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83" r:id="rId2"/>
    <p:sldId id="834" r:id="rId3"/>
    <p:sldId id="801" r:id="rId4"/>
    <p:sldId id="857" r:id="rId5"/>
    <p:sldId id="827" r:id="rId6"/>
    <p:sldId id="824" r:id="rId7"/>
    <p:sldId id="835" r:id="rId8"/>
    <p:sldId id="840" r:id="rId9"/>
    <p:sldId id="837" r:id="rId10"/>
    <p:sldId id="836" r:id="rId11"/>
    <p:sldId id="856" r:id="rId12"/>
    <p:sldId id="841" r:id="rId13"/>
    <p:sldId id="845" r:id="rId14"/>
    <p:sldId id="842" r:id="rId15"/>
    <p:sldId id="843" r:id="rId16"/>
    <p:sldId id="844" r:id="rId17"/>
    <p:sldId id="846" r:id="rId18"/>
    <p:sldId id="847" r:id="rId19"/>
    <p:sldId id="848" r:id="rId20"/>
    <p:sldId id="849" r:id="rId21"/>
    <p:sldId id="850" r:id="rId22"/>
    <p:sldId id="851" r:id="rId23"/>
    <p:sldId id="838" r:id="rId24"/>
    <p:sldId id="762" r:id="rId2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E6F2"/>
    <a:srgbClr val="009900"/>
    <a:srgbClr val="00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966" y="-10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pgp003\Documents\A%20DIRETORIA%20DE%20OPERA&#199;&#195;O%20CAPITAL\RELAT&#211;RIO%20DO\INFORMA&#199;&#213;ES%20RECEBIDAS%20AGO%2015\REL%20DO%20AGO%202015%20-%20INFORMA&#199;&#213;ES%20DOPQ%20-%20DEC%20FEC%20TMAE%20-%20ARIST&#211;TE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pt-BR" sz="1400" b="1" i="0" u="none" strike="noStrike" baseline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</a:t>
            </a:r>
            <a:r>
              <a:rPr lang="pt-BR" sz="1400" b="1" i="0" u="none" strike="noStrike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Capital - </a:t>
            </a:r>
            <a:r>
              <a:rPr lang="pt-BR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Conjuntos com maior participação - Ja</a:t>
            </a:r>
            <a:r>
              <a:rPr lang="pt-BR" sz="140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a </a:t>
            </a:r>
            <a:r>
              <a:rPr lang="pt-BR" sz="1400" baseline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</a:t>
            </a:r>
            <a:r>
              <a:rPr lang="pt-BR" sz="140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/15 </a:t>
            </a:r>
            <a:endParaRPr lang="pt-BR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5528437407885698"/>
          <c:y val="5.858452409069438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10896309314587E-2"/>
          <c:y val="0.13413413413413441"/>
          <c:w val="0.94844756883421077"/>
          <c:h val="0.68658674422453947"/>
        </c:manualLayout>
      </c:layout>
      <c:barChart>
        <c:barDir val="col"/>
        <c:grouping val="clustered"/>
        <c:varyColors val="0"/>
        <c:ser>
          <c:idx val="0"/>
          <c:order val="0"/>
          <c:tx>
            <c:v>Participação Simples</c:v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'FEC CAPITAL POR CONJUNTO'!$R$6:$R$12</c:f>
              <c:strCache>
                <c:ptCount val="7"/>
                <c:pt idx="0">
                  <c:v>CIDADE NOVA</c:v>
                </c:pt>
                <c:pt idx="1">
                  <c:v>MAUÁ</c:v>
                </c:pt>
                <c:pt idx="2">
                  <c:v>SANTO ANTÔNIO</c:v>
                </c:pt>
                <c:pt idx="3">
                  <c:v>APARECIDA</c:v>
                </c:pt>
                <c:pt idx="4">
                  <c:v>FLORES</c:v>
                </c:pt>
                <c:pt idx="5">
                  <c:v>DISTRITO INDUSTRIAL II</c:v>
                </c:pt>
                <c:pt idx="6">
                  <c:v>REDENÇÃO</c:v>
                </c:pt>
              </c:strCache>
            </c:strRef>
          </c:cat>
          <c:val>
            <c:numRef>
              <c:f>'FEC CAPITAL POR CONJUNTO'!$S$6:$S$12</c:f>
              <c:numCache>
                <c:formatCode>0.0%</c:formatCode>
                <c:ptCount val="7"/>
                <c:pt idx="0">
                  <c:v>0.19276854162710017</c:v>
                </c:pt>
                <c:pt idx="1">
                  <c:v>0.14787181351407203</c:v>
                </c:pt>
                <c:pt idx="2">
                  <c:v>0.12426113351008965</c:v>
                </c:pt>
                <c:pt idx="3">
                  <c:v>8.4988993869865803E-2</c:v>
                </c:pt>
                <c:pt idx="4">
                  <c:v>7.7496584376566133E-2</c:v>
                </c:pt>
                <c:pt idx="5">
                  <c:v>7.4248290933308134E-2</c:v>
                </c:pt>
                <c:pt idx="6">
                  <c:v>6.5345080456442772E-2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42871808"/>
        <c:axId val="85474048"/>
      </c:barChart>
      <c:lineChart>
        <c:grouping val="standard"/>
        <c:varyColors val="0"/>
        <c:ser>
          <c:idx val="1"/>
          <c:order val="1"/>
          <c:tx>
            <c:v>Participação Acumulada</c:v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6.32688927943761E-2"/>
                  <c:y val="-4.804804804804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68892794376141E-2"/>
                  <c:y val="-4.404404404404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2688927943761E-2"/>
                  <c:y val="-4.804804804804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32688927943761E-2"/>
                  <c:y val="-4.404404404404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239015817223195E-2"/>
                  <c:y val="-4.8048048048048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239015817223195E-2"/>
                  <c:y val="-4.404404404404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8582308142940923E-2"/>
                  <c:y val="-4.004004004004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119507908611771E-2"/>
                  <c:y val="-4.404404404404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'FEC CAPITAL POR CONJUNTO'!$R$6:$R$12</c:f>
              <c:strCache>
                <c:ptCount val="7"/>
                <c:pt idx="0">
                  <c:v>CIDADE NOVA</c:v>
                </c:pt>
                <c:pt idx="1">
                  <c:v>MAUÁ</c:v>
                </c:pt>
                <c:pt idx="2">
                  <c:v>SANTO ANTÔNIO</c:v>
                </c:pt>
                <c:pt idx="3">
                  <c:v>APARECIDA</c:v>
                </c:pt>
                <c:pt idx="4">
                  <c:v>FLORES</c:v>
                </c:pt>
                <c:pt idx="5">
                  <c:v>DISTRITO INDUSTRIAL II</c:v>
                </c:pt>
                <c:pt idx="6">
                  <c:v>REDENÇÃO</c:v>
                </c:pt>
              </c:strCache>
            </c:strRef>
          </c:cat>
          <c:val>
            <c:numRef>
              <c:f>'FEC CAPITAL POR CONJUNTO'!$T$6:$T$12</c:f>
              <c:numCache>
                <c:formatCode>0.0%</c:formatCode>
                <c:ptCount val="7"/>
                <c:pt idx="0">
                  <c:v>0.19276854162710017</c:v>
                </c:pt>
                <c:pt idx="1">
                  <c:v>0.34064035514117214</c:v>
                </c:pt>
                <c:pt idx="2">
                  <c:v>0.4649014886512618</c:v>
                </c:pt>
                <c:pt idx="3">
                  <c:v>0.54989048252112782</c:v>
                </c:pt>
                <c:pt idx="4">
                  <c:v>0.62738706689769352</c:v>
                </c:pt>
                <c:pt idx="5">
                  <c:v>0.70163535783100173</c:v>
                </c:pt>
                <c:pt idx="6">
                  <c:v>0.76698043828744467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71808"/>
        <c:axId val="85474048"/>
      </c:lineChart>
      <c:valAx>
        <c:axId val="854740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42871808"/>
        <c:crosses val="autoZero"/>
        <c:crossBetween val="between"/>
      </c:valAx>
      <c:catAx>
        <c:axId val="42871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54740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 w="28575"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344" y="0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D01CA4-B23C-4CA9-8B22-14FAA649C5D8}" type="datetimeFigureOut">
              <a:rPr lang="pt-BR"/>
              <a:pPr>
                <a:defRPr/>
              </a:pPr>
              <a:t>08/10/2015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344" y="9428716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6578B-45B6-45D3-894B-3E655F7BE3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41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344" y="0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BAF227-7169-4BE7-B469-C22B3B09A738}" type="datetimeFigureOut">
              <a:rPr lang="pt-BR"/>
              <a:pPr>
                <a:defRPr/>
              </a:pPr>
              <a:t>08/10/2015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95" y="4715154"/>
            <a:ext cx="5436886" cy="4466987"/>
          </a:xfrm>
          <a:prstGeom prst="rect">
            <a:avLst/>
          </a:prstGeom>
        </p:spPr>
        <p:txBody>
          <a:bodyPr vert="horz" lIns="91824" tIns="45912" rIns="91824" bIns="4591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344" y="9428716"/>
            <a:ext cx="2945764" cy="496332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DE12BF-3DD6-4BEA-8E70-64FC44041C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4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820-307F-43EB-92AD-A93FB480E98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554AD8-6DE3-4078-A5D3-BEC4E4AB8A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B84D84-9EAE-4C5A-B14F-54EAF2784D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2A1C17-44AF-4FC1-A802-0549E93F90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264B22F-BFEF-42C3-A693-495BFF5DE8BF}" type="slidenum">
              <a:rPr lang="pt-BR"/>
              <a:pPr>
                <a:defRPr/>
              </a:pPr>
              <a:t>‹nº›</a:t>
            </a:fld>
            <a:r>
              <a:rPr lang="pt-BR" dirty="0"/>
              <a:t>/123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B1AECC-02C0-4D9C-8333-F7DF78560A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6CD73-391E-4703-8D14-54E060A0B2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7CDAA2-BB0D-4335-B3D8-2B62E0048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DD23F5-374C-45ED-8373-8A39A34857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095200-AE3A-49A3-BBB3-61DAA20F7A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C40011-2BC3-4934-87AC-90F224C1BA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1" indent="0">
              <a:buNone/>
              <a:defRPr sz="2800"/>
            </a:lvl2pPr>
            <a:lvl3pPr marL="914303" indent="0">
              <a:buNone/>
              <a:defRPr sz="2400"/>
            </a:lvl3pPr>
            <a:lvl4pPr marL="1371454" indent="0">
              <a:buNone/>
              <a:defRPr sz="2000"/>
            </a:lvl4pPr>
            <a:lvl5pPr marL="1828605" indent="0">
              <a:buNone/>
              <a:defRPr sz="2000"/>
            </a:lvl5pPr>
            <a:lvl6pPr marL="2285755" indent="0">
              <a:buNone/>
              <a:defRPr sz="2000"/>
            </a:lvl6pPr>
            <a:lvl7pPr marL="2742907" indent="0">
              <a:buNone/>
              <a:defRPr sz="2000"/>
            </a:lvl7pPr>
            <a:lvl8pPr marL="3200058" indent="0">
              <a:buNone/>
              <a:defRPr sz="2000"/>
            </a:lvl8pPr>
            <a:lvl9pPr marL="365720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CBCE73-3891-4443-B402-2690FA882A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2" indent="-228575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3" indent="-228575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4" indent="-228575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4" indent="-228575" algn="l" defTabSz="9143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>
            <a:off x="0" y="0"/>
            <a:ext cx="590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520280"/>
          </a:xfrm>
        </p:spPr>
        <p:txBody>
          <a:bodyPr>
            <a:noAutofit/>
          </a:bodyPr>
          <a:lstStyle/>
          <a:p>
            <a:r>
              <a:rPr lang="pt-BR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SEGURANÇA E CUSTO DA ENERGIA ELÉTRICA NA COMPETITIVIDADE DA  ZONA FRANCA DE  MANAUS</a:t>
            </a:r>
            <a:endParaRPr lang="pt-BR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209243"/>
            <a:ext cx="9152797" cy="6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2610" tIns="71307" rIns="142610" bIns="71307">
            <a:spAutoFit/>
          </a:bodyPr>
          <a:lstStyle/>
          <a:p>
            <a:pPr algn="r" defTabSz="1216025">
              <a:lnSpc>
                <a:spcPct val="90000"/>
              </a:lnSpc>
              <a:spcBef>
                <a:spcPct val="50000"/>
              </a:spcBef>
            </a:pPr>
            <a:r>
              <a:rPr lang="pt-BR" sz="1400" b="1" dirty="0" err="1" smtClean="0">
                <a:latin typeface="Verdana" pitchFamily="34" charset="0"/>
              </a:rPr>
              <a:t>Eng°</a:t>
            </a:r>
            <a:r>
              <a:rPr lang="pt-BR" sz="1400" b="1" dirty="0" smtClean="0">
                <a:latin typeface="Verdana" pitchFamily="34" charset="0"/>
              </a:rPr>
              <a:t>. Eduardo de Xerez Vieiralves – Diretor de Operação da Capital </a:t>
            </a:r>
          </a:p>
          <a:p>
            <a:pPr algn="r" defTabSz="1216025">
              <a:lnSpc>
                <a:spcPct val="90000"/>
              </a:lnSpc>
              <a:spcBef>
                <a:spcPct val="50000"/>
              </a:spcBef>
            </a:pPr>
            <a:r>
              <a:rPr lang="pt-BR" sz="1300" b="1" dirty="0" smtClean="0">
                <a:latin typeface="Verdana" pitchFamily="34" charset="0"/>
              </a:rPr>
              <a:t>Manaus, 09 de Outubro de 2015</a:t>
            </a:r>
            <a:endParaRPr lang="pt-BR" sz="1300" b="1" dirty="0">
              <a:latin typeface="Verdana" pitchFamily="34" charset="0"/>
            </a:endParaRPr>
          </a:p>
        </p:txBody>
      </p:sp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70" y="0"/>
            <a:ext cx="2035810" cy="11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52748"/>
              </p:ext>
            </p:extLst>
          </p:nvPr>
        </p:nvGraphicFramePr>
        <p:xfrm>
          <a:off x="35496" y="1124153"/>
          <a:ext cx="9071992" cy="503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329"/>
                <a:gridCol w="1187361"/>
                <a:gridCol w="1205901"/>
                <a:gridCol w="1274096"/>
                <a:gridCol w="1420640"/>
                <a:gridCol w="1352665"/>
              </a:tblGrid>
              <a:tr h="6047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INVESTIMENTO REALIZADO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(R$ x 1000)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2010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2011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2012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2013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2014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17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GERAÇÃO</a:t>
                      </a:r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137.016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99.789</a:t>
                      </a:r>
                      <a:endParaRPr lang="pt-BR" sz="14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280.314</a:t>
                      </a:r>
                      <a:endParaRPr lang="pt-BR" sz="14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545.552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52.495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17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TRANSMISSÃO</a:t>
                      </a:r>
                    </a:p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( = &gt; 230 kV)</a:t>
                      </a:r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36.611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Verdana" pitchFamily="34" charset="0"/>
                        </a:rPr>
                        <a:t>98.059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Verdana" pitchFamily="34" charset="0"/>
                        </a:rPr>
                        <a:t>53.571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81.532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40.432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17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DISTRIBUIÇÃO </a:t>
                      </a:r>
                    </a:p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( &lt; 230 kV)</a:t>
                      </a:r>
                    </a:p>
                    <a:p>
                      <a:pPr algn="ctr"/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101.610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Verdana" pitchFamily="34" charset="0"/>
                        </a:rPr>
                        <a:t>132.705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Verdana" pitchFamily="34" charset="0"/>
                        </a:rPr>
                        <a:t>273.579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297.437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180.120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PROGRAMA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LUZ</a:t>
                      </a:r>
                      <a:r>
                        <a:rPr lang="pt-BR" sz="1400" b="1" kern="0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PARA TODOS</a:t>
                      </a:r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168.439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Verdana" pitchFamily="34" charset="0"/>
                        </a:rPr>
                        <a:t>138.889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Verdana" pitchFamily="34" charset="0"/>
                        </a:rPr>
                        <a:t>114.135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98.127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97.517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SUBTOTAL</a:t>
                      </a:r>
                      <a:endParaRPr lang="pt-BR" sz="1400" b="1" kern="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443.676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469.442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721.599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1.022.648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370.564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</a:tr>
              <a:tr h="59182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800" b="1" kern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pt-BR" sz="1800" b="1" kern="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3,027 bilhões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t-BR" sz="1400" b="1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447056"/>
            <a:ext cx="9144000" cy="67709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 2010 – 2014</a:t>
            </a:r>
          </a:p>
          <a:p>
            <a:pPr marL="0" lvl="4" algn="ctr">
              <a:defRPr/>
            </a:pPr>
            <a:r>
              <a:rPr lang="pt-B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E INTERIOR INTERLIGADOS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19441"/>
              </p:ext>
            </p:extLst>
          </p:nvPr>
        </p:nvGraphicFramePr>
        <p:xfrm>
          <a:off x="72009" y="1124745"/>
          <a:ext cx="9036495" cy="414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160"/>
                <a:gridCol w="1506589"/>
                <a:gridCol w="1201183"/>
                <a:gridCol w="1269110"/>
                <a:gridCol w="1415081"/>
                <a:gridCol w="1347372"/>
              </a:tblGrid>
              <a:tr h="4732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INVESTIMENTO PREVISTO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(R$ x 1000)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2015 </a:t>
                      </a:r>
                      <a:r>
                        <a:rPr lang="pt-BR" sz="10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(PREVISÃO)</a:t>
                      </a:r>
                      <a:endParaRPr lang="pt-BR" sz="10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2016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2017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2018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</a:rPr>
                        <a:t>2019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8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GERAÇÃO (1)</a:t>
                      </a:r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418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TRANSMISSÃO </a:t>
                      </a:r>
                    </a:p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( =&gt; 230 kV) (2)</a:t>
                      </a:r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4.026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-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-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181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DISTRIBUIÇÃO </a:t>
                      </a:r>
                    </a:p>
                    <a:p>
                      <a:pPr algn="ctr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( &lt; 230 kV)</a:t>
                      </a:r>
                    </a:p>
                    <a:p>
                      <a:pPr algn="ctr"/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243.424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633.968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573.539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488.053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355.072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3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PROGRAMA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LUZ</a:t>
                      </a:r>
                      <a:r>
                        <a:rPr lang="pt-BR" sz="1400" b="1" kern="0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PARA TODOS</a:t>
                      </a:r>
                      <a:endParaRPr lang="pt-BR" sz="1400" b="1" kern="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65.000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103.853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itchFamily="34" charset="0"/>
                        </a:rPr>
                        <a:t>180.695</a:t>
                      </a:r>
                      <a:endParaRPr lang="pt-BR" sz="1400" b="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198.896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b="1" kern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SUBTOTAL</a:t>
                      </a:r>
                      <a:endParaRPr lang="pt-BR" sz="1400" b="1" kern="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312.450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737.821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754.234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686.949</a:t>
                      </a:r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355.072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</a:tr>
              <a:tr h="455962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800" b="1" kern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pt-BR" sz="1800" b="1" kern="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2,846 bilhões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t-BR" sz="1400" b="1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6078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447056"/>
            <a:ext cx="9144000" cy="67709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 2015 – 2019</a:t>
            </a:r>
          </a:p>
          <a:p>
            <a:pPr marL="0" lvl="4" algn="ctr">
              <a:defRPr/>
            </a:pPr>
            <a:r>
              <a:rPr lang="pt-B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E INTERIOR INTERLIGADOS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347586"/>
            <a:ext cx="9144000" cy="11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indent="-358775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b="1" dirty="0" smtClean="0"/>
              <a:t>1. O sistema de geração da capital é de responsabilidade da Amazonas Geração e Transmissão de Energia Elétrica – </a:t>
            </a:r>
            <a:r>
              <a:rPr lang="pt-BR" sz="1600" b="1" dirty="0" err="1" smtClean="0"/>
              <a:t>AmGT</a:t>
            </a:r>
            <a:r>
              <a:rPr lang="pt-BR" sz="1600" b="1" dirty="0" smtClean="0"/>
              <a:t>.</a:t>
            </a:r>
          </a:p>
          <a:p>
            <a:pPr marL="358775" lvl="1" indent="-358775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b="1" dirty="0" smtClean="0"/>
              <a:t>2. </a:t>
            </a:r>
            <a:r>
              <a:rPr lang="pt-BR" sz="1600" b="1" dirty="0"/>
              <a:t>O sistema de </a:t>
            </a:r>
            <a:r>
              <a:rPr lang="pt-BR" sz="1600" b="1" dirty="0" smtClean="0"/>
              <a:t>transmissão da Rede Básica, tensão acima de 230 kV, é </a:t>
            </a:r>
            <a:r>
              <a:rPr lang="pt-BR" sz="1600" b="1" dirty="0"/>
              <a:t>de responsabilidade da Amazonas Geração e Transmissão de Energia Elétrica – </a:t>
            </a:r>
            <a:r>
              <a:rPr lang="pt-BR" sz="1600" b="1" dirty="0" err="1"/>
              <a:t>AmGT</a:t>
            </a:r>
            <a:r>
              <a:rPr lang="pt-BR" sz="1600" b="1" dirty="0" smtClean="0"/>
              <a:t>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8184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8952" cy="482453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7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8568951" cy="511256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8568952" cy="532859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936" cy="518457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630932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FF"/>
                </a:solidFill>
              </a:rPr>
              <a:t>Distrito Industrial – 0,34%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25658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8952" cy="525658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3" cy="518457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40262"/>
              </p:ext>
            </p:extLst>
          </p:nvPr>
        </p:nvGraphicFramePr>
        <p:xfrm>
          <a:off x="35496" y="1093273"/>
          <a:ext cx="9072564" cy="508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316"/>
                <a:gridCol w="576064"/>
                <a:gridCol w="1152128"/>
                <a:gridCol w="648072"/>
                <a:gridCol w="648072"/>
                <a:gridCol w="720080"/>
                <a:gridCol w="720080"/>
                <a:gridCol w="792088"/>
                <a:gridCol w="1547664"/>
              </a:tblGrid>
              <a:tr h="396346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Descrição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Existente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Adição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Existente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65">
                <a:tc gridSpan="2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400" b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2010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2011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2012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2013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2014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2015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2015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653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Oferta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288">
                <a:tc>
                  <a:txBody>
                    <a:bodyPr/>
                    <a:lstStyle/>
                    <a:p>
                      <a:pPr lvl="1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Geração Local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MW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1174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132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113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-265*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1154*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342">
                <a:tc>
                  <a:txBody>
                    <a:bodyPr/>
                    <a:lstStyle/>
                    <a:p>
                      <a:pPr lvl="1"/>
                      <a:r>
                        <a:rPr lang="pt-BR" sz="1400" b="0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Disponibilidade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</a:rPr>
                        <a:t> SIN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MW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100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250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350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700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342">
                <a:tc>
                  <a:txBody>
                    <a:bodyPr/>
                    <a:lstStyle/>
                    <a:p>
                      <a:pPr lvl="1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Disponibilidade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</a:rPr>
                        <a:t> Total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MW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1.174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132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113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100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-15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350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1.854 (58%)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404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2.a. Linha de Transmissão (&gt;230kV)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km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335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4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27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365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2.b. Linha de Distribuição (&lt;230kV)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km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236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23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70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8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35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392 (66%)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342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3. Subestações de Distribuição(&lt;230kV)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Nº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14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6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25 (78%)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28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3.a – 138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</a:rPr>
                        <a:t> - </a:t>
                      </a:r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69 kV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MVA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300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150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450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3.b - 138/69 – 13,8 kV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MVA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1.106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218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80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226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120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93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1.843 (66%)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590">
                <a:tc>
                  <a:txBody>
                    <a:bodyPr/>
                    <a:lstStyle/>
                    <a:p>
                      <a:pPr marL="0" algn="l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4. Alimentadores MT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183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14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291 (59%)</a:t>
                      </a:r>
                      <a:endParaRPr lang="pt-BR" sz="1400" b="1" kern="1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3635896" y="6157578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(*)   </a:t>
            </a:r>
            <a:r>
              <a:rPr lang="pt-BR" sz="1400" b="1" dirty="0" err="1" smtClean="0"/>
              <a:t>Descontratação</a:t>
            </a:r>
            <a:r>
              <a:rPr lang="pt-BR" sz="1400" b="1" dirty="0" smtClean="0"/>
              <a:t> de Geração Térmica Alugada (265 MW)</a:t>
            </a:r>
          </a:p>
          <a:p>
            <a:r>
              <a:rPr lang="pt-BR" sz="1400" b="1" dirty="0" smtClean="0"/>
              <a:t>(**) </a:t>
            </a:r>
            <a:r>
              <a:rPr lang="pt-BR" sz="1400" b="1" dirty="0"/>
              <a:t>Geração Térmica Gás e Hidráulica (815 MW)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Evolução do Sistema de </a:t>
            </a: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Manaus </a:t>
            </a:r>
            <a:r>
              <a:rPr lang="pt-B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(Capita e Interior Interligados)</a:t>
            </a:r>
          </a:p>
        </p:txBody>
      </p:sp>
    </p:spTree>
    <p:extLst>
      <p:ext uri="{BB962C8B-B14F-4D97-AF65-F5344CB8AC3E}">
        <p14:creationId xmlns:p14="http://schemas.microsoft.com/office/powerpoint/2010/main" val="617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11256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58759329"/>
              </p:ext>
            </p:extLst>
          </p:nvPr>
        </p:nvGraphicFramePr>
        <p:xfrm>
          <a:off x="323528" y="1052736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630932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FF"/>
                </a:solidFill>
              </a:rPr>
              <a:t>Distrito Industrial – 0,35%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 DE CONTINUIDADE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51520" y="1139825"/>
            <a:ext cx="8712968" cy="5384800"/>
            <a:chOff x="703" y="718"/>
            <a:chExt cx="4445" cy="339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3" y="718"/>
              <a:ext cx="4445" cy="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b="1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703" y="718"/>
              <a:ext cx="4445" cy="3392"/>
              <a:chOff x="703" y="718"/>
              <a:chExt cx="4445" cy="3392"/>
            </a:xfrm>
          </p:grpSpPr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703" y="718"/>
                <a:ext cx="1235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Rectangle 6"/>
              <p:cNvSpPr>
                <a:spLocks noChangeArrowheads="1"/>
              </p:cNvSpPr>
              <p:nvPr/>
            </p:nvSpPr>
            <p:spPr bwMode="auto">
              <a:xfrm>
                <a:off x="1932" y="718"/>
                <a:ext cx="3216" cy="123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703" y="836"/>
                <a:ext cx="1235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703" y="953"/>
                <a:ext cx="629" cy="400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Rectangle 11"/>
              <p:cNvSpPr>
                <a:spLocks noChangeArrowheads="1"/>
              </p:cNvSpPr>
              <p:nvPr/>
            </p:nvSpPr>
            <p:spPr bwMode="auto">
              <a:xfrm>
                <a:off x="1326" y="953"/>
                <a:ext cx="3822" cy="400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703" y="1347"/>
                <a:ext cx="629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703" y="1741"/>
                <a:ext cx="629" cy="400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1326" y="1741"/>
                <a:ext cx="3822" cy="400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Rectangle 18"/>
              <p:cNvSpPr>
                <a:spLocks noChangeArrowheads="1"/>
              </p:cNvSpPr>
              <p:nvPr/>
            </p:nvSpPr>
            <p:spPr bwMode="auto">
              <a:xfrm>
                <a:off x="703" y="2135"/>
                <a:ext cx="629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703" y="2529"/>
                <a:ext cx="629" cy="399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1326" y="2529"/>
                <a:ext cx="3822" cy="399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Rectangle 23"/>
              <p:cNvSpPr>
                <a:spLocks noChangeArrowheads="1"/>
              </p:cNvSpPr>
              <p:nvPr/>
            </p:nvSpPr>
            <p:spPr bwMode="auto">
              <a:xfrm>
                <a:off x="703" y="2923"/>
                <a:ext cx="629" cy="3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Rectangle 25"/>
              <p:cNvSpPr>
                <a:spLocks noChangeArrowheads="1"/>
              </p:cNvSpPr>
              <p:nvPr/>
            </p:nvSpPr>
            <p:spPr bwMode="auto">
              <a:xfrm>
                <a:off x="703" y="3316"/>
                <a:ext cx="629" cy="400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1326" y="3316"/>
                <a:ext cx="3822" cy="400"/>
              </a:xfrm>
              <a:prstGeom prst="rect">
                <a:avLst/>
              </a:prstGeom>
              <a:solidFill>
                <a:srgbClr val="DB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Rectangle 28"/>
              <p:cNvSpPr>
                <a:spLocks noChangeArrowheads="1"/>
              </p:cNvSpPr>
              <p:nvPr/>
            </p:nvSpPr>
            <p:spPr bwMode="auto">
              <a:xfrm>
                <a:off x="703" y="3710"/>
                <a:ext cx="629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Rectangle 31"/>
              <p:cNvSpPr>
                <a:spLocks noChangeArrowheads="1"/>
              </p:cNvSpPr>
              <p:nvPr/>
            </p:nvSpPr>
            <p:spPr bwMode="auto">
              <a:xfrm>
                <a:off x="832" y="1041"/>
                <a:ext cx="3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Resolução </a:t>
                </a:r>
                <a:endPara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0" name="Rectangle 32"/>
              <p:cNvSpPr>
                <a:spLocks noChangeArrowheads="1"/>
              </p:cNvSpPr>
              <p:nvPr/>
            </p:nvSpPr>
            <p:spPr bwMode="auto">
              <a:xfrm>
                <a:off x="744" y="1159"/>
                <a:ext cx="48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Homologatória</a:t>
                </a:r>
                <a:endPara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1" name="Rectangle 33"/>
              <p:cNvSpPr>
                <a:spLocks noChangeArrowheads="1"/>
              </p:cNvSpPr>
              <p:nvPr/>
            </p:nvSpPr>
            <p:spPr bwMode="auto">
              <a:xfrm>
                <a:off x="1396" y="1071"/>
                <a:ext cx="4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Distribuidora </a:t>
                </a:r>
                <a:endPara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2" name="Rectangle 34"/>
              <p:cNvSpPr>
                <a:spLocks noChangeArrowheads="1"/>
              </p:cNvSpPr>
              <p:nvPr/>
            </p:nvSpPr>
            <p:spPr bwMode="auto">
              <a:xfrm>
                <a:off x="1501" y="1188"/>
                <a:ext cx="26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(Estado)</a:t>
                </a:r>
                <a:endPara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3" name="Rectangle 35"/>
              <p:cNvSpPr>
                <a:spLocks noChangeArrowheads="1"/>
              </p:cNvSpPr>
              <p:nvPr/>
            </p:nvSpPr>
            <p:spPr bwMode="auto">
              <a:xfrm>
                <a:off x="2108" y="1100"/>
                <a:ext cx="18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Ponta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4" name="Rectangle 36"/>
              <p:cNvSpPr>
                <a:spLocks noChangeArrowheads="1"/>
              </p:cNvSpPr>
              <p:nvPr/>
            </p:nvSpPr>
            <p:spPr bwMode="auto">
              <a:xfrm>
                <a:off x="2573" y="1100"/>
                <a:ext cx="3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Fora Ponta</a:t>
                </a:r>
                <a:endPara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5" name="Rectangle 37"/>
              <p:cNvSpPr>
                <a:spLocks noChangeArrowheads="1"/>
              </p:cNvSpPr>
              <p:nvPr/>
            </p:nvSpPr>
            <p:spPr bwMode="auto">
              <a:xfrm>
                <a:off x="3214" y="1100"/>
                <a:ext cx="18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Ponta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6" name="Rectangle 38"/>
              <p:cNvSpPr>
                <a:spLocks noChangeArrowheads="1"/>
              </p:cNvSpPr>
              <p:nvPr/>
            </p:nvSpPr>
            <p:spPr bwMode="auto">
              <a:xfrm>
                <a:off x="3678" y="1100"/>
                <a:ext cx="3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Fora Ponta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7" name="Rectangle 39"/>
              <p:cNvSpPr>
                <a:spLocks noChangeArrowheads="1"/>
              </p:cNvSpPr>
              <p:nvPr/>
            </p:nvSpPr>
            <p:spPr bwMode="auto">
              <a:xfrm>
                <a:off x="4319" y="1100"/>
                <a:ext cx="18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Ponta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8" name="Rectangle 40"/>
              <p:cNvSpPr>
                <a:spLocks noChangeArrowheads="1"/>
              </p:cNvSpPr>
              <p:nvPr/>
            </p:nvSpPr>
            <p:spPr bwMode="auto">
              <a:xfrm>
                <a:off x="4731" y="1100"/>
                <a:ext cx="3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Fora Ponta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9" name="Rectangle 41"/>
              <p:cNvSpPr>
                <a:spLocks noChangeArrowheads="1"/>
              </p:cNvSpPr>
              <p:nvPr/>
            </p:nvSpPr>
            <p:spPr bwMode="auto">
              <a:xfrm>
                <a:off x="815" y="1494"/>
                <a:ext cx="48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1.815/2014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Rectangle 42"/>
              <p:cNvSpPr>
                <a:spLocks noChangeArrowheads="1"/>
              </p:cNvSpPr>
              <p:nvPr/>
            </p:nvSpPr>
            <p:spPr bwMode="auto">
              <a:xfrm>
                <a:off x="1401" y="1389"/>
                <a:ext cx="44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Eletrobras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>
                <a:off x="1401" y="1506"/>
                <a:ext cx="42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Amazonas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44"/>
              <p:cNvSpPr>
                <a:spLocks noChangeArrowheads="1"/>
              </p:cNvSpPr>
              <p:nvPr/>
            </p:nvSpPr>
            <p:spPr bwMode="auto">
              <a:xfrm>
                <a:off x="2140" y="1494"/>
                <a:ext cx="1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5,77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93" name="Rectangle 46"/>
              <p:cNvSpPr>
                <a:spLocks noChangeArrowheads="1"/>
              </p:cNvSpPr>
              <p:nvPr/>
            </p:nvSpPr>
            <p:spPr bwMode="auto">
              <a:xfrm>
                <a:off x="2296" y="1494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47"/>
              <p:cNvSpPr>
                <a:spLocks noChangeArrowheads="1"/>
              </p:cNvSpPr>
              <p:nvPr/>
            </p:nvSpPr>
            <p:spPr bwMode="auto">
              <a:xfrm>
                <a:off x="2723" y="1494"/>
                <a:ext cx="1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2,88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95" name="Rectangle 50"/>
              <p:cNvSpPr>
                <a:spLocks noChangeArrowheads="1"/>
              </p:cNvSpPr>
              <p:nvPr/>
            </p:nvSpPr>
            <p:spPr bwMode="auto">
              <a:xfrm>
                <a:off x="3272" y="1494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25,22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96" name="Rectangle 52"/>
              <p:cNvSpPr>
                <a:spLocks noChangeArrowheads="1"/>
              </p:cNvSpPr>
              <p:nvPr/>
            </p:nvSpPr>
            <p:spPr bwMode="auto">
              <a:xfrm>
                <a:off x="3355" y="1494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Rectangle 53"/>
              <p:cNvSpPr>
                <a:spLocks noChangeArrowheads="1"/>
              </p:cNvSpPr>
              <p:nvPr/>
            </p:nvSpPr>
            <p:spPr bwMode="auto">
              <a:xfrm>
                <a:off x="3824" y="1494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25,22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98" name="Rectangle 55"/>
              <p:cNvSpPr>
                <a:spLocks noChangeArrowheads="1"/>
              </p:cNvSpPr>
              <p:nvPr/>
            </p:nvSpPr>
            <p:spPr bwMode="auto">
              <a:xfrm>
                <a:off x="3907" y="1494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56"/>
              <p:cNvSpPr>
                <a:spLocks noChangeArrowheads="1"/>
              </p:cNvSpPr>
              <p:nvPr/>
            </p:nvSpPr>
            <p:spPr bwMode="auto">
              <a:xfrm>
                <a:off x="4336" y="1494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259,63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0" name="Rectangle 58"/>
              <p:cNvSpPr>
                <a:spLocks noChangeArrowheads="1"/>
              </p:cNvSpPr>
              <p:nvPr/>
            </p:nvSpPr>
            <p:spPr bwMode="auto">
              <a:xfrm>
                <a:off x="4425" y="1494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59"/>
              <p:cNvSpPr>
                <a:spLocks noChangeArrowheads="1"/>
              </p:cNvSpPr>
              <p:nvPr/>
            </p:nvSpPr>
            <p:spPr bwMode="auto">
              <a:xfrm>
                <a:off x="4783" y="1494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154,54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2" name="Rectangle 61"/>
              <p:cNvSpPr>
                <a:spLocks noChangeArrowheads="1"/>
              </p:cNvSpPr>
              <p:nvPr/>
            </p:nvSpPr>
            <p:spPr bwMode="auto">
              <a:xfrm>
                <a:off x="4783" y="1494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62"/>
              <p:cNvSpPr>
                <a:spLocks noChangeArrowheads="1"/>
              </p:cNvSpPr>
              <p:nvPr/>
            </p:nvSpPr>
            <p:spPr bwMode="auto">
              <a:xfrm>
                <a:off x="815" y="1888"/>
                <a:ext cx="48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1.947/2015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63"/>
              <p:cNvSpPr>
                <a:spLocks noChangeArrowheads="1"/>
              </p:cNvSpPr>
              <p:nvPr/>
            </p:nvSpPr>
            <p:spPr bwMode="auto">
              <a:xfrm>
                <a:off x="1407" y="1822"/>
                <a:ext cx="58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CEMIG (Minas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64"/>
              <p:cNvSpPr>
                <a:spLocks noChangeArrowheads="1"/>
              </p:cNvSpPr>
              <p:nvPr/>
            </p:nvSpPr>
            <p:spPr bwMode="auto">
              <a:xfrm>
                <a:off x="1407" y="1940"/>
                <a:ext cx="30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Gerais)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65"/>
              <p:cNvSpPr>
                <a:spLocks noChangeArrowheads="1"/>
              </p:cNvSpPr>
              <p:nvPr/>
            </p:nvSpPr>
            <p:spPr bwMode="auto">
              <a:xfrm>
                <a:off x="2099" y="1888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19,47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7" name="Rectangle 67"/>
              <p:cNvSpPr>
                <a:spLocks noChangeArrowheads="1"/>
              </p:cNvSpPr>
              <p:nvPr/>
            </p:nvSpPr>
            <p:spPr bwMode="auto">
              <a:xfrm>
                <a:off x="2249" y="1888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68"/>
              <p:cNvSpPr>
                <a:spLocks noChangeArrowheads="1"/>
              </p:cNvSpPr>
              <p:nvPr/>
            </p:nvSpPr>
            <p:spPr bwMode="auto">
              <a:xfrm>
                <a:off x="2728" y="1888"/>
                <a:ext cx="1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4,09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9" name="Rectangle 70"/>
              <p:cNvSpPr>
                <a:spLocks noChangeArrowheads="1"/>
              </p:cNvSpPr>
              <p:nvPr/>
            </p:nvSpPr>
            <p:spPr bwMode="auto">
              <a:xfrm>
                <a:off x="2849" y="1888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3274" y="1888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76,52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1" name="Rectangle 74"/>
              <p:cNvSpPr>
                <a:spLocks noChangeArrowheads="1"/>
              </p:cNvSpPr>
              <p:nvPr/>
            </p:nvSpPr>
            <p:spPr bwMode="auto">
              <a:xfrm>
                <a:off x="3826" y="1888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76,52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2" name="Rectangle 76"/>
              <p:cNvSpPr>
                <a:spLocks noChangeArrowheads="1"/>
              </p:cNvSpPr>
              <p:nvPr/>
            </p:nvSpPr>
            <p:spPr bwMode="auto">
              <a:xfrm>
                <a:off x="3907" y="1888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Rectangle 77"/>
              <p:cNvSpPr>
                <a:spLocks noChangeArrowheads="1"/>
              </p:cNvSpPr>
              <p:nvPr/>
            </p:nvSpPr>
            <p:spPr bwMode="auto">
              <a:xfrm>
                <a:off x="4340" y="1888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363,72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4" name="Rectangle 79"/>
              <p:cNvSpPr>
                <a:spLocks noChangeArrowheads="1"/>
              </p:cNvSpPr>
              <p:nvPr/>
            </p:nvSpPr>
            <p:spPr bwMode="auto">
              <a:xfrm>
                <a:off x="4425" y="1888"/>
                <a:ext cx="1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5" name="Rectangle 80"/>
              <p:cNvSpPr>
                <a:spLocks noChangeArrowheads="1"/>
              </p:cNvSpPr>
              <p:nvPr/>
            </p:nvSpPr>
            <p:spPr bwMode="auto">
              <a:xfrm>
                <a:off x="4798" y="1888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229,29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16" name="Rectangle 82"/>
              <p:cNvSpPr>
                <a:spLocks noChangeArrowheads="1"/>
              </p:cNvSpPr>
              <p:nvPr/>
            </p:nvSpPr>
            <p:spPr bwMode="auto">
              <a:xfrm>
                <a:off x="4872" y="1888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83"/>
              <p:cNvSpPr>
                <a:spLocks noChangeArrowheads="1"/>
              </p:cNvSpPr>
              <p:nvPr/>
            </p:nvSpPr>
            <p:spPr bwMode="auto">
              <a:xfrm>
                <a:off x="821" y="2282"/>
                <a:ext cx="4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1.820/2014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Rectangle 84"/>
              <p:cNvSpPr>
                <a:spLocks noChangeArrowheads="1"/>
              </p:cNvSpPr>
              <p:nvPr/>
            </p:nvSpPr>
            <p:spPr bwMode="auto">
              <a:xfrm>
                <a:off x="1438" y="2205"/>
                <a:ext cx="52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Light (Rio de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Rectangle 85"/>
              <p:cNvSpPr>
                <a:spLocks noChangeArrowheads="1"/>
              </p:cNvSpPr>
              <p:nvPr/>
            </p:nvSpPr>
            <p:spPr bwMode="auto">
              <a:xfrm>
                <a:off x="1438" y="2323"/>
                <a:ext cx="33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Janeiro)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Rectangle 86"/>
              <p:cNvSpPr>
                <a:spLocks noChangeArrowheads="1"/>
              </p:cNvSpPr>
              <p:nvPr/>
            </p:nvSpPr>
            <p:spPr bwMode="auto">
              <a:xfrm>
                <a:off x="2099" y="2282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22,41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1" name="Rectangle 88"/>
              <p:cNvSpPr>
                <a:spLocks noChangeArrowheads="1"/>
              </p:cNvSpPr>
              <p:nvPr/>
            </p:nvSpPr>
            <p:spPr bwMode="auto">
              <a:xfrm>
                <a:off x="2249" y="2282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Rectangle 89"/>
              <p:cNvSpPr>
                <a:spLocks noChangeArrowheads="1"/>
              </p:cNvSpPr>
              <p:nvPr/>
            </p:nvSpPr>
            <p:spPr bwMode="auto">
              <a:xfrm>
                <a:off x="2687" y="2282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12,06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3" name="Rectangle 92"/>
              <p:cNvSpPr>
                <a:spLocks noChangeArrowheads="1"/>
              </p:cNvSpPr>
              <p:nvPr/>
            </p:nvSpPr>
            <p:spPr bwMode="auto">
              <a:xfrm>
                <a:off x="3274" y="2282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46,71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4" name="Rectangle 94"/>
              <p:cNvSpPr>
                <a:spLocks noChangeArrowheads="1"/>
              </p:cNvSpPr>
              <p:nvPr/>
            </p:nvSpPr>
            <p:spPr bwMode="auto">
              <a:xfrm>
                <a:off x="3355" y="2282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95"/>
              <p:cNvSpPr>
                <a:spLocks noChangeArrowheads="1"/>
              </p:cNvSpPr>
              <p:nvPr/>
            </p:nvSpPr>
            <p:spPr bwMode="auto">
              <a:xfrm>
                <a:off x="3826" y="2282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46,71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6" name="Rectangle 97"/>
              <p:cNvSpPr>
                <a:spLocks noChangeArrowheads="1"/>
              </p:cNvSpPr>
              <p:nvPr/>
            </p:nvSpPr>
            <p:spPr bwMode="auto">
              <a:xfrm>
                <a:off x="3907" y="2282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98"/>
              <p:cNvSpPr>
                <a:spLocks noChangeArrowheads="1"/>
              </p:cNvSpPr>
              <p:nvPr/>
            </p:nvSpPr>
            <p:spPr bwMode="auto">
              <a:xfrm>
                <a:off x="4340" y="2282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289,14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8" name="Rectangle 100"/>
              <p:cNvSpPr>
                <a:spLocks noChangeArrowheads="1"/>
              </p:cNvSpPr>
              <p:nvPr/>
            </p:nvSpPr>
            <p:spPr bwMode="auto">
              <a:xfrm>
                <a:off x="4425" y="2282"/>
                <a:ext cx="1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29" name="Rectangle 101"/>
              <p:cNvSpPr>
                <a:spLocks noChangeArrowheads="1"/>
              </p:cNvSpPr>
              <p:nvPr/>
            </p:nvSpPr>
            <p:spPr bwMode="auto">
              <a:xfrm>
                <a:off x="4798" y="2282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171,52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30" name="Rectangle 103"/>
              <p:cNvSpPr>
                <a:spLocks noChangeArrowheads="1"/>
              </p:cNvSpPr>
              <p:nvPr/>
            </p:nvSpPr>
            <p:spPr bwMode="auto">
              <a:xfrm>
                <a:off x="4872" y="2282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104"/>
              <p:cNvSpPr>
                <a:spLocks noChangeArrowheads="1"/>
              </p:cNvSpPr>
              <p:nvPr/>
            </p:nvSpPr>
            <p:spPr bwMode="auto">
              <a:xfrm>
                <a:off x="815" y="2676"/>
                <a:ext cx="48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1.915/2015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105"/>
              <p:cNvSpPr>
                <a:spLocks noChangeArrowheads="1"/>
              </p:cNvSpPr>
              <p:nvPr/>
            </p:nvSpPr>
            <p:spPr bwMode="auto">
              <a:xfrm>
                <a:off x="1415" y="2582"/>
                <a:ext cx="494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Eletropaulo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106"/>
              <p:cNvSpPr>
                <a:spLocks noChangeArrowheads="1"/>
              </p:cNvSpPr>
              <p:nvPr/>
            </p:nvSpPr>
            <p:spPr bwMode="auto">
              <a:xfrm>
                <a:off x="1415" y="2699"/>
                <a:ext cx="5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(São Paulo -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107"/>
              <p:cNvSpPr>
                <a:spLocks noChangeArrowheads="1"/>
              </p:cNvSpPr>
              <p:nvPr/>
            </p:nvSpPr>
            <p:spPr bwMode="auto">
              <a:xfrm>
                <a:off x="1415" y="2817"/>
                <a:ext cx="32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Capital)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108"/>
              <p:cNvSpPr>
                <a:spLocks noChangeArrowheads="1"/>
              </p:cNvSpPr>
              <p:nvPr/>
            </p:nvSpPr>
            <p:spPr bwMode="auto">
              <a:xfrm>
                <a:off x="2099" y="2676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12,38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36" name="Rectangle 110"/>
              <p:cNvSpPr>
                <a:spLocks noChangeArrowheads="1"/>
              </p:cNvSpPr>
              <p:nvPr/>
            </p:nvSpPr>
            <p:spPr bwMode="auto">
              <a:xfrm>
                <a:off x="2249" y="2676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111"/>
              <p:cNvSpPr>
                <a:spLocks noChangeArrowheads="1"/>
              </p:cNvSpPr>
              <p:nvPr/>
            </p:nvSpPr>
            <p:spPr bwMode="auto">
              <a:xfrm>
                <a:off x="2728" y="2676"/>
                <a:ext cx="1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7,74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38" name="Rectangle 113"/>
              <p:cNvSpPr>
                <a:spLocks noChangeArrowheads="1"/>
              </p:cNvSpPr>
              <p:nvPr/>
            </p:nvSpPr>
            <p:spPr bwMode="auto">
              <a:xfrm>
                <a:off x="2728" y="2676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114"/>
              <p:cNvSpPr>
                <a:spLocks noChangeArrowheads="1"/>
              </p:cNvSpPr>
              <p:nvPr/>
            </p:nvSpPr>
            <p:spPr bwMode="auto">
              <a:xfrm>
                <a:off x="3274" y="2676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77,63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0" name="Rectangle 117"/>
              <p:cNvSpPr>
                <a:spLocks noChangeArrowheads="1"/>
              </p:cNvSpPr>
              <p:nvPr/>
            </p:nvSpPr>
            <p:spPr bwMode="auto">
              <a:xfrm>
                <a:off x="3826" y="2676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77,63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1" name="Rectangle 119"/>
              <p:cNvSpPr>
                <a:spLocks noChangeArrowheads="1"/>
              </p:cNvSpPr>
              <p:nvPr/>
            </p:nvSpPr>
            <p:spPr bwMode="auto">
              <a:xfrm>
                <a:off x="3907" y="2676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120"/>
              <p:cNvSpPr>
                <a:spLocks noChangeArrowheads="1"/>
              </p:cNvSpPr>
              <p:nvPr/>
            </p:nvSpPr>
            <p:spPr bwMode="auto">
              <a:xfrm>
                <a:off x="4340" y="2676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360,24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3" name="Rectangle 122"/>
              <p:cNvSpPr>
                <a:spLocks noChangeArrowheads="1"/>
              </p:cNvSpPr>
              <p:nvPr/>
            </p:nvSpPr>
            <p:spPr bwMode="auto">
              <a:xfrm>
                <a:off x="4425" y="2676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123"/>
              <p:cNvSpPr>
                <a:spLocks noChangeArrowheads="1"/>
              </p:cNvSpPr>
              <p:nvPr/>
            </p:nvSpPr>
            <p:spPr bwMode="auto">
              <a:xfrm>
                <a:off x="4798" y="2676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225,96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5" name="Rectangle 125"/>
              <p:cNvSpPr>
                <a:spLocks noChangeArrowheads="1"/>
              </p:cNvSpPr>
              <p:nvPr/>
            </p:nvSpPr>
            <p:spPr bwMode="auto">
              <a:xfrm>
                <a:off x="4872" y="2676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126"/>
              <p:cNvSpPr>
                <a:spLocks noChangeArrowheads="1"/>
              </p:cNvSpPr>
              <p:nvPr/>
            </p:nvSpPr>
            <p:spPr bwMode="auto">
              <a:xfrm>
                <a:off x="815" y="3070"/>
                <a:ext cx="48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1.871/2015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127"/>
              <p:cNvSpPr>
                <a:spLocks noChangeArrowheads="1"/>
              </p:cNvSpPr>
              <p:nvPr/>
            </p:nvSpPr>
            <p:spPr bwMode="auto">
              <a:xfrm>
                <a:off x="1444" y="3022"/>
                <a:ext cx="43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CPFL ( São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128"/>
              <p:cNvSpPr>
                <a:spLocks noChangeArrowheads="1"/>
              </p:cNvSpPr>
              <p:nvPr/>
            </p:nvSpPr>
            <p:spPr bwMode="auto">
              <a:xfrm>
                <a:off x="1413" y="3113"/>
                <a:ext cx="57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Paulo Interior)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129"/>
              <p:cNvSpPr>
                <a:spLocks noChangeArrowheads="1"/>
              </p:cNvSpPr>
              <p:nvPr/>
            </p:nvSpPr>
            <p:spPr bwMode="auto">
              <a:xfrm>
                <a:off x="2099" y="3070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20,77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0" name="Rectangle 131"/>
              <p:cNvSpPr>
                <a:spLocks noChangeArrowheads="1"/>
              </p:cNvSpPr>
              <p:nvPr/>
            </p:nvSpPr>
            <p:spPr bwMode="auto">
              <a:xfrm>
                <a:off x="2249" y="3070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32"/>
              <p:cNvSpPr>
                <a:spLocks noChangeArrowheads="1"/>
              </p:cNvSpPr>
              <p:nvPr/>
            </p:nvSpPr>
            <p:spPr bwMode="auto">
              <a:xfrm>
                <a:off x="2728" y="3070"/>
                <a:ext cx="1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6,37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2" name="Rectangle 134"/>
              <p:cNvSpPr>
                <a:spLocks noChangeArrowheads="1"/>
              </p:cNvSpPr>
              <p:nvPr/>
            </p:nvSpPr>
            <p:spPr bwMode="auto">
              <a:xfrm>
                <a:off x="2849" y="3070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135"/>
              <p:cNvSpPr>
                <a:spLocks noChangeArrowheads="1"/>
              </p:cNvSpPr>
              <p:nvPr/>
            </p:nvSpPr>
            <p:spPr bwMode="auto">
              <a:xfrm>
                <a:off x="3274" y="3070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94,55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4" name="Rectangle 137"/>
              <p:cNvSpPr>
                <a:spLocks noChangeArrowheads="1"/>
              </p:cNvSpPr>
              <p:nvPr/>
            </p:nvSpPr>
            <p:spPr bwMode="auto">
              <a:xfrm>
                <a:off x="3355" y="3070"/>
                <a:ext cx="1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5" name="Rectangle 138"/>
              <p:cNvSpPr>
                <a:spLocks noChangeArrowheads="1"/>
              </p:cNvSpPr>
              <p:nvPr/>
            </p:nvSpPr>
            <p:spPr bwMode="auto">
              <a:xfrm>
                <a:off x="3826" y="3070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94,55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6" name="Rectangle 140"/>
              <p:cNvSpPr>
                <a:spLocks noChangeArrowheads="1"/>
              </p:cNvSpPr>
              <p:nvPr/>
            </p:nvSpPr>
            <p:spPr bwMode="auto">
              <a:xfrm>
                <a:off x="3907" y="3070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Rectangle 141"/>
              <p:cNvSpPr>
                <a:spLocks noChangeArrowheads="1"/>
              </p:cNvSpPr>
              <p:nvPr/>
            </p:nvSpPr>
            <p:spPr bwMode="auto">
              <a:xfrm>
                <a:off x="4340" y="3070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378,11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8" name="Rectangle 143"/>
              <p:cNvSpPr>
                <a:spLocks noChangeArrowheads="1"/>
              </p:cNvSpPr>
              <p:nvPr/>
            </p:nvSpPr>
            <p:spPr bwMode="auto">
              <a:xfrm>
                <a:off x="4425" y="3070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Rectangle 144"/>
              <p:cNvSpPr>
                <a:spLocks noChangeArrowheads="1"/>
              </p:cNvSpPr>
              <p:nvPr/>
            </p:nvSpPr>
            <p:spPr bwMode="auto">
              <a:xfrm>
                <a:off x="4798" y="3070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235,15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0" name="Rectangle 146"/>
              <p:cNvSpPr>
                <a:spLocks noChangeArrowheads="1"/>
              </p:cNvSpPr>
              <p:nvPr/>
            </p:nvSpPr>
            <p:spPr bwMode="auto">
              <a:xfrm>
                <a:off x="4872" y="3070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147"/>
              <p:cNvSpPr>
                <a:spLocks noChangeArrowheads="1"/>
              </p:cNvSpPr>
              <p:nvPr/>
            </p:nvSpPr>
            <p:spPr bwMode="auto">
              <a:xfrm>
                <a:off x="815" y="3463"/>
                <a:ext cx="48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1.930/2015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148"/>
              <p:cNvSpPr>
                <a:spLocks noChangeArrowheads="1"/>
              </p:cNvSpPr>
              <p:nvPr/>
            </p:nvSpPr>
            <p:spPr bwMode="auto">
              <a:xfrm>
                <a:off x="1440" y="3475"/>
                <a:ext cx="51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CELPA (Pará)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149"/>
              <p:cNvSpPr>
                <a:spLocks noChangeArrowheads="1"/>
              </p:cNvSpPr>
              <p:nvPr/>
            </p:nvSpPr>
            <p:spPr bwMode="auto">
              <a:xfrm>
                <a:off x="2099" y="3463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15,45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4" name="Rectangle 151"/>
              <p:cNvSpPr>
                <a:spLocks noChangeArrowheads="1"/>
              </p:cNvSpPr>
              <p:nvPr/>
            </p:nvSpPr>
            <p:spPr bwMode="auto">
              <a:xfrm>
                <a:off x="2249" y="3463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152"/>
              <p:cNvSpPr>
                <a:spLocks noChangeArrowheads="1"/>
              </p:cNvSpPr>
              <p:nvPr/>
            </p:nvSpPr>
            <p:spPr bwMode="auto">
              <a:xfrm>
                <a:off x="2728" y="3463"/>
                <a:ext cx="1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3,80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6" name="Rectangle 154"/>
              <p:cNvSpPr>
                <a:spLocks noChangeArrowheads="1"/>
              </p:cNvSpPr>
              <p:nvPr/>
            </p:nvSpPr>
            <p:spPr bwMode="auto">
              <a:xfrm>
                <a:off x="2849" y="3463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Rectangle 155"/>
              <p:cNvSpPr>
                <a:spLocks noChangeArrowheads="1"/>
              </p:cNvSpPr>
              <p:nvPr/>
            </p:nvSpPr>
            <p:spPr bwMode="auto">
              <a:xfrm>
                <a:off x="3274" y="3463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34,57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68" name="Rectangle 157"/>
              <p:cNvSpPr>
                <a:spLocks noChangeArrowheads="1"/>
              </p:cNvSpPr>
              <p:nvPr/>
            </p:nvSpPr>
            <p:spPr bwMode="auto">
              <a:xfrm>
                <a:off x="3355" y="3463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Rectangle 158"/>
              <p:cNvSpPr>
                <a:spLocks noChangeArrowheads="1"/>
              </p:cNvSpPr>
              <p:nvPr/>
            </p:nvSpPr>
            <p:spPr bwMode="auto">
              <a:xfrm>
                <a:off x="3826" y="3463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34,57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" name="Rectangle 160"/>
              <p:cNvSpPr>
                <a:spLocks noChangeArrowheads="1"/>
              </p:cNvSpPr>
              <p:nvPr/>
            </p:nvSpPr>
            <p:spPr bwMode="auto">
              <a:xfrm>
                <a:off x="3907" y="3463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Rectangle 161"/>
              <p:cNvSpPr>
                <a:spLocks noChangeArrowheads="1"/>
              </p:cNvSpPr>
              <p:nvPr/>
            </p:nvSpPr>
            <p:spPr bwMode="auto">
              <a:xfrm>
                <a:off x="4340" y="3463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322,82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" name="Rectangle 163"/>
              <p:cNvSpPr>
                <a:spLocks noChangeArrowheads="1"/>
              </p:cNvSpPr>
              <p:nvPr/>
            </p:nvSpPr>
            <p:spPr bwMode="auto">
              <a:xfrm>
                <a:off x="4425" y="3463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Rectangle 164"/>
              <p:cNvSpPr>
                <a:spLocks noChangeArrowheads="1"/>
              </p:cNvSpPr>
              <p:nvPr/>
            </p:nvSpPr>
            <p:spPr bwMode="auto">
              <a:xfrm>
                <a:off x="4798" y="3463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203,85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4" name="Rectangle 166"/>
              <p:cNvSpPr>
                <a:spLocks noChangeArrowheads="1"/>
              </p:cNvSpPr>
              <p:nvPr/>
            </p:nvSpPr>
            <p:spPr bwMode="auto">
              <a:xfrm>
                <a:off x="4872" y="3463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167"/>
              <p:cNvSpPr>
                <a:spLocks noChangeArrowheads="1"/>
              </p:cNvSpPr>
              <p:nvPr/>
            </p:nvSpPr>
            <p:spPr bwMode="auto">
              <a:xfrm>
                <a:off x="815" y="3857"/>
                <a:ext cx="48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1.897/2015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Rectangle 168"/>
              <p:cNvSpPr>
                <a:spLocks noChangeArrowheads="1"/>
              </p:cNvSpPr>
              <p:nvPr/>
            </p:nvSpPr>
            <p:spPr bwMode="auto">
              <a:xfrm>
                <a:off x="1387" y="3838"/>
                <a:ext cx="5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COPEL ( Paraná)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Rectangle 169"/>
              <p:cNvSpPr>
                <a:spLocks noChangeArrowheads="1"/>
              </p:cNvSpPr>
              <p:nvPr/>
            </p:nvSpPr>
            <p:spPr bwMode="auto">
              <a:xfrm>
                <a:off x="2099" y="3857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11,82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8" name="Rectangle 171"/>
              <p:cNvSpPr>
                <a:spLocks noChangeArrowheads="1"/>
              </p:cNvSpPr>
              <p:nvPr/>
            </p:nvSpPr>
            <p:spPr bwMode="auto">
              <a:xfrm>
                <a:off x="2249" y="3857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Rectangle 172"/>
              <p:cNvSpPr>
                <a:spLocks noChangeArrowheads="1"/>
              </p:cNvSpPr>
              <p:nvPr/>
            </p:nvSpPr>
            <p:spPr bwMode="auto">
              <a:xfrm>
                <a:off x="2728" y="3857"/>
                <a:ext cx="1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3,32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80" name="Rectangle 174"/>
              <p:cNvSpPr>
                <a:spLocks noChangeArrowheads="1"/>
              </p:cNvSpPr>
              <p:nvPr/>
            </p:nvSpPr>
            <p:spPr bwMode="auto">
              <a:xfrm>
                <a:off x="2728" y="3857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Rectangle 175"/>
              <p:cNvSpPr>
                <a:spLocks noChangeArrowheads="1"/>
              </p:cNvSpPr>
              <p:nvPr/>
            </p:nvSpPr>
            <p:spPr bwMode="auto">
              <a:xfrm>
                <a:off x="3274" y="3857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68,33</a:t>
                </a:r>
                <a:endParaRPr kumimoji="0" lang="pt-BR" alt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82" name="Rectangle 177"/>
              <p:cNvSpPr>
                <a:spLocks noChangeArrowheads="1"/>
              </p:cNvSpPr>
              <p:nvPr/>
            </p:nvSpPr>
            <p:spPr bwMode="auto">
              <a:xfrm>
                <a:off x="3355" y="3857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178"/>
              <p:cNvSpPr>
                <a:spLocks noChangeArrowheads="1"/>
              </p:cNvSpPr>
              <p:nvPr/>
            </p:nvSpPr>
            <p:spPr bwMode="auto">
              <a:xfrm>
                <a:off x="3826" y="3857"/>
                <a:ext cx="16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68,33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84" name="Rectangle 180"/>
              <p:cNvSpPr>
                <a:spLocks noChangeArrowheads="1"/>
              </p:cNvSpPr>
              <p:nvPr/>
            </p:nvSpPr>
            <p:spPr bwMode="auto">
              <a:xfrm>
                <a:off x="3907" y="3857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181"/>
              <p:cNvSpPr>
                <a:spLocks noChangeArrowheads="1"/>
              </p:cNvSpPr>
              <p:nvPr/>
            </p:nvSpPr>
            <p:spPr bwMode="auto">
              <a:xfrm>
                <a:off x="4340" y="3857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438,69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86" name="Rectangle 183"/>
              <p:cNvSpPr>
                <a:spLocks noChangeArrowheads="1"/>
              </p:cNvSpPr>
              <p:nvPr/>
            </p:nvSpPr>
            <p:spPr bwMode="auto">
              <a:xfrm>
                <a:off x="4425" y="3857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Rectangle 184"/>
              <p:cNvSpPr>
                <a:spLocks noChangeArrowheads="1"/>
              </p:cNvSpPr>
              <p:nvPr/>
            </p:nvSpPr>
            <p:spPr bwMode="auto">
              <a:xfrm>
                <a:off x="4798" y="3857"/>
                <a:ext cx="20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268,97</a:t>
                </a:r>
                <a:endParaRPr kumimoji="0" lang="pt-BR" altLang="pt-B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88" name="Rectangle 186"/>
              <p:cNvSpPr>
                <a:spLocks noChangeArrowheads="1"/>
              </p:cNvSpPr>
              <p:nvPr/>
            </p:nvSpPr>
            <p:spPr bwMode="auto">
              <a:xfrm>
                <a:off x="4872" y="3857"/>
                <a:ext cx="6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187"/>
              <p:cNvSpPr>
                <a:spLocks noChangeArrowheads="1"/>
              </p:cNvSpPr>
              <p:nvPr/>
            </p:nvSpPr>
            <p:spPr bwMode="auto">
              <a:xfrm>
                <a:off x="2355" y="841"/>
                <a:ext cx="2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R$ / kW</a:t>
                </a:r>
                <a:endPara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0" name="Rectangle 188"/>
              <p:cNvSpPr>
                <a:spLocks noChangeArrowheads="1"/>
              </p:cNvSpPr>
              <p:nvPr/>
            </p:nvSpPr>
            <p:spPr bwMode="auto">
              <a:xfrm>
                <a:off x="3419" y="841"/>
                <a:ext cx="33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R$ / MWh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1" name="Rectangle 189"/>
              <p:cNvSpPr>
                <a:spLocks noChangeArrowheads="1"/>
              </p:cNvSpPr>
              <p:nvPr/>
            </p:nvSpPr>
            <p:spPr bwMode="auto">
              <a:xfrm>
                <a:off x="2949" y="724"/>
                <a:ext cx="17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TUSD</a:t>
                </a:r>
                <a:endPara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2" name="Rectangle 190"/>
              <p:cNvSpPr>
                <a:spLocks noChangeArrowheads="1"/>
              </p:cNvSpPr>
              <p:nvPr/>
            </p:nvSpPr>
            <p:spPr bwMode="auto">
              <a:xfrm>
                <a:off x="4472" y="841"/>
                <a:ext cx="33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R$ / MWh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3" name="Rectangle 191"/>
              <p:cNvSpPr>
                <a:spLocks noChangeArrowheads="1"/>
              </p:cNvSpPr>
              <p:nvPr/>
            </p:nvSpPr>
            <p:spPr bwMode="auto">
              <a:xfrm>
                <a:off x="4607" y="724"/>
                <a:ext cx="7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TE</a:t>
                </a:r>
                <a:endParaRPr kumimoji="0" lang="pt-BR" alt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4" name="Line 192"/>
              <p:cNvSpPr>
                <a:spLocks noChangeShapeType="1"/>
              </p:cNvSpPr>
              <p:nvPr/>
            </p:nvSpPr>
            <p:spPr bwMode="auto">
              <a:xfrm>
                <a:off x="1938" y="718"/>
                <a:ext cx="3210" cy="0"/>
              </a:xfrm>
              <a:prstGeom prst="line">
                <a:avLst/>
              </a:prstGeom>
              <a:noFill/>
              <a:ln w="0">
                <a:solidFill>
                  <a:srgbClr val="4BACC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5" name="Rectangle 193"/>
              <p:cNvSpPr>
                <a:spLocks noChangeArrowheads="1"/>
              </p:cNvSpPr>
              <p:nvPr/>
            </p:nvSpPr>
            <p:spPr bwMode="auto">
              <a:xfrm>
                <a:off x="1938" y="718"/>
                <a:ext cx="3210" cy="6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6" name="Line 194"/>
              <p:cNvSpPr>
                <a:spLocks noChangeShapeType="1"/>
              </p:cNvSpPr>
              <p:nvPr/>
            </p:nvSpPr>
            <p:spPr bwMode="auto">
              <a:xfrm>
                <a:off x="1938" y="836"/>
                <a:ext cx="3210" cy="0"/>
              </a:xfrm>
              <a:prstGeom prst="line">
                <a:avLst/>
              </a:prstGeom>
              <a:noFill/>
              <a:ln w="0">
                <a:solidFill>
                  <a:srgbClr val="4BACC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7" name="Rectangle 195"/>
              <p:cNvSpPr>
                <a:spLocks noChangeArrowheads="1"/>
              </p:cNvSpPr>
              <p:nvPr/>
            </p:nvSpPr>
            <p:spPr bwMode="auto">
              <a:xfrm>
                <a:off x="1938" y="836"/>
                <a:ext cx="3210" cy="5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8" name="Line 196"/>
              <p:cNvSpPr>
                <a:spLocks noChangeShapeType="1"/>
              </p:cNvSpPr>
              <p:nvPr/>
            </p:nvSpPr>
            <p:spPr bwMode="auto">
              <a:xfrm>
                <a:off x="709" y="953"/>
                <a:ext cx="623" cy="0"/>
              </a:xfrm>
              <a:prstGeom prst="line">
                <a:avLst/>
              </a:prstGeom>
              <a:noFill/>
              <a:ln w="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9" name="Rectangle 197"/>
              <p:cNvSpPr>
                <a:spLocks noChangeArrowheads="1"/>
              </p:cNvSpPr>
              <p:nvPr/>
            </p:nvSpPr>
            <p:spPr bwMode="auto">
              <a:xfrm>
                <a:off x="709" y="953"/>
                <a:ext cx="623" cy="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0" name="Line 198"/>
              <p:cNvSpPr>
                <a:spLocks noChangeShapeType="1"/>
              </p:cNvSpPr>
              <p:nvPr/>
            </p:nvSpPr>
            <p:spPr bwMode="auto">
              <a:xfrm>
                <a:off x="1332" y="953"/>
                <a:ext cx="3810" cy="0"/>
              </a:xfrm>
              <a:prstGeom prst="line">
                <a:avLst/>
              </a:prstGeom>
              <a:noFill/>
              <a:ln w="0">
                <a:solidFill>
                  <a:srgbClr val="4BACC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 b="1"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199"/>
              <p:cNvSpPr>
                <a:spLocks noChangeArrowheads="1"/>
              </p:cNvSpPr>
              <p:nvPr/>
            </p:nvSpPr>
            <p:spPr bwMode="auto">
              <a:xfrm>
                <a:off x="1332" y="953"/>
                <a:ext cx="3810" cy="6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2" name="Line 200"/>
              <p:cNvSpPr>
                <a:spLocks noChangeShapeType="1"/>
              </p:cNvSpPr>
              <p:nvPr/>
            </p:nvSpPr>
            <p:spPr bwMode="auto">
              <a:xfrm>
                <a:off x="5142" y="724"/>
                <a:ext cx="0" cy="229"/>
              </a:xfrm>
              <a:prstGeom prst="line">
                <a:avLst/>
              </a:prstGeom>
              <a:noFill/>
              <a:ln w="0">
                <a:solidFill>
                  <a:srgbClr val="4BACC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3" name="Rectangle 201"/>
              <p:cNvSpPr>
                <a:spLocks noChangeArrowheads="1"/>
              </p:cNvSpPr>
              <p:nvPr/>
            </p:nvSpPr>
            <p:spPr bwMode="auto">
              <a:xfrm>
                <a:off x="5142" y="724"/>
                <a:ext cx="6" cy="229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4" name="Line 202"/>
              <p:cNvSpPr>
                <a:spLocks noChangeShapeType="1"/>
              </p:cNvSpPr>
              <p:nvPr/>
            </p:nvSpPr>
            <p:spPr bwMode="auto">
              <a:xfrm>
                <a:off x="709" y="1347"/>
                <a:ext cx="623" cy="0"/>
              </a:xfrm>
              <a:prstGeom prst="line">
                <a:avLst/>
              </a:prstGeom>
              <a:noFill/>
              <a:ln w="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5" name="Rectangle 203"/>
              <p:cNvSpPr>
                <a:spLocks noChangeArrowheads="1"/>
              </p:cNvSpPr>
              <p:nvPr/>
            </p:nvSpPr>
            <p:spPr bwMode="auto">
              <a:xfrm>
                <a:off x="709" y="1347"/>
                <a:ext cx="623" cy="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6" name="Line 204"/>
              <p:cNvSpPr>
                <a:spLocks noChangeShapeType="1"/>
              </p:cNvSpPr>
              <p:nvPr/>
            </p:nvSpPr>
            <p:spPr bwMode="auto">
              <a:xfrm>
                <a:off x="1332" y="1347"/>
                <a:ext cx="3810" cy="0"/>
              </a:xfrm>
              <a:prstGeom prst="line">
                <a:avLst/>
              </a:prstGeom>
              <a:noFill/>
              <a:ln w="0">
                <a:solidFill>
                  <a:srgbClr val="4BACC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1332" y="1347"/>
              <a:ext cx="3810" cy="6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7"/>
            <p:cNvSpPr>
              <a:spLocks noChangeShapeType="1"/>
            </p:cNvSpPr>
            <p:nvPr/>
          </p:nvSpPr>
          <p:spPr bwMode="auto">
            <a:xfrm>
              <a:off x="709" y="1741"/>
              <a:ext cx="623" cy="0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709" y="1741"/>
              <a:ext cx="623" cy="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09"/>
            <p:cNvSpPr>
              <a:spLocks noChangeShapeType="1"/>
            </p:cNvSpPr>
            <p:nvPr/>
          </p:nvSpPr>
          <p:spPr bwMode="auto">
            <a:xfrm>
              <a:off x="1332" y="1741"/>
              <a:ext cx="3810" cy="0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1332" y="1741"/>
              <a:ext cx="3810" cy="6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1"/>
            <p:cNvSpPr>
              <a:spLocks noChangeShapeType="1"/>
            </p:cNvSpPr>
            <p:nvPr/>
          </p:nvSpPr>
          <p:spPr bwMode="auto">
            <a:xfrm>
              <a:off x="709" y="2135"/>
              <a:ext cx="623" cy="0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212"/>
            <p:cNvSpPr>
              <a:spLocks noChangeArrowheads="1"/>
            </p:cNvSpPr>
            <p:nvPr/>
          </p:nvSpPr>
          <p:spPr bwMode="auto">
            <a:xfrm>
              <a:off x="709" y="2135"/>
              <a:ext cx="623" cy="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3"/>
            <p:cNvSpPr>
              <a:spLocks noChangeShapeType="1"/>
            </p:cNvSpPr>
            <p:nvPr/>
          </p:nvSpPr>
          <p:spPr bwMode="auto">
            <a:xfrm>
              <a:off x="1332" y="2135"/>
              <a:ext cx="3810" cy="0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1332" y="2135"/>
              <a:ext cx="3810" cy="6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5"/>
            <p:cNvSpPr>
              <a:spLocks noChangeShapeType="1"/>
            </p:cNvSpPr>
            <p:nvPr/>
          </p:nvSpPr>
          <p:spPr bwMode="auto">
            <a:xfrm>
              <a:off x="709" y="2529"/>
              <a:ext cx="623" cy="0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709" y="2529"/>
              <a:ext cx="623" cy="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7"/>
            <p:cNvSpPr>
              <a:spLocks noChangeShapeType="1"/>
            </p:cNvSpPr>
            <p:nvPr/>
          </p:nvSpPr>
          <p:spPr bwMode="auto">
            <a:xfrm>
              <a:off x="1332" y="2529"/>
              <a:ext cx="3810" cy="0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Rectangle 218"/>
            <p:cNvSpPr>
              <a:spLocks noChangeArrowheads="1"/>
            </p:cNvSpPr>
            <p:nvPr/>
          </p:nvSpPr>
          <p:spPr bwMode="auto">
            <a:xfrm>
              <a:off x="1332" y="2529"/>
              <a:ext cx="3810" cy="6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19"/>
            <p:cNvSpPr>
              <a:spLocks noChangeShapeType="1"/>
            </p:cNvSpPr>
            <p:nvPr/>
          </p:nvSpPr>
          <p:spPr bwMode="auto">
            <a:xfrm>
              <a:off x="709" y="2923"/>
              <a:ext cx="623" cy="0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220"/>
            <p:cNvSpPr>
              <a:spLocks noChangeArrowheads="1"/>
            </p:cNvSpPr>
            <p:nvPr/>
          </p:nvSpPr>
          <p:spPr bwMode="auto">
            <a:xfrm>
              <a:off x="709" y="2923"/>
              <a:ext cx="623" cy="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1"/>
            <p:cNvSpPr>
              <a:spLocks noChangeShapeType="1"/>
            </p:cNvSpPr>
            <p:nvPr/>
          </p:nvSpPr>
          <p:spPr bwMode="auto">
            <a:xfrm>
              <a:off x="1332" y="2923"/>
              <a:ext cx="3810" cy="0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Rectangle 222"/>
            <p:cNvSpPr>
              <a:spLocks noChangeArrowheads="1"/>
            </p:cNvSpPr>
            <p:nvPr/>
          </p:nvSpPr>
          <p:spPr bwMode="auto">
            <a:xfrm>
              <a:off x="1332" y="2923"/>
              <a:ext cx="3810" cy="5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3"/>
            <p:cNvSpPr>
              <a:spLocks noChangeShapeType="1"/>
            </p:cNvSpPr>
            <p:nvPr/>
          </p:nvSpPr>
          <p:spPr bwMode="auto">
            <a:xfrm>
              <a:off x="709" y="3316"/>
              <a:ext cx="623" cy="0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Rectangle 224"/>
            <p:cNvSpPr>
              <a:spLocks noChangeArrowheads="1"/>
            </p:cNvSpPr>
            <p:nvPr/>
          </p:nvSpPr>
          <p:spPr bwMode="auto">
            <a:xfrm>
              <a:off x="709" y="3316"/>
              <a:ext cx="623" cy="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5"/>
            <p:cNvSpPr>
              <a:spLocks noChangeShapeType="1"/>
            </p:cNvSpPr>
            <p:nvPr/>
          </p:nvSpPr>
          <p:spPr bwMode="auto">
            <a:xfrm>
              <a:off x="1332" y="3316"/>
              <a:ext cx="3810" cy="0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1332" y="3316"/>
              <a:ext cx="3810" cy="6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7"/>
            <p:cNvSpPr>
              <a:spLocks noChangeShapeType="1"/>
            </p:cNvSpPr>
            <p:nvPr/>
          </p:nvSpPr>
          <p:spPr bwMode="auto">
            <a:xfrm>
              <a:off x="709" y="3710"/>
              <a:ext cx="623" cy="0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Rectangle 228"/>
            <p:cNvSpPr>
              <a:spLocks noChangeArrowheads="1"/>
            </p:cNvSpPr>
            <p:nvPr/>
          </p:nvSpPr>
          <p:spPr bwMode="auto">
            <a:xfrm>
              <a:off x="709" y="3710"/>
              <a:ext cx="623" cy="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29"/>
            <p:cNvSpPr>
              <a:spLocks noChangeShapeType="1"/>
            </p:cNvSpPr>
            <p:nvPr/>
          </p:nvSpPr>
          <p:spPr bwMode="auto">
            <a:xfrm>
              <a:off x="1332" y="3710"/>
              <a:ext cx="3810" cy="0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Rectangle 230"/>
            <p:cNvSpPr>
              <a:spLocks noChangeArrowheads="1"/>
            </p:cNvSpPr>
            <p:nvPr/>
          </p:nvSpPr>
          <p:spPr bwMode="auto">
            <a:xfrm>
              <a:off x="1332" y="3710"/>
              <a:ext cx="3810" cy="6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Line 231"/>
            <p:cNvSpPr>
              <a:spLocks noChangeShapeType="1"/>
            </p:cNvSpPr>
            <p:nvPr/>
          </p:nvSpPr>
          <p:spPr bwMode="auto">
            <a:xfrm>
              <a:off x="703" y="953"/>
              <a:ext cx="0" cy="3157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703" y="953"/>
              <a:ext cx="6" cy="31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Line 233"/>
            <p:cNvSpPr>
              <a:spLocks noChangeShapeType="1"/>
            </p:cNvSpPr>
            <p:nvPr/>
          </p:nvSpPr>
          <p:spPr bwMode="auto">
            <a:xfrm>
              <a:off x="709" y="4104"/>
              <a:ext cx="617" cy="0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Rectangle 234"/>
            <p:cNvSpPr>
              <a:spLocks noChangeArrowheads="1"/>
            </p:cNvSpPr>
            <p:nvPr/>
          </p:nvSpPr>
          <p:spPr bwMode="auto">
            <a:xfrm>
              <a:off x="709" y="4104"/>
              <a:ext cx="617" cy="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Line 235"/>
            <p:cNvSpPr>
              <a:spLocks noChangeShapeType="1"/>
            </p:cNvSpPr>
            <p:nvPr/>
          </p:nvSpPr>
          <p:spPr bwMode="auto">
            <a:xfrm>
              <a:off x="1326" y="959"/>
              <a:ext cx="0" cy="3145"/>
            </a:xfrm>
            <a:prstGeom prst="line">
              <a:avLst/>
            </a:pr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Rectangle 236"/>
            <p:cNvSpPr>
              <a:spLocks noChangeArrowheads="1"/>
            </p:cNvSpPr>
            <p:nvPr/>
          </p:nvSpPr>
          <p:spPr bwMode="auto">
            <a:xfrm>
              <a:off x="1326" y="959"/>
              <a:ext cx="6" cy="31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37"/>
            <p:cNvSpPr>
              <a:spLocks noChangeShapeType="1"/>
            </p:cNvSpPr>
            <p:nvPr/>
          </p:nvSpPr>
          <p:spPr bwMode="auto">
            <a:xfrm>
              <a:off x="1932" y="718"/>
              <a:ext cx="0" cy="3386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Rectangle 238"/>
            <p:cNvSpPr>
              <a:spLocks noChangeArrowheads="1"/>
            </p:cNvSpPr>
            <p:nvPr/>
          </p:nvSpPr>
          <p:spPr bwMode="auto">
            <a:xfrm>
              <a:off x="1932" y="718"/>
              <a:ext cx="6" cy="3386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39"/>
            <p:cNvSpPr>
              <a:spLocks noChangeShapeType="1"/>
            </p:cNvSpPr>
            <p:nvPr/>
          </p:nvSpPr>
          <p:spPr bwMode="auto">
            <a:xfrm>
              <a:off x="2485" y="959"/>
              <a:ext cx="0" cy="3145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ctangle 240"/>
            <p:cNvSpPr>
              <a:spLocks noChangeArrowheads="1"/>
            </p:cNvSpPr>
            <p:nvPr/>
          </p:nvSpPr>
          <p:spPr bwMode="auto">
            <a:xfrm>
              <a:off x="2485" y="959"/>
              <a:ext cx="5" cy="3145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41"/>
            <p:cNvSpPr>
              <a:spLocks noChangeShapeType="1"/>
            </p:cNvSpPr>
            <p:nvPr/>
          </p:nvSpPr>
          <p:spPr bwMode="auto">
            <a:xfrm>
              <a:off x="3037" y="841"/>
              <a:ext cx="0" cy="3263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Rectangle 242"/>
            <p:cNvSpPr>
              <a:spLocks noChangeArrowheads="1"/>
            </p:cNvSpPr>
            <p:nvPr/>
          </p:nvSpPr>
          <p:spPr bwMode="auto">
            <a:xfrm>
              <a:off x="3037" y="841"/>
              <a:ext cx="6" cy="3263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Line 243"/>
            <p:cNvSpPr>
              <a:spLocks noChangeShapeType="1"/>
            </p:cNvSpPr>
            <p:nvPr/>
          </p:nvSpPr>
          <p:spPr bwMode="auto">
            <a:xfrm>
              <a:off x="3590" y="959"/>
              <a:ext cx="0" cy="3145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Rectangle 244"/>
            <p:cNvSpPr>
              <a:spLocks noChangeArrowheads="1"/>
            </p:cNvSpPr>
            <p:nvPr/>
          </p:nvSpPr>
          <p:spPr bwMode="auto">
            <a:xfrm>
              <a:off x="3590" y="959"/>
              <a:ext cx="6" cy="3145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Line 245"/>
            <p:cNvSpPr>
              <a:spLocks noChangeShapeType="1"/>
            </p:cNvSpPr>
            <p:nvPr/>
          </p:nvSpPr>
          <p:spPr bwMode="auto">
            <a:xfrm>
              <a:off x="4143" y="724"/>
              <a:ext cx="0" cy="3380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Rectangle 246"/>
            <p:cNvSpPr>
              <a:spLocks noChangeArrowheads="1"/>
            </p:cNvSpPr>
            <p:nvPr/>
          </p:nvSpPr>
          <p:spPr bwMode="auto">
            <a:xfrm>
              <a:off x="4143" y="724"/>
              <a:ext cx="5" cy="338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Line 247"/>
            <p:cNvSpPr>
              <a:spLocks noChangeShapeType="1"/>
            </p:cNvSpPr>
            <p:nvPr/>
          </p:nvSpPr>
          <p:spPr bwMode="auto">
            <a:xfrm>
              <a:off x="4695" y="959"/>
              <a:ext cx="0" cy="3145"/>
            </a:xfrm>
            <a:prstGeom prst="line">
              <a:avLst/>
            </a:prstGeom>
            <a:noFill/>
            <a:ln w="0">
              <a:solidFill>
                <a:srgbClr val="4BAC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Rectangle 248"/>
            <p:cNvSpPr>
              <a:spLocks noChangeArrowheads="1"/>
            </p:cNvSpPr>
            <p:nvPr/>
          </p:nvSpPr>
          <p:spPr bwMode="auto">
            <a:xfrm>
              <a:off x="4695" y="959"/>
              <a:ext cx="6" cy="3145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Line 249"/>
            <p:cNvSpPr>
              <a:spLocks noChangeShapeType="1"/>
            </p:cNvSpPr>
            <p:nvPr/>
          </p:nvSpPr>
          <p:spPr bwMode="auto">
            <a:xfrm>
              <a:off x="1326" y="4104"/>
              <a:ext cx="3822" cy="0"/>
            </a:xfrm>
            <a:prstGeom prst="line">
              <a:avLst/>
            </a:prstGeom>
            <a:noFill/>
            <a:ln w="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Rectangle 250"/>
            <p:cNvSpPr>
              <a:spLocks noChangeArrowheads="1"/>
            </p:cNvSpPr>
            <p:nvPr/>
          </p:nvSpPr>
          <p:spPr bwMode="auto">
            <a:xfrm>
              <a:off x="1326" y="4104"/>
              <a:ext cx="3822" cy="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Line 251"/>
            <p:cNvSpPr>
              <a:spLocks noChangeShapeType="1"/>
            </p:cNvSpPr>
            <p:nvPr/>
          </p:nvSpPr>
          <p:spPr bwMode="auto">
            <a:xfrm>
              <a:off x="5142" y="953"/>
              <a:ext cx="0" cy="3157"/>
            </a:xfrm>
            <a:prstGeom prst="line">
              <a:avLst/>
            </a:prstGeom>
            <a:noFill/>
            <a:ln w="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Rectangle 252"/>
            <p:cNvSpPr>
              <a:spLocks noChangeArrowheads="1"/>
            </p:cNvSpPr>
            <p:nvPr/>
          </p:nvSpPr>
          <p:spPr bwMode="auto">
            <a:xfrm>
              <a:off x="5142" y="953"/>
              <a:ext cx="6" cy="315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Rectangle 253"/>
            <p:cNvSpPr>
              <a:spLocks noChangeArrowheads="1"/>
            </p:cNvSpPr>
            <p:nvPr/>
          </p:nvSpPr>
          <p:spPr bwMode="auto">
            <a:xfrm>
              <a:off x="5130" y="4092"/>
              <a:ext cx="12" cy="12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Rectangle 254"/>
            <p:cNvSpPr>
              <a:spLocks noChangeArrowheads="1"/>
            </p:cNvSpPr>
            <p:nvPr/>
          </p:nvSpPr>
          <p:spPr bwMode="auto">
            <a:xfrm>
              <a:off x="5136" y="4098"/>
              <a:ext cx="6" cy="6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Rectangle 255"/>
            <p:cNvSpPr>
              <a:spLocks noChangeArrowheads="1"/>
            </p:cNvSpPr>
            <p:nvPr/>
          </p:nvSpPr>
          <p:spPr bwMode="auto">
            <a:xfrm>
              <a:off x="5136" y="4098"/>
              <a:ext cx="6" cy="6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Rectangle 256"/>
            <p:cNvSpPr>
              <a:spLocks noChangeArrowheads="1"/>
            </p:cNvSpPr>
            <p:nvPr/>
          </p:nvSpPr>
          <p:spPr bwMode="auto">
            <a:xfrm>
              <a:off x="5119" y="4092"/>
              <a:ext cx="11" cy="12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Rectangle 257"/>
            <p:cNvSpPr>
              <a:spLocks noChangeArrowheads="1"/>
            </p:cNvSpPr>
            <p:nvPr/>
          </p:nvSpPr>
          <p:spPr bwMode="auto">
            <a:xfrm>
              <a:off x="5124" y="4098"/>
              <a:ext cx="6" cy="6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5124" y="4098"/>
              <a:ext cx="6" cy="6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Rectangle 259"/>
            <p:cNvSpPr>
              <a:spLocks noChangeArrowheads="1"/>
            </p:cNvSpPr>
            <p:nvPr/>
          </p:nvSpPr>
          <p:spPr bwMode="auto">
            <a:xfrm>
              <a:off x="5130" y="4081"/>
              <a:ext cx="12" cy="11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Rectangle 260"/>
            <p:cNvSpPr>
              <a:spLocks noChangeArrowheads="1"/>
            </p:cNvSpPr>
            <p:nvPr/>
          </p:nvSpPr>
          <p:spPr bwMode="auto">
            <a:xfrm>
              <a:off x="5136" y="4087"/>
              <a:ext cx="6" cy="5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Rectangle 261"/>
            <p:cNvSpPr>
              <a:spLocks noChangeArrowheads="1"/>
            </p:cNvSpPr>
            <p:nvPr/>
          </p:nvSpPr>
          <p:spPr bwMode="auto">
            <a:xfrm>
              <a:off x="5136" y="4087"/>
              <a:ext cx="6" cy="5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09" name="Retângulo 408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COMPARATIVO DE TARIFAS POR DISTRIBUIDORA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251520" y="1124744"/>
            <a:ext cx="8676456" cy="206209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Consumidor Cativo		Consumidor Livre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Tarifa					Preço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Regulado				Livre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Reajuste </a:t>
            </a: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Anual</a:t>
            </a: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</a:t>
            </a: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Reajuste conforme </a:t>
            </a: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Contrato</a:t>
            </a:r>
            <a:endParaRPr lang="pt-BR" sz="2000" b="1" dirty="0" smtClean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Distribuidora compra a EE		O consumidor compra a EE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3933056"/>
            <a:ext cx="7848872" cy="923320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ln w="11430">
                  <a:solidFill>
                    <a:schemeClr val="tx1"/>
                  </a:solidFill>
                </a:ln>
              </a:rPr>
              <a:t>Depois que o consumidor se torna Livre, a Distribuidora não é obrigada a aceitá-lo de volta como seu consumidor durante o período de 5 anos.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CONSUMIDOR CATIVO x CONSUMIDOR LIVRE 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r="5937" b="909"/>
          <a:stretch>
            <a:fillRect/>
          </a:stretch>
        </p:blipFill>
        <p:spPr bwMode="auto">
          <a:xfrm>
            <a:off x="0" y="5394325"/>
            <a:ext cx="9144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Imagem 9" descr="image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0" y="1124744"/>
            <a:ext cx="91439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Obrigado</a:t>
            </a:r>
            <a:endParaRPr lang="pt-BR" altLang="pt-BR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Imagem 4" descr="C:\Users\mepgp003\Documents\Ele_DistAmazonas_marca_p_cor_CM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90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68263" y="692150"/>
            <a:ext cx="8928100" cy="5888038"/>
          </a:xfrm>
          <a:custGeom>
            <a:avLst/>
            <a:gdLst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7318 w 8928341"/>
              <a:gd name="connsiteY762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27318 w 8928341"/>
              <a:gd name="connsiteY763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27318 w 8928341"/>
              <a:gd name="connsiteY763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1494946 w 8928341"/>
              <a:gd name="connsiteY763" fmla="*/ 5231952 h 5888966"/>
              <a:gd name="connsiteX764" fmla="*/ 27318 w 8928341"/>
              <a:gd name="connsiteY764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1637790 w 8928341"/>
              <a:gd name="connsiteY763" fmla="*/ 4874738 h 5888966"/>
              <a:gd name="connsiteX764" fmla="*/ 27318 w 8928341"/>
              <a:gd name="connsiteY764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1637790 w 8928341"/>
              <a:gd name="connsiteY763" fmla="*/ 4874738 h 5888966"/>
              <a:gd name="connsiteX764" fmla="*/ 27318 w 8928341"/>
              <a:gd name="connsiteY764" fmla="*/ 4682706 h 58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</a:cxnLst>
            <a:rect l="l" t="t" r="r" b="b"/>
            <a:pathLst>
              <a:path w="8928341" h="5888966">
                <a:moveTo>
                  <a:pt x="27318" y="4682706"/>
                </a:moveTo>
                <a:cubicBezTo>
                  <a:pt x="13659" y="3572054"/>
                  <a:pt x="0" y="2461403"/>
                  <a:pt x="1438" y="2017143"/>
                </a:cubicBezTo>
                <a:cubicBezTo>
                  <a:pt x="2876" y="1572883"/>
                  <a:pt x="27318" y="2021456"/>
                  <a:pt x="35944" y="2017143"/>
                </a:cubicBezTo>
                <a:cubicBezTo>
                  <a:pt x="44570" y="2012830"/>
                  <a:pt x="53197" y="2001328"/>
                  <a:pt x="53197" y="1991264"/>
                </a:cubicBezTo>
                <a:cubicBezTo>
                  <a:pt x="53197" y="1981200"/>
                  <a:pt x="35944" y="1969698"/>
                  <a:pt x="35944" y="1956758"/>
                </a:cubicBezTo>
                <a:cubicBezTo>
                  <a:pt x="35944" y="1943818"/>
                  <a:pt x="44571" y="1913626"/>
                  <a:pt x="53197" y="1913626"/>
                </a:cubicBezTo>
                <a:cubicBezTo>
                  <a:pt x="61823" y="1913626"/>
                  <a:pt x="80513" y="1956758"/>
                  <a:pt x="87702" y="1956758"/>
                </a:cubicBezTo>
                <a:cubicBezTo>
                  <a:pt x="94891" y="1956758"/>
                  <a:pt x="93454" y="1926565"/>
                  <a:pt x="96329" y="1913626"/>
                </a:cubicBezTo>
                <a:cubicBezTo>
                  <a:pt x="99204" y="1900687"/>
                  <a:pt x="96329" y="1883434"/>
                  <a:pt x="104955" y="1879121"/>
                </a:cubicBezTo>
                <a:cubicBezTo>
                  <a:pt x="113581" y="1874808"/>
                  <a:pt x="142336" y="1894936"/>
                  <a:pt x="148087" y="1887747"/>
                </a:cubicBezTo>
                <a:cubicBezTo>
                  <a:pt x="153838" y="1880558"/>
                  <a:pt x="133710" y="1846053"/>
                  <a:pt x="139461" y="1835989"/>
                </a:cubicBezTo>
                <a:cubicBezTo>
                  <a:pt x="145212" y="1825925"/>
                  <a:pt x="181155" y="1835988"/>
                  <a:pt x="182593" y="1827362"/>
                </a:cubicBezTo>
                <a:cubicBezTo>
                  <a:pt x="184031" y="1818736"/>
                  <a:pt x="152400" y="1804358"/>
                  <a:pt x="148087" y="1784230"/>
                </a:cubicBezTo>
                <a:cubicBezTo>
                  <a:pt x="143774" y="1764102"/>
                  <a:pt x="156714" y="1732471"/>
                  <a:pt x="156714" y="1706592"/>
                </a:cubicBezTo>
                <a:cubicBezTo>
                  <a:pt x="156714" y="1680713"/>
                  <a:pt x="143774" y="1647645"/>
                  <a:pt x="148087" y="1628955"/>
                </a:cubicBezTo>
                <a:cubicBezTo>
                  <a:pt x="152400" y="1610265"/>
                  <a:pt x="172529" y="1591574"/>
                  <a:pt x="182593" y="1594449"/>
                </a:cubicBezTo>
                <a:cubicBezTo>
                  <a:pt x="192657" y="1597324"/>
                  <a:pt x="207034" y="1633267"/>
                  <a:pt x="208472" y="1646207"/>
                </a:cubicBezTo>
                <a:cubicBezTo>
                  <a:pt x="209910" y="1659147"/>
                  <a:pt x="195532" y="1656272"/>
                  <a:pt x="191219" y="1672087"/>
                </a:cubicBezTo>
                <a:cubicBezTo>
                  <a:pt x="186906" y="1687902"/>
                  <a:pt x="185468" y="1722408"/>
                  <a:pt x="182593" y="1741098"/>
                </a:cubicBezTo>
                <a:cubicBezTo>
                  <a:pt x="179718" y="1759788"/>
                  <a:pt x="168216" y="1771290"/>
                  <a:pt x="173967" y="1784230"/>
                </a:cubicBezTo>
                <a:cubicBezTo>
                  <a:pt x="179718" y="1797170"/>
                  <a:pt x="212786" y="1807234"/>
                  <a:pt x="217099" y="1818736"/>
                </a:cubicBezTo>
                <a:cubicBezTo>
                  <a:pt x="221412" y="1830238"/>
                  <a:pt x="207035" y="1844615"/>
                  <a:pt x="199846" y="1853241"/>
                </a:cubicBezTo>
                <a:cubicBezTo>
                  <a:pt x="192657" y="1861867"/>
                  <a:pt x="172529" y="1858992"/>
                  <a:pt x="173967" y="1870494"/>
                </a:cubicBezTo>
                <a:cubicBezTo>
                  <a:pt x="175405" y="1881996"/>
                  <a:pt x="211348" y="1912189"/>
                  <a:pt x="208472" y="1922253"/>
                </a:cubicBezTo>
                <a:cubicBezTo>
                  <a:pt x="205597" y="1932317"/>
                  <a:pt x="171091" y="1923690"/>
                  <a:pt x="156714" y="1930879"/>
                </a:cubicBezTo>
                <a:cubicBezTo>
                  <a:pt x="142337" y="1938068"/>
                  <a:pt x="130834" y="1953883"/>
                  <a:pt x="122208" y="1965385"/>
                </a:cubicBezTo>
                <a:cubicBezTo>
                  <a:pt x="113582" y="1976887"/>
                  <a:pt x="97766" y="1999891"/>
                  <a:pt x="104955" y="1999891"/>
                </a:cubicBezTo>
                <a:cubicBezTo>
                  <a:pt x="112144" y="1999891"/>
                  <a:pt x="152400" y="1966823"/>
                  <a:pt x="165340" y="1965385"/>
                </a:cubicBezTo>
                <a:cubicBezTo>
                  <a:pt x="178280" y="1963947"/>
                  <a:pt x="173967" y="1986951"/>
                  <a:pt x="182593" y="1991264"/>
                </a:cubicBezTo>
                <a:cubicBezTo>
                  <a:pt x="191219" y="1995577"/>
                  <a:pt x="218537" y="1986951"/>
                  <a:pt x="217099" y="1991264"/>
                </a:cubicBezTo>
                <a:cubicBezTo>
                  <a:pt x="215661" y="1995577"/>
                  <a:pt x="186907" y="2014268"/>
                  <a:pt x="173967" y="2017143"/>
                </a:cubicBezTo>
                <a:cubicBezTo>
                  <a:pt x="161027" y="2020018"/>
                  <a:pt x="146650" y="2005641"/>
                  <a:pt x="139461" y="2008517"/>
                </a:cubicBezTo>
                <a:cubicBezTo>
                  <a:pt x="132272" y="2011393"/>
                  <a:pt x="138024" y="2032958"/>
                  <a:pt x="130835" y="2034396"/>
                </a:cubicBezTo>
                <a:cubicBezTo>
                  <a:pt x="123646" y="2035834"/>
                  <a:pt x="106393" y="2014268"/>
                  <a:pt x="96329" y="2017143"/>
                </a:cubicBezTo>
                <a:cubicBezTo>
                  <a:pt x="86265" y="2020019"/>
                  <a:pt x="69012" y="2047336"/>
                  <a:pt x="70450" y="2051649"/>
                </a:cubicBezTo>
                <a:cubicBezTo>
                  <a:pt x="71888" y="2055962"/>
                  <a:pt x="92016" y="2043023"/>
                  <a:pt x="104955" y="2043023"/>
                </a:cubicBezTo>
                <a:cubicBezTo>
                  <a:pt x="117894" y="2043023"/>
                  <a:pt x="145212" y="2045898"/>
                  <a:pt x="148087" y="2051649"/>
                </a:cubicBezTo>
                <a:cubicBezTo>
                  <a:pt x="150962" y="2057400"/>
                  <a:pt x="123646" y="2070339"/>
                  <a:pt x="122208" y="2077528"/>
                </a:cubicBezTo>
                <a:cubicBezTo>
                  <a:pt x="120770" y="2084717"/>
                  <a:pt x="148087" y="2093343"/>
                  <a:pt x="139461" y="2094781"/>
                </a:cubicBezTo>
                <a:cubicBezTo>
                  <a:pt x="130835" y="2096219"/>
                  <a:pt x="69012" y="2078966"/>
                  <a:pt x="70450" y="2086155"/>
                </a:cubicBezTo>
                <a:cubicBezTo>
                  <a:pt x="71888" y="2093344"/>
                  <a:pt x="120770" y="2124973"/>
                  <a:pt x="148087" y="2137913"/>
                </a:cubicBezTo>
                <a:cubicBezTo>
                  <a:pt x="175404" y="2150853"/>
                  <a:pt x="214224" y="2153728"/>
                  <a:pt x="234352" y="2163792"/>
                </a:cubicBezTo>
                <a:cubicBezTo>
                  <a:pt x="254480" y="2173856"/>
                  <a:pt x="257355" y="2192547"/>
                  <a:pt x="268857" y="2198298"/>
                </a:cubicBezTo>
                <a:cubicBezTo>
                  <a:pt x="280359" y="2204049"/>
                  <a:pt x="304801" y="2204049"/>
                  <a:pt x="303363" y="2198298"/>
                </a:cubicBezTo>
                <a:cubicBezTo>
                  <a:pt x="301925" y="2192547"/>
                  <a:pt x="268857" y="2176732"/>
                  <a:pt x="260231" y="2163792"/>
                </a:cubicBezTo>
                <a:cubicBezTo>
                  <a:pt x="251605" y="2150852"/>
                  <a:pt x="241540" y="2119222"/>
                  <a:pt x="251604" y="2120660"/>
                </a:cubicBezTo>
                <a:cubicBezTo>
                  <a:pt x="261668" y="2122098"/>
                  <a:pt x="306239" y="2159479"/>
                  <a:pt x="320616" y="2172419"/>
                </a:cubicBezTo>
                <a:cubicBezTo>
                  <a:pt x="334993" y="2185359"/>
                  <a:pt x="326367" y="2188234"/>
                  <a:pt x="337869" y="2198298"/>
                </a:cubicBezTo>
                <a:cubicBezTo>
                  <a:pt x="349371" y="2208362"/>
                  <a:pt x="368061" y="2227053"/>
                  <a:pt x="389627" y="2232804"/>
                </a:cubicBezTo>
                <a:cubicBezTo>
                  <a:pt x="411193" y="2238555"/>
                  <a:pt x="448575" y="2235679"/>
                  <a:pt x="467265" y="2232804"/>
                </a:cubicBezTo>
                <a:cubicBezTo>
                  <a:pt x="485955" y="2229929"/>
                  <a:pt x="503208" y="2224177"/>
                  <a:pt x="501770" y="2215551"/>
                </a:cubicBezTo>
                <a:cubicBezTo>
                  <a:pt x="500332" y="2206925"/>
                  <a:pt x="464389" y="2195422"/>
                  <a:pt x="458638" y="2181045"/>
                </a:cubicBezTo>
                <a:cubicBezTo>
                  <a:pt x="452887" y="2166668"/>
                  <a:pt x="460076" y="2143664"/>
                  <a:pt x="467265" y="2129287"/>
                </a:cubicBezTo>
                <a:cubicBezTo>
                  <a:pt x="474454" y="2114910"/>
                  <a:pt x="501770" y="2094781"/>
                  <a:pt x="501770" y="2094781"/>
                </a:cubicBezTo>
                <a:cubicBezTo>
                  <a:pt x="513272" y="2083279"/>
                  <a:pt x="531963" y="2071777"/>
                  <a:pt x="536276" y="2060275"/>
                </a:cubicBezTo>
                <a:cubicBezTo>
                  <a:pt x="540589" y="2048773"/>
                  <a:pt x="526212" y="2043023"/>
                  <a:pt x="527650" y="2025770"/>
                </a:cubicBezTo>
                <a:cubicBezTo>
                  <a:pt x="529088" y="2008517"/>
                  <a:pt x="540589" y="1978324"/>
                  <a:pt x="544902" y="1956758"/>
                </a:cubicBezTo>
                <a:cubicBezTo>
                  <a:pt x="549215" y="1935192"/>
                  <a:pt x="546340" y="1920815"/>
                  <a:pt x="553529" y="1896374"/>
                </a:cubicBezTo>
                <a:cubicBezTo>
                  <a:pt x="560718" y="1871933"/>
                  <a:pt x="585160" y="1815860"/>
                  <a:pt x="588035" y="1810109"/>
                </a:cubicBezTo>
                <a:cubicBezTo>
                  <a:pt x="590910" y="1804358"/>
                  <a:pt x="575095" y="1834551"/>
                  <a:pt x="570782" y="1861868"/>
                </a:cubicBezTo>
                <a:cubicBezTo>
                  <a:pt x="566469" y="1889185"/>
                  <a:pt x="559280" y="1955321"/>
                  <a:pt x="562155" y="1974011"/>
                </a:cubicBezTo>
                <a:cubicBezTo>
                  <a:pt x="565030" y="1992701"/>
                  <a:pt x="586597" y="1971136"/>
                  <a:pt x="588035" y="1974011"/>
                </a:cubicBezTo>
                <a:cubicBezTo>
                  <a:pt x="589473" y="1976886"/>
                  <a:pt x="577971" y="1982638"/>
                  <a:pt x="570782" y="1991264"/>
                </a:cubicBezTo>
                <a:cubicBezTo>
                  <a:pt x="563593" y="1999891"/>
                  <a:pt x="542026" y="2018581"/>
                  <a:pt x="544902" y="2025770"/>
                </a:cubicBezTo>
                <a:cubicBezTo>
                  <a:pt x="547778" y="2032959"/>
                  <a:pt x="585160" y="2031521"/>
                  <a:pt x="588035" y="2034396"/>
                </a:cubicBezTo>
                <a:cubicBezTo>
                  <a:pt x="590910" y="2037271"/>
                  <a:pt x="566468" y="2037272"/>
                  <a:pt x="562155" y="2043023"/>
                </a:cubicBezTo>
                <a:cubicBezTo>
                  <a:pt x="557842" y="2048774"/>
                  <a:pt x="569344" y="2057400"/>
                  <a:pt x="562155" y="2068902"/>
                </a:cubicBezTo>
                <a:cubicBezTo>
                  <a:pt x="554966" y="2080404"/>
                  <a:pt x="529087" y="2097657"/>
                  <a:pt x="519023" y="2112034"/>
                </a:cubicBezTo>
                <a:cubicBezTo>
                  <a:pt x="508959" y="2126411"/>
                  <a:pt x="498895" y="2143664"/>
                  <a:pt x="501770" y="2155166"/>
                </a:cubicBezTo>
                <a:cubicBezTo>
                  <a:pt x="504645" y="2166668"/>
                  <a:pt x="529087" y="2170981"/>
                  <a:pt x="536276" y="2181045"/>
                </a:cubicBezTo>
                <a:cubicBezTo>
                  <a:pt x="543465" y="2191109"/>
                  <a:pt x="536276" y="2205487"/>
                  <a:pt x="544902" y="2215551"/>
                </a:cubicBezTo>
                <a:cubicBezTo>
                  <a:pt x="553528" y="2225615"/>
                  <a:pt x="576533" y="2241430"/>
                  <a:pt x="588035" y="2241430"/>
                </a:cubicBezTo>
                <a:cubicBezTo>
                  <a:pt x="599537" y="2241430"/>
                  <a:pt x="605288" y="2227053"/>
                  <a:pt x="613914" y="2215551"/>
                </a:cubicBezTo>
                <a:cubicBezTo>
                  <a:pt x="622540" y="2204049"/>
                  <a:pt x="634042" y="2169544"/>
                  <a:pt x="639793" y="2172419"/>
                </a:cubicBezTo>
                <a:cubicBezTo>
                  <a:pt x="645544" y="2175294"/>
                  <a:pt x="638355" y="2222740"/>
                  <a:pt x="648419" y="2232804"/>
                </a:cubicBezTo>
                <a:cubicBezTo>
                  <a:pt x="658483" y="2242868"/>
                  <a:pt x="688676" y="2239993"/>
                  <a:pt x="700178" y="2232804"/>
                </a:cubicBezTo>
                <a:cubicBezTo>
                  <a:pt x="711680" y="2225615"/>
                  <a:pt x="717431" y="2209800"/>
                  <a:pt x="717431" y="2189672"/>
                </a:cubicBezTo>
                <a:cubicBezTo>
                  <a:pt x="717431" y="2169544"/>
                  <a:pt x="694427" y="2112034"/>
                  <a:pt x="700178" y="2112034"/>
                </a:cubicBezTo>
                <a:cubicBezTo>
                  <a:pt x="705929" y="2112034"/>
                  <a:pt x="747623" y="2163793"/>
                  <a:pt x="751936" y="2189672"/>
                </a:cubicBezTo>
                <a:cubicBezTo>
                  <a:pt x="756249" y="2215551"/>
                  <a:pt x="721744" y="2254370"/>
                  <a:pt x="726057" y="2267309"/>
                </a:cubicBezTo>
                <a:cubicBezTo>
                  <a:pt x="730370" y="2280248"/>
                  <a:pt x="770627" y="2274498"/>
                  <a:pt x="777816" y="2267309"/>
                </a:cubicBezTo>
                <a:cubicBezTo>
                  <a:pt x="785005" y="2260120"/>
                  <a:pt x="766314" y="2227052"/>
                  <a:pt x="769189" y="2224177"/>
                </a:cubicBezTo>
                <a:cubicBezTo>
                  <a:pt x="772064" y="2221302"/>
                  <a:pt x="785005" y="2250057"/>
                  <a:pt x="795069" y="2250057"/>
                </a:cubicBezTo>
                <a:cubicBezTo>
                  <a:pt x="805133" y="2250057"/>
                  <a:pt x="813759" y="2239992"/>
                  <a:pt x="829574" y="2224177"/>
                </a:cubicBezTo>
                <a:cubicBezTo>
                  <a:pt x="845389" y="2208362"/>
                  <a:pt x="869831" y="2166668"/>
                  <a:pt x="889959" y="2155166"/>
                </a:cubicBezTo>
                <a:cubicBezTo>
                  <a:pt x="910087" y="2143664"/>
                  <a:pt x="937404" y="2162355"/>
                  <a:pt x="950344" y="2155166"/>
                </a:cubicBezTo>
                <a:cubicBezTo>
                  <a:pt x="963284" y="2147977"/>
                  <a:pt x="963284" y="2107721"/>
                  <a:pt x="967597" y="2112034"/>
                </a:cubicBezTo>
                <a:cubicBezTo>
                  <a:pt x="971910" y="2116347"/>
                  <a:pt x="987725" y="2165230"/>
                  <a:pt x="976223" y="2181045"/>
                </a:cubicBezTo>
                <a:cubicBezTo>
                  <a:pt x="964721" y="2196860"/>
                  <a:pt x="912962" y="2198298"/>
                  <a:pt x="898585" y="2206924"/>
                </a:cubicBezTo>
                <a:cubicBezTo>
                  <a:pt x="884208" y="2215551"/>
                  <a:pt x="888521" y="2221302"/>
                  <a:pt x="889959" y="2232804"/>
                </a:cubicBezTo>
                <a:cubicBezTo>
                  <a:pt x="891397" y="2244306"/>
                  <a:pt x="898586" y="2262997"/>
                  <a:pt x="907212" y="2275936"/>
                </a:cubicBezTo>
                <a:cubicBezTo>
                  <a:pt x="915838" y="2288875"/>
                  <a:pt x="943156" y="2303252"/>
                  <a:pt x="941718" y="2310441"/>
                </a:cubicBezTo>
                <a:cubicBezTo>
                  <a:pt x="940280" y="2317630"/>
                  <a:pt x="918713" y="2321943"/>
                  <a:pt x="898585" y="2319068"/>
                </a:cubicBezTo>
                <a:cubicBezTo>
                  <a:pt x="878457" y="2316193"/>
                  <a:pt x="823823" y="2290314"/>
                  <a:pt x="820948" y="2293189"/>
                </a:cubicBezTo>
                <a:cubicBezTo>
                  <a:pt x="818073" y="2296064"/>
                  <a:pt x="859767" y="2321944"/>
                  <a:pt x="881333" y="2336321"/>
                </a:cubicBezTo>
                <a:cubicBezTo>
                  <a:pt x="902899" y="2350698"/>
                  <a:pt x="934529" y="2362200"/>
                  <a:pt x="950344" y="2379453"/>
                </a:cubicBezTo>
                <a:cubicBezTo>
                  <a:pt x="966159" y="2396706"/>
                  <a:pt x="961846" y="2418272"/>
                  <a:pt x="976223" y="2439838"/>
                </a:cubicBezTo>
                <a:cubicBezTo>
                  <a:pt x="990600" y="2461404"/>
                  <a:pt x="1012167" y="2493034"/>
                  <a:pt x="1036608" y="2508849"/>
                </a:cubicBezTo>
                <a:cubicBezTo>
                  <a:pt x="1061049" y="2524664"/>
                  <a:pt x="1086929" y="2527539"/>
                  <a:pt x="1122872" y="2534728"/>
                </a:cubicBezTo>
                <a:cubicBezTo>
                  <a:pt x="1158815" y="2541917"/>
                  <a:pt x="1216326" y="2556294"/>
                  <a:pt x="1252269" y="2551981"/>
                </a:cubicBezTo>
                <a:cubicBezTo>
                  <a:pt x="1288212" y="2547668"/>
                  <a:pt x="1315529" y="2528977"/>
                  <a:pt x="1338533" y="2508849"/>
                </a:cubicBezTo>
                <a:cubicBezTo>
                  <a:pt x="1361537" y="2488721"/>
                  <a:pt x="1374476" y="2457090"/>
                  <a:pt x="1390291" y="2431211"/>
                </a:cubicBezTo>
                <a:cubicBezTo>
                  <a:pt x="1406106" y="2405332"/>
                  <a:pt x="1419046" y="2375140"/>
                  <a:pt x="1433423" y="2353574"/>
                </a:cubicBezTo>
                <a:cubicBezTo>
                  <a:pt x="1447800" y="2332008"/>
                  <a:pt x="1477993" y="2314755"/>
                  <a:pt x="1476555" y="2301815"/>
                </a:cubicBezTo>
                <a:cubicBezTo>
                  <a:pt x="1475117" y="2288875"/>
                  <a:pt x="1446363" y="2277374"/>
                  <a:pt x="1424797" y="2275936"/>
                </a:cubicBezTo>
                <a:cubicBezTo>
                  <a:pt x="1403231" y="2274498"/>
                  <a:pt x="1362974" y="2293189"/>
                  <a:pt x="1347159" y="2293189"/>
                </a:cubicBezTo>
                <a:cubicBezTo>
                  <a:pt x="1331344" y="2293189"/>
                  <a:pt x="1327031" y="2284562"/>
                  <a:pt x="1329906" y="2275936"/>
                </a:cubicBezTo>
                <a:cubicBezTo>
                  <a:pt x="1332781" y="2267310"/>
                  <a:pt x="1364412" y="2250056"/>
                  <a:pt x="1364412" y="2241430"/>
                </a:cubicBezTo>
                <a:cubicBezTo>
                  <a:pt x="1364412" y="2232804"/>
                  <a:pt x="1324155" y="2222739"/>
                  <a:pt x="1329906" y="2224177"/>
                </a:cubicBezTo>
                <a:cubicBezTo>
                  <a:pt x="1335657" y="2225615"/>
                  <a:pt x="1377352" y="2250057"/>
                  <a:pt x="1398918" y="2250057"/>
                </a:cubicBezTo>
                <a:cubicBezTo>
                  <a:pt x="1420484" y="2250057"/>
                  <a:pt x="1450676" y="2237117"/>
                  <a:pt x="1459302" y="2224177"/>
                </a:cubicBezTo>
                <a:cubicBezTo>
                  <a:pt x="1467928" y="2211237"/>
                  <a:pt x="1460740" y="2188234"/>
                  <a:pt x="1450676" y="2172419"/>
                </a:cubicBezTo>
                <a:cubicBezTo>
                  <a:pt x="1440612" y="2156604"/>
                  <a:pt x="1413295" y="2142227"/>
                  <a:pt x="1398918" y="2129287"/>
                </a:cubicBezTo>
                <a:cubicBezTo>
                  <a:pt x="1384541" y="2116347"/>
                  <a:pt x="1367287" y="2103407"/>
                  <a:pt x="1364412" y="2094781"/>
                </a:cubicBezTo>
                <a:cubicBezTo>
                  <a:pt x="1361537" y="2086155"/>
                  <a:pt x="1385978" y="2084717"/>
                  <a:pt x="1381665" y="2077528"/>
                </a:cubicBezTo>
                <a:cubicBezTo>
                  <a:pt x="1377352" y="2070339"/>
                  <a:pt x="1338533" y="2058838"/>
                  <a:pt x="1338533" y="2051649"/>
                </a:cubicBezTo>
                <a:cubicBezTo>
                  <a:pt x="1338533" y="2044460"/>
                  <a:pt x="1373039" y="2028645"/>
                  <a:pt x="1381665" y="2034396"/>
                </a:cubicBezTo>
                <a:cubicBezTo>
                  <a:pt x="1390291" y="2040147"/>
                  <a:pt x="1383102" y="2073215"/>
                  <a:pt x="1390291" y="2086155"/>
                </a:cubicBezTo>
                <a:cubicBezTo>
                  <a:pt x="1397480" y="2099095"/>
                  <a:pt x="1413295" y="2104845"/>
                  <a:pt x="1424797" y="2112034"/>
                </a:cubicBezTo>
                <a:cubicBezTo>
                  <a:pt x="1436299" y="2119223"/>
                  <a:pt x="1446362" y="2120661"/>
                  <a:pt x="1459302" y="2129287"/>
                </a:cubicBezTo>
                <a:cubicBezTo>
                  <a:pt x="1472242" y="2137913"/>
                  <a:pt x="1486620" y="2169543"/>
                  <a:pt x="1502435" y="2163792"/>
                </a:cubicBezTo>
                <a:cubicBezTo>
                  <a:pt x="1518250" y="2158041"/>
                  <a:pt x="1548442" y="2113472"/>
                  <a:pt x="1554193" y="2094781"/>
                </a:cubicBezTo>
                <a:cubicBezTo>
                  <a:pt x="1559944" y="2076091"/>
                  <a:pt x="1545566" y="2063151"/>
                  <a:pt x="1536940" y="2051649"/>
                </a:cubicBezTo>
                <a:cubicBezTo>
                  <a:pt x="1528314" y="2040147"/>
                  <a:pt x="1496684" y="2028645"/>
                  <a:pt x="1502435" y="2025770"/>
                </a:cubicBezTo>
                <a:cubicBezTo>
                  <a:pt x="1508186" y="2022895"/>
                  <a:pt x="1555631" y="2038709"/>
                  <a:pt x="1571446" y="2034396"/>
                </a:cubicBezTo>
                <a:cubicBezTo>
                  <a:pt x="1587261" y="2030083"/>
                  <a:pt x="1590136" y="2014268"/>
                  <a:pt x="1597325" y="1999891"/>
                </a:cubicBezTo>
                <a:cubicBezTo>
                  <a:pt x="1604514" y="1985514"/>
                  <a:pt x="1604514" y="1956758"/>
                  <a:pt x="1614578" y="1948132"/>
                </a:cubicBezTo>
                <a:cubicBezTo>
                  <a:pt x="1624642" y="1939506"/>
                  <a:pt x="1650521" y="1959634"/>
                  <a:pt x="1657710" y="1948132"/>
                </a:cubicBezTo>
                <a:cubicBezTo>
                  <a:pt x="1664899" y="1936630"/>
                  <a:pt x="1660585" y="1897811"/>
                  <a:pt x="1657710" y="1879121"/>
                </a:cubicBezTo>
                <a:cubicBezTo>
                  <a:pt x="1654835" y="1860431"/>
                  <a:pt x="1650521" y="1853242"/>
                  <a:pt x="1640457" y="1835989"/>
                </a:cubicBezTo>
                <a:cubicBezTo>
                  <a:pt x="1630393" y="1818736"/>
                  <a:pt x="1617453" y="1801483"/>
                  <a:pt x="1597325" y="1775604"/>
                </a:cubicBezTo>
                <a:cubicBezTo>
                  <a:pt x="1577197" y="1749725"/>
                  <a:pt x="1526876" y="1699404"/>
                  <a:pt x="1519687" y="1680713"/>
                </a:cubicBezTo>
                <a:cubicBezTo>
                  <a:pt x="1512498" y="1662022"/>
                  <a:pt x="1558506" y="1674962"/>
                  <a:pt x="1554193" y="1663460"/>
                </a:cubicBezTo>
                <a:cubicBezTo>
                  <a:pt x="1549880" y="1651958"/>
                  <a:pt x="1509623" y="1633268"/>
                  <a:pt x="1493808" y="1611702"/>
                </a:cubicBezTo>
                <a:cubicBezTo>
                  <a:pt x="1477993" y="1590136"/>
                  <a:pt x="1475117" y="1558505"/>
                  <a:pt x="1459302" y="1534064"/>
                </a:cubicBezTo>
                <a:cubicBezTo>
                  <a:pt x="1443487" y="1509623"/>
                  <a:pt x="1413295" y="1469366"/>
                  <a:pt x="1398918" y="1465053"/>
                </a:cubicBezTo>
                <a:cubicBezTo>
                  <a:pt x="1384541" y="1460740"/>
                  <a:pt x="1371600" y="1490932"/>
                  <a:pt x="1373038" y="1508185"/>
                </a:cubicBezTo>
                <a:cubicBezTo>
                  <a:pt x="1374476" y="1525438"/>
                  <a:pt x="1407544" y="1567132"/>
                  <a:pt x="1407544" y="1568570"/>
                </a:cubicBezTo>
                <a:cubicBezTo>
                  <a:pt x="1407544" y="1570008"/>
                  <a:pt x="1394604" y="1522562"/>
                  <a:pt x="1373038" y="1516811"/>
                </a:cubicBezTo>
                <a:cubicBezTo>
                  <a:pt x="1351472" y="1511060"/>
                  <a:pt x="1289650" y="1524000"/>
                  <a:pt x="1278148" y="1534064"/>
                </a:cubicBezTo>
                <a:cubicBezTo>
                  <a:pt x="1266646" y="1544128"/>
                  <a:pt x="1306902" y="1575758"/>
                  <a:pt x="1304027" y="1577196"/>
                </a:cubicBezTo>
                <a:cubicBezTo>
                  <a:pt x="1301152" y="1578634"/>
                  <a:pt x="1260895" y="1542691"/>
                  <a:pt x="1260895" y="1542691"/>
                </a:cubicBezTo>
                <a:cubicBezTo>
                  <a:pt x="1246518" y="1531189"/>
                  <a:pt x="1240767" y="1513936"/>
                  <a:pt x="1217763" y="1508185"/>
                </a:cubicBezTo>
                <a:cubicBezTo>
                  <a:pt x="1194759" y="1502434"/>
                  <a:pt x="1140125" y="1524000"/>
                  <a:pt x="1122872" y="1508185"/>
                </a:cubicBezTo>
                <a:cubicBezTo>
                  <a:pt x="1105619" y="1492370"/>
                  <a:pt x="1099869" y="1436298"/>
                  <a:pt x="1114246" y="1413294"/>
                </a:cubicBezTo>
                <a:cubicBezTo>
                  <a:pt x="1128623" y="1390290"/>
                  <a:pt x="1204823" y="1371600"/>
                  <a:pt x="1209136" y="1370162"/>
                </a:cubicBezTo>
                <a:cubicBezTo>
                  <a:pt x="1213449" y="1368724"/>
                  <a:pt x="1150189" y="1387415"/>
                  <a:pt x="1140125" y="1404668"/>
                </a:cubicBezTo>
                <a:cubicBezTo>
                  <a:pt x="1130061" y="1421921"/>
                  <a:pt x="1132937" y="1460739"/>
                  <a:pt x="1148752" y="1473679"/>
                </a:cubicBezTo>
                <a:cubicBezTo>
                  <a:pt x="1164567" y="1486619"/>
                  <a:pt x="1212012" y="1482306"/>
                  <a:pt x="1235016" y="1482306"/>
                </a:cubicBezTo>
                <a:cubicBezTo>
                  <a:pt x="1258020" y="1482306"/>
                  <a:pt x="1279585" y="1485181"/>
                  <a:pt x="1286774" y="1473679"/>
                </a:cubicBezTo>
                <a:cubicBezTo>
                  <a:pt x="1293963" y="1462177"/>
                  <a:pt x="1269522" y="1416169"/>
                  <a:pt x="1278148" y="1413294"/>
                </a:cubicBezTo>
                <a:cubicBezTo>
                  <a:pt x="1286774" y="1410419"/>
                  <a:pt x="1314092" y="1459301"/>
                  <a:pt x="1338533" y="1456426"/>
                </a:cubicBezTo>
                <a:cubicBezTo>
                  <a:pt x="1362974" y="1453551"/>
                  <a:pt x="1407544" y="1403230"/>
                  <a:pt x="1424797" y="1396041"/>
                </a:cubicBezTo>
                <a:cubicBezTo>
                  <a:pt x="1442050" y="1388852"/>
                  <a:pt x="1442050" y="1419045"/>
                  <a:pt x="1442050" y="1413294"/>
                </a:cubicBezTo>
                <a:cubicBezTo>
                  <a:pt x="1442050" y="1407543"/>
                  <a:pt x="1423359" y="1385977"/>
                  <a:pt x="1424797" y="1361536"/>
                </a:cubicBezTo>
                <a:cubicBezTo>
                  <a:pt x="1426235" y="1337095"/>
                  <a:pt x="1446363" y="1296838"/>
                  <a:pt x="1450676" y="1266645"/>
                </a:cubicBezTo>
                <a:cubicBezTo>
                  <a:pt x="1454989" y="1236452"/>
                  <a:pt x="1463616" y="1196196"/>
                  <a:pt x="1450676" y="1180381"/>
                </a:cubicBezTo>
                <a:cubicBezTo>
                  <a:pt x="1437736" y="1164566"/>
                  <a:pt x="1377351" y="1173193"/>
                  <a:pt x="1373038" y="1171755"/>
                </a:cubicBezTo>
                <a:cubicBezTo>
                  <a:pt x="1368725" y="1170317"/>
                  <a:pt x="1407544" y="1181819"/>
                  <a:pt x="1424797" y="1171755"/>
                </a:cubicBezTo>
                <a:cubicBezTo>
                  <a:pt x="1442050" y="1161691"/>
                  <a:pt x="1467929" y="1131498"/>
                  <a:pt x="1476555" y="1111370"/>
                </a:cubicBezTo>
                <a:cubicBezTo>
                  <a:pt x="1485181" y="1091242"/>
                  <a:pt x="1466491" y="1073989"/>
                  <a:pt x="1476555" y="1050985"/>
                </a:cubicBezTo>
                <a:cubicBezTo>
                  <a:pt x="1486619" y="1027981"/>
                  <a:pt x="1532627" y="1000664"/>
                  <a:pt x="1536940" y="973347"/>
                </a:cubicBezTo>
                <a:cubicBezTo>
                  <a:pt x="1541253" y="946030"/>
                  <a:pt x="1509624" y="924464"/>
                  <a:pt x="1502435" y="887083"/>
                </a:cubicBezTo>
                <a:cubicBezTo>
                  <a:pt x="1495246" y="849702"/>
                  <a:pt x="1489495" y="782128"/>
                  <a:pt x="1493808" y="749060"/>
                </a:cubicBezTo>
                <a:cubicBezTo>
                  <a:pt x="1498121" y="715992"/>
                  <a:pt x="1525439" y="711679"/>
                  <a:pt x="1528314" y="688675"/>
                </a:cubicBezTo>
                <a:cubicBezTo>
                  <a:pt x="1531190" y="665671"/>
                  <a:pt x="1524001" y="623977"/>
                  <a:pt x="1511061" y="611038"/>
                </a:cubicBezTo>
                <a:cubicBezTo>
                  <a:pt x="1498121" y="598099"/>
                  <a:pt x="1466491" y="613913"/>
                  <a:pt x="1450676" y="611038"/>
                </a:cubicBezTo>
                <a:cubicBezTo>
                  <a:pt x="1434861" y="608163"/>
                  <a:pt x="1420483" y="588034"/>
                  <a:pt x="1416170" y="593785"/>
                </a:cubicBezTo>
                <a:cubicBezTo>
                  <a:pt x="1411857" y="599536"/>
                  <a:pt x="1431986" y="641230"/>
                  <a:pt x="1424797" y="645543"/>
                </a:cubicBezTo>
                <a:cubicBezTo>
                  <a:pt x="1417608" y="649856"/>
                  <a:pt x="1387415" y="635479"/>
                  <a:pt x="1373038" y="619664"/>
                </a:cubicBezTo>
                <a:cubicBezTo>
                  <a:pt x="1358661" y="603849"/>
                  <a:pt x="1365850" y="562155"/>
                  <a:pt x="1338533" y="550653"/>
                </a:cubicBezTo>
                <a:cubicBezTo>
                  <a:pt x="1311216" y="539151"/>
                  <a:pt x="1236453" y="540589"/>
                  <a:pt x="1209136" y="550653"/>
                </a:cubicBezTo>
                <a:cubicBezTo>
                  <a:pt x="1181819" y="560717"/>
                  <a:pt x="1187570" y="586597"/>
                  <a:pt x="1174631" y="611038"/>
                </a:cubicBezTo>
                <a:cubicBezTo>
                  <a:pt x="1161692" y="635479"/>
                  <a:pt x="1131499" y="698740"/>
                  <a:pt x="1131499" y="697302"/>
                </a:cubicBezTo>
                <a:cubicBezTo>
                  <a:pt x="1131499" y="695864"/>
                  <a:pt x="1167442" y="626852"/>
                  <a:pt x="1174631" y="602411"/>
                </a:cubicBezTo>
                <a:cubicBezTo>
                  <a:pt x="1181820" y="577970"/>
                  <a:pt x="1184695" y="559279"/>
                  <a:pt x="1174631" y="550653"/>
                </a:cubicBezTo>
                <a:cubicBezTo>
                  <a:pt x="1164567" y="542027"/>
                  <a:pt x="1135812" y="557842"/>
                  <a:pt x="1114246" y="550653"/>
                </a:cubicBezTo>
                <a:cubicBezTo>
                  <a:pt x="1092680" y="543464"/>
                  <a:pt x="1065363" y="503208"/>
                  <a:pt x="1045235" y="507521"/>
                </a:cubicBezTo>
                <a:cubicBezTo>
                  <a:pt x="1025107" y="511834"/>
                  <a:pt x="1004978" y="552091"/>
                  <a:pt x="993476" y="576532"/>
                </a:cubicBezTo>
                <a:cubicBezTo>
                  <a:pt x="981974" y="600973"/>
                  <a:pt x="992038" y="639793"/>
                  <a:pt x="976223" y="654170"/>
                </a:cubicBezTo>
                <a:cubicBezTo>
                  <a:pt x="960408" y="668547"/>
                  <a:pt x="900023" y="672860"/>
                  <a:pt x="898585" y="662796"/>
                </a:cubicBezTo>
                <a:cubicBezTo>
                  <a:pt x="897147" y="652732"/>
                  <a:pt x="947469" y="616789"/>
                  <a:pt x="967597" y="593785"/>
                </a:cubicBezTo>
                <a:cubicBezTo>
                  <a:pt x="987725" y="570781"/>
                  <a:pt x="1019355" y="540589"/>
                  <a:pt x="1019355" y="524774"/>
                </a:cubicBezTo>
                <a:cubicBezTo>
                  <a:pt x="1019355" y="508959"/>
                  <a:pt x="986288" y="500332"/>
                  <a:pt x="967597" y="498894"/>
                </a:cubicBezTo>
                <a:cubicBezTo>
                  <a:pt x="948906" y="497456"/>
                  <a:pt x="924465" y="519023"/>
                  <a:pt x="907212" y="516147"/>
                </a:cubicBezTo>
                <a:cubicBezTo>
                  <a:pt x="889959" y="513271"/>
                  <a:pt x="874144" y="478766"/>
                  <a:pt x="864080" y="481641"/>
                </a:cubicBezTo>
                <a:cubicBezTo>
                  <a:pt x="854016" y="484517"/>
                  <a:pt x="854016" y="531962"/>
                  <a:pt x="846827" y="533400"/>
                </a:cubicBezTo>
                <a:cubicBezTo>
                  <a:pt x="839638" y="534838"/>
                  <a:pt x="818073" y="506083"/>
                  <a:pt x="820948" y="490268"/>
                </a:cubicBezTo>
                <a:cubicBezTo>
                  <a:pt x="823823" y="474453"/>
                  <a:pt x="869831" y="451449"/>
                  <a:pt x="864080" y="438509"/>
                </a:cubicBezTo>
                <a:cubicBezTo>
                  <a:pt x="858329" y="425569"/>
                  <a:pt x="812321" y="419819"/>
                  <a:pt x="786442" y="412630"/>
                </a:cubicBezTo>
                <a:cubicBezTo>
                  <a:pt x="760563" y="405441"/>
                  <a:pt x="711679" y="406879"/>
                  <a:pt x="708804" y="395377"/>
                </a:cubicBezTo>
                <a:cubicBezTo>
                  <a:pt x="705929" y="383875"/>
                  <a:pt x="757687" y="359434"/>
                  <a:pt x="769189" y="343619"/>
                </a:cubicBezTo>
                <a:cubicBezTo>
                  <a:pt x="780691" y="327804"/>
                  <a:pt x="772065" y="296174"/>
                  <a:pt x="777816" y="300487"/>
                </a:cubicBezTo>
                <a:cubicBezTo>
                  <a:pt x="783567" y="304800"/>
                  <a:pt x="780691" y="343619"/>
                  <a:pt x="803695" y="369498"/>
                </a:cubicBezTo>
                <a:cubicBezTo>
                  <a:pt x="826699" y="395377"/>
                  <a:pt x="882770" y="437072"/>
                  <a:pt x="915838" y="455762"/>
                </a:cubicBezTo>
                <a:cubicBezTo>
                  <a:pt x="948906" y="474452"/>
                  <a:pt x="992038" y="485954"/>
                  <a:pt x="1002102" y="481641"/>
                </a:cubicBezTo>
                <a:cubicBezTo>
                  <a:pt x="1012166" y="477328"/>
                  <a:pt x="970472" y="428445"/>
                  <a:pt x="976223" y="429883"/>
                </a:cubicBezTo>
                <a:cubicBezTo>
                  <a:pt x="981974" y="431321"/>
                  <a:pt x="1006416" y="477328"/>
                  <a:pt x="1036608" y="490268"/>
                </a:cubicBezTo>
                <a:cubicBezTo>
                  <a:pt x="1066800" y="503208"/>
                  <a:pt x="1125748" y="504646"/>
                  <a:pt x="1157378" y="507521"/>
                </a:cubicBezTo>
                <a:cubicBezTo>
                  <a:pt x="1189008" y="510396"/>
                  <a:pt x="1217763" y="514710"/>
                  <a:pt x="1226389" y="507521"/>
                </a:cubicBezTo>
                <a:cubicBezTo>
                  <a:pt x="1235015" y="500332"/>
                  <a:pt x="1201947" y="480204"/>
                  <a:pt x="1209136" y="464389"/>
                </a:cubicBezTo>
                <a:cubicBezTo>
                  <a:pt x="1216325" y="448574"/>
                  <a:pt x="1259457" y="409755"/>
                  <a:pt x="1269521" y="412630"/>
                </a:cubicBezTo>
                <a:cubicBezTo>
                  <a:pt x="1279585" y="415505"/>
                  <a:pt x="1255144" y="461513"/>
                  <a:pt x="1269521" y="481641"/>
                </a:cubicBezTo>
                <a:cubicBezTo>
                  <a:pt x="1283898" y="501769"/>
                  <a:pt x="1325593" y="524774"/>
                  <a:pt x="1355785" y="533400"/>
                </a:cubicBezTo>
                <a:cubicBezTo>
                  <a:pt x="1385978" y="542027"/>
                  <a:pt x="1447801" y="543464"/>
                  <a:pt x="1450676" y="533400"/>
                </a:cubicBezTo>
                <a:cubicBezTo>
                  <a:pt x="1453552" y="523336"/>
                  <a:pt x="1393166" y="493143"/>
                  <a:pt x="1373038" y="473015"/>
                </a:cubicBezTo>
                <a:cubicBezTo>
                  <a:pt x="1352910" y="452887"/>
                  <a:pt x="1328468" y="435634"/>
                  <a:pt x="1329906" y="412630"/>
                </a:cubicBezTo>
                <a:cubicBezTo>
                  <a:pt x="1331344" y="389626"/>
                  <a:pt x="1380227" y="363746"/>
                  <a:pt x="1381665" y="334992"/>
                </a:cubicBezTo>
                <a:cubicBezTo>
                  <a:pt x="1383103" y="306238"/>
                  <a:pt x="1342846" y="260230"/>
                  <a:pt x="1338533" y="240102"/>
                </a:cubicBezTo>
                <a:cubicBezTo>
                  <a:pt x="1334220" y="219974"/>
                  <a:pt x="1364411" y="222849"/>
                  <a:pt x="1355785" y="214223"/>
                </a:cubicBezTo>
                <a:cubicBezTo>
                  <a:pt x="1347159" y="205597"/>
                  <a:pt x="1304027" y="178279"/>
                  <a:pt x="1286774" y="188343"/>
                </a:cubicBezTo>
                <a:cubicBezTo>
                  <a:pt x="1269521" y="198407"/>
                  <a:pt x="1256582" y="278920"/>
                  <a:pt x="1252269" y="274607"/>
                </a:cubicBezTo>
                <a:cubicBezTo>
                  <a:pt x="1247956" y="270294"/>
                  <a:pt x="1266646" y="194094"/>
                  <a:pt x="1260895" y="162464"/>
                </a:cubicBezTo>
                <a:cubicBezTo>
                  <a:pt x="1255144" y="130834"/>
                  <a:pt x="1214888" y="86264"/>
                  <a:pt x="1217763" y="84826"/>
                </a:cubicBezTo>
                <a:cubicBezTo>
                  <a:pt x="1220639" y="83388"/>
                  <a:pt x="1250831" y="136585"/>
                  <a:pt x="1278148" y="153838"/>
                </a:cubicBezTo>
                <a:cubicBezTo>
                  <a:pt x="1305465" y="171091"/>
                  <a:pt x="1364412" y="192656"/>
                  <a:pt x="1381665" y="188343"/>
                </a:cubicBezTo>
                <a:cubicBezTo>
                  <a:pt x="1398918" y="184030"/>
                  <a:pt x="1391729" y="148086"/>
                  <a:pt x="1381665" y="127958"/>
                </a:cubicBezTo>
                <a:cubicBezTo>
                  <a:pt x="1371601" y="107830"/>
                  <a:pt x="1319842" y="81951"/>
                  <a:pt x="1321280" y="67574"/>
                </a:cubicBezTo>
                <a:cubicBezTo>
                  <a:pt x="1322718" y="53197"/>
                  <a:pt x="1388853" y="51758"/>
                  <a:pt x="1390291" y="41694"/>
                </a:cubicBezTo>
                <a:cubicBezTo>
                  <a:pt x="1391729" y="31630"/>
                  <a:pt x="1309778" y="12940"/>
                  <a:pt x="1329906" y="7189"/>
                </a:cubicBezTo>
                <a:cubicBezTo>
                  <a:pt x="1350034" y="1438"/>
                  <a:pt x="1489495" y="0"/>
                  <a:pt x="1511061" y="7189"/>
                </a:cubicBezTo>
                <a:cubicBezTo>
                  <a:pt x="1532627" y="14378"/>
                  <a:pt x="1462177" y="35944"/>
                  <a:pt x="1459302" y="50321"/>
                </a:cubicBezTo>
                <a:cubicBezTo>
                  <a:pt x="1456427" y="64698"/>
                  <a:pt x="1496683" y="80514"/>
                  <a:pt x="1493808" y="93453"/>
                </a:cubicBezTo>
                <a:cubicBezTo>
                  <a:pt x="1490933" y="106392"/>
                  <a:pt x="1449239" y="110705"/>
                  <a:pt x="1442050" y="127958"/>
                </a:cubicBezTo>
                <a:cubicBezTo>
                  <a:pt x="1434861" y="145211"/>
                  <a:pt x="1453552" y="171091"/>
                  <a:pt x="1450676" y="196970"/>
                </a:cubicBezTo>
                <a:cubicBezTo>
                  <a:pt x="1447801" y="222849"/>
                  <a:pt x="1414733" y="273170"/>
                  <a:pt x="1424797" y="283234"/>
                </a:cubicBezTo>
                <a:cubicBezTo>
                  <a:pt x="1434861" y="293298"/>
                  <a:pt x="1500997" y="248729"/>
                  <a:pt x="1511061" y="257355"/>
                </a:cubicBezTo>
                <a:cubicBezTo>
                  <a:pt x="1521125" y="265981"/>
                  <a:pt x="1498122" y="317739"/>
                  <a:pt x="1485182" y="334992"/>
                </a:cubicBezTo>
                <a:cubicBezTo>
                  <a:pt x="1472242" y="352245"/>
                  <a:pt x="1436298" y="347932"/>
                  <a:pt x="1433423" y="360872"/>
                </a:cubicBezTo>
                <a:cubicBezTo>
                  <a:pt x="1430548" y="373812"/>
                  <a:pt x="1459303" y="393940"/>
                  <a:pt x="1467929" y="412630"/>
                </a:cubicBezTo>
                <a:cubicBezTo>
                  <a:pt x="1476556" y="431321"/>
                  <a:pt x="1475118" y="460075"/>
                  <a:pt x="1485182" y="473015"/>
                </a:cubicBezTo>
                <a:cubicBezTo>
                  <a:pt x="1495246" y="485955"/>
                  <a:pt x="1513937" y="504645"/>
                  <a:pt x="1528314" y="490268"/>
                </a:cubicBezTo>
                <a:cubicBezTo>
                  <a:pt x="1542691" y="475891"/>
                  <a:pt x="1555631" y="411192"/>
                  <a:pt x="1571446" y="386751"/>
                </a:cubicBezTo>
                <a:cubicBezTo>
                  <a:pt x="1587261" y="362310"/>
                  <a:pt x="1604514" y="363747"/>
                  <a:pt x="1623204" y="343619"/>
                </a:cubicBezTo>
                <a:cubicBezTo>
                  <a:pt x="1641894" y="323491"/>
                  <a:pt x="1677838" y="268856"/>
                  <a:pt x="1683589" y="265981"/>
                </a:cubicBezTo>
                <a:cubicBezTo>
                  <a:pt x="1689340" y="263106"/>
                  <a:pt x="1650521" y="311989"/>
                  <a:pt x="1657710" y="326366"/>
                </a:cubicBezTo>
                <a:cubicBezTo>
                  <a:pt x="1664899" y="340743"/>
                  <a:pt x="1703717" y="357996"/>
                  <a:pt x="1726721" y="352245"/>
                </a:cubicBezTo>
                <a:cubicBezTo>
                  <a:pt x="1749725" y="346494"/>
                  <a:pt x="1782793" y="291860"/>
                  <a:pt x="1795733" y="291860"/>
                </a:cubicBezTo>
                <a:cubicBezTo>
                  <a:pt x="1808673" y="291860"/>
                  <a:pt x="1787106" y="342181"/>
                  <a:pt x="1804359" y="352245"/>
                </a:cubicBezTo>
                <a:cubicBezTo>
                  <a:pt x="1821612" y="362309"/>
                  <a:pt x="1869058" y="349370"/>
                  <a:pt x="1899250" y="352245"/>
                </a:cubicBezTo>
                <a:cubicBezTo>
                  <a:pt x="1929443" y="355121"/>
                  <a:pt x="1955322" y="379562"/>
                  <a:pt x="1985514" y="369498"/>
                </a:cubicBezTo>
                <a:cubicBezTo>
                  <a:pt x="2015706" y="359434"/>
                  <a:pt x="2053087" y="300486"/>
                  <a:pt x="2080404" y="291860"/>
                </a:cubicBezTo>
                <a:cubicBezTo>
                  <a:pt x="2107721" y="283234"/>
                  <a:pt x="2120661" y="317740"/>
                  <a:pt x="2149416" y="317740"/>
                </a:cubicBezTo>
                <a:cubicBezTo>
                  <a:pt x="2178171" y="317740"/>
                  <a:pt x="2218427" y="304800"/>
                  <a:pt x="2252933" y="291860"/>
                </a:cubicBezTo>
                <a:cubicBezTo>
                  <a:pt x="2287439" y="278920"/>
                  <a:pt x="2324820" y="251604"/>
                  <a:pt x="2356450" y="240102"/>
                </a:cubicBezTo>
                <a:cubicBezTo>
                  <a:pt x="2388080" y="228600"/>
                  <a:pt x="2448465" y="214223"/>
                  <a:pt x="2442714" y="222849"/>
                </a:cubicBezTo>
                <a:cubicBezTo>
                  <a:pt x="2436963" y="231475"/>
                  <a:pt x="2357887" y="270294"/>
                  <a:pt x="2321944" y="291860"/>
                </a:cubicBezTo>
                <a:cubicBezTo>
                  <a:pt x="2286001" y="313426"/>
                  <a:pt x="2261559" y="347932"/>
                  <a:pt x="2227053" y="352245"/>
                </a:cubicBezTo>
                <a:cubicBezTo>
                  <a:pt x="2192547" y="356558"/>
                  <a:pt x="2129287" y="309114"/>
                  <a:pt x="2114910" y="317740"/>
                </a:cubicBezTo>
                <a:cubicBezTo>
                  <a:pt x="2100533" y="326367"/>
                  <a:pt x="2147978" y="396815"/>
                  <a:pt x="2140789" y="404004"/>
                </a:cubicBezTo>
                <a:cubicBezTo>
                  <a:pt x="2133600" y="411193"/>
                  <a:pt x="2093344" y="360872"/>
                  <a:pt x="2071778" y="360872"/>
                </a:cubicBezTo>
                <a:cubicBezTo>
                  <a:pt x="2050212" y="360872"/>
                  <a:pt x="2021457" y="391065"/>
                  <a:pt x="2011393" y="404004"/>
                </a:cubicBezTo>
                <a:cubicBezTo>
                  <a:pt x="2001329" y="416944"/>
                  <a:pt x="2017144" y="416943"/>
                  <a:pt x="2011393" y="438509"/>
                </a:cubicBezTo>
                <a:cubicBezTo>
                  <a:pt x="2005642" y="460075"/>
                  <a:pt x="1985513" y="539151"/>
                  <a:pt x="1976887" y="533400"/>
                </a:cubicBezTo>
                <a:cubicBezTo>
                  <a:pt x="1968261" y="527649"/>
                  <a:pt x="1975450" y="422694"/>
                  <a:pt x="1959635" y="404004"/>
                </a:cubicBezTo>
                <a:cubicBezTo>
                  <a:pt x="1943820" y="385314"/>
                  <a:pt x="1905001" y="419819"/>
                  <a:pt x="1881997" y="421257"/>
                </a:cubicBezTo>
                <a:cubicBezTo>
                  <a:pt x="1858993" y="422695"/>
                  <a:pt x="1848929" y="415505"/>
                  <a:pt x="1821612" y="412630"/>
                </a:cubicBezTo>
                <a:cubicBezTo>
                  <a:pt x="1794295" y="409755"/>
                  <a:pt x="1745412" y="405442"/>
                  <a:pt x="1718095" y="404004"/>
                </a:cubicBezTo>
                <a:cubicBezTo>
                  <a:pt x="1690778" y="402566"/>
                  <a:pt x="1676400" y="395378"/>
                  <a:pt x="1657710" y="404004"/>
                </a:cubicBezTo>
                <a:cubicBezTo>
                  <a:pt x="1639020" y="412630"/>
                  <a:pt x="1623205" y="432758"/>
                  <a:pt x="1605952" y="455762"/>
                </a:cubicBezTo>
                <a:cubicBezTo>
                  <a:pt x="1588699" y="478766"/>
                  <a:pt x="1538378" y="523335"/>
                  <a:pt x="1554193" y="542026"/>
                </a:cubicBezTo>
                <a:cubicBezTo>
                  <a:pt x="1570008" y="560717"/>
                  <a:pt x="1690778" y="560717"/>
                  <a:pt x="1700842" y="567906"/>
                </a:cubicBezTo>
                <a:cubicBezTo>
                  <a:pt x="1710906" y="575095"/>
                  <a:pt x="1639019" y="577969"/>
                  <a:pt x="1614578" y="585158"/>
                </a:cubicBezTo>
                <a:cubicBezTo>
                  <a:pt x="1590137" y="592347"/>
                  <a:pt x="1564257" y="595223"/>
                  <a:pt x="1554193" y="611038"/>
                </a:cubicBezTo>
                <a:cubicBezTo>
                  <a:pt x="1544129" y="626853"/>
                  <a:pt x="1548442" y="659921"/>
                  <a:pt x="1554193" y="680049"/>
                </a:cubicBezTo>
                <a:cubicBezTo>
                  <a:pt x="1559944" y="700177"/>
                  <a:pt x="1587261" y="711679"/>
                  <a:pt x="1588699" y="731807"/>
                </a:cubicBezTo>
                <a:cubicBezTo>
                  <a:pt x="1590137" y="751935"/>
                  <a:pt x="1564257" y="776377"/>
                  <a:pt x="1562819" y="800819"/>
                </a:cubicBezTo>
                <a:cubicBezTo>
                  <a:pt x="1561381" y="825261"/>
                  <a:pt x="1584385" y="859767"/>
                  <a:pt x="1580072" y="878457"/>
                </a:cubicBezTo>
                <a:cubicBezTo>
                  <a:pt x="1575759" y="897147"/>
                  <a:pt x="1535502" y="889958"/>
                  <a:pt x="1536940" y="912962"/>
                </a:cubicBezTo>
                <a:cubicBezTo>
                  <a:pt x="1538378" y="935966"/>
                  <a:pt x="1585823" y="999226"/>
                  <a:pt x="1588699" y="1016479"/>
                </a:cubicBezTo>
                <a:cubicBezTo>
                  <a:pt x="1591575" y="1033732"/>
                  <a:pt x="1559944" y="1007853"/>
                  <a:pt x="1554193" y="1016479"/>
                </a:cubicBezTo>
                <a:cubicBezTo>
                  <a:pt x="1548442" y="1025106"/>
                  <a:pt x="1565695" y="1049547"/>
                  <a:pt x="1554193" y="1068238"/>
                </a:cubicBezTo>
                <a:cubicBezTo>
                  <a:pt x="1542691" y="1086929"/>
                  <a:pt x="1495246" y="1112808"/>
                  <a:pt x="1485182" y="1128623"/>
                </a:cubicBezTo>
                <a:cubicBezTo>
                  <a:pt x="1475118" y="1144438"/>
                  <a:pt x="1498121" y="1141562"/>
                  <a:pt x="1493808" y="1163128"/>
                </a:cubicBezTo>
                <a:cubicBezTo>
                  <a:pt x="1489495" y="1184694"/>
                  <a:pt x="1450676" y="1236453"/>
                  <a:pt x="1459302" y="1258019"/>
                </a:cubicBezTo>
                <a:cubicBezTo>
                  <a:pt x="1467928" y="1279585"/>
                  <a:pt x="1532627" y="1298275"/>
                  <a:pt x="1545567" y="1292524"/>
                </a:cubicBezTo>
                <a:cubicBezTo>
                  <a:pt x="1558507" y="1286773"/>
                  <a:pt x="1534065" y="1232139"/>
                  <a:pt x="1536940" y="1223513"/>
                </a:cubicBezTo>
                <a:cubicBezTo>
                  <a:pt x="1539815" y="1214887"/>
                  <a:pt x="1555630" y="1242204"/>
                  <a:pt x="1562819" y="1240766"/>
                </a:cubicBezTo>
                <a:cubicBezTo>
                  <a:pt x="1570008" y="1239328"/>
                  <a:pt x="1567132" y="1209136"/>
                  <a:pt x="1580072" y="1214887"/>
                </a:cubicBezTo>
                <a:cubicBezTo>
                  <a:pt x="1593012" y="1220638"/>
                  <a:pt x="1627517" y="1281023"/>
                  <a:pt x="1640457" y="1275272"/>
                </a:cubicBezTo>
                <a:cubicBezTo>
                  <a:pt x="1653397" y="1269521"/>
                  <a:pt x="1650521" y="1181819"/>
                  <a:pt x="1657710" y="1180381"/>
                </a:cubicBezTo>
                <a:cubicBezTo>
                  <a:pt x="1664899" y="1178943"/>
                  <a:pt x="1690778" y="1249392"/>
                  <a:pt x="1683589" y="1266645"/>
                </a:cubicBezTo>
                <a:cubicBezTo>
                  <a:pt x="1676400" y="1283898"/>
                  <a:pt x="1631831" y="1288211"/>
                  <a:pt x="1614578" y="1283898"/>
                </a:cubicBezTo>
                <a:cubicBezTo>
                  <a:pt x="1597325" y="1279585"/>
                  <a:pt x="1587261" y="1227826"/>
                  <a:pt x="1580072" y="1240766"/>
                </a:cubicBezTo>
                <a:cubicBezTo>
                  <a:pt x="1572883" y="1253706"/>
                  <a:pt x="1561382" y="1334219"/>
                  <a:pt x="1571446" y="1361536"/>
                </a:cubicBezTo>
                <a:cubicBezTo>
                  <a:pt x="1581510" y="1388853"/>
                  <a:pt x="1621767" y="1378789"/>
                  <a:pt x="1640457" y="1404668"/>
                </a:cubicBezTo>
                <a:cubicBezTo>
                  <a:pt x="1659147" y="1430547"/>
                  <a:pt x="1673525" y="1511060"/>
                  <a:pt x="1683589" y="1516811"/>
                </a:cubicBezTo>
                <a:cubicBezTo>
                  <a:pt x="1693653" y="1522562"/>
                  <a:pt x="1687902" y="1457864"/>
                  <a:pt x="1700842" y="1439174"/>
                </a:cubicBezTo>
                <a:cubicBezTo>
                  <a:pt x="1713782" y="1420484"/>
                  <a:pt x="1738223" y="1421921"/>
                  <a:pt x="1761227" y="1404668"/>
                </a:cubicBezTo>
                <a:cubicBezTo>
                  <a:pt x="1784231" y="1387415"/>
                  <a:pt x="1812986" y="1355785"/>
                  <a:pt x="1838865" y="1335657"/>
                </a:cubicBezTo>
                <a:cubicBezTo>
                  <a:pt x="1864744" y="1315529"/>
                  <a:pt x="1917940" y="1276709"/>
                  <a:pt x="1916502" y="1283898"/>
                </a:cubicBezTo>
                <a:cubicBezTo>
                  <a:pt x="1915064" y="1291087"/>
                  <a:pt x="1850366" y="1357223"/>
                  <a:pt x="1830238" y="1378789"/>
                </a:cubicBezTo>
                <a:cubicBezTo>
                  <a:pt x="1810110" y="1400355"/>
                  <a:pt x="1810110" y="1400354"/>
                  <a:pt x="1795733" y="1413294"/>
                </a:cubicBezTo>
                <a:cubicBezTo>
                  <a:pt x="1781356" y="1426234"/>
                  <a:pt x="1758351" y="1439173"/>
                  <a:pt x="1743974" y="1456426"/>
                </a:cubicBezTo>
                <a:cubicBezTo>
                  <a:pt x="1729597" y="1473679"/>
                  <a:pt x="1712344" y="1498120"/>
                  <a:pt x="1709469" y="1516811"/>
                </a:cubicBezTo>
                <a:cubicBezTo>
                  <a:pt x="1706594" y="1535502"/>
                  <a:pt x="1710906" y="1567132"/>
                  <a:pt x="1726721" y="1568570"/>
                </a:cubicBezTo>
                <a:cubicBezTo>
                  <a:pt x="1742536" y="1570008"/>
                  <a:pt x="1777042" y="1538378"/>
                  <a:pt x="1804359" y="1525438"/>
                </a:cubicBezTo>
                <a:cubicBezTo>
                  <a:pt x="1831676" y="1512498"/>
                  <a:pt x="1873370" y="1486619"/>
                  <a:pt x="1890623" y="1490932"/>
                </a:cubicBezTo>
                <a:cubicBezTo>
                  <a:pt x="1907876" y="1495245"/>
                  <a:pt x="1896374" y="1536940"/>
                  <a:pt x="1907876" y="1551317"/>
                </a:cubicBezTo>
                <a:cubicBezTo>
                  <a:pt x="1919378" y="1565694"/>
                  <a:pt x="1936631" y="1582947"/>
                  <a:pt x="1959635" y="1577196"/>
                </a:cubicBezTo>
                <a:cubicBezTo>
                  <a:pt x="1982639" y="1571445"/>
                  <a:pt x="2018582" y="1535502"/>
                  <a:pt x="2045899" y="1516811"/>
                </a:cubicBezTo>
                <a:cubicBezTo>
                  <a:pt x="2073216" y="1498121"/>
                  <a:pt x="2089030" y="1480868"/>
                  <a:pt x="2123536" y="1465053"/>
                </a:cubicBezTo>
                <a:cubicBezTo>
                  <a:pt x="2158042" y="1449238"/>
                  <a:pt x="2221303" y="1433423"/>
                  <a:pt x="2252933" y="1421921"/>
                </a:cubicBezTo>
                <a:cubicBezTo>
                  <a:pt x="2284563" y="1410419"/>
                  <a:pt x="2288877" y="1397479"/>
                  <a:pt x="2313318" y="1396041"/>
                </a:cubicBezTo>
                <a:cubicBezTo>
                  <a:pt x="2337760" y="1394603"/>
                  <a:pt x="2380892" y="1404668"/>
                  <a:pt x="2399582" y="1413294"/>
                </a:cubicBezTo>
                <a:cubicBezTo>
                  <a:pt x="2418273" y="1421921"/>
                  <a:pt x="2406771" y="1447800"/>
                  <a:pt x="2425461" y="1447800"/>
                </a:cubicBezTo>
                <a:cubicBezTo>
                  <a:pt x="2444151" y="1447800"/>
                  <a:pt x="2480095" y="1420483"/>
                  <a:pt x="2511725" y="1413294"/>
                </a:cubicBezTo>
                <a:cubicBezTo>
                  <a:pt x="2543355" y="1406105"/>
                  <a:pt x="2615242" y="1397479"/>
                  <a:pt x="2615242" y="1404668"/>
                </a:cubicBezTo>
                <a:cubicBezTo>
                  <a:pt x="2615242" y="1411857"/>
                  <a:pt x="2540480" y="1440611"/>
                  <a:pt x="2511725" y="1456426"/>
                </a:cubicBezTo>
                <a:cubicBezTo>
                  <a:pt x="2482970" y="1472241"/>
                  <a:pt x="2464280" y="1500996"/>
                  <a:pt x="2442714" y="1499558"/>
                </a:cubicBezTo>
                <a:cubicBezTo>
                  <a:pt x="2421148" y="1498120"/>
                  <a:pt x="2405333" y="1456426"/>
                  <a:pt x="2382329" y="1447800"/>
                </a:cubicBezTo>
                <a:cubicBezTo>
                  <a:pt x="2359325" y="1439174"/>
                  <a:pt x="2327695" y="1437736"/>
                  <a:pt x="2304691" y="1447800"/>
                </a:cubicBezTo>
                <a:cubicBezTo>
                  <a:pt x="2281687" y="1457864"/>
                  <a:pt x="2268747" y="1500996"/>
                  <a:pt x="2244306" y="1508185"/>
                </a:cubicBezTo>
                <a:cubicBezTo>
                  <a:pt x="2219865" y="1515374"/>
                  <a:pt x="2175295" y="1492370"/>
                  <a:pt x="2158042" y="1490932"/>
                </a:cubicBezTo>
                <a:cubicBezTo>
                  <a:pt x="2140789" y="1489494"/>
                  <a:pt x="2140789" y="1499558"/>
                  <a:pt x="2140789" y="1499558"/>
                </a:cubicBezTo>
                <a:cubicBezTo>
                  <a:pt x="2123536" y="1508185"/>
                  <a:pt x="2081842" y="1528314"/>
                  <a:pt x="2054525" y="1542691"/>
                </a:cubicBezTo>
                <a:cubicBezTo>
                  <a:pt x="2027208" y="1557069"/>
                  <a:pt x="1972574" y="1580072"/>
                  <a:pt x="1976887" y="1585823"/>
                </a:cubicBezTo>
                <a:cubicBezTo>
                  <a:pt x="1981200" y="1591574"/>
                  <a:pt x="2063151" y="1570007"/>
                  <a:pt x="2080404" y="1577196"/>
                </a:cubicBezTo>
                <a:cubicBezTo>
                  <a:pt x="2097657" y="1584385"/>
                  <a:pt x="2074653" y="1616015"/>
                  <a:pt x="2080404" y="1628955"/>
                </a:cubicBezTo>
                <a:cubicBezTo>
                  <a:pt x="2086155" y="1641895"/>
                  <a:pt x="2109159" y="1641895"/>
                  <a:pt x="2114910" y="1654834"/>
                </a:cubicBezTo>
                <a:cubicBezTo>
                  <a:pt x="2120661" y="1667774"/>
                  <a:pt x="2119223" y="1692215"/>
                  <a:pt x="2114910" y="1706592"/>
                </a:cubicBezTo>
                <a:cubicBezTo>
                  <a:pt x="2110597" y="1720969"/>
                  <a:pt x="2096220" y="1752600"/>
                  <a:pt x="2089031" y="1741098"/>
                </a:cubicBezTo>
                <a:cubicBezTo>
                  <a:pt x="2081842" y="1729596"/>
                  <a:pt x="2083280" y="1654834"/>
                  <a:pt x="2071778" y="1637581"/>
                </a:cubicBezTo>
                <a:cubicBezTo>
                  <a:pt x="2060276" y="1620328"/>
                  <a:pt x="2031521" y="1628955"/>
                  <a:pt x="2020019" y="1637581"/>
                </a:cubicBezTo>
                <a:cubicBezTo>
                  <a:pt x="2008517" y="1646207"/>
                  <a:pt x="2014269" y="1683589"/>
                  <a:pt x="2002767" y="1689340"/>
                </a:cubicBezTo>
                <a:cubicBezTo>
                  <a:pt x="1991265" y="1695091"/>
                  <a:pt x="1968261" y="1683589"/>
                  <a:pt x="1951008" y="1672087"/>
                </a:cubicBezTo>
                <a:cubicBezTo>
                  <a:pt x="1933755" y="1660585"/>
                  <a:pt x="1917940" y="1630392"/>
                  <a:pt x="1899250" y="1620328"/>
                </a:cubicBezTo>
                <a:cubicBezTo>
                  <a:pt x="1880560" y="1610264"/>
                  <a:pt x="1850367" y="1610264"/>
                  <a:pt x="1838865" y="1611702"/>
                </a:cubicBezTo>
                <a:cubicBezTo>
                  <a:pt x="1827363" y="1613140"/>
                  <a:pt x="1840302" y="1626080"/>
                  <a:pt x="1830238" y="1628955"/>
                </a:cubicBezTo>
                <a:cubicBezTo>
                  <a:pt x="1820174" y="1631831"/>
                  <a:pt x="1782793" y="1621766"/>
                  <a:pt x="1778480" y="1628955"/>
                </a:cubicBezTo>
                <a:cubicBezTo>
                  <a:pt x="1774167" y="1636144"/>
                  <a:pt x="1808672" y="1653397"/>
                  <a:pt x="1804359" y="1672087"/>
                </a:cubicBezTo>
                <a:cubicBezTo>
                  <a:pt x="1800046" y="1690777"/>
                  <a:pt x="1758352" y="1720970"/>
                  <a:pt x="1752601" y="1741098"/>
                </a:cubicBezTo>
                <a:cubicBezTo>
                  <a:pt x="1746850" y="1761226"/>
                  <a:pt x="1766978" y="1775604"/>
                  <a:pt x="1769853" y="1792857"/>
                </a:cubicBezTo>
                <a:cubicBezTo>
                  <a:pt x="1772728" y="1810110"/>
                  <a:pt x="1758351" y="1840302"/>
                  <a:pt x="1769853" y="1844615"/>
                </a:cubicBezTo>
                <a:cubicBezTo>
                  <a:pt x="1781355" y="1848928"/>
                  <a:pt x="1824488" y="1817298"/>
                  <a:pt x="1838865" y="1818736"/>
                </a:cubicBezTo>
                <a:cubicBezTo>
                  <a:pt x="1853242" y="1820174"/>
                  <a:pt x="1860431" y="1844615"/>
                  <a:pt x="1856118" y="1853241"/>
                </a:cubicBezTo>
                <a:cubicBezTo>
                  <a:pt x="1851805" y="1861867"/>
                  <a:pt x="1814423" y="1857554"/>
                  <a:pt x="1812985" y="1870494"/>
                </a:cubicBezTo>
                <a:cubicBezTo>
                  <a:pt x="1811547" y="1883434"/>
                  <a:pt x="1848929" y="1912188"/>
                  <a:pt x="1847491" y="1930879"/>
                </a:cubicBezTo>
                <a:cubicBezTo>
                  <a:pt x="1846053" y="1949570"/>
                  <a:pt x="1795733" y="1971136"/>
                  <a:pt x="1804359" y="1982638"/>
                </a:cubicBezTo>
                <a:cubicBezTo>
                  <a:pt x="1812985" y="1994140"/>
                  <a:pt x="1881997" y="2001329"/>
                  <a:pt x="1899250" y="1999891"/>
                </a:cubicBezTo>
                <a:cubicBezTo>
                  <a:pt x="1916503" y="1998453"/>
                  <a:pt x="1899250" y="1972573"/>
                  <a:pt x="1907876" y="1974011"/>
                </a:cubicBezTo>
                <a:cubicBezTo>
                  <a:pt x="1916502" y="1975449"/>
                  <a:pt x="1938068" y="1995577"/>
                  <a:pt x="1951008" y="2008517"/>
                </a:cubicBezTo>
                <a:cubicBezTo>
                  <a:pt x="1963948" y="2021457"/>
                  <a:pt x="1995578" y="2050211"/>
                  <a:pt x="1985514" y="2051649"/>
                </a:cubicBezTo>
                <a:cubicBezTo>
                  <a:pt x="1975450" y="2053087"/>
                  <a:pt x="1916502" y="2018581"/>
                  <a:pt x="1890623" y="2017143"/>
                </a:cubicBezTo>
                <a:cubicBezTo>
                  <a:pt x="1864744" y="2015705"/>
                  <a:pt x="1848928" y="2047336"/>
                  <a:pt x="1830238" y="2043023"/>
                </a:cubicBezTo>
                <a:cubicBezTo>
                  <a:pt x="1811548" y="2038710"/>
                  <a:pt x="1798608" y="2002766"/>
                  <a:pt x="1778480" y="1991264"/>
                </a:cubicBezTo>
                <a:cubicBezTo>
                  <a:pt x="1758352" y="1979762"/>
                  <a:pt x="1719533" y="1966822"/>
                  <a:pt x="1709469" y="1974011"/>
                </a:cubicBezTo>
                <a:cubicBezTo>
                  <a:pt x="1699405" y="1981200"/>
                  <a:pt x="1728159" y="2018581"/>
                  <a:pt x="1718095" y="2034396"/>
                </a:cubicBezTo>
                <a:cubicBezTo>
                  <a:pt x="1708031" y="2050211"/>
                  <a:pt x="1656273" y="2055962"/>
                  <a:pt x="1649084" y="2068902"/>
                </a:cubicBezTo>
                <a:cubicBezTo>
                  <a:pt x="1641895" y="2081842"/>
                  <a:pt x="1680714" y="2096219"/>
                  <a:pt x="1674963" y="2112034"/>
                </a:cubicBezTo>
                <a:cubicBezTo>
                  <a:pt x="1669212" y="2127849"/>
                  <a:pt x="1620329" y="2147977"/>
                  <a:pt x="1614578" y="2163792"/>
                </a:cubicBezTo>
                <a:cubicBezTo>
                  <a:pt x="1608827" y="2179607"/>
                  <a:pt x="1624642" y="2188233"/>
                  <a:pt x="1640457" y="2206924"/>
                </a:cubicBezTo>
                <a:cubicBezTo>
                  <a:pt x="1656272" y="2225615"/>
                  <a:pt x="1708031" y="2264434"/>
                  <a:pt x="1709469" y="2275936"/>
                </a:cubicBezTo>
                <a:cubicBezTo>
                  <a:pt x="1710907" y="2287438"/>
                  <a:pt x="1666337" y="2267310"/>
                  <a:pt x="1649084" y="2275936"/>
                </a:cubicBezTo>
                <a:cubicBezTo>
                  <a:pt x="1631831" y="2284562"/>
                  <a:pt x="1607390" y="2313317"/>
                  <a:pt x="1605952" y="2327694"/>
                </a:cubicBezTo>
                <a:cubicBezTo>
                  <a:pt x="1604514" y="2342071"/>
                  <a:pt x="1628955" y="2347823"/>
                  <a:pt x="1640457" y="2362200"/>
                </a:cubicBezTo>
                <a:cubicBezTo>
                  <a:pt x="1651959" y="2376577"/>
                  <a:pt x="1657710" y="2393830"/>
                  <a:pt x="1674963" y="2413958"/>
                </a:cubicBezTo>
                <a:cubicBezTo>
                  <a:pt x="1692216" y="2434086"/>
                  <a:pt x="1752600" y="2482970"/>
                  <a:pt x="1743974" y="2482970"/>
                </a:cubicBezTo>
                <a:cubicBezTo>
                  <a:pt x="1735348" y="2482970"/>
                  <a:pt x="1649083" y="2412520"/>
                  <a:pt x="1623204" y="2413958"/>
                </a:cubicBezTo>
                <a:cubicBezTo>
                  <a:pt x="1597325" y="2415396"/>
                  <a:pt x="1601639" y="2475781"/>
                  <a:pt x="1588699" y="2491596"/>
                </a:cubicBezTo>
                <a:cubicBezTo>
                  <a:pt x="1575759" y="2507411"/>
                  <a:pt x="1565695" y="2501660"/>
                  <a:pt x="1545567" y="2508849"/>
                </a:cubicBezTo>
                <a:cubicBezTo>
                  <a:pt x="1525439" y="2516038"/>
                  <a:pt x="1469367" y="2524664"/>
                  <a:pt x="1467929" y="2534728"/>
                </a:cubicBezTo>
                <a:cubicBezTo>
                  <a:pt x="1466491" y="2544792"/>
                  <a:pt x="1536940" y="2554857"/>
                  <a:pt x="1536940" y="2569234"/>
                </a:cubicBezTo>
                <a:cubicBezTo>
                  <a:pt x="1536940" y="2583611"/>
                  <a:pt x="1493808" y="2610928"/>
                  <a:pt x="1467929" y="2620992"/>
                </a:cubicBezTo>
                <a:cubicBezTo>
                  <a:pt x="1442050" y="2631056"/>
                  <a:pt x="1388854" y="2620993"/>
                  <a:pt x="1381665" y="2629619"/>
                </a:cubicBezTo>
                <a:cubicBezTo>
                  <a:pt x="1374476" y="2638246"/>
                  <a:pt x="1404669" y="2662687"/>
                  <a:pt x="1424797" y="2672751"/>
                </a:cubicBezTo>
                <a:cubicBezTo>
                  <a:pt x="1444925" y="2682815"/>
                  <a:pt x="1499559" y="2682815"/>
                  <a:pt x="1502435" y="2690004"/>
                </a:cubicBezTo>
                <a:cubicBezTo>
                  <a:pt x="1505311" y="2697193"/>
                  <a:pt x="1444925" y="2704381"/>
                  <a:pt x="1442050" y="2715883"/>
                </a:cubicBezTo>
                <a:cubicBezTo>
                  <a:pt x="1439175" y="2727385"/>
                  <a:pt x="1465054" y="2748951"/>
                  <a:pt x="1485182" y="2759015"/>
                </a:cubicBezTo>
                <a:cubicBezTo>
                  <a:pt x="1505310" y="2769079"/>
                  <a:pt x="1562819" y="2773393"/>
                  <a:pt x="1562819" y="2776268"/>
                </a:cubicBezTo>
                <a:cubicBezTo>
                  <a:pt x="1562819" y="2779143"/>
                  <a:pt x="1503872" y="2771955"/>
                  <a:pt x="1485182" y="2776268"/>
                </a:cubicBezTo>
                <a:cubicBezTo>
                  <a:pt x="1466492" y="2780581"/>
                  <a:pt x="1465053" y="2803585"/>
                  <a:pt x="1450676" y="2802147"/>
                </a:cubicBezTo>
                <a:cubicBezTo>
                  <a:pt x="1436299" y="2800709"/>
                  <a:pt x="1421922" y="2782018"/>
                  <a:pt x="1398918" y="2767641"/>
                </a:cubicBezTo>
                <a:cubicBezTo>
                  <a:pt x="1375914" y="2753264"/>
                  <a:pt x="1338532" y="2710132"/>
                  <a:pt x="1312653" y="2715883"/>
                </a:cubicBezTo>
                <a:cubicBezTo>
                  <a:pt x="1286774" y="2721634"/>
                  <a:pt x="1245080" y="2784894"/>
                  <a:pt x="1243642" y="2802147"/>
                </a:cubicBezTo>
                <a:cubicBezTo>
                  <a:pt x="1242204" y="2819400"/>
                  <a:pt x="1291087" y="2809336"/>
                  <a:pt x="1304027" y="2819400"/>
                </a:cubicBezTo>
                <a:cubicBezTo>
                  <a:pt x="1316967" y="2829464"/>
                  <a:pt x="1311216" y="2840966"/>
                  <a:pt x="1321280" y="2862532"/>
                </a:cubicBezTo>
                <a:cubicBezTo>
                  <a:pt x="1331344" y="2884098"/>
                  <a:pt x="1350035" y="2930105"/>
                  <a:pt x="1364412" y="2948796"/>
                </a:cubicBezTo>
                <a:cubicBezTo>
                  <a:pt x="1378789" y="2967487"/>
                  <a:pt x="1406106" y="2961735"/>
                  <a:pt x="1407544" y="2974675"/>
                </a:cubicBezTo>
                <a:cubicBezTo>
                  <a:pt x="1408982" y="2987615"/>
                  <a:pt x="1365849" y="3006306"/>
                  <a:pt x="1373038" y="3026434"/>
                </a:cubicBezTo>
                <a:cubicBezTo>
                  <a:pt x="1380227" y="3046562"/>
                  <a:pt x="1417608" y="3079630"/>
                  <a:pt x="1450676" y="3095445"/>
                </a:cubicBezTo>
                <a:cubicBezTo>
                  <a:pt x="1483744" y="3111260"/>
                  <a:pt x="1538378" y="3117011"/>
                  <a:pt x="1571446" y="3121324"/>
                </a:cubicBezTo>
                <a:cubicBezTo>
                  <a:pt x="1604514" y="3125637"/>
                  <a:pt x="1633269" y="3111260"/>
                  <a:pt x="1649084" y="3121324"/>
                </a:cubicBezTo>
                <a:cubicBezTo>
                  <a:pt x="1664899" y="3131388"/>
                  <a:pt x="1641895" y="3164456"/>
                  <a:pt x="1666336" y="3181709"/>
                </a:cubicBezTo>
                <a:cubicBezTo>
                  <a:pt x="1690777" y="3198962"/>
                  <a:pt x="1762665" y="3206150"/>
                  <a:pt x="1795733" y="3224841"/>
                </a:cubicBezTo>
                <a:cubicBezTo>
                  <a:pt x="1828801" y="3243532"/>
                  <a:pt x="1838865" y="3263661"/>
                  <a:pt x="1864744" y="3293853"/>
                </a:cubicBezTo>
                <a:cubicBezTo>
                  <a:pt x="1890623" y="3324045"/>
                  <a:pt x="1938068" y="3378679"/>
                  <a:pt x="1951008" y="3405996"/>
                </a:cubicBezTo>
                <a:cubicBezTo>
                  <a:pt x="1963948" y="3433313"/>
                  <a:pt x="1951008" y="3437627"/>
                  <a:pt x="1942382" y="3457755"/>
                </a:cubicBezTo>
                <a:cubicBezTo>
                  <a:pt x="1933756" y="3477883"/>
                  <a:pt x="1864744" y="3498011"/>
                  <a:pt x="1899250" y="3526766"/>
                </a:cubicBezTo>
                <a:cubicBezTo>
                  <a:pt x="1933756" y="3555521"/>
                  <a:pt x="2103409" y="3605842"/>
                  <a:pt x="2149416" y="3630283"/>
                </a:cubicBezTo>
                <a:cubicBezTo>
                  <a:pt x="2195423" y="3654724"/>
                  <a:pt x="2169544" y="3654725"/>
                  <a:pt x="2175295" y="3673415"/>
                </a:cubicBezTo>
                <a:cubicBezTo>
                  <a:pt x="2181046" y="3692106"/>
                  <a:pt x="2173857" y="3715109"/>
                  <a:pt x="2183921" y="3742426"/>
                </a:cubicBezTo>
                <a:cubicBezTo>
                  <a:pt x="2193985" y="3769743"/>
                  <a:pt x="2219865" y="3812875"/>
                  <a:pt x="2235680" y="3837317"/>
                </a:cubicBezTo>
                <a:cubicBezTo>
                  <a:pt x="2251495" y="3861759"/>
                  <a:pt x="2264435" y="3868947"/>
                  <a:pt x="2278812" y="3889075"/>
                </a:cubicBezTo>
                <a:cubicBezTo>
                  <a:pt x="2293189" y="3909203"/>
                  <a:pt x="2309004" y="3925019"/>
                  <a:pt x="2321944" y="3958087"/>
                </a:cubicBezTo>
                <a:cubicBezTo>
                  <a:pt x="2334884" y="3991155"/>
                  <a:pt x="2336322" y="4027098"/>
                  <a:pt x="2356450" y="4087483"/>
                </a:cubicBezTo>
                <a:cubicBezTo>
                  <a:pt x="2376578" y="4147868"/>
                  <a:pt x="2412522" y="4288766"/>
                  <a:pt x="2442714" y="4320396"/>
                </a:cubicBezTo>
                <a:cubicBezTo>
                  <a:pt x="2472906" y="4352026"/>
                  <a:pt x="2507412" y="4274389"/>
                  <a:pt x="2537604" y="4277264"/>
                </a:cubicBezTo>
                <a:cubicBezTo>
                  <a:pt x="2567797" y="4280140"/>
                  <a:pt x="2602303" y="4314645"/>
                  <a:pt x="2623869" y="4337649"/>
                </a:cubicBezTo>
                <a:cubicBezTo>
                  <a:pt x="2645435" y="4360653"/>
                  <a:pt x="2641122" y="4399472"/>
                  <a:pt x="2667001" y="4415287"/>
                </a:cubicBezTo>
                <a:cubicBezTo>
                  <a:pt x="2692880" y="4431102"/>
                  <a:pt x="2737450" y="4412412"/>
                  <a:pt x="2779144" y="4432540"/>
                </a:cubicBezTo>
                <a:cubicBezTo>
                  <a:pt x="2820838" y="4452668"/>
                  <a:pt x="2878348" y="4515929"/>
                  <a:pt x="2917167" y="4536057"/>
                </a:cubicBezTo>
                <a:cubicBezTo>
                  <a:pt x="2955986" y="4556185"/>
                  <a:pt x="2989053" y="4538932"/>
                  <a:pt x="3012057" y="4553309"/>
                </a:cubicBezTo>
                <a:cubicBezTo>
                  <a:pt x="3035061" y="4567686"/>
                  <a:pt x="3037936" y="4595004"/>
                  <a:pt x="3055189" y="4622321"/>
                </a:cubicBezTo>
                <a:cubicBezTo>
                  <a:pt x="3072442" y="4649638"/>
                  <a:pt x="3083944" y="4685581"/>
                  <a:pt x="3115574" y="4717211"/>
                </a:cubicBezTo>
                <a:cubicBezTo>
                  <a:pt x="3147204" y="4748841"/>
                  <a:pt x="3211902" y="4810664"/>
                  <a:pt x="3244970" y="4812102"/>
                </a:cubicBezTo>
                <a:cubicBezTo>
                  <a:pt x="3278038" y="4813540"/>
                  <a:pt x="3295291" y="4748842"/>
                  <a:pt x="3313982" y="4725838"/>
                </a:cubicBezTo>
                <a:cubicBezTo>
                  <a:pt x="3332673" y="4702834"/>
                  <a:pt x="3354239" y="4688456"/>
                  <a:pt x="3357114" y="4674079"/>
                </a:cubicBezTo>
                <a:cubicBezTo>
                  <a:pt x="3359989" y="4659702"/>
                  <a:pt x="3326922" y="4651076"/>
                  <a:pt x="3331235" y="4639574"/>
                </a:cubicBezTo>
                <a:cubicBezTo>
                  <a:pt x="3335548" y="4628072"/>
                  <a:pt x="3378680" y="4619445"/>
                  <a:pt x="3382993" y="4605068"/>
                </a:cubicBezTo>
                <a:cubicBezTo>
                  <a:pt x="3387306" y="4590691"/>
                  <a:pt x="3357114" y="4550434"/>
                  <a:pt x="3357114" y="4553309"/>
                </a:cubicBezTo>
                <a:cubicBezTo>
                  <a:pt x="3357114" y="4556184"/>
                  <a:pt x="3378680" y="4605068"/>
                  <a:pt x="3382993" y="4622321"/>
                </a:cubicBezTo>
                <a:cubicBezTo>
                  <a:pt x="3387306" y="4639574"/>
                  <a:pt x="3387306" y="4643887"/>
                  <a:pt x="3382993" y="4656826"/>
                </a:cubicBezTo>
                <a:cubicBezTo>
                  <a:pt x="3378680" y="4669765"/>
                  <a:pt x="3367178" y="4684143"/>
                  <a:pt x="3357114" y="4699958"/>
                </a:cubicBezTo>
                <a:cubicBezTo>
                  <a:pt x="3347050" y="4715773"/>
                  <a:pt x="3318295" y="4734464"/>
                  <a:pt x="3322608" y="4751717"/>
                </a:cubicBezTo>
                <a:cubicBezTo>
                  <a:pt x="3326921" y="4768970"/>
                  <a:pt x="3361427" y="4793411"/>
                  <a:pt x="3382993" y="4803475"/>
                </a:cubicBezTo>
                <a:cubicBezTo>
                  <a:pt x="3404559" y="4813539"/>
                  <a:pt x="3453442" y="4807789"/>
                  <a:pt x="3452004" y="4812102"/>
                </a:cubicBezTo>
                <a:cubicBezTo>
                  <a:pt x="3450566" y="4816415"/>
                  <a:pt x="3381556" y="4817853"/>
                  <a:pt x="3374367" y="4829355"/>
                </a:cubicBezTo>
                <a:cubicBezTo>
                  <a:pt x="3367178" y="4840857"/>
                  <a:pt x="3385868" y="4863860"/>
                  <a:pt x="3408872" y="4881113"/>
                </a:cubicBezTo>
                <a:cubicBezTo>
                  <a:pt x="3431876" y="4898366"/>
                  <a:pt x="3487948" y="4911306"/>
                  <a:pt x="3512389" y="4932872"/>
                </a:cubicBezTo>
                <a:cubicBezTo>
                  <a:pt x="3536831" y="4954438"/>
                  <a:pt x="3531080" y="4986068"/>
                  <a:pt x="3555521" y="5010509"/>
                </a:cubicBezTo>
                <a:cubicBezTo>
                  <a:pt x="3579962" y="5034950"/>
                  <a:pt x="3627408" y="5078083"/>
                  <a:pt x="3659038" y="5079521"/>
                </a:cubicBezTo>
                <a:cubicBezTo>
                  <a:pt x="3690668" y="5080959"/>
                  <a:pt x="3723736" y="5036389"/>
                  <a:pt x="3745302" y="5019136"/>
                </a:cubicBezTo>
                <a:cubicBezTo>
                  <a:pt x="3766868" y="5001883"/>
                  <a:pt x="3765431" y="4980317"/>
                  <a:pt x="3788435" y="4976004"/>
                </a:cubicBezTo>
                <a:cubicBezTo>
                  <a:pt x="3811439" y="4971691"/>
                  <a:pt x="3858884" y="5000446"/>
                  <a:pt x="3883325" y="4993257"/>
                </a:cubicBezTo>
                <a:cubicBezTo>
                  <a:pt x="3907766" y="4986068"/>
                  <a:pt x="3917831" y="4934310"/>
                  <a:pt x="3935084" y="4932872"/>
                </a:cubicBezTo>
                <a:cubicBezTo>
                  <a:pt x="3952337" y="4931434"/>
                  <a:pt x="3988280" y="4973128"/>
                  <a:pt x="3986842" y="4984630"/>
                </a:cubicBezTo>
                <a:cubicBezTo>
                  <a:pt x="3985404" y="4996132"/>
                  <a:pt x="3942272" y="4988943"/>
                  <a:pt x="3926457" y="5001883"/>
                </a:cubicBezTo>
                <a:cubicBezTo>
                  <a:pt x="3910642" y="5014823"/>
                  <a:pt x="3900578" y="5059393"/>
                  <a:pt x="3891952" y="5062268"/>
                </a:cubicBezTo>
                <a:cubicBezTo>
                  <a:pt x="3883326" y="5065143"/>
                  <a:pt x="3890514" y="5029200"/>
                  <a:pt x="3874699" y="5019136"/>
                </a:cubicBezTo>
                <a:cubicBezTo>
                  <a:pt x="3858884" y="5009072"/>
                  <a:pt x="3812876" y="4999008"/>
                  <a:pt x="3797061" y="5001883"/>
                </a:cubicBezTo>
                <a:cubicBezTo>
                  <a:pt x="3781246" y="5004758"/>
                  <a:pt x="3789872" y="5020574"/>
                  <a:pt x="3779808" y="5036389"/>
                </a:cubicBezTo>
                <a:cubicBezTo>
                  <a:pt x="3769744" y="5052204"/>
                  <a:pt x="3733801" y="5075208"/>
                  <a:pt x="3736676" y="5096774"/>
                </a:cubicBezTo>
                <a:cubicBezTo>
                  <a:pt x="3739552" y="5118340"/>
                  <a:pt x="3768306" y="5154283"/>
                  <a:pt x="3797061" y="5165785"/>
                </a:cubicBezTo>
                <a:cubicBezTo>
                  <a:pt x="3825816" y="5177287"/>
                  <a:pt x="3874698" y="5157159"/>
                  <a:pt x="3909204" y="5165785"/>
                </a:cubicBezTo>
                <a:cubicBezTo>
                  <a:pt x="3943710" y="5174411"/>
                  <a:pt x="3975340" y="5194539"/>
                  <a:pt x="4004095" y="5217543"/>
                </a:cubicBezTo>
                <a:cubicBezTo>
                  <a:pt x="4032850" y="5240547"/>
                  <a:pt x="4047227" y="5277928"/>
                  <a:pt x="4081733" y="5303807"/>
                </a:cubicBezTo>
                <a:cubicBezTo>
                  <a:pt x="4116239" y="5329686"/>
                  <a:pt x="4169435" y="5355566"/>
                  <a:pt x="4211129" y="5372819"/>
                </a:cubicBezTo>
                <a:cubicBezTo>
                  <a:pt x="4252823" y="5390072"/>
                  <a:pt x="4285892" y="5388634"/>
                  <a:pt x="4331899" y="5407324"/>
                </a:cubicBezTo>
                <a:cubicBezTo>
                  <a:pt x="4377906" y="5426014"/>
                  <a:pt x="4442604" y="5473460"/>
                  <a:pt x="4487174" y="5484962"/>
                </a:cubicBezTo>
                <a:cubicBezTo>
                  <a:pt x="4531744" y="5496464"/>
                  <a:pt x="4576314" y="5469147"/>
                  <a:pt x="4599318" y="5476336"/>
                </a:cubicBezTo>
                <a:cubicBezTo>
                  <a:pt x="4622322" y="5483525"/>
                  <a:pt x="4605069" y="5510841"/>
                  <a:pt x="4625197" y="5528094"/>
                </a:cubicBezTo>
                <a:cubicBezTo>
                  <a:pt x="4645325" y="5545347"/>
                  <a:pt x="4712898" y="5582729"/>
                  <a:pt x="4720087" y="5579853"/>
                </a:cubicBezTo>
                <a:cubicBezTo>
                  <a:pt x="4727276" y="5576977"/>
                  <a:pt x="4669767" y="5530969"/>
                  <a:pt x="4668329" y="5510841"/>
                </a:cubicBezTo>
                <a:cubicBezTo>
                  <a:pt x="4666891" y="5490713"/>
                  <a:pt x="4694208" y="5476336"/>
                  <a:pt x="4711461" y="5459083"/>
                </a:cubicBezTo>
                <a:cubicBezTo>
                  <a:pt x="4728714" y="5441830"/>
                  <a:pt x="4754593" y="5423139"/>
                  <a:pt x="4771846" y="5407324"/>
                </a:cubicBezTo>
                <a:cubicBezTo>
                  <a:pt x="4789099" y="5391509"/>
                  <a:pt x="4812103" y="5372818"/>
                  <a:pt x="4814978" y="5364192"/>
                </a:cubicBezTo>
                <a:cubicBezTo>
                  <a:pt x="4817853" y="5355566"/>
                  <a:pt x="4790537" y="5361317"/>
                  <a:pt x="4789099" y="5355566"/>
                </a:cubicBezTo>
                <a:cubicBezTo>
                  <a:pt x="4787661" y="5349815"/>
                  <a:pt x="4809228" y="5336876"/>
                  <a:pt x="4806352" y="5329687"/>
                </a:cubicBezTo>
                <a:cubicBezTo>
                  <a:pt x="4803476" y="5322498"/>
                  <a:pt x="4786223" y="5316747"/>
                  <a:pt x="4771846" y="5312434"/>
                </a:cubicBezTo>
                <a:cubicBezTo>
                  <a:pt x="4757469" y="5308121"/>
                  <a:pt x="4743091" y="5319622"/>
                  <a:pt x="4720087" y="5303807"/>
                </a:cubicBezTo>
                <a:cubicBezTo>
                  <a:pt x="4697083" y="5287992"/>
                  <a:pt x="4641012" y="5227607"/>
                  <a:pt x="4633823" y="5217543"/>
                </a:cubicBezTo>
                <a:cubicBezTo>
                  <a:pt x="4626634" y="5207479"/>
                  <a:pt x="4664015" y="5233359"/>
                  <a:pt x="4676955" y="5243423"/>
                </a:cubicBezTo>
                <a:cubicBezTo>
                  <a:pt x="4689895" y="5253487"/>
                  <a:pt x="4694208" y="5269302"/>
                  <a:pt x="4711461" y="5277928"/>
                </a:cubicBezTo>
                <a:cubicBezTo>
                  <a:pt x="4728714" y="5286554"/>
                  <a:pt x="4763219" y="5295181"/>
                  <a:pt x="4780472" y="5295181"/>
                </a:cubicBezTo>
                <a:cubicBezTo>
                  <a:pt x="4797725" y="5295181"/>
                  <a:pt x="4812102" y="5285117"/>
                  <a:pt x="4814978" y="5277928"/>
                </a:cubicBezTo>
                <a:cubicBezTo>
                  <a:pt x="4817854" y="5270739"/>
                  <a:pt x="4807789" y="5262113"/>
                  <a:pt x="4797725" y="5252049"/>
                </a:cubicBezTo>
                <a:cubicBezTo>
                  <a:pt x="4787661" y="5241985"/>
                  <a:pt x="4756031" y="5218981"/>
                  <a:pt x="4754593" y="5217543"/>
                </a:cubicBezTo>
                <a:cubicBezTo>
                  <a:pt x="4753155" y="5216105"/>
                  <a:pt x="4774722" y="5240548"/>
                  <a:pt x="4789099" y="5243423"/>
                </a:cubicBezTo>
                <a:cubicBezTo>
                  <a:pt x="4803476" y="5246298"/>
                  <a:pt x="4833668" y="5249173"/>
                  <a:pt x="4840857" y="5234796"/>
                </a:cubicBezTo>
                <a:cubicBezTo>
                  <a:pt x="4848046" y="5220419"/>
                  <a:pt x="4830793" y="5175849"/>
                  <a:pt x="4832231" y="5157158"/>
                </a:cubicBezTo>
                <a:cubicBezTo>
                  <a:pt x="4833669" y="5138467"/>
                  <a:pt x="4843733" y="5118340"/>
                  <a:pt x="4849484" y="5122653"/>
                </a:cubicBezTo>
                <a:cubicBezTo>
                  <a:pt x="4855235" y="5126966"/>
                  <a:pt x="4853797" y="5177287"/>
                  <a:pt x="4866736" y="5183038"/>
                </a:cubicBezTo>
                <a:cubicBezTo>
                  <a:pt x="4879675" y="5188789"/>
                  <a:pt x="4921370" y="5152845"/>
                  <a:pt x="4927121" y="5157158"/>
                </a:cubicBezTo>
                <a:cubicBezTo>
                  <a:pt x="4932872" y="5161471"/>
                  <a:pt x="4909868" y="5200291"/>
                  <a:pt x="4901242" y="5208917"/>
                </a:cubicBezTo>
                <a:cubicBezTo>
                  <a:pt x="4892616" y="5217544"/>
                  <a:pt x="4882552" y="5200291"/>
                  <a:pt x="4875363" y="5208917"/>
                </a:cubicBezTo>
                <a:cubicBezTo>
                  <a:pt x="4868174" y="5217543"/>
                  <a:pt x="4868174" y="5244860"/>
                  <a:pt x="4858110" y="5260675"/>
                </a:cubicBezTo>
                <a:cubicBezTo>
                  <a:pt x="4848046" y="5276490"/>
                  <a:pt x="4819291" y="5290867"/>
                  <a:pt x="4814978" y="5303807"/>
                </a:cubicBezTo>
                <a:cubicBezTo>
                  <a:pt x="4810665" y="5316747"/>
                  <a:pt x="4827918" y="5321060"/>
                  <a:pt x="4832231" y="5338313"/>
                </a:cubicBezTo>
                <a:cubicBezTo>
                  <a:pt x="4836544" y="5355566"/>
                  <a:pt x="4827917" y="5407324"/>
                  <a:pt x="4840857" y="5407324"/>
                </a:cubicBezTo>
                <a:cubicBezTo>
                  <a:pt x="4853797" y="5407324"/>
                  <a:pt x="4876801" y="5358441"/>
                  <a:pt x="4909869" y="5338313"/>
                </a:cubicBezTo>
                <a:cubicBezTo>
                  <a:pt x="4942937" y="5318185"/>
                  <a:pt x="5010510" y="5302370"/>
                  <a:pt x="5039265" y="5286555"/>
                </a:cubicBezTo>
                <a:cubicBezTo>
                  <a:pt x="5068020" y="5270740"/>
                  <a:pt x="5078084" y="5259238"/>
                  <a:pt x="5082397" y="5243423"/>
                </a:cubicBezTo>
                <a:cubicBezTo>
                  <a:pt x="5086710" y="5227608"/>
                  <a:pt x="5075208" y="5206042"/>
                  <a:pt x="5065144" y="5191664"/>
                </a:cubicBezTo>
                <a:cubicBezTo>
                  <a:pt x="5055080" y="5177286"/>
                  <a:pt x="5020574" y="5162909"/>
                  <a:pt x="5022012" y="5157158"/>
                </a:cubicBezTo>
                <a:cubicBezTo>
                  <a:pt x="5023450" y="5151407"/>
                  <a:pt x="5062268" y="5162909"/>
                  <a:pt x="5073770" y="5157158"/>
                </a:cubicBezTo>
                <a:cubicBezTo>
                  <a:pt x="5085272" y="5151407"/>
                  <a:pt x="5091023" y="5138468"/>
                  <a:pt x="5091023" y="5122653"/>
                </a:cubicBezTo>
                <a:cubicBezTo>
                  <a:pt x="5091023" y="5106838"/>
                  <a:pt x="5072332" y="5068019"/>
                  <a:pt x="5073770" y="5062268"/>
                </a:cubicBezTo>
                <a:cubicBezTo>
                  <a:pt x="5075208" y="5056517"/>
                  <a:pt x="5092461" y="5075207"/>
                  <a:pt x="5099650" y="5088147"/>
                </a:cubicBezTo>
                <a:cubicBezTo>
                  <a:pt x="5106839" y="5101087"/>
                  <a:pt x="5119777" y="5121215"/>
                  <a:pt x="5116902" y="5139906"/>
                </a:cubicBezTo>
                <a:cubicBezTo>
                  <a:pt x="5114027" y="5158597"/>
                  <a:pt x="5070895" y="5187351"/>
                  <a:pt x="5082397" y="5200291"/>
                </a:cubicBezTo>
                <a:cubicBezTo>
                  <a:pt x="5093899" y="5213231"/>
                  <a:pt x="5161473" y="5223294"/>
                  <a:pt x="5185914" y="5217543"/>
                </a:cubicBezTo>
                <a:cubicBezTo>
                  <a:pt x="5210355" y="5211792"/>
                  <a:pt x="5220420" y="5154283"/>
                  <a:pt x="5229046" y="5165785"/>
                </a:cubicBezTo>
                <a:cubicBezTo>
                  <a:pt x="5237672" y="5177287"/>
                  <a:pt x="5230483" y="5273615"/>
                  <a:pt x="5237672" y="5286555"/>
                </a:cubicBezTo>
                <a:cubicBezTo>
                  <a:pt x="5244861" y="5299495"/>
                  <a:pt x="5267865" y="5257800"/>
                  <a:pt x="5272178" y="5243423"/>
                </a:cubicBezTo>
                <a:cubicBezTo>
                  <a:pt x="5276491" y="5229046"/>
                  <a:pt x="5260677" y="5204604"/>
                  <a:pt x="5263552" y="5200291"/>
                </a:cubicBezTo>
                <a:cubicBezTo>
                  <a:pt x="5266427" y="5195978"/>
                  <a:pt x="5275054" y="5208917"/>
                  <a:pt x="5289431" y="5217543"/>
                </a:cubicBezTo>
                <a:cubicBezTo>
                  <a:pt x="5303808" y="5226169"/>
                  <a:pt x="5328250" y="5254924"/>
                  <a:pt x="5349816" y="5252049"/>
                </a:cubicBezTo>
                <a:cubicBezTo>
                  <a:pt x="5371382" y="5249174"/>
                  <a:pt x="5398699" y="5217544"/>
                  <a:pt x="5418827" y="5200291"/>
                </a:cubicBezTo>
                <a:cubicBezTo>
                  <a:pt x="5438955" y="5183038"/>
                  <a:pt x="5447581" y="5172974"/>
                  <a:pt x="5470585" y="5148532"/>
                </a:cubicBezTo>
                <a:cubicBezTo>
                  <a:pt x="5493589" y="5124090"/>
                  <a:pt x="5526658" y="5079520"/>
                  <a:pt x="5556850" y="5053641"/>
                </a:cubicBezTo>
                <a:cubicBezTo>
                  <a:pt x="5587042" y="5027762"/>
                  <a:pt x="5633049" y="5013385"/>
                  <a:pt x="5651740" y="4993257"/>
                </a:cubicBezTo>
                <a:cubicBezTo>
                  <a:pt x="5670431" y="4973129"/>
                  <a:pt x="5657491" y="4951563"/>
                  <a:pt x="5668993" y="4932872"/>
                </a:cubicBezTo>
                <a:cubicBezTo>
                  <a:pt x="5680495" y="4914181"/>
                  <a:pt x="5719314" y="4904117"/>
                  <a:pt x="5720752" y="4881113"/>
                </a:cubicBezTo>
                <a:cubicBezTo>
                  <a:pt x="5722190" y="4858109"/>
                  <a:pt x="5677619" y="4816415"/>
                  <a:pt x="5677619" y="4794849"/>
                </a:cubicBezTo>
                <a:cubicBezTo>
                  <a:pt x="5677619" y="4773283"/>
                  <a:pt x="5694873" y="4768970"/>
                  <a:pt x="5720752" y="4751717"/>
                </a:cubicBezTo>
                <a:cubicBezTo>
                  <a:pt x="5746631" y="4734464"/>
                  <a:pt x="5809891" y="4711460"/>
                  <a:pt x="5832895" y="4691332"/>
                </a:cubicBezTo>
                <a:cubicBezTo>
                  <a:pt x="5855899" y="4671204"/>
                  <a:pt x="5861649" y="4646762"/>
                  <a:pt x="5858774" y="4630947"/>
                </a:cubicBezTo>
                <a:cubicBezTo>
                  <a:pt x="5855899" y="4615132"/>
                  <a:pt x="5830019" y="4602192"/>
                  <a:pt x="5815642" y="4596441"/>
                </a:cubicBezTo>
                <a:cubicBezTo>
                  <a:pt x="5801265" y="4590690"/>
                  <a:pt x="5769635" y="4602192"/>
                  <a:pt x="5772510" y="4596441"/>
                </a:cubicBezTo>
                <a:cubicBezTo>
                  <a:pt x="5775385" y="4590690"/>
                  <a:pt x="5812767" y="4560498"/>
                  <a:pt x="5832895" y="4561936"/>
                </a:cubicBezTo>
                <a:cubicBezTo>
                  <a:pt x="5853023" y="4563374"/>
                  <a:pt x="5868839" y="4602193"/>
                  <a:pt x="5893280" y="4605068"/>
                </a:cubicBezTo>
                <a:cubicBezTo>
                  <a:pt x="5917721" y="4607943"/>
                  <a:pt x="5962291" y="4592129"/>
                  <a:pt x="5979544" y="4579189"/>
                </a:cubicBezTo>
                <a:cubicBezTo>
                  <a:pt x="5996797" y="4566249"/>
                  <a:pt x="5995359" y="4550434"/>
                  <a:pt x="5996797" y="4527430"/>
                </a:cubicBezTo>
                <a:cubicBezTo>
                  <a:pt x="5998235" y="4504426"/>
                  <a:pt x="5988170" y="4441166"/>
                  <a:pt x="5988170" y="4441166"/>
                </a:cubicBezTo>
                <a:cubicBezTo>
                  <a:pt x="5985295" y="4412411"/>
                  <a:pt x="5980982" y="4382219"/>
                  <a:pt x="5979544" y="4354902"/>
                </a:cubicBezTo>
                <a:cubicBezTo>
                  <a:pt x="5978106" y="4327585"/>
                  <a:pt x="5975231" y="4284453"/>
                  <a:pt x="5979544" y="4277264"/>
                </a:cubicBezTo>
                <a:cubicBezTo>
                  <a:pt x="5983857" y="4270075"/>
                  <a:pt x="5998234" y="4295955"/>
                  <a:pt x="6005423" y="4311770"/>
                </a:cubicBezTo>
                <a:cubicBezTo>
                  <a:pt x="6012612" y="4327585"/>
                  <a:pt x="6011174" y="4370717"/>
                  <a:pt x="6022676" y="4372155"/>
                </a:cubicBezTo>
                <a:cubicBezTo>
                  <a:pt x="6034178" y="4373593"/>
                  <a:pt x="6071560" y="4314645"/>
                  <a:pt x="6074435" y="4320396"/>
                </a:cubicBezTo>
                <a:cubicBezTo>
                  <a:pt x="6077310" y="4326147"/>
                  <a:pt x="6049993" y="4383656"/>
                  <a:pt x="6039929" y="4406660"/>
                </a:cubicBezTo>
                <a:cubicBezTo>
                  <a:pt x="6029865" y="4429664"/>
                  <a:pt x="6012612" y="4436853"/>
                  <a:pt x="6014050" y="4458419"/>
                </a:cubicBezTo>
                <a:cubicBezTo>
                  <a:pt x="6015488" y="4479985"/>
                  <a:pt x="6025551" y="4524555"/>
                  <a:pt x="6048555" y="4536057"/>
                </a:cubicBezTo>
                <a:cubicBezTo>
                  <a:pt x="6071559" y="4547559"/>
                  <a:pt x="6123317" y="4536056"/>
                  <a:pt x="6152072" y="4527430"/>
                </a:cubicBezTo>
                <a:cubicBezTo>
                  <a:pt x="6180827" y="4518804"/>
                  <a:pt x="6190891" y="4490049"/>
                  <a:pt x="6221084" y="4484298"/>
                </a:cubicBezTo>
                <a:cubicBezTo>
                  <a:pt x="6251277" y="4478547"/>
                  <a:pt x="6310223" y="4498675"/>
                  <a:pt x="6333227" y="4492924"/>
                </a:cubicBezTo>
                <a:cubicBezTo>
                  <a:pt x="6356231" y="4487173"/>
                  <a:pt x="6334665" y="4456981"/>
                  <a:pt x="6359106" y="4449792"/>
                </a:cubicBezTo>
                <a:cubicBezTo>
                  <a:pt x="6383547" y="4442603"/>
                  <a:pt x="6448246" y="4456981"/>
                  <a:pt x="6479876" y="4449792"/>
                </a:cubicBezTo>
                <a:cubicBezTo>
                  <a:pt x="6511506" y="4442603"/>
                  <a:pt x="6527321" y="4421037"/>
                  <a:pt x="6548887" y="4406660"/>
                </a:cubicBezTo>
                <a:cubicBezTo>
                  <a:pt x="6570453" y="4392283"/>
                  <a:pt x="6574766" y="4379343"/>
                  <a:pt x="6609272" y="4363528"/>
                </a:cubicBezTo>
                <a:cubicBezTo>
                  <a:pt x="6643778" y="4347713"/>
                  <a:pt x="6722853" y="4334774"/>
                  <a:pt x="6755921" y="4311770"/>
                </a:cubicBezTo>
                <a:cubicBezTo>
                  <a:pt x="6788989" y="4288766"/>
                  <a:pt x="6801929" y="4249947"/>
                  <a:pt x="6807680" y="4225506"/>
                </a:cubicBezTo>
                <a:cubicBezTo>
                  <a:pt x="6813431" y="4201065"/>
                  <a:pt x="6790427" y="4165121"/>
                  <a:pt x="6790427" y="4165121"/>
                </a:cubicBezTo>
                <a:cubicBezTo>
                  <a:pt x="6784676" y="4144993"/>
                  <a:pt x="6767423" y="4121989"/>
                  <a:pt x="6773174" y="4104736"/>
                </a:cubicBezTo>
                <a:cubicBezTo>
                  <a:pt x="6778925" y="4087483"/>
                  <a:pt x="6824933" y="4061604"/>
                  <a:pt x="6824933" y="4061604"/>
                </a:cubicBezTo>
                <a:cubicBezTo>
                  <a:pt x="6849374" y="4041476"/>
                  <a:pt x="6908321" y="4006970"/>
                  <a:pt x="6919823" y="3983966"/>
                </a:cubicBezTo>
                <a:cubicBezTo>
                  <a:pt x="6931325" y="3960962"/>
                  <a:pt x="6889631" y="3946585"/>
                  <a:pt x="6893944" y="3923581"/>
                </a:cubicBezTo>
                <a:cubicBezTo>
                  <a:pt x="6898257" y="3900577"/>
                  <a:pt x="6916947" y="3870384"/>
                  <a:pt x="6945702" y="3845943"/>
                </a:cubicBezTo>
                <a:cubicBezTo>
                  <a:pt x="6974457" y="3821502"/>
                  <a:pt x="7026215" y="3798498"/>
                  <a:pt x="7066472" y="3776932"/>
                </a:cubicBezTo>
                <a:cubicBezTo>
                  <a:pt x="7106729" y="3755366"/>
                  <a:pt x="7162801" y="3733800"/>
                  <a:pt x="7187242" y="3716547"/>
                </a:cubicBezTo>
                <a:cubicBezTo>
                  <a:pt x="7211683" y="3699294"/>
                  <a:pt x="7214559" y="3682041"/>
                  <a:pt x="7213121" y="3673415"/>
                </a:cubicBezTo>
                <a:cubicBezTo>
                  <a:pt x="7211683" y="3664789"/>
                  <a:pt x="7195869" y="3679166"/>
                  <a:pt x="7178616" y="3664789"/>
                </a:cubicBezTo>
                <a:cubicBezTo>
                  <a:pt x="7161363" y="3650412"/>
                  <a:pt x="7136921" y="3598653"/>
                  <a:pt x="7109604" y="3587151"/>
                </a:cubicBezTo>
                <a:cubicBezTo>
                  <a:pt x="7082287" y="3575649"/>
                  <a:pt x="7039155" y="3605841"/>
                  <a:pt x="7014714" y="3595777"/>
                </a:cubicBezTo>
                <a:cubicBezTo>
                  <a:pt x="6990273" y="3585713"/>
                  <a:pt x="6983083" y="3552645"/>
                  <a:pt x="6962955" y="3526766"/>
                </a:cubicBezTo>
                <a:cubicBezTo>
                  <a:pt x="6942827" y="3500887"/>
                  <a:pt x="6891069" y="3449128"/>
                  <a:pt x="6893944" y="3440502"/>
                </a:cubicBezTo>
                <a:cubicBezTo>
                  <a:pt x="6896819" y="3431876"/>
                  <a:pt x="6955767" y="3462067"/>
                  <a:pt x="6980208" y="3475007"/>
                </a:cubicBezTo>
                <a:cubicBezTo>
                  <a:pt x="7004649" y="3487947"/>
                  <a:pt x="7007525" y="3505200"/>
                  <a:pt x="7040593" y="3518140"/>
                </a:cubicBezTo>
                <a:cubicBezTo>
                  <a:pt x="7073661" y="3531080"/>
                  <a:pt x="7141235" y="3536830"/>
                  <a:pt x="7178616" y="3552645"/>
                </a:cubicBezTo>
                <a:cubicBezTo>
                  <a:pt x="7215997" y="3568460"/>
                  <a:pt x="7251941" y="3617343"/>
                  <a:pt x="7264880" y="3613030"/>
                </a:cubicBezTo>
                <a:cubicBezTo>
                  <a:pt x="7277819" y="3608717"/>
                  <a:pt x="7266317" y="3549770"/>
                  <a:pt x="7256253" y="3526766"/>
                </a:cubicBezTo>
                <a:cubicBezTo>
                  <a:pt x="7246189" y="3503762"/>
                  <a:pt x="7204495" y="3475007"/>
                  <a:pt x="7204495" y="3475007"/>
                </a:cubicBezTo>
                <a:cubicBezTo>
                  <a:pt x="7188680" y="3459192"/>
                  <a:pt x="7165676" y="3447690"/>
                  <a:pt x="7161363" y="3431875"/>
                </a:cubicBezTo>
                <a:cubicBezTo>
                  <a:pt x="7157050" y="3416060"/>
                  <a:pt x="7168552" y="3397370"/>
                  <a:pt x="7178616" y="3380117"/>
                </a:cubicBezTo>
                <a:cubicBezTo>
                  <a:pt x="7188680" y="3362864"/>
                  <a:pt x="7218873" y="3324045"/>
                  <a:pt x="7221748" y="3328358"/>
                </a:cubicBezTo>
                <a:cubicBezTo>
                  <a:pt x="7224623" y="3332671"/>
                  <a:pt x="7192994" y="3387305"/>
                  <a:pt x="7195869" y="3405996"/>
                </a:cubicBezTo>
                <a:cubicBezTo>
                  <a:pt x="7198744" y="3424687"/>
                  <a:pt x="7228937" y="3427562"/>
                  <a:pt x="7239001" y="3440502"/>
                </a:cubicBezTo>
                <a:cubicBezTo>
                  <a:pt x="7249065" y="3453442"/>
                  <a:pt x="7246189" y="3483634"/>
                  <a:pt x="7256253" y="3483634"/>
                </a:cubicBezTo>
                <a:cubicBezTo>
                  <a:pt x="7266317" y="3483634"/>
                  <a:pt x="7292196" y="3439064"/>
                  <a:pt x="7299385" y="3440502"/>
                </a:cubicBezTo>
                <a:cubicBezTo>
                  <a:pt x="7306574" y="3441940"/>
                  <a:pt x="7285007" y="3482196"/>
                  <a:pt x="7299385" y="3492260"/>
                </a:cubicBezTo>
                <a:cubicBezTo>
                  <a:pt x="7313763" y="3502324"/>
                  <a:pt x="7388525" y="3492261"/>
                  <a:pt x="7385650" y="3500887"/>
                </a:cubicBezTo>
                <a:cubicBezTo>
                  <a:pt x="7382775" y="3509514"/>
                  <a:pt x="7292197" y="3523891"/>
                  <a:pt x="7282133" y="3544019"/>
                </a:cubicBezTo>
                <a:cubicBezTo>
                  <a:pt x="7272069" y="3564147"/>
                  <a:pt x="7305137" y="3614468"/>
                  <a:pt x="7325265" y="3621657"/>
                </a:cubicBezTo>
                <a:cubicBezTo>
                  <a:pt x="7345393" y="3628846"/>
                  <a:pt x="7374147" y="3587151"/>
                  <a:pt x="7402902" y="3587151"/>
                </a:cubicBezTo>
                <a:cubicBezTo>
                  <a:pt x="7431657" y="3587151"/>
                  <a:pt x="7460412" y="3618782"/>
                  <a:pt x="7497793" y="3621657"/>
                </a:cubicBezTo>
                <a:cubicBezTo>
                  <a:pt x="7535174" y="3624532"/>
                  <a:pt x="7591246" y="3615906"/>
                  <a:pt x="7627189" y="3604404"/>
                </a:cubicBezTo>
                <a:cubicBezTo>
                  <a:pt x="7663132" y="3592902"/>
                  <a:pt x="7680385" y="3574211"/>
                  <a:pt x="7713453" y="3552645"/>
                </a:cubicBezTo>
                <a:cubicBezTo>
                  <a:pt x="7746521" y="3531079"/>
                  <a:pt x="7788216" y="3502324"/>
                  <a:pt x="7825597" y="3475007"/>
                </a:cubicBezTo>
                <a:cubicBezTo>
                  <a:pt x="7862978" y="3447690"/>
                  <a:pt x="7901797" y="3414622"/>
                  <a:pt x="7937740" y="3388743"/>
                </a:cubicBezTo>
                <a:cubicBezTo>
                  <a:pt x="7973683" y="3362864"/>
                  <a:pt x="8002438" y="3341298"/>
                  <a:pt x="8041257" y="3319732"/>
                </a:cubicBezTo>
                <a:cubicBezTo>
                  <a:pt x="8080076" y="3298166"/>
                  <a:pt x="8143336" y="3276600"/>
                  <a:pt x="8170653" y="3259347"/>
                </a:cubicBezTo>
                <a:cubicBezTo>
                  <a:pt x="8197970" y="3242094"/>
                  <a:pt x="8203721" y="3234906"/>
                  <a:pt x="8205159" y="3216215"/>
                </a:cubicBezTo>
                <a:cubicBezTo>
                  <a:pt x="8206597" y="3197524"/>
                  <a:pt x="8190782" y="3148642"/>
                  <a:pt x="8179280" y="3147204"/>
                </a:cubicBezTo>
                <a:cubicBezTo>
                  <a:pt x="8167778" y="3145766"/>
                  <a:pt x="8150525" y="3191774"/>
                  <a:pt x="8136148" y="3207589"/>
                </a:cubicBezTo>
                <a:cubicBezTo>
                  <a:pt x="8121771" y="3223404"/>
                  <a:pt x="8107393" y="3236343"/>
                  <a:pt x="8093016" y="3242094"/>
                </a:cubicBezTo>
                <a:cubicBezTo>
                  <a:pt x="8078639" y="3247845"/>
                  <a:pt x="8058511" y="3256471"/>
                  <a:pt x="8049884" y="3242094"/>
                </a:cubicBezTo>
                <a:cubicBezTo>
                  <a:pt x="8041258" y="3227717"/>
                  <a:pt x="8051321" y="3173083"/>
                  <a:pt x="8041257" y="3155830"/>
                </a:cubicBezTo>
                <a:cubicBezTo>
                  <a:pt x="8031193" y="3138577"/>
                  <a:pt x="7989499" y="3147203"/>
                  <a:pt x="7989499" y="3138577"/>
                </a:cubicBezTo>
                <a:cubicBezTo>
                  <a:pt x="7989499" y="3129951"/>
                  <a:pt x="8021129" y="3117011"/>
                  <a:pt x="8041257" y="3104072"/>
                </a:cubicBezTo>
                <a:cubicBezTo>
                  <a:pt x="8061385" y="3091133"/>
                  <a:pt x="8087265" y="3068129"/>
                  <a:pt x="8110269" y="3060940"/>
                </a:cubicBezTo>
                <a:cubicBezTo>
                  <a:pt x="8133273" y="3053751"/>
                  <a:pt x="8153401" y="3072442"/>
                  <a:pt x="8179280" y="3060940"/>
                </a:cubicBezTo>
                <a:cubicBezTo>
                  <a:pt x="8205159" y="3049438"/>
                  <a:pt x="8239665" y="3016370"/>
                  <a:pt x="8265544" y="2991928"/>
                </a:cubicBezTo>
                <a:cubicBezTo>
                  <a:pt x="8291423" y="2967487"/>
                  <a:pt x="8304363" y="2941608"/>
                  <a:pt x="8334555" y="2914291"/>
                </a:cubicBezTo>
                <a:cubicBezTo>
                  <a:pt x="8364747" y="2886974"/>
                  <a:pt x="8436635" y="2846717"/>
                  <a:pt x="8446699" y="2828026"/>
                </a:cubicBezTo>
                <a:cubicBezTo>
                  <a:pt x="8456763" y="2809335"/>
                  <a:pt x="8422257" y="2805022"/>
                  <a:pt x="8394940" y="2802147"/>
                </a:cubicBezTo>
                <a:cubicBezTo>
                  <a:pt x="8367623" y="2799272"/>
                  <a:pt x="8282797" y="2810774"/>
                  <a:pt x="8282797" y="2810774"/>
                </a:cubicBezTo>
                <a:lnTo>
                  <a:pt x="8187906" y="2819400"/>
                </a:lnTo>
                <a:cubicBezTo>
                  <a:pt x="8162027" y="2822275"/>
                  <a:pt x="8157713" y="2832339"/>
                  <a:pt x="8127521" y="2828026"/>
                </a:cubicBezTo>
                <a:cubicBezTo>
                  <a:pt x="8097329" y="2823713"/>
                  <a:pt x="8034069" y="2802147"/>
                  <a:pt x="8006752" y="2793521"/>
                </a:cubicBezTo>
                <a:cubicBezTo>
                  <a:pt x="7979435" y="2784895"/>
                  <a:pt x="7976559" y="2773393"/>
                  <a:pt x="7963619" y="2776268"/>
                </a:cubicBezTo>
                <a:cubicBezTo>
                  <a:pt x="7950679" y="2779143"/>
                  <a:pt x="7950680" y="2809336"/>
                  <a:pt x="7929114" y="2810774"/>
                </a:cubicBezTo>
                <a:cubicBezTo>
                  <a:pt x="7907548" y="2812212"/>
                  <a:pt x="7870166" y="2786332"/>
                  <a:pt x="7834223" y="2784894"/>
                </a:cubicBezTo>
                <a:cubicBezTo>
                  <a:pt x="7798280" y="2783456"/>
                  <a:pt x="7740770" y="2799272"/>
                  <a:pt x="7713453" y="2802147"/>
                </a:cubicBezTo>
                <a:cubicBezTo>
                  <a:pt x="7686136" y="2805022"/>
                  <a:pt x="7673196" y="2809336"/>
                  <a:pt x="7670321" y="2802147"/>
                </a:cubicBezTo>
                <a:cubicBezTo>
                  <a:pt x="7667446" y="2794958"/>
                  <a:pt x="7703390" y="2766204"/>
                  <a:pt x="7696201" y="2759015"/>
                </a:cubicBezTo>
                <a:cubicBezTo>
                  <a:pt x="7689012" y="2751826"/>
                  <a:pt x="7625751" y="2764766"/>
                  <a:pt x="7627189" y="2759015"/>
                </a:cubicBezTo>
                <a:cubicBezTo>
                  <a:pt x="7628627" y="2753264"/>
                  <a:pt x="7706265" y="2740324"/>
                  <a:pt x="7704827" y="2724509"/>
                </a:cubicBezTo>
                <a:cubicBezTo>
                  <a:pt x="7703389" y="2708694"/>
                  <a:pt x="7627189" y="2684252"/>
                  <a:pt x="7618563" y="2664124"/>
                </a:cubicBezTo>
                <a:cubicBezTo>
                  <a:pt x="7609937" y="2643996"/>
                  <a:pt x="7634379" y="2596551"/>
                  <a:pt x="7653069" y="2603740"/>
                </a:cubicBezTo>
                <a:cubicBezTo>
                  <a:pt x="7671760" y="2610929"/>
                  <a:pt x="7700514" y="2687129"/>
                  <a:pt x="7730706" y="2707257"/>
                </a:cubicBezTo>
                <a:cubicBezTo>
                  <a:pt x="7760898" y="2727385"/>
                  <a:pt x="7802593" y="2717320"/>
                  <a:pt x="7834223" y="2724509"/>
                </a:cubicBezTo>
                <a:cubicBezTo>
                  <a:pt x="7865853" y="2731698"/>
                  <a:pt x="7891732" y="2746076"/>
                  <a:pt x="7920487" y="2750389"/>
                </a:cubicBezTo>
                <a:cubicBezTo>
                  <a:pt x="7949242" y="2754702"/>
                  <a:pt x="7995250" y="2759015"/>
                  <a:pt x="8006752" y="2750389"/>
                </a:cubicBezTo>
                <a:cubicBezTo>
                  <a:pt x="8018254" y="2741763"/>
                  <a:pt x="7983748" y="2713007"/>
                  <a:pt x="7989499" y="2698630"/>
                </a:cubicBezTo>
                <a:cubicBezTo>
                  <a:pt x="7995250" y="2684253"/>
                  <a:pt x="8028318" y="2654060"/>
                  <a:pt x="8041257" y="2664124"/>
                </a:cubicBezTo>
                <a:cubicBezTo>
                  <a:pt x="8054197" y="2674188"/>
                  <a:pt x="8054196" y="2737449"/>
                  <a:pt x="8067136" y="2759015"/>
                </a:cubicBezTo>
                <a:cubicBezTo>
                  <a:pt x="8080076" y="2780581"/>
                  <a:pt x="8098767" y="2793521"/>
                  <a:pt x="8118895" y="2793521"/>
                </a:cubicBezTo>
                <a:cubicBezTo>
                  <a:pt x="8139023" y="2793521"/>
                  <a:pt x="8163465" y="2763328"/>
                  <a:pt x="8187906" y="2759015"/>
                </a:cubicBezTo>
                <a:cubicBezTo>
                  <a:pt x="8212347" y="2754702"/>
                  <a:pt x="8256918" y="2776267"/>
                  <a:pt x="8265544" y="2767641"/>
                </a:cubicBezTo>
                <a:cubicBezTo>
                  <a:pt x="8274171" y="2759015"/>
                  <a:pt x="8232476" y="2707257"/>
                  <a:pt x="8239665" y="2707257"/>
                </a:cubicBezTo>
                <a:cubicBezTo>
                  <a:pt x="8246854" y="2707257"/>
                  <a:pt x="8282797" y="2756139"/>
                  <a:pt x="8308676" y="2767641"/>
                </a:cubicBezTo>
                <a:cubicBezTo>
                  <a:pt x="8334555" y="2779143"/>
                  <a:pt x="8392064" y="2783457"/>
                  <a:pt x="8394940" y="2776268"/>
                </a:cubicBezTo>
                <a:cubicBezTo>
                  <a:pt x="8397816" y="2769079"/>
                  <a:pt x="8324491" y="2725947"/>
                  <a:pt x="8325929" y="2724509"/>
                </a:cubicBezTo>
                <a:cubicBezTo>
                  <a:pt x="8327367" y="2723071"/>
                  <a:pt x="8389190" y="2770516"/>
                  <a:pt x="8403567" y="2767641"/>
                </a:cubicBezTo>
                <a:cubicBezTo>
                  <a:pt x="8417944" y="2764766"/>
                  <a:pt x="8400691" y="2724510"/>
                  <a:pt x="8412193" y="2707257"/>
                </a:cubicBezTo>
                <a:cubicBezTo>
                  <a:pt x="8423695" y="2690004"/>
                  <a:pt x="8468265" y="2659811"/>
                  <a:pt x="8472578" y="2664124"/>
                </a:cubicBezTo>
                <a:cubicBezTo>
                  <a:pt x="8476891" y="2668437"/>
                  <a:pt x="8428008" y="2717321"/>
                  <a:pt x="8438072" y="2733136"/>
                </a:cubicBezTo>
                <a:cubicBezTo>
                  <a:pt x="8448136" y="2748951"/>
                  <a:pt x="8522899" y="2763328"/>
                  <a:pt x="8532963" y="2759015"/>
                </a:cubicBezTo>
                <a:cubicBezTo>
                  <a:pt x="8543027" y="2754702"/>
                  <a:pt x="8489831" y="2713008"/>
                  <a:pt x="8498457" y="2707257"/>
                </a:cubicBezTo>
                <a:cubicBezTo>
                  <a:pt x="8507083" y="2701506"/>
                  <a:pt x="8576095" y="2733135"/>
                  <a:pt x="8584721" y="2724509"/>
                </a:cubicBezTo>
                <a:cubicBezTo>
                  <a:pt x="8593347" y="2715883"/>
                  <a:pt x="8550216" y="2672751"/>
                  <a:pt x="8550216" y="2655498"/>
                </a:cubicBezTo>
                <a:cubicBezTo>
                  <a:pt x="8550216" y="2638245"/>
                  <a:pt x="8576095" y="2636807"/>
                  <a:pt x="8584721" y="2620992"/>
                </a:cubicBezTo>
                <a:cubicBezTo>
                  <a:pt x="8593347" y="2605177"/>
                  <a:pt x="8601974" y="2580735"/>
                  <a:pt x="8601974" y="2560607"/>
                </a:cubicBezTo>
                <a:cubicBezTo>
                  <a:pt x="8601974" y="2540479"/>
                  <a:pt x="8604849" y="2513162"/>
                  <a:pt x="8584721" y="2500223"/>
                </a:cubicBezTo>
                <a:cubicBezTo>
                  <a:pt x="8564593" y="2487284"/>
                  <a:pt x="8481204" y="2482970"/>
                  <a:pt x="8481204" y="2482970"/>
                </a:cubicBezTo>
                <a:cubicBezTo>
                  <a:pt x="8440948" y="2475781"/>
                  <a:pt x="8367623" y="2467155"/>
                  <a:pt x="8343182" y="2457091"/>
                </a:cubicBezTo>
                <a:cubicBezTo>
                  <a:pt x="8318741" y="2447027"/>
                  <a:pt x="8317302" y="2424023"/>
                  <a:pt x="8334555" y="2422585"/>
                </a:cubicBezTo>
                <a:cubicBezTo>
                  <a:pt x="8351808" y="2421147"/>
                  <a:pt x="8446699" y="2448464"/>
                  <a:pt x="8446699" y="2448464"/>
                </a:cubicBezTo>
                <a:cubicBezTo>
                  <a:pt x="8484080" y="2457090"/>
                  <a:pt x="8544465" y="2477218"/>
                  <a:pt x="8558842" y="2474343"/>
                </a:cubicBezTo>
                <a:cubicBezTo>
                  <a:pt x="8573219" y="2471468"/>
                  <a:pt x="8534401" y="2445588"/>
                  <a:pt x="8532963" y="2431211"/>
                </a:cubicBezTo>
                <a:cubicBezTo>
                  <a:pt x="8531525" y="2416834"/>
                  <a:pt x="8538714" y="2408207"/>
                  <a:pt x="8550216" y="2388079"/>
                </a:cubicBezTo>
                <a:cubicBezTo>
                  <a:pt x="8561718" y="2367951"/>
                  <a:pt x="8597661" y="2330569"/>
                  <a:pt x="8601974" y="2310441"/>
                </a:cubicBezTo>
                <a:cubicBezTo>
                  <a:pt x="8606287" y="2290313"/>
                  <a:pt x="8587597" y="2270184"/>
                  <a:pt x="8576095" y="2267309"/>
                </a:cubicBezTo>
                <a:cubicBezTo>
                  <a:pt x="8564593" y="2264434"/>
                  <a:pt x="8534401" y="2301815"/>
                  <a:pt x="8532963" y="2293189"/>
                </a:cubicBezTo>
                <a:cubicBezTo>
                  <a:pt x="8531525" y="2284563"/>
                  <a:pt x="8573220" y="2234242"/>
                  <a:pt x="8567469" y="2215551"/>
                </a:cubicBezTo>
                <a:cubicBezTo>
                  <a:pt x="8561718" y="2196860"/>
                  <a:pt x="8488393" y="2178170"/>
                  <a:pt x="8498457" y="2181045"/>
                </a:cubicBezTo>
                <a:cubicBezTo>
                  <a:pt x="8508521" y="2183921"/>
                  <a:pt x="8616351" y="2231366"/>
                  <a:pt x="8627853" y="2232804"/>
                </a:cubicBezTo>
                <a:cubicBezTo>
                  <a:pt x="8639355" y="2234242"/>
                  <a:pt x="8567469" y="2206925"/>
                  <a:pt x="8567469" y="2189672"/>
                </a:cubicBezTo>
                <a:cubicBezTo>
                  <a:pt x="8567469" y="2172419"/>
                  <a:pt x="8636479" y="2142227"/>
                  <a:pt x="8627853" y="2129287"/>
                </a:cubicBezTo>
                <a:cubicBezTo>
                  <a:pt x="8619227" y="2116347"/>
                  <a:pt x="8538714" y="2127849"/>
                  <a:pt x="8515710" y="2112034"/>
                </a:cubicBezTo>
                <a:cubicBezTo>
                  <a:pt x="8492706" y="2096219"/>
                  <a:pt x="8482642" y="2043023"/>
                  <a:pt x="8489831" y="2034396"/>
                </a:cubicBezTo>
                <a:cubicBezTo>
                  <a:pt x="8497020" y="2025770"/>
                  <a:pt x="8538714" y="2051649"/>
                  <a:pt x="8558842" y="2060275"/>
                </a:cubicBezTo>
                <a:cubicBezTo>
                  <a:pt x="8578970" y="2068901"/>
                  <a:pt x="8591911" y="2076091"/>
                  <a:pt x="8610601" y="2086155"/>
                </a:cubicBezTo>
                <a:cubicBezTo>
                  <a:pt x="8629291" y="2096219"/>
                  <a:pt x="8668110" y="2129287"/>
                  <a:pt x="8670985" y="2120660"/>
                </a:cubicBezTo>
                <a:cubicBezTo>
                  <a:pt x="8673860" y="2112034"/>
                  <a:pt x="8632166" y="2063151"/>
                  <a:pt x="8627853" y="2034396"/>
                </a:cubicBezTo>
                <a:cubicBezTo>
                  <a:pt x="8623540" y="2005641"/>
                  <a:pt x="8647981" y="1979762"/>
                  <a:pt x="8645106" y="1948132"/>
                </a:cubicBezTo>
                <a:cubicBezTo>
                  <a:pt x="8642231" y="1916502"/>
                  <a:pt x="8627854" y="1863305"/>
                  <a:pt x="8610601" y="1844615"/>
                </a:cubicBezTo>
                <a:cubicBezTo>
                  <a:pt x="8593348" y="1825925"/>
                  <a:pt x="8570344" y="1837427"/>
                  <a:pt x="8541589" y="1835989"/>
                </a:cubicBezTo>
                <a:cubicBezTo>
                  <a:pt x="8512834" y="1834551"/>
                  <a:pt x="8443823" y="1844615"/>
                  <a:pt x="8438072" y="1835989"/>
                </a:cubicBezTo>
                <a:cubicBezTo>
                  <a:pt x="8432321" y="1827363"/>
                  <a:pt x="8488393" y="1794294"/>
                  <a:pt x="8507084" y="1784230"/>
                </a:cubicBezTo>
                <a:cubicBezTo>
                  <a:pt x="8525775" y="1774166"/>
                  <a:pt x="8530088" y="1778480"/>
                  <a:pt x="8550216" y="1775604"/>
                </a:cubicBezTo>
                <a:cubicBezTo>
                  <a:pt x="8570344" y="1772729"/>
                  <a:pt x="8616351" y="1777041"/>
                  <a:pt x="8627853" y="1766977"/>
                </a:cubicBezTo>
                <a:cubicBezTo>
                  <a:pt x="8639355" y="1756913"/>
                  <a:pt x="8626416" y="1738223"/>
                  <a:pt x="8619227" y="1715219"/>
                </a:cubicBezTo>
                <a:cubicBezTo>
                  <a:pt x="8612038" y="1692215"/>
                  <a:pt x="8600536" y="1646208"/>
                  <a:pt x="8584721" y="1628955"/>
                </a:cubicBezTo>
                <a:cubicBezTo>
                  <a:pt x="8568906" y="1611702"/>
                  <a:pt x="8541589" y="1628955"/>
                  <a:pt x="8524336" y="1611702"/>
                </a:cubicBezTo>
                <a:cubicBezTo>
                  <a:pt x="8507083" y="1594449"/>
                  <a:pt x="8497019" y="1538378"/>
                  <a:pt x="8481204" y="1525438"/>
                </a:cubicBezTo>
                <a:cubicBezTo>
                  <a:pt x="8465389" y="1512498"/>
                  <a:pt x="8420820" y="1534064"/>
                  <a:pt x="8429446" y="1534064"/>
                </a:cubicBezTo>
                <a:cubicBezTo>
                  <a:pt x="8438072" y="1534064"/>
                  <a:pt x="8509959" y="1531189"/>
                  <a:pt x="8532963" y="1525438"/>
                </a:cubicBezTo>
                <a:cubicBezTo>
                  <a:pt x="8555967" y="1519687"/>
                  <a:pt x="8560280" y="1512498"/>
                  <a:pt x="8567469" y="1499558"/>
                </a:cubicBezTo>
                <a:cubicBezTo>
                  <a:pt x="8574658" y="1486618"/>
                  <a:pt x="8578970" y="1472241"/>
                  <a:pt x="8576095" y="1447800"/>
                </a:cubicBezTo>
                <a:cubicBezTo>
                  <a:pt x="8573220" y="1423359"/>
                  <a:pt x="8567469" y="1381664"/>
                  <a:pt x="8550216" y="1352909"/>
                </a:cubicBezTo>
                <a:cubicBezTo>
                  <a:pt x="8532963" y="1324154"/>
                  <a:pt x="8489831" y="1299713"/>
                  <a:pt x="8472578" y="1275272"/>
                </a:cubicBezTo>
                <a:cubicBezTo>
                  <a:pt x="8455325" y="1250831"/>
                  <a:pt x="8455326" y="1227826"/>
                  <a:pt x="8446699" y="1206260"/>
                </a:cubicBezTo>
                <a:cubicBezTo>
                  <a:pt x="8438073" y="1184694"/>
                  <a:pt x="8430883" y="1174630"/>
                  <a:pt x="8420819" y="1145875"/>
                </a:cubicBezTo>
                <a:cubicBezTo>
                  <a:pt x="8410755" y="1117120"/>
                  <a:pt x="8392065" y="1061049"/>
                  <a:pt x="8386314" y="1033732"/>
                </a:cubicBezTo>
                <a:cubicBezTo>
                  <a:pt x="8380563" y="1006415"/>
                  <a:pt x="8382001" y="999227"/>
                  <a:pt x="8386314" y="981974"/>
                </a:cubicBezTo>
                <a:cubicBezTo>
                  <a:pt x="8390627" y="964721"/>
                  <a:pt x="8402129" y="953219"/>
                  <a:pt x="8412193" y="930215"/>
                </a:cubicBezTo>
                <a:cubicBezTo>
                  <a:pt x="8422257" y="907211"/>
                  <a:pt x="8446699" y="869830"/>
                  <a:pt x="8446699" y="843951"/>
                </a:cubicBezTo>
                <a:cubicBezTo>
                  <a:pt x="8446699" y="818072"/>
                  <a:pt x="8416506" y="806570"/>
                  <a:pt x="8412193" y="774940"/>
                </a:cubicBezTo>
                <a:cubicBezTo>
                  <a:pt x="8407880" y="743310"/>
                  <a:pt x="8433759" y="701615"/>
                  <a:pt x="8420819" y="654170"/>
                </a:cubicBezTo>
                <a:cubicBezTo>
                  <a:pt x="8407879" y="606725"/>
                  <a:pt x="8330242" y="503208"/>
                  <a:pt x="8334555" y="490268"/>
                </a:cubicBezTo>
                <a:cubicBezTo>
                  <a:pt x="8338868" y="477328"/>
                  <a:pt x="8425133" y="520460"/>
                  <a:pt x="8446699" y="576532"/>
                </a:cubicBezTo>
                <a:cubicBezTo>
                  <a:pt x="8468265" y="632604"/>
                  <a:pt x="8459639" y="764875"/>
                  <a:pt x="8463952" y="826698"/>
                </a:cubicBezTo>
                <a:cubicBezTo>
                  <a:pt x="8468265" y="888521"/>
                  <a:pt x="8468265" y="905774"/>
                  <a:pt x="8472578" y="947468"/>
                </a:cubicBezTo>
                <a:cubicBezTo>
                  <a:pt x="8476891" y="989162"/>
                  <a:pt x="8472578" y="1030857"/>
                  <a:pt x="8489831" y="1076864"/>
                </a:cubicBezTo>
                <a:cubicBezTo>
                  <a:pt x="8507084" y="1122871"/>
                  <a:pt x="8555967" y="1222075"/>
                  <a:pt x="8576095" y="1223513"/>
                </a:cubicBezTo>
                <a:cubicBezTo>
                  <a:pt x="8596223" y="1224951"/>
                  <a:pt x="8601975" y="1088366"/>
                  <a:pt x="8610601" y="1085491"/>
                </a:cubicBezTo>
                <a:cubicBezTo>
                  <a:pt x="8619227" y="1082616"/>
                  <a:pt x="8627853" y="1163128"/>
                  <a:pt x="8627853" y="1206260"/>
                </a:cubicBezTo>
                <a:cubicBezTo>
                  <a:pt x="8627853" y="1249392"/>
                  <a:pt x="8607726" y="1301151"/>
                  <a:pt x="8610601" y="1344283"/>
                </a:cubicBezTo>
                <a:cubicBezTo>
                  <a:pt x="8613477" y="1387415"/>
                  <a:pt x="8642231" y="1417608"/>
                  <a:pt x="8645106" y="1465053"/>
                </a:cubicBezTo>
                <a:cubicBezTo>
                  <a:pt x="8647981" y="1512498"/>
                  <a:pt x="8620664" y="1578634"/>
                  <a:pt x="8627853" y="1628955"/>
                </a:cubicBezTo>
                <a:cubicBezTo>
                  <a:pt x="8635042" y="1679276"/>
                  <a:pt x="8670985" y="1728158"/>
                  <a:pt x="8688238" y="1766977"/>
                </a:cubicBezTo>
                <a:cubicBezTo>
                  <a:pt x="8705491" y="1805796"/>
                  <a:pt x="8732808" y="1833113"/>
                  <a:pt x="8731370" y="1861868"/>
                </a:cubicBezTo>
                <a:cubicBezTo>
                  <a:pt x="8729932" y="1890623"/>
                  <a:pt x="8679612" y="1912189"/>
                  <a:pt x="8679612" y="1939506"/>
                </a:cubicBezTo>
                <a:cubicBezTo>
                  <a:pt x="8679612" y="1966823"/>
                  <a:pt x="8706929" y="1994140"/>
                  <a:pt x="8731370" y="2025770"/>
                </a:cubicBezTo>
                <a:cubicBezTo>
                  <a:pt x="8755812" y="2057400"/>
                  <a:pt x="8817635" y="2104846"/>
                  <a:pt x="8826261" y="2129287"/>
                </a:cubicBezTo>
                <a:cubicBezTo>
                  <a:pt x="8834887" y="2153728"/>
                  <a:pt x="8787442" y="2147978"/>
                  <a:pt x="8783129" y="2172419"/>
                </a:cubicBezTo>
                <a:cubicBezTo>
                  <a:pt x="8778816" y="2196860"/>
                  <a:pt x="8801820" y="2232804"/>
                  <a:pt x="8800382" y="2275936"/>
                </a:cubicBezTo>
                <a:cubicBezTo>
                  <a:pt x="8798944" y="2319068"/>
                  <a:pt x="8770189" y="2396705"/>
                  <a:pt x="8774502" y="2431211"/>
                </a:cubicBezTo>
                <a:cubicBezTo>
                  <a:pt x="8778815" y="2465717"/>
                  <a:pt x="8811884" y="2458529"/>
                  <a:pt x="8826261" y="2482970"/>
                </a:cubicBezTo>
                <a:cubicBezTo>
                  <a:pt x="8840639" y="2507412"/>
                  <a:pt x="8855016" y="2551981"/>
                  <a:pt x="8860767" y="2577860"/>
                </a:cubicBezTo>
                <a:cubicBezTo>
                  <a:pt x="8866518" y="2603739"/>
                  <a:pt x="8878020" y="2615241"/>
                  <a:pt x="8860767" y="2638245"/>
                </a:cubicBezTo>
                <a:cubicBezTo>
                  <a:pt x="8843514" y="2661249"/>
                  <a:pt x="8783129" y="2691441"/>
                  <a:pt x="8757250" y="2715883"/>
                </a:cubicBezTo>
                <a:cubicBezTo>
                  <a:pt x="8731371" y="2740325"/>
                  <a:pt x="8712680" y="2750388"/>
                  <a:pt x="8705491" y="2784894"/>
                </a:cubicBezTo>
                <a:cubicBezTo>
                  <a:pt x="8698302" y="2819400"/>
                  <a:pt x="8695427" y="2897038"/>
                  <a:pt x="8714118" y="2922917"/>
                </a:cubicBezTo>
                <a:cubicBezTo>
                  <a:pt x="8732809" y="2948796"/>
                  <a:pt x="8786005" y="2945921"/>
                  <a:pt x="8817635" y="2940170"/>
                </a:cubicBezTo>
                <a:cubicBezTo>
                  <a:pt x="8849265" y="2934419"/>
                  <a:pt x="8889522" y="2713007"/>
                  <a:pt x="8903899" y="2888411"/>
                </a:cubicBezTo>
                <a:cubicBezTo>
                  <a:pt x="8918276" y="3063815"/>
                  <a:pt x="8928341" y="3801373"/>
                  <a:pt x="8903899" y="3992592"/>
                </a:cubicBezTo>
                <a:cubicBezTo>
                  <a:pt x="8879458" y="4183811"/>
                  <a:pt x="8806133" y="4015596"/>
                  <a:pt x="8757250" y="4035724"/>
                </a:cubicBezTo>
                <a:cubicBezTo>
                  <a:pt x="8708367" y="4055852"/>
                  <a:pt x="8668111" y="4091796"/>
                  <a:pt x="8610601" y="4113362"/>
                </a:cubicBezTo>
                <a:cubicBezTo>
                  <a:pt x="8553092" y="4134928"/>
                  <a:pt x="8475453" y="4142117"/>
                  <a:pt x="8412193" y="4165121"/>
                </a:cubicBezTo>
                <a:cubicBezTo>
                  <a:pt x="8348933" y="4188125"/>
                  <a:pt x="8287110" y="4229819"/>
                  <a:pt x="8231038" y="4251385"/>
                </a:cubicBezTo>
                <a:cubicBezTo>
                  <a:pt x="8174966" y="4272951"/>
                  <a:pt x="8116019" y="4275827"/>
                  <a:pt x="8075763" y="4294517"/>
                </a:cubicBezTo>
                <a:cubicBezTo>
                  <a:pt x="8035507" y="4313207"/>
                  <a:pt x="8054197" y="4341962"/>
                  <a:pt x="7989499" y="4363528"/>
                </a:cubicBezTo>
                <a:cubicBezTo>
                  <a:pt x="7924801" y="4385094"/>
                  <a:pt x="7759461" y="4400909"/>
                  <a:pt x="7687574" y="4423913"/>
                </a:cubicBezTo>
                <a:cubicBezTo>
                  <a:pt x="7615687" y="4446917"/>
                  <a:pt x="7602748" y="4479985"/>
                  <a:pt x="7558178" y="4501551"/>
                </a:cubicBezTo>
                <a:cubicBezTo>
                  <a:pt x="7513608" y="4523117"/>
                  <a:pt x="7477664" y="4533181"/>
                  <a:pt x="7420155" y="4553309"/>
                </a:cubicBezTo>
                <a:cubicBezTo>
                  <a:pt x="7362646" y="4573437"/>
                  <a:pt x="7273506" y="4603630"/>
                  <a:pt x="7213121" y="4622321"/>
                </a:cubicBezTo>
                <a:cubicBezTo>
                  <a:pt x="7152736" y="4641012"/>
                  <a:pt x="7100978" y="4642449"/>
                  <a:pt x="7057846" y="4665453"/>
                </a:cubicBezTo>
                <a:cubicBezTo>
                  <a:pt x="7014714" y="4688457"/>
                  <a:pt x="6991710" y="4728713"/>
                  <a:pt x="6954329" y="4760343"/>
                </a:cubicBezTo>
                <a:cubicBezTo>
                  <a:pt x="6916948" y="4791973"/>
                  <a:pt x="6859438" y="4813540"/>
                  <a:pt x="6833559" y="4855234"/>
                </a:cubicBezTo>
                <a:cubicBezTo>
                  <a:pt x="6807680" y="4896928"/>
                  <a:pt x="6793302" y="4976003"/>
                  <a:pt x="6799053" y="5010509"/>
                </a:cubicBezTo>
                <a:cubicBezTo>
                  <a:pt x="6804804" y="5045015"/>
                  <a:pt x="6865190" y="5049328"/>
                  <a:pt x="6868065" y="5062268"/>
                </a:cubicBezTo>
                <a:cubicBezTo>
                  <a:pt x="6870940" y="5075208"/>
                  <a:pt x="6816306" y="5069457"/>
                  <a:pt x="6816306" y="5088147"/>
                </a:cubicBezTo>
                <a:cubicBezTo>
                  <a:pt x="6816306" y="5106837"/>
                  <a:pt x="6850812" y="5138468"/>
                  <a:pt x="6868065" y="5174411"/>
                </a:cubicBezTo>
                <a:cubicBezTo>
                  <a:pt x="6885318" y="5210354"/>
                  <a:pt x="6892506" y="5253486"/>
                  <a:pt x="6919823" y="5303807"/>
                </a:cubicBezTo>
                <a:cubicBezTo>
                  <a:pt x="6947140" y="5354128"/>
                  <a:pt x="7003212" y="5426015"/>
                  <a:pt x="7031967" y="5476336"/>
                </a:cubicBezTo>
                <a:cubicBezTo>
                  <a:pt x="7060722" y="5526657"/>
                  <a:pt x="7069348" y="5565476"/>
                  <a:pt x="7092352" y="5605732"/>
                </a:cubicBezTo>
                <a:cubicBezTo>
                  <a:pt x="7115356" y="5645988"/>
                  <a:pt x="7149861" y="5684807"/>
                  <a:pt x="7169989" y="5717875"/>
                </a:cubicBezTo>
                <a:cubicBezTo>
                  <a:pt x="7190117" y="5750943"/>
                  <a:pt x="7208808" y="5776823"/>
                  <a:pt x="7213121" y="5804140"/>
                </a:cubicBezTo>
                <a:cubicBezTo>
                  <a:pt x="7217434" y="5831457"/>
                  <a:pt x="7289322" y="5874588"/>
                  <a:pt x="7195869" y="5881777"/>
                </a:cubicBezTo>
                <a:cubicBezTo>
                  <a:pt x="7102416" y="5888966"/>
                  <a:pt x="6735793" y="5865963"/>
                  <a:pt x="6652404" y="5847272"/>
                </a:cubicBezTo>
                <a:cubicBezTo>
                  <a:pt x="6569015" y="5828582"/>
                  <a:pt x="6702725" y="5801264"/>
                  <a:pt x="6695536" y="5769634"/>
                </a:cubicBezTo>
                <a:cubicBezTo>
                  <a:pt x="6688347" y="5738004"/>
                  <a:pt x="6639464" y="5715000"/>
                  <a:pt x="6609272" y="5657491"/>
                </a:cubicBezTo>
                <a:cubicBezTo>
                  <a:pt x="6579080" y="5599982"/>
                  <a:pt x="6541699" y="5487838"/>
                  <a:pt x="6514382" y="5424577"/>
                </a:cubicBezTo>
                <a:cubicBezTo>
                  <a:pt x="6487065" y="5361317"/>
                  <a:pt x="6472687" y="5302370"/>
                  <a:pt x="6445370" y="5277928"/>
                </a:cubicBezTo>
                <a:cubicBezTo>
                  <a:pt x="6418053" y="5253487"/>
                  <a:pt x="6369170" y="5273615"/>
                  <a:pt x="6350480" y="5277928"/>
                </a:cubicBezTo>
                <a:cubicBezTo>
                  <a:pt x="6331790" y="5282241"/>
                  <a:pt x="6321725" y="5293743"/>
                  <a:pt x="6333227" y="5303807"/>
                </a:cubicBezTo>
                <a:cubicBezTo>
                  <a:pt x="6344729" y="5313871"/>
                  <a:pt x="6419491" y="5335438"/>
                  <a:pt x="6419491" y="5338313"/>
                </a:cubicBezTo>
                <a:cubicBezTo>
                  <a:pt x="6419491" y="5341188"/>
                  <a:pt x="6357668" y="5331124"/>
                  <a:pt x="6333227" y="5321060"/>
                </a:cubicBezTo>
                <a:cubicBezTo>
                  <a:pt x="6308786" y="5310996"/>
                  <a:pt x="6287219" y="5276490"/>
                  <a:pt x="6272842" y="5277928"/>
                </a:cubicBezTo>
                <a:cubicBezTo>
                  <a:pt x="6258465" y="5279366"/>
                  <a:pt x="6241212" y="5313872"/>
                  <a:pt x="6246963" y="5329687"/>
                </a:cubicBezTo>
                <a:cubicBezTo>
                  <a:pt x="6252714" y="5345502"/>
                  <a:pt x="6295846" y="5349815"/>
                  <a:pt x="6307348" y="5372819"/>
                </a:cubicBezTo>
                <a:cubicBezTo>
                  <a:pt x="6318850" y="5395823"/>
                  <a:pt x="6311661" y="5436079"/>
                  <a:pt x="6315974" y="5467709"/>
                </a:cubicBezTo>
                <a:cubicBezTo>
                  <a:pt x="6320287" y="5499339"/>
                  <a:pt x="6334665" y="5539596"/>
                  <a:pt x="6333227" y="5562600"/>
                </a:cubicBezTo>
                <a:cubicBezTo>
                  <a:pt x="6331789" y="5585604"/>
                  <a:pt x="6313099" y="5614359"/>
                  <a:pt x="6307348" y="5605732"/>
                </a:cubicBezTo>
                <a:cubicBezTo>
                  <a:pt x="6301597" y="5597106"/>
                  <a:pt x="6303034" y="5548222"/>
                  <a:pt x="6298721" y="5510841"/>
                </a:cubicBezTo>
                <a:cubicBezTo>
                  <a:pt x="6294408" y="5473460"/>
                  <a:pt x="6295846" y="5415951"/>
                  <a:pt x="6281469" y="5381445"/>
                </a:cubicBezTo>
                <a:cubicBezTo>
                  <a:pt x="6267092" y="5346939"/>
                  <a:pt x="6223959" y="5308120"/>
                  <a:pt x="6212457" y="5303807"/>
                </a:cubicBezTo>
                <a:cubicBezTo>
                  <a:pt x="6200955" y="5299494"/>
                  <a:pt x="6211019" y="5334000"/>
                  <a:pt x="6212457" y="5355566"/>
                </a:cubicBezTo>
                <a:cubicBezTo>
                  <a:pt x="6213895" y="5377132"/>
                  <a:pt x="6232586" y="5420264"/>
                  <a:pt x="6221084" y="5433204"/>
                </a:cubicBezTo>
                <a:cubicBezTo>
                  <a:pt x="6209582" y="5446144"/>
                  <a:pt x="6150635" y="5456208"/>
                  <a:pt x="6143446" y="5433204"/>
                </a:cubicBezTo>
                <a:cubicBezTo>
                  <a:pt x="6136257" y="5410200"/>
                  <a:pt x="6177952" y="5323936"/>
                  <a:pt x="6177952" y="5295181"/>
                </a:cubicBezTo>
                <a:cubicBezTo>
                  <a:pt x="6177952" y="5266426"/>
                  <a:pt x="6154948" y="5259237"/>
                  <a:pt x="6143446" y="5260675"/>
                </a:cubicBezTo>
                <a:cubicBezTo>
                  <a:pt x="6131944" y="5262113"/>
                  <a:pt x="6120442" y="5275052"/>
                  <a:pt x="6108940" y="5303807"/>
                </a:cubicBezTo>
                <a:cubicBezTo>
                  <a:pt x="6097438" y="5332562"/>
                  <a:pt x="6080186" y="5423140"/>
                  <a:pt x="6074435" y="5433204"/>
                </a:cubicBezTo>
                <a:cubicBezTo>
                  <a:pt x="6068684" y="5443268"/>
                  <a:pt x="6085937" y="5380007"/>
                  <a:pt x="6074435" y="5364192"/>
                </a:cubicBezTo>
                <a:cubicBezTo>
                  <a:pt x="6062933" y="5348377"/>
                  <a:pt x="6012612" y="5325373"/>
                  <a:pt x="6005423" y="5338313"/>
                </a:cubicBezTo>
                <a:cubicBezTo>
                  <a:pt x="5998234" y="5351253"/>
                  <a:pt x="6034177" y="5397260"/>
                  <a:pt x="6031302" y="5441830"/>
                </a:cubicBezTo>
                <a:cubicBezTo>
                  <a:pt x="6028427" y="5486400"/>
                  <a:pt x="5993921" y="5595668"/>
                  <a:pt x="5988170" y="5605732"/>
                </a:cubicBezTo>
                <a:cubicBezTo>
                  <a:pt x="5982419" y="5615796"/>
                  <a:pt x="5999672" y="5538158"/>
                  <a:pt x="5996797" y="5502215"/>
                </a:cubicBezTo>
                <a:cubicBezTo>
                  <a:pt x="5993922" y="5466272"/>
                  <a:pt x="5996797" y="5374257"/>
                  <a:pt x="5970918" y="5390072"/>
                </a:cubicBezTo>
                <a:cubicBezTo>
                  <a:pt x="5945039" y="5405887"/>
                  <a:pt x="5858774" y="5546785"/>
                  <a:pt x="5841521" y="5597106"/>
                </a:cubicBezTo>
                <a:cubicBezTo>
                  <a:pt x="5824268" y="5647427"/>
                  <a:pt x="5868839" y="5668992"/>
                  <a:pt x="5867401" y="5691996"/>
                </a:cubicBezTo>
                <a:cubicBezTo>
                  <a:pt x="5865963" y="5715000"/>
                  <a:pt x="5844397" y="5716437"/>
                  <a:pt x="5832895" y="5735128"/>
                </a:cubicBezTo>
                <a:cubicBezTo>
                  <a:pt x="5821393" y="5753819"/>
                  <a:pt x="5805578" y="5812766"/>
                  <a:pt x="5798389" y="5804140"/>
                </a:cubicBezTo>
                <a:cubicBezTo>
                  <a:pt x="5791200" y="5795514"/>
                  <a:pt x="5801265" y="5696310"/>
                  <a:pt x="5789763" y="5683370"/>
                </a:cubicBezTo>
                <a:cubicBezTo>
                  <a:pt x="5778261" y="5670430"/>
                  <a:pt x="5746631" y="5707812"/>
                  <a:pt x="5729378" y="5726502"/>
                </a:cubicBezTo>
                <a:cubicBezTo>
                  <a:pt x="5712125" y="5745192"/>
                  <a:pt x="5703499" y="5772509"/>
                  <a:pt x="5686246" y="5795513"/>
                </a:cubicBezTo>
                <a:cubicBezTo>
                  <a:pt x="5668993" y="5818517"/>
                  <a:pt x="5976668" y="5854460"/>
                  <a:pt x="5625861" y="5864524"/>
                </a:cubicBezTo>
                <a:cubicBezTo>
                  <a:pt x="5275054" y="5874588"/>
                  <a:pt x="3937959" y="5867400"/>
                  <a:pt x="3581401" y="5855898"/>
                </a:cubicBezTo>
                <a:cubicBezTo>
                  <a:pt x="3224843" y="5844396"/>
                  <a:pt x="3508076" y="5818517"/>
                  <a:pt x="3486510" y="5795513"/>
                </a:cubicBezTo>
                <a:cubicBezTo>
                  <a:pt x="3464944" y="5772509"/>
                  <a:pt x="3453442" y="5750943"/>
                  <a:pt x="3452004" y="5717875"/>
                </a:cubicBezTo>
                <a:cubicBezTo>
                  <a:pt x="3450566" y="5684807"/>
                  <a:pt x="3485073" y="5615796"/>
                  <a:pt x="3477884" y="5597106"/>
                </a:cubicBezTo>
                <a:cubicBezTo>
                  <a:pt x="3470695" y="5578416"/>
                  <a:pt x="3427563" y="5597106"/>
                  <a:pt x="3408872" y="5605732"/>
                </a:cubicBezTo>
                <a:cubicBezTo>
                  <a:pt x="3390181" y="5614358"/>
                  <a:pt x="3387306" y="5645989"/>
                  <a:pt x="3365740" y="5648864"/>
                </a:cubicBezTo>
                <a:cubicBezTo>
                  <a:pt x="3344174" y="5651740"/>
                  <a:pt x="3293853" y="5643113"/>
                  <a:pt x="3279476" y="5622985"/>
                </a:cubicBezTo>
                <a:cubicBezTo>
                  <a:pt x="3265099" y="5602857"/>
                  <a:pt x="3289540" y="5552535"/>
                  <a:pt x="3279476" y="5528094"/>
                </a:cubicBezTo>
                <a:cubicBezTo>
                  <a:pt x="3269412" y="5503653"/>
                  <a:pt x="3239219" y="5487838"/>
                  <a:pt x="3219091" y="5476336"/>
                </a:cubicBezTo>
                <a:cubicBezTo>
                  <a:pt x="3198963" y="5464834"/>
                  <a:pt x="3178834" y="5454770"/>
                  <a:pt x="3158706" y="5459083"/>
                </a:cubicBezTo>
                <a:cubicBezTo>
                  <a:pt x="3138578" y="5463396"/>
                  <a:pt x="3108385" y="5489275"/>
                  <a:pt x="3098321" y="5502215"/>
                </a:cubicBezTo>
                <a:cubicBezTo>
                  <a:pt x="3088257" y="5515155"/>
                  <a:pt x="3178834" y="5553974"/>
                  <a:pt x="3098321" y="5536721"/>
                </a:cubicBezTo>
                <a:lnTo>
                  <a:pt x="2615242" y="5398698"/>
                </a:lnTo>
                <a:cubicBezTo>
                  <a:pt x="2348013" y="5347903"/>
                  <a:pt x="2069111" y="4994070"/>
                  <a:pt x="1637790" y="4874738"/>
                </a:cubicBezTo>
                <a:lnTo>
                  <a:pt x="27318" y="46827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246"/>
          <p:cNvGrpSpPr>
            <a:grpSpLocks/>
          </p:cNvGrpSpPr>
          <p:nvPr/>
        </p:nvGrpSpPr>
        <p:grpSpPr bwMode="auto">
          <a:xfrm>
            <a:off x="3787775" y="765175"/>
            <a:ext cx="1792288" cy="241300"/>
            <a:chOff x="3788354" y="764704"/>
            <a:chExt cx="1791758" cy="242311"/>
          </a:xfrm>
        </p:grpSpPr>
        <p:sp>
          <p:nvSpPr>
            <p:cNvPr id="248" name="Retângulo 247"/>
            <p:cNvSpPr/>
            <p:nvPr/>
          </p:nvSpPr>
          <p:spPr>
            <a:xfrm>
              <a:off x="3788354" y="791805"/>
              <a:ext cx="184096" cy="1259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9" name="Forma livre 248"/>
            <p:cNvSpPr/>
            <p:nvPr/>
          </p:nvSpPr>
          <p:spPr>
            <a:xfrm>
              <a:off x="3923252" y="836441"/>
              <a:ext cx="504676" cy="46230"/>
            </a:xfrm>
            <a:custGeom>
              <a:avLst/>
              <a:gdLst>
                <a:gd name="connsiteX0" fmla="*/ 299923 w 299923"/>
                <a:gd name="connsiteY0" fmla="*/ 43892 h 44433"/>
                <a:gd name="connsiteX1" fmla="*/ 234086 w 299923"/>
                <a:gd name="connsiteY1" fmla="*/ 43892 h 44433"/>
                <a:gd name="connsiteX2" fmla="*/ 95098 w 299923"/>
                <a:gd name="connsiteY2" fmla="*/ 43892 h 44433"/>
                <a:gd name="connsiteX3" fmla="*/ 58522 w 299923"/>
                <a:gd name="connsiteY3" fmla="*/ 36576 h 44433"/>
                <a:gd name="connsiteX4" fmla="*/ 21946 w 299923"/>
                <a:gd name="connsiteY4" fmla="*/ 21946 h 44433"/>
                <a:gd name="connsiteX5" fmla="*/ 0 w 299923"/>
                <a:gd name="connsiteY5" fmla="*/ 0 h 4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923" h="44433">
                  <a:moveTo>
                    <a:pt x="299923" y="43892"/>
                  </a:moveTo>
                  <a:lnTo>
                    <a:pt x="234086" y="43892"/>
                  </a:lnTo>
                  <a:cubicBezTo>
                    <a:pt x="199949" y="43892"/>
                    <a:pt x="124359" y="45111"/>
                    <a:pt x="95098" y="43892"/>
                  </a:cubicBezTo>
                  <a:cubicBezTo>
                    <a:pt x="65837" y="42673"/>
                    <a:pt x="70714" y="40234"/>
                    <a:pt x="58522" y="36576"/>
                  </a:cubicBezTo>
                  <a:cubicBezTo>
                    <a:pt x="46330" y="32918"/>
                    <a:pt x="31700" y="28042"/>
                    <a:pt x="21946" y="21946"/>
                  </a:cubicBezTo>
                  <a:cubicBezTo>
                    <a:pt x="12192" y="15850"/>
                    <a:pt x="6096" y="792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olid"/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0" name="Retângulo 249"/>
            <p:cNvSpPr/>
            <p:nvPr/>
          </p:nvSpPr>
          <p:spPr>
            <a:xfrm>
              <a:off x="4283508" y="764704"/>
              <a:ext cx="1296604" cy="242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</a:rPr>
                <a:t>Silves (</a:t>
              </a:r>
              <a:r>
                <a:rPr lang="pt-BR" sz="1200" b="1" dirty="0" err="1">
                  <a:solidFill>
                    <a:schemeClr val="tx1"/>
                  </a:solidFill>
                </a:rPr>
                <a:t>Tucurui</a:t>
              </a:r>
              <a:r>
                <a:rPr lang="pt-BR" sz="1200" b="1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8" name="Forma livre 7"/>
          <p:cNvSpPr/>
          <p:nvPr/>
        </p:nvSpPr>
        <p:spPr>
          <a:xfrm>
            <a:off x="95250" y="5370513"/>
            <a:ext cx="3130550" cy="884237"/>
          </a:xfrm>
          <a:custGeom>
            <a:avLst/>
            <a:gdLst>
              <a:gd name="connsiteX0" fmla="*/ 3130062 w 3130062"/>
              <a:gd name="connsiteY0" fmla="*/ 884255 h 884255"/>
              <a:gd name="connsiteX1" fmla="*/ 3014506 w 3130062"/>
              <a:gd name="connsiteY1" fmla="*/ 849086 h 884255"/>
              <a:gd name="connsiteX2" fmla="*/ 2823587 w 3130062"/>
              <a:gd name="connsiteY2" fmla="*/ 793820 h 884255"/>
              <a:gd name="connsiteX3" fmla="*/ 2637693 w 3130062"/>
              <a:gd name="connsiteY3" fmla="*/ 738554 h 884255"/>
              <a:gd name="connsiteX4" fmla="*/ 2371411 w 3130062"/>
              <a:gd name="connsiteY4" fmla="*/ 633046 h 884255"/>
              <a:gd name="connsiteX5" fmla="*/ 2230734 w 3130062"/>
              <a:gd name="connsiteY5" fmla="*/ 542611 h 884255"/>
              <a:gd name="connsiteX6" fmla="*/ 2039816 w 3130062"/>
              <a:gd name="connsiteY6" fmla="*/ 406958 h 884255"/>
              <a:gd name="connsiteX7" fmla="*/ 1914211 w 3130062"/>
              <a:gd name="connsiteY7" fmla="*/ 316523 h 884255"/>
              <a:gd name="connsiteX8" fmla="*/ 1818752 w 3130062"/>
              <a:gd name="connsiteY8" fmla="*/ 246185 h 884255"/>
              <a:gd name="connsiteX9" fmla="*/ 1502229 w 3130062"/>
              <a:gd name="connsiteY9" fmla="*/ 175846 h 884255"/>
              <a:gd name="connsiteX10" fmla="*/ 748603 w 3130062"/>
              <a:gd name="connsiteY10" fmla="*/ 95459 h 884255"/>
              <a:gd name="connsiteX11" fmla="*/ 487345 w 3130062"/>
              <a:gd name="connsiteY11" fmla="*/ 45218 h 884255"/>
              <a:gd name="connsiteX12" fmla="*/ 170822 w 3130062"/>
              <a:gd name="connsiteY12" fmla="*/ 30145 h 884255"/>
              <a:gd name="connsiteX13" fmla="*/ 0 w 3130062"/>
              <a:gd name="connsiteY13" fmla="*/ 0 h 8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062" h="884255">
                <a:moveTo>
                  <a:pt x="3130062" y="884255"/>
                </a:moveTo>
                <a:lnTo>
                  <a:pt x="3014506" y="849086"/>
                </a:lnTo>
                <a:lnTo>
                  <a:pt x="2823587" y="793820"/>
                </a:lnTo>
                <a:cubicBezTo>
                  <a:pt x="2760785" y="775398"/>
                  <a:pt x="2713056" y="765350"/>
                  <a:pt x="2637693" y="738554"/>
                </a:cubicBezTo>
                <a:cubicBezTo>
                  <a:pt x="2562330" y="711758"/>
                  <a:pt x="2439238" y="665703"/>
                  <a:pt x="2371411" y="633046"/>
                </a:cubicBezTo>
                <a:cubicBezTo>
                  <a:pt x="2303585" y="600389"/>
                  <a:pt x="2286000" y="580292"/>
                  <a:pt x="2230734" y="542611"/>
                </a:cubicBezTo>
                <a:cubicBezTo>
                  <a:pt x="2175468" y="504930"/>
                  <a:pt x="2039816" y="406958"/>
                  <a:pt x="2039816" y="406958"/>
                </a:cubicBezTo>
                <a:lnTo>
                  <a:pt x="1914211" y="316523"/>
                </a:lnTo>
                <a:cubicBezTo>
                  <a:pt x="1877367" y="289728"/>
                  <a:pt x="1887416" y="269631"/>
                  <a:pt x="1818752" y="246185"/>
                </a:cubicBezTo>
                <a:cubicBezTo>
                  <a:pt x="1750088" y="222739"/>
                  <a:pt x="1680587" y="200967"/>
                  <a:pt x="1502229" y="175846"/>
                </a:cubicBezTo>
                <a:cubicBezTo>
                  <a:pt x="1323871" y="150725"/>
                  <a:pt x="917750" y="117230"/>
                  <a:pt x="748603" y="95459"/>
                </a:cubicBezTo>
                <a:cubicBezTo>
                  <a:pt x="579456" y="73688"/>
                  <a:pt x="583642" y="56104"/>
                  <a:pt x="487345" y="45218"/>
                </a:cubicBezTo>
                <a:cubicBezTo>
                  <a:pt x="391048" y="34332"/>
                  <a:pt x="252046" y="37681"/>
                  <a:pt x="170822" y="30145"/>
                </a:cubicBezTo>
                <a:cubicBezTo>
                  <a:pt x="89598" y="22609"/>
                  <a:pt x="44799" y="11304"/>
                  <a:pt x="0" y="0"/>
                </a:cubicBezTo>
              </a:path>
            </a:pathLst>
          </a:cu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95250" y="5375275"/>
            <a:ext cx="3216275" cy="1166813"/>
          </a:xfrm>
          <a:custGeom>
            <a:avLst/>
            <a:gdLst>
              <a:gd name="connsiteX0" fmla="*/ 255395 w 3470868"/>
              <a:gd name="connsiteY0" fmla="*/ 27633 h 1193242"/>
              <a:gd name="connsiteX1" fmla="*/ 325734 w 3470868"/>
              <a:gd name="connsiteY1" fmla="*/ 47730 h 1193242"/>
              <a:gd name="connsiteX2" fmla="*/ 391048 w 3470868"/>
              <a:gd name="connsiteY2" fmla="*/ 72851 h 1193242"/>
              <a:gd name="connsiteX3" fmla="*/ 526701 w 3470868"/>
              <a:gd name="connsiteY3" fmla="*/ 82899 h 1193242"/>
              <a:gd name="connsiteX4" fmla="*/ 581967 w 3470868"/>
              <a:gd name="connsiteY4" fmla="*/ 82899 h 1193242"/>
              <a:gd name="connsiteX5" fmla="*/ 662354 w 3470868"/>
              <a:gd name="connsiteY5" fmla="*/ 72851 h 1193242"/>
              <a:gd name="connsiteX6" fmla="*/ 757813 w 3470868"/>
              <a:gd name="connsiteY6" fmla="*/ 102996 h 1193242"/>
              <a:gd name="connsiteX7" fmla="*/ 808055 w 3470868"/>
              <a:gd name="connsiteY7" fmla="*/ 168310 h 1193242"/>
              <a:gd name="connsiteX8" fmla="*/ 823127 w 3470868"/>
              <a:gd name="connsiteY8" fmla="*/ 238649 h 1193242"/>
              <a:gd name="connsiteX9" fmla="*/ 777910 w 3470868"/>
              <a:gd name="connsiteY9" fmla="*/ 268794 h 1193242"/>
              <a:gd name="connsiteX10" fmla="*/ 732692 w 3470868"/>
              <a:gd name="connsiteY10" fmla="*/ 273818 h 1193242"/>
              <a:gd name="connsiteX11" fmla="*/ 737716 w 3470868"/>
              <a:gd name="connsiteY11" fmla="*/ 228600 h 1193242"/>
              <a:gd name="connsiteX12" fmla="*/ 707571 w 3470868"/>
              <a:gd name="connsiteY12" fmla="*/ 248697 h 1193242"/>
              <a:gd name="connsiteX13" fmla="*/ 677426 w 3470868"/>
              <a:gd name="connsiteY13" fmla="*/ 223576 h 1193242"/>
              <a:gd name="connsiteX14" fmla="*/ 657329 w 3470868"/>
              <a:gd name="connsiteY14" fmla="*/ 193431 h 1193242"/>
              <a:gd name="connsiteX15" fmla="*/ 652305 w 3470868"/>
              <a:gd name="connsiteY15" fmla="*/ 243673 h 1193242"/>
              <a:gd name="connsiteX16" fmla="*/ 697523 w 3470868"/>
              <a:gd name="connsiteY16" fmla="*/ 268794 h 1193242"/>
              <a:gd name="connsiteX17" fmla="*/ 692499 w 3470868"/>
              <a:gd name="connsiteY17" fmla="*/ 329084 h 1193242"/>
              <a:gd name="connsiteX18" fmla="*/ 637233 w 3470868"/>
              <a:gd name="connsiteY18" fmla="*/ 369277 h 1193242"/>
              <a:gd name="connsiteX19" fmla="*/ 581967 w 3470868"/>
              <a:gd name="connsiteY19" fmla="*/ 359229 h 1193242"/>
              <a:gd name="connsiteX20" fmla="*/ 571918 w 3470868"/>
              <a:gd name="connsiteY20" fmla="*/ 414495 h 1193242"/>
              <a:gd name="connsiteX21" fmla="*/ 516652 w 3470868"/>
              <a:gd name="connsiteY21" fmla="*/ 424543 h 1193242"/>
              <a:gd name="connsiteX22" fmla="*/ 531725 w 3470868"/>
              <a:gd name="connsiteY22" fmla="*/ 444640 h 1193242"/>
              <a:gd name="connsiteX23" fmla="*/ 506604 w 3470868"/>
              <a:gd name="connsiteY23" fmla="*/ 479809 h 1193242"/>
              <a:gd name="connsiteX24" fmla="*/ 481483 w 3470868"/>
              <a:gd name="connsiteY24" fmla="*/ 514978 h 1193242"/>
              <a:gd name="connsiteX25" fmla="*/ 416169 w 3470868"/>
              <a:gd name="connsiteY25" fmla="*/ 504930 h 1193242"/>
              <a:gd name="connsiteX26" fmla="*/ 421193 w 3470868"/>
              <a:gd name="connsiteY26" fmla="*/ 535075 h 1193242"/>
              <a:gd name="connsiteX27" fmla="*/ 531725 w 3470868"/>
              <a:gd name="connsiteY27" fmla="*/ 484833 h 1193242"/>
              <a:gd name="connsiteX28" fmla="*/ 586991 w 3470868"/>
              <a:gd name="connsiteY28" fmla="*/ 444640 h 1193242"/>
              <a:gd name="connsiteX29" fmla="*/ 632209 w 3470868"/>
              <a:gd name="connsiteY29" fmla="*/ 399422 h 1193242"/>
              <a:gd name="connsiteX30" fmla="*/ 672402 w 3470868"/>
              <a:gd name="connsiteY30" fmla="*/ 369277 h 1193242"/>
              <a:gd name="connsiteX31" fmla="*/ 727668 w 3470868"/>
              <a:gd name="connsiteY31" fmla="*/ 339132 h 1193242"/>
              <a:gd name="connsiteX32" fmla="*/ 792982 w 3470868"/>
              <a:gd name="connsiteY32" fmla="*/ 298939 h 1193242"/>
              <a:gd name="connsiteX33" fmla="*/ 848248 w 3470868"/>
              <a:gd name="connsiteY33" fmla="*/ 273818 h 1193242"/>
              <a:gd name="connsiteX34" fmla="*/ 883417 w 3470868"/>
              <a:gd name="connsiteY34" fmla="*/ 298939 h 1193242"/>
              <a:gd name="connsiteX35" fmla="*/ 858296 w 3470868"/>
              <a:gd name="connsiteY35" fmla="*/ 324060 h 1193242"/>
              <a:gd name="connsiteX36" fmla="*/ 843224 w 3470868"/>
              <a:gd name="connsiteY36" fmla="*/ 359229 h 1193242"/>
              <a:gd name="connsiteX37" fmla="*/ 858296 w 3470868"/>
              <a:gd name="connsiteY37" fmla="*/ 374301 h 1193242"/>
              <a:gd name="connsiteX38" fmla="*/ 883417 w 3470868"/>
              <a:gd name="connsiteY38" fmla="*/ 344156 h 1193242"/>
              <a:gd name="connsiteX39" fmla="*/ 903514 w 3470868"/>
              <a:gd name="connsiteY39" fmla="*/ 389374 h 1193242"/>
              <a:gd name="connsiteX40" fmla="*/ 868345 w 3470868"/>
              <a:gd name="connsiteY40" fmla="*/ 424543 h 1193242"/>
              <a:gd name="connsiteX41" fmla="*/ 858296 w 3470868"/>
              <a:gd name="connsiteY41" fmla="*/ 484833 h 1193242"/>
              <a:gd name="connsiteX42" fmla="*/ 863321 w 3470868"/>
              <a:gd name="connsiteY42" fmla="*/ 520002 h 1193242"/>
              <a:gd name="connsiteX43" fmla="*/ 898490 w 3470868"/>
              <a:gd name="connsiteY43" fmla="*/ 444640 h 1193242"/>
              <a:gd name="connsiteX44" fmla="*/ 943707 w 3470868"/>
              <a:gd name="connsiteY44" fmla="*/ 409470 h 1193242"/>
              <a:gd name="connsiteX45" fmla="*/ 923611 w 3470868"/>
              <a:gd name="connsiteY45" fmla="*/ 369277 h 1193242"/>
              <a:gd name="connsiteX46" fmla="*/ 913562 w 3470868"/>
              <a:gd name="connsiteY46" fmla="*/ 344156 h 1193242"/>
              <a:gd name="connsiteX47" fmla="*/ 933659 w 3470868"/>
              <a:gd name="connsiteY47" fmla="*/ 308987 h 1193242"/>
              <a:gd name="connsiteX48" fmla="*/ 1014046 w 3470868"/>
              <a:gd name="connsiteY48" fmla="*/ 324060 h 1193242"/>
              <a:gd name="connsiteX49" fmla="*/ 1099457 w 3470868"/>
              <a:gd name="connsiteY49" fmla="*/ 339132 h 1193242"/>
              <a:gd name="connsiteX50" fmla="*/ 1174820 w 3470868"/>
              <a:gd name="connsiteY50" fmla="*/ 374301 h 1193242"/>
              <a:gd name="connsiteX51" fmla="*/ 1240134 w 3470868"/>
              <a:gd name="connsiteY51" fmla="*/ 409470 h 1193242"/>
              <a:gd name="connsiteX52" fmla="*/ 1280327 w 3470868"/>
              <a:gd name="connsiteY52" fmla="*/ 454688 h 1193242"/>
              <a:gd name="connsiteX53" fmla="*/ 1300424 w 3470868"/>
              <a:gd name="connsiteY53" fmla="*/ 444640 h 1193242"/>
              <a:gd name="connsiteX54" fmla="*/ 1345641 w 3470868"/>
              <a:gd name="connsiteY54" fmla="*/ 484833 h 1193242"/>
              <a:gd name="connsiteX55" fmla="*/ 1370762 w 3470868"/>
              <a:gd name="connsiteY55" fmla="*/ 535075 h 1193242"/>
              <a:gd name="connsiteX56" fmla="*/ 1395883 w 3470868"/>
              <a:gd name="connsiteY56" fmla="*/ 595365 h 1193242"/>
              <a:gd name="connsiteX57" fmla="*/ 1350666 w 3470868"/>
              <a:gd name="connsiteY57" fmla="*/ 590341 h 1193242"/>
              <a:gd name="connsiteX58" fmla="*/ 1330569 w 3470868"/>
              <a:gd name="connsiteY58" fmla="*/ 610438 h 1193242"/>
              <a:gd name="connsiteX59" fmla="*/ 1295400 w 3470868"/>
              <a:gd name="connsiteY59" fmla="*/ 620486 h 1193242"/>
              <a:gd name="connsiteX60" fmla="*/ 1275303 w 3470868"/>
              <a:gd name="connsiteY60" fmla="*/ 630534 h 1193242"/>
              <a:gd name="connsiteX61" fmla="*/ 1240134 w 3470868"/>
              <a:gd name="connsiteY61" fmla="*/ 645607 h 1193242"/>
              <a:gd name="connsiteX62" fmla="*/ 1204965 w 3470868"/>
              <a:gd name="connsiteY62" fmla="*/ 630534 h 1193242"/>
              <a:gd name="connsiteX63" fmla="*/ 1179844 w 3470868"/>
              <a:gd name="connsiteY63" fmla="*/ 650631 h 1193242"/>
              <a:gd name="connsiteX64" fmla="*/ 1139650 w 3470868"/>
              <a:gd name="connsiteY64" fmla="*/ 630534 h 1193242"/>
              <a:gd name="connsiteX65" fmla="*/ 1144674 w 3470868"/>
              <a:gd name="connsiteY65" fmla="*/ 580292 h 1193242"/>
              <a:gd name="connsiteX66" fmla="*/ 1129602 w 3470868"/>
              <a:gd name="connsiteY66" fmla="*/ 615462 h 1193242"/>
              <a:gd name="connsiteX67" fmla="*/ 1109505 w 3470868"/>
              <a:gd name="connsiteY67" fmla="*/ 640583 h 1193242"/>
              <a:gd name="connsiteX68" fmla="*/ 1084384 w 3470868"/>
              <a:gd name="connsiteY68" fmla="*/ 630534 h 1193242"/>
              <a:gd name="connsiteX69" fmla="*/ 1049215 w 3470868"/>
              <a:gd name="connsiteY69" fmla="*/ 595365 h 1193242"/>
              <a:gd name="connsiteX70" fmla="*/ 1064288 w 3470868"/>
              <a:gd name="connsiteY70" fmla="*/ 620486 h 1193242"/>
              <a:gd name="connsiteX71" fmla="*/ 1039167 w 3470868"/>
              <a:gd name="connsiteY71" fmla="*/ 630534 h 1193242"/>
              <a:gd name="connsiteX72" fmla="*/ 968828 w 3470868"/>
              <a:gd name="connsiteY72" fmla="*/ 630534 h 1193242"/>
              <a:gd name="connsiteX73" fmla="*/ 983901 w 3470868"/>
              <a:gd name="connsiteY73" fmla="*/ 590341 h 1193242"/>
              <a:gd name="connsiteX74" fmla="*/ 993949 w 3470868"/>
              <a:gd name="connsiteY74" fmla="*/ 545123 h 1193242"/>
              <a:gd name="connsiteX75" fmla="*/ 953756 w 3470868"/>
              <a:gd name="connsiteY75" fmla="*/ 590341 h 1193242"/>
              <a:gd name="connsiteX76" fmla="*/ 968828 w 3470868"/>
              <a:gd name="connsiteY76" fmla="*/ 625510 h 1193242"/>
              <a:gd name="connsiteX77" fmla="*/ 948732 w 3470868"/>
              <a:gd name="connsiteY77" fmla="*/ 645607 h 1193242"/>
              <a:gd name="connsiteX78" fmla="*/ 893466 w 3470868"/>
              <a:gd name="connsiteY78" fmla="*/ 645607 h 1193242"/>
              <a:gd name="connsiteX79" fmla="*/ 863321 w 3470868"/>
              <a:gd name="connsiteY79" fmla="*/ 625510 h 1193242"/>
              <a:gd name="connsiteX80" fmla="*/ 863321 w 3470868"/>
              <a:gd name="connsiteY80" fmla="*/ 670728 h 1193242"/>
              <a:gd name="connsiteX81" fmla="*/ 843224 w 3470868"/>
              <a:gd name="connsiteY81" fmla="*/ 685800 h 1193242"/>
              <a:gd name="connsiteX82" fmla="*/ 803031 w 3470868"/>
              <a:gd name="connsiteY82" fmla="*/ 680776 h 1193242"/>
              <a:gd name="connsiteX83" fmla="*/ 823127 w 3470868"/>
              <a:gd name="connsiteY83" fmla="*/ 736042 h 1193242"/>
              <a:gd name="connsiteX84" fmla="*/ 782934 w 3470868"/>
              <a:gd name="connsiteY84" fmla="*/ 751114 h 1193242"/>
              <a:gd name="connsiteX85" fmla="*/ 762837 w 3470868"/>
              <a:gd name="connsiteY85" fmla="*/ 801356 h 1193242"/>
              <a:gd name="connsiteX86" fmla="*/ 712595 w 3470868"/>
              <a:gd name="connsiteY86" fmla="*/ 811405 h 1193242"/>
              <a:gd name="connsiteX87" fmla="*/ 672402 w 3470868"/>
              <a:gd name="connsiteY87" fmla="*/ 801356 h 1193242"/>
              <a:gd name="connsiteX88" fmla="*/ 637233 w 3470868"/>
              <a:gd name="connsiteY88" fmla="*/ 851598 h 1193242"/>
              <a:gd name="connsiteX89" fmla="*/ 556846 w 3470868"/>
              <a:gd name="connsiteY89" fmla="*/ 841550 h 1193242"/>
              <a:gd name="connsiteX90" fmla="*/ 561870 w 3470868"/>
              <a:gd name="connsiteY90" fmla="*/ 866670 h 1193242"/>
              <a:gd name="connsiteX91" fmla="*/ 647281 w 3470868"/>
              <a:gd name="connsiteY91" fmla="*/ 861646 h 1193242"/>
              <a:gd name="connsiteX92" fmla="*/ 707571 w 3470868"/>
              <a:gd name="connsiteY92" fmla="*/ 836525 h 1193242"/>
              <a:gd name="connsiteX93" fmla="*/ 777910 w 3470868"/>
              <a:gd name="connsiteY93" fmla="*/ 831501 h 1193242"/>
              <a:gd name="connsiteX94" fmla="*/ 798006 w 3470868"/>
              <a:gd name="connsiteY94" fmla="*/ 781260 h 1193242"/>
              <a:gd name="connsiteX95" fmla="*/ 888441 w 3470868"/>
              <a:gd name="connsiteY95" fmla="*/ 715945 h 1193242"/>
              <a:gd name="connsiteX96" fmla="*/ 923611 w 3470868"/>
              <a:gd name="connsiteY96" fmla="*/ 685800 h 1193242"/>
              <a:gd name="connsiteX97" fmla="*/ 973852 w 3470868"/>
              <a:gd name="connsiteY97" fmla="*/ 670728 h 1193242"/>
              <a:gd name="connsiteX98" fmla="*/ 1024094 w 3470868"/>
              <a:gd name="connsiteY98" fmla="*/ 680776 h 1193242"/>
              <a:gd name="connsiteX99" fmla="*/ 1054239 w 3470868"/>
              <a:gd name="connsiteY99" fmla="*/ 665703 h 1193242"/>
              <a:gd name="connsiteX100" fmla="*/ 1094433 w 3470868"/>
              <a:gd name="connsiteY100" fmla="*/ 680776 h 1193242"/>
              <a:gd name="connsiteX101" fmla="*/ 1144674 w 3470868"/>
              <a:gd name="connsiteY101" fmla="*/ 665703 h 1193242"/>
              <a:gd name="connsiteX102" fmla="*/ 1149699 w 3470868"/>
              <a:gd name="connsiteY102" fmla="*/ 690824 h 1193242"/>
              <a:gd name="connsiteX103" fmla="*/ 1129602 w 3470868"/>
              <a:gd name="connsiteY103" fmla="*/ 736042 h 1193242"/>
              <a:gd name="connsiteX104" fmla="*/ 1119554 w 3470868"/>
              <a:gd name="connsiteY104" fmla="*/ 781260 h 1193242"/>
              <a:gd name="connsiteX105" fmla="*/ 1089409 w 3470868"/>
              <a:gd name="connsiteY105" fmla="*/ 811405 h 1193242"/>
              <a:gd name="connsiteX106" fmla="*/ 1054239 w 3470868"/>
              <a:gd name="connsiteY106" fmla="*/ 821453 h 1193242"/>
              <a:gd name="connsiteX107" fmla="*/ 1124578 w 3470868"/>
              <a:gd name="connsiteY107" fmla="*/ 836525 h 1193242"/>
              <a:gd name="connsiteX108" fmla="*/ 1089409 w 3470868"/>
              <a:gd name="connsiteY108" fmla="*/ 856622 h 1193242"/>
              <a:gd name="connsiteX109" fmla="*/ 1069312 w 3470868"/>
              <a:gd name="connsiteY109" fmla="*/ 901840 h 1193242"/>
              <a:gd name="connsiteX110" fmla="*/ 988925 w 3470868"/>
              <a:gd name="connsiteY110" fmla="*/ 916912 h 1193242"/>
              <a:gd name="connsiteX111" fmla="*/ 988925 w 3470868"/>
              <a:gd name="connsiteY111" fmla="*/ 957106 h 1193242"/>
              <a:gd name="connsiteX112" fmla="*/ 1029118 w 3470868"/>
              <a:gd name="connsiteY112" fmla="*/ 926961 h 1193242"/>
              <a:gd name="connsiteX113" fmla="*/ 1079360 w 3470868"/>
              <a:gd name="connsiteY113" fmla="*/ 926961 h 1193242"/>
              <a:gd name="connsiteX114" fmla="*/ 1084384 w 3470868"/>
              <a:gd name="connsiteY114" fmla="*/ 987251 h 1193242"/>
              <a:gd name="connsiteX115" fmla="*/ 1099457 w 3470868"/>
              <a:gd name="connsiteY115" fmla="*/ 1027444 h 1193242"/>
              <a:gd name="connsiteX116" fmla="*/ 1099457 w 3470868"/>
              <a:gd name="connsiteY116" fmla="*/ 1062613 h 1193242"/>
              <a:gd name="connsiteX117" fmla="*/ 1089409 w 3470868"/>
              <a:gd name="connsiteY117" fmla="*/ 1102807 h 1193242"/>
              <a:gd name="connsiteX118" fmla="*/ 1049215 w 3470868"/>
              <a:gd name="connsiteY118" fmla="*/ 1137976 h 1193242"/>
              <a:gd name="connsiteX119" fmla="*/ 1024094 w 3470868"/>
              <a:gd name="connsiteY119" fmla="*/ 1188218 h 1193242"/>
              <a:gd name="connsiteX120" fmla="*/ 1074336 w 3470868"/>
              <a:gd name="connsiteY120" fmla="*/ 1168121 h 1193242"/>
              <a:gd name="connsiteX121" fmla="*/ 1089409 w 3470868"/>
              <a:gd name="connsiteY121" fmla="*/ 1132952 h 1193242"/>
              <a:gd name="connsiteX122" fmla="*/ 1114529 w 3470868"/>
              <a:gd name="connsiteY122" fmla="*/ 1112855 h 1193242"/>
              <a:gd name="connsiteX123" fmla="*/ 1144674 w 3470868"/>
              <a:gd name="connsiteY123" fmla="*/ 1092758 h 1193242"/>
              <a:gd name="connsiteX124" fmla="*/ 1129602 w 3470868"/>
              <a:gd name="connsiteY124" fmla="*/ 1047541 h 1193242"/>
              <a:gd name="connsiteX125" fmla="*/ 1164771 w 3470868"/>
              <a:gd name="connsiteY125" fmla="*/ 1037492 h 1193242"/>
              <a:gd name="connsiteX126" fmla="*/ 1139650 w 3470868"/>
              <a:gd name="connsiteY126" fmla="*/ 1012372 h 1193242"/>
              <a:gd name="connsiteX127" fmla="*/ 1104481 w 3470868"/>
              <a:gd name="connsiteY127" fmla="*/ 967154 h 1193242"/>
              <a:gd name="connsiteX128" fmla="*/ 1114529 w 3470868"/>
              <a:gd name="connsiteY128" fmla="*/ 886767 h 1193242"/>
              <a:gd name="connsiteX129" fmla="*/ 1139650 w 3470868"/>
              <a:gd name="connsiteY129" fmla="*/ 876719 h 1193242"/>
              <a:gd name="connsiteX130" fmla="*/ 1159747 w 3470868"/>
              <a:gd name="connsiteY130" fmla="*/ 896816 h 1193242"/>
              <a:gd name="connsiteX131" fmla="*/ 1134626 w 3470868"/>
              <a:gd name="connsiteY131" fmla="*/ 856622 h 1193242"/>
              <a:gd name="connsiteX132" fmla="*/ 1149699 w 3470868"/>
              <a:gd name="connsiteY132" fmla="*/ 816429 h 1193242"/>
              <a:gd name="connsiteX133" fmla="*/ 1179844 w 3470868"/>
              <a:gd name="connsiteY133" fmla="*/ 776235 h 1193242"/>
              <a:gd name="connsiteX134" fmla="*/ 1184868 w 3470868"/>
              <a:gd name="connsiteY134" fmla="*/ 756139 h 1193242"/>
              <a:gd name="connsiteX135" fmla="*/ 1189892 w 3470868"/>
              <a:gd name="connsiteY135" fmla="*/ 731018 h 1193242"/>
              <a:gd name="connsiteX136" fmla="*/ 1194916 w 3470868"/>
              <a:gd name="connsiteY136" fmla="*/ 705897 h 1193242"/>
              <a:gd name="connsiteX137" fmla="*/ 1275303 w 3470868"/>
              <a:gd name="connsiteY137" fmla="*/ 705897 h 1193242"/>
              <a:gd name="connsiteX138" fmla="*/ 1275303 w 3470868"/>
              <a:gd name="connsiteY138" fmla="*/ 761163 h 1193242"/>
              <a:gd name="connsiteX139" fmla="*/ 1315496 w 3470868"/>
              <a:gd name="connsiteY139" fmla="*/ 756139 h 1193242"/>
              <a:gd name="connsiteX140" fmla="*/ 1285351 w 3470868"/>
              <a:gd name="connsiteY140" fmla="*/ 700873 h 1193242"/>
              <a:gd name="connsiteX141" fmla="*/ 1325545 w 3470868"/>
              <a:gd name="connsiteY141" fmla="*/ 665703 h 1193242"/>
              <a:gd name="connsiteX142" fmla="*/ 1380811 w 3470868"/>
              <a:gd name="connsiteY142" fmla="*/ 675752 h 1193242"/>
              <a:gd name="connsiteX143" fmla="*/ 1365738 w 3470868"/>
              <a:gd name="connsiteY143" fmla="*/ 710921 h 1193242"/>
              <a:gd name="connsiteX144" fmla="*/ 1405932 w 3470868"/>
              <a:gd name="connsiteY144" fmla="*/ 736042 h 1193242"/>
              <a:gd name="connsiteX145" fmla="*/ 1390859 w 3470868"/>
              <a:gd name="connsiteY145" fmla="*/ 786284 h 1193242"/>
              <a:gd name="connsiteX146" fmla="*/ 1410956 w 3470868"/>
              <a:gd name="connsiteY146" fmla="*/ 756139 h 1193242"/>
              <a:gd name="connsiteX147" fmla="*/ 1415980 w 3470868"/>
              <a:gd name="connsiteY147" fmla="*/ 715945 h 1193242"/>
              <a:gd name="connsiteX148" fmla="*/ 1456173 w 3470868"/>
              <a:gd name="connsiteY148" fmla="*/ 720969 h 1193242"/>
              <a:gd name="connsiteX149" fmla="*/ 1415980 w 3470868"/>
              <a:gd name="connsiteY149" fmla="*/ 685800 h 1193242"/>
              <a:gd name="connsiteX150" fmla="*/ 1390859 w 3470868"/>
              <a:gd name="connsiteY150" fmla="*/ 655655 h 1193242"/>
              <a:gd name="connsiteX151" fmla="*/ 1451149 w 3470868"/>
              <a:gd name="connsiteY151" fmla="*/ 660679 h 1193242"/>
              <a:gd name="connsiteX152" fmla="*/ 1491343 w 3470868"/>
              <a:gd name="connsiteY152" fmla="*/ 705897 h 1193242"/>
              <a:gd name="connsiteX153" fmla="*/ 1476270 w 3470868"/>
              <a:gd name="connsiteY153" fmla="*/ 751114 h 1193242"/>
              <a:gd name="connsiteX154" fmla="*/ 1501391 w 3470868"/>
              <a:gd name="connsiteY154" fmla="*/ 786284 h 1193242"/>
              <a:gd name="connsiteX155" fmla="*/ 1536560 w 3470868"/>
              <a:gd name="connsiteY155" fmla="*/ 751114 h 1193242"/>
              <a:gd name="connsiteX156" fmla="*/ 1561681 w 3470868"/>
              <a:gd name="connsiteY156" fmla="*/ 786284 h 1193242"/>
              <a:gd name="connsiteX157" fmla="*/ 1536560 w 3470868"/>
              <a:gd name="connsiteY157" fmla="*/ 816429 h 1193242"/>
              <a:gd name="connsiteX158" fmla="*/ 1506415 w 3470868"/>
              <a:gd name="connsiteY158" fmla="*/ 881743 h 1193242"/>
              <a:gd name="connsiteX159" fmla="*/ 1491343 w 3470868"/>
              <a:gd name="connsiteY159" fmla="*/ 901840 h 1193242"/>
              <a:gd name="connsiteX160" fmla="*/ 1531536 w 3470868"/>
              <a:gd name="connsiteY160" fmla="*/ 881743 h 1193242"/>
              <a:gd name="connsiteX161" fmla="*/ 1526512 w 3470868"/>
              <a:gd name="connsiteY161" fmla="*/ 851598 h 1193242"/>
              <a:gd name="connsiteX162" fmla="*/ 1561681 w 3470868"/>
              <a:gd name="connsiteY162" fmla="*/ 816429 h 1193242"/>
              <a:gd name="connsiteX163" fmla="*/ 1596850 w 3470868"/>
              <a:gd name="connsiteY163" fmla="*/ 851598 h 1193242"/>
              <a:gd name="connsiteX164" fmla="*/ 1611923 w 3470868"/>
              <a:gd name="connsiteY164" fmla="*/ 881743 h 1193242"/>
              <a:gd name="connsiteX165" fmla="*/ 1647092 w 3470868"/>
              <a:gd name="connsiteY165" fmla="*/ 881743 h 1193242"/>
              <a:gd name="connsiteX166" fmla="*/ 1702358 w 3470868"/>
              <a:gd name="connsiteY166" fmla="*/ 911888 h 1193242"/>
              <a:gd name="connsiteX167" fmla="*/ 1752600 w 3470868"/>
              <a:gd name="connsiteY167" fmla="*/ 962130 h 1193242"/>
              <a:gd name="connsiteX168" fmla="*/ 1827962 w 3470868"/>
              <a:gd name="connsiteY168" fmla="*/ 992275 h 1193242"/>
              <a:gd name="connsiteX169" fmla="*/ 1792793 w 3470868"/>
              <a:gd name="connsiteY169" fmla="*/ 957106 h 1193242"/>
              <a:gd name="connsiteX170" fmla="*/ 1722455 w 3470868"/>
              <a:gd name="connsiteY170" fmla="*/ 906864 h 1193242"/>
              <a:gd name="connsiteX171" fmla="*/ 1692310 w 3470868"/>
              <a:gd name="connsiteY171" fmla="*/ 876719 h 1193242"/>
              <a:gd name="connsiteX172" fmla="*/ 1642068 w 3470868"/>
              <a:gd name="connsiteY172" fmla="*/ 846574 h 1193242"/>
              <a:gd name="connsiteX173" fmla="*/ 1642068 w 3470868"/>
              <a:gd name="connsiteY173" fmla="*/ 826477 h 1193242"/>
              <a:gd name="connsiteX174" fmla="*/ 1707382 w 3470868"/>
              <a:gd name="connsiteY174" fmla="*/ 836525 h 1193242"/>
              <a:gd name="connsiteX175" fmla="*/ 1687285 w 3470868"/>
              <a:gd name="connsiteY175" fmla="*/ 811405 h 1193242"/>
              <a:gd name="connsiteX176" fmla="*/ 1677237 w 3470868"/>
              <a:gd name="connsiteY176" fmla="*/ 776235 h 1193242"/>
              <a:gd name="connsiteX177" fmla="*/ 1712406 w 3470868"/>
              <a:gd name="connsiteY177" fmla="*/ 776235 h 1193242"/>
              <a:gd name="connsiteX178" fmla="*/ 1677237 w 3470868"/>
              <a:gd name="connsiteY178" fmla="*/ 761163 h 1193242"/>
              <a:gd name="connsiteX179" fmla="*/ 1652116 w 3470868"/>
              <a:gd name="connsiteY179" fmla="*/ 781260 h 1193242"/>
              <a:gd name="connsiteX180" fmla="*/ 1621971 w 3470868"/>
              <a:gd name="connsiteY180" fmla="*/ 776235 h 1193242"/>
              <a:gd name="connsiteX181" fmla="*/ 1642068 w 3470868"/>
              <a:gd name="connsiteY181" fmla="*/ 741066 h 1193242"/>
              <a:gd name="connsiteX182" fmla="*/ 1642068 w 3470868"/>
              <a:gd name="connsiteY182" fmla="*/ 705897 h 1193242"/>
              <a:gd name="connsiteX183" fmla="*/ 1601874 w 3470868"/>
              <a:gd name="connsiteY183" fmla="*/ 700873 h 1193242"/>
              <a:gd name="connsiteX184" fmla="*/ 1591826 w 3470868"/>
              <a:gd name="connsiteY184" fmla="*/ 720969 h 1193242"/>
              <a:gd name="connsiteX185" fmla="*/ 1566705 w 3470868"/>
              <a:gd name="connsiteY185" fmla="*/ 680776 h 1193242"/>
              <a:gd name="connsiteX186" fmla="*/ 1541584 w 3470868"/>
              <a:gd name="connsiteY186" fmla="*/ 700873 h 1193242"/>
              <a:gd name="connsiteX187" fmla="*/ 1531536 w 3470868"/>
              <a:gd name="connsiteY187" fmla="*/ 670728 h 1193242"/>
              <a:gd name="connsiteX188" fmla="*/ 1541584 w 3470868"/>
              <a:gd name="connsiteY188" fmla="*/ 640583 h 1193242"/>
              <a:gd name="connsiteX189" fmla="*/ 1506415 w 3470868"/>
              <a:gd name="connsiteY189" fmla="*/ 620486 h 1193242"/>
              <a:gd name="connsiteX190" fmla="*/ 1496367 w 3470868"/>
              <a:gd name="connsiteY190" fmla="*/ 650631 h 1193242"/>
              <a:gd name="connsiteX191" fmla="*/ 1476270 w 3470868"/>
              <a:gd name="connsiteY191" fmla="*/ 610438 h 1193242"/>
              <a:gd name="connsiteX192" fmla="*/ 1451149 w 3470868"/>
              <a:gd name="connsiteY192" fmla="*/ 605413 h 1193242"/>
              <a:gd name="connsiteX193" fmla="*/ 1471246 w 3470868"/>
              <a:gd name="connsiteY193" fmla="*/ 585317 h 1193242"/>
              <a:gd name="connsiteX194" fmla="*/ 1496367 w 3470868"/>
              <a:gd name="connsiteY194" fmla="*/ 605413 h 1193242"/>
              <a:gd name="connsiteX195" fmla="*/ 1526512 w 3470868"/>
              <a:gd name="connsiteY195" fmla="*/ 605413 h 1193242"/>
              <a:gd name="connsiteX196" fmla="*/ 1551633 w 3470868"/>
              <a:gd name="connsiteY196" fmla="*/ 645607 h 1193242"/>
              <a:gd name="connsiteX197" fmla="*/ 1596850 w 3470868"/>
              <a:gd name="connsiteY197" fmla="*/ 655655 h 1193242"/>
              <a:gd name="connsiteX198" fmla="*/ 1647092 w 3470868"/>
              <a:gd name="connsiteY198" fmla="*/ 665703 h 1193242"/>
              <a:gd name="connsiteX199" fmla="*/ 1702358 w 3470868"/>
              <a:gd name="connsiteY199" fmla="*/ 690824 h 1193242"/>
              <a:gd name="connsiteX200" fmla="*/ 1732503 w 3470868"/>
              <a:gd name="connsiteY200" fmla="*/ 710921 h 1193242"/>
              <a:gd name="connsiteX201" fmla="*/ 1757624 w 3470868"/>
              <a:gd name="connsiteY201" fmla="*/ 700873 h 1193242"/>
              <a:gd name="connsiteX202" fmla="*/ 1787769 w 3470868"/>
              <a:gd name="connsiteY202" fmla="*/ 725994 h 1193242"/>
              <a:gd name="connsiteX203" fmla="*/ 1817914 w 3470868"/>
              <a:gd name="connsiteY203" fmla="*/ 725994 h 1193242"/>
              <a:gd name="connsiteX204" fmla="*/ 1817914 w 3470868"/>
              <a:gd name="connsiteY204" fmla="*/ 791308 h 1193242"/>
              <a:gd name="connsiteX205" fmla="*/ 1843035 w 3470868"/>
              <a:gd name="connsiteY205" fmla="*/ 816429 h 1193242"/>
              <a:gd name="connsiteX206" fmla="*/ 1853083 w 3470868"/>
              <a:gd name="connsiteY206" fmla="*/ 761163 h 1193242"/>
              <a:gd name="connsiteX207" fmla="*/ 1873180 w 3470868"/>
              <a:gd name="connsiteY207" fmla="*/ 751114 h 1193242"/>
              <a:gd name="connsiteX208" fmla="*/ 1822938 w 3470868"/>
              <a:gd name="connsiteY208" fmla="*/ 720969 h 1193242"/>
              <a:gd name="connsiteX209" fmla="*/ 1772696 w 3470868"/>
              <a:gd name="connsiteY209" fmla="*/ 675752 h 1193242"/>
              <a:gd name="connsiteX210" fmla="*/ 1838011 w 3470868"/>
              <a:gd name="connsiteY210" fmla="*/ 660679 h 1193242"/>
              <a:gd name="connsiteX211" fmla="*/ 1923422 w 3470868"/>
              <a:gd name="connsiteY211" fmla="*/ 625510 h 1193242"/>
              <a:gd name="connsiteX212" fmla="*/ 1973663 w 3470868"/>
              <a:gd name="connsiteY212" fmla="*/ 585317 h 1193242"/>
              <a:gd name="connsiteX213" fmla="*/ 2013857 w 3470868"/>
              <a:gd name="connsiteY213" fmla="*/ 610438 h 1193242"/>
              <a:gd name="connsiteX214" fmla="*/ 2038978 w 3470868"/>
              <a:gd name="connsiteY214" fmla="*/ 625510 h 1193242"/>
              <a:gd name="connsiteX215" fmla="*/ 2054050 w 3470868"/>
              <a:gd name="connsiteY215" fmla="*/ 595365 h 1193242"/>
              <a:gd name="connsiteX216" fmla="*/ 2084195 w 3470868"/>
              <a:gd name="connsiteY216" fmla="*/ 625510 h 1193242"/>
              <a:gd name="connsiteX217" fmla="*/ 2099268 w 3470868"/>
              <a:gd name="connsiteY217" fmla="*/ 600389 h 1193242"/>
              <a:gd name="connsiteX218" fmla="*/ 2094244 w 3470868"/>
              <a:gd name="connsiteY218" fmla="*/ 650631 h 1193242"/>
              <a:gd name="connsiteX219" fmla="*/ 2124389 w 3470868"/>
              <a:gd name="connsiteY219" fmla="*/ 670728 h 1193242"/>
              <a:gd name="connsiteX220" fmla="*/ 2114340 w 3470868"/>
              <a:gd name="connsiteY220" fmla="*/ 650631 h 1193242"/>
              <a:gd name="connsiteX221" fmla="*/ 2154534 w 3470868"/>
              <a:gd name="connsiteY221" fmla="*/ 665703 h 1193242"/>
              <a:gd name="connsiteX222" fmla="*/ 2129413 w 3470868"/>
              <a:gd name="connsiteY222" fmla="*/ 685800 h 1193242"/>
              <a:gd name="connsiteX223" fmla="*/ 2139461 w 3470868"/>
              <a:gd name="connsiteY223" fmla="*/ 700873 h 1193242"/>
              <a:gd name="connsiteX224" fmla="*/ 2104292 w 3470868"/>
              <a:gd name="connsiteY224" fmla="*/ 720969 h 1193242"/>
              <a:gd name="connsiteX225" fmla="*/ 2169606 w 3470868"/>
              <a:gd name="connsiteY225" fmla="*/ 731018 h 1193242"/>
              <a:gd name="connsiteX226" fmla="*/ 2244969 w 3470868"/>
              <a:gd name="connsiteY226" fmla="*/ 731018 h 1193242"/>
              <a:gd name="connsiteX227" fmla="*/ 2239945 w 3470868"/>
              <a:gd name="connsiteY227" fmla="*/ 761163 h 1193242"/>
              <a:gd name="connsiteX228" fmla="*/ 2214824 w 3470868"/>
              <a:gd name="connsiteY228" fmla="*/ 771211 h 1193242"/>
              <a:gd name="connsiteX229" fmla="*/ 2290187 w 3470868"/>
              <a:gd name="connsiteY229" fmla="*/ 841550 h 1193242"/>
              <a:gd name="connsiteX230" fmla="*/ 2330380 w 3470868"/>
              <a:gd name="connsiteY230" fmla="*/ 831501 h 1193242"/>
              <a:gd name="connsiteX231" fmla="*/ 2280138 w 3470868"/>
              <a:gd name="connsiteY231" fmla="*/ 786284 h 1193242"/>
              <a:gd name="connsiteX232" fmla="*/ 2310283 w 3470868"/>
              <a:gd name="connsiteY232" fmla="*/ 746090 h 1193242"/>
              <a:gd name="connsiteX233" fmla="*/ 2375598 w 3470868"/>
              <a:gd name="connsiteY233" fmla="*/ 766187 h 1193242"/>
              <a:gd name="connsiteX234" fmla="*/ 2430863 w 3470868"/>
              <a:gd name="connsiteY234" fmla="*/ 816429 h 1193242"/>
              <a:gd name="connsiteX235" fmla="*/ 2471057 w 3470868"/>
              <a:gd name="connsiteY235" fmla="*/ 831501 h 1193242"/>
              <a:gd name="connsiteX236" fmla="*/ 2450960 w 3470868"/>
              <a:gd name="connsiteY236" fmla="*/ 841550 h 1193242"/>
              <a:gd name="connsiteX237" fmla="*/ 2405743 w 3470868"/>
              <a:gd name="connsiteY237" fmla="*/ 876719 h 1193242"/>
              <a:gd name="connsiteX238" fmla="*/ 2420815 w 3470868"/>
              <a:gd name="connsiteY238" fmla="*/ 916912 h 1193242"/>
              <a:gd name="connsiteX239" fmla="*/ 2365549 w 3470868"/>
              <a:gd name="connsiteY239" fmla="*/ 942033 h 1193242"/>
              <a:gd name="connsiteX240" fmla="*/ 2295211 w 3470868"/>
              <a:gd name="connsiteY240" fmla="*/ 957106 h 1193242"/>
              <a:gd name="connsiteX241" fmla="*/ 2239945 w 3470868"/>
              <a:gd name="connsiteY241" fmla="*/ 901840 h 1193242"/>
              <a:gd name="connsiteX242" fmla="*/ 2219848 w 3470868"/>
              <a:gd name="connsiteY242" fmla="*/ 921936 h 1193242"/>
              <a:gd name="connsiteX243" fmla="*/ 2265066 w 3470868"/>
              <a:gd name="connsiteY243" fmla="*/ 942033 h 1193242"/>
              <a:gd name="connsiteX244" fmla="*/ 2305259 w 3470868"/>
              <a:gd name="connsiteY244" fmla="*/ 977202 h 1193242"/>
              <a:gd name="connsiteX245" fmla="*/ 2340428 w 3470868"/>
              <a:gd name="connsiteY245" fmla="*/ 982227 h 1193242"/>
              <a:gd name="connsiteX246" fmla="*/ 2370573 w 3470868"/>
              <a:gd name="connsiteY246" fmla="*/ 1047541 h 1193242"/>
              <a:gd name="connsiteX247" fmla="*/ 2405743 w 3470868"/>
              <a:gd name="connsiteY247" fmla="*/ 1067638 h 1193242"/>
              <a:gd name="connsiteX248" fmla="*/ 2370573 w 3470868"/>
              <a:gd name="connsiteY248" fmla="*/ 1027444 h 1193242"/>
              <a:gd name="connsiteX249" fmla="*/ 2380622 w 3470868"/>
              <a:gd name="connsiteY249" fmla="*/ 982227 h 1193242"/>
              <a:gd name="connsiteX250" fmla="*/ 2420815 w 3470868"/>
              <a:gd name="connsiteY250" fmla="*/ 982227 h 1193242"/>
              <a:gd name="connsiteX251" fmla="*/ 2476081 w 3470868"/>
              <a:gd name="connsiteY251" fmla="*/ 972178 h 1193242"/>
              <a:gd name="connsiteX252" fmla="*/ 2496178 w 3470868"/>
              <a:gd name="connsiteY252" fmla="*/ 937009 h 1193242"/>
              <a:gd name="connsiteX253" fmla="*/ 2526323 w 3470868"/>
              <a:gd name="connsiteY253" fmla="*/ 952081 h 1193242"/>
              <a:gd name="connsiteX254" fmla="*/ 2496178 w 3470868"/>
              <a:gd name="connsiteY254" fmla="*/ 982227 h 1193242"/>
              <a:gd name="connsiteX255" fmla="*/ 2531347 w 3470868"/>
              <a:gd name="connsiteY255" fmla="*/ 1022420 h 1193242"/>
              <a:gd name="connsiteX256" fmla="*/ 2561492 w 3470868"/>
              <a:gd name="connsiteY256" fmla="*/ 1037492 h 1193242"/>
              <a:gd name="connsiteX257" fmla="*/ 2581589 w 3470868"/>
              <a:gd name="connsiteY257" fmla="*/ 1052565 h 1193242"/>
              <a:gd name="connsiteX258" fmla="*/ 2591637 w 3470868"/>
              <a:gd name="connsiteY258" fmla="*/ 1012372 h 1193242"/>
              <a:gd name="connsiteX259" fmla="*/ 2561492 w 3470868"/>
              <a:gd name="connsiteY259" fmla="*/ 972178 h 1193242"/>
              <a:gd name="connsiteX260" fmla="*/ 2536371 w 3470868"/>
              <a:gd name="connsiteY260" fmla="*/ 937009 h 1193242"/>
              <a:gd name="connsiteX261" fmla="*/ 2536371 w 3470868"/>
              <a:gd name="connsiteY261" fmla="*/ 906864 h 1193242"/>
              <a:gd name="connsiteX262" fmla="*/ 2586613 w 3470868"/>
              <a:gd name="connsiteY262" fmla="*/ 926961 h 1193242"/>
              <a:gd name="connsiteX263" fmla="*/ 2596661 w 3470868"/>
              <a:gd name="connsiteY263" fmla="*/ 881743 h 1193242"/>
              <a:gd name="connsiteX264" fmla="*/ 2571540 w 3470868"/>
              <a:gd name="connsiteY264" fmla="*/ 841550 h 1193242"/>
              <a:gd name="connsiteX265" fmla="*/ 2621782 w 3470868"/>
              <a:gd name="connsiteY265" fmla="*/ 876719 h 1193242"/>
              <a:gd name="connsiteX266" fmla="*/ 2687096 w 3470868"/>
              <a:gd name="connsiteY266" fmla="*/ 896816 h 1193242"/>
              <a:gd name="connsiteX267" fmla="*/ 2732314 w 3470868"/>
              <a:gd name="connsiteY267" fmla="*/ 921936 h 1193242"/>
              <a:gd name="connsiteX268" fmla="*/ 2762459 w 3470868"/>
              <a:gd name="connsiteY268" fmla="*/ 947057 h 1193242"/>
              <a:gd name="connsiteX269" fmla="*/ 2832798 w 3470868"/>
              <a:gd name="connsiteY269" fmla="*/ 977202 h 1193242"/>
              <a:gd name="connsiteX270" fmla="*/ 2867967 w 3470868"/>
              <a:gd name="connsiteY270" fmla="*/ 1007347 h 1193242"/>
              <a:gd name="connsiteX271" fmla="*/ 2857918 w 3470868"/>
              <a:gd name="connsiteY271" fmla="*/ 1037492 h 1193242"/>
              <a:gd name="connsiteX272" fmla="*/ 2777532 w 3470868"/>
              <a:gd name="connsiteY272" fmla="*/ 972178 h 1193242"/>
              <a:gd name="connsiteX273" fmla="*/ 2722266 w 3470868"/>
              <a:gd name="connsiteY273" fmla="*/ 977202 h 1193242"/>
              <a:gd name="connsiteX274" fmla="*/ 2661976 w 3470868"/>
              <a:gd name="connsiteY274" fmla="*/ 972178 h 1193242"/>
              <a:gd name="connsiteX275" fmla="*/ 2767483 w 3470868"/>
              <a:gd name="connsiteY275" fmla="*/ 1007347 h 1193242"/>
              <a:gd name="connsiteX276" fmla="*/ 2812701 w 3470868"/>
              <a:gd name="connsiteY276" fmla="*/ 1052565 h 1193242"/>
              <a:gd name="connsiteX277" fmla="*/ 2883039 w 3470868"/>
              <a:gd name="connsiteY277" fmla="*/ 1082710 h 1193242"/>
              <a:gd name="connsiteX278" fmla="*/ 2913184 w 3470868"/>
              <a:gd name="connsiteY278" fmla="*/ 1122903 h 1193242"/>
              <a:gd name="connsiteX279" fmla="*/ 2867967 w 3470868"/>
              <a:gd name="connsiteY279" fmla="*/ 1148024 h 1193242"/>
              <a:gd name="connsiteX280" fmla="*/ 2787580 w 3470868"/>
              <a:gd name="connsiteY280" fmla="*/ 1117879 h 1193242"/>
              <a:gd name="connsiteX281" fmla="*/ 2722266 w 3470868"/>
              <a:gd name="connsiteY281" fmla="*/ 1127928 h 1193242"/>
              <a:gd name="connsiteX282" fmla="*/ 2682072 w 3470868"/>
              <a:gd name="connsiteY282" fmla="*/ 1087734 h 1193242"/>
              <a:gd name="connsiteX283" fmla="*/ 2697145 w 3470868"/>
              <a:gd name="connsiteY283" fmla="*/ 1132952 h 1193242"/>
              <a:gd name="connsiteX284" fmla="*/ 2712217 w 3470868"/>
              <a:gd name="connsiteY284" fmla="*/ 1173145 h 1193242"/>
              <a:gd name="connsiteX285" fmla="*/ 2742362 w 3470868"/>
              <a:gd name="connsiteY285" fmla="*/ 1132952 h 1193242"/>
              <a:gd name="connsiteX286" fmla="*/ 2777532 w 3470868"/>
              <a:gd name="connsiteY286" fmla="*/ 1158073 h 1193242"/>
              <a:gd name="connsiteX287" fmla="*/ 2827773 w 3470868"/>
              <a:gd name="connsiteY287" fmla="*/ 1158073 h 1193242"/>
              <a:gd name="connsiteX288" fmla="*/ 2928257 w 3470868"/>
              <a:gd name="connsiteY288" fmla="*/ 1173145 h 1193242"/>
              <a:gd name="connsiteX289" fmla="*/ 3008644 w 3470868"/>
              <a:gd name="connsiteY289" fmla="*/ 1173145 h 1193242"/>
              <a:gd name="connsiteX290" fmla="*/ 2938305 w 3470868"/>
              <a:gd name="connsiteY290" fmla="*/ 1122903 h 1193242"/>
              <a:gd name="connsiteX291" fmla="*/ 3003620 w 3470868"/>
              <a:gd name="connsiteY291" fmla="*/ 1117879 h 1193242"/>
              <a:gd name="connsiteX292" fmla="*/ 3068934 w 3470868"/>
              <a:gd name="connsiteY292" fmla="*/ 1137976 h 1193242"/>
              <a:gd name="connsiteX293" fmla="*/ 3053861 w 3470868"/>
              <a:gd name="connsiteY293" fmla="*/ 1183194 h 1193242"/>
              <a:gd name="connsiteX294" fmla="*/ 3144296 w 3470868"/>
              <a:gd name="connsiteY294" fmla="*/ 1183194 h 1193242"/>
              <a:gd name="connsiteX295" fmla="*/ 3119176 w 3470868"/>
              <a:gd name="connsiteY295" fmla="*/ 1158073 h 1193242"/>
              <a:gd name="connsiteX296" fmla="*/ 3124200 w 3470868"/>
              <a:gd name="connsiteY296" fmla="*/ 1097783 h 1193242"/>
              <a:gd name="connsiteX297" fmla="*/ 3078982 w 3470868"/>
              <a:gd name="connsiteY297" fmla="*/ 1077686 h 1193242"/>
              <a:gd name="connsiteX298" fmla="*/ 3068934 w 3470868"/>
              <a:gd name="connsiteY298" fmla="*/ 1032468 h 1193242"/>
              <a:gd name="connsiteX299" fmla="*/ 3109127 w 3470868"/>
              <a:gd name="connsiteY299" fmla="*/ 1032468 h 1193242"/>
              <a:gd name="connsiteX300" fmla="*/ 3114151 w 3470868"/>
              <a:gd name="connsiteY300" fmla="*/ 997299 h 1193242"/>
              <a:gd name="connsiteX301" fmla="*/ 3139272 w 3470868"/>
              <a:gd name="connsiteY301" fmla="*/ 1002323 h 1193242"/>
              <a:gd name="connsiteX302" fmla="*/ 3124200 w 3470868"/>
              <a:gd name="connsiteY302" fmla="*/ 1032468 h 1193242"/>
              <a:gd name="connsiteX303" fmla="*/ 3179466 w 3470868"/>
              <a:gd name="connsiteY303" fmla="*/ 1052565 h 1193242"/>
              <a:gd name="connsiteX304" fmla="*/ 3224683 w 3470868"/>
              <a:gd name="connsiteY304" fmla="*/ 1117879 h 1193242"/>
              <a:gd name="connsiteX305" fmla="*/ 3269901 w 3470868"/>
              <a:gd name="connsiteY305" fmla="*/ 1117879 h 1193242"/>
              <a:gd name="connsiteX306" fmla="*/ 3244780 w 3470868"/>
              <a:gd name="connsiteY306" fmla="*/ 1062613 h 1193242"/>
              <a:gd name="connsiteX307" fmla="*/ 3259852 w 3470868"/>
              <a:gd name="connsiteY307" fmla="*/ 1012372 h 1193242"/>
              <a:gd name="connsiteX308" fmla="*/ 3234732 w 3470868"/>
              <a:gd name="connsiteY308" fmla="*/ 962130 h 1193242"/>
              <a:gd name="connsiteX309" fmla="*/ 3239756 w 3470868"/>
              <a:gd name="connsiteY309" fmla="*/ 937009 h 1193242"/>
              <a:gd name="connsiteX310" fmla="*/ 3274925 w 3470868"/>
              <a:gd name="connsiteY310" fmla="*/ 921936 h 1193242"/>
              <a:gd name="connsiteX311" fmla="*/ 3264877 w 3470868"/>
              <a:gd name="connsiteY311" fmla="*/ 952081 h 1193242"/>
              <a:gd name="connsiteX312" fmla="*/ 3279949 w 3470868"/>
              <a:gd name="connsiteY312" fmla="*/ 977202 h 1193242"/>
              <a:gd name="connsiteX313" fmla="*/ 3284973 w 3470868"/>
              <a:gd name="connsiteY313" fmla="*/ 1007347 h 1193242"/>
              <a:gd name="connsiteX314" fmla="*/ 3330191 w 3470868"/>
              <a:gd name="connsiteY314" fmla="*/ 1042517 h 1193242"/>
              <a:gd name="connsiteX315" fmla="*/ 3340239 w 3470868"/>
              <a:gd name="connsiteY315" fmla="*/ 1077686 h 1193242"/>
              <a:gd name="connsiteX316" fmla="*/ 3360336 w 3470868"/>
              <a:gd name="connsiteY316" fmla="*/ 1117879 h 1193242"/>
              <a:gd name="connsiteX317" fmla="*/ 3360336 w 3470868"/>
              <a:gd name="connsiteY317" fmla="*/ 1077686 h 1193242"/>
              <a:gd name="connsiteX318" fmla="*/ 3445747 w 3470868"/>
              <a:gd name="connsiteY318" fmla="*/ 1102807 h 1193242"/>
              <a:gd name="connsiteX319" fmla="*/ 3455795 w 3470868"/>
              <a:gd name="connsiteY319" fmla="*/ 1143000 h 1193242"/>
              <a:gd name="connsiteX320" fmla="*/ 3465844 w 3470868"/>
              <a:gd name="connsiteY320" fmla="*/ 1107831 h 1193242"/>
              <a:gd name="connsiteX321" fmla="*/ 3425650 w 3470868"/>
              <a:gd name="connsiteY321" fmla="*/ 1062613 h 1193242"/>
              <a:gd name="connsiteX322" fmla="*/ 3340239 w 3470868"/>
              <a:gd name="connsiteY322" fmla="*/ 1027444 h 1193242"/>
              <a:gd name="connsiteX323" fmla="*/ 3375409 w 3470868"/>
              <a:gd name="connsiteY323" fmla="*/ 992275 h 1193242"/>
              <a:gd name="connsiteX324" fmla="*/ 3320143 w 3470868"/>
              <a:gd name="connsiteY324" fmla="*/ 1012372 h 1193242"/>
              <a:gd name="connsiteX325" fmla="*/ 3330191 w 3470868"/>
              <a:gd name="connsiteY325" fmla="*/ 977202 h 1193242"/>
              <a:gd name="connsiteX326" fmla="*/ 3345263 w 3470868"/>
              <a:gd name="connsiteY326" fmla="*/ 942033 h 1193242"/>
              <a:gd name="connsiteX327" fmla="*/ 3300046 w 3470868"/>
              <a:gd name="connsiteY327" fmla="*/ 937009 h 1193242"/>
              <a:gd name="connsiteX328" fmla="*/ 3325167 w 3470868"/>
              <a:gd name="connsiteY328" fmla="*/ 916912 h 1193242"/>
              <a:gd name="connsiteX329" fmla="*/ 3350288 w 3470868"/>
              <a:gd name="connsiteY329" fmla="*/ 896816 h 1193242"/>
              <a:gd name="connsiteX330" fmla="*/ 2757435 w 3470868"/>
              <a:gd name="connsiteY330" fmla="*/ 715945 h 1193242"/>
              <a:gd name="connsiteX331" fmla="*/ 2491154 w 3470868"/>
              <a:gd name="connsiteY331" fmla="*/ 565220 h 1193242"/>
              <a:gd name="connsiteX332" fmla="*/ 2199751 w 3470868"/>
              <a:gd name="connsiteY332" fmla="*/ 379325 h 1193242"/>
              <a:gd name="connsiteX333" fmla="*/ 1858107 w 3470868"/>
              <a:gd name="connsiteY333" fmla="*/ 213528 h 1193242"/>
              <a:gd name="connsiteX334" fmla="*/ 255395 w 3470868"/>
              <a:gd name="connsiteY334" fmla="*/ 27633 h 1193242"/>
              <a:gd name="connsiteX0" fmla="*/ 0 w 3215473"/>
              <a:gd name="connsiteY0" fmla="*/ 0 h 1165609"/>
              <a:gd name="connsiteX1" fmla="*/ 70339 w 3215473"/>
              <a:gd name="connsiteY1" fmla="*/ 20097 h 1165609"/>
              <a:gd name="connsiteX2" fmla="*/ 135653 w 3215473"/>
              <a:gd name="connsiteY2" fmla="*/ 45218 h 1165609"/>
              <a:gd name="connsiteX3" fmla="*/ 271306 w 3215473"/>
              <a:gd name="connsiteY3" fmla="*/ 55266 h 1165609"/>
              <a:gd name="connsiteX4" fmla="*/ 326572 w 3215473"/>
              <a:gd name="connsiteY4" fmla="*/ 55266 h 1165609"/>
              <a:gd name="connsiteX5" fmla="*/ 406959 w 3215473"/>
              <a:gd name="connsiteY5" fmla="*/ 45218 h 1165609"/>
              <a:gd name="connsiteX6" fmla="*/ 502418 w 3215473"/>
              <a:gd name="connsiteY6" fmla="*/ 75363 h 1165609"/>
              <a:gd name="connsiteX7" fmla="*/ 552660 w 3215473"/>
              <a:gd name="connsiteY7" fmla="*/ 140677 h 1165609"/>
              <a:gd name="connsiteX8" fmla="*/ 567732 w 3215473"/>
              <a:gd name="connsiteY8" fmla="*/ 211016 h 1165609"/>
              <a:gd name="connsiteX9" fmla="*/ 522515 w 3215473"/>
              <a:gd name="connsiteY9" fmla="*/ 241161 h 1165609"/>
              <a:gd name="connsiteX10" fmla="*/ 477297 w 3215473"/>
              <a:gd name="connsiteY10" fmla="*/ 246185 h 1165609"/>
              <a:gd name="connsiteX11" fmla="*/ 482321 w 3215473"/>
              <a:gd name="connsiteY11" fmla="*/ 200967 h 1165609"/>
              <a:gd name="connsiteX12" fmla="*/ 452176 w 3215473"/>
              <a:gd name="connsiteY12" fmla="*/ 221064 h 1165609"/>
              <a:gd name="connsiteX13" fmla="*/ 422031 w 3215473"/>
              <a:gd name="connsiteY13" fmla="*/ 195943 h 1165609"/>
              <a:gd name="connsiteX14" fmla="*/ 401934 w 3215473"/>
              <a:gd name="connsiteY14" fmla="*/ 165798 h 1165609"/>
              <a:gd name="connsiteX15" fmla="*/ 396910 w 3215473"/>
              <a:gd name="connsiteY15" fmla="*/ 216040 h 1165609"/>
              <a:gd name="connsiteX16" fmla="*/ 442128 w 3215473"/>
              <a:gd name="connsiteY16" fmla="*/ 241161 h 1165609"/>
              <a:gd name="connsiteX17" fmla="*/ 437104 w 3215473"/>
              <a:gd name="connsiteY17" fmla="*/ 301451 h 1165609"/>
              <a:gd name="connsiteX18" fmla="*/ 381838 w 3215473"/>
              <a:gd name="connsiteY18" fmla="*/ 341644 h 1165609"/>
              <a:gd name="connsiteX19" fmla="*/ 326572 w 3215473"/>
              <a:gd name="connsiteY19" fmla="*/ 331596 h 1165609"/>
              <a:gd name="connsiteX20" fmla="*/ 316523 w 3215473"/>
              <a:gd name="connsiteY20" fmla="*/ 386862 h 1165609"/>
              <a:gd name="connsiteX21" fmla="*/ 261257 w 3215473"/>
              <a:gd name="connsiteY21" fmla="*/ 396910 h 1165609"/>
              <a:gd name="connsiteX22" fmla="*/ 276330 w 3215473"/>
              <a:gd name="connsiteY22" fmla="*/ 417007 h 1165609"/>
              <a:gd name="connsiteX23" fmla="*/ 251209 w 3215473"/>
              <a:gd name="connsiteY23" fmla="*/ 452176 h 1165609"/>
              <a:gd name="connsiteX24" fmla="*/ 226088 w 3215473"/>
              <a:gd name="connsiteY24" fmla="*/ 487345 h 1165609"/>
              <a:gd name="connsiteX25" fmla="*/ 160774 w 3215473"/>
              <a:gd name="connsiteY25" fmla="*/ 477297 h 1165609"/>
              <a:gd name="connsiteX26" fmla="*/ 165798 w 3215473"/>
              <a:gd name="connsiteY26" fmla="*/ 507442 h 1165609"/>
              <a:gd name="connsiteX27" fmla="*/ 276330 w 3215473"/>
              <a:gd name="connsiteY27" fmla="*/ 457200 h 1165609"/>
              <a:gd name="connsiteX28" fmla="*/ 331596 w 3215473"/>
              <a:gd name="connsiteY28" fmla="*/ 417007 h 1165609"/>
              <a:gd name="connsiteX29" fmla="*/ 376814 w 3215473"/>
              <a:gd name="connsiteY29" fmla="*/ 371789 h 1165609"/>
              <a:gd name="connsiteX30" fmla="*/ 417007 w 3215473"/>
              <a:gd name="connsiteY30" fmla="*/ 341644 h 1165609"/>
              <a:gd name="connsiteX31" fmla="*/ 472273 w 3215473"/>
              <a:gd name="connsiteY31" fmla="*/ 311499 h 1165609"/>
              <a:gd name="connsiteX32" fmla="*/ 537587 w 3215473"/>
              <a:gd name="connsiteY32" fmla="*/ 271306 h 1165609"/>
              <a:gd name="connsiteX33" fmla="*/ 592853 w 3215473"/>
              <a:gd name="connsiteY33" fmla="*/ 246185 h 1165609"/>
              <a:gd name="connsiteX34" fmla="*/ 628022 w 3215473"/>
              <a:gd name="connsiteY34" fmla="*/ 271306 h 1165609"/>
              <a:gd name="connsiteX35" fmla="*/ 602901 w 3215473"/>
              <a:gd name="connsiteY35" fmla="*/ 296427 h 1165609"/>
              <a:gd name="connsiteX36" fmla="*/ 587829 w 3215473"/>
              <a:gd name="connsiteY36" fmla="*/ 331596 h 1165609"/>
              <a:gd name="connsiteX37" fmla="*/ 602901 w 3215473"/>
              <a:gd name="connsiteY37" fmla="*/ 346668 h 1165609"/>
              <a:gd name="connsiteX38" fmla="*/ 628022 w 3215473"/>
              <a:gd name="connsiteY38" fmla="*/ 316523 h 1165609"/>
              <a:gd name="connsiteX39" fmla="*/ 648119 w 3215473"/>
              <a:gd name="connsiteY39" fmla="*/ 361741 h 1165609"/>
              <a:gd name="connsiteX40" fmla="*/ 612950 w 3215473"/>
              <a:gd name="connsiteY40" fmla="*/ 396910 h 1165609"/>
              <a:gd name="connsiteX41" fmla="*/ 602901 w 3215473"/>
              <a:gd name="connsiteY41" fmla="*/ 457200 h 1165609"/>
              <a:gd name="connsiteX42" fmla="*/ 607926 w 3215473"/>
              <a:gd name="connsiteY42" fmla="*/ 492369 h 1165609"/>
              <a:gd name="connsiteX43" fmla="*/ 643095 w 3215473"/>
              <a:gd name="connsiteY43" fmla="*/ 417007 h 1165609"/>
              <a:gd name="connsiteX44" fmla="*/ 688312 w 3215473"/>
              <a:gd name="connsiteY44" fmla="*/ 381837 h 1165609"/>
              <a:gd name="connsiteX45" fmla="*/ 668216 w 3215473"/>
              <a:gd name="connsiteY45" fmla="*/ 341644 h 1165609"/>
              <a:gd name="connsiteX46" fmla="*/ 658167 w 3215473"/>
              <a:gd name="connsiteY46" fmla="*/ 316523 h 1165609"/>
              <a:gd name="connsiteX47" fmla="*/ 678264 w 3215473"/>
              <a:gd name="connsiteY47" fmla="*/ 281354 h 1165609"/>
              <a:gd name="connsiteX48" fmla="*/ 758651 w 3215473"/>
              <a:gd name="connsiteY48" fmla="*/ 296427 h 1165609"/>
              <a:gd name="connsiteX49" fmla="*/ 844062 w 3215473"/>
              <a:gd name="connsiteY49" fmla="*/ 311499 h 1165609"/>
              <a:gd name="connsiteX50" fmla="*/ 919425 w 3215473"/>
              <a:gd name="connsiteY50" fmla="*/ 346668 h 1165609"/>
              <a:gd name="connsiteX51" fmla="*/ 984739 w 3215473"/>
              <a:gd name="connsiteY51" fmla="*/ 381837 h 1165609"/>
              <a:gd name="connsiteX52" fmla="*/ 1024932 w 3215473"/>
              <a:gd name="connsiteY52" fmla="*/ 427055 h 1165609"/>
              <a:gd name="connsiteX53" fmla="*/ 1045029 w 3215473"/>
              <a:gd name="connsiteY53" fmla="*/ 417007 h 1165609"/>
              <a:gd name="connsiteX54" fmla="*/ 1090246 w 3215473"/>
              <a:gd name="connsiteY54" fmla="*/ 457200 h 1165609"/>
              <a:gd name="connsiteX55" fmla="*/ 1115367 w 3215473"/>
              <a:gd name="connsiteY55" fmla="*/ 507442 h 1165609"/>
              <a:gd name="connsiteX56" fmla="*/ 1140488 w 3215473"/>
              <a:gd name="connsiteY56" fmla="*/ 567732 h 1165609"/>
              <a:gd name="connsiteX57" fmla="*/ 1095271 w 3215473"/>
              <a:gd name="connsiteY57" fmla="*/ 562708 h 1165609"/>
              <a:gd name="connsiteX58" fmla="*/ 1075174 w 3215473"/>
              <a:gd name="connsiteY58" fmla="*/ 582805 h 1165609"/>
              <a:gd name="connsiteX59" fmla="*/ 1040005 w 3215473"/>
              <a:gd name="connsiteY59" fmla="*/ 592853 h 1165609"/>
              <a:gd name="connsiteX60" fmla="*/ 1019908 w 3215473"/>
              <a:gd name="connsiteY60" fmla="*/ 602901 h 1165609"/>
              <a:gd name="connsiteX61" fmla="*/ 984739 w 3215473"/>
              <a:gd name="connsiteY61" fmla="*/ 617974 h 1165609"/>
              <a:gd name="connsiteX62" fmla="*/ 949570 w 3215473"/>
              <a:gd name="connsiteY62" fmla="*/ 602901 h 1165609"/>
              <a:gd name="connsiteX63" fmla="*/ 924449 w 3215473"/>
              <a:gd name="connsiteY63" fmla="*/ 622998 h 1165609"/>
              <a:gd name="connsiteX64" fmla="*/ 884255 w 3215473"/>
              <a:gd name="connsiteY64" fmla="*/ 602901 h 1165609"/>
              <a:gd name="connsiteX65" fmla="*/ 889279 w 3215473"/>
              <a:gd name="connsiteY65" fmla="*/ 552659 h 1165609"/>
              <a:gd name="connsiteX66" fmla="*/ 874207 w 3215473"/>
              <a:gd name="connsiteY66" fmla="*/ 587829 h 1165609"/>
              <a:gd name="connsiteX67" fmla="*/ 854110 w 3215473"/>
              <a:gd name="connsiteY67" fmla="*/ 612950 h 1165609"/>
              <a:gd name="connsiteX68" fmla="*/ 828989 w 3215473"/>
              <a:gd name="connsiteY68" fmla="*/ 602901 h 1165609"/>
              <a:gd name="connsiteX69" fmla="*/ 793820 w 3215473"/>
              <a:gd name="connsiteY69" fmla="*/ 567732 h 1165609"/>
              <a:gd name="connsiteX70" fmla="*/ 808893 w 3215473"/>
              <a:gd name="connsiteY70" fmla="*/ 592853 h 1165609"/>
              <a:gd name="connsiteX71" fmla="*/ 783772 w 3215473"/>
              <a:gd name="connsiteY71" fmla="*/ 602901 h 1165609"/>
              <a:gd name="connsiteX72" fmla="*/ 713433 w 3215473"/>
              <a:gd name="connsiteY72" fmla="*/ 602901 h 1165609"/>
              <a:gd name="connsiteX73" fmla="*/ 728506 w 3215473"/>
              <a:gd name="connsiteY73" fmla="*/ 562708 h 1165609"/>
              <a:gd name="connsiteX74" fmla="*/ 738554 w 3215473"/>
              <a:gd name="connsiteY74" fmla="*/ 517490 h 1165609"/>
              <a:gd name="connsiteX75" fmla="*/ 698361 w 3215473"/>
              <a:gd name="connsiteY75" fmla="*/ 562708 h 1165609"/>
              <a:gd name="connsiteX76" fmla="*/ 713433 w 3215473"/>
              <a:gd name="connsiteY76" fmla="*/ 597877 h 1165609"/>
              <a:gd name="connsiteX77" fmla="*/ 693337 w 3215473"/>
              <a:gd name="connsiteY77" fmla="*/ 617974 h 1165609"/>
              <a:gd name="connsiteX78" fmla="*/ 638071 w 3215473"/>
              <a:gd name="connsiteY78" fmla="*/ 617974 h 1165609"/>
              <a:gd name="connsiteX79" fmla="*/ 607926 w 3215473"/>
              <a:gd name="connsiteY79" fmla="*/ 597877 h 1165609"/>
              <a:gd name="connsiteX80" fmla="*/ 607926 w 3215473"/>
              <a:gd name="connsiteY80" fmla="*/ 643095 h 1165609"/>
              <a:gd name="connsiteX81" fmla="*/ 587829 w 3215473"/>
              <a:gd name="connsiteY81" fmla="*/ 658167 h 1165609"/>
              <a:gd name="connsiteX82" fmla="*/ 547636 w 3215473"/>
              <a:gd name="connsiteY82" fmla="*/ 653143 h 1165609"/>
              <a:gd name="connsiteX83" fmla="*/ 567732 w 3215473"/>
              <a:gd name="connsiteY83" fmla="*/ 708409 h 1165609"/>
              <a:gd name="connsiteX84" fmla="*/ 527539 w 3215473"/>
              <a:gd name="connsiteY84" fmla="*/ 723481 h 1165609"/>
              <a:gd name="connsiteX85" fmla="*/ 507442 w 3215473"/>
              <a:gd name="connsiteY85" fmla="*/ 773723 h 1165609"/>
              <a:gd name="connsiteX86" fmla="*/ 457200 w 3215473"/>
              <a:gd name="connsiteY86" fmla="*/ 783772 h 1165609"/>
              <a:gd name="connsiteX87" fmla="*/ 417007 w 3215473"/>
              <a:gd name="connsiteY87" fmla="*/ 773723 h 1165609"/>
              <a:gd name="connsiteX88" fmla="*/ 381838 w 3215473"/>
              <a:gd name="connsiteY88" fmla="*/ 823965 h 1165609"/>
              <a:gd name="connsiteX89" fmla="*/ 301451 w 3215473"/>
              <a:gd name="connsiteY89" fmla="*/ 813917 h 1165609"/>
              <a:gd name="connsiteX90" fmla="*/ 306475 w 3215473"/>
              <a:gd name="connsiteY90" fmla="*/ 839037 h 1165609"/>
              <a:gd name="connsiteX91" fmla="*/ 391886 w 3215473"/>
              <a:gd name="connsiteY91" fmla="*/ 834013 h 1165609"/>
              <a:gd name="connsiteX92" fmla="*/ 452176 w 3215473"/>
              <a:gd name="connsiteY92" fmla="*/ 808892 h 1165609"/>
              <a:gd name="connsiteX93" fmla="*/ 522515 w 3215473"/>
              <a:gd name="connsiteY93" fmla="*/ 803868 h 1165609"/>
              <a:gd name="connsiteX94" fmla="*/ 542611 w 3215473"/>
              <a:gd name="connsiteY94" fmla="*/ 753627 h 1165609"/>
              <a:gd name="connsiteX95" fmla="*/ 633046 w 3215473"/>
              <a:gd name="connsiteY95" fmla="*/ 688312 h 1165609"/>
              <a:gd name="connsiteX96" fmla="*/ 668216 w 3215473"/>
              <a:gd name="connsiteY96" fmla="*/ 658167 h 1165609"/>
              <a:gd name="connsiteX97" fmla="*/ 718457 w 3215473"/>
              <a:gd name="connsiteY97" fmla="*/ 643095 h 1165609"/>
              <a:gd name="connsiteX98" fmla="*/ 768699 w 3215473"/>
              <a:gd name="connsiteY98" fmla="*/ 653143 h 1165609"/>
              <a:gd name="connsiteX99" fmla="*/ 798844 w 3215473"/>
              <a:gd name="connsiteY99" fmla="*/ 638070 h 1165609"/>
              <a:gd name="connsiteX100" fmla="*/ 839038 w 3215473"/>
              <a:gd name="connsiteY100" fmla="*/ 653143 h 1165609"/>
              <a:gd name="connsiteX101" fmla="*/ 889279 w 3215473"/>
              <a:gd name="connsiteY101" fmla="*/ 638070 h 1165609"/>
              <a:gd name="connsiteX102" fmla="*/ 894304 w 3215473"/>
              <a:gd name="connsiteY102" fmla="*/ 663191 h 1165609"/>
              <a:gd name="connsiteX103" fmla="*/ 874207 w 3215473"/>
              <a:gd name="connsiteY103" fmla="*/ 708409 h 1165609"/>
              <a:gd name="connsiteX104" fmla="*/ 864159 w 3215473"/>
              <a:gd name="connsiteY104" fmla="*/ 753627 h 1165609"/>
              <a:gd name="connsiteX105" fmla="*/ 834014 w 3215473"/>
              <a:gd name="connsiteY105" fmla="*/ 783772 h 1165609"/>
              <a:gd name="connsiteX106" fmla="*/ 798844 w 3215473"/>
              <a:gd name="connsiteY106" fmla="*/ 793820 h 1165609"/>
              <a:gd name="connsiteX107" fmla="*/ 869183 w 3215473"/>
              <a:gd name="connsiteY107" fmla="*/ 808892 h 1165609"/>
              <a:gd name="connsiteX108" fmla="*/ 834014 w 3215473"/>
              <a:gd name="connsiteY108" fmla="*/ 828989 h 1165609"/>
              <a:gd name="connsiteX109" fmla="*/ 813917 w 3215473"/>
              <a:gd name="connsiteY109" fmla="*/ 874207 h 1165609"/>
              <a:gd name="connsiteX110" fmla="*/ 733530 w 3215473"/>
              <a:gd name="connsiteY110" fmla="*/ 889279 h 1165609"/>
              <a:gd name="connsiteX111" fmla="*/ 733530 w 3215473"/>
              <a:gd name="connsiteY111" fmla="*/ 929473 h 1165609"/>
              <a:gd name="connsiteX112" fmla="*/ 773723 w 3215473"/>
              <a:gd name="connsiteY112" fmla="*/ 899328 h 1165609"/>
              <a:gd name="connsiteX113" fmla="*/ 823965 w 3215473"/>
              <a:gd name="connsiteY113" fmla="*/ 899328 h 1165609"/>
              <a:gd name="connsiteX114" fmla="*/ 828989 w 3215473"/>
              <a:gd name="connsiteY114" fmla="*/ 959618 h 1165609"/>
              <a:gd name="connsiteX115" fmla="*/ 844062 w 3215473"/>
              <a:gd name="connsiteY115" fmla="*/ 999811 h 1165609"/>
              <a:gd name="connsiteX116" fmla="*/ 844062 w 3215473"/>
              <a:gd name="connsiteY116" fmla="*/ 1034980 h 1165609"/>
              <a:gd name="connsiteX117" fmla="*/ 834014 w 3215473"/>
              <a:gd name="connsiteY117" fmla="*/ 1075174 h 1165609"/>
              <a:gd name="connsiteX118" fmla="*/ 793820 w 3215473"/>
              <a:gd name="connsiteY118" fmla="*/ 1110343 h 1165609"/>
              <a:gd name="connsiteX119" fmla="*/ 768699 w 3215473"/>
              <a:gd name="connsiteY119" fmla="*/ 1160585 h 1165609"/>
              <a:gd name="connsiteX120" fmla="*/ 818941 w 3215473"/>
              <a:gd name="connsiteY120" fmla="*/ 1140488 h 1165609"/>
              <a:gd name="connsiteX121" fmla="*/ 834014 w 3215473"/>
              <a:gd name="connsiteY121" fmla="*/ 1105319 h 1165609"/>
              <a:gd name="connsiteX122" fmla="*/ 859134 w 3215473"/>
              <a:gd name="connsiteY122" fmla="*/ 1085222 h 1165609"/>
              <a:gd name="connsiteX123" fmla="*/ 889279 w 3215473"/>
              <a:gd name="connsiteY123" fmla="*/ 1065125 h 1165609"/>
              <a:gd name="connsiteX124" fmla="*/ 874207 w 3215473"/>
              <a:gd name="connsiteY124" fmla="*/ 1019908 h 1165609"/>
              <a:gd name="connsiteX125" fmla="*/ 909376 w 3215473"/>
              <a:gd name="connsiteY125" fmla="*/ 1009859 h 1165609"/>
              <a:gd name="connsiteX126" fmla="*/ 884255 w 3215473"/>
              <a:gd name="connsiteY126" fmla="*/ 984739 h 1165609"/>
              <a:gd name="connsiteX127" fmla="*/ 849086 w 3215473"/>
              <a:gd name="connsiteY127" fmla="*/ 939521 h 1165609"/>
              <a:gd name="connsiteX128" fmla="*/ 859134 w 3215473"/>
              <a:gd name="connsiteY128" fmla="*/ 859134 h 1165609"/>
              <a:gd name="connsiteX129" fmla="*/ 884255 w 3215473"/>
              <a:gd name="connsiteY129" fmla="*/ 849086 h 1165609"/>
              <a:gd name="connsiteX130" fmla="*/ 904352 w 3215473"/>
              <a:gd name="connsiteY130" fmla="*/ 869183 h 1165609"/>
              <a:gd name="connsiteX131" fmla="*/ 879231 w 3215473"/>
              <a:gd name="connsiteY131" fmla="*/ 828989 h 1165609"/>
              <a:gd name="connsiteX132" fmla="*/ 894304 w 3215473"/>
              <a:gd name="connsiteY132" fmla="*/ 788796 h 1165609"/>
              <a:gd name="connsiteX133" fmla="*/ 924449 w 3215473"/>
              <a:gd name="connsiteY133" fmla="*/ 748602 h 1165609"/>
              <a:gd name="connsiteX134" fmla="*/ 929473 w 3215473"/>
              <a:gd name="connsiteY134" fmla="*/ 728506 h 1165609"/>
              <a:gd name="connsiteX135" fmla="*/ 934497 w 3215473"/>
              <a:gd name="connsiteY135" fmla="*/ 703385 h 1165609"/>
              <a:gd name="connsiteX136" fmla="*/ 939521 w 3215473"/>
              <a:gd name="connsiteY136" fmla="*/ 678264 h 1165609"/>
              <a:gd name="connsiteX137" fmla="*/ 1019908 w 3215473"/>
              <a:gd name="connsiteY137" fmla="*/ 678264 h 1165609"/>
              <a:gd name="connsiteX138" fmla="*/ 1019908 w 3215473"/>
              <a:gd name="connsiteY138" fmla="*/ 733530 h 1165609"/>
              <a:gd name="connsiteX139" fmla="*/ 1060101 w 3215473"/>
              <a:gd name="connsiteY139" fmla="*/ 728506 h 1165609"/>
              <a:gd name="connsiteX140" fmla="*/ 1029956 w 3215473"/>
              <a:gd name="connsiteY140" fmla="*/ 673240 h 1165609"/>
              <a:gd name="connsiteX141" fmla="*/ 1070150 w 3215473"/>
              <a:gd name="connsiteY141" fmla="*/ 638070 h 1165609"/>
              <a:gd name="connsiteX142" fmla="*/ 1125416 w 3215473"/>
              <a:gd name="connsiteY142" fmla="*/ 648119 h 1165609"/>
              <a:gd name="connsiteX143" fmla="*/ 1110343 w 3215473"/>
              <a:gd name="connsiteY143" fmla="*/ 683288 h 1165609"/>
              <a:gd name="connsiteX144" fmla="*/ 1150537 w 3215473"/>
              <a:gd name="connsiteY144" fmla="*/ 708409 h 1165609"/>
              <a:gd name="connsiteX145" fmla="*/ 1135464 w 3215473"/>
              <a:gd name="connsiteY145" fmla="*/ 758651 h 1165609"/>
              <a:gd name="connsiteX146" fmla="*/ 1155561 w 3215473"/>
              <a:gd name="connsiteY146" fmla="*/ 728506 h 1165609"/>
              <a:gd name="connsiteX147" fmla="*/ 1160585 w 3215473"/>
              <a:gd name="connsiteY147" fmla="*/ 688312 h 1165609"/>
              <a:gd name="connsiteX148" fmla="*/ 1200778 w 3215473"/>
              <a:gd name="connsiteY148" fmla="*/ 693336 h 1165609"/>
              <a:gd name="connsiteX149" fmla="*/ 1160585 w 3215473"/>
              <a:gd name="connsiteY149" fmla="*/ 658167 h 1165609"/>
              <a:gd name="connsiteX150" fmla="*/ 1135464 w 3215473"/>
              <a:gd name="connsiteY150" fmla="*/ 628022 h 1165609"/>
              <a:gd name="connsiteX151" fmla="*/ 1195754 w 3215473"/>
              <a:gd name="connsiteY151" fmla="*/ 633046 h 1165609"/>
              <a:gd name="connsiteX152" fmla="*/ 1235948 w 3215473"/>
              <a:gd name="connsiteY152" fmla="*/ 678264 h 1165609"/>
              <a:gd name="connsiteX153" fmla="*/ 1220875 w 3215473"/>
              <a:gd name="connsiteY153" fmla="*/ 723481 h 1165609"/>
              <a:gd name="connsiteX154" fmla="*/ 1245996 w 3215473"/>
              <a:gd name="connsiteY154" fmla="*/ 758651 h 1165609"/>
              <a:gd name="connsiteX155" fmla="*/ 1281165 w 3215473"/>
              <a:gd name="connsiteY155" fmla="*/ 723481 h 1165609"/>
              <a:gd name="connsiteX156" fmla="*/ 1306286 w 3215473"/>
              <a:gd name="connsiteY156" fmla="*/ 758651 h 1165609"/>
              <a:gd name="connsiteX157" fmla="*/ 1281165 w 3215473"/>
              <a:gd name="connsiteY157" fmla="*/ 788796 h 1165609"/>
              <a:gd name="connsiteX158" fmla="*/ 1251020 w 3215473"/>
              <a:gd name="connsiteY158" fmla="*/ 854110 h 1165609"/>
              <a:gd name="connsiteX159" fmla="*/ 1235948 w 3215473"/>
              <a:gd name="connsiteY159" fmla="*/ 874207 h 1165609"/>
              <a:gd name="connsiteX160" fmla="*/ 1276141 w 3215473"/>
              <a:gd name="connsiteY160" fmla="*/ 854110 h 1165609"/>
              <a:gd name="connsiteX161" fmla="*/ 1271117 w 3215473"/>
              <a:gd name="connsiteY161" fmla="*/ 823965 h 1165609"/>
              <a:gd name="connsiteX162" fmla="*/ 1306286 w 3215473"/>
              <a:gd name="connsiteY162" fmla="*/ 788796 h 1165609"/>
              <a:gd name="connsiteX163" fmla="*/ 1341455 w 3215473"/>
              <a:gd name="connsiteY163" fmla="*/ 823965 h 1165609"/>
              <a:gd name="connsiteX164" fmla="*/ 1356528 w 3215473"/>
              <a:gd name="connsiteY164" fmla="*/ 854110 h 1165609"/>
              <a:gd name="connsiteX165" fmla="*/ 1391697 w 3215473"/>
              <a:gd name="connsiteY165" fmla="*/ 854110 h 1165609"/>
              <a:gd name="connsiteX166" fmla="*/ 1446963 w 3215473"/>
              <a:gd name="connsiteY166" fmla="*/ 884255 h 1165609"/>
              <a:gd name="connsiteX167" fmla="*/ 1497205 w 3215473"/>
              <a:gd name="connsiteY167" fmla="*/ 934497 h 1165609"/>
              <a:gd name="connsiteX168" fmla="*/ 1572567 w 3215473"/>
              <a:gd name="connsiteY168" fmla="*/ 964642 h 1165609"/>
              <a:gd name="connsiteX169" fmla="*/ 1537398 w 3215473"/>
              <a:gd name="connsiteY169" fmla="*/ 929473 h 1165609"/>
              <a:gd name="connsiteX170" fmla="*/ 1467060 w 3215473"/>
              <a:gd name="connsiteY170" fmla="*/ 879231 h 1165609"/>
              <a:gd name="connsiteX171" fmla="*/ 1436915 w 3215473"/>
              <a:gd name="connsiteY171" fmla="*/ 849086 h 1165609"/>
              <a:gd name="connsiteX172" fmla="*/ 1386673 w 3215473"/>
              <a:gd name="connsiteY172" fmla="*/ 818941 h 1165609"/>
              <a:gd name="connsiteX173" fmla="*/ 1386673 w 3215473"/>
              <a:gd name="connsiteY173" fmla="*/ 798844 h 1165609"/>
              <a:gd name="connsiteX174" fmla="*/ 1451987 w 3215473"/>
              <a:gd name="connsiteY174" fmla="*/ 808892 h 1165609"/>
              <a:gd name="connsiteX175" fmla="*/ 1431890 w 3215473"/>
              <a:gd name="connsiteY175" fmla="*/ 783772 h 1165609"/>
              <a:gd name="connsiteX176" fmla="*/ 1421842 w 3215473"/>
              <a:gd name="connsiteY176" fmla="*/ 748602 h 1165609"/>
              <a:gd name="connsiteX177" fmla="*/ 1457011 w 3215473"/>
              <a:gd name="connsiteY177" fmla="*/ 748602 h 1165609"/>
              <a:gd name="connsiteX178" fmla="*/ 1421842 w 3215473"/>
              <a:gd name="connsiteY178" fmla="*/ 733530 h 1165609"/>
              <a:gd name="connsiteX179" fmla="*/ 1396721 w 3215473"/>
              <a:gd name="connsiteY179" fmla="*/ 753627 h 1165609"/>
              <a:gd name="connsiteX180" fmla="*/ 1366576 w 3215473"/>
              <a:gd name="connsiteY180" fmla="*/ 748602 h 1165609"/>
              <a:gd name="connsiteX181" fmla="*/ 1386673 w 3215473"/>
              <a:gd name="connsiteY181" fmla="*/ 713433 h 1165609"/>
              <a:gd name="connsiteX182" fmla="*/ 1386673 w 3215473"/>
              <a:gd name="connsiteY182" fmla="*/ 678264 h 1165609"/>
              <a:gd name="connsiteX183" fmla="*/ 1346479 w 3215473"/>
              <a:gd name="connsiteY183" fmla="*/ 673240 h 1165609"/>
              <a:gd name="connsiteX184" fmla="*/ 1336431 w 3215473"/>
              <a:gd name="connsiteY184" fmla="*/ 693336 h 1165609"/>
              <a:gd name="connsiteX185" fmla="*/ 1311310 w 3215473"/>
              <a:gd name="connsiteY185" fmla="*/ 653143 h 1165609"/>
              <a:gd name="connsiteX186" fmla="*/ 1286189 w 3215473"/>
              <a:gd name="connsiteY186" fmla="*/ 673240 h 1165609"/>
              <a:gd name="connsiteX187" fmla="*/ 1276141 w 3215473"/>
              <a:gd name="connsiteY187" fmla="*/ 643095 h 1165609"/>
              <a:gd name="connsiteX188" fmla="*/ 1286189 w 3215473"/>
              <a:gd name="connsiteY188" fmla="*/ 612950 h 1165609"/>
              <a:gd name="connsiteX189" fmla="*/ 1251020 w 3215473"/>
              <a:gd name="connsiteY189" fmla="*/ 592853 h 1165609"/>
              <a:gd name="connsiteX190" fmla="*/ 1240972 w 3215473"/>
              <a:gd name="connsiteY190" fmla="*/ 622998 h 1165609"/>
              <a:gd name="connsiteX191" fmla="*/ 1220875 w 3215473"/>
              <a:gd name="connsiteY191" fmla="*/ 582805 h 1165609"/>
              <a:gd name="connsiteX192" fmla="*/ 1195754 w 3215473"/>
              <a:gd name="connsiteY192" fmla="*/ 577780 h 1165609"/>
              <a:gd name="connsiteX193" fmla="*/ 1215851 w 3215473"/>
              <a:gd name="connsiteY193" fmla="*/ 557684 h 1165609"/>
              <a:gd name="connsiteX194" fmla="*/ 1240972 w 3215473"/>
              <a:gd name="connsiteY194" fmla="*/ 577780 h 1165609"/>
              <a:gd name="connsiteX195" fmla="*/ 1271117 w 3215473"/>
              <a:gd name="connsiteY195" fmla="*/ 577780 h 1165609"/>
              <a:gd name="connsiteX196" fmla="*/ 1296238 w 3215473"/>
              <a:gd name="connsiteY196" fmla="*/ 617974 h 1165609"/>
              <a:gd name="connsiteX197" fmla="*/ 1341455 w 3215473"/>
              <a:gd name="connsiteY197" fmla="*/ 628022 h 1165609"/>
              <a:gd name="connsiteX198" fmla="*/ 1391697 w 3215473"/>
              <a:gd name="connsiteY198" fmla="*/ 638070 h 1165609"/>
              <a:gd name="connsiteX199" fmla="*/ 1446963 w 3215473"/>
              <a:gd name="connsiteY199" fmla="*/ 663191 h 1165609"/>
              <a:gd name="connsiteX200" fmla="*/ 1477108 w 3215473"/>
              <a:gd name="connsiteY200" fmla="*/ 683288 h 1165609"/>
              <a:gd name="connsiteX201" fmla="*/ 1502229 w 3215473"/>
              <a:gd name="connsiteY201" fmla="*/ 673240 h 1165609"/>
              <a:gd name="connsiteX202" fmla="*/ 1532374 w 3215473"/>
              <a:gd name="connsiteY202" fmla="*/ 698361 h 1165609"/>
              <a:gd name="connsiteX203" fmla="*/ 1562519 w 3215473"/>
              <a:gd name="connsiteY203" fmla="*/ 698361 h 1165609"/>
              <a:gd name="connsiteX204" fmla="*/ 1562519 w 3215473"/>
              <a:gd name="connsiteY204" fmla="*/ 763675 h 1165609"/>
              <a:gd name="connsiteX205" fmla="*/ 1587640 w 3215473"/>
              <a:gd name="connsiteY205" fmla="*/ 788796 h 1165609"/>
              <a:gd name="connsiteX206" fmla="*/ 1597688 w 3215473"/>
              <a:gd name="connsiteY206" fmla="*/ 733530 h 1165609"/>
              <a:gd name="connsiteX207" fmla="*/ 1617785 w 3215473"/>
              <a:gd name="connsiteY207" fmla="*/ 723481 h 1165609"/>
              <a:gd name="connsiteX208" fmla="*/ 1567543 w 3215473"/>
              <a:gd name="connsiteY208" fmla="*/ 693336 h 1165609"/>
              <a:gd name="connsiteX209" fmla="*/ 1517301 w 3215473"/>
              <a:gd name="connsiteY209" fmla="*/ 648119 h 1165609"/>
              <a:gd name="connsiteX210" fmla="*/ 1582616 w 3215473"/>
              <a:gd name="connsiteY210" fmla="*/ 633046 h 1165609"/>
              <a:gd name="connsiteX211" fmla="*/ 1668027 w 3215473"/>
              <a:gd name="connsiteY211" fmla="*/ 597877 h 1165609"/>
              <a:gd name="connsiteX212" fmla="*/ 1718268 w 3215473"/>
              <a:gd name="connsiteY212" fmla="*/ 557684 h 1165609"/>
              <a:gd name="connsiteX213" fmla="*/ 1758462 w 3215473"/>
              <a:gd name="connsiteY213" fmla="*/ 582805 h 1165609"/>
              <a:gd name="connsiteX214" fmla="*/ 1783583 w 3215473"/>
              <a:gd name="connsiteY214" fmla="*/ 597877 h 1165609"/>
              <a:gd name="connsiteX215" fmla="*/ 1798655 w 3215473"/>
              <a:gd name="connsiteY215" fmla="*/ 567732 h 1165609"/>
              <a:gd name="connsiteX216" fmla="*/ 1828800 w 3215473"/>
              <a:gd name="connsiteY216" fmla="*/ 597877 h 1165609"/>
              <a:gd name="connsiteX217" fmla="*/ 1843873 w 3215473"/>
              <a:gd name="connsiteY217" fmla="*/ 572756 h 1165609"/>
              <a:gd name="connsiteX218" fmla="*/ 1838849 w 3215473"/>
              <a:gd name="connsiteY218" fmla="*/ 622998 h 1165609"/>
              <a:gd name="connsiteX219" fmla="*/ 1868994 w 3215473"/>
              <a:gd name="connsiteY219" fmla="*/ 643095 h 1165609"/>
              <a:gd name="connsiteX220" fmla="*/ 1858945 w 3215473"/>
              <a:gd name="connsiteY220" fmla="*/ 622998 h 1165609"/>
              <a:gd name="connsiteX221" fmla="*/ 1899139 w 3215473"/>
              <a:gd name="connsiteY221" fmla="*/ 638070 h 1165609"/>
              <a:gd name="connsiteX222" fmla="*/ 1874018 w 3215473"/>
              <a:gd name="connsiteY222" fmla="*/ 658167 h 1165609"/>
              <a:gd name="connsiteX223" fmla="*/ 1884066 w 3215473"/>
              <a:gd name="connsiteY223" fmla="*/ 673240 h 1165609"/>
              <a:gd name="connsiteX224" fmla="*/ 1848897 w 3215473"/>
              <a:gd name="connsiteY224" fmla="*/ 693336 h 1165609"/>
              <a:gd name="connsiteX225" fmla="*/ 1914211 w 3215473"/>
              <a:gd name="connsiteY225" fmla="*/ 703385 h 1165609"/>
              <a:gd name="connsiteX226" fmla="*/ 1989574 w 3215473"/>
              <a:gd name="connsiteY226" fmla="*/ 703385 h 1165609"/>
              <a:gd name="connsiteX227" fmla="*/ 1984550 w 3215473"/>
              <a:gd name="connsiteY227" fmla="*/ 733530 h 1165609"/>
              <a:gd name="connsiteX228" fmla="*/ 1959429 w 3215473"/>
              <a:gd name="connsiteY228" fmla="*/ 743578 h 1165609"/>
              <a:gd name="connsiteX229" fmla="*/ 2034792 w 3215473"/>
              <a:gd name="connsiteY229" fmla="*/ 813917 h 1165609"/>
              <a:gd name="connsiteX230" fmla="*/ 2074985 w 3215473"/>
              <a:gd name="connsiteY230" fmla="*/ 803868 h 1165609"/>
              <a:gd name="connsiteX231" fmla="*/ 2024743 w 3215473"/>
              <a:gd name="connsiteY231" fmla="*/ 758651 h 1165609"/>
              <a:gd name="connsiteX232" fmla="*/ 2054888 w 3215473"/>
              <a:gd name="connsiteY232" fmla="*/ 718457 h 1165609"/>
              <a:gd name="connsiteX233" fmla="*/ 2120203 w 3215473"/>
              <a:gd name="connsiteY233" fmla="*/ 738554 h 1165609"/>
              <a:gd name="connsiteX234" fmla="*/ 2175468 w 3215473"/>
              <a:gd name="connsiteY234" fmla="*/ 788796 h 1165609"/>
              <a:gd name="connsiteX235" fmla="*/ 2215662 w 3215473"/>
              <a:gd name="connsiteY235" fmla="*/ 803868 h 1165609"/>
              <a:gd name="connsiteX236" fmla="*/ 2195565 w 3215473"/>
              <a:gd name="connsiteY236" fmla="*/ 813917 h 1165609"/>
              <a:gd name="connsiteX237" fmla="*/ 2150348 w 3215473"/>
              <a:gd name="connsiteY237" fmla="*/ 849086 h 1165609"/>
              <a:gd name="connsiteX238" fmla="*/ 2165420 w 3215473"/>
              <a:gd name="connsiteY238" fmla="*/ 889279 h 1165609"/>
              <a:gd name="connsiteX239" fmla="*/ 2110154 w 3215473"/>
              <a:gd name="connsiteY239" fmla="*/ 914400 h 1165609"/>
              <a:gd name="connsiteX240" fmla="*/ 2039816 w 3215473"/>
              <a:gd name="connsiteY240" fmla="*/ 929473 h 1165609"/>
              <a:gd name="connsiteX241" fmla="*/ 1984550 w 3215473"/>
              <a:gd name="connsiteY241" fmla="*/ 874207 h 1165609"/>
              <a:gd name="connsiteX242" fmla="*/ 1964453 w 3215473"/>
              <a:gd name="connsiteY242" fmla="*/ 894303 h 1165609"/>
              <a:gd name="connsiteX243" fmla="*/ 2009671 w 3215473"/>
              <a:gd name="connsiteY243" fmla="*/ 914400 h 1165609"/>
              <a:gd name="connsiteX244" fmla="*/ 2049864 w 3215473"/>
              <a:gd name="connsiteY244" fmla="*/ 949569 h 1165609"/>
              <a:gd name="connsiteX245" fmla="*/ 2085033 w 3215473"/>
              <a:gd name="connsiteY245" fmla="*/ 954594 h 1165609"/>
              <a:gd name="connsiteX246" fmla="*/ 2115178 w 3215473"/>
              <a:gd name="connsiteY246" fmla="*/ 1019908 h 1165609"/>
              <a:gd name="connsiteX247" fmla="*/ 2150348 w 3215473"/>
              <a:gd name="connsiteY247" fmla="*/ 1040005 h 1165609"/>
              <a:gd name="connsiteX248" fmla="*/ 2115178 w 3215473"/>
              <a:gd name="connsiteY248" fmla="*/ 999811 h 1165609"/>
              <a:gd name="connsiteX249" fmla="*/ 2125227 w 3215473"/>
              <a:gd name="connsiteY249" fmla="*/ 954594 h 1165609"/>
              <a:gd name="connsiteX250" fmla="*/ 2165420 w 3215473"/>
              <a:gd name="connsiteY250" fmla="*/ 954594 h 1165609"/>
              <a:gd name="connsiteX251" fmla="*/ 2220686 w 3215473"/>
              <a:gd name="connsiteY251" fmla="*/ 944545 h 1165609"/>
              <a:gd name="connsiteX252" fmla="*/ 2240783 w 3215473"/>
              <a:gd name="connsiteY252" fmla="*/ 909376 h 1165609"/>
              <a:gd name="connsiteX253" fmla="*/ 2270928 w 3215473"/>
              <a:gd name="connsiteY253" fmla="*/ 924448 h 1165609"/>
              <a:gd name="connsiteX254" fmla="*/ 2240783 w 3215473"/>
              <a:gd name="connsiteY254" fmla="*/ 954594 h 1165609"/>
              <a:gd name="connsiteX255" fmla="*/ 2275952 w 3215473"/>
              <a:gd name="connsiteY255" fmla="*/ 994787 h 1165609"/>
              <a:gd name="connsiteX256" fmla="*/ 2306097 w 3215473"/>
              <a:gd name="connsiteY256" fmla="*/ 1009859 h 1165609"/>
              <a:gd name="connsiteX257" fmla="*/ 2326194 w 3215473"/>
              <a:gd name="connsiteY257" fmla="*/ 1024932 h 1165609"/>
              <a:gd name="connsiteX258" fmla="*/ 2336242 w 3215473"/>
              <a:gd name="connsiteY258" fmla="*/ 984739 h 1165609"/>
              <a:gd name="connsiteX259" fmla="*/ 2306097 w 3215473"/>
              <a:gd name="connsiteY259" fmla="*/ 944545 h 1165609"/>
              <a:gd name="connsiteX260" fmla="*/ 2280976 w 3215473"/>
              <a:gd name="connsiteY260" fmla="*/ 909376 h 1165609"/>
              <a:gd name="connsiteX261" fmla="*/ 2280976 w 3215473"/>
              <a:gd name="connsiteY261" fmla="*/ 879231 h 1165609"/>
              <a:gd name="connsiteX262" fmla="*/ 2331218 w 3215473"/>
              <a:gd name="connsiteY262" fmla="*/ 899328 h 1165609"/>
              <a:gd name="connsiteX263" fmla="*/ 2341266 w 3215473"/>
              <a:gd name="connsiteY263" fmla="*/ 854110 h 1165609"/>
              <a:gd name="connsiteX264" fmla="*/ 2316145 w 3215473"/>
              <a:gd name="connsiteY264" fmla="*/ 813917 h 1165609"/>
              <a:gd name="connsiteX265" fmla="*/ 2366387 w 3215473"/>
              <a:gd name="connsiteY265" fmla="*/ 849086 h 1165609"/>
              <a:gd name="connsiteX266" fmla="*/ 2431701 w 3215473"/>
              <a:gd name="connsiteY266" fmla="*/ 869183 h 1165609"/>
              <a:gd name="connsiteX267" fmla="*/ 2476919 w 3215473"/>
              <a:gd name="connsiteY267" fmla="*/ 894303 h 1165609"/>
              <a:gd name="connsiteX268" fmla="*/ 2507064 w 3215473"/>
              <a:gd name="connsiteY268" fmla="*/ 919424 h 1165609"/>
              <a:gd name="connsiteX269" fmla="*/ 2577403 w 3215473"/>
              <a:gd name="connsiteY269" fmla="*/ 949569 h 1165609"/>
              <a:gd name="connsiteX270" fmla="*/ 2612572 w 3215473"/>
              <a:gd name="connsiteY270" fmla="*/ 979714 h 1165609"/>
              <a:gd name="connsiteX271" fmla="*/ 2602523 w 3215473"/>
              <a:gd name="connsiteY271" fmla="*/ 1009859 h 1165609"/>
              <a:gd name="connsiteX272" fmla="*/ 2522137 w 3215473"/>
              <a:gd name="connsiteY272" fmla="*/ 944545 h 1165609"/>
              <a:gd name="connsiteX273" fmla="*/ 2466871 w 3215473"/>
              <a:gd name="connsiteY273" fmla="*/ 949569 h 1165609"/>
              <a:gd name="connsiteX274" fmla="*/ 2406581 w 3215473"/>
              <a:gd name="connsiteY274" fmla="*/ 944545 h 1165609"/>
              <a:gd name="connsiteX275" fmla="*/ 2512088 w 3215473"/>
              <a:gd name="connsiteY275" fmla="*/ 979714 h 1165609"/>
              <a:gd name="connsiteX276" fmla="*/ 2557306 w 3215473"/>
              <a:gd name="connsiteY276" fmla="*/ 1024932 h 1165609"/>
              <a:gd name="connsiteX277" fmla="*/ 2627644 w 3215473"/>
              <a:gd name="connsiteY277" fmla="*/ 1055077 h 1165609"/>
              <a:gd name="connsiteX278" fmla="*/ 2657789 w 3215473"/>
              <a:gd name="connsiteY278" fmla="*/ 1095270 h 1165609"/>
              <a:gd name="connsiteX279" fmla="*/ 2612572 w 3215473"/>
              <a:gd name="connsiteY279" fmla="*/ 1120391 h 1165609"/>
              <a:gd name="connsiteX280" fmla="*/ 2532185 w 3215473"/>
              <a:gd name="connsiteY280" fmla="*/ 1090246 h 1165609"/>
              <a:gd name="connsiteX281" fmla="*/ 2466871 w 3215473"/>
              <a:gd name="connsiteY281" fmla="*/ 1100295 h 1165609"/>
              <a:gd name="connsiteX282" fmla="*/ 2426677 w 3215473"/>
              <a:gd name="connsiteY282" fmla="*/ 1060101 h 1165609"/>
              <a:gd name="connsiteX283" fmla="*/ 2441750 w 3215473"/>
              <a:gd name="connsiteY283" fmla="*/ 1105319 h 1165609"/>
              <a:gd name="connsiteX284" fmla="*/ 2456822 w 3215473"/>
              <a:gd name="connsiteY284" fmla="*/ 1145512 h 1165609"/>
              <a:gd name="connsiteX285" fmla="*/ 2486967 w 3215473"/>
              <a:gd name="connsiteY285" fmla="*/ 1105319 h 1165609"/>
              <a:gd name="connsiteX286" fmla="*/ 2522137 w 3215473"/>
              <a:gd name="connsiteY286" fmla="*/ 1130440 h 1165609"/>
              <a:gd name="connsiteX287" fmla="*/ 2572378 w 3215473"/>
              <a:gd name="connsiteY287" fmla="*/ 1130440 h 1165609"/>
              <a:gd name="connsiteX288" fmla="*/ 2672862 w 3215473"/>
              <a:gd name="connsiteY288" fmla="*/ 1145512 h 1165609"/>
              <a:gd name="connsiteX289" fmla="*/ 2753249 w 3215473"/>
              <a:gd name="connsiteY289" fmla="*/ 1145512 h 1165609"/>
              <a:gd name="connsiteX290" fmla="*/ 2682910 w 3215473"/>
              <a:gd name="connsiteY290" fmla="*/ 1095270 h 1165609"/>
              <a:gd name="connsiteX291" fmla="*/ 2748225 w 3215473"/>
              <a:gd name="connsiteY291" fmla="*/ 1090246 h 1165609"/>
              <a:gd name="connsiteX292" fmla="*/ 2813539 w 3215473"/>
              <a:gd name="connsiteY292" fmla="*/ 1110343 h 1165609"/>
              <a:gd name="connsiteX293" fmla="*/ 2798466 w 3215473"/>
              <a:gd name="connsiteY293" fmla="*/ 1155561 h 1165609"/>
              <a:gd name="connsiteX294" fmla="*/ 2888901 w 3215473"/>
              <a:gd name="connsiteY294" fmla="*/ 1155561 h 1165609"/>
              <a:gd name="connsiteX295" fmla="*/ 2863781 w 3215473"/>
              <a:gd name="connsiteY295" fmla="*/ 1130440 h 1165609"/>
              <a:gd name="connsiteX296" fmla="*/ 2868805 w 3215473"/>
              <a:gd name="connsiteY296" fmla="*/ 1070150 h 1165609"/>
              <a:gd name="connsiteX297" fmla="*/ 2823587 w 3215473"/>
              <a:gd name="connsiteY297" fmla="*/ 1050053 h 1165609"/>
              <a:gd name="connsiteX298" fmla="*/ 2813539 w 3215473"/>
              <a:gd name="connsiteY298" fmla="*/ 1004835 h 1165609"/>
              <a:gd name="connsiteX299" fmla="*/ 2853732 w 3215473"/>
              <a:gd name="connsiteY299" fmla="*/ 1004835 h 1165609"/>
              <a:gd name="connsiteX300" fmla="*/ 2858756 w 3215473"/>
              <a:gd name="connsiteY300" fmla="*/ 969666 h 1165609"/>
              <a:gd name="connsiteX301" fmla="*/ 2883877 w 3215473"/>
              <a:gd name="connsiteY301" fmla="*/ 974690 h 1165609"/>
              <a:gd name="connsiteX302" fmla="*/ 2868805 w 3215473"/>
              <a:gd name="connsiteY302" fmla="*/ 1004835 h 1165609"/>
              <a:gd name="connsiteX303" fmla="*/ 2924071 w 3215473"/>
              <a:gd name="connsiteY303" fmla="*/ 1024932 h 1165609"/>
              <a:gd name="connsiteX304" fmla="*/ 2969288 w 3215473"/>
              <a:gd name="connsiteY304" fmla="*/ 1090246 h 1165609"/>
              <a:gd name="connsiteX305" fmla="*/ 3014506 w 3215473"/>
              <a:gd name="connsiteY305" fmla="*/ 1090246 h 1165609"/>
              <a:gd name="connsiteX306" fmla="*/ 2989385 w 3215473"/>
              <a:gd name="connsiteY306" fmla="*/ 1034980 h 1165609"/>
              <a:gd name="connsiteX307" fmla="*/ 3004457 w 3215473"/>
              <a:gd name="connsiteY307" fmla="*/ 984739 h 1165609"/>
              <a:gd name="connsiteX308" fmla="*/ 2979337 w 3215473"/>
              <a:gd name="connsiteY308" fmla="*/ 934497 h 1165609"/>
              <a:gd name="connsiteX309" fmla="*/ 2984361 w 3215473"/>
              <a:gd name="connsiteY309" fmla="*/ 909376 h 1165609"/>
              <a:gd name="connsiteX310" fmla="*/ 3019530 w 3215473"/>
              <a:gd name="connsiteY310" fmla="*/ 894303 h 1165609"/>
              <a:gd name="connsiteX311" fmla="*/ 3009482 w 3215473"/>
              <a:gd name="connsiteY311" fmla="*/ 924448 h 1165609"/>
              <a:gd name="connsiteX312" fmla="*/ 3024554 w 3215473"/>
              <a:gd name="connsiteY312" fmla="*/ 949569 h 1165609"/>
              <a:gd name="connsiteX313" fmla="*/ 3029578 w 3215473"/>
              <a:gd name="connsiteY313" fmla="*/ 979714 h 1165609"/>
              <a:gd name="connsiteX314" fmla="*/ 3074796 w 3215473"/>
              <a:gd name="connsiteY314" fmla="*/ 1014884 h 1165609"/>
              <a:gd name="connsiteX315" fmla="*/ 3084844 w 3215473"/>
              <a:gd name="connsiteY315" fmla="*/ 1050053 h 1165609"/>
              <a:gd name="connsiteX316" fmla="*/ 3104941 w 3215473"/>
              <a:gd name="connsiteY316" fmla="*/ 1090246 h 1165609"/>
              <a:gd name="connsiteX317" fmla="*/ 3104941 w 3215473"/>
              <a:gd name="connsiteY317" fmla="*/ 1050053 h 1165609"/>
              <a:gd name="connsiteX318" fmla="*/ 3190352 w 3215473"/>
              <a:gd name="connsiteY318" fmla="*/ 1075174 h 1165609"/>
              <a:gd name="connsiteX319" fmla="*/ 3200400 w 3215473"/>
              <a:gd name="connsiteY319" fmla="*/ 1115367 h 1165609"/>
              <a:gd name="connsiteX320" fmla="*/ 3210449 w 3215473"/>
              <a:gd name="connsiteY320" fmla="*/ 1080198 h 1165609"/>
              <a:gd name="connsiteX321" fmla="*/ 3170255 w 3215473"/>
              <a:gd name="connsiteY321" fmla="*/ 1034980 h 1165609"/>
              <a:gd name="connsiteX322" fmla="*/ 3084844 w 3215473"/>
              <a:gd name="connsiteY322" fmla="*/ 999811 h 1165609"/>
              <a:gd name="connsiteX323" fmla="*/ 3120014 w 3215473"/>
              <a:gd name="connsiteY323" fmla="*/ 964642 h 1165609"/>
              <a:gd name="connsiteX324" fmla="*/ 3064748 w 3215473"/>
              <a:gd name="connsiteY324" fmla="*/ 984739 h 1165609"/>
              <a:gd name="connsiteX325" fmla="*/ 3074796 w 3215473"/>
              <a:gd name="connsiteY325" fmla="*/ 949569 h 1165609"/>
              <a:gd name="connsiteX326" fmla="*/ 3089868 w 3215473"/>
              <a:gd name="connsiteY326" fmla="*/ 914400 h 1165609"/>
              <a:gd name="connsiteX327" fmla="*/ 3044651 w 3215473"/>
              <a:gd name="connsiteY327" fmla="*/ 909376 h 1165609"/>
              <a:gd name="connsiteX328" fmla="*/ 3069772 w 3215473"/>
              <a:gd name="connsiteY328" fmla="*/ 889279 h 1165609"/>
              <a:gd name="connsiteX329" fmla="*/ 3094893 w 3215473"/>
              <a:gd name="connsiteY329" fmla="*/ 869183 h 1165609"/>
              <a:gd name="connsiteX330" fmla="*/ 2502040 w 3215473"/>
              <a:gd name="connsiteY330" fmla="*/ 688312 h 1165609"/>
              <a:gd name="connsiteX331" fmla="*/ 2235759 w 3215473"/>
              <a:gd name="connsiteY331" fmla="*/ 537587 h 1165609"/>
              <a:gd name="connsiteX332" fmla="*/ 1944356 w 3215473"/>
              <a:gd name="connsiteY332" fmla="*/ 351692 h 1165609"/>
              <a:gd name="connsiteX333" fmla="*/ 1602712 w 3215473"/>
              <a:gd name="connsiteY333" fmla="*/ 185895 h 1165609"/>
              <a:gd name="connsiteX334" fmla="*/ 0 w 3215473"/>
              <a:gd name="connsiteY334" fmla="*/ 0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15473" h="1165609">
                <a:moveTo>
                  <a:pt x="0" y="0"/>
                </a:moveTo>
                <a:lnTo>
                  <a:pt x="70339" y="20097"/>
                </a:lnTo>
                <a:cubicBezTo>
                  <a:pt x="92948" y="27633"/>
                  <a:pt x="102159" y="39357"/>
                  <a:pt x="135653" y="45218"/>
                </a:cubicBezTo>
                <a:cubicBezTo>
                  <a:pt x="169147" y="51079"/>
                  <a:pt x="239486" y="53591"/>
                  <a:pt x="271306" y="55266"/>
                </a:cubicBezTo>
                <a:cubicBezTo>
                  <a:pt x="303126" y="56941"/>
                  <a:pt x="303963" y="56941"/>
                  <a:pt x="326572" y="55266"/>
                </a:cubicBezTo>
                <a:cubicBezTo>
                  <a:pt x="349181" y="53591"/>
                  <a:pt x="377651" y="41869"/>
                  <a:pt x="406959" y="45218"/>
                </a:cubicBezTo>
                <a:cubicBezTo>
                  <a:pt x="436267" y="48567"/>
                  <a:pt x="478135" y="59453"/>
                  <a:pt x="502418" y="75363"/>
                </a:cubicBezTo>
                <a:cubicBezTo>
                  <a:pt x="526701" y="91273"/>
                  <a:pt x="541774" y="118068"/>
                  <a:pt x="552660" y="140677"/>
                </a:cubicBezTo>
                <a:cubicBezTo>
                  <a:pt x="563546" y="163286"/>
                  <a:pt x="572756" y="194269"/>
                  <a:pt x="567732" y="211016"/>
                </a:cubicBezTo>
                <a:cubicBezTo>
                  <a:pt x="562708" y="227763"/>
                  <a:pt x="537587" y="235300"/>
                  <a:pt x="522515" y="241161"/>
                </a:cubicBezTo>
                <a:cubicBezTo>
                  <a:pt x="507443" y="247022"/>
                  <a:pt x="483996" y="252884"/>
                  <a:pt x="477297" y="246185"/>
                </a:cubicBezTo>
                <a:cubicBezTo>
                  <a:pt x="470598" y="239486"/>
                  <a:pt x="486508" y="205154"/>
                  <a:pt x="482321" y="200967"/>
                </a:cubicBezTo>
                <a:cubicBezTo>
                  <a:pt x="478134" y="196780"/>
                  <a:pt x="462224" y="221901"/>
                  <a:pt x="452176" y="221064"/>
                </a:cubicBezTo>
                <a:cubicBezTo>
                  <a:pt x="442128" y="220227"/>
                  <a:pt x="430405" y="205154"/>
                  <a:pt x="422031" y="195943"/>
                </a:cubicBezTo>
                <a:cubicBezTo>
                  <a:pt x="413657" y="186732"/>
                  <a:pt x="406121" y="162449"/>
                  <a:pt x="401934" y="165798"/>
                </a:cubicBezTo>
                <a:cubicBezTo>
                  <a:pt x="397747" y="169147"/>
                  <a:pt x="390211" y="203480"/>
                  <a:pt x="396910" y="216040"/>
                </a:cubicBezTo>
                <a:cubicBezTo>
                  <a:pt x="403609" y="228601"/>
                  <a:pt x="435429" y="226926"/>
                  <a:pt x="442128" y="241161"/>
                </a:cubicBezTo>
                <a:cubicBezTo>
                  <a:pt x="448827" y="255396"/>
                  <a:pt x="447152" y="284704"/>
                  <a:pt x="437104" y="301451"/>
                </a:cubicBezTo>
                <a:cubicBezTo>
                  <a:pt x="427056" y="318198"/>
                  <a:pt x="400260" y="336620"/>
                  <a:pt x="381838" y="341644"/>
                </a:cubicBezTo>
                <a:cubicBezTo>
                  <a:pt x="363416" y="346668"/>
                  <a:pt x="337458" y="324060"/>
                  <a:pt x="326572" y="331596"/>
                </a:cubicBezTo>
                <a:cubicBezTo>
                  <a:pt x="315686" y="339132"/>
                  <a:pt x="327409" y="375976"/>
                  <a:pt x="316523" y="386862"/>
                </a:cubicBezTo>
                <a:cubicBezTo>
                  <a:pt x="305637" y="397748"/>
                  <a:pt x="267956" y="391886"/>
                  <a:pt x="261257" y="396910"/>
                </a:cubicBezTo>
                <a:cubicBezTo>
                  <a:pt x="254558" y="401934"/>
                  <a:pt x="278005" y="407796"/>
                  <a:pt x="276330" y="417007"/>
                </a:cubicBezTo>
                <a:cubicBezTo>
                  <a:pt x="274655" y="426218"/>
                  <a:pt x="251209" y="452176"/>
                  <a:pt x="251209" y="452176"/>
                </a:cubicBezTo>
                <a:cubicBezTo>
                  <a:pt x="242835" y="463899"/>
                  <a:pt x="241160" y="483158"/>
                  <a:pt x="226088" y="487345"/>
                </a:cubicBezTo>
                <a:cubicBezTo>
                  <a:pt x="211016" y="491532"/>
                  <a:pt x="170822" y="473948"/>
                  <a:pt x="160774" y="477297"/>
                </a:cubicBezTo>
                <a:cubicBezTo>
                  <a:pt x="150726" y="480646"/>
                  <a:pt x="146539" y="510791"/>
                  <a:pt x="165798" y="507442"/>
                </a:cubicBezTo>
                <a:cubicBezTo>
                  <a:pt x="185057" y="504093"/>
                  <a:pt x="248697" y="472273"/>
                  <a:pt x="276330" y="457200"/>
                </a:cubicBezTo>
                <a:cubicBezTo>
                  <a:pt x="303963" y="442128"/>
                  <a:pt x="314849" y="431242"/>
                  <a:pt x="331596" y="417007"/>
                </a:cubicBezTo>
                <a:cubicBezTo>
                  <a:pt x="348343" y="402772"/>
                  <a:pt x="362579" y="384350"/>
                  <a:pt x="376814" y="371789"/>
                </a:cubicBezTo>
                <a:cubicBezTo>
                  <a:pt x="391049" y="359229"/>
                  <a:pt x="401097" y="351692"/>
                  <a:pt x="417007" y="341644"/>
                </a:cubicBezTo>
                <a:cubicBezTo>
                  <a:pt x="432917" y="331596"/>
                  <a:pt x="452176" y="323222"/>
                  <a:pt x="472273" y="311499"/>
                </a:cubicBezTo>
                <a:cubicBezTo>
                  <a:pt x="492370" y="299776"/>
                  <a:pt x="517490" y="282192"/>
                  <a:pt x="537587" y="271306"/>
                </a:cubicBezTo>
                <a:cubicBezTo>
                  <a:pt x="557684" y="260420"/>
                  <a:pt x="577781" y="246185"/>
                  <a:pt x="592853" y="246185"/>
                </a:cubicBezTo>
                <a:cubicBezTo>
                  <a:pt x="607925" y="246185"/>
                  <a:pt x="626347" y="262932"/>
                  <a:pt x="628022" y="271306"/>
                </a:cubicBezTo>
                <a:cubicBezTo>
                  <a:pt x="629697" y="279680"/>
                  <a:pt x="609600" y="286379"/>
                  <a:pt x="602901" y="296427"/>
                </a:cubicBezTo>
                <a:cubicBezTo>
                  <a:pt x="596202" y="306475"/>
                  <a:pt x="587829" y="323223"/>
                  <a:pt x="587829" y="331596"/>
                </a:cubicBezTo>
                <a:cubicBezTo>
                  <a:pt x="587829" y="339969"/>
                  <a:pt x="596202" y="349180"/>
                  <a:pt x="602901" y="346668"/>
                </a:cubicBezTo>
                <a:cubicBezTo>
                  <a:pt x="609600" y="344156"/>
                  <a:pt x="620486" y="314011"/>
                  <a:pt x="628022" y="316523"/>
                </a:cubicBezTo>
                <a:cubicBezTo>
                  <a:pt x="635558" y="319035"/>
                  <a:pt x="650631" y="348343"/>
                  <a:pt x="648119" y="361741"/>
                </a:cubicBezTo>
                <a:cubicBezTo>
                  <a:pt x="645607" y="375139"/>
                  <a:pt x="620486" y="381000"/>
                  <a:pt x="612950" y="396910"/>
                </a:cubicBezTo>
                <a:cubicBezTo>
                  <a:pt x="605414" y="412820"/>
                  <a:pt x="603738" y="441290"/>
                  <a:pt x="602901" y="457200"/>
                </a:cubicBezTo>
                <a:cubicBezTo>
                  <a:pt x="602064" y="473110"/>
                  <a:pt x="601227" y="499068"/>
                  <a:pt x="607926" y="492369"/>
                </a:cubicBezTo>
                <a:cubicBezTo>
                  <a:pt x="614625" y="485670"/>
                  <a:pt x="629697" y="435429"/>
                  <a:pt x="643095" y="417007"/>
                </a:cubicBezTo>
                <a:cubicBezTo>
                  <a:pt x="656493" y="398585"/>
                  <a:pt x="684125" y="394397"/>
                  <a:pt x="688312" y="381837"/>
                </a:cubicBezTo>
                <a:cubicBezTo>
                  <a:pt x="692499" y="369277"/>
                  <a:pt x="673240" y="352530"/>
                  <a:pt x="668216" y="341644"/>
                </a:cubicBezTo>
                <a:cubicBezTo>
                  <a:pt x="663192" y="330758"/>
                  <a:pt x="656492" y="326571"/>
                  <a:pt x="658167" y="316523"/>
                </a:cubicBezTo>
                <a:cubicBezTo>
                  <a:pt x="659842" y="306475"/>
                  <a:pt x="661517" y="284703"/>
                  <a:pt x="678264" y="281354"/>
                </a:cubicBezTo>
                <a:cubicBezTo>
                  <a:pt x="695011" y="278005"/>
                  <a:pt x="758651" y="296427"/>
                  <a:pt x="758651" y="296427"/>
                </a:cubicBezTo>
                <a:cubicBezTo>
                  <a:pt x="786284" y="301451"/>
                  <a:pt x="817266" y="303126"/>
                  <a:pt x="844062" y="311499"/>
                </a:cubicBezTo>
                <a:cubicBezTo>
                  <a:pt x="870858" y="319872"/>
                  <a:pt x="895979" y="334945"/>
                  <a:pt x="919425" y="346668"/>
                </a:cubicBezTo>
                <a:cubicBezTo>
                  <a:pt x="942871" y="358391"/>
                  <a:pt x="967155" y="368439"/>
                  <a:pt x="984739" y="381837"/>
                </a:cubicBezTo>
                <a:cubicBezTo>
                  <a:pt x="1002324" y="395235"/>
                  <a:pt x="1014884" y="421193"/>
                  <a:pt x="1024932" y="427055"/>
                </a:cubicBezTo>
                <a:cubicBezTo>
                  <a:pt x="1034980" y="432917"/>
                  <a:pt x="1034143" y="411983"/>
                  <a:pt x="1045029" y="417007"/>
                </a:cubicBezTo>
                <a:cubicBezTo>
                  <a:pt x="1055915" y="422031"/>
                  <a:pt x="1078523" y="442128"/>
                  <a:pt x="1090246" y="457200"/>
                </a:cubicBezTo>
                <a:cubicBezTo>
                  <a:pt x="1101969" y="472272"/>
                  <a:pt x="1106993" y="489020"/>
                  <a:pt x="1115367" y="507442"/>
                </a:cubicBezTo>
                <a:cubicBezTo>
                  <a:pt x="1123741" y="525864"/>
                  <a:pt x="1143837" y="558521"/>
                  <a:pt x="1140488" y="567732"/>
                </a:cubicBezTo>
                <a:cubicBezTo>
                  <a:pt x="1137139" y="576943"/>
                  <a:pt x="1106157" y="560196"/>
                  <a:pt x="1095271" y="562708"/>
                </a:cubicBezTo>
                <a:cubicBezTo>
                  <a:pt x="1084385" y="565220"/>
                  <a:pt x="1084385" y="577781"/>
                  <a:pt x="1075174" y="582805"/>
                </a:cubicBezTo>
                <a:cubicBezTo>
                  <a:pt x="1065963" y="587829"/>
                  <a:pt x="1049216" y="589504"/>
                  <a:pt x="1040005" y="592853"/>
                </a:cubicBezTo>
                <a:cubicBezTo>
                  <a:pt x="1030794" y="596202"/>
                  <a:pt x="1029119" y="598714"/>
                  <a:pt x="1019908" y="602901"/>
                </a:cubicBezTo>
                <a:cubicBezTo>
                  <a:pt x="1010697" y="607088"/>
                  <a:pt x="996462" y="617974"/>
                  <a:pt x="984739" y="617974"/>
                </a:cubicBezTo>
                <a:cubicBezTo>
                  <a:pt x="973016" y="617974"/>
                  <a:pt x="959618" y="602064"/>
                  <a:pt x="949570" y="602901"/>
                </a:cubicBezTo>
                <a:cubicBezTo>
                  <a:pt x="939522" y="603738"/>
                  <a:pt x="935335" y="622998"/>
                  <a:pt x="924449" y="622998"/>
                </a:cubicBezTo>
                <a:cubicBezTo>
                  <a:pt x="913563" y="622998"/>
                  <a:pt x="890117" y="614624"/>
                  <a:pt x="884255" y="602901"/>
                </a:cubicBezTo>
                <a:cubicBezTo>
                  <a:pt x="878393" y="591178"/>
                  <a:pt x="890954" y="555171"/>
                  <a:pt x="889279" y="552659"/>
                </a:cubicBezTo>
                <a:cubicBezTo>
                  <a:pt x="887604" y="550147"/>
                  <a:pt x="880068" y="577781"/>
                  <a:pt x="874207" y="587829"/>
                </a:cubicBezTo>
                <a:cubicBezTo>
                  <a:pt x="868346" y="597877"/>
                  <a:pt x="861646" y="610438"/>
                  <a:pt x="854110" y="612950"/>
                </a:cubicBezTo>
                <a:cubicBezTo>
                  <a:pt x="846574" y="615462"/>
                  <a:pt x="839037" y="610437"/>
                  <a:pt x="828989" y="602901"/>
                </a:cubicBezTo>
                <a:cubicBezTo>
                  <a:pt x="818941" y="595365"/>
                  <a:pt x="797169" y="569407"/>
                  <a:pt x="793820" y="567732"/>
                </a:cubicBezTo>
                <a:cubicBezTo>
                  <a:pt x="790471" y="566057"/>
                  <a:pt x="810568" y="586992"/>
                  <a:pt x="808893" y="592853"/>
                </a:cubicBezTo>
                <a:cubicBezTo>
                  <a:pt x="807218" y="598714"/>
                  <a:pt x="799682" y="601226"/>
                  <a:pt x="783772" y="602901"/>
                </a:cubicBezTo>
                <a:cubicBezTo>
                  <a:pt x="767862" y="604576"/>
                  <a:pt x="722644" y="609600"/>
                  <a:pt x="713433" y="602901"/>
                </a:cubicBezTo>
                <a:cubicBezTo>
                  <a:pt x="704222" y="596202"/>
                  <a:pt x="724319" y="576943"/>
                  <a:pt x="728506" y="562708"/>
                </a:cubicBezTo>
                <a:cubicBezTo>
                  <a:pt x="732693" y="548473"/>
                  <a:pt x="743578" y="517490"/>
                  <a:pt x="738554" y="517490"/>
                </a:cubicBezTo>
                <a:cubicBezTo>
                  <a:pt x="733530" y="517490"/>
                  <a:pt x="702548" y="549310"/>
                  <a:pt x="698361" y="562708"/>
                </a:cubicBezTo>
                <a:cubicBezTo>
                  <a:pt x="694174" y="576106"/>
                  <a:pt x="714270" y="588666"/>
                  <a:pt x="713433" y="597877"/>
                </a:cubicBezTo>
                <a:cubicBezTo>
                  <a:pt x="712596" y="607088"/>
                  <a:pt x="705897" y="614625"/>
                  <a:pt x="693337" y="617974"/>
                </a:cubicBezTo>
                <a:cubicBezTo>
                  <a:pt x="680777" y="621323"/>
                  <a:pt x="652306" y="621324"/>
                  <a:pt x="638071" y="617974"/>
                </a:cubicBezTo>
                <a:cubicBezTo>
                  <a:pt x="623836" y="614625"/>
                  <a:pt x="612950" y="593690"/>
                  <a:pt x="607926" y="597877"/>
                </a:cubicBezTo>
                <a:cubicBezTo>
                  <a:pt x="602902" y="602064"/>
                  <a:pt x="611275" y="633047"/>
                  <a:pt x="607926" y="643095"/>
                </a:cubicBezTo>
                <a:cubicBezTo>
                  <a:pt x="604577" y="653143"/>
                  <a:pt x="597877" y="656492"/>
                  <a:pt x="587829" y="658167"/>
                </a:cubicBezTo>
                <a:cubicBezTo>
                  <a:pt x="577781" y="659842"/>
                  <a:pt x="550985" y="644769"/>
                  <a:pt x="547636" y="653143"/>
                </a:cubicBezTo>
                <a:cubicBezTo>
                  <a:pt x="544287" y="661517"/>
                  <a:pt x="571081" y="696686"/>
                  <a:pt x="567732" y="708409"/>
                </a:cubicBezTo>
                <a:cubicBezTo>
                  <a:pt x="564383" y="720132"/>
                  <a:pt x="537587" y="712595"/>
                  <a:pt x="527539" y="723481"/>
                </a:cubicBezTo>
                <a:cubicBezTo>
                  <a:pt x="517491" y="734367"/>
                  <a:pt x="519165" y="763675"/>
                  <a:pt x="507442" y="773723"/>
                </a:cubicBezTo>
                <a:cubicBezTo>
                  <a:pt x="495719" y="783771"/>
                  <a:pt x="472272" y="783772"/>
                  <a:pt x="457200" y="783772"/>
                </a:cubicBezTo>
                <a:cubicBezTo>
                  <a:pt x="442128" y="783772"/>
                  <a:pt x="429567" y="767024"/>
                  <a:pt x="417007" y="773723"/>
                </a:cubicBezTo>
                <a:cubicBezTo>
                  <a:pt x="404447" y="780422"/>
                  <a:pt x="401097" y="817266"/>
                  <a:pt x="381838" y="823965"/>
                </a:cubicBezTo>
                <a:cubicBezTo>
                  <a:pt x="362579" y="830664"/>
                  <a:pt x="314011" y="811405"/>
                  <a:pt x="301451" y="813917"/>
                </a:cubicBezTo>
                <a:cubicBezTo>
                  <a:pt x="288891" y="816429"/>
                  <a:pt x="291403" y="835688"/>
                  <a:pt x="306475" y="839037"/>
                </a:cubicBezTo>
                <a:cubicBezTo>
                  <a:pt x="321547" y="842386"/>
                  <a:pt x="367603" y="839037"/>
                  <a:pt x="391886" y="834013"/>
                </a:cubicBezTo>
                <a:cubicBezTo>
                  <a:pt x="416169" y="828989"/>
                  <a:pt x="430405" y="813916"/>
                  <a:pt x="452176" y="808892"/>
                </a:cubicBezTo>
                <a:cubicBezTo>
                  <a:pt x="473948" y="803868"/>
                  <a:pt x="507443" y="813079"/>
                  <a:pt x="522515" y="803868"/>
                </a:cubicBezTo>
                <a:cubicBezTo>
                  <a:pt x="537587" y="794657"/>
                  <a:pt x="524189" y="772886"/>
                  <a:pt x="542611" y="753627"/>
                </a:cubicBezTo>
                <a:cubicBezTo>
                  <a:pt x="561033" y="734368"/>
                  <a:pt x="612112" y="704222"/>
                  <a:pt x="633046" y="688312"/>
                </a:cubicBezTo>
                <a:cubicBezTo>
                  <a:pt x="653980" y="672402"/>
                  <a:pt x="653981" y="665703"/>
                  <a:pt x="668216" y="658167"/>
                </a:cubicBezTo>
                <a:cubicBezTo>
                  <a:pt x="682451" y="650631"/>
                  <a:pt x="701710" y="643932"/>
                  <a:pt x="718457" y="643095"/>
                </a:cubicBezTo>
                <a:cubicBezTo>
                  <a:pt x="735204" y="642258"/>
                  <a:pt x="755301" y="653980"/>
                  <a:pt x="768699" y="653143"/>
                </a:cubicBezTo>
                <a:cubicBezTo>
                  <a:pt x="782097" y="652306"/>
                  <a:pt x="787121" y="638070"/>
                  <a:pt x="798844" y="638070"/>
                </a:cubicBezTo>
                <a:cubicBezTo>
                  <a:pt x="810567" y="638070"/>
                  <a:pt x="823966" y="653143"/>
                  <a:pt x="839038" y="653143"/>
                </a:cubicBezTo>
                <a:cubicBezTo>
                  <a:pt x="854110" y="653143"/>
                  <a:pt x="880068" y="636395"/>
                  <a:pt x="889279" y="638070"/>
                </a:cubicBezTo>
                <a:cubicBezTo>
                  <a:pt x="898490" y="639745"/>
                  <a:pt x="896816" y="651468"/>
                  <a:pt x="894304" y="663191"/>
                </a:cubicBezTo>
                <a:cubicBezTo>
                  <a:pt x="891792" y="674914"/>
                  <a:pt x="879231" y="693336"/>
                  <a:pt x="874207" y="708409"/>
                </a:cubicBezTo>
                <a:cubicBezTo>
                  <a:pt x="869183" y="723482"/>
                  <a:pt x="870858" y="741067"/>
                  <a:pt x="864159" y="753627"/>
                </a:cubicBezTo>
                <a:cubicBezTo>
                  <a:pt x="857460" y="766187"/>
                  <a:pt x="844900" y="777073"/>
                  <a:pt x="834014" y="783772"/>
                </a:cubicBezTo>
                <a:cubicBezTo>
                  <a:pt x="823128" y="790471"/>
                  <a:pt x="792983" y="789633"/>
                  <a:pt x="798844" y="793820"/>
                </a:cubicBezTo>
                <a:cubicBezTo>
                  <a:pt x="804706" y="798007"/>
                  <a:pt x="863321" y="803031"/>
                  <a:pt x="869183" y="808892"/>
                </a:cubicBezTo>
                <a:cubicBezTo>
                  <a:pt x="875045" y="814753"/>
                  <a:pt x="843225" y="818103"/>
                  <a:pt x="834014" y="828989"/>
                </a:cubicBezTo>
                <a:cubicBezTo>
                  <a:pt x="824803" y="839875"/>
                  <a:pt x="830664" y="864159"/>
                  <a:pt x="813917" y="874207"/>
                </a:cubicBezTo>
                <a:cubicBezTo>
                  <a:pt x="797170" y="884255"/>
                  <a:pt x="746928" y="880068"/>
                  <a:pt x="733530" y="889279"/>
                </a:cubicBezTo>
                <a:cubicBezTo>
                  <a:pt x="720132" y="898490"/>
                  <a:pt x="726831" y="927798"/>
                  <a:pt x="733530" y="929473"/>
                </a:cubicBezTo>
                <a:cubicBezTo>
                  <a:pt x="740229" y="931148"/>
                  <a:pt x="758650" y="904352"/>
                  <a:pt x="773723" y="899328"/>
                </a:cubicBezTo>
                <a:cubicBezTo>
                  <a:pt x="788796" y="894304"/>
                  <a:pt x="814754" y="889280"/>
                  <a:pt x="823965" y="899328"/>
                </a:cubicBezTo>
                <a:cubicBezTo>
                  <a:pt x="833176" y="909376"/>
                  <a:pt x="825640" y="942871"/>
                  <a:pt x="828989" y="959618"/>
                </a:cubicBezTo>
                <a:cubicBezTo>
                  <a:pt x="832338" y="976365"/>
                  <a:pt x="841550" y="987251"/>
                  <a:pt x="844062" y="999811"/>
                </a:cubicBezTo>
                <a:cubicBezTo>
                  <a:pt x="846574" y="1012371"/>
                  <a:pt x="845737" y="1022419"/>
                  <a:pt x="844062" y="1034980"/>
                </a:cubicBezTo>
                <a:cubicBezTo>
                  <a:pt x="842387" y="1047541"/>
                  <a:pt x="842388" y="1062614"/>
                  <a:pt x="834014" y="1075174"/>
                </a:cubicBezTo>
                <a:cubicBezTo>
                  <a:pt x="825640" y="1087734"/>
                  <a:pt x="804706" y="1096108"/>
                  <a:pt x="793820" y="1110343"/>
                </a:cubicBezTo>
                <a:cubicBezTo>
                  <a:pt x="782934" y="1124578"/>
                  <a:pt x="764512" y="1155561"/>
                  <a:pt x="768699" y="1160585"/>
                </a:cubicBezTo>
                <a:cubicBezTo>
                  <a:pt x="772886" y="1165609"/>
                  <a:pt x="808055" y="1149699"/>
                  <a:pt x="818941" y="1140488"/>
                </a:cubicBezTo>
                <a:cubicBezTo>
                  <a:pt x="829827" y="1131277"/>
                  <a:pt x="827315" y="1114530"/>
                  <a:pt x="834014" y="1105319"/>
                </a:cubicBezTo>
                <a:cubicBezTo>
                  <a:pt x="840713" y="1096108"/>
                  <a:pt x="849923" y="1091921"/>
                  <a:pt x="859134" y="1085222"/>
                </a:cubicBezTo>
                <a:cubicBezTo>
                  <a:pt x="868345" y="1078523"/>
                  <a:pt x="886767" y="1076011"/>
                  <a:pt x="889279" y="1065125"/>
                </a:cubicBezTo>
                <a:cubicBezTo>
                  <a:pt x="891791" y="1054239"/>
                  <a:pt x="870858" y="1029119"/>
                  <a:pt x="874207" y="1019908"/>
                </a:cubicBezTo>
                <a:cubicBezTo>
                  <a:pt x="877556" y="1010697"/>
                  <a:pt x="907701" y="1015720"/>
                  <a:pt x="909376" y="1009859"/>
                </a:cubicBezTo>
                <a:cubicBezTo>
                  <a:pt x="911051" y="1003998"/>
                  <a:pt x="894303" y="996462"/>
                  <a:pt x="884255" y="984739"/>
                </a:cubicBezTo>
                <a:cubicBezTo>
                  <a:pt x="874207" y="973016"/>
                  <a:pt x="853273" y="960455"/>
                  <a:pt x="849086" y="939521"/>
                </a:cubicBezTo>
                <a:cubicBezTo>
                  <a:pt x="844899" y="918587"/>
                  <a:pt x="853273" y="874206"/>
                  <a:pt x="859134" y="859134"/>
                </a:cubicBezTo>
                <a:cubicBezTo>
                  <a:pt x="864995" y="844062"/>
                  <a:pt x="876719" y="847411"/>
                  <a:pt x="884255" y="849086"/>
                </a:cubicBezTo>
                <a:cubicBezTo>
                  <a:pt x="891791" y="850761"/>
                  <a:pt x="905189" y="872532"/>
                  <a:pt x="904352" y="869183"/>
                </a:cubicBezTo>
                <a:cubicBezTo>
                  <a:pt x="903515" y="865834"/>
                  <a:pt x="880906" y="842387"/>
                  <a:pt x="879231" y="828989"/>
                </a:cubicBezTo>
                <a:cubicBezTo>
                  <a:pt x="877556" y="815591"/>
                  <a:pt x="886768" y="802194"/>
                  <a:pt x="894304" y="788796"/>
                </a:cubicBezTo>
                <a:cubicBezTo>
                  <a:pt x="901840" y="775398"/>
                  <a:pt x="918588" y="758650"/>
                  <a:pt x="924449" y="748602"/>
                </a:cubicBezTo>
                <a:cubicBezTo>
                  <a:pt x="930310" y="738554"/>
                  <a:pt x="927798" y="736042"/>
                  <a:pt x="929473" y="728506"/>
                </a:cubicBezTo>
                <a:cubicBezTo>
                  <a:pt x="931148" y="720970"/>
                  <a:pt x="934497" y="703385"/>
                  <a:pt x="934497" y="703385"/>
                </a:cubicBezTo>
                <a:cubicBezTo>
                  <a:pt x="936172" y="695011"/>
                  <a:pt x="925286" y="682451"/>
                  <a:pt x="939521" y="678264"/>
                </a:cubicBezTo>
                <a:cubicBezTo>
                  <a:pt x="953756" y="674077"/>
                  <a:pt x="1006510" y="669053"/>
                  <a:pt x="1019908" y="678264"/>
                </a:cubicBezTo>
                <a:cubicBezTo>
                  <a:pt x="1033306" y="687475"/>
                  <a:pt x="1013209" y="725156"/>
                  <a:pt x="1019908" y="733530"/>
                </a:cubicBezTo>
                <a:cubicBezTo>
                  <a:pt x="1026607" y="741904"/>
                  <a:pt x="1058426" y="738554"/>
                  <a:pt x="1060101" y="728506"/>
                </a:cubicBezTo>
                <a:cubicBezTo>
                  <a:pt x="1061776" y="718458"/>
                  <a:pt x="1028281" y="688313"/>
                  <a:pt x="1029956" y="673240"/>
                </a:cubicBezTo>
                <a:cubicBezTo>
                  <a:pt x="1031631" y="658167"/>
                  <a:pt x="1054240" y="642257"/>
                  <a:pt x="1070150" y="638070"/>
                </a:cubicBezTo>
                <a:cubicBezTo>
                  <a:pt x="1086060" y="633883"/>
                  <a:pt x="1118717" y="640583"/>
                  <a:pt x="1125416" y="648119"/>
                </a:cubicBezTo>
                <a:cubicBezTo>
                  <a:pt x="1132115" y="655655"/>
                  <a:pt x="1106156" y="673240"/>
                  <a:pt x="1110343" y="683288"/>
                </a:cubicBezTo>
                <a:cubicBezTo>
                  <a:pt x="1114530" y="693336"/>
                  <a:pt x="1146350" y="695849"/>
                  <a:pt x="1150537" y="708409"/>
                </a:cubicBezTo>
                <a:cubicBezTo>
                  <a:pt x="1154724" y="720969"/>
                  <a:pt x="1134627" y="755302"/>
                  <a:pt x="1135464" y="758651"/>
                </a:cubicBezTo>
                <a:cubicBezTo>
                  <a:pt x="1136301" y="762000"/>
                  <a:pt x="1151374" y="740229"/>
                  <a:pt x="1155561" y="728506"/>
                </a:cubicBezTo>
                <a:cubicBezTo>
                  <a:pt x="1159748" y="716783"/>
                  <a:pt x="1153049" y="694174"/>
                  <a:pt x="1160585" y="688312"/>
                </a:cubicBezTo>
                <a:cubicBezTo>
                  <a:pt x="1168121" y="682450"/>
                  <a:pt x="1200778" y="698360"/>
                  <a:pt x="1200778" y="693336"/>
                </a:cubicBezTo>
                <a:cubicBezTo>
                  <a:pt x="1200778" y="688312"/>
                  <a:pt x="1171471" y="669053"/>
                  <a:pt x="1160585" y="658167"/>
                </a:cubicBezTo>
                <a:cubicBezTo>
                  <a:pt x="1149699" y="647281"/>
                  <a:pt x="1129603" y="632209"/>
                  <a:pt x="1135464" y="628022"/>
                </a:cubicBezTo>
                <a:cubicBezTo>
                  <a:pt x="1141325" y="623835"/>
                  <a:pt x="1179007" y="624672"/>
                  <a:pt x="1195754" y="633046"/>
                </a:cubicBezTo>
                <a:cubicBezTo>
                  <a:pt x="1212501" y="641420"/>
                  <a:pt x="1231761" y="663192"/>
                  <a:pt x="1235948" y="678264"/>
                </a:cubicBezTo>
                <a:cubicBezTo>
                  <a:pt x="1240135" y="693336"/>
                  <a:pt x="1219200" y="710083"/>
                  <a:pt x="1220875" y="723481"/>
                </a:cubicBezTo>
                <a:cubicBezTo>
                  <a:pt x="1222550" y="736879"/>
                  <a:pt x="1235948" y="758651"/>
                  <a:pt x="1245996" y="758651"/>
                </a:cubicBezTo>
                <a:cubicBezTo>
                  <a:pt x="1256044" y="758651"/>
                  <a:pt x="1271117" y="723481"/>
                  <a:pt x="1281165" y="723481"/>
                </a:cubicBezTo>
                <a:cubicBezTo>
                  <a:pt x="1291213" y="723481"/>
                  <a:pt x="1306286" y="747765"/>
                  <a:pt x="1306286" y="758651"/>
                </a:cubicBezTo>
                <a:cubicBezTo>
                  <a:pt x="1306286" y="769537"/>
                  <a:pt x="1290376" y="772886"/>
                  <a:pt x="1281165" y="788796"/>
                </a:cubicBezTo>
                <a:cubicBezTo>
                  <a:pt x="1271954" y="804706"/>
                  <a:pt x="1258556" y="839875"/>
                  <a:pt x="1251020" y="854110"/>
                </a:cubicBezTo>
                <a:cubicBezTo>
                  <a:pt x="1243484" y="868345"/>
                  <a:pt x="1231761" y="874207"/>
                  <a:pt x="1235948" y="874207"/>
                </a:cubicBezTo>
                <a:cubicBezTo>
                  <a:pt x="1240135" y="874207"/>
                  <a:pt x="1270280" y="862484"/>
                  <a:pt x="1276141" y="854110"/>
                </a:cubicBezTo>
                <a:cubicBezTo>
                  <a:pt x="1282002" y="845736"/>
                  <a:pt x="1266093" y="834851"/>
                  <a:pt x="1271117" y="823965"/>
                </a:cubicBezTo>
                <a:cubicBezTo>
                  <a:pt x="1276141" y="813079"/>
                  <a:pt x="1294563" y="788796"/>
                  <a:pt x="1306286" y="788796"/>
                </a:cubicBezTo>
                <a:cubicBezTo>
                  <a:pt x="1318009" y="788796"/>
                  <a:pt x="1333081" y="813079"/>
                  <a:pt x="1341455" y="823965"/>
                </a:cubicBezTo>
                <a:cubicBezTo>
                  <a:pt x="1349829" y="834851"/>
                  <a:pt x="1348154" y="849086"/>
                  <a:pt x="1356528" y="854110"/>
                </a:cubicBezTo>
                <a:cubicBezTo>
                  <a:pt x="1364902" y="859134"/>
                  <a:pt x="1376624" y="849086"/>
                  <a:pt x="1391697" y="854110"/>
                </a:cubicBezTo>
                <a:cubicBezTo>
                  <a:pt x="1406770" y="859134"/>
                  <a:pt x="1429378" y="870857"/>
                  <a:pt x="1446963" y="884255"/>
                </a:cubicBezTo>
                <a:cubicBezTo>
                  <a:pt x="1464548" y="897653"/>
                  <a:pt x="1476271" y="921099"/>
                  <a:pt x="1497205" y="934497"/>
                </a:cubicBezTo>
                <a:cubicBezTo>
                  <a:pt x="1518139" y="947895"/>
                  <a:pt x="1565868" y="965479"/>
                  <a:pt x="1572567" y="964642"/>
                </a:cubicBezTo>
                <a:cubicBezTo>
                  <a:pt x="1579266" y="963805"/>
                  <a:pt x="1554982" y="943708"/>
                  <a:pt x="1537398" y="929473"/>
                </a:cubicBezTo>
                <a:cubicBezTo>
                  <a:pt x="1519814" y="915238"/>
                  <a:pt x="1483807" y="892629"/>
                  <a:pt x="1467060" y="879231"/>
                </a:cubicBezTo>
                <a:cubicBezTo>
                  <a:pt x="1450313" y="865833"/>
                  <a:pt x="1450313" y="859134"/>
                  <a:pt x="1436915" y="849086"/>
                </a:cubicBezTo>
                <a:cubicBezTo>
                  <a:pt x="1423517" y="839038"/>
                  <a:pt x="1395047" y="827315"/>
                  <a:pt x="1386673" y="818941"/>
                </a:cubicBezTo>
                <a:cubicBezTo>
                  <a:pt x="1378299" y="810567"/>
                  <a:pt x="1375787" y="800519"/>
                  <a:pt x="1386673" y="798844"/>
                </a:cubicBezTo>
                <a:cubicBezTo>
                  <a:pt x="1397559" y="797169"/>
                  <a:pt x="1444451" y="811404"/>
                  <a:pt x="1451987" y="808892"/>
                </a:cubicBezTo>
                <a:cubicBezTo>
                  <a:pt x="1459523" y="806380"/>
                  <a:pt x="1436914" y="793820"/>
                  <a:pt x="1431890" y="783772"/>
                </a:cubicBezTo>
                <a:cubicBezTo>
                  <a:pt x="1426866" y="773724"/>
                  <a:pt x="1417655" y="754464"/>
                  <a:pt x="1421842" y="748602"/>
                </a:cubicBezTo>
                <a:cubicBezTo>
                  <a:pt x="1426029" y="742740"/>
                  <a:pt x="1457011" y="751114"/>
                  <a:pt x="1457011" y="748602"/>
                </a:cubicBezTo>
                <a:cubicBezTo>
                  <a:pt x="1457011" y="746090"/>
                  <a:pt x="1431890" y="732693"/>
                  <a:pt x="1421842" y="733530"/>
                </a:cubicBezTo>
                <a:cubicBezTo>
                  <a:pt x="1411794" y="734367"/>
                  <a:pt x="1405932" y="751115"/>
                  <a:pt x="1396721" y="753627"/>
                </a:cubicBezTo>
                <a:cubicBezTo>
                  <a:pt x="1387510" y="756139"/>
                  <a:pt x="1368251" y="755301"/>
                  <a:pt x="1366576" y="748602"/>
                </a:cubicBezTo>
                <a:cubicBezTo>
                  <a:pt x="1364901" y="741903"/>
                  <a:pt x="1383324" y="725156"/>
                  <a:pt x="1386673" y="713433"/>
                </a:cubicBezTo>
                <a:cubicBezTo>
                  <a:pt x="1390022" y="701710"/>
                  <a:pt x="1393372" y="684963"/>
                  <a:pt x="1386673" y="678264"/>
                </a:cubicBezTo>
                <a:cubicBezTo>
                  <a:pt x="1379974" y="671565"/>
                  <a:pt x="1354853" y="670728"/>
                  <a:pt x="1346479" y="673240"/>
                </a:cubicBezTo>
                <a:cubicBezTo>
                  <a:pt x="1338105" y="675752"/>
                  <a:pt x="1342293" y="696686"/>
                  <a:pt x="1336431" y="693336"/>
                </a:cubicBezTo>
                <a:cubicBezTo>
                  <a:pt x="1330570" y="689987"/>
                  <a:pt x="1319684" y="656492"/>
                  <a:pt x="1311310" y="653143"/>
                </a:cubicBezTo>
                <a:cubicBezTo>
                  <a:pt x="1302936" y="649794"/>
                  <a:pt x="1292050" y="674915"/>
                  <a:pt x="1286189" y="673240"/>
                </a:cubicBezTo>
                <a:cubicBezTo>
                  <a:pt x="1280328" y="671565"/>
                  <a:pt x="1276141" y="653143"/>
                  <a:pt x="1276141" y="643095"/>
                </a:cubicBezTo>
                <a:cubicBezTo>
                  <a:pt x="1276141" y="633047"/>
                  <a:pt x="1290376" y="621324"/>
                  <a:pt x="1286189" y="612950"/>
                </a:cubicBezTo>
                <a:cubicBezTo>
                  <a:pt x="1282002" y="604576"/>
                  <a:pt x="1258556" y="591178"/>
                  <a:pt x="1251020" y="592853"/>
                </a:cubicBezTo>
                <a:cubicBezTo>
                  <a:pt x="1243484" y="594528"/>
                  <a:pt x="1245996" y="624673"/>
                  <a:pt x="1240972" y="622998"/>
                </a:cubicBezTo>
                <a:cubicBezTo>
                  <a:pt x="1235948" y="621323"/>
                  <a:pt x="1228411" y="590341"/>
                  <a:pt x="1220875" y="582805"/>
                </a:cubicBezTo>
                <a:cubicBezTo>
                  <a:pt x="1213339" y="575269"/>
                  <a:pt x="1196591" y="581967"/>
                  <a:pt x="1195754" y="577780"/>
                </a:cubicBezTo>
                <a:cubicBezTo>
                  <a:pt x="1194917" y="573593"/>
                  <a:pt x="1208315" y="557684"/>
                  <a:pt x="1215851" y="557684"/>
                </a:cubicBezTo>
                <a:cubicBezTo>
                  <a:pt x="1223387" y="557684"/>
                  <a:pt x="1231761" y="574431"/>
                  <a:pt x="1240972" y="577780"/>
                </a:cubicBezTo>
                <a:cubicBezTo>
                  <a:pt x="1250183" y="581129"/>
                  <a:pt x="1261906" y="571081"/>
                  <a:pt x="1271117" y="577780"/>
                </a:cubicBezTo>
                <a:cubicBezTo>
                  <a:pt x="1280328" y="584479"/>
                  <a:pt x="1284515" y="609600"/>
                  <a:pt x="1296238" y="617974"/>
                </a:cubicBezTo>
                <a:cubicBezTo>
                  <a:pt x="1307961" y="626348"/>
                  <a:pt x="1325545" y="624673"/>
                  <a:pt x="1341455" y="628022"/>
                </a:cubicBezTo>
                <a:cubicBezTo>
                  <a:pt x="1357365" y="631371"/>
                  <a:pt x="1374112" y="632209"/>
                  <a:pt x="1391697" y="638070"/>
                </a:cubicBezTo>
                <a:cubicBezTo>
                  <a:pt x="1409282" y="643931"/>
                  <a:pt x="1432728" y="655655"/>
                  <a:pt x="1446963" y="663191"/>
                </a:cubicBezTo>
                <a:cubicBezTo>
                  <a:pt x="1461198" y="670727"/>
                  <a:pt x="1467897" y="681613"/>
                  <a:pt x="1477108" y="683288"/>
                </a:cubicBezTo>
                <a:cubicBezTo>
                  <a:pt x="1486319" y="684963"/>
                  <a:pt x="1493018" y="670728"/>
                  <a:pt x="1502229" y="673240"/>
                </a:cubicBezTo>
                <a:cubicBezTo>
                  <a:pt x="1511440" y="675752"/>
                  <a:pt x="1522326" y="694174"/>
                  <a:pt x="1532374" y="698361"/>
                </a:cubicBezTo>
                <a:cubicBezTo>
                  <a:pt x="1542422" y="702548"/>
                  <a:pt x="1557495" y="687475"/>
                  <a:pt x="1562519" y="698361"/>
                </a:cubicBezTo>
                <a:cubicBezTo>
                  <a:pt x="1567543" y="709247"/>
                  <a:pt x="1558332" y="748603"/>
                  <a:pt x="1562519" y="763675"/>
                </a:cubicBezTo>
                <a:cubicBezTo>
                  <a:pt x="1566706" y="778747"/>
                  <a:pt x="1581779" y="793820"/>
                  <a:pt x="1587640" y="788796"/>
                </a:cubicBezTo>
                <a:cubicBezTo>
                  <a:pt x="1593501" y="783772"/>
                  <a:pt x="1592664" y="744416"/>
                  <a:pt x="1597688" y="733530"/>
                </a:cubicBezTo>
                <a:cubicBezTo>
                  <a:pt x="1602712" y="722644"/>
                  <a:pt x="1622809" y="730180"/>
                  <a:pt x="1617785" y="723481"/>
                </a:cubicBezTo>
                <a:cubicBezTo>
                  <a:pt x="1612761" y="716782"/>
                  <a:pt x="1584290" y="705896"/>
                  <a:pt x="1567543" y="693336"/>
                </a:cubicBezTo>
                <a:cubicBezTo>
                  <a:pt x="1550796" y="680776"/>
                  <a:pt x="1514789" y="658167"/>
                  <a:pt x="1517301" y="648119"/>
                </a:cubicBezTo>
                <a:cubicBezTo>
                  <a:pt x="1519813" y="638071"/>
                  <a:pt x="1557495" y="641420"/>
                  <a:pt x="1582616" y="633046"/>
                </a:cubicBezTo>
                <a:cubicBezTo>
                  <a:pt x="1607737" y="624672"/>
                  <a:pt x="1645418" y="610437"/>
                  <a:pt x="1668027" y="597877"/>
                </a:cubicBezTo>
                <a:cubicBezTo>
                  <a:pt x="1690636" y="585317"/>
                  <a:pt x="1703196" y="560196"/>
                  <a:pt x="1718268" y="557684"/>
                </a:cubicBezTo>
                <a:cubicBezTo>
                  <a:pt x="1733341" y="555172"/>
                  <a:pt x="1747576" y="576106"/>
                  <a:pt x="1758462" y="582805"/>
                </a:cubicBezTo>
                <a:cubicBezTo>
                  <a:pt x="1769348" y="589504"/>
                  <a:pt x="1776884" y="600389"/>
                  <a:pt x="1783583" y="597877"/>
                </a:cubicBezTo>
                <a:cubicBezTo>
                  <a:pt x="1790282" y="595365"/>
                  <a:pt x="1791119" y="567732"/>
                  <a:pt x="1798655" y="567732"/>
                </a:cubicBezTo>
                <a:cubicBezTo>
                  <a:pt x="1806191" y="567732"/>
                  <a:pt x="1821264" y="597040"/>
                  <a:pt x="1828800" y="597877"/>
                </a:cubicBezTo>
                <a:cubicBezTo>
                  <a:pt x="1836336" y="598714"/>
                  <a:pt x="1842198" y="568569"/>
                  <a:pt x="1843873" y="572756"/>
                </a:cubicBezTo>
                <a:cubicBezTo>
                  <a:pt x="1845548" y="576943"/>
                  <a:pt x="1834662" y="611275"/>
                  <a:pt x="1838849" y="622998"/>
                </a:cubicBezTo>
                <a:cubicBezTo>
                  <a:pt x="1843036" y="634721"/>
                  <a:pt x="1865645" y="643095"/>
                  <a:pt x="1868994" y="643095"/>
                </a:cubicBezTo>
                <a:cubicBezTo>
                  <a:pt x="1872343" y="643095"/>
                  <a:pt x="1853921" y="623835"/>
                  <a:pt x="1858945" y="622998"/>
                </a:cubicBezTo>
                <a:cubicBezTo>
                  <a:pt x="1863969" y="622161"/>
                  <a:pt x="1896627" y="632208"/>
                  <a:pt x="1899139" y="638070"/>
                </a:cubicBezTo>
                <a:cubicBezTo>
                  <a:pt x="1901651" y="643932"/>
                  <a:pt x="1876530" y="652305"/>
                  <a:pt x="1874018" y="658167"/>
                </a:cubicBezTo>
                <a:cubicBezTo>
                  <a:pt x="1871506" y="664029"/>
                  <a:pt x="1888253" y="667379"/>
                  <a:pt x="1884066" y="673240"/>
                </a:cubicBezTo>
                <a:cubicBezTo>
                  <a:pt x="1879879" y="679101"/>
                  <a:pt x="1843873" y="688312"/>
                  <a:pt x="1848897" y="693336"/>
                </a:cubicBezTo>
                <a:cubicBezTo>
                  <a:pt x="1853921" y="698360"/>
                  <a:pt x="1890765" y="701710"/>
                  <a:pt x="1914211" y="703385"/>
                </a:cubicBezTo>
                <a:cubicBezTo>
                  <a:pt x="1937657" y="705060"/>
                  <a:pt x="1977851" y="698361"/>
                  <a:pt x="1989574" y="703385"/>
                </a:cubicBezTo>
                <a:cubicBezTo>
                  <a:pt x="2001297" y="708409"/>
                  <a:pt x="1989574" y="726831"/>
                  <a:pt x="1984550" y="733530"/>
                </a:cubicBezTo>
                <a:cubicBezTo>
                  <a:pt x="1979526" y="740229"/>
                  <a:pt x="1951055" y="730180"/>
                  <a:pt x="1959429" y="743578"/>
                </a:cubicBezTo>
                <a:cubicBezTo>
                  <a:pt x="1967803" y="756976"/>
                  <a:pt x="2015533" y="803869"/>
                  <a:pt x="2034792" y="813917"/>
                </a:cubicBezTo>
                <a:cubicBezTo>
                  <a:pt x="2054051" y="823965"/>
                  <a:pt x="2076660" y="813079"/>
                  <a:pt x="2074985" y="803868"/>
                </a:cubicBezTo>
                <a:cubicBezTo>
                  <a:pt x="2073310" y="794657"/>
                  <a:pt x="2028093" y="772886"/>
                  <a:pt x="2024743" y="758651"/>
                </a:cubicBezTo>
                <a:cubicBezTo>
                  <a:pt x="2021394" y="744416"/>
                  <a:pt x="2038978" y="721806"/>
                  <a:pt x="2054888" y="718457"/>
                </a:cubicBezTo>
                <a:cubicBezTo>
                  <a:pt x="2070798" y="715108"/>
                  <a:pt x="2100106" y="726831"/>
                  <a:pt x="2120203" y="738554"/>
                </a:cubicBezTo>
                <a:cubicBezTo>
                  <a:pt x="2140300" y="750277"/>
                  <a:pt x="2159558" y="777910"/>
                  <a:pt x="2175468" y="788796"/>
                </a:cubicBezTo>
                <a:cubicBezTo>
                  <a:pt x="2191378" y="799682"/>
                  <a:pt x="2212313" y="799681"/>
                  <a:pt x="2215662" y="803868"/>
                </a:cubicBezTo>
                <a:cubicBezTo>
                  <a:pt x="2219011" y="808055"/>
                  <a:pt x="2206451" y="806381"/>
                  <a:pt x="2195565" y="813917"/>
                </a:cubicBezTo>
                <a:cubicBezTo>
                  <a:pt x="2184679" y="821453"/>
                  <a:pt x="2155372" y="836526"/>
                  <a:pt x="2150348" y="849086"/>
                </a:cubicBezTo>
                <a:cubicBezTo>
                  <a:pt x="2145324" y="861646"/>
                  <a:pt x="2172119" y="878393"/>
                  <a:pt x="2165420" y="889279"/>
                </a:cubicBezTo>
                <a:cubicBezTo>
                  <a:pt x="2158721" y="900165"/>
                  <a:pt x="2131088" y="907701"/>
                  <a:pt x="2110154" y="914400"/>
                </a:cubicBezTo>
                <a:cubicBezTo>
                  <a:pt x="2089220" y="921099"/>
                  <a:pt x="2060750" y="936172"/>
                  <a:pt x="2039816" y="929473"/>
                </a:cubicBezTo>
                <a:cubicBezTo>
                  <a:pt x="2018882" y="922774"/>
                  <a:pt x="1997111" y="880069"/>
                  <a:pt x="1984550" y="874207"/>
                </a:cubicBezTo>
                <a:cubicBezTo>
                  <a:pt x="1971990" y="868345"/>
                  <a:pt x="1960266" y="887604"/>
                  <a:pt x="1964453" y="894303"/>
                </a:cubicBezTo>
                <a:cubicBezTo>
                  <a:pt x="1968640" y="901002"/>
                  <a:pt x="1995436" y="905189"/>
                  <a:pt x="2009671" y="914400"/>
                </a:cubicBezTo>
                <a:cubicBezTo>
                  <a:pt x="2023906" y="923611"/>
                  <a:pt x="2037304" y="942870"/>
                  <a:pt x="2049864" y="949569"/>
                </a:cubicBezTo>
                <a:cubicBezTo>
                  <a:pt x="2062424" y="956268"/>
                  <a:pt x="2074147" y="942871"/>
                  <a:pt x="2085033" y="954594"/>
                </a:cubicBezTo>
                <a:cubicBezTo>
                  <a:pt x="2095919" y="966317"/>
                  <a:pt x="2104292" y="1005673"/>
                  <a:pt x="2115178" y="1019908"/>
                </a:cubicBezTo>
                <a:cubicBezTo>
                  <a:pt x="2126064" y="1034143"/>
                  <a:pt x="2150348" y="1043354"/>
                  <a:pt x="2150348" y="1040005"/>
                </a:cubicBezTo>
                <a:cubicBezTo>
                  <a:pt x="2150348" y="1036656"/>
                  <a:pt x="2119365" y="1014046"/>
                  <a:pt x="2115178" y="999811"/>
                </a:cubicBezTo>
                <a:cubicBezTo>
                  <a:pt x="2110991" y="985576"/>
                  <a:pt x="2116853" y="962130"/>
                  <a:pt x="2125227" y="954594"/>
                </a:cubicBezTo>
                <a:cubicBezTo>
                  <a:pt x="2133601" y="947058"/>
                  <a:pt x="2149510" y="956269"/>
                  <a:pt x="2165420" y="954594"/>
                </a:cubicBezTo>
                <a:cubicBezTo>
                  <a:pt x="2181330" y="952919"/>
                  <a:pt x="2208126" y="952081"/>
                  <a:pt x="2220686" y="944545"/>
                </a:cubicBezTo>
                <a:cubicBezTo>
                  <a:pt x="2233246" y="937009"/>
                  <a:pt x="2232409" y="912725"/>
                  <a:pt x="2240783" y="909376"/>
                </a:cubicBezTo>
                <a:cubicBezTo>
                  <a:pt x="2249157" y="906027"/>
                  <a:pt x="2270928" y="916912"/>
                  <a:pt x="2270928" y="924448"/>
                </a:cubicBezTo>
                <a:cubicBezTo>
                  <a:pt x="2270928" y="931984"/>
                  <a:pt x="2239946" y="942871"/>
                  <a:pt x="2240783" y="954594"/>
                </a:cubicBezTo>
                <a:cubicBezTo>
                  <a:pt x="2241620" y="966317"/>
                  <a:pt x="2265066" y="985576"/>
                  <a:pt x="2275952" y="994787"/>
                </a:cubicBezTo>
                <a:cubicBezTo>
                  <a:pt x="2286838" y="1003998"/>
                  <a:pt x="2297723" y="1004835"/>
                  <a:pt x="2306097" y="1009859"/>
                </a:cubicBezTo>
                <a:cubicBezTo>
                  <a:pt x="2314471" y="1014883"/>
                  <a:pt x="2321170" y="1029119"/>
                  <a:pt x="2326194" y="1024932"/>
                </a:cubicBezTo>
                <a:cubicBezTo>
                  <a:pt x="2331218" y="1020745"/>
                  <a:pt x="2339592" y="998137"/>
                  <a:pt x="2336242" y="984739"/>
                </a:cubicBezTo>
                <a:cubicBezTo>
                  <a:pt x="2332893" y="971341"/>
                  <a:pt x="2315308" y="957106"/>
                  <a:pt x="2306097" y="944545"/>
                </a:cubicBezTo>
                <a:cubicBezTo>
                  <a:pt x="2296886" y="931985"/>
                  <a:pt x="2285163" y="920262"/>
                  <a:pt x="2280976" y="909376"/>
                </a:cubicBezTo>
                <a:cubicBezTo>
                  <a:pt x="2276789" y="898490"/>
                  <a:pt x="2272602" y="880906"/>
                  <a:pt x="2280976" y="879231"/>
                </a:cubicBezTo>
                <a:cubicBezTo>
                  <a:pt x="2289350" y="877556"/>
                  <a:pt x="2321170" y="903515"/>
                  <a:pt x="2331218" y="899328"/>
                </a:cubicBezTo>
                <a:cubicBezTo>
                  <a:pt x="2341266" y="895141"/>
                  <a:pt x="2343778" y="868345"/>
                  <a:pt x="2341266" y="854110"/>
                </a:cubicBezTo>
                <a:cubicBezTo>
                  <a:pt x="2338754" y="839875"/>
                  <a:pt x="2311958" y="814754"/>
                  <a:pt x="2316145" y="813917"/>
                </a:cubicBezTo>
                <a:cubicBezTo>
                  <a:pt x="2320332" y="813080"/>
                  <a:pt x="2347128" y="839875"/>
                  <a:pt x="2366387" y="849086"/>
                </a:cubicBezTo>
                <a:cubicBezTo>
                  <a:pt x="2385646" y="858297"/>
                  <a:pt x="2413279" y="861647"/>
                  <a:pt x="2431701" y="869183"/>
                </a:cubicBezTo>
                <a:cubicBezTo>
                  <a:pt x="2450123" y="876719"/>
                  <a:pt x="2464359" y="885930"/>
                  <a:pt x="2476919" y="894303"/>
                </a:cubicBezTo>
                <a:cubicBezTo>
                  <a:pt x="2489480" y="902677"/>
                  <a:pt x="2490317" y="910213"/>
                  <a:pt x="2507064" y="919424"/>
                </a:cubicBezTo>
                <a:cubicBezTo>
                  <a:pt x="2523811" y="928635"/>
                  <a:pt x="2559818" y="939521"/>
                  <a:pt x="2577403" y="949569"/>
                </a:cubicBezTo>
                <a:cubicBezTo>
                  <a:pt x="2594988" y="959617"/>
                  <a:pt x="2608385" y="969666"/>
                  <a:pt x="2612572" y="979714"/>
                </a:cubicBezTo>
                <a:cubicBezTo>
                  <a:pt x="2616759" y="989762"/>
                  <a:pt x="2617595" y="1015720"/>
                  <a:pt x="2602523" y="1009859"/>
                </a:cubicBezTo>
                <a:cubicBezTo>
                  <a:pt x="2587451" y="1003998"/>
                  <a:pt x="2544746" y="954593"/>
                  <a:pt x="2522137" y="944545"/>
                </a:cubicBezTo>
                <a:cubicBezTo>
                  <a:pt x="2499528" y="934497"/>
                  <a:pt x="2486130" y="949569"/>
                  <a:pt x="2466871" y="949569"/>
                </a:cubicBezTo>
                <a:cubicBezTo>
                  <a:pt x="2447612" y="949569"/>
                  <a:pt x="2399045" y="939521"/>
                  <a:pt x="2406581" y="944545"/>
                </a:cubicBezTo>
                <a:cubicBezTo>
                  <a:pt x="2414117" y="949569"/>
                  <a:pt x="2486967" y="966316"/>
                  <a:pt x="2512088" y="979714"/>
                </a:cubicBezTo>
                <a:cubicBezTo>
                  <a:pt x="2537209" y="993112"/>
                  <a:pt x="2538047" y="1012372"/>
                  <a:pt x="2557306" y="1024932"/>
                </a:cubicBezTo>
                <a:cubicBezTo>
                  <a:pt x="2576565" y="1037492"/>
                  <a:pt x="2610897" y="1043354"/>
                  <a:pt x="2627644" y="1055077"/>
                </a:cubicBezTo>
                <a:cubicBezTo>
                  <a:pt x="2644391" y="1066800"/>
                  <a:pt x="2660301" y="1084384"/>
                  <a:pt x="2657789" y="1095270"/>
                </a:cubicBezTo>
                <a:cubicBezTo>
                  <a:pt x="2655277" y="1106156"/>
                  <a:pt x="2633506" y="1121228"/>
                  <a:pt x="2612572" y="1120391"/>
                </a:cubicBezTo>
                <a:cubicBezTo>
                  <a:pt x="2591638" y="1119554"/>
                  <a:pt x="2556469" y="1093595"/>
                  <a:pt x="2532185" y="1090246"/>
                </a:cubicBezTo>
                <a:cubicBezTo>
                  <a:pt x="2507902" y="1086897"/>
                  <a:pt x="2484456" y="1105319"/>
                  <a:pt x="2466871" y="1100295"/>
                </a:cubicBezTo>
                <a:cubicBezTo>
                  <a:pt x="2449286" y="1095271"/>
                  <a:pt x="2430864" y="1059264"/>
                  <a:pt x="2426677" y="1060101"/>
                </a:cubicBezTo>
                <a:cubicBezTo>
                  <a:pt x="2422490" y="1060938"/>
                  <a:pt x="2436726" y="1091084"/>
                  <a:pt x="2441750" y="1105319"/>
                </a:cubicBezTo>
                <a:cubicBezTo>
                  <a:pt x="2446774" y="1119554"/>
                  <a:pt x="2449286" y="1145512"/>
                  <a:pt x="2456822" y="1145512"/>
                </a:cubicBezTo>
                <a:cubicBezTo>
                  <a:pt x="2464358" y="1145512"/>
                  <a:pt x="2476081" y="1107831"/>
                  <a:pt x="2486967" y="1105319"/>
                </a:cubicBezTo>
                <a:cubicBezTo>
                  <a:pt x="2497853" y="1102807"/>
                  <a:pt x="2507902" y="1126253"/>
                  <a:pt x="2522137" y="1130440"/>
                </a:cubicBezTo>
                <a:cubicBezTo>
                  <a:pt x="2536372" y="1134627"/>
                  <a:pt x="2547257" y="1127928"/>
                  <a:pt x="2572378" y="1130440"/>
                </a:cubicBezTo>
                <a:cubicBezTo>
                  <a:pt x="2597499" y="1132952"/>
                  <a:pt x="2642717" y="1143000"/>
                  <a:pt x="2672862" y="1145512"/>
                </a:cubicBezTo>
                <a:cubicBezTo>
                  <a:pt x="2703007" y="1148024"/>
                  <a:pt x="2751574" y="1153886"/>
                  <a:pt x="2753249" y="1145512"/>
                </a:cubicBezTo>
                <a:cubicBezTo>
                  <a:pt x="2754924" y="1137138"/>
                  <a:pt x="2683747" y="1104481"/>
                  <a:pt x="2682910" y="1095270"/>
                </a:cubicBezTo>
                <a:cubicBezTo>
                  <a:pt x="2682073" y="1086059"/>
                  <a:pt x="2726454" y="1087734"/>
                  <a:pt x="2748225" y="1090246"/>
                </a:cubicBezTo>
                <a:cubicBezTo>
                  <a:pt x="2769997" y="1092758"/>
                  <a:pt x="2805166" y="1099457"/>
                  <a:pt x="2813539" y="1110343"/>
                </a:cubicBezTo>
                <a:cubicBezTo>
                  <a:pt x="2821912" y="1121229"/>
                  <a:pt x="2785906" y="1148025"/>
                  <a:pt x="2798466" y="1155561"/>
                </a:cubicBezTo>
                <a:cubicBezTo>
                  <a:pt x="2811026" y="1163097"/>
                  <a:pt x="2878015" y="1159748"/>
                  <a:pt x="2888901" y="1155561"/>
                </a:cubicBezTo>
                <a:cubicBezTo>
                  <a:pt x="2899787" y="1151374"/>
                  <a:pt x="2867130" y="1144675"/>
                  <a:pt x="2863781" y="1130440"/>
                </a:cubicBezTo>
                <a:cubicBezTo>
                  <a:pt x="2860432" y="1116205"/>
                  <a:pt x="2875504" y="1083548"/>
                  <a:pt x="2868805" y="1070150"/>
                </a:cubicBezTo>
                <a:cubicBezTo>
                  <a:pt x="2862106" y="1056752"/>
                  <a:pt x="2832798" y="1060939"/>
                  <a:pt x="2823587" y="1050053"/>
                </a:cubicBezTo>
                <a:cubicBezTo>
                  <a:pt x="2814376" y="1039167"/>
                  <a:pt x="2808515" y="1012371"/>
                  <a:pt x="2813539" y="1004835"/>
                </a:cubicBezTo>
                <a:cubicBezTo>
                  <a:pt x="2818563" y="997299"/>
                  <a:pt x="2846196" y="1010696"/>
                  <a:pt x="2853732" y="1004835"/>
                </a:cubicBezTo>
                <a:cubicBezTo>
                  <a:pt x="2861268" y="998974"/>
                  <a:pt x="2853732" y="974690"/>
                  <a:pt x="2858756" y="969666"/>
                </a:cubicBezTo>
                <a:cubicBezTo>
                  <a:pt x="2863780" y="964642"/>
                  <a:pt x="2882202" y="968829"/>
                  <a:pt x="2883877" y="974690"/>
                </a:cubicBezTo>
                <a:cubicBezTo>
                  <a:pt x="2885552" y="980551"/>
                  <a:pt x="2862106" y="996461"/>
                  <a:pt x="2868805" y="1004835"/>
                </a:cubicBezTo>
                <a:cubicBezTo>
                  <a:pt x="2875504" y="1013209"/>
                  <a:pt x="2907324" y="1010697"/>
                  <a:pt x="2924071" y="1024932"/>
                </a:cubicBezTo>
                <a:cubicBezTo>
                  <a:pt x="2940818" y="1039167"/>
                  <a:pt x="2954216" y="1079360"/>
                  <a:pt x="2969288" y="1090246"/>
                </a:cubicBezTo>
                <a:cubicBezTo>
                  <a:pt x="2984360" y="1101132"/>
                  <a:pt x="3011157" y="1099457"/>
                  <a:pt x="3014506" y="1090246"/>
                </a:cubicBezTo>
                <a:cubicBezTo>
                  <a:pt x="3017855" y="1081035"/>
                  <a:pt x="2991060" y="1052565"/>
                  <a:pt x="2989385" y="1034980"/>
                </a:cubicBezTo>
                <a:cubicBezTo>
                  <a:pt x="2987710" y="1017396"/>
                  <a:pt x="3006132" y="1001486"/>
                  <a:pt x="3004457" y="984739"/>
                </a:cubicBezTo>
                <a:cubicBezTo>
                  <a:pt x="3002782" y="967992"/>
                  <a:pt x="2982686" y="947057"/>
                  <a:pt x="2979337" y="934497"/>
                </a:cubicBezTo>
                <a:cubicBezTo>
                  <a:pt x="2975988" y="921937"/>
                  <a:pt x="2977662" y="916075"/>
                  <a:pt x="2984361" y="909376"/>
                </a:cubicBezTo>
                <a:cubicBezTo>
                  <a:pt x="2991060" y="902677"/>
                  <a:pt x="3015343" y="891791"/>
                  <a:pt x="3019530" y="894303"/>
                </a:cubicBezTo>
                <a:cubicBezTo>
                  <a:pt x="3023717" y="896815"/>
                  <a:pt x="3008645" y="915237"/>
                  <a:pt x="3009482" y="924448"/>
                </a:cubicBezTo>
                <a:cubicBezTo>
                  <a:pt x="3010319" y="933659"/>
                  <a:pt x="3021205" y="940358"/>
                  <a:pt x="3024554" y="949569"/>
                </a:cubicBezTo>
                <a:cubicBezTo>
                  <a:pt x="3027903" y="958780"/>
                  <a:pt x="3021204" y="968828"/>
                  <a:pt x="3029578" y="979714"/>
                </a:cubicBezTo>
                <a:cubicBezTo>
                  <a:pt x="3037952" y="990600"/>
                  <a:pt x="3065585" y="1003161"/>
                  <a:pt x="3074796" y="1014884"/>
                </a:cubicBezTo>
                <a:cubicBezTo>
                  <a:pt x="3084007" y="1026607"/>
                  <a:pt x="3079820" y="1037493"/>
                  <a:pt x="3084844" y="1050053"/>
                </a:cubicBezTo>
                <a:cubicBezTo>
                  <a:pt x="3089868" y="1062613"/>
                  <a:pt x="3101592" y="1090246"/>
                  <a:pt x="3104941" y="1090246"/>
                </a:cubicBezTo>
                <a:cubicBezTo>
                  <a:pt x="3108290" y="1090246"/>
                  <a:pt x="3090706" y="1052565"/>
                  <a:pt x="3104941" y="1050053"/>
                </a:cubicBezTo>
                <a:cubicBezTo>
                  <a:pt x="3119176" y="1047541"/>
                  <a:pt x="3174442" y="1064288"/>
                  <a:pt x="3190352" y="1075174"/>
                </a:cubicBezTo>
                <a:cubicBezTo>
                  <a:pt x="3206262" y="1086060"/>
                  <a:pt x="3197051" y="1114530"/>
                  <a:pt x="3200400" y="1115367"/>
                </a:cubicBezTo>
                <a:cubicBezTo>
                  <a:pt x="3203749" y="1116204"/>
                  <a:pt x="3215473" y="1093596"/>
                  <a:pt x="3210449" y="1080198"/>
                </a:cubicBezTo>
                <a:cubicBezTo>
                  <a:pt x="3205425" y="1066800"/>
                  <a:pt x="3191189" y="1048378"/>
                  <a:pt x="3170255" y="1034980"/>
                </a:cubicBezTo>
                <a:cubicBezTo>
                  <a:pt x="3149321" y="1021582"/>
                  <a:pt x="3093217" y="1011534"/>
                  <a:pt x="3084844" y="999811"/>
                </a:cubicBezTo>
                <a:cubicBezTo>
                  <a:pt x="3076471" y="988088"/>
                  <a:pt x="3123363" y="967154"/>
                  <a:pt x="3120014" y="964642"/>
                </a:cubicBezTo>
                <a:cubicBezTo>
                  <a:pt x="3116665" y="962130"/>
                  <a:pt x="3072284" y="987251"/>
                  <a:pt x="3064748" y="984739"/>
                </a:cubicBezTo>
                <a:cubicBezTo>
                  <a:pt x="3057212" y="982227"/>
                  <a:pt x="3070609" y="961292"/>
                  <a:pt x="3074796" y="949569"/>
                </a:cubicBezTo>
                <a:cubicBezTo>
                  <a:pt x="3078983" y="937846"/>
                  <a:pt x="3094892" y="921099"/>
                  <a:pt x="3089868" y="914400"/>
                </a:cubicBezTo>
                <a:cubicBezTo>
                  <a:pt x="3084844" y="907701"/>
                  <a:pt x="3048000" y="913563"/>
                  <a:pt x="3044651" y="909376"/>
                </a:cubicBezTo>
                <a:cubicBezTo>
                  <a:pt x="3041302" y="905189"/>
                  <a:pt x="3069772" y="889279"/>
                  <a:pt x="3069772" y="889279"/>
                </a:cubicBezTo>
                <a:cubicBezTo>
                  <a:pt x="3078146" y="882580"/>
                  <a:pt x="3189515" y="902677"/>
                  <a:pt x="3094893" y="869183"/>
                </a:cubicBezTo>
                <a:cubicBezTo>
                  <a:pt x="3000271" y="835689"/>
                  <a:pt x="2645229" y="743578"/>
                  <a:pt x="2502040" y="688312"/>
                </a:cubicBezTo>
                <a:cubicBezTo>
                  <a:pt x="2358851" y="633046"/>
                  <a:pt x="2328706" y="593690"/>
                  <a:pt x="2235759" y="537587"/>
                </a:cubicBezTo>
                <a:cubicBezTo>
                  <a:pt x="2142812" y="481484"/>
                  <a:pt x="2049864" y="410307"/>
                  <a:pt x="1944356" y="351692"/>
                </a:cubicBezTo>
                <a:cubicBezTo>
                  <a:pt x="1838848" y="293077"/>
                  <a:pt x="1925934" y="244510"/>
                  <a:pt x="1602712" y="185895"/>
                </a:cubicBezTo>
                <a:cubicBezTo>
                  <a:pt x="1279490" y="127280"/>
                  <a:pt x="255395" y="276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" name="Grupo 286"/>
          <p:cNvGrpSpPr>
            <a:grpSpLocks/>
          </p:cNvGrpSpPr>
          <p:nvPr/>
        </p:nvGrpSpPr>
        <p:grpSpPr bwMode="auto">
          <a:xfrm>
            <a:off x="1562100" y="1468438"/>
            <a:ext cx="4722813" cy="4973637"/>
            <a:chOff x="1715122" y="1326962"/>
            <a:chExt cx="4722580" cy="4972847"/>
          </a:xfrm>
        </p:grpSpPr>
        <p:sp>
          <p:nvSpPr>
            <p:cNvPr id="209" name="Forma livre 208"/>
            <p:cNvSpPr/>
            <p:nvPr/>
          </p:nvSpPr>
          <p:spPr>
            <a:xfrm>
              <a:off x="3645427" y="3961793"/>
              <a:ext cx="834984" cy="192056"/>
            </a:xfrm>
            <a:custGeom>
              <a:avLst/>
              <a:gdLst>
                <a:gd name="connsiteX0" fmla="*/ 873456 w 873456"/>
                <a:gd name="connsiteY0" fmla="*/ 216086 h 216086"/>
                <a:gd name="connsiteX1" fmla="*/ 552734 w 873456"/>
                <a:gd name="connsiteY1" fmla="*/ 4545 h 216086"/>
                <a:gd name="connsiteX2" fmla="*/ 0 w 873456"/>
                <a:gd name="connsiteY2" fmla="*/ 65960 h 216086"/>
                <a:gd name="connsiteX0" fmla="*/ 904379 w 904379"/>
                <a:gd name="connsiteY0" fmla="*/ 216606 h 216606"/>
                <a:gd name="connsiteX1" fmla="*/ 583657 w 904379"/>
                <a:gd name="connsiteY1" fmla="*/ 5065 h 216606"/>
                <a:gd name="connsiteX2" fmla="*/ 0 w 904379"/>
                <a:gd name="connsiteY2" fmla="*/ 61110 h 21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379" h="216606">
                  <a:moveTo>
                    <a:pt x="904379" y="216606"/>
                  </a:moveTo>
                  <a:cubicBezTo>
                    <a:pt x="816806" y="123346"/>
                    <a:pt x="734387" y="30981"/>
                    <a:pt x="583657" y="5065"/>
                  </a:cubicBezTo>
                  <a:cubicBezTo>
                    <a:pt x="432927" y="-20851"/>
                    <a:pt x="0" y="61110"/>
                    <a:pt x="0" y="6111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0" name="Forma livre 209"/>
            <p:cNvSpPr/>
            <p:nvPr/>
          </p:nvSpPr>
          <p:spPr>
            <a:xfrm>
              <a:off x="3647015" y="3922112"/>
              <a:ext cx="836571" cy="190470"/>
            </a:xfrm>
            <a:custGeom>
              <a:avLst/>
              <a:gdLst>
                <a:gd name="connsiteX0" fmla="*/ 873456 w 873456"/>
                <a:gd name="connsiteY0" fmla="*/ 216086 h 216086"/>
                <a:gd name="connsiteX1" fmla="*/ 552734 w 873456"/>
                <a:gd name="connsiteY1" fmla="*/ 4545 h 216086"/>
                <a:gd name="connsiteX2" fmla="*/ 0 w 873456"/>
                <a:gd name="connsiteY2" fmla="*/ 65960 h 216086"/>
                <a:gd name="connsiteX0" fmla="*/ 904379 w 904379"/>
                <a:gd name="connsiteY0" fmla="*/ 215187 h 215187"/>
                <a:gd name="connsiteX1" fmla="*/ 583657 w 904379"/>
                <a:gd name="connsiteY1" fmla="*/ 3646 h 215187"/>
                <a:gd name="connsiteX2" fmla="*/ 0 w 904379"/>
                <a:gd name="connsiteY2" fmla="*/ 75799 h 21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379" h="215187">
                  <a:moveTo>
                    <a:pt x="904379" y="215187"/>
                  </a:moveTo>
                  <a:cubicBezTo>
                    <a:pt x="816806" y="121927"/>
                    <a:pt x="734387" y="26877"/>
                    <a:pt x="583657" y="3646"/>
                  </a:cubicBezTo>
                  <a:cubicBezTo>
                    <a:pt x="432927" y="-19585"/>
                    <a:pt x="0" y="75799"/>
                    <a:pt x="0" y="75799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1" name="Forma livre 210"/>
            <p:cNvSpPr/>
            <p:nvPr/>
          </p:nvSpPr>
          <p:spPr>
            <a:xfrm>
              <a:off x="3648602" y="3893541"/>
              <a:ext cx="849271" cy="190470"/>
            </a:xfrm>
            <a:custGeom>
              <a:avLst/>
              <a:gdLst>
                <a:gd name="connsiteX0" fmla="*/ 873456 w 873456"/>
                <a:gd name="connsiteY0" fmla="*/ 216086 h 216086"/>
                <a:gd name="connsiteX1" fmla="*/ 552734 w 873456"/>
                <a:gd name="connsiteY1" fmla="*/ 4545 h 216086"/>
                <a:gd name="connsiteX2" fmla="*/ 0 w 873456"/>
                <a:gd name="connsiteY2" fmla="*/ 65960 h 216086"/>
                <a:gd name="connsiteX0" fmla="*/ 919841 w 919841"/>
                <a:gd name="connsiteY0" fmla="*/ 215615 h 215615"/>
                <a:gd name="connsiteX1" fmla="*/ 599119 w 919841"/>
                <a:gd name="connsiteY1" fmla="*/ 4074 h 215615"/>
                <a:gd name="connsiteX2" fmla="*/ 0 w 919841"/>
                <a:gd name="connsiteY2" fmla="*/ 70857 h 21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841" h="215615">
                  <a:moveTo>
                    <a:pt x="919841" y="215615"/>
                  </a:moveTo>
                  <a:cubicBezTo>
                    <a:pt x="832268" y="122355"/>
                    <a:pt x="752426" y="28200"/>
                    <a:pt x="599119" y="4074"/>
                  </a:cubicBezTo>
                  <a:cubicBezTo>
                    <a:pt x="445812" y="-20052"/>
                    <a:pt x="0" y="70857"/>
                    <a:pt x="0" y="70857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2" name="Forma livre 211"/>
            <p:cNvSpPr/>
            <p:nvPr/>
          </p:nvSpPr>
          <p:spPr>
            <a:xfrm>
              <a:off x="3358104" y="3860210"/>
              <a:ext cx="242875" cy="109520"/>
            </a:xfrm>
            <a:custGeom>
              <a:avLst/>
              <a:gdLst>
                <a:gd name="connsiteX0" fmla="*/ 211541 w 211541"/>
                <a:gd name="connsiteY0" fmla="*/ 75063 h 75063"/>
                <a:gd name="connsiteX1" fmla="*/ 0 w 211541"/>
                <a:gd name="connsiteY1" fmla="*/ 0 h 75063"/>
                <a:gd name="connsiteX0" fmla="*/ 242464 w 242464"/>
                <a:gd name="connsiteY0" fmla="*/ 107279 h 107279"/>
                <a:gd name="connsiteX1" fmla="*/ 0 w 242464"/>
                <a:gd name="connsiteY1" fmla="*/ 0 h 107279"/>
                <a:gd name="connsiteX0" fmla="*/ 263079 w 263079"/>
                <a:gd name="connsiteY0" fmla="*/ 123386 h 123386"/>
                <a:gd name="connsiteX1" fmla="*/ 0 w 263079"/>
                <a:gd name="connsiteY1" fmla="*/ 0 h 12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079" h="123386">
                  <a:moveTo>
                    <a:pt x="263079" y="123386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3" name="Forma livre 212"/>
            <p:cNvSpPr/>
            <p:nvPr/>
          </p:nvSpPr>
          <p:spPr>
            <a:xfrm>
              <a:off x="2604078" y="3820528"/>
              <a:ext cx="695291" cy="328561"/>
            </a:xfrm>
            <a:custGeom>
              <a:avLst/>
              <a:gdLst>
                <a:gd name="connsiteX0" fmla="*/ 736979 w 736979"/>
                <a:gd name="connsiteY0" fmla="*/ 56865 h 370764"/>
                <a:gd name="connsiteX1" fmla="*/ 634621 w 736979"/>
                <a:gd name="connsiteY1" fmla="*/ 9098 h 370764"/>
                <a:gd name="connsiteX2" fmla="*/ 470848 w 736979"/>
                <a:gd name="connsiteY2" fmla="*/ 9098 h 370764"/>
                <a:gd name="connsiteX3" fmla="*/ 272955 w 736979"/>
                <a:gd name="connsiteY3" fmla="*/ 9098 h 370764"/>
                <a:gd name="connsiteX4" fmla="*/ 150126 w 736979"/>
                <a:gd name="connsiteY4" fmla="*/ 131928 h 370764"/>
                <a:gd name="connsiteX5" fmla="*/ 0 w 736979"/>
                <a:gd name="connsiteY5" fmla="*/ 370764 h 370764"/>
                <a:gd name="connsiteX0" fmla="*/ 752441 w 752441"/>
                <a:gd name="connsiteY0" fmla="*/ 46126 h 370764"/>
                <a:gd name="connsiteX1" fmla="*/ 634621 w 752441"/>
                <a:gd name="connsiteY1" fmla="*/ 9098 h 370764"/>
                <a:gd name="connsiteX2" fmla="*/ 470848 w 752441"/>
                <a:gd name="connsiteY2" fmla="*/ 9098 h 370764"/>
                <a:gd name="connsiteX3" fmla="*/ 272955 w 752441"/>
                <a:gd name="connsiteY3" fmla="*/ 9098 h 370764"/>
                <a:gd name="connsiteX4" fmla="*/ 150126 w 752441"/>
                <a:gd name="connsiteY4" fmla="*/ 131928 h 370764"/>
                <a:gd name="connsiteX5" fmla="*/ 0 w 752441"/>
                <a:gd name="connsiteY5" fmla="*/ 370764 h 37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441" h="370764">
                  <a:moveTo>
                    <a:pt x="752441" y="46126"/>
                  </a:moveTo>
                  <a:cubicBezTo>
                    <a:pt x="723439" y="26223"/>
                    <a:pt x="681553" y="15269"/>
                    <a:pt x="634621" y="9098"/>
                  </a:cubicBezTo>
                  <a:cubicBezTo>
                    <a:pt x="587689" y="2927"/>
                    <a:pt x="470848" y="9098"/>
                    <a:pt x="470848" y="9098"/>
                  </a:cubicBezTo>
                  <a:cubicBezTo>
                    <a:pt x="410570" y="9098"/>
                    <a:pt x="326409" y="-11374"/>
                    <a:pt x="272955" y="9098"/>
                  </a:cubicBezTo>
                  <a:cubicBezTo>
                    <a:pt x="219501" y="29570"/>
                    <a:pt x="195618" y="71650"/>
                    <a:pt x="150126" y="131928"/>
                  </a:cubicBezTo>
                  <a:cubicBezTo>
                    <a:pt x="104634" y="192206"/>
                    <a:pt x="0" y="370764"/>
                    <a:pt x="0" y="37076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14" name="Forma livre 213"/>
            <p:cNvSpPr/>
            <p:nvPr/>
          </p:nvSpPr>
          <p:spPr>
            <a:xfrm>
              <a:off x="2629477" y="3871320"/>
              <a:ext cx="952453" cy="290467"/>
            </a:xfrm>
            <a:custGeom>
              <a:avLst/>
              <a:gdLst>
                <a:gd name="connsiteX0" fmla="*/ 1030406 w 1030406"/>
                <a:gd name="connsiteY0" fmla="*/ 155686 h 326283"/>
                <a:gd name="connsiteX1" fmla="*/ 784746 w 1030406"/>
                <a:gd name="connsiteY1" fmla="*/ 73799 h 326283"/>
                <a:gd name="connsiteX2" fmla="*/ 641444 w 1030406"/>
                <a:gd name="connsiteY2" fmla="*/ 32856 h 326283"/>
                <a:gd name="connsiteX3" fmla="*/ 552734 w 1030406"/>
                <a:gd name="connsiteY3" fmla="*/ 5560 h 326283"/>
                <a:gd name="connsiteX4" fmla="*/ 409433 w 1030406"/>
                <a:gd name="connsiteY4" fmla="*/ 5560 h 326283"/>
                <a:gd name="connsiteX5" fmla="*/ 286603 w 1030406"/>
                <a:gd name="connsiteY5" fmla="*/ 5560 h 326283"/>
                <a:gd name="connsiteX6" fmla="*/ 218364 w 1030406"/>
                <a:gd name="connsiteY6" fmla="*/ 80623 h 326283"/>
                <a:gd name="connsiteX7" fmla="*/ 81886 w 1030406"/>
                <a:gd name="connsiteY7" fmla="*/ 237572 h 326283"/>
                <a:gd name="connsiteX8" fmla="*/ 0 w 1030406"/>
                <a:gd name="connsiteY8" fmla="*/ 326283 h 32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406" h="326283">
                  <a:moveTo>
                    <a:pt x="1030406" y="155686"/>
                  </a:moveTo>
                  <a:lnTo>
                    <a:pt x="784746" y="73799"/>
                  </a:lnTo>
                  <a:cubicBezTo>
                    <a:pt x="719919" y="53327"/>
                    <a:pt x="680113" y="44229"/>
                    <a:pt x="641444" y="32856"/>
                  </a:cubicBezTo>
                  <a:cubicBezTo>
                    <a:pt x="602775" y="21483"/>
                    <a:pt x="591402" y="10109"/>
                    <a:pt x="552734" y="5560"/>
                  </a:cubicBezTo>
                  <a:cubicBezTo>
                    <a:pt x="514066" y="1011"/>
                    <a:pt x="409433" y="5560"/>
                    <a:pt x="409433" y="5560"/>
                  </a:cubicBezTo>
                  <a:cubicBezTo>
                    <a:pt x="365078" y="5560"/>
                    <a:pt x="318448" y="-6951"/>
                    <a:pt x="286603" y="5560"/>
                  </a:cubicBezTo>
                  <a:cubicBezTo>
                    <a:pt x="254758" y="18070"/>
                    <a:pt x="252484" y="41954"/>
                    <a:pt x="218364" y="80623"/>
                  </a:cubicBezTo>
                  <a:cubicBezTo>
                    <a:pt x="184244" y="119292"/>
                    <a:pt x="118280" y="196629"/>
                    <a:pt x="81886" y="237572"/>
                  </a:cubicBezTo>
                  <a:cubicBezTo>
                    <a:pt x="45492" y="278515"/>
                    <a:pt x="14785" y="311498"/>
                    <a:pt x="0" y="326283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5" name="Forma livre 214"/>
            <p:cNvSpPr/>
            <p:nvPr/>
          </p:nvSpPr>
          <p:spPr>
            <a:xfrm>
              <a:off x="2591379" y="4233212"/>
              <a:ext cx="844508" cy="957111"/>
            </a:xfrm>
            <a:custGeom>
              <a:avLst/>
              <a:gdLst>
                <a:gd name="connsiteX0" fmla="*/ 0 w 914400"/>
                <a:gd name="connsiteY0" fmla="*/ 0 h 1078173"/>
                <a:gd name="connsiteX1" fmla="*/ 68239 w 914400"/>
                <a:gd name="connsiteY1" fmla="*/ 266132 h 1078173"/>
                <a:gd name="connsiteX2" fmla="*/ 177421 w 914400"/>
                <a:gd name="connsiteY2" fmla="*/ 580030 h 1078173"/>
                <a:gd name="connsiteX3" fmla="*/ 470848 w 914400"/>
                <a:gd name="connsiteY3" fmla="*/ 805218 h 1078173"/>
                <a:gd name="connsiteX4" fmla="*/ 627797 w 914400"/>
                <a:gd name="connsiteY4" fmla="*/ 880281 h 1078173"/>
                <a:gd name="connsiteX5" fmla="*/ 771099 w 914400"/>
                <a:gd name="connsiteY5" fmla="*/ 900753 h 1078173"/>
                <a:gd name="connsiteX6" fmla="*/ 839338 w 914400"/>
                <a:gd name="connsiteY6" fmla="*/ 989463 h 1078173"/>
                <a:gd name="connsiteX7" fmla="*/ 914400 w 914400"/>
                <a:gd name="connsiteY7" fmla="*/ 1078173 h 107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1078173">
                  <a:moveTo>
                    <a:pt x="0" y="0"/>
                  </a:moveTo>
                  <a:cubicBezTo>
                    <a:pt x="19334" y="84730"/>
                    <a:pt x="38669" y="169460"/>
                    <a:pt x="68239" y="266132"/>
                  </a:cubicBezTo>
                  <a:cubicBezTo>
                    <a:pt x="97809" y="362804"/>
                    <a:pt x="110320" y="490182"/>
                    <a:pt x="177421" y="580030"/>
                  </a:cubicBezTo>
                  <a:cubicBezTo>
                    <a:pt x="244522" y="669878"/>
                    <a:pt x="395785" y="755176"/>
                    <a:pt x="470848" y="805218"/>
                  </a:cubicBezTo>
                  <a:cubicBezTo>
                    <a:pt x="545911" y="855260"/>
                    <a:pt x="577755" y="864359"/>
                    <a:pt x="627797" y="880281"/>
                  </a:cubicBezTo>
                  <a:cubicBezTo>
                    <a:pt x="677839" y="896203"/>
                    <a:pt x="735842" y="882556"/>
                    <a:pt x="771099" y="900753"/>
                  </a:cubicBezTo>
                  <a:cubicBezTo>
                    <a:pt x="806356" y="918950"/>
                    <a:pt x="815455" y="959893"/>
                    <a:pt x="839338" y="989463"/>
                  </a:cubicBezTo>
                  <a:cubicBezTo>
                    <a:pt x="863222" y="1019033"/>
                    <a:pt x="914400" y="1078173"/>
                    <a:pt x="914400" y="1078173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6" name="Forma livre 215"/>
            <p:cNvSpPr/>
            <p:nvPr/>
          </p:nvSpPr>
          <p:spPr>
            <a:xfrm>
              <a:off x="2559630" y="4228451"/>
              <a:ext cx="139693" cy="538077"/>
            </a:xfrm>
            <a:custGeom>
              <a:avLst/>
              <a:gdLst>
                <a:gd name="connsiteX0" fmla="*/ 150125 w 150125"/>
                <a:gd name="connsiteY0" fmla="*/ 607326 h 607326"/>
                <a:gd name="connsiteX1" fmla="*/ 95534 w 150125"/>
                <a:gd name="connsiteY1" fmla="*/ 409433 h 607326"/>
                <a:gd name="connsiteX2" fmla="*/ 54591 w 150125"/>
                <a:gd name="connsiteY2" fmla="*/ 245660 h 607326"/>
                <a:gd name="connsiteX3" fmla="*/ 0 w 150125"/>
                <a:gd name="connsiteY3" fmla="*/ 0 h 6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25" h="607326">
                  <a:moveTo>
                    <a:pt x="150125" y="607326"/>
                  </a:moveTo>
                  <a:cubicBezTo>
                    <a:pt x="130790" y="538518"/>
                    <a:pt x="111456" y="469711"/>
                    <a:pt x="95534" y="409433"/>
                  </a:cubicBezTo>
                  <a:cubicBezTo>
                    <a:pt x="79612" y="349155"/>
                    <a:pt x="70513" y="313899"/>
                    <a:pt x="54591" y="245660"/>
                  </a:cubicBezTo>
                  <a:cubicBezTo>
                    <a:pt x="38669" y="177421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7" name="Forma livre 216"/>
            <p:cNvSpPr/>
            <p:nvPr/>
          </p:nvSpPr>
          <p:spPr>
            <a:xfrm>
              <a:off x="2723135" y="4815733"/>
              <a:ext cx="712752" cy="419033"/>
            </a:xfrm>
            <a:custGeom>
              <a:avLst/>
              <a:gdLst>
                <a:gd name="connsiteX0" fmla="*/ 750627 w 750627"/>
                <a:gd name="connsiteY0" fmla="*/ 457200 h 457200"/>
                <a:gd name="connsiteX1" fmla="*/ 648269 w 750627"/>
                <a:gd name="connsiteY1" fmla="*/ 348018 h 457200"/>
                <a:gd name="connsiteX2" fmla="*/ 593678 w 750627"/>
                <a:gd name="connsiteY2" fmla="*/ 286603 h 457200"/>
                <a:gd name="connsiteX3" fmla="*/ 464024 w 750627"/>
                <a:gd name="connsiteY3" fmla="*/ 286603 h 457200"/>
                <a:gd name="connsiteX4" fmla="*/ 286603 w 750627"/>
                <a:gd name="connsiteY4" fmla="*/ 204716 h 457200"/>
                <a:gd name="connsiteX5" fmla="*/ 0 w 750627"/>
                <a:gd name="connsiteY5" fmla="*/ 0 h 457200"/>
                <a:gd name="connsiteX0" fmla="*/ 771242 w 771242"/>
                <a:gd name="connsiteY0" fmla="*/ 473307 h 473307"/>
                <a:gd name="connsiteX1" fmla="*/ 648269 w 771242"/>
                <a:gd name="connsiteY1" fmla="*/ 348018 h 473307"/>
                <a:gd name="connsiteX2" fmla="*/ 593678 w 771242"/>
                <a:gd name="connsiteY2" fmla="*/ 286603 h 473307"/>
                <a:gd name="connsiteX3" fmla="*/ 464024 w 771242"/>
                <a:gd name="connsiteY3" fmla="*/ 286603 h 473307"/>
                <a:gd name="connsiteX4" fmla="*/ 286603 w 771242"/>
                <a:gd name="connsiteY4" fmla="*/ 204716 h 473307"/>
                <a:gd name="connsiteX5" fmla="*/ 0 w 771242"/>
                <a:gd name="connsiteY5" fmla="*/ 0 h 47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242" h="473307">
                  <a:moveTo>
                    <a:pt x="771242" y="473307"/>
                  </a:moveTo>
                  <a:cubicBezTo>
                    <a:pt x="730251" y="431544"/>
                    <a:pt x="677863" y="379135"/>
                    <a:pt x="648269" y="348018"/>
                  </a:cubicBezTo>
                  <a:cubicBezTo>
                    <a:pt x="618675" y="316901"/>
                    <a:pt x="624385" y="296839"/>
                    <a:pt x="593678" y="286603"/>
                  </a:cubicBezTo>
                  <a:cubicBezTo>
                    <a:pt x="562970" y="276367"/>
                    <a:pt x="515203" y="300251"/>
                    <a:pt x="464024" y="286603"/>
                  </a:cubicBezTo>
                  <a:cubicBezTo>
                    <a:pt x="412845" y="272955"/>
                    <a:pt x="363940" y="252483"/>
                    <a:pt x="286603" y="204716"/>
                  </a:cubicBezTo>
                  <a:cubicBezTo>
                    <a:pt x="209266" y="156949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8" name="Forma livre 217"/>
            <p:cNvSpPr/>
            <p:nvPr/>
          </p:nvSpPr>
          <p:spPr>
            <a:xfrm>
              <a:off x="3480335" y="4899856"/>
              <a:ext cx="201603" cy="307926"/>
            </a:xfrm>
            <a:custGeom>
              <a:avLst/>
              <a:gdLst>
                <a:gd name="connsiteX0" fmla="*/ 0 w 218364"/>
                <a:gd name="connsiteY0" fmla="*/ 348018 h 348018"/>
                <a:gd name="connsiteX1" fmla="*/ 68238 w 218364"/>
                <a:gd name="connsiteY1" fmla="*/ 184245 h 348018"/>
                <a:gd name="connsiteX2" fmla="*/ 218364 w 218364"/>
                <a:gd name="connsiteY2" fmla="*/ 0 h 3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64" h="348018">
                  <a:moveTo>
                    <a:pt x="0" y="348018"/>
                  </a:moveTo>
                  <a:cubicBezTo>
                    <a:pt x="15922" y="295133"/>
                    <a:pt x="31844" y="242248"/>
                    <a:pt x="68238" y="184245"/>
                  </a:cubicBezTo>
                  <a:cubicBezTo>
                    <a:pt x="104632" y="126242"/>
                    <a:pt x="161498" y="63121"/>
                    <a:pt x="218364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9" name="Forma livre 218"/>
            <p:cNvSpPr/>
            <p:nvPr/>
          </p:nvSpPr>
          <p:spPr>
            <a:xfrm>
              <a:off x="3720036" y="4179246"/>
              <a:ext cx="763549" cy="684104"/>
            </a:xfrm>
            <a:custGeom>
              <a:avLst/>
              <a:gdLst>
                <a:gd name="connsiteX0" fmla="*/ 0 w 825690"/>
                <a:gd name="connsiteY0" fmla="*/ 771099 h 771099"/>
                <a:gd name="connsiteX1" fmla="*/ 150125 w 825690"/>
                <a:gd name="connsiteY1" fmla="*/ 634621 h 771099"/>
                <a:gd name="connsiteX2" fmla="*/ 313899 w 825690"/>
                <a:gd name="connsiteY2" fmla="*/ 593678 h 771099"/>
                <a:gd name="connsiteX3" fmla="*/ 395785 w 825690"/>
                <a:gd name="connsiteY3" fmla="*/ 498144 h 771099"/>
                <a:gd name="connsiteX4" fmla="*/ 545910 w 825690"/>
                <a:gd name="connsiteY4" fmla="*/ 327547 h 771099"/>
                <a:gd name="connsiteX5" fmla="*/ 627797 w 825690"/>
                <a:gd name="connsiteY5" fmla="*/ 156950 h 771099"/>
                <a:gd name="connsiteX6" fmla="*/ 736979 w 825690"/>
                <a:gd name="connsiteY6" fmla="*/ 68239 h 771099"/>
                <a:gd name="connsiteX7" fmla="*/ 825690 w 825690"/>
                <a:gd name="connsiteY7" fmla="*/ 0 h 77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690" h="771099">
                  <a:moveTo>
                    <a:pt x="0" y="771099"/>
                  </a:moveTo>
                  <a:cubicBezTo>
                    <a:pt x="48904" y="717645"/>
                    <a:pt x="97808" y="664191"/>
                    <a:pt x="150125" y="634621"/>
                  </a:cubicBezTo>
                  <a:cubicBezTo>
                    <a:pt x="202442" y="605051"/>
                    <a:pt x="272956" y="616424"/>
                    <a:pt x="313899" y="593678"/>
                  </a:cubicBezTo>
                  <a:cubicBezTo>
                    <a:pt x="354842" y="570932"/>
                    <a:pt x="357117" y="542499"/>
                    <a:pt x="395785" y="498144"/>
                  </a:cubicBezTo>
                  <a:cubicBezTo>
                    <a:pt x="434454" y="453789"/>
                    <a:pt x="507241" y="384413"/>
                    <a:pt x="545910" y="327547"/>
                  </a:cubicBezTo>
                  <a:cubicBezTo>
                    <a:pt x="584579" y="270681"/>
                    <a:pt x="595952" y="200168"/>
                    <a:pt x="627797" y="156950"/>
                  </a:cubicBezTo>
                  <a:cubicBezTo>
                    <a:pt x="659642" y="113732"/>
                    <a:pt x="703997" y="94397"/>
                    <a:pt x="736979" y="68239"/>
                  </a:cubicBezTo>
                  <a:cubicBezTo>
                    <a:pt x="769961" y="42081"/>
                    <a:pt x="797825" y="21040"/>
                    <a:pt x="82569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0" name="Forma livre 219"/>
            <p:cNvSpPr/>
            <p:nvPr/>
          </p:nvSpPr>
          <p:spPr>
            <a:xfrm>
              <a:off x="3647015" y="4161787"/>
              <a:ext cx="830221" cy="714262"/>
            </a:xfrm>
            <a:custGeom>
              <a:avLst/>
              <a:gdLst>
                <a:gd name="connsiteX0" fmla="*/ 37660 w 897469"/>
                <a:gd name="connsiteY0" fmla="*/ 805218 h 805218"/>
                <a:gd name="connsiteX1" fmla="*/ 17188 w 897469"/>
                <a:gd name="connsiteY1" fmla="*/ 641445 h 805218"/>
                <a:gd name="connsiteX2" fmla="*/ 256024 w 897469"/>
                <a:gd name="connsiteY2" fmla="*/ 443552 h 805218"/>
                <a:gd name="connsiteX3" fmla="*/ 440269 w 897469"/>
                <a:gd name="connsiteY3" fmla="*/ 279779 h 805218"/>
                <a:gd name="connsiteX4" fmla="*/ 515331 w 897469"/>
                <a:gd name="connsiteY4" fmla="*/ 245659 h 805218"/>
                <a:gd name="connsiteX5" fmla="*/ 610866 w 897469"/>
                <a:gd name="connsiteY5" fmla="*/ 266131 h 805218"/>
                <a:gd name="connsiteX6" fmla="*/ 679105 w 897469"/>
                <a:gd name="connsiteY6" fmla="*/ 150125 h 805218"/>
                <a:gd name="connsiteX7" fmla="*/ 747343 w 897469"/>
                <a:gd name="connsiteY7" fmla="*/ 81886 h 805218"/>
                <a:gd name="connsiteX8" fmla="*/ 897469 w 897469"/>
                <a:gd name="connsiteY8" fmla="*/ 0 h 8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469" h="805218">
                  <a:moveTo>
                    <a:pt x="37660" y="805218"/>
                  </a:moveTo>
                  <a:cubicBezTo>
                    <a:pt x="9227" y="753470"/>
                    <a:pt x="-19206" y="701723"/>
                    <a:pt x="17188" y="641445"/>
                  </a:cubicBezTo>
                  <a:cubicBezTo>
                    <a:pt x="53582" y="581167"/>
                    <a:pt x="185511" y="503830"/>
                    <a:pt x="256024" y="443552"/>
                  </a:cubicBezTo>
                  <a:cubicBezTo>
                    <a:pt x="326537" y="383274"/>
                    <a:pt x="397051" y="312761"/>
                    <a:pt x="440269" y="279779"/>
                  </a:cubicBezTo>
                  <a:cubicBezTo>
                    <a:pt x="483487" y="246797"/>
                    <a:pt x="486898" y="247934"/>
                    <a:pt x="515331" y="245659"/>
                  </a:cubicBezTo>
                  <a:cubicBezTo>
                    <a:pt x="543764" y="243384"/>
                    <a:pt x="583570" y="282053"/>
                    <a:pt x="610866" y="266131"/>
                  </a:cubicBezTo>
                  <a:cubicBezTo>
                    <a:pt x="638162" y="250209"/>
                    <a:pt x="656359" y="180832"/>
                    <a:pt x="679105" y="150125"/>
                  </a:cubicBezTo>
                  <a:cubicBezTo>
                    <a:pt x="701851" y="119418"/>
                    <a:pt x="710949" y="106907"/>
                    <a:pt x="747343" y="81886"/>
                  </a:cubicBezTo>
                  <a:cubicBezTo>
                    <a:pt x="783737" y="56865"/>
                    <a:pt x="897469" y="0"/>
                    <a:pt x="897469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1" name="Forma livre 220"/>
            <p:cNvSpPr/>
            <p:nvPr/>
          </p:nvSpPr>
          <p:spPr>
            <a:xfrm>
              <a:off x="3739085" y="4912554"/>
              <a:ext cx="460352" cy="157138"/>
            </a:xfrm>
            <a:custGeom>
              <a:avLst/>
              <a:gdLst>
                <a:gd name="connsiteX0" fmla="*/ 498143 w 498143"/>
                <a:gd name="connsiteY0" fmla="*/ 177421 h 177421"/>
                <a:gd name="connsiteX1" fmla="*/ 368489 w 498143"/>
                <a:gd name="connsiteY1" fmla="*/ 143301 h 177421"/>
                <a:gd name="connsiteX2" fmla="*/ 232012 w 498143"/>
                <a:gd name="connsiteY2" fmla="*/ 102358 h 177421"/>
                <a:gd name="connsiteX3" fmla="*/ 61415 w 498143"/>
                <a:gd name="connsiteY3" fmla="*/ 34119 h 177421"/>
                <a:gd name="connsiteX4" fmla="*/ 0 w 498143"/>
                <a:gd name="connsiteY4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143" h="177421">
                  <a:moveTo>
                    <a:pt x="498143" y="177421"/>
                  </a:moveTo>
                  <a:lnTo>
                    <a:pt x="368489" y="143301"/>
                  </a:lnTo>
                  <a:cubicBezTo>
                    <a:pt x="324134" y="130790"/>
                    <a:pt x="283191" y="120555"/>
                    <a:pt x="232012" y="102358"/>
                  </a:cubicBezTo>
                  <a:cubicBezTo>
                    <a:pt x="180833" y="84161"/>
                    <a:pt x="100083" y="51179"/>
                    <a:pt x="61415" y="34119"/>
                  </a:cubicBezTo>
                  <a:cubicBezTo>
                    <a:pt x="22747" y="17059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2" name="Forma livre 221"/>
            <p:cNvSpPr/>
            <p:nvPr/>
          </p:nvSpPr>
          <p:spPr>
            <a:xfrm>
              <a:off x="3499384" y="5123659"/>
              <a:ext cx="712753" cy="157137"/>
            </a:xfrm>
            <a:custGeom>
              <a:avLst/>
              <a:gdLst>
                <a:gd name="connsiteX0" fmla="*/ 0 w 771099"/>
                <a:gd name="connsiteY0" fmla="*/ 143301 h 177614"/>
                <a:gd name="connsiteX1" fmla="*/ 156949 w 771099"/>
                <a:gd name="connsiteY1" fmla="*/ 177421 h 177614"/>
                <a:gd name="connsiteX2" fmla="*/ 388961 w 771099"/>
                <a:gd name="connsiteY2" fmla="*/ 129654 h 177614"/>
                <a:gd name="connsiteX3" fmla="*/ 607326 w 771099"/>
                <a:gd name="connsiteY3" fmla="*/ 88710 h 177614"/>
                <a:gd name="connsiteX4" fmla="*/ 771099 w 771099"/>
                <a:gd name="connsiteY4" fmla="*/ 0 h 17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99" h="177614">
                  <a:moveTo>
                    <a:pt x="0" y="143301"/>
                  </a:moveTo>
                  <a:cubicBezTo>
                    <a:pt x="46061" y="161498"/>
                    <a:pt x="92122" y="179695"/>
                    <a:pt x="156949" y="177421"/>
                  </a:cubicBezTo>
                  <a:cubicBezTo>
                    <a:pt x="221776" y="175147"/>
                    <a:pt x="388961" y="129654"/>
                    <a:pt x="388961" y="129654"/>
                  </a:cubicBezTo>
                  <a:cubicBezTo>
                    <a:pt x="464024" y="114869"/>
                    <a:pt x="543636" y="110319"/>
                    <a:pt x="607326" y="88710"/>
                  </a:cubicBezTo>
                  <a:cubicBezTo>
                    <a:pt x="671016" y="67101"/>
                    <a:pt x="771099" y="0"/>
                    <a:pt x="771099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3" name="Forma livre 222"/>
            <p:cNvSpPr/>
            <p:nvPr/>
          </p:nvSpPr>
          <p:spPr>
            <a:xfrm>
              <a:off x="4223248" y="5136357"/>
              <a:ext cx="650843" cy="141265"/>
            </a:xfrm>
            <a:custGeom>
              <a:avLst/>
              <a:gdLst>
                <a:gd name="connsiteX0" fmla="*/ 1313 w 704173"/>
                <a:gd name="connsiteY0" fmla="*/ 0 h 159981"/>
                <a:gd name="connsiteX1" fmla="*/ 21785 w 704173"/>
                <a:gd name="connsiteY1" fmla="*/ 102358 h 159981"/>
                <a:gd name="connsiteX2" fmla="*/ 151439 w 704173"/>
                <a:gd name="connsiteY2" fmla="*/ 116006 h 159981"/>
                <a:gd name="connsiteX3" fmla="*/ 417570 w 704173"/>
                <a:gd name="connsiteY3" fmla="*/ 156949 h 159981"/>
                <a:gd name="connsiteX4" fmla="*/ 704173 w 704173"/>
                <a:gd name="connsiteY4" fmla="*/ 156949 h 1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173" h="159981">
                  <a:moveTo>
                    <a:pt x="1313" y="0"/>
                  </a:moveTo>
                  <a:cubicBezTo>
                    <a:pt x="-962" y="41512"/>
                    <a:pt x="-3236" y="83024"/>
                    <a:pt x="21785" y="102358"/>
                  </a:cubicBezTo>
                  <a:cubicBezTo>
                    <a:pt x="46806" y="121692"/>
                    <a:pt x="85475" y="106908"/>
                    <a:pt x="151439" y="116006"/>
                  </a:cubicBezTo>
                  <a:cubicBezTo>
                    <a:pt x="217403" y="125104"/>
                    <a:pt x="325448" y="150125"/>
                    <a:pt x="417570" y="156949"/>
                  </a:cubicBezTo>
                  <a:cubicBezTo>
                    <a:pt x="509692" y="163773"/>
                    <a:pt x="704173" y="156949"/>
                    <a:pt x="704173" y="156949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4" name="Forma livre 223"/>
            <p:cNvSpPr/>
            <p:nvPr/>
          </p:nvSpPr>
          <p:spPr>
            <a:xfrm>
              <a:off x="4852511" y="5026836"/>
              <a:ext cx="1201034" cy="253217"/>
            </a:xfrm>
            <a:custGeom>
              <a:avLst/>
              <a:gdLst>
                <a:gd name="connsiteX0" fmla="*/ 0 w 1214651"/>
                <a:gd name="connsiteY0" fmla="*/ 272955 h 272955"/>
                <a:gd name="connsiteX1" fmla="*/ 245660 w 1214651"/>
                <a:gd name="connsiteY1" fmla="*/ 238836 h 272955"/>
                <a:gd name="connsiteX2" fmla="*/ 532263 w 1214651"/>
                <a:gd name="connsiteY2" fmla="*/ 218364 h 272955"/>
                <a:gd name="connsiteX3" fmla="*/ 852985 w 1214651"/>
                <a:gd name="connsiteY3" fmla="*/ 218364 h 272955"/>
                <a:gd name="connsiteX4" fmla="*/ 975815 w 1214651"/>
                <a:gd name="connsiteY4" fmla="*/ 122830 h 272955"/>
                <a:gd name="connsiteX5" fmla="*/ 1214651 w 1214651"/>
                <a:gd name="connsiteY5" fmla="*/ 0 h 272955"/>
                <a:gd name="connsiteX0" fmla="*/ 18520 w 1233171"/>
                <a:gd name="connsiteY0" fmla="*/ 272955 h 274841"/>
                <a:gd name="connsiteX1" fmla="*/ 18104 w 1233171"/>
                <a:gd name="connsiteY1" fmla="*/ 272111 h 274841"/>
                <a:gd name="connsiteX2" fmla="*/ 264180 w 1233171"/>
                <a:gd name="connsiteY2" fmla="*/ 238836 h 274841"/>
                <a:gd name="connsiteX3" fmla="*/ 550783 w 1233171"/>
                <a:gd name="connsiteY3" fmla="*/ 218364 h 274841"/>
                <a:gd name="connsiteX4" fmla="*/ 871505 w 1233171"/>
                <a:gd name="connsiteY4" fmla="*/ 218364 h 274841"/>
                <a:gd name="connsiteX5" fmla="*/ 994335 w 1233171"/>
                <a:gd name="connsiteY5" fmla="*/ 122830 h 274841"/>
                <a:gd name="connsiteX6" fmla="*/ 1233171 w 1233171"/>
                <a:gd name="connsiteY6" fmla="*/ 0 h 274841"/>
                <a:gd name="connsiteX0" fmla="*/ 85204 w 1299855"/>
                <a:gd name="connsiteY0" fmla="*/ 272955 h 284608"/>
                <a:gd name="connsiteX1" fmla="*/ 8666 w 1299855"/>
                <a:gd name="connsiteY1" fmla="*/ 283403 h 284608"/>
                <a:gd name="connsiteX2" fmla="*/ 330864 w 1299855"/>
                <a:gd name="connsiteY2" fmla="*/ 238836 h 284608"/>
                <a:gd name="connsiteX3" fmla="*/ 617467 w 1299855"/>
                <a:gd name="connsiteY3" fmla="*/ 218364 h 284608"/>
                <a:gd name="connsiteX4" fmla="*/ 938189 w 1299855"/>
                <a:gd name="connsiteY4" fmla="*/ 218364 h 284608"/>
                <a:gd name="connsiteX5" fmla="*/ 1061019 w 1299855"/>
                <a:gd name="connsiteY5" fmla="*/ 122830 h 284608"/>
                <a:gd name="connsiteX6" fmla="*/ 1299855 w 1299855"/>
                <a:gd name="connsiteY6" fmla="*/ 0 h 28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9855" h="284608">
                  <a:moveTo>
                    <a:pt x="85204" y="272955"/>
                  </a:moveTo>
                  <a:cubicBezTo>
                    <a:pt x="85135" y="272814"/>
                    <a:pt x="-32277" y="289089"/>
                    <a:pt x="8666" y="283403"/>
                  </a:cubicBezTo>
                  <a:cubicBezTo>
                    <a:pt x="49609" y="277717"/>
                    <a:pt x="229397" y="249676"/>
                    <a:pt x="330864" y="238836"/>
                  </a:cubicBezTo>
                  <a:cubicBezTo>
                    <a:pt x="432331" y="227996"/>
                    <a:pt x="516246" y="221776"/>
                    <a:pt x="617467" y="218364"/>
                  </a:cubicBezTo>
                  <a:cubicBezTo>
                    <a:pt x="718688" y="214952"/>
                    <a:pt x="864264" y="234286"/>
                    <a:pt x="938189" y="218364"/>
                  </a:cubicBezTo>
                  <a:cubicBezTo>
                    <a:pt x="1012114" y="202442"/>
                    <a:pt x="1000741" y="159224"/>
                    <a:pt x="1061019" y="122830"/>
                  </a:cubicBezTo>
                  <a:cubicBezTo>
                    <a:pt x="1121297" y="86436"/>
                    <a:pt x="1299855" y="0"/>
                    <a:pt x="1299855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5" name="Forma livre 224"/>
            <p:cNvSpPr/>
            <p:nvPr/>
          </p:nvSpPr>
          <p:spPr>
            <a:xfrm>
              <a:off x="4275634" y="4615740"/>
              <a:ext cx="1311210" cy="588868"/>
            </a:xfrm>
            <a:custGeom>
              <a:avLst/>
              <a:gdLst>
                <a:gd name="connsiteX0" fmla="*/ 0 w 1419367"/>
                <a:gd name="connsiteY0" fmla="*/ 573484 h 664674"/>
                <a:gd name="connsiteX1" fmla="*/ 95534 w 1419367"/>
                <a:gd name="connsiteY1" fmla="*/ 662194 h 664674"/>
                <a:gd name="connsiteX2" fmla="*/ 348017 w 1419367"/>
                <a:gd name="connsiteY2" fmla="*/ 634899 h 664674"/>
                <a:gd name="connsiteX3" fmla="*/ 573205 w 1419367"/>
                <a:gd name="connsiteY3" fmla="*/ 580308 h 664674"/>
                <a:gd name="connsiteX4" fmla="*/ 798394 w 1419367"/>
                <a:gd name="connsiteY4" fmla="*/ 512069 h 664674"/>
                <a:gd name="connsiteX5" fmla="*/ 989462 w 1419367"/>
                <a:gd name="connsiteY5" fmla="*/ 437006 h 664674"/>
                <a:gd name="connsiteX6" fmla="*/ 1084997 w 1419367"/>
                <a:gd name="connsiteY6" fmla="*/ 286881 h 664674"/>
                <a:gd name="connsiteX7" fmla="*/ 1160059 w 1419367"/>
                <a:gd name="connsiteY7" fmla="*/ 102636 h 664674"/>
                <a:gd name="connsiteX8" fmla="*/ 1364776 w 1419367"/>
                <a:gd name="connsiteY8" fmla="*/ 13926 h 664674"/>
                <a:gd name="connsiteX9" fmla="*/ 1419367 w 1419367"/>
                <a:gd name="connsiteY9" fmla="*/ 278 h 6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9367" h="664674">
                  <a:moveTo>
                    <a:pt x="0" y="573484"/>
                  </a:moveTo>
                  <a:cubicBezTo>
                    <a:pt x="18765" y="612721"/>
                    <a:pt x="37531" y="651958"/>
                    <a:pt x="95534" y="662194"/>
                  </a:cubicBezTo>
                  <a:cubicBezTo>
                    <a:pt x="153537" y="672430"/>
                    <a:pt x="268405" y="648547"/>
                    <a:pt x="348017" y="634899"/>
                  </a:cubicBezTo>
                  <a:cubicBezTo>
                    <a:pt x="427629" y="621251"/>
                    <a:pt x="498142" y="600780"/>
                    <a:pt x="573205" y="580308"/>
                  </a:cubicBezTo>
                  <a:cubicBezTo>
                    <a:pt x="648268" y="559836"/>
                    <a:pt x="729018" y="535953"/>
                    <a:pt x="798394" y="512069"/>
                  </a:cubicBezTo>
                  <a:cubicBezTo>
                    <a:pt x="867770" y="488185"/>
                    <a:pt x="941695" y="474537"/>
                    <a:pt x="989462" y="437006"/>
                  </a:cubicBezTo>
                  <a:cubicBezTo>
                    <a:pt x="1037229" y="399475"/>
                    <a:pt x="1056564" y="342609"/>
                    <a:pt x="1084997" y="286881"/>
                  </a:cubicBezTo>
                  <a:cubicBezTo>
                    <a:pt x="1113430" y="231153"/>
                    <a:pt x="1113429" y="148128"/>
                    <a:pt x="1160059" y="102636"/>
                  </a:cubicBezTo>
                  <a:cubicBezTo>
                    <a:pt x="1206689" y="57144"/>
                    <a:pt x="1321558" y="30986"/>
                    <a:pt x="1364776" y="13926"/>
                  </a:cubicBezTo>
                  <a:cubicBezTo>
                    <a:pt x="1407994" y="-3134"/>
                    <a:pt x="1419367" y="278"/>
                    <a:pt x="1419367" y="278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6" name="Forma livre 225"/>
            <p:cNvSpPr/>
            <p:nvPr/>
          </p:nvSpPr>
          <p:spPr>
            <a:xfrm>
              <a:off x="4251822" y="4568122"/>
              <a:ext cx="1311210" cy="590456"/>
            </a:xfrm>
            <a:custGeom>
              <a:avLst/>
              <a:gdLst>
                <a:gd name="connsiteX0" fmla="*/ 0 w 1419367"/>
                <a:gd name="connsiteY0" fmla="*/ 573484 h 664674"/>
                <a:gd name="connsiteX1" fmla="*/ 95534 w 1419367"/>
                <a:gd name="connsiteY1" fmla="*/ 662194 h 664674"/>
                <a:gd name="connsiteX2" fmla="*/ 348017 w 1419367"/>
                <a:gd name="connsiteY2" fmla="*/ 634899 h 664674"/>
                <a:gd name="connsiteX3" fmla="*/ 573205 w 1419367"/>
                <a:gd name="connsiteY3" fmla="*/ 580308 h 664674"/>
                <a:gd name="connsiteX4" fmla="*/ 798394 w 1419367"/>
                <a:gd name="connsiteY4" fmla="*/ 512069 h 664674"/>
                <a:gd name="connsiteX5" fmla="*/ 989462 w 1419367"/>
                <a:gd name="connsiteY5" fmla="*/ 437006 h 664674"/>
                <a:gd name="connsiteX6" fmla="*/ 1084997 w 1419367"/>
                <a:gd name="connsiteY6" fmla="*/ 286881 h 664674"/>
                <a:gd name="connsiteX7" fmla="*/ 1160059 w 1419367"/>
                <a:gd name="connsiteY7" fmla="*/ 102636 h 664674"/>
                <a:gd name="connsiteX8" fmla="*/ 1364776 w 1419367"/>
                <a:gd name="connsiteY8" fmla="*/ 13926 h 664674"/>
                <a:gd name="connsiteX9" fmla="*/ 1419367 w 1419367"/>
                <a:gd name="connsiteY9" fmla="*/ 278 h 6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9367" h="664674">
                  <a:moveTo>
                    <a:pt x="0" y="573484"/>
                  </a:moveTo>
                  <a:cubicBezTo>
                    <a:pt x="18765" y="612721"/>
                    <a:pt x="37531" y="651958"/>
                    <a:pt x="95534" y="662194"/>
                  </a:cubicBezTo>
                  <a:cubicBezTo>
                    <a:pt x="153537" y="672430"/>
                    <a:pt x="268405" y="648547"/>
                    <a:pt x="348017" y="634899"/>
                  </a:cubicBezTo>
                  <a:cubicBezTo>
                    <a:pt x="427629" y="621251"/>
                    <a:pt x="498142" y="600780"/>
                    <a:pt x="573205" y="580308"/>
                  </a:cubicBezTo>
                  <a:cubicBezTo>
                    <a:pt x="648268" y="559836"/>
                    <a:pt x="729018" y="535953"/>
                    <a:pt x="798394" y="512069"/>
                  </a:cubicBezTo>
                  <a:cubicBezTo>
                    <a:pt x="867770" y="488185"/>
                    <a:pt x="941695" y="474537"/>
                    <a:pt x="989462" y="437006"/>
                  </a:cubicBezTo>
                  <a:cubicBezTo>
                    <a:pt x="1037229" y="399475"/>
                    <a:pt x="1056564" y="342609"/>
                    <a:pt x="1084997" y="286881"/>
                  </a:cubicBezTo>
                  <a:cubicBezTo>
                    <a:pt x="1113430" y="231153"/>
                    <a:pt x="1113429" y="148128"/>
                    <a:pt x="1160059" y="102636"/>
                  </a:cubicBezTo>
                  <a:cubicBezTo>
                    <a:pt x="1206689" y="57144"/>
                    <a:pt x="1321558" y="30986"/>
                    <a:pt x="1364776" y="13926"/>
                  </a:cubicBezTo>
                  <a:cubicBezTo>
                    <a:pt x="1407994" y="-3134"/>
                    <a:pt x="1419367" y="278"/>
                    <a:pt x="1419367" y="278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7" name="Forma livre 226"/>
            <p:cNvSpPr/>
            <p:nvPr/>
          </p:nvSpPr>
          <p:spPr>
            <a:xfrm>
              <a:off x="5101093" y="4942713"/>
              <a:ext cx="1079447" cy="126980"/>
            </a:xfrm>
            <a:custGeom>
              <a:avLst/>
              <a:gdLst>
                <a:gd name="connsiteX0" fmla="*/ 0 w 1214651"/>
                <a:gd name="connsiteY0" fmla="*/ 0 h 145600"/>
                <a:gd name="connsiteX1" fmla="*/ 68239 w 1214651"/>
                <a:gd name="connsiteY1" fmla="*/ 54591 h 145600"/>
                <a:gd name="connsiteX2" fmla="*/ 204716 w 1214651"/>
                <a:gd name="connsiteY2" fmla="*/ 95535 h 145600"/>
                <a:gd name="connsiteX3" fmla="*/ 368489 w 1214651"/>
                <a:gd name="connsiteY3" fmla="*/ 116006 h 145600"/>
                <a:gd name="connsiteX4" fmla="*/ 593677 w 1214651"/>
                <a:gd name="connsiteY4" fmla="*/ 136478 h 145600"/>
                <a:gd name="connsiteX5" fmla="*/ 859809 w 1214651"/>
                <a:gd name="connsiteY5" fmla="*/ 143302 h 145600"/>
                <a:gd name="connsiteX6" fmla="*/ 1084997 w 1214651"/>
                <a:gd name="connsiteY6" fmla="*/ 143302 h 145600"/>
                <a:gd name="connsiteX7" fmla="*/ 1214651 w 1214651"/>
                <a:gd name="connsiteY7" fmla="*/ 116006 h 145600"/>
                <a:gd name="connsiteX0" fmla="*/ 0 w 1168267"/>
                <a:gd name="connsiteY0" fmla="*/ 0 h 144443"/>
                <a:gd name="connsiteX1" fmla="*/ 68239 w 1168267"/>
                <a:gd name="connsiteY1" fmla="*/ 54591 h 144443"/>
                <a:gd name="connsiteX2" fmla="*/ 204716 w 1168267"/>
                <a:gd name="connsiteY2" fmla="*/ 95535 h 144443"/>
                <a:gd name="connsiteX3" fmla="*/ 368489 w 1168267"/>
                <a:gd name="connsiteY3" fmla="*/ 116006 h 144443"/>
                <a:gd name="connsiteX4" fmla="*/ 593677 w 1168267"/>
                <a:gd name="connsiteY4" fmla="*/ 136478 h 144443"/>
                <a:gd name="connsiteX5" fmla="*/ 859809 w 1168267"/>
                <a:gd name="connsiteY5" fmla="*/ 143302 h 144443"/>
                <a:gd name="connsiteX6" fmla="*/ 1084997 w 1168267"/>
                <a:gd name="connsiteY6" fmla="*/ 143302 h 144443"/>
                <a:gd name="connsiteX7" fmla="*/ 1168267 w 1168267"/>
                <a:gd name="connsiteY7" fmla="*/ 132114 h 1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267" h="144443">
                  <a:moveTo>
                    <a:pt x="0" y="0"/>
                  </a:moveTo>
                  <a:cubicBezTo>
                    <a:pt x="17060" y="19334"/>
                    <a:pt x="34120" y="38668"/>
                    <a:pt x="68239" y="54591"/>
                  </a:cubicBezTo>
                  <a:cubicBezTo>
                    <a:pt x="102358" y="70514"/>
                    <a:pt x="154674" y="85299"/>
                    <a:pt x="204716" y="95535"/>
                  </a:cubicBezTo>
                  <a:cubicBezTo>
                    <a:pt x="254758" y="105771"/>
                    <a:pt x="303662" y="109182"/>
                    <a:pt x="368489" y="116006"/>
                  </a:cubicBezTo>
                  <a:cubicBezTo>
                    <a:pt x="433316" y="122830"/>
                    <a:pt x="511790" y="131929"/>
                    <a:pt x="593677" y="136478"/>
                  </a:cubicBezTo>
                  <a:cubicBezTo>
                    <a:pt x="675564" y="141027"/>
                    <a:pt x="777922" y="142165"/>
                    <a:pt x="859809" y="143302"/>
                  </a:cubicBezTo>
                  <a:cubicBezTo>
                    <a:pt x="941696" y="144439"/>
                    <a:pt x="1033587" y="145167"/>
                    <a:pt x="1084997" y="143302"/>
                  </a:cubicBezTo>
                  <a:cubicBezTo>
                    <a:pt x="1136407" y="141437"/>
                    <a:pt x="1168267" y="132114"/>
                    <a:pt x="1168267" y="13211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8" name="Forma livre 227"/>
            <p:cNvSpPr/>
            <p:nvPr/>
          </p:nvSpPr>
          <p:spPr>
            <a:xfrm>
              <a:off x="5120142" y="4923666"/>
              <a:ext cx="927054" cy="96822"/>
            </a:xfrm>
            <a:custGeom>
              <a:avLst/>
              <a:gdLst>
                <a:gd name="connsiteX0" fmla="*/ 0 w 1003110"/>
                <a:gd name="connsiteY0" fmla="*/ 0 h 109182"/>
                <a:gd name="connsiteX1" fmla="*/ 184244 w 1003110"/>
                <a:gd name="connsiteY1" fmla="*/ 54591 h 109182"/>
                <a:gd name="connsiteX2" fmla="*/ 429904 w 1003110"/>
                <a:gd name="connsiteY2" fmla="*/ 88710 h 109182"/>
                <a:gd name="connsiteX3" fmla="*/ 771098 w 1003110"/>
                <a:gd name="connsiteY3" fmla="*/ 95534 h 109182"/>
                <a:gd name="connsiteX4" fmla="*/ 1003110 w 1003110"/>
                <a:gd name="connsiteY4" fmla="*/ 109182 h 10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110" h="109182">
                  <a:moveTo>
                    <a:pt x="0" y="0"/>
                  </a:moveTo>
                  <a:cubicBezTo>
                    <a:pt x="56296" y="19903"/>
                    <a:pt x="112593" y="39806"/>
                    <a:pt x="184244" y="54591"/>
                  </a:cubicBezTo>
                  <a:cubicBezTo>
                    <a:pt x="255895" y="69376"/>
                    <a:pt x="332095" y="81886"/>
                    <a:pt x="429904" y="88710"/>
                  </a:cubicBezTo>
                  <a:cubicBezTo>
                    <a:pt x="527713" y="95534"/>
                    <a:pt x="675564" y="92122"/>
                    <a:pt x="771098" y="95534"/>
                  </a:cubicBezTo>
                  <a:cubicBezTo>
                    <a:pt x="866632" y="98946"/>
                    <a:pt x="1003110" y="109182"/>
                    <a:pt x="1003110" y="10918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9" name="Forma livre 228"/>
            <p:cNvSpPr/>
            <p:nvPr/>
          </p:nvSpPr>
          <p:spPr>
            <a:xfrm>
              <a:off x="4570894" y="4161787"/>
              <a:ext cx="523849" cy="720611"/>
            </a:xfrm>
            <a:custGeom>
              <a:avLst/>
              <a:gdLst>
                <a:gd name="connsiteX0" fmla="*/ 573206 w 573206"/>
                <a:gd name="connsiteY0" fmla="*/ 791570 h 791570"/>
                <a:gd name="connsiteX1" fmla="*/ 566382 w 573206"/>
                <a:gd name="connsiteY1" fmla="*/ 559558 h 791570"/>
                <a:gd name="connsiteX2" fmla="*/ 552734 w 573206"/>
                <a:gd name="connsiteY2" fmla="*/ 382137 h 791570"/>
                <a:gd name="connsiteX3" fmla="*/ 525439 w 573206"/>
                <a:gd name="connsiteY3" fmla="*/ 320722 h 791570"/>
                <a:gd name="connsiteX4" fmla="*/ 245660 w 573206"/>
                <a:gd name="connsiteY4" fmla="*/ 129653 h 791570"/>
                <a:gd name="connsiteX5" fmla="*/ 0 w 573206"/>
                <a:gd name="connsiteY5" fmla="*/ 0 h 791570"/>
                <a:gd name="connsiteX0" fmla="*/ 562898 w 566652"/>
                <a:gd name="connsiteY0" fmla="*/ 813047 h 813047"/>
                <a:gd name="connsiteX1" fmla="*/ 566382 w 566652"/>
                <a:gd name="connsiteY1" fmla="*/ 559558 h 813047"/>
                <a:gd name="connsiteX2" fmla="*/ 552734 w 566652"/>
                <a:gd name="connsiteY2" fmla="*/ 382137 h 813047"/>
                <a:gd name="connsiteX3" fmla="*/ 525439 w 566652"/>
                <a:gd name="connsiteY3" fmla="*/ 320722 h 813047"/>
                <a:gd name="connsiteX4" fmla="*/ 245660 w 566652"/>
                <a:gd name="connsiteY4" fmla="*/ 129653 h 813047"/>
                <a:gd name="connsiteX5" fmla="*/ 0 w 566652"/>
                <a:gd name="connsiteY5" fmla="*/ 0 h 81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652" h="813047">
                  <a:moveTo>
                    <a:pt x="562898" y="813047"/>
                  </a:moveTo>
                  <a:cubicBezTo>
                    <a:pt x="561192" y="731160"/>
                    <a:pt x="568076" y="631376"/>
                    <a:pt x="566382" y="559558"/>
                  </a:cubicBezTo>
                  <a:cubicBezTo>
                    <a:pt x="564688" y="487740"/>
                    <a:pt x="559558" y="421943"/>
                    <a:pt x="552734" y="382137"/>
                  </a:cubicBezTo>
                  <a:cubicBezTo>
                    <a:pt x="545910" y="342331"/>
                    <a:pt x="576618" y="362803"/>
                    <a:pt x="525439" y="320722"/>
                  </a:cubicBezTo>
                  <a:cubicBezTo>
                    <a:pt x="474260" y="278641"/>
                    <a:pt x="333233" y="183107"/>
                    <a:pt x="245660" y="129653"/>
                  </a:cubicBezTo>
                  <a:cubicBezTo>
                    <a:pt x="158087" y="76199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0" name="Forma livre 229"/>
            <p:cNvSpPr/>
            <p:nvPr/>
          </p:nvSpPr>
          <p:spPr>
            <a:xfrm>
              <a:off x="4570894" y="4161787"/>
              <a:ext cx="484163" cy="719023"/>
            </a:xfrm>
            <a:custGeom>
              <a:avLst/>
              <a:gdLst>
                <a:gd name="connsiteX0" fmla="*/ 518615 w 518615"/>
                <a:gd name="connsiteY0" fmla="*/ 784746 h 784746"/>
                <a:gd name="connsiteX1" fmla="*/ 436728 w 518615"/>
                <a:gd name="connsiteY1" fmla="*/ 648268 h 784746"/>
                <a:gd name="connsiteX2" fmla="*/ 348018 w 518615"/>
                <a:gd name="connsiteY2" fmla="*/ 443552 h 784746"/>
                <a:gd name="connsiteX3" fmla="*/ 232012 w 518615"/>
                <a:gd name="connsiteY3" fmla="*/ 272955 h 784746"/>
                <a:gd name="connsiteX4" fmla="*/ 116006 w 518615"/>
                <a:gd name="connsiteY4" fmla="*/ 129653 h 784746"/>
                <a:gd name="connsiteX5" fmla="*/ 0 w 518615"/>
                <a:gd name="connsiteY5" fmla="*/ 0 h 784746"/>
                <a:gd name="connsiteX0" fmla="*/ 523769 w 523769"/>
                <a:gd name="connsiteY0" fmla="*/ 811592 h 811592"/>
                <a:gd name="connsiteX1" fmla="*/ 436728 w 523769"/>
                <a:gd name="connsiteY1" fmla="*/ 648268 h 811592"/>
                <a:gd name="connsiteX2" fmla="*/ 348018 w 523769"/>
                <a:gd name="connsiteY2" fmla="*/ 443552 h 811592"/>
                <a:gd name="connsiteX3" fmla="*/ 232012 w 523769"/>
                <a:gd name="connsiteY3" fmla="*/ 272955 h 811592"/>
                <a:gd name="connsiteX4" fmla="*/ 116006 w 523769"/>
                <a:gd name="connsiteY4" fmla="*/ 129653 h 811592"/>
                <a:gd name="connsiteX5" fmla="*/ 0 w 523769"/>
                <a:gd name="connsiteY5" fmla="*/ 0 h 8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769" h="811592">
                  <a:moveTo>
                    <a:pt x="523769" y="811592"/>
                  </a:moveTo>
                  <a:cubicBezTo>
                    <a:pt x="497042" y="771786"/>
                    <a:pt x="466020" y="709608"/>
                    <a:pt x="436728" y="648268"/>
                  </a:cubicBezTo>
                  <a:cubicBezTo>
                    <a:pt x="407436" y="586928"/>
                    <a:pt x="382137" y="506104"/>
                    <a:pt x="348018" y="443552"/>
                  </a:cubicBezTo>
                  <a:cubicBezTo>
                    <a:pt x="313899" y="381000"/>
                    <a:pt x="270681" y="325271"/>
                    <a:pt x="232012" y="272955"/>
                  </a:cubicBezTo>
                  <a:cubicBezTo>
                    <a:pt x="193343" y="220639"/>
                    <a:pt x="154675" y="175145"/>
                    <a:pt x="116006" y="129653"/>
                  </a:cubicBezTo>
                  <a:cubicBezTo>
                    <a:pt x="77337" y="84161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1" name="Forma livre 230"/>
            <p:cNvSpPr/>
            <p:nvPr/>
          </p:nvSpPr>
          <p:spPr>
            <a:xfrm>
              <a:off x="4545495" y="4179246"/>
              <a:ext cx="101595" cy="157138"/>
            </a:xfrm>
            <a:custGeom>
              <a:avLst/>
              <a:gdLst>
                <a:gd name="connsiteX0" fmla="*/ 109182 w 109182"/>
                <a:gd name="connsiteY0" fmla="*/ 177421 h 177421"/>
                <a:gd name="connsiteX1" fmla="*/ 0 w 109182"/>
                <a:gd name="connsiteY1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182" h="177421">
                  <a:moveTo>
                    <a:pt x="109182" y="17742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2" name="Forma livre 231"/>
            <p:cNvSpPr/>
            <p:nvPr/>
          </p:nvSpPr>
          <p:spPr>
            <a:xfrm>
              <a:off x="4508984" y="4179246"/>
              <a:ext cx="106358" cy="193644"/>
            </a:xfrm>
            <a:custGeom>
              <a:avLst/>
              <a:gdLst>
                <a:gd name="connsiteX0" fmla="*/ 116006 w 116006"/>
                <a:gd name="connsiteY0" fmla="*/ 218365 h 218365"/>
                <a:gd name="connsiteX1" fmla="*/ 0 w 116006"/>
                <a:gd name="connsiteY1" fmla="*/ 0 h 21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006" h="218365">
                  <a:moveTo>
                    <a:pt x="116006" y="218365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3" name="Forma livre 232"/>
            <p:cNvSpPr/>
            <p:nvPr/>
          </p:nvSpPr>
          <p:spPr>
            <a:xfrm>
              <a:off x="5583669" y="4636373"/>
              <a:ext cx="450828" cy="361893"/>
            </a:xfrm>
            <a:custGeom>
              <a:avLst/>
              <a:gdLst>
                <a:gd name="connsiteX0" fmla="*/ 488507 w 488507"/>
                <a:gd name="connsiteY0" fmla="*/ 398650 h 406757"/>
                <a:gd name="connsiteX1" fmla="*/ 392973 w 488507"/>
                <a:gd name="connsiteY1" fmla="*/ 391827 h 406757"/>
                <a:gd name="connsiteX2" fmla="*/ 283791 w 488507"/>
                <a:gd name="connsiteY2" fmla="*/ 262173 h 406757"/>
                <a:gd name="connsiteX3" fmla="*/ 24483 w 488507"/>
                <a:gd name="connsiteY3" fmla="*/ 30161 h 406757"/>
                <a:gd name="connsiteX4" fmla="*/ 10836 w 488507"/>
                <a:gd name="connsiteY4" fmla="*/ 2865 h 4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7" h="406757">
                  <a:moveTo>
                    <a:pt x="488507" y="398650"/>
                  </a:moveTo>
                  <a:cubicBezTo>
                    <a:pt x="457799" y="406611"/>
                    <a:pt x="427092" y="414573"/>
                    <a:pt x="392973" y="391827"/>
                  </a:cubicBezTo>
                  <a:cubicBezTo>
                    <a:pt x="358854" y="369081"/>
                    <a:pt x="345206" y="322451"/>
                    <a:pt x="283791" y="262173"/>
                  </a:cubicBezTo>
                  <a:cubicBezTo>
                    <a:pt x="222376" y="201895"/>
                    <a:pt x="69975" y="73379"/>
                    <a:pt x="24483" y="30161"/>
                  </a:cubicBezTo>
                  <a:cubicBezTo>
                    <a:pt x="-21009" y="-13057"/>
                    <a:pt x="10836" y="2865"/>
                    <a:pt x="10836" y="2865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4" name="Forma livre 233"/>
            <p:cNvSpPr/>
            <p:nvPr/>
          </p:nvSpPr>
          <p:spPr>
            <a:xfrm>
              <a:off x="5605893" y="4622089"/>
              <a:ext cx="441303" cy="357130"/>
            </a:xfrm>
            <a:custGeom>
              <a:avLst/>
              <a:gdLst>
                <a:gd name="connsiteX0" fmla="*/ 477672 w 477672"/>
                <a:gd name="connsiteY0" fmla="*/ 402609 h 402609"/>
                <a:gd name="connsiteX1" fmla="*/ 361666 w 477672"/>
                <a:gd name="connsiteY1" fmla="*/ 334370 h 402609"/>
                <a:gd name="connsiteX2" fmla="*/ 252484 w 477672"/>
                <a:gd name="connsiteY2" fmla="*/ 218364 h 402609"/>
                <a:gd name="connsiteX3" fmla="*/ 129654 w 477672"/>
                <a:gd name="connsiteY3" fmla="*/ 102358 h 402609"/>
                <a:gd name="connsiteX4" fmla="*/ 0 w 477672"/>
                <a:gd name="connsiteY4" fmla="*/ 0 h 4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672" h="402609">
                  <a:moveTo>
                    <a:pt x="477672" y="402609"/>
                  </a:moveTo>
                  <a:cubicBezTo>
                    <a:pt x="438434" y="383843"/>
                    <a:pt x="399197" y="365077"/>
                    <a:pt x="361666" y="334370"/>
                  </a:cubicBezTo>
                  <a:cubicBezTo>
                    <a:pt x="324135" y="303663"/>
                    <a:pt x="291153" y="257033"/>
                    <a:pt x="252484" y="218364"/>
                  </a:cubicBezTo>
                  <a:cubicBezTo>
                    <a:pt x="213815" y="179695"/>
                    <a:pt x="171735" y="138752"/>
                    <a:pt x="129654" y="102358"/>
                  </a:cubicBezTo>
                  <a:cubicBezTo>
                    <a:pt x="87573" y="65964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5" name="Forma livre 234"/>
            <p:cNvSpPr/>
            <p:nvPr/>
          </p:nvSpPr>
          <p:spPr>
            <a:xfrm>
              <a:off x="5151890" y="2926908"/>
              <a:ext cx="1285812" cy="2052311"/>
            </a:xfrm>
            <a:custGeom>
              <a:avLst/>
              <a:gdLst>
                <a:gd name="connsiteX0" fmla="*/ 975815 w 1391808"/>
                <a:gd name="connsiteY0" fmla="*/ 2313296 h 2313296"/>
                <a:gd name="connsiteX1" fmla="*/ 975815 w 1391808"/>
                <a:gd name="connsiteY1" fmla="*/ 2245057 h 2313296"/>
                <a:gd name="connsiteX2" fmla="*/ 934872 w 1391808"/>
                <a:gd name="connsiteY2" fmla="*/ 2142699 h 2313296"/>
                <a:gd name="connsiteX3" fmla="*/ 928048 w 1391808"/>
                <a:gd name="connsiteY3" fmla="*/ 1978925 h 2313296"/>
                <a:gd name="connsiteX4" fmla="*/ 914400 w 1391808"/>
                <a:gd name="connsiteY4" fmla="*/ 1801505 h 2313296"/>
                <a:gd name="connsiteX5" fmla="*/ 914400 w 1391808"/>
                <a:gd name="connsiteY5" fmla="*/ 1630908 h 2313296"/>
                <a:gd name="connsiteX6" fmla="*/ 996286 w 1391808"/>
                <a:gd name="connsiteY6" fmla="*/ 1569493 h 2313296"/>
                <a:gd name="connsiteX7" fmla="*/ 1255594 w 1391808"/>
                <a:gd name="connsiteY7" fmla="*/ 1460311 h 2313296"/>
                <a:gd name="connsiteX8" fmla="*/ 1385248 w 1391808"/>
                <a:gd name="connsiteY8" fmla="*/ 1344305 h 2313296"/>
                <a:gd name="connsiteX9" fmla="*/ 1364776 w 1391808"/>
                <a:gd name="connsiteY9" fmla="*/ 1098645 h 2313296"/>
                <a:gd name="connsiteX10" fmla="*/ 1296537 w 1391808"/>
                <a:gd name="connsiteY10" fmla="*/ 723331 h 2313296"/>
                <a:gd name="connsiteX11" fmla="*/ 1248770 w 1391808"/>
                <a:gd name="connsiteY11" fmla="*/ 504967 h 2313296"/>
                <a:gd name="connsiteX12" fmla="*/ 1037230 w 1391808"/>
                <a:gd name="connsiteY12" fmla="*/ 402609 h 2313296"/>
                <a:gd name="connsiteX13" fmla="*/ 620973 w 1391808"/>
                <a:gd name="connsiteY13" fmla="*/ 232012 h 2313296"/>
                <a:gd name="connsiteX14" fmla="*/ 204716 w 1391808"/>
                <a:gd name="connsiteY14" fmla="*/ 68239 h 2313296"/>
                <a:gd name="connsiteX15" fmla="*/ 0 w 1391808"/>
                <a:gd name="connsiteY15" fmla="*/ 0 h 23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1808" h="2313296">
                  <a:moveTo>
                    <a:pt x="975815" y="2313296"/>
                  </a:moveTo>
                  <a:cubicBezTo>
                    <a:pt x="979227" y="2293393"/>
                    <a:pt x="982639" y="2273490"/>
                    <a:pt x="975815" y="2245057"/>
                  </a:cubicBezTo>
                  <a:cubicBezTo>
                    <a:pt x="968991" y="2216624"/>
                    <a:pt x="942833" y="2187054"/>
                    <a:pt x="934872" y="2142699"/>
                  </a:cubicBezTo>
                  <a:cubicBezTo>
                    <a:pt x="926911" y="2098344"/>
                    <a:pt x="931460" y="2035791"/>
                    <a:pt x="928048" y="1978925"/>
                  </a:cubicBezTo>
                  <a:cubicBezTo>
                    <a:pt x="924636" y="1922059"/>
                    <a:pt x="916675" y="1859508"/>
                    <a:pt x="914400" y="1801505"/>
                  </a:cubicBezTo>
                  <a:cubicBezTo>
                    <a:pt x="912125" y="1743502"/>
                    <a:pt x="900752" y="1669577"/>
                    <a:pt x="914400" y="1630908"/>
                  </a:cubicBezTo>
                  <a:cubicBezTo>
                    <a:pt x="928048" y="1592239"/>
                    <a:pt x="939420" y="1597926"/>
                    <a:pt x="996286" y="1569493"/>
                  </a:cubicBezTo>
                  <a:cubicBezTo>
                    <a:pt x="1053152" y="1541060"/>
                    <a:pt x="1190767" y="1497842"/>
                    <a:pt x="1255594" y="1460311"/>
                  </a:cubicBezTo>
                  <a:cubicBezTo>
                    <a:pt x="1320421" y="1422780"/>
                    <a:pt x="1367051" y="1404583"/>
                    <a:pt x="1385248" y="1344305"/>
                  </a:cubicBezTo>
                  <a:cubicBezTo>
                    <a:pt x="1403445" y="1284027"/>
                    <a:pt x="1379561" y="1202141"/>
                    <a:pt x="1364776" y="1098645"/>
                  </a:cubicBezTo>
                  <a:cubicBezTo>
                    <a:pt x="1349991" y="995149"/>
                    <a:pt x="1315871" y="822277"/>
                    <a:pt x="1296537" y="723331"/>
                  </a:cubicBezTo>
                  <a:cubicBezTo>
                    <a:pt x="1277203" y="624385"/>
                    <a:pt x="1291988" y="558421"/>
                    <a:pt x="1248770" y="504967"/>
                  </a:cubicBezTo>
                  <a:cubicBezTo>
                    <a:pt x="1205552" y="451513"/>
                    <a:pt x="1141863" y="448102"/>
                    <a:pt x="1037230" y="402609"/>
                  </a:cubicBezTo>
                  <a:cubicBezTo>
                    <a:pt x="932597" y="357116"/>
                    <a:pt x="620973" y="232012"/>
                    <a:pt x="620973" y="232012"/>
                  </a:cubicBezTo>
                  <a:lnTo>
                    <a:pt x="204716" y="68239"/>
                  </a:lnTo>
                  <a:cubicBezTo>
                    <a:pt x="101221" y="29570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6" name="Forma livre 235"/>
            <p:cNvSpPr/>
            <p:nvPr/>
          </p:nvSpPr>
          <p:spPr>
            <a:xfrm>
              <a:off x="4570894" y="3628471"/>
              <a:ext cx="1141356" cy="480936"/>
            </a:xfrm>
            <a:custGeom>
              <a:avLst/>
              <a:gdLst>
                <a:gd name="connsiteX0" fmla="*/ 0 w 1235122"/>
                <a:gd name="connsiteY0" fmla="*/ 539087 h 541664"/>
                <a:gd name="connsiteX1" fmla="*/ 177421 w 1235122"/>
                <a:gd name="connsiteY1" fmla="*/ 539087 h 541664"/>
                <a:gd name="connsiteX2" fmla="*/ 368489 w 1235122"/>
                <a:gd name="connsiteY2" fmla="*/ 525439 h 541664"/>
                <a:gd name="connsiteX3" fmla="*/ 477672 w 1235122"/>
                <a:gd name="connsiteY3" fmla="*/ 375314 h 541664"/>
                <a:gd name="connsiteX4" fmla="*/ 614149 w 1235122"/>
                <a:gd name="connsiteY4" fmla="*/ 361666 h 541664"/>
                <a:gd name="connsiteX5" fmla="*/ 887104 w 1235122"/>
                <a:gd name="connsiteY5" fmla="*/ 382138 h 541664"/>
                <a:gd name="connsiteX6" fmla="*/ 982639 w 1235122"/>
                <a:gd name="connsiteY6" fmla="*/ 313899 h 541664"/>
                <a:gd name="connsiteX7" fmla="*/ 1132764 w 1235122"/>
                <a:gd name="connsiteY7" fmla="*/ 122830 h 541664"/>
                <a:gd name="connsiteX8" fmla="*/ 1235122 w 1235122"/>
                <a:gd name="connsiteY8" fmla="*/ 0 h 5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122" h="541664">
                  <a:moveTo>
                    <a:pt x="0" y="539087"/>
                  </a:moveTo>
                  <a:cubicBezTo>
                    <a:pt x="58003" y="540224"/>
                    <a:pt x="116006" y="541362"/>
                    <a:pt x="177421" y="539087"/>
                  </a:cubicBezTo>
                  <a:cubicBezTo>
                    <a:pt x="238836" y="536812"/>
                    <a:pt x="318447" y="552734"/>
                    <a:pt x="368489" y="525439"/>
                  </a:cubicBezTo>
                  <a:cubicBezTo>
                    <a:pt x="418531" y="498144"/>
                    <a:pt x="436729" y="402609"/>
                    <a:pt x="477672" y="375314"/>
                  </a:cubicBezTo>
                  <a:cubicBezTo>
                    <a:pt x="518615" y="348019"/>
                    <a:pt x="545910" y="360529"/>
                    <a:pt x="614149" y="361666"/>
                  </a:cubicBezTo>
                  <a:cubicBezTo>
                    <a:pt x="682388" y="362803"/>
                    <a:pt x="825689" y="390099"/>
                    <a:pt x="887104" y="382138"/>
                  </a:cubicBezTo>
                  <a:cubicBezTo>
                    <a:pt x="948519" y="374177"/>
                    <a:pt x="941696" y="357117"/>
                    <a:pt x="982639" y="313899"/>
                  </a:cubicBezTo>
                  <a:cubicBezTo>
                    <a:pt x="1023582" y="270681"/>
                    <a:pt x="1090684" y="175146"/>
                    <a:pt x="1132764" y="122830"/>
                  </a:cubicBezTo>
                  <a:cubicBezTo>
                    <a:pt x="1174844" y="70514"/>
                    <a:pt x="1235122" y="0"/>
                    <a:pt x="123512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7" name="Forma livre 236"/>
            <p:cNvSpPr/>
            <p:nvPr/>
          </p:nvSpPr>
          <p:spPr>
            <a:xfrm>
              <a:off x="5643991" y="3628471"/>
              <a:ext cx="717515" cy="1515821"/>
            </a:xfrm>
            <a:custGeom>
              <a:avLst/>
              <a:gdLst>
                <a:gd name="connsiteX0" fmla="*/ 463273 w 776021"/>
                <a:gd name="connsiteY0" fmla="*/ 1705970 h 1708596"/>
                <a:gd name="connsiteX1" fmla="*/ 586103 w 776021"/>
                <a:gd name="connsiteY1" fmla="*/ 1705970 h 1708596"/>
                <a:gd name="connsiteX2" fmla="*/ 715757 w 776021"/>
                <a:gd name="connsiteY2" fmla="*/ 1678675 h 1708596"/>
                <a:gd name="connsiteX3" fmla="*/ 770348 w 776021"/>
                <a:gd name="connsiteY3" fmla="*/ 1610436 h 1708596"/>
                <a:gd name="connsiteX4" fmla="*/ 763524 w 776021"/>
                <a:gd name="connsiteY4" fmla="*/ 1419367 h 1708596"/>
                <a:gd name="connsiteX5" fmla="*/ 674814 w 776021"/>
                <a:gd name="connsiteY5" fmla="*/ 1091821 h 1708596"/>
                <a:gd name="connsiteX6" fmla="*/ 565632 w 776021"/>
                <a:gd name="connsiteY6" fmla="*/ 784747 h 1708596"/>
                <a:gd name="connsiteX7" fmla="*/ 476921 w 776021"/>
                <a:gd name="connsiteY7" fmla="*/ 627797 h 1708596"/>
                <a:gd name="connsiteX8" fmla="*/ 272205 w 776021"/>
                <a:gd name="connsiteY8" fmla="*/ 457200 h 1708596"/>
                <a:gd name="connsiteX9" fmla="*/ 87960 w 776021"/>
                <a:gd name="connsiteY9" fmla="*/ 300251 h 1708596"/>
                <a:gd name="connsiteX10" fmla="*/ 6073 w 776021"/>
                <a:gd name="connsiteY10" fmla="*/ 184245 h 1708596"/>
                <a:gd name="connsiteX11" fmla="*/ 12897 w 776021"/>
                <a:gd name="connsiteY11" fmla="*/ 88711 h 1708596"/>
                <a:gd name="connsiteX12" fmla="*/ 67488 w 776021"/>
                <a:gd name="connsiteY12" fmla="*/ 0 h 170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021" h="1708596">
                  <a:moveTo>
                    <a:pt x="463273" y="1705970"/>
                  </a:moveTo>
                  <a:cubicBezTo>
                    <a:pt x="503647" y="1708244"/>
                    <a:pt x="544022" y="1710519"/>
                    <a:pt x="586103" y="1705970"/>
                  </a:cubicBezTo>
                  <a:cubicBezTo>
                    <a:pt x="628184" y="1701421"/>
                    <a:pt x="685050" y="1694597"/>
                    <a:pt x="715757" y="1678675"/>
                  </a:cubicBezTo>
                  <a:cubicBezTo>
                    <a:pt x="746464" y="1662753"/>
                    <a:pt x="762387" y="1653654"/>
                    <a:pt x="770348" y="1610436"/>
                  </a:cubicBezTo>
                  <a:cubicBezTo>
                    <a:pt x="778309" y="1567218"/>
                    <a:pt x="779446" y="1505803"/>
                    <a:pt x="763524" y="1419367"/>
                  </a:cubicBezTo>
                  <a:cubicBezTo>
                    <a:pt x="747602" y="1332931"/>
                    <a:pt x="707796" y="1197591"/>
                    <a:pt x="674814" y="1091821"/>
                  </a:cubicBezTo>
                  <a:cubicBezTo>
                    <a:pt x="641832" y="986051"/>
                    <a:pt x="598614" y="862084"/>
                    <a:pt x="565632" y="784747"/>
                  </a:cubicBezTo>
                  <a:cubicBezTo>
                    <a:pt x="532650" y="707410"/>
                    <a:pt x="525826" y="682388"/>
                    <a:pt x="476921" y="627797"/>
                  </a:cubicBezTo>
                  <a:cubicBezTo>
                    <a:pt x="428016" y="573206"/>
                    <a:pt x="272205" y="457200"/>
                    <a:pt x="272205" y="457200"/>
                  </a:cubicBezTo>
                  <a:cubicBezTo>
                    <a:pt x="207378" y="402609"/>
                    <a:pt x="132315" y="345743"/>
                    <a:pt x="87960" y="300251"/>
                  </a:cubicBezTo>
                  <a:cubicBezTo>
                    <a:pt x="43605" y="254759"/>
                    <a:pt x="18583" y="219502"/>
                    <a:pt x="6073" y="184245"/>
                  </a:cubicBezTo>
                  <a:cubicBezTo>
                    <a:pt x="-6438" y="148988"/>
                    <a:pt x="2661" y="119418"/>
                    <a:pt x="12897" y="88711"/>
                  </a:cubicBezTo>
                  <a:cubicBezTo>
                    <a:pt x="23133" y="58003"/>
                    <a:pt x="67488" y="0"/>
                    <a:pt x="6748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8" name="Forma livre 237"/>
            <p:cNvSpPr/>
            <p:nvPr/>
          </p:nvSpPr>
          <p:spPr>
            <a:xfrm>
              <a:off x="4551845" y="4149089"/>
              <a:ext cx="1495351" cy="811083"/>
            </a:xfrm>
            <a:custGeom>
              <a:avLst/>
              <a:gdLst>
                <a:gd name="connsiteX0" fmla="*/ 1617307 w 1617307"/>
                <a:gd name="connsiteY0" fmla="*/ 914400 h 914400"/>
                <a:gd name="connsiteX1" fmla="*/ 1549068 w 1617307"/>
                <a:gd name="connsiteY1" fmla="*/ 825690 h 914400"/>
                <a:gd name="connsiteX2" fmla="*/ 1474005 w 1617307"/>
                <a:gd name="connsiteY2" fmla="*/ 668740 h 914400"/>
                <a:gd name="connsiteX3" fmla="*/ 1412591 w 1617307"/>
                <a:gd name="connsiteY3" fmla="*/ 539087 h 914400"/>
                <a:gd name="connsiteX4" fmla="*/ 1330704 w 1617307"/>
                <a:gd name="connsiteY4" fmla="*/ 423081 h 914400"/>
                <a:gd name="connsiteX5" fmla="*/ 1132811 w 1617307"/>
                <a:gd name="connsiteY5" fmla="*/ 354842 h 914400"/>
                <a:gd name="connsiteX6" fmla="*/ 900800 w 1617307"/>
                <a:gd name="connsiteY6" fmla="*/ 293427 h 914400"/>
                <a:gd name="connsiteX7" fmla="*/ 661964 w 1617307"/>
                <a:gd name="connsiteY7" fmla="*/ 211540 h 914400"/>
                <a:gd name="connsiteX8" fmla="*/ 416304 w 1617307"/>
                <a:gd name="connsiteY8" fmla="*/ 34119 h 914400"/>
                <a:gd name="connsiteX9" fmla="*/ 307122 w 1617307"/>
                <a:gd name="connsiteY9" fmla="*/ 6824 h 914400"/>
                <a:gd name="connsiteX10" fmla="*/ 47814 w 1617307"/>
                <a:gd name="connsiteY10" fmla="*/ 6824 h 914400"/>
                <a:gd name="connsiteX11" fmla="*/ 47 w 1617307"/>
                <a:gd name="connsiteY11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307" h="914400">
                  <a:moveTo>
                    <a:pt x="1617307" y="914400"/>
                  </a:moveTo>
                  <a:cubicBezTo>
                    <a:pt x="1595129" y="890516"/>
                    <a:pt x="1572952" y="866633"/>
                    <a:pt x="1549068" y="825690"/>
                  </a:cubicBezTo>
                  <a:cubicBezTo>
                    <a:pt x="1525184" y="784747"/>
                    <a:pt x="1496751" y="716507"/>
                    <a:pt x="1474005" y="668740"/>
                  </a:cubicBezTo>
                  <a:cubicBezTo>
                    <a:pt x="1451259" y="620973"/>
                    <a:pt x="1436474" y="580030"/>
                    <a:pt x="1412591" y="539087"/>
                  </a:cubicBezTo>
                  <a:cubicBezTo>
                    <a:pt x="1388708" y="498144"/>
                    <a:pt x="1377334" y="453788"/>
                    <a:pt x="1330704" y="423081"/>
                  </a:cubicBezTo>
                  <a:cubicBezTo>
                    <a:pt x="1284074" y="392374"/>
                    <a:pt x="1204461" y="376451"/>
                    <a:pt x="1132811" y="354842"/>
                  </a:cubicBezTo>
                  <a:cubicBezTo>
                    <a:pt x="1061161" y="333233"/>
                    <a:pt x="979274" y="317311"/>
                    <a:pt x="900800" y="293427"/>
                  </a:cubicBezTo>
                  <a:cubicBezTo>
                    <a:pt x="822326" y="269543"/>
                    <a:pt x="742713" y="254758"/>
                    <a:pt x="661964" y="211540"/>
                  </a:cubicBezTo>
                  <a:cubicBezTo>
                    <a:pt x="581215" y="168322"/>
                    <a:pt x="475444" y="68238"/>
                    <a:pt x="416304" y="34119"/>
                  </a:cubicBezTo>
                  <a:cubicBezTo>
                    <a:pt x="357164" y="0"/>
                    <a:pt x="368537" y="11373"/>
                    <a:pt x="307122" y="6824"/>
                  </a:cubicBezTo>
                  <a:cubicBezTo>
                    <a:pt x="245707" y="2275"/>
                    <a:pt x="98993" y="7961"/>
                    <a:pt x="47814" y="6824"/>
                  </a:cubicBezTo>
                  <a:cubicBezTo>
                    <a:pt x="-3365" y="5687"/>
                    <a:pt x="47" y="0"/>
                    <a:pt x="47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9" name="Forma livre 238"/>
            <p:cNvSpPr/>
            <p:nvPr/>
          </p:nvSpPr>
          <p:spPr>
            <a:xfrm>
              <a:off x="4226423" y="4185595"/>
              <a:ext cx="365107" cy="890447"/>
            </a:xfrm>
            <a:custGeom>
              <a:avLst/>
              <a:gdLst>
                <a:gd name="connsiteX0" fmla="*/ 5495 w 395136"/>
                <a:gd name="connsiteY0" fmla="*/ 1003111 h 1003111"/>
                <a:gd name="connsiteX1" fmla="*/ 19143 w 395136"/>
                <a:gd name="connsiteY1" fmla="*/ 941696 h 1003111"/>
                <a:gd name="connsiteX2" fmla="*/ 162445 w 395136"/>
                <a:gd name="connsiteY2" fmla="*/ 798394 h 1003111"/>
                <a:gd name="connsiteX3" fmla="*/ 339866 w 395136"/>
                <a:gd name="connsiteY3" fmla="*/ 614150 h 1003111"/>
                <a:gd name="connsiteX4" fmla="*/ 394457 w 395136"/>
                <a:gd name="connsiteY4" fmla="*/ 552735 h 1003111"/>
                <a:gd name="connsiteX5" fmla="*/ 367161 w 395136"/>
                <a:gd name="connsiteY5" fmla="*/ 388961 h 1003111"/>
                <a:gd name="connsiteX6" fmla="*/ 319394 w 395136"/>
                <a:gd name="connsiteY6" fmla="*/ 109182 h 1003111"/>
                <a:gd name="connsiteX7" fmla="*/ 305746 w 395136"/>
                <a:gd name="connsiteY7" fmla="*/ 0 h 100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136" h="1003111">
                  <a:moveTo>
                    <a:pt x="5495" y="1003111"/>
                  </a:moveTo>
                  <a:cubicBezTo>
                    <a:pt x="-760" y="989463"/>
                    <a:pt x="-7015" y="975815"/>
                    <a:pt x="19143" y="941696"/>
                  </a:cubicBezTo>
                  <a:cubicBezTo>
                    <a:pt x="45301" y="907576"/>
                    <a:pt x="108991" y="852985"/>
                    <a:pt x="162445" y="798394"/>
                  </a:cubicBezTo>
                  <a:cubicBezTo>
                    <a:pt x="215899" y="743803"/>
                    <a:pt x="301197" y="655093"/>
                    <a:pt x="339866" y="614150"/>
                  </a:cubicBezTo>
                  <a:cubicBezTo>
                    <a:pt x="378535" y="573207"/>
                    <a:pt x="389908" y="590266"/>
                    <a:pt x="394457" y="552735"/>
                  </a:cubicBezTo>
                  <a:cubicBezTo>
                    <a:pt x="399006" y="515203"/>
                    <a:pt x="379672" y="462886"/>
                    <a:pt x="367161" y="388961"/>
                  </a:cubicBezTo>
                  <a:cubicBezTo>
                    <a:pt x="354651" y="315035"/>
                    <a:pt x="329630" y="174009"/>
                    <a:pt x="319394" y="109182"/>
                  </a:cubicBezTo>
                  <a:cubicBezTo>
                    <a:pt x="309158" y="44355"/>
                    <a:pt x="305746" y="0"/>
                    <a:pt x="305746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0" name="Forma livre 239"/>
            <p:cNvSpPr/>
            <p:nvPr/>
          </p:nvSpPr>
          <p:spPr>
            <a:xfrm>
              <a:off x="4534383" y="2857069"/>
              <a:ext cx="541311" cy="1255513"/>
            </a:xfrm>
            <a:custGeom>
              <a:avLst/>
              <a:gdLst>
                <a:gd name="connsiteX0" fmla="*/ 0 w 586853"/>
                <a:gd name="connsiteY0" fmla="*/ 1392072 h 1392072"/>
                <a:gd name="connsiteX1" fmla="*/ 88710 w 586853"/>
                <a:gd name="connsiteY1" fmla="*/ 1317009 h 1392072"/>
                <a:gd name="connsiteX2" fmla="*/ 204716 w 586853"/>
                <a:gd name="connsiteY2" fmla="*/ 1235122 h 1392072"/>
                <a:gd name="connsiteX3" fmla="*/ 259307 w 586853"/>
                <a:gd name="connsiteY3" fmla="*/ 1091821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204716 w 586853"/>
                <a:gd name="connsiteY2" fmla="*/ 1235122 h 1392072"/>
                <a:gd name="connsiteX3" fmla="*/ 259307 w 586853"/>
                <a:gd name="connsiteY3" fmla="*/ 1091821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259307 w 586853"/>
                <a:gd name="connsiteY3" fmla="*/ 1091821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150410 w 586853"/>
                <a:gd name="connsiteY5" fmla="*/ 499154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150410 w 586853"/>
                <a:gd name="connsiteY5" fmla="*/ 499154 h 1392072"/>
                <a:gd name="connsiteX6" fmla="*/ 147575 w 586853"/>
                <a:gd name="connsiteY6" fmla="*/ 235772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150410 w 586853"/>
                <a:gd name="connsiteY5" fmla="*/ 499154 h 1392072"/>
                <a:gd name="connsiteX6" fmla="*/ 147575 w 586853"/>
                <a:gd name="connsiteY6" fmla="*/ 235772 h 1392072"/>
                <a:gd name="connsiteX7" fmla="*/ 167422 w 586853"/>
                <a:gd name="connsiteY7" fmla="*/ 98172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415842 h 1415842"/>
                <a:gd name="connsiteX1" fmla="*/ 74533 w 586853"/>
                <a:gd name="connsiteY1" fmla="*/ 1320101 h 1415842"/>
                <a:gd name="connsiteX2" fmla="*/ 128162 w 586853"/>
                <a:gd name="connsiteY2" fmla="*/ 1137785 h 1415842"/>
                <a:gd name="connsiteX3" fmla="*/ 126046 w 586853"/>
                <a:gd name="connsiteY3" fmla="*/ 956082 h 1415842"/>
                <a:gd name="connsiteX4" fmla="*/ 132245 w 586853"/>
                <a:gd name="connsiteY4" fmla="*/ 754730 h 1415842"/>
                <a:gd name="connsiteX5" fmla="*/ 150410 w 586853"/>
                <a:gd name="connsiteY5" fmla="*/ 522924 h 1415842"/>
                <a:gd name="connsiteX6" fmla="*/ 147575 w 586853"/>
                <a:gd name="connsiteY6" fmla="*/ 259542 h 1415842"/>
                <a:gd name="connsiteX7" fmla="*/ 167422 w 586853"/>
                <a:gd name="connsiteY7" fmla="*/ 121942 h 1415842"/>
                <a:gd name="connsiteX8" fmla="*/ 239650 w 586853"/>
                <a:gd name="connsiteY8" fmla="*/ 14593 h 1415842"/>
                <a:gd name="connsiteX9" fmla="*/ 586853 w 586853"/>
                <a:gd name="connsiteY9" fmla="*/ 23770 h 14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853" h="1415842">
                  <a:moveTo>
                    <a:pt x="0" y="1415842"/>
                  </a:moveTo>
                  <a:cubicBezTo>
                    <a:pt x="27295" y="1391389"/>
                    <a:pt x="53173" y="1366444"/>
                    <a:pt x="74533" y="1320101"/>
                  </a:cubicBezTo>
                  <a:cubicBezTo>
                    <a:pt x="95893" y="1273758"/>
                    <a:pt x="119577" y="1198455"/>
                    <a:pt x="128162" y="1137785"/>
                  </a:cubicBezTo>
                  <a:cubicBezTo>
                    <a:pt x="136747" y="1077115"/>
                    <a:pt x="125366" y="1019925"/>
                    <a:pt x="126046" y="956082"/>
                  </a:cubicBezTo>
                  <a:cubicBezTo>
                    <a:pt x="126727" y="892240"/>
                    <a:pt x="128184" y="826923"/>
                    <a:pt x="132245" y="754730"/>
                  </a:cubicBezTo>
                  <a:cubicBezTo>
                    <a:pt x="136306" y="682537"/>
                    <a:pt x="147855" y="605455"/>
                    <a:pt x="150410" y="522924"/>
                  </a:cubicBezTo>
                  <a:cubicBezTo>
                    <a:pt x="152965" y="440393"/>
                    <a:pt x="144740" y="326372"/>
                    <a:pt x="147575" y="259542"/>
                  </a:cubicBezTo>
                  <a:cubicBezTo>
                    <a:pt x="150410" y="192712"/>
                    <a:pt x="152076" y="162767"/>
                    <a:pt x="167422" y="121942"/>
                  </a:cubicBezTo>
                  <a:cubicBezTo>
                    <a:pt x="182768" y="81117"/>
                    <a:pt x="183922" y="52124"/>
                    <a:pt x="239650" y="14593"/>
                  </a:cubicBezTo>
                  <a:cubicBezTo>
                    <a:pt x="295378" y="-22938"/>
                    <a:pt x="586853" y="23770"/>
                    <a:pt x="586853" y="2377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1" name="Forma livre 240"/>
            <p:cNvSpPr/>
            <p:nvPr/>
          </p:nvSpPr>
          <p:spPr>
            <a:xfrm>
              <a:off x="3796232" y="2896750"/>
              <a:ext cx="801647" cy="1204722"/>
            </a:xfrm>
            <a:custGeom>
              <a:avLst/>
              <a:gdLst>
                <a:gd name="connsiteX0" fmla="*/ 771098 w 1012461"/>
                <a:gd name="connsiteY0" fmla="*/ 1357952 h 1357952"/>
                <a:gd name="connsiteX1" fmla="*/ 887104 w 1012461"/>
                <a:gd name="connsiteY1" fmla="*/ 1262418 h 1357952"/>
                <a:gd name="connsiteX2" fmla="*/ 975815 w 1012461"/>
                <a:gd name="connsiteY2" fmla="*/ 1139588 h 1357952"/>
                <a:gd name="connsiteX3" fmla="*/ 1009934 w 1012461"/>
                <a:gd name="connsiteY3" fmla="*/ 968991 h 1357952"/>
                <a:gd name="connsiteX4" fmla="*/ 1009934 w 1012461"/>
                <a:gd name="connsiteY4" fmla="*/ 702859 h 1357952"/>
                <a:gd name="connsiteX5" fmla="*/ 1009934 w 1012461"/>
                <a:gd name="connsiteY5" fmla="*/ 348018 h 1357952"/>
                <a:gd name="connsiteX6" fmla="*/ 989462 w 1012461"/>
                <a:gd name="connsiteY6" fmla="*/ 259307 h 1357952"/>
                <a:gd name="connsiteX7" fmla="*/ 798394 w 1012461"/>
                <a:gd name="connsiteY7" fmla="*/ 184244 h 1357952"/>
                <a:gd name="connsiteX8" fmla="*/ 286603 w 1012461"/>
                <a:gd name="connsiteY8" fmla="*/ 40943 h 1357952"/>
                <a:gd name="connsiteX9" fmla="*/ 0 w 1012461"/>
                <a:gd name="connsiteY9" fmla="*/ 0 h 1357952"/>
                <a:gd name="connsiteX0" fmla="*/ 771098 w 1012461"/>
                <a:gd name="connsiteY0" fmla="*/ 1357952 h 1357952"/>
                <a:gd name="connsiteX1" fmla="*/ 854515 w 1012461"/>
                <a:gd name="connsiteY1" fmla="*/ 1206862 h 1357952"/>
                <a:gd name="connsiteX2" fmla="*/ 975815 w 1012461"/>
                <a:gd name="connsiteY2" fmla="*/ 1139588 h 1357952"/>
                <a:gd name="connsiteX3" fmla="*/ 1009934 w 1012461"/>
                <a:gd name="connsiteY3" fmla="*/ 968991 h 1357952"/>
                <a:gd name="connsiteX4" fmla="*/ 1009934 w 1012461"/>
                <a:gd name="connsiteY4" fmla="*/ 702859 h 1357952"/>
                <a:gd name="connsiteX5" fmla="*/ 1009934 w 1012461"/>
                <a:gd name="connsiteY5" fmla="*/ 348018 h 1357952"/>
                <a:gd name="connsiteX6" fmla="*/ 989462 w 1012461"/>
                <a:gd name="connsiteY6" fmla="*/ 259307 h 1357952"/>
                <a:gd name="connsiteX7" fmla="*/ 798394 w 1012461"/>
                <a:gd name="connsiteY7" fmla="*/ 184244 h 1357952"/>
                <a:gd name="connsiteX8" fmla="*/ 286603 w 1012461"/>
                <a:gd name="connsiteY8" fmla="*/ 40943 h 1357952"/>
                <a:gd name="connsiteX9" fmla="*/ 0 w 1012461"/>
                <a:gd name="connsiteY9" fmla="*/ 0 h 1357952"/>
                <a:gd name="connsiteX0" fmla="*/ 771098 w 1019484"/>
                <a:gd name="connsiteY0" fmla="*/ 1357952 h 1357952"/>
                <a:gd name="connsiteX1" fmla="*/ 854515 w 1019484"/>
                <a:gd name="connsiteY1" fmla="*/ 1206862 h 1357952"/>
                <a:gd name="connsiteX2" fmla="*/ 881009 w 1019484"/>
                <a:gd name="connsiteY2" fmla="*/ 1056254 h 1357952"/>
                <a:gd name="connsiteX3" fmla="*/ 1009934 w 1019484"/>
                <a:gd name="connsiteY3" fmla="*/ 968991 h 1357952"/>
                <a:gd name="connsiteX4" fmla="*/ 1009934 w 1019484"/>
                <a:gd name="connsiteY4" fmla="*/ 702859 h 1357952"/>
                <a:gd name="connsiteX5" fmla="*/ 1009934 w 1019484"/>
                <a:gd name="connsiteY5" fmla="*/ 348018 h 1357952"/>
                <a:gd name="connsiteX6" fmla="*/ 989462 w 1019484"/>
                <a:gd name="connsiteY6" fmla="*/ 259307 h 1357952"/>
                <a:gd name="connsiteX7" fmla="*/ 798394 w 1019484"/>
                <a:gd name="connsiteY7" fmla="*/ 184244 h 1357952"/>
                <a:gd name="connsiteX8" fmla="*/ 286603 w 1019484"/>
                <a:gd name="connsiteY8" fmla="*/ 40943 h 1357952"/>
                <a:gd name="connsiteX9" fmla="*/ 0 w 1019484"/>
                <a:gd name="connsiteY9" fmla="*/ 0 h 1357952"/>
                <a:gd name="connsiteX0" fmla="*/ 771098 w 1019084"/>
                <a:gd name="connsiteY0" fmla="*/ 1357952 h 1357952"/>
                <a:gd name="connsiteX1" fmla="*/ 854515 w 1019084"/>
                <a:gd name="connsiteY1" fmla="*/ 1206862 h 1357952"/>
                <a:gd name="connsiteX2" fmla="*/ 881009 w 1019084"/>
                <a:gd name="connsiteY2" fmla="*/ 1056254 h 1357952"/>
                <a:gd name="connsiteX3" fmla="*/ 897352 w 1019084"/>
                <a:gd name="connsiteY3" fmla="*/ 891828 h 1357952"/>
                <a:gd name="connsiteX4" fmla="*/ 1009934 w 1019084"/>
                <a:gd name="connsiteY4" fmla="*/ 702859 h 1357952"/>
                <a:gd name="connsiteX5" fmla="*/ 1009934 w 1019084"/>
                <a:gd name="connsiteY5" fmla="*/ 348018 h 1357952"/>
                <a:gd name="connsiteX6" fmla="*/ 989462 w 1019084"/>
                <a:gd name="connsiteY6" fmla="*/ 259307 h 1357952"/>
                <a:gd name="connsiteX7" fmla="*/ 798394 w 1019084"/>
                <a:gd name="connsiteY7" fmla="*/ 184244 h 1357952"/>
                <a:gd name="connsiteX8" fmla="*/ 286603 w 1019084"/>
                <a:gd name="connsiteY8" fmla="*/ 40943 h 1357952"/>
                <a:gd name="connsiteX9" fmla="*/ 0 w 1019084"/>
                <a:gd name="connsiteY9" fmla="*/ 0 h 1357952"/>
                <a:gd name="connsiteX0" fmla="*/ 771098 w 1018875"/>
                <a:gd name="connsiteY0" fmla="*/ 1357952 h 1357952"/>
                <a:gd name="connsiteX1" fmla="*/ 854515 w 1018875"/>
                <a:gd name="connsiteY1" fmla="*/ 1206862 h 1357952"/>
                <a:gd name="connsiteX2" fmla="*/ 881009 w 1018875"/>
                <a:gd name="connsiteY2" fmla="*/ 1056254 h 1357952"/>
                <a:gd name="connsiteX3" fmla="*/ 897352 w 1018875"/>
                <a:gd name="connsiteY3" fmla="*/ 891828 h 1357952"/>
                <a:gd name="connsiteX4" fmla="*/ 906239 w 1018875"/>
                <a:gd name="connsiteY4" fmla="*/ 604091 h 1357952"/>
                <a:gd name="connsiteX5" fmla="*/ 1009934 w 1018875"/>
                <a:gd name="connsiteY5" fmla="*/ 348018 h 1357952"/>
                <a:gd name="connsiteX6" fmla="*/ 989462 w 1018875"/>
                <a:gd name="connsiteY6" fmla="*/ 259307 h 1357952"/>
                <a:gd name="connsiteX7" fmla="*/ 798394 w 1018875"/>
                <a:gd name="connsiteY7" fmla="*/ 184244 h 1357952"/>
                <a:gd name="connsiteX8" fmla="*/ 286603 w 1018875"/>
                <a:gd name="connsiteY8" fmla="*/ 40943 h 1357952"/>
                <a:gd name="connsiteX9" fmla="*/ 0 w 1018875"/>
                <a:gd name="connsiteY9" fmla="*/ 0 h 1357952"/>
                <a:gd name="connsiteX0" fmla="*/ 771098 w 991234"/>
                <a:gd name="connsiteY0" fmla="*/ 1357952 h 1357952"/>
                <a:gd name="connsiteX1" fmla="*/ 854515 w 991234"/>
                <a:gd name="connsiteY1" fmla="*/ 1206862 h 1357952"/>
                <a:gd name="connsiteX2" fmla="*/ 881009 w 991234"/>
                <a:gd name="connsiteY2" fmla="*/ 1056254 h 1357952"/>
                <a:gd name="connsiteX3" fmla="*/ 897352 w 991234"/>
                <a:gd name="connsiteY3" fmla="*/ 891828 h 1357952"/>
                <a:gd name="connsiteX4" fmla="*/ 906239 w 991234"/>
                <a:gd name="connsiteY4" fmla="*/ 604091 h 1357952"/>
                <a:gd name="connsiteX5" fmla="*/ 894388 w 991234"/>
                <a:gd name="connsiteY5" fmla="*/ 292461 h 1357952"/>
                <a:gd name="connsiteX6" fmla="*/ 989462 w 991234"/>
                <a:gd name="connsiteY6" fmla="*/ 259307 h 1357952"/>
                <a:gd name="connsiteX7" fmla="*/ 798394 w 991234"/>
                <a:gd name="connsiteY7" fmla="*/ 184244 h 1357952"/>
                <a:gd name="connsiteX8" fmla="*/ 286603 w 991234"/>
                <a:gd name="connsiteY8" fmla="*/ 40943 h 1357952"/>
                <a:gd name="connsiteX9" fmla="*/ 0 w 991234"/>
                <a:gd name="connsiteY9" fmla="*/ 0 h 1357952"/>
                <a:gd name="connsiteX0" fmla="*/ 771098 w 906271"/>
                <a:gd name="connsiteY0" fmla="*/ 1357952 h 1357952"/>
                <a:gd name="connsiteX1" fmla="*/ 854515 w 906271"/>
                <a:gd name="connsiteY1" fmla="*/ 1206862 h 1357952"/>
                <a:gd name="connsiteX2" fmla="*/ 881009 w 906271"/>
                <a:gd name="connsiteY2" fmla="*/ 1056254 h 1357952"/>
                <a:gd name="connsiteX3" fmla="*/ 897352 w 906271"/>
                <a:gd name="connsiteY3" fmla="*/ 891828 h 1357952"/>
                <a:gd name="connsiteX4" fmla="*/ 906239 w 906271"/>
                <a:gd name="connsiteY4" fmla="*/ 604091 h 1357952"/>
                <a:gd name="connsiteX5" fmla="*/ 894388 w 906271"/>
                <a:gd name="connsiteY5" fmla="*/ 292461 h 1357952"/>
                <a:gd name="connsiteX6" fmla="*/ 853178 w 906271"/>
                <a:gd name="connsiteY6" fmla="*/ 200663 h 1357952"/>
                <a:gd name="connsiteX7" fmla="*/ 798394 w 906271"/>
                <a:gd name="connsiteY7" fmla="*/ 184244 h 1357952"/>
                <a:gd name="connsiteX8" fmla="*/ 286603 w 906271"/>
                <a:gd name="connsiteY8" fmla="*/ 40943 h 1357952"/>
                <a:gd name="connsiteX9" fmla="*/ 0 w 906271"/>
                <a:gd name="connsiteY9" fmla="*/ 0 h 1357952"/>
                <a:gd name="connsiteX0" fmla="*/ 771098 w 908192"/>
                <a:gd name="connsiteY0" fmla="*/ 1357952 h 1357952"/>
                <a:gd name="connsiteX1" fmla="*/ 854515 w 908192"/>
                <a:gd name="connsiteY1" fmla="*/ 1206862 h 1357952"/>
                <a:gd name="connsiteX2" fmla="*/ 881009 w 908192"/>
                <a:gd name="connsiteY2" fmla="*/ 1056254 h 1357952"/>
                <a:gd name="connsiteX3" fmla="*/ 897352 w 908192"/>
                <a:gd name="connsiteY3" fmla="*/ 891828 h 1357952"/>
                <a:gd name="connsiteX4" fmla="*/ 906239 w 908192"/>
                <a:gd name="connsiteY4" fmla="*/ 604091 h 1357952"/>
                <a:gd name="connsiteX5" fmla="*/ 858836 w 908192"/>
                <a:gd name="connsiteY5" fmla="*/ 286288 h 1357952"/>
                <a:gd name="connsiteX6" fmla="*/ 853178 w 908192"/>
                <a:gd name="connsiteY6" fmla="*/ 200663 h 1357952"/>
                <a:gd name="connsiteX7" fmla="*/ 798394 w 908192"/>
                <a:gd name="connsiteY7" fmla="*/ 184244 h 1357952"/>
                <a:gd name="connsiteX8" fmla="*/ 286603 w 908192"/>
                <a:gd name="connsiteY8" fmla="*/ 40943 h 1357952"/>
                <a:gd name="connsiteX9" fmla="*/ 0 w 908192"/>
                <a:gd name="connsiteY9" fmla="*/ 0 h 1357952"/>
                <a:gd name="connsiteX0" fmla="*/ 771098 w 897632"/>
                <a:gd name="connsiteY0" fmla="*/ 1357952 h 1357952"/>
                <a:gd name="connsiteX1" fmla="*/ 854515 w 897632"/>
                <a:gd name="connsiteY1" fmla="*/ 1206862 h 1357952"/>
                <a:gd name="connsiteX2" fmla="*/ 881009 w 897632"/>
                <a:gd name="connsiteY2" fmla="*/ 1056254 h 1357952"/>
                <a:gd name="connsiteX3" fmla="*/ 897352 w 897632"/>
                <a:gd name="connsiteY3" fmla="*/ 891828 h 1357952"/>
                <a:gd name="connsiteX4" fmla="*/ 867724 w 897632"/>
                <a:gd name="connsiteY4" fmla="*/ 604091 h 1357952"/>
                <a:gd name="connsiteX5" fmla="*/ 858836 w 897632"/>
                <a:gd name="connsiteY5" fmla="*/ 286288 h 1357952"/>
                <a:gd name="connsiteX6" fmla="*/ 853178 w 897632"/>
                <a:gd name="connsiteY6" fmla="*/ 200663 h 1357952"/>
                <a:gd name="connsiteX7" fmla="*/ 798394 w 897632"/>
                <a:gd name="connsiteY7" fmla="*/ 184244 h 1357952"/>
                <a:gd name="connsiteX8" fmla="*/ 286603 w 897632"/>
                <a:gd name="connsiteY8" fmla="*/ 40943 h 1357952"/>
                <a:gd name="connsiteX9" fmla="*/ 0 w 897632"/>
                <a:gd name="connsiteY9" fmla="*/ 0 h 1357952"/>
                <a:gd name="connsiteX0" fmla="*/ 771098 w 881138"/>
                <a:gd name="connsiteY0" fmla="*/ 1357952 h 1357952"/>
                <a:gd name="connsiteX1" fmla="*/ 854515 w 881138"/>
                <a:gd name="connsiteY1" fmla="*/ 1206862 h 1357952"/>
                <a:gd name="connsiteX2" fmla="*/ 881009 w 881138"/>
                <a:gd name="connsiteY2" fmla="*/ 1056254 h 1357952"/>
                <a:gd name="connsiteX3" fmla="*/ 864762 w 881138"/>
                <a:gd name="connsiteY3" fmla="*/ 891828 h 1357952"/>
                <a:gd name="connsiteX4" fmla="*/ 867724 w 881138"/>
                <a:gd name="connsiteY4" fmla="*/ 604091 h 1357952"/>
                <a:gd name="connsiteX5" fmla="*/ 858836 w 881138"/>
                <a:gd name="connsiteY5" fmla="*/ 286288 h 1357952"/>
                <a:gd name="connsiteX6" fmla="*/ 853178 w 881138"/>
                <a:gd name="connsiteY6" fmla="*/ 200663 h 1357952"/>
                <a:gd name="connsiteX7" fmla="*/ 798394 w 881138"/>
                <a:gd name="connsiteY7" fmla="*/ 184244 h 1357952"/>
                <a:gd name="connsiteX8" fmla="*/ 286603 w 881138"/>
                <a:gd name="connsiteY8" fmla="*/ 40943 h 1357952"/>
                <a:gd name="connsiteX9" fmla="*/ 0 w 881138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3178 w 867911"/>
                <a:gd name="connsiteY6" fmla="*/ 200663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32440 w 867911"/>
                <a:gd name="connsiteY6" fmla="*/ 222269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0215 w 867911"/>
                <a:gd name="connsiteY6" fmla="*/ 228441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3051 w 867911"/>
                <a:gd name="connsiteY6" fmla="*/ 216626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3051 w 867911"/>
                <a:gd name="connsiteY6" fmla="*/ 216626 h 1357952"/>
                <a:gd name="connsiteX7" fmla="*/ 710498 w 867911"/>
                <a:gd name="connsiteY7" fmla="*/ 157660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24698 w 867911"/>
                <a:gd name="connsiteY6" fmla="*/ 207765 h 1357952"/>
                <a:gd name="connsiteX7" fmla="*/ 710498 w 867911"/>
                <a:gd name="connsiteY7" fmla="*/ 157660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7911" h="1357952">
                  <a:moveTo>
                    <a:pt x="771098" y="1357952"/>
                  </a:moveTo>
                  <a:cubicBezTo>
                    <a:pt x="812041" y="1328382"/>
                    <a:pt x="839159" y="1257145"/>
                    <a:pt x="854515" y="1206862"/>
                  </a:cubicBezTo>
                  <a:cubicBezTo>
                    <a:pt x="869871" y="1156579"/>
                    <a:pt x="861525" y="1108760"/>
                    <a:pt x="863233" y="1056254"/>
                  </a:cubicBezTo>
                  <a:cubicBezTo>
                    <a:pt x="864941" y="1003748"/>
                    <a:pt x="864014" y="967188"/>
                    <a:pt x="864762" y="891828"/>
                  </a:cubicBezTo>
                  <a:cubicBezTo>
                    <a:pt x="865510" y="816468"/>
                    <a:pt x="868712" y="705014"/>
                    <a:pt x="867724" y="604091"/>
                  </a:cubicBezTo>
                  <a:cubicBezTo>
                    <a:pt x="866736" y="503168"/>
                    <a:pt x="866007" y="352342"/>
                    <a:pt x="858836" y="286288"/>
                  </a:cubicBezTo>
                  <a:cubicBezTo>
                    <a:pt x="851665" y="220234"/>
                    <a:pt x="849421" y="229203"/>
                    <a:pt x="824698" y="207765"/>
                  </a:cubicBezTo>
                  <a:cubicBezTo>
                    <a:pt x="799975" y="186327"/>
                    <a:pt x="800180" y="185464"/>
                    <a:pt x="710498" y="157660"/>
                  </a:cubicBezTo>
                  <a:cubicBezTo>
                    <a:pt x="620816" y="129856"/>
                    <a:pt x="419669" y="71650"/>
                    <a:pt x="286603" y="40943"/>
                  </a:cubicBezTo>
                  <a:cubicBezTo>
                    <a:pt x="153537" y="10236"/>
                    <a:pt x="76768" y="5118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2" name="Forma livre 241"/>
            <p:cNvSpPr/>
            <p:nvPr/>
          </p:nvSpPr>
          <p:spPr>
            <a:xfrm>
              <a:off x="3512083" y="1326962"/>
              <a:ext cx="1587422" cy="1534868"/>
            </a:xfrm>
            <a:custGeom>
              <a:avLst/>
              <a:gdLst>
                <a:gd name="connsiteX0" fmla="*/ 6824 w 7480"/>
                <a:gd name="connsiteY0" fmla="*/ 1418021 h 1418021"/>
                <a:gd name="connsiteX1" fmla="*/ 6824 w 7480"/>
                <a:gd name="connsiteY1" fmla="*/ 135131 h 1418021"/>
                <a:gd name="connsiteX2" fmla="*/ 0 w 7480"/>
                <a:gd name="connsiteY2" fmla="*/ 101012 h 1418021"/>
                <a:gd name="connsiteX0" fmla="*/ 9123 w 10643"/>
                <a:gd name="connsiteY0" fmla="*/ 9288 h 9288"/>
                <a:gd name="connsiteX1" fmla="*/ 9123 w 10643"/>
                <a:gd name="connsiteY1" fmla="*/ 241 h 9288"/>
                <a:gd name="connsiteX2" fmla="*/ 0 w 10643"/>
                <a:gd name="connsiteY2" fmla="*/ 0 h 9288"/>
                <a:gd name="connsiteX0" fmla="*/ 8572 w 8572"/>
                <a:gd name="connsiteY0" fmla="*/ 10000 h 10000"/>
                <a:gd name="connsiteX1" fmla="*/ 8572 w 8572"/>
                <a:gd name="connsiteY1" fmla="*/ 259 h 10000"/>
                <a:gd name="connsiteX2" fmla="*/ 0 w 8572"/>
                <a:gd name="connsiteY2" fmla="*/ 0 h 10000"/>
                <a:gd name="connsiteX0" fmla="*/ 10000 w 10000"/>
                <a:gd name="connsiteY0" fmla="*/ 10000 h 10000"/>
                <a:gd name="connsiteX1" fmla="*/ 3257 w 10000"/>
                <a:gd name="connsiteY1" fmla="*/ 3636 h 10000"/>
                <a:gd name="connsiteX2" fmla="*/ 0 w 10000"/>
                <a:gd name="connsiteY2" fmla="*/ 0 h 10000"/>
                <a:gd name="connsiteX0" fmla="*/ 10000 w 10984"/>
                <a:gd name="connsiteY0" fmla="*/ 10000 h 10000"/>
                <a:gd name="connsiteX1" fmla="*/ 3257 w 10984"/>
                <a:gd name="connsiteY1" fmla="*/ 3636 h 10000"/>
                <a:gd name="connsiteX2" fmla="*/ 0 w 10984"/>
                <a:gd name="connsiteY2" fmla="*/ 0 h 10000"/>
                <a:gd name="connsiteX0" fmla="*/ 10000 w 10000"/>
                <a:gd name="connsiteY0" fmla="*/ 10000 h 10000"/>
                <a:gd name="connsiteX1" fmla="*/ 8331 w 10000"/>
                <a:gd name="connsiteY1" fmla="*/ 6735 h 10000"/>
                <a:gd name="connsiteX2" fmla="*/ 3257 w 10000"/>
                <a:gd name="connsiteY2" fmla="*/ 3636 h 10000"/>
                <a:gd name="connsiteX3" fmla="*/ 0 w 10000"/>
                <a:gd name="connsiteY3" fmla="*/ 0 h 10000"/>
                <a:gd name="connsiteX0" fmla="*/ 10000 w 12210"/>
                <a:gd name="connsiteY0" fmla="*/ 10000 h 10000"/>
                <a:gd name="connsiteX1" fmla="*/ 11086 w 12210"/>
                <a:gd name="connsiteY1" fmla="*/ 7233 h 10000"/>
                <a:gd name="connsiteX2" fmla="*/ 3257 w 12210"/>
                <a:gd name="connsiteY2" fmla="*/ 3636 h 10000"/>
                <a:gd name="connsiteX3" fmla="*/ 0 w 12210"/>
                <a:gd name="connsiteY3" fmla="*/ 0 h 10000"/>
                <a:gd name="connsiteX0" fmla="*/ 10000 w 12042"/>
                <a:gd name="connsiteY0" fmla="*/ 10000 h 10000"/>
                <a:gd name="connsiteX1" fmla="*/ 11086 w 12042"/>
                <a:gd name="connsiteY1" fmla="*/ 7233 h 10000"/>
                <a:gd name="connsiteX2" fmla="*/ 4262 w 12042"/>
                <a:gd name="connsiteY2" fmla="*/ 5075 h 10000"/>
                <a:gd name="connsiteX3" fmla="*/ 0 w 12042"/>
                <a:gd name="connsiteY3" fmla="*/ 0 h 10000"/>
                <a:gd name="connsiteX0" fmla="*/ 10000 w 11086"/>
                <a:gd name="connsiteY0" fmla="*/ 10000 h 10000"/>
                <a:gd name="connsiteX1" fmla="*/ 11086 w 11086"/>
                <a:gd name="connsiteY1" fmla="*/ 7233 h 10000"/>
                <a:gd name="connsiteX2" fmla="*/ 4262 w 11086"/>
                <a:gd name="connsiteY2" fmla="*/ 5075 h 10000"/>
                <a:gd name="connsiteX3" fmla="*/ 0 w 11086"/>
                <a:gd name="connsiteY3" fmla="*/ 0 h 10000"/>
                <a:gd name="connsiteX0" fmla="*/ 10000 w 11086"/>
                <a:gd name="connsiteY0" fmla="*/ 10000 h 10000"/>
                <a:gd name="connsiteX1" fmla="*/ 11086 w 11086"/>
                <a:gd name="connsiteY1" fmla="*/ 7233 h 10000"/>
                <a:gd name="connsiteX2" fmla="*/ 4262 w 11086"/>
                <a:gd name="connsiteY2" fmla="*/ 5075 h 10000"/>
                <a:gd name="connsiteX3" fmla="*/ 0 w 11086"/>
                <a:gd name="connsiteY3" fmla="*/ 0 h 10000"/>
                <a:gd name="connsiteX0" fmla="*/ 10000 w 11086"/>
                <a:gd name="connsiteY0" fmla="*/ 10000 h 10000"/>
                <a:gd name="connsiteX1" fmla="*/ 11086 w 11086"/>
                <a:gd name="connsiteY1" fmla="*/ 7233 h 10000"/>
                <a:gd name="connsiteX2" fmla="*/ 4943 w 11086"/>
                <a:gd name="connsiteY2" fmla="*/ 6514 h 10000"/>
                <a:gd name="connsiteX3" fmla="*/ 0 w 11086"/>
                <a:gd name="connsiteY3" fmla="*/ 0 h 10000"/>
                <a:gd name="connsiteX0" fmla="*/ 10000 w 10000"/>
                <a:gd name="connsiteY0" fmla="*/ 10000 h 10000"/>
                <a:gd name="connsiteX1" fmla="*/ 5737 w 10000"/>
                <a:gd name="connsiteY1" fmla="*/ 9060 h 10000"/>
                <a:gd name="connsiteX2" fmla="*/ 4943 w 10000"/>
                <a:gd name="connsiteY2" fmla="*/ 6514 h 10000"/>
                <a:gd name="connsiteX3" fmla="*/ 0 w 10000"/>
                <a:gd name="connsiteY3" fmla="*/ 0 h 10000"/>
                <a:gd name="connsiteX0" fmla="*/ 10000 w 10000"/>
                <a:gd name="connsiteY0" fmla="*/ 10000 h 10000"/>
                <a:gd name="connsiteX1" fmla="*/ 5737 w 10000"/>
                <a:gd name="connsiteY1" fmla="*/ 9060 h 10000"/>
                <a:gd name="connsiteX2" fmla="*/ 4943 w 10000"/>
                <a:gd name="connsiteY2" fmla="*/ 6514 h 10000"/>
                <a:gd name="connsiteX3" fmla="*/ 0 w 10000"/>
                <a:gd name="connsiteY3" fmla="*/ 0 h 10000"/>
                <a:gd name="connsiteX0" fmla="*/ 10843 w 10843"/>
                <a:gd name="connsiteY0" fmla="*/ 10055 h 10055"/>
                <a:gd name="connsiteX1" fmla="*/ 5737 w 10843"/>
                <a:gd name="connsiteY1" fmla="*/ 9060 h 10055"/>
                <a:gd name="connsiteX2" fmla="*/ 4943 w 10843"/>
                <a:gd name="connsiteY2" fmla="*/ 6514 h 10055"/>
                <a:gd name="connsiteX3" fmla="*/ 0 w 10843"/>
                <a:gd name="connsiteY3" fmla="*/ 0 h 10055"/>
                <a:gd name="connsiteX0" fmla="*/ 10843 w 10843"/>
                <a:gd name="connsiteY0" fmla="*/ 10055 h 10055"/>
                <a:gd name="connsiteX1" fmla="*/ 5737 w 10843"/>
                <a:gd name="connsiteY1" fmla="*/ 9060 h 10055"/>
                <a:gd name="connsiteX2" fmla="*/ 4943 w 10843"/>
                <a:gd name="connsiteY2" fmla="*/ 6514 h 10055"/>
                <a:gd name="connsiteX3" fmla="*/ 158 w 10843"/>
                <a:gd name="connsiteY3" fmla="*/ 158 h 10055"/>
                <a:gd name="connsiteX4" fmla="*/ 0 w 10843"/>
                <a:gd name="connsiteY4" fmla="*/ 0 h 10055"/>
                <a:gd name="connsiteX0" fmla="*/ 12435 w 12435"/>
                <a:gd name="connsiteY0" fmla="*/ 10029 h 10029"/>
                <a:gd name="connsiteX1" fmla="*/ 7329 w 12435"/>
                <a:gd name="connsiteY1" fmla="*/ 9034 h 10029"/>
                <a:gd name="connsiteX2" fmla="*/ 6535 w 12435"/>
                <a:gd name="connsiteY2" fmla="*/ 6488 h 10029"/>
                <a:gd name="connsiteX3" fmla="*/ 1750 w 12435"/>
                <a:gd name="connsiteY3" fmla="*/ 132 h 10029"/>
                <a:gd name="connsiteX4" fmla="*/ 0 w 12435"/>
                <a:gd name="connsiteY4" fmla="*/ 0 h 1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5" h="10029">
                  <a:moveTo>
                    <a:pt x="12435" y="10029"/>
                  </a:moveTo>
                  <a:lnTo>
                    <a:pt x="7329" y="9034"/>
                  </a:lnTo>
                  <a:lnTo>
                    <a:pt x="6535" y="6488"/>
                  </a:lnTo>
                  <a:lnTo>
                    <a:pt x="1750" y="13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3" name="Forma livre 242"/>
            <p:cNvSpPr/>
            <p:nvPr/>
          </p:nvSpPr>
          <p:spPr>
            <a:xfrm flipH="1">
              <a:off x="3750197" y="2042810"/>
              <a:ext cx="46036" cy="828543"/>
            </a:xfrm>
            <a:custGeom>
              <a:avLst/>
              <a:gdLst>
                <a:gd name="connsiteX0" fmla="*/ 0 w 40943"/>
                <a:gd name="connsiteY0" fmla="*/ 968991 h 968991"/>
                <a:gd name="connsiteX1" fmla="*/ 40943 w 40943"/>
                <a:gd name="connsiteY1" fmla="*/ 0 h 9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43" h="968991">
                  <a:moveTo>
                    <a:pt x="0" y="968991"/>
                  </a:moveTo>
                  <a:lnTo>
                    <a:pt x="40943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4" name="Forma livre 243"/>
            <p:cNvSpPr/>
            <p:nvPr/>
          </p:nvSpPr>
          <p:spPr>
            <a:xfrm>
              <a:off x="1715122" y="4823669"/>
              <a:ext cx="969915" cy="1476140"/>
            </a:xfrm>
            <a:custGeom>
              <a:avLst/>
              <a:gdLst>
                <a:gd name="connsiteX0" fmla="*/ 1147313 w 1147313"/>
                <a:gd name="connsiteY0" fmla="*/ 0 h 1561381"/>
                <a:gd name="connsiteX1" fmla="*/ 1121434 w 1147313"/>
                <a:gd name="connsiteY1" fmla="*/ 103516 h 1561381"/>
                <a:gd name="connsiteX2" fmla="*/ 1104181 w 1147313"/>
                <a:gd name="connsiteY2" fmla="*/ 353683 h 1561381"/>
                <a:gd name="connsiteX3" fmla="*/ 1009291 w 1147313"/>
                <a:gd name="connsiteY3" fmla="*/ 733245 h 1561381"/>
                <a:gd name="connsiteX4" fmla="*/ 888521 w 1147313"/>
                <a:gd name="connsiteY4" fmla="*/ 1035169 h 1561381"/>
                <a:gd name="connsiteX5" fmla="*/ 690113 w 1147313"/>
                <a:gd name="connsiteY5" fmla="*/ 1199071 h 1561381"/>
                <a:gd name="connsiteX6" fmla="*/ 353683 w 1147313"/>
                <a:gd name="connsiteY6" fmla="*/ 1406105 h 1561381"/>
                <a:gd name="connsiteX7" fmla="*/ 0 w 1147313"/>
                <a:gd name="connsiteY7" fmla="*/ 1561381 h 156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313" h="1561381">
                  <a:moveTo>
                    <a:pt x="1147313" y="0"/>
                  </a:moveTo>
                  <a:cubicBezTo>
                    <a:pt x="1137968" y="22284"/>
                    <a:pt x="1128623" y="44569"/>
                    <a:pt x="1121434" y="103516"/>
                  </a:cubicBezTo>
                  <a:cubicBezTo>
                    <a:pt x="1114245" y="162463"/>
                    <a:pt x="1122871" y="248728"/>
                    <a:pt x="1104181" y="353683"/>
                  </a:cubicBezTo>
                  <a:cubicBezTo>
                    <a:pt x="1085491" y="458638"/>
                    <a:pt x="1045234" y="619664"/>
                    <a:pt x="1009291" y="733245"/>
                  </a:cubicBezTo>
                  <a:cubicBezTo>
                    <a:pt x="973348" y="846826"/>
                    <a:pt x="941717" y="957531"/>
                    <a:pt x="888521" y="1035169"/>
                  </a:cubicBezTo>
                  <a:cubicBezTo>
                    <a:pt x="835325" y="1112807"/>
                    <a:pt x="779253" y="1137248"/>
                    <a:pt x="690113" y="1199071"/>
                  </a:cubicBezTo>
                  <a:cubicBezTo>
                    <a:pt x="600973" y="1260894"/>
                    <a:pt x="468702" y="1345720"/>
                    <a:pt x="353683" y="1406105"/>
                  </a:cubicBezTo>
                  <a:cubicBezTo>
                    <a:pt x="238664" y="1466490"/>
                    <a:pt x="0" y="1561381"/>
                    <a:pt x="0" y="1561381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9" name="Forma livre 8"/>
          <p:cNvSpPr/>
          <p:nvPr/>
        </p:nvSpPr>
        <p:spPr>
          <a:xfrm>
            <a:off x="7034213" y="5468938"/>
            <a:ext cx="733425" cy="419100"/>
          </a:xfrm>
          <a:custGeom>
            <a:avLst/>
            <a:gdLst>
              <a:gd name="connsiteX0" fmla="*/ 325967 w 733425"/>
              <a:gd name="connsiteY0" fmla="*/ 416983 h 419100"/>
              <a:gd name="connsiteX1" fmla="*/ 370417 w 733425"/>
              <a:gd name="connsiteY1" fmla="*/ 366183 h 419100"/>
              <a:gd name="connsiteX2" fmla="*/ 408517 w 733425"/>
              <a:gd name="connsiteY2" fmla="*/ 321733 h 419100"/>
              <a:gd name="connsiteX3" fmla="*/ 402167 w 733425"/>
              <a:gd name="connsiteY3" fmla="*/ 270933 h 419100"/>
              <a:gd name="connsiteX4" fmla="*/ 440267 w 733425"/>
              <a:gd name="connsiteY4" fmla="*/ 226483 h 419100"/>
              <a:gd name="connsiteX5" fmla="*/ 465667 w 733425"/>
              <a:gd name="connsiteY5" fmla="*/ 150283 h 419100"/>
              <a:gd name="connsiteX6" fmla="*/ 491067 w 733425"/>
              <a:gd name="connsiteY6" fmla="*/ 118533 h 419100"/>
              <a:gd name="connsiteX7" fmla="*/ 554567 w 733425"/>
              <a:gd name="connsiteY7" fmla="*/ 86783 h 419100"/>
              <a:gd name="connsiteX8" fmla="*/ 630767 w 733425"/>
              <a:gd name="connsiteY8" fmla="*/ 105833 h 419100"/>
              <a:gd name="connsiteX9" fmla="*/ 726017 w 733425"/>
              <a:gd name="connsiteY9" fmla="*/ 143933 h 419100"/>
              <a:gd name="connsiteX10" fmla="*/ 675217 w 733425"/>
              <a:gd name="connsiteY10" fmla="*/ 112183 h 419100"/>
              <a:gd name="connsiteX11" fmla="*/ 586317 w 733425"/>
              <a:gd name="connsiteY11" fmla="*/ 61383 h 419100"/>
              <a:gd name="connsiteX12" fmla="*/ 586317 w 733425"/>
              <a:gd name="connsiteY12" fmla="*/ 10583 h 419100"/>
              <a:gd name="connsiteX13" fmla="*/ 548217 w 733425"/>
              <a:gd name="connsiteY13" fmla="*/ 10583 h 419100"/>
              <a:gd name="connsiteX14" fmla="*/ 491067 w 733425"/>
              <a:gd name="connsiteY14" fmla="*/ 35983 h 419100"/>
              <a:gd name="connsiteX15" fmla="*/ 433917 w 733425"/>
              <a:gd name="connsiteY15" fmla="*/ 4233 h 419100"/>
              <a:gd name="connsiteX16" fmla="*/ 370417 w 733425"/>
              <a:gd name="connsiteY16" fmla="*/ 10583 h 419100"/>
              <a:gd name="connsiteX17" fmla="*/ 319617 w 733425"/>
              <a:gd name="connsiteY17" fmla="*/ 16933 h 419100"/>
              <a:gd name="connsiteX18" fmla="*/ 268817 w 733425"/>
              <a:gd name="connsiteY18" fmla="*/ 4233 h 419100"/>
              <a:gd name="connsiteX19" fmla="*/ 179917 w 733425"/>
              <a:gd name="connsiteY19" fmla="*/ 29633 h 419100"/>
              <a:gd name="connsiteX20" fmla="*/ 110067 w 733425"/>
              <a:gd name="connsiteY20" fmla="*/ 16933 h 419100"/>
              <a:gd name="connsiteX21" fmla="*/ 46567 w 733425"/>
              <a:gd name="connsiteY21" fmla="*/ 35983 h 419100"/>
              <a:gd name="connsiteX22" fmla="*/ 8467 w 733425"/>
              <a:gd name="connsiteY22" fmla="*/ 80433 h 419100"/>
              <a:gd name="connsiteX23" fmla="*/ 2117 w 733425"/>
              <a:gd name="connsiteY23" fmla="*/ 169333 h 419100"/>
              <a:gd name="connsiteX24" fmla="*/ 21167 w 733425"/>
              <a:gd name="connsiteY24" fmla="*/ 258233 h 419100"/>
              <a:gd name="connsiteX25" fmla="*/ 78317 w 733425"/>
              <a:gd name="connsiteY25" fmla="*/ 296333 h 419100"/>
              <a:gd name="connsiteX26" fmla="*/ 141817 w 733425"/>
              <a:gd name="connsiteY26" fmla="*/ 309033 h 419100"/>
              <a:gd name="connsiteX27" fmla="*/ 224367 w 733425"/>
              <a:gd name="connsiteY27" fmla="*/ 270933 h 419100"/>
              <a:gd name="connsiteX28" fmla="*/ 256117 w 733425"/>
              <a:gd name="connsiteY28" fmla="*/ 321733 h 419100"/>
              <a:gd name="connsiteX29" fmla="*/ 281517 w 733425"/>
              <a:gd name="connsiteY29" fmla="*/ 378883 h 419100"/>
              <a:gd name="connsiteX30" fmla="*/ 325967 w 733425"/>
              <a:gd name="connsiteY30" fmla="*/ 416983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425" h="419100">
                <a:moveTo>
                  <a:pt x="325967" y="416983"/>
                </a:moveTo>
                <a:cubicBezTo>
                  <a:pt x="340784" y="414866"/>
                  <a:pt x="356659" y="382058"/>
                  <a:pt x="370417" y="366183"/>
                </a:cubicBezTo>
                <a:cubicBezTo>
                  <a:pt x="384175" y="350308"/>
                  <a:pt x="403225" y="337608"/>
                  <a:pt x="408517" y="321733"/>
                </a:cubicBezTo>
                <a:cubicBezTo>
                  <a:pt x="413809" y="305858"/>
                  <a:pt x="396875" y="286808"/>
                  <a:pt x="402167" y="270933"/>
                </a:cubicBezTo>
                <a:cubicBezTo>
                  <a:pt x="407459" y="255058"/>
                  <a:pt x="429684" y="246591"/>
                  <a:pt x="440267" y="226483"/>
                </a:cubicBezTo>
                <a:cubicBezTo>
                  <a:pt x="450850" y="206375"/>
                  <a:pt x="457200" y="168275"/>
                  <a:pt x="465667" y="150283"/>
                </a:cubicBezTo>
                <a:cubicBezTo>
                  <a:pt x="474134" y="132291"/>
                  <a:pt x="476250" y="129116"/>
                  <a:pt x="491067" y="118533"/>
                </a:cubicBezTo>
                <a:cubicBezTo>
                  <a:pt x="505884" y="107950"/>
                  <a:pt x="531284" y="88900"/>
                  <a:pt x="554567" y="86783"/>
                </a:cubicBezTo>
                <a:cubicBezTo>
                  <a:pt x="577850" y="84666"/>
                  <a:pt x="602192" y="96308"/>
                  <a:pt x="630767" y="105833"/>
                </a:cubicBezTo>
                <a:cubicBezTo>
                  <a:pt x="659342" y="115358"/>
                  <a:pt x="718609" y="142875"/>
                  <a:pt x="726017" y="143933"/>
                </a:cubicBezTo>
                <a:cubicBezTo>
                  <a:pt x="733425" y="144991"/>
                  <a:pt x="698500" y="125941"/>
                  <a:pt x="675217" y="112183"/>
                </a:cubicBezTo>
                <a:cubicBezTo>
                  <a:pt x="651934" y="98425"/>
                  <a:pt x="601134" y="78316"/>
                  <a:pt x="586317" y="61383"/>
                </a:cubicBezTo>
                <a:cubicBezTo>
                  <a:pt x="571500" y="44450"/>
                  <a:pt x="592667" y="19050"/>
                  <a:pt x="586317" y="10583"/>
                </a:cubicBezTo>
                <a:cubicBezTo>
                  <a:pt x="579967" y="2116"/>
                  <a:pt x="564092" y="6350"/>
                  <a:pt x="548217" y="10583"/>
                </a:cubicBezTo>
                <a:cubicBezTo>
                  <a:pt x="532342" y="14816"/>
                  <a:pt x="510117" y="37041"/>
                  <a:pt x="491067" y="35983"/>
                </a:cubicBezTo>
                <a:cubicBezTo>
                  <a:pt x="472017" y="34925"/>
                  <a:pt x="454025" y="8466"/>
                  <a:pt x="433917" y="4233"/>
                </a:cubicBezTo>
                <a:cubicBezTo>
                  <a:pt x="413809" y="0"/>
                  <a:pt x="389467" y="8466"/>
                  <a:pt x="370417" y="10583"/>
                </a:cubicBezTo>
                <a:cubicBezTo>
                  <a:pt x="351367" y="12700"/>
                  <a:pt x="336550" y="17991"/>
                  <a:pt x="319617" y="16933"/>
                </a:cubicBezTo>
                <a:cubicBezTo>
                  <a:pt x="302684" y="15875"/>
                  <a:pt x="292100" y="2116"/>
                  <a:pt x="268817" y="4233"/>
                </a:cubicBezTo>
                <a:cubicBezTo>
                  <a:pt x="245534" y="6350"/>
                  <a:pt x="206375" y="27516"/>
                  <a:pt x="179917" y="29633"/>
                </a:cubicBezTo>
                <a:cubicBezTo>
                  <a:pt x="153459" y="31750"/>
                  <a:pt x="132292" y="15875"/>
                  <a:pt x="110067" y="16933"/>
                </a:cubicBezTo>
                <a:cubicBezTo>
                  <a:pt x="87842" y="17991"/>
                  <a:pt x="63500" y="25400"/>
                  <a:pt x="46567" y="35983"/>
                </a:cubicBezTo>
                <a:cubicBezTo>
                  <a:pt x="29634" y="46566"/>
                  <a:pt x="15875" y="58208"/>
                  <a:pt x="8467" y="80433"/>
                </a:cubicBezTo>
                <a:cubicBezTo>
                  <a:pt x="1059" y="102658"/>
                  <a:pt x="0" y="139700"/>
                  <a:pt x="2117" y="169333"/>
                </a:cubicBezTo>
                <a:cubicBezTo>
                  <a:pt x="4234" y="198966"/>
                  <a:pt x="8467" y="237066"/>
                  <a:pt x="21167" y="258233"/>
                </a:cubicBezTo>
                <a:cubicBezTo>
                  <a:pt x="33867" y="279400"/>
                  <a:pt x="58209" y="287866"/>
                  <a:pt x="78317" y="296333"/>
                </a:cubicBezTo>
                <a:cubicBezTo>
                  <a:pt x="98425" y="304800"/>
                  <a:pt x="117475" y="313266"/>
                  <a:pt x="141817" y="309033"/>
                </a:cubicBezTo>
                <a:cubicBezTo>
                  <a:pt x="166159" y="304800"/>
                  <a:pt x="205317" y="268816"/>
                  <a:pt x="224367" y="270933"/>
                </a:cubicBezTo>
                <a:cubicBezTo>
                  <a:pt x="243417" y="273050"/>
                  <a:pt x="246592" y="303741"/>
                  <a:pt x="256117" y="321733"/>
                </a:cubicBezTo>
                <a:cubicBezTo>
                  <a:pt x="265642" y="339725"/>
                  <a:pt x="268817" y="361950"/>
                  <a:pt x="281517" y="378883"/>
                </a:cubicBezTo>
                <a:cubicBezTo>
                  <a:pt x="294217" y="395816"/>
                  <a:pt x="311150" y="419100"/>
                  <a:pt x="325967" y="4169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2657475" y="1476375"/>
            <a:ext cx="977900" cy="612775"/>
          </a:xfrm>
          <a:custGeom>
            <a:avLst/>
            <a:gdLst>
              <a:gd name="connsiteX0" fmla="*/ 11556 w 1229311"/>
              <a:gd name="connsiteY0" fmla="*/ 612489 h 612489"/>
              <a:gd name="connsiteX1" fmla="*/ 24557 w 1229311"/>
              <a:gd name="connsiteY1" fmla="*/ 560485 h 612489"/>
              <a:gd name="connsiteX2" fmla="*/ 2889 w 1229311"/>
              <a:gd name="connsiteY2" fmla="*/ 534483 h 612489"/>
              <a:gd name="connsiteX3" fmla="*/ 7222 w 1229311"/>
              <a:gd name="connsiteY3" fmla="*/ 495480 h 612489"/>
              <a:gd name="connsiteX4" fmla="*/ 28891 w 1229311"/>
              <a:gd name="connsiteY4" fmla="*/ 460811 h 612489"/>
              <a:gd name="connsiteX5" fmla="*/ 63560 w 1229311"/>
              <a:gd name="connsiteY5" fmla="*/ 478146 h 612489"/>
              <a:gd name="connsiteX6" fmla="*/ 67893 w 1229311"/>
              <a:gd name="connsiteY6" fmla="*/ 447810 h 612489"/>
              <a:gd name="connsiteX7" fmla="*/ 80894 w 1229311"/>
              <a:gd name="connsiteY7" fmla="*/ 408807 h 612489"/>
              <a:gd name="connsiteX8" fmla="*/ 106896 w 1229311"/>
              <a:gd name="connsiteY8" fmla="*/ 452144 h 612489"/>
              <a:gd name="connsiteX9" fmla="*/ 150233 w 1229311"/>
              <a:gd name="connsiteY9" fmla="*/ 408807 h 612489"/>
              <a:gd name="connsiteX10" fmla="*/ 150233 w 1229311"/>
              <a:gd name="connsiteY10" fmla="*/ 361137 h 612489"/>
              <a:gd name="connsiteX11" fmla="*/ 193569 w 1229311"/>
              <a:gd name="connsiteY11" fmla="*/ 335135 h 612489"/>
              <a:gd name="connsiteX12" fmla="*/ 236906 w 1229311"/>
              <a:gd name="connsiteY12" fmla="*/ 330802 h 612489"/>
              <a:gd name="connsiteX13" fmla="*/ 262908 w 1229311"/>
              <a:gd name="connsiteY13" fmla="*/ 291799 h 612489"/>
              <a:gd name="connsiteX14" fmla="*/ 319245 w 1229311"/>
              <a:gd name="connsiteY14" fmla="*/ 261463 h 612489"/>
              <a:gd name="connsiteX15" fmla="*/ 332246 w 1229311"/>
              <a:gd name="connsiteY15" fmla="*/ 235461 h 612489"/>
              <a:gd name="connsiteX16" fmla="*/ 314911 w 1229311"/>
              <a:gd name="connsiteY16" fmla="*/ 213793 h 612489"/>
              <a:gd name="connsiteX17" fmla="*/ 358248 w 1229311"/>
              <a:gd name="connsiteY17" fmla="*/ 179124 h 612489"/>
              <a:gd name="connsiteX18" fmla="*/ 366915 w 1229311"/>
              <a:gd name="connsiteY18" fmla="*/ 144455 h 612489"/>
              <a:gd name="connsiteX19" fmla="*/ 405918 w 1229311"/>
              <a:gd name="connsiteY19" fmla="*/ 157456 h 612489"/>
              <a:gd name="connsiteX20" fmla="*/ 427586 w 1229311"/>
              <a:gd name="connsiteY20" fmla="*/ 140121 h 612489"/>
              <a:gd name="connsiteX21" fmla="*/ 462255 w 1229311"/>
              <a:gd name="connsiteY21" fmla="*/ 105452 h 612489"/>
              <a:gd name="connsiteX22" fmla="*/ 553262 w 1229311"/>
              <a:gd name="connsiteY22" fmla="*/ 88117 h 612489"/>
              <a:gd name="connsiteX23" fmla="*/ 592265 w 1229311"/>
              <a:gd name="connsiteY23" fmla="*/ 79450 h 612489"/>
              <a:gd name="connsiteX24" fmla="*/ 652936 w 1229311"/>
              <a:gd name="connsiteY24" fmla="*/ 88117 h 612489"/>
              <a:gd name="connsiteX25" fmla="*/ 709273 w 1229311"/>
              <a:gd name="connsiteY25" fmla="*/ 53448 h 612489"/>
              <a:gd name="connsiteX26" fmla="*/ 752610 w 1229311"/>
              <a:gd name="connsiteY26" fmla="*/ 53448 h 612489"/>
              <a:gd name="connsiteX27" fmla="*/ 769945 w 1229311"/>
              <a:gd name="connsiteY27" fmla="*/ 27446 h 612489"/>
              <a:gd name="connsiteX28" fmla="*/ 804614 w 1229311"/>
              <a:gd name="connsiteY28" fmla="*/ 31780 h 612489"/>
              <a:gd name="connsiteX29" fmla="*/ 843617 w 1229311"/>
              <a:gd name="connsiteY29" fmla="*/ 31780 h 612489"/>
              <a:gd name="connsiteX30" fmla="*/ 878286 w 1229311"/>
              <a:gd name="connsiteY30" fmla="*/ 1444 h 612489"/>
              <a:gd name="connsiteX31" fmla="*/ 925956 w 1229311"/>
              <a:gd name="connsiteY31" fmla="*/ 23113 h 612489"/>
              <a:gd name="connsiteX32" fmla="*/ 943291 w 1229311"/>
              <a:gd name="connsiteY32" fmla="*/ 10112 h 612489"/>
              <a:gd name="connsiteX33" fmla="*/ 977960 w 1229311"/>
              <a:gd name="connsiteY33" fmla="*/ 27446 h 612489"/>
              <a:gd name="connsiteX34" fmla="*/ 1016963 w 1229311"/>
              <a:gd name="connsiteY34" fmla="*/ 31780 h 612489"/>
              <a:gd name="connsiteX35" fmla="*/ 1060299 w 1229311"/>
              <a:gd name="connsiteY35" fmla="*/ 27446 h 612489"/>
              <a:gd name="connsiteX36" fmla="*/ 1125304 w 1229311"/>
              <a:gd name="connsiteY36" fmla="*/ 40447 h 612489"/>
              <a:gd name="connsiteX37" fmla="*/ 1190309 w 1229311"/>
              <a:gd name="connsiteY37" fmla="*/ 53448 h 612489"/>
              <a:gd name="connsiteX38" fmla="*/ 1229311 w 1229311"/>
              <a:gd name="connsiteY38" fmla="*/ 70783 h 612489"/>
              <a:gd name="connsiteX0" fmla="*/ 11556 w 1190309"/>
              <a:gd name="connsiteY0" fmla="*/ 612489 h 612489"/>
              <a:gd name="connsiteX1" fmla="*/ 24557 w 1190309"/>
              <a:gd name="connsiteY1" fmla="*/ 560485 h 612489"/>
              <a:gd name="connsiteX2" fmla="*/ 2889 w 1190309"/>
              <a:gd name="connsiteY2" fmla="*/ 534483 h 612489"/>
              <a:gd name="connsiteX3" fmla="*/ 7222 w 1190309"/>
              <a:gd name="connsiteY3" fmla="*/ 495480 h 612489"/>
              <a:gd name="connsiteX4" fmla="*/ 28891 w 1190309"/>
              <a:gd name="connsiteY4" fmla="*/ 460811 h 612489"/>
              <a:gd name="connsiteX5" fmla="*/ 63560 w 1190309"/>
              <a:gd name="connsiteY5" fmla="*/ 478146 h 612489"/>
              <a:gd name="connsiteX6" fmla="*/ 67893 w 1190309"/>
              <a:gd name="connsiteY6" fmla="*/ 447810 h 612489"/>
              <a:gd name="connsiteX7" fmla="*/ 80894 w 1190309"/>
              <a:gd name="connsiteY7" fmla="*/ 408807 h 612489"/>
              <a:gd name="connsiteX8" fmla="*/ 106896 w 1190309"/>
              <a:gd name="connsiteY8" fmla="*/ 452144 h 612489"/>
              <a:gd name="connsiteX9" fmla="*/ 150233 w 1190309"/>
              <a:gd name="connsiteY9" fmla="*/ 408807 h 612489"/>
              <a:gd name="connsiteX10" fmla="*/ 150233 w 1190309"/>
              <a:gd name="connsiteY10" fmla="*/ 361137 h 612489"/>
              <a:gd name="connsiteX11" fmla="*/ 193569 w 1190309"/>
              <a:gd name="connsiteY11" fmla="*/ 335135 h 612489"/>
              <a:gd name="connsiteX12" fmla="*/ 236906 w 1190309"/>
              <a:gd name="connsiteY12" fmla="*/ 330802 h 612489"/>
              <a:gd name="connsiteX13" fmla="*/ 262908 w 1190309"/>
              <a:gd name="connsiteY13" fmla="*/ 291799 h 612489"/>
              <a:gd name="connsiteX14" fmla="*/ 319245 w 1190309"/>
              <a:gd name="connsiteY14" fmla="*/ 261463 h 612489"/>
              <a:gd name="connsiteX15" fmla="*/ 332246 w 1190309"/>
              <a:gd name="connsiteY15" fmla="*/ 235461 h 612489"/>
              <a:gd name="connsiteX16" fmla="*/ 314911 w 1190309"/>
              <a:gd name="connsiteY16" fmla="*/ 213793 h 612489"/>
              <a:gd name="connsiteX17" fmla="*/ 358248 w 1190309"/>
              <a:gd name="connsiteY17" fmla="*/ 179124 h 612489"/>
              <a:gd name="connsiteX18" fmla="*/ 366915 w 1190309"/>
              <a:gd name="connsiteY18" fmla="*/ 144455 h 612489"/>
              <a:gd name="connsiteX19" fmla="*/ 405918 w 1190309"/>
              <a:gd name="connsiteY19" fmla="*/ 157456 h 612489"/>
              <a:gd name="connsiteX20" fmla="*/ 427586 w 1190309"/>
              <a:gd name="connsiteY20" fmla="*/ 140121 h 612489"/>
              <a:gd name="connsiteX21" fmla="*/ 462255 w 1190309"/>
              <a:gd name="connsiteY21" fmla="*/ 105452 h 612489"/>
              <a:gd name="connsiteX22" fmla="*/ 553262 w 1190309"/>
              <a:gd name="connsiteY22" fmla="*/ 88117 h 612489"/>
              <a:gd name="connsiteX23" fmla="*/ 592265 w 1190309"/>
              <a:gd name="connsiteY23" fmla="*/ 79450 h 612489"/>
              <a:gd name="connsiteX24" fmla="*/ 652936 w 1190309"/>
              <a:gd name="connsiteY24" fmla="*/ 88117 h 612489"/>
              <a:gd name="connsiteX25" fmla="*/ 709273 w 1190309"/>
              <a:gd name="connsiteY25" fmla="*/ 53448 h 612489"/>
              <a:gd name="connsiteX26" fmla="*/ 752610 w 1190309"/>
              <a:gd name="connsiteY26" fmla="*/ 53448 h 612489"/>
              <a:gd name="connsiteX27" fmla="*/ 769945 w 1190309"/>
              <a:gd name="connsiteY27" fmla="*/ 27446 h 612489"/>
              <a:gd name="connsiteX28" fmla="*/ 804614 w 1190309"/>
              <a:gd name="connsiteY28" fmla="*/ 31780 h 612489"/>
              <a:gd name="connsiteX29" fmla="*/ 843617 w 1190309"/>
              <a:gd name="connsiteY29" fmla="*/ 31780 h 612489"/>
              <a:gd name="connsiteX30" fmla="*/ 878286 w 1190309"/>
              <a:gd name="connsiteY30" fmla="*/ 1444 h 612489"/>
              <a:gd name="connsiteX31" fmla="*/ 925956 w 1190309"/>
              <a:gd name="connsiteY31" fmla="*/ 23113 h 612489"/>
              <a:gd name="connsiteX32" fmla="*/ 943291 w 1190309"/>
              <a:gd name="connsiteY32" fmla="*/ 10112 h 612489"/>
              <a:gd name="connsiteX33" fmla="*/ 977960 w 1190309"/>
              <a:gd name="connsiteY33" fmla="*/ 27446 h 612489"/>
              <a:gd name="connsiteX34" fmla="*/ 1016963 w 1190309"/>
              <a:gd name="connsiteY34" fmla="*/ 31780 h 612489"/>
              <a:gd name="connsiteX35" fmla="*/ 1060299 w 1190309"/>
              <a:gd name="connsiteY35" fmla="*/ 27446 h 612489"/>
              <a:gd name="connsiteX36" fmla="*/ 1125304 w 1190309"/>
              <a:gd name="connsiteY36" fmla="*/ 40447 h 612489"/>
              <a:gd name="connsiteX37" fmla="*/ 1190309 w 1190309"/>
              <a:gd name="connsiteY37" fmla="*/ 53448 h 612489"/>
              <a:gd name="connsiteX0" fmla="*/ 11556 w 1125304"/>
              <a:gd name="connsiteY0" fmla="*/ 612489 h 612489"/>
              <a:gd name="connsiteX1" fmla="*/ 24557 w 1125304"/>
              <a:gd name="connsiteY1" fmla="*/ 560485 h 612489"/>
              <a:gd name="connsiteX2" fmla="*/ 2889 w 1125304"/>
              <a:gd name="connsiteY2" fmla="*/ 534483 h 612489"/>
              <a:gd name="connsiteX3" fmla="*/ 7222 w 1125304"/>
              <a:gd name="connsiteY3" fmla="*/ 495480 h 612489"/>
              <a:gd name="connsiteX4" fmla="*/ 28891 w 1125304"/>
              <a:gd name="connsiteY4" fmla="*/ 460811 h 612489"/>
              <a:gd name="connsiteX5" fmla="*/ 63560 w 1125304"/>
              <a:gd name="connsiteY5" fmla="*/ 478146 h 612489"/>
              <a:gd name="connsiteX6" fmla="*/ 67893 w 1125304"/>
              <a:gd name="connsiteY6" fmla="*/ 447810 h 612489"/>
              <a:gd name="connsiteX7" fmla="*/ 80894 w 1125304"/>
              <a:gd name="connsiteY7" fmla="*/ 408807 h 612489"/>
              <a:gd name="connsiteX8" fmla="*/ 106896 w 1125304"/>
              <a:gd name="connsiteY8" fmla="*/ 452144 h 612489"/>
              <a:gd name="connsiteX9" fmla="*/ 150233 w 1125304"/>
              <a:gd name="connsiteY9" fmla="*/ 408807 h 612489"/>
              <a:gd name="connsiteX10" fmla="*/ 150233 w 1125304"/>
              <a:gd name="connsiteY10" fmla="*/ 361137 h 612489"/>
              <a:gd name="connsiteX11" fmla="*/ 193569 w 1125304"/>
              <a:gd name="connsiteY11" fmla="*/ 335135 h 612489"/>
              <a:gd name="connsiteX12" fmla="*/ 236906 w 1125304"/>
              <a:gd name="connsiteY12" fmla="*/ 330802 h 612489"/>
              <a:gd name="connsiteX13" fmla="*/ 262908 w 1125304"/>
              <a:gd name="connsiteY13" fmla="*/ 291799 h 612489"/>
              <a:gd name="connsiteX14" fmla="*/ 319245 w 1125304"/>
              <a:gd name="connsiteY14" fmla="*/ 261463 h 612489"/>
              <a:gd name="connsiteX15" fmla="*/ 332246 w 1125304"/>
              <a:gd name="connsiteY15" fmla="*/ 235461 h 612489"/>
              <a:gd name="connsiteX16" fmla="*/ 314911 w 1125304"/>
              <a:gd name="connsiteY16" fmla="*/ 213793 h 612489"/>
              <a:gd name="connsiteX17" fmla="*/ 358248 w 1125304"/>
              <a:gd name="connsiteY17" fmla="*/ 179124 h 612489"/>
              <a:gd name="connsiteX18" fmla="*/ 366915 w 1125304"/>
              <a:gd name="connsiteY18" fmla="*/ 144455 h 612489"/>
              <a:gd name="connsiteX19" fmla="*/ 405918 w 1125304"/>
              <a:gd name="connsiteY19" fmla="*/ 157456 h 612489"/>
              <a:gd name="connsiteX20" fmla="*/ 427586 w 1125304"/>
              <a:gd name="connsiteY20" fmla="*/ 140121 h 612489"/>
              <a:gd name="connsiteX21" fmla="*/ 462255 w 1125304"/>
              <a:gd name="connsiteY21" fmla="*/ 105452 h 612489"/>
              <a:gd name="connsiteX22" fmla="*/ 553262 w 1125304"/>
              <a:gd name="connsiteY22" fmla="*/ 88117 h 612489"/>
              <a:gd name="connsiteX23" fmla="*/ 592265 w 1125304"/>
              <a:gd name="connsiteY23" fmla="*/ 79450 h 612489"/>
              <a:gd name="connsiteX24" fmla="*/ 652936 w 1125304"/>
              <a:gd name="connsiteY24" fmla="*/ 88117 h 612489"/>
              <a:gd name="connsiteX25" fmla="*/ 709273 w 1125304"/>
              <a:gd name="connsiteY25" fmla="*/ 53448 h 612489"/>
              <a:gd name="connsiteX26" fmla="*/ 752610 w 1125304"/>
              <a:gd name="connsiteY26" fmla="*/ 53448 h 612489"/>
              <a:gd name="connsiteX27" fmla="*/ 769945 w 1125304"/>
              <a:gd name="connsiteY27" fmla="*/ 27446 h 612489"/>
              <a:gd name="connsiteX28" fmla="*/ 804614 w 1125304"/>
              <a:gd name="connsiteY28" fmla="*/ 31780 h 612489"/>
              <a:gd name="connsiteX29" fmla="*/ 843617 w 1125304"/>
              <a:gd name="connsiteY29" fmla="*/ 31780 h 612489"/>
              <a:gd name="connsiteX30" fmla="*/ 878286 w 1125304"/>
              <a:gd name="connsiteY30" fmla="*/ 1444 h 612489"/>
              <a:gd name="connsiteX31" fmla="*/ 925956 w 1125304"/>
              <a:gd name="connsiteY31" fmla="*/ 23113 h 612489"/>
              <a:gd name="connsiteX32" fmla="*/ 943291 w 1125304"/>
              <a:gd name="connsiteY32" fmla="*/ 10112 h 612489"/>
              <a:gd name="connsiteX33" fmla="*/ 977960 w 1125304"/>
              <a:gd name="connsiteY33" fmla="*/ 27446 h 612489"/>
              <a:gd name="connsiteX34" fmla="*/ 1016963 w 1125304"/>
              <a:gd name="connsiteY34" fmla="*/ 31780 h 612489"/>
              <a:gd name="connsiteX35" fmla="*/ 1060299 w 1125304"/>
              <a:gd name="connsiteY35" fmla="*/ 27446 h 612489"/>
              <a:gd name="connsiteX36" fmla="*/ 1125304 w 1125304"/>
              <a:gd name="connsiteY36" fmla="*/ 40447 h 612489"/>
              <a:gd name="connsiteX0" fmla="*/ 11556 w 1060299"/>
              <a:gd name="connsiteY0" fmla="*/ 612489 h 612489"/>
              <a:gd name="connsiteX1" fmla="*/ 24557 w 1060299"/>
              <a:gd name="connsiteY1" fmla="*/ 560485 h 612489"/>
              <a:gd name="connsiteX2" fmla="*/ 2889 w 1060299"/>
              <a:gd name="connsiteY2" fmla="*/ 534483 h 612489"/>
              <a:gd name="connsiteX3" fmla="*/ 7222 w 1060299"/>
              <a:gd name="connsiteY3" fmla="*/ 495480 h 612489"/>
              <a:gd name="connsiteX4" fmla="*/ 28891 w 1060299"/>
              <a:gd name="connsiteY4" fmla="*/ 460811 h 612489"/>
              <a:gd name="connsiteX5" fmla="*/ 63560 w 1060299"/>
              <a:gd name="connsiteY5" fmla="*/ 478146 h 612489"/>
              <a:gd name="connsiteX6" fmla="*/ 67893 w 1060299"/>
              <a:gd name="connsiteY6" fmla="*/ 447810 h 612489"/>
              <a:gd name="connsiteX7" fmla="*/ 80894 w 1060299"/>
              <a:gd name="connsiteY7" fmla="*/ 408807 h 612489"/>
              <a:gd name="connsiteX8" fmla="*/ 106896 w 1060299"/>
              <a:gd name="connsiteY8" fmla="*/ 452144 h 612489"/>
              <a:gd name="connsiteX9" fmla="*/ 150233 w 1060299"/>
              <a:gd name="connsiteY9" fmla="*/ 408807 h 612489"/>
              <a:gd name="connsiteX10" fmla="*/ 150233 w 1060299"/>
              <a:gd name="connsiteY10" fmla="*/ 361137 h 612489"/>
              <a:gd name="connsiteX11" fmla="*/ 193569 w 1060299"/>
              <a:gd name="connsiteY11" fmla="*/ 335135 h 612489"/>
              <a:gd name="connsiteX12" fmla="*/ 236906 w 1060299"/>
              <a:gd name="connsiteY12" fmla="*/ 330802 h 612489"/>
              <a:gd name="connsiteX13" fmla="*/ 262908 w 1060299"/>
              <a:gd name="connsiteY13" fmla="*/ 291799 h 612489"/>
              <a:gd name="connsiteX14" fmla="*/ 319245 w 1060299"/>
              <a:gd name="connsiteY14" fmla="*/ 261463 h 612489"/>
              <a:gd name="connsiteX15" fmla="*/ 332246 w 1060299"/>
              <a:gd name="connsiteY15" fmla="*/ 235461 h 612489"/>
              <a:gd name="connsiteX16" fmla="*/ 314911 w 1060299"/>
              <a:gd name="connsiteY16" fmla="*/ 213793 h 612489"/>
              <a:gd name="connsiteX17" fmla="*/ 358248 w 1060299"/>
              <a:gd name="connsiteY17" fmla="*/ 179124 h 612489"/>
              <a:gd name="connsiteX18" fmla="*/ 366915 w 1060299"/>
              <a:gd name="connsiteY18" fmla="*/ 144455 h 612489"/>
              <a:gd name="connsiteX19" fmla="*/ 405918 w 1060299"/>
              <a:gd name="connsiteY19" fmla="*/ 157456 h 612489"/>
              <a:gd name="connsiteX20" fmla="*/ 427586 w 1060299"/>
              <a:gd name="connsiteY20" fmla="*/ 140121 h 612489"/>
              <a:gd name="connsiteX21" fmla="*/ 462255 w 1060299"/>
              <a:gd name="connsiteY21" fmla="*/ 105452 h 612489"/>
              <a:gd name="connsiteX22" fmla="*/ 553262 w 1060299"/>
              <a:gd name="connsiteY22" fmla="*/ 88117 h 612489"/>
              <a:gd name="connsiteX23" fmla="*/ 592265 w 1060299"/>
              <a:gd name="connsiteY23" fmla="*/ 79450 h 612489"/>
              <a:gd name="connsiteX24" fmla="*/ 652936 w 1060299"/>
              <a:gd name="connsiteY24" fmla="*/ 88117 h 612489"/>
              <a:gd name="connsiteX25" fmla="*/ 709273 w 1060299"/>
              <a:gd name="connsiteY25" fmla="*/ 53448 h 612489"/>
              <a:gd name="connsiteX26" fmla="*/ 752610 w 1060299"/>
              <a:gd name="connsiteY26" fmla="*/ 53448 h 612489"/>
              <a:gd name="connsiteX27" fmla="*/ 769945 w 1060299"/>
              <a:gd name="connsiteY27" fmla="*/ 27446 h 612489"/>
              <a:gd name="connsiteX28" fmla="*/ 804614 w 1060299"/>
              <a:gd name="connsiteY28" fmla="*/ 31780 h 612489"/>
              <a:gd name="connsiteX29" fmla="*/ 843617 w 1060299"/>
              <a:gd name="connsiteY29" fmla="*/ 31780 h 612489"/>
              <a:gd name="connsiteX30" fmla="*/ 878286 w 1060299"/>
              <a:gd name="connsiteY30" fmla="*/ 1444 h 612489"/>
              <a:gd name="connsiteX31" fmla="*/ 925956 w 1060299"/>
              <a:gd name="connsiteY31" fmla="*/ 23113 h 612489"/>
              <a:gd name="connsiteX32" fmla="*/ 943291 w 1060299"/>
              <a:gd name="connsiteY32" fmla="*/ 10112 h 612489"/>
              <a:gd name="connsiteX33" fmla="*/ 977960 w 1060299"/>
              <a:gd name="connsiteY33" fmla="*/ 27446 h 612489"/>
              <a:gd name="connsiteX34" fmla="*/ 1016963 w 1060299"/>
              <a:gd name="connsiteY34" fmla="*/ 31780 h 612489"/>
              <a:gd name="connsiteX35" fmla="*/ 1060299 w 1060299"/>
              <a:gd name="connsiteY35" fmla="*/ 27446 h 612489"/>
              <a:gd name="connsiteX0" fmla="*/ 11556 w 1016963"/>
              <a:gd name="connsiteY0" fmla="*/ 612489 h 612489"/>
              <a:gd name="connsiteX1" fmla="*/ 24557 w 1016963"/>
              <a:gd name="connsiteY1" fmla="*/ 560485 h 612489"/>
              <a:gd name="connsiteX2" fmla="*/ 2889 w 1016963"/>
              <a:gd name="connsiteY2" fmla="*/ 534483 h 612489"/>
              <a:gd name="connsiteX3" fmla="*/ 7222 w 1016963"/>
              <a:gd name="connsiteY3" fmla="*/ 495480 h 612489"/>
              <a:gd name="connsiteX4" fmla="*/ 28891 w 1016963"/>
              <a:gd name="connsiteY4" fmla="*/ 460811 h 612489"/>
              <a:gd name="connsiteX5" fmla="*/ 63560 w 1016963"/>
              <a:gd name="connsiteY5" fmla="*/ 478146 h 612489"/>
              <a:gd name="connsiteX6" fmla="*/ 67893 w 1016963"/>
              <a:gd name="connsiteY6" fmla="*/ 447810 h 612489"/>
              <a:gd name="connsiteX7" fmla="*/ 80894 w 1016963"/>
              <a:gd name="connsiteY7" fmla="*/ 408807 h 612489"/>
              <a:gd name="connsiteX8" fmla="*/ 106896 w 1016963"/>
              <a:gd name="connsiteY8" fmla="*/ 452144 h 612489"/>
              <a:gd name="connsiteX9" fmla="*/ 150233 w 1016963"/>
              <a:gd name="connsiteY9" fmla="*/ 408807 h 612489"/>
              <a:gd name="connsiteX10" fmla="*/ 150233 w 1016963"/>
              <a:gd name="connsiteY10" fmla="*/ 361137 h 612489"/>
              <a:gd name="connsiteX11" fmla="*/ 193569 w 1016963"/>
              <a:gd name="connsiteY11" fmla="*/ 335135 h 612489"/>
              <a:gd name="connsiteX12" fmla="*/ 236906 w 1016963"/>
              <a:gd name="connsiteY12" fmla="*/ 330802 h 612489"/>
              <a:gd name="connsiteX13" fmla="*/ 262908 w 1016963"/>
              <a:gd name="connsiteY13" fmla="*/ 291799 h 612489"/>
              <a:gd name="connsiteX14" fmla="*/ 319245 w 1016963"/>
              <a:gd name="connsiteY14" fmla="*/ 261463 h 612489"/>
              <a:gd name="connsiteX15" fmla="*/ 332246 w 1016963"/>
              <a:gd name="connsiteY15" fmla="*/ 235461 h 612489"/>
              <a:gd name="connsiteX16" fmla="*/ 314911 w 1016963"/>
              <a:gd name="connsiteY16" fmla="*/ 213793 h 612489"/>
              <a:gd name="connsiteX17" fmla="*/ 358248 w 1016963"/>
              <a:gd name="connsiteY17" fmla="*/ 179124 h 612489"/>
              <a:gd name="connsiteX18" fmla="*/ 366915 w 1016963"/>
              <a:gd name="connsiteY18" fmla="*/ 144455 h 612489"/>
              <a:gd name="connsiteX19" fmla="*/ 405918 w 1016963"/>
              <a:gd name="connsiteY19" fmla="*/ 157456 h 612489"/>
              <a:gd name="connsiteX20" fmla="*/ 427586 w 1016963"/>
              <a:gd name="connsiteY20" fmla="*/ 140121 h 612489"/>
              <a:gd name="connsiteX21" fmla="*/ 462255 w 1016963"/>
              <a:gd name="connsiteY21" fmla="*/ 105452 h 612489"/>
              <a:gd name="connsiteX22" fmla="*/ 553262 w 1016963"/>
              <a:gd name="connsiteY22" fmla="*/ 88117 h 612489"/>
              <a:gd name="connsiteX23" fmla="*/ 592265 w 1016963"/>
              <a:gd name="connsiteY23" fmla="*/ 79450 h 612489"/>
              <a:gd name="connsiteX24" fmla="*/ 652936 w 1016963"/>
              <a:gd name="connsiteY24" fmla="*/ 88117 h 612489"/>
              <a:gd name="connsiteX25" fmla="*/ 709273 w 1016963"/>
              <a:gd name="connsiteY25" fmla="*/ 53448 h 612489"/>
              <a:gd name="connsiteX26" fmla="*/ 752610 w 1016963"/>
              <a:gd name="connsiteY26" fmla="*/ 53448 h 612489"/>
              <a:gd name="connsiteX27" fmla="*/ 769945 w 1016963"/>
              <a:gd name="connsiteY27" fmla="*/ 27446 h 612489"/>
              <a:gd name="connsiteX28" fmla="*/ 804614 w 1016963"/>
              <a:gd name="connsiteY28" fmla="*/ 31780 h 612489"/>
              <a:gd name="connsiteX29" fmla="*/ 843617 w 1016963"/>
              <a:gd name="connsiteY29" fmla="*/ 31780 h 612489"/>
              <a:gd name="connsiteX30" fmla="*/ 878286 w 1016963"/>
              <a:gd name="connsiteY30" fmla="*/ 1444 h 612489"/>
              <a:gd name="connsiteX31" fmla="*/ 925956 w 1016963"/>
              <a:gd name="connsiteY31" fmla="*/ 23113 h 612489"/>
              <a:gd name="connsiteX32" fmla="*/ 943291 w 1016963"/>
              <a:gd name="connsiteY32" fmla="*/ 10112 h 612489"/>
              <a:gd name="connsiteX33" fmla="*/ 977960 w 1016963"/>
              <a:gd name="connsiteY33" fmla="*/ 27446 h 612489"/>
              <a:gd name="connsiteX34" fmla="*/ 1016963 w 1016963"/>
              <a:gd name="connsiteY34" fmla="*/ 31780 h 612489"/>
              <a:gd name="connsiteX0" fmla="*/ 11556 w 977960"/>
              <a:gd name="connsiteY0" fmla="*/ 612489 h 612489"/>
              <a:gd name="connsiteX1" fmla="*/ 24557 w 977960"/>
              <a:gd name="connsiteY1" fmla="*/ 560485 h 612489"/>
              <a:gd name="connsiteX2" fmla="*/ 2889 w 977960"/>
              <a:gd name="connsiteY2" fmla="*/ 534483 h 612489"/>
              <a:gd name="connsiteX3" fmla="*/ 7222 w 977960"/>
              <a:gd name="connsiteY3" fmla="*/ 495480 h 612489"/>
              <a:gd name="connsiteX4" fmla="*/ 28891 w 977960"/>
              <a:gd name="connsiteY4" fmla="*/ 460811 h 612489"/>
              <a:gd name="connsiteX5" fmla="*/ 63560 w 977960"/>
              <a:gd name="connsiteY5" fmla="*/ 478146 h 612489"/>
              <a:gd name="connsiteX6" fmla="*/ 67893 w 977960"/>
              <a:gd name="connsiteY6" fmla="*/ 447810 h 612489"/>
              <a:gd name="connsiteX7" fmla="*/ 80894 w 977960"/>
              <a:gd name="connsiteY7" fmla="*/ 408807 h 612489"/>
              <a:gd name="connsiteX8" fmla="*/ 106896 w 977960"/>
              <a:gd name="connsiteY8" fmla="*/ 452144 h 612489"/>
              <a:gd name="connsiteX9" fmla="*/ 150233 w 977960"/>
              <a:gd name="connsiteY9" fmla="*/ 408807 h 612489"/>
              <a:gd name="connsiteX10" fmla="*/ 150233 w 977960"/>
              <a:gd name="connsiteY10" fmla="*/ 361137 h 612489"/>
              <a:gd name="connsiteX11" fmla="*/ 193569 w 977960"/>
              <a:gd name="connsiteY11" fmla="*/ 335135 h 612489"/>
              <a:gd name="connsiteX12" fmla="*/ 236906 w 977960"/>
              <a:gd name="connsiteY12" fmla="*/ 330802 h 612489"/>
              <a:gd name="connsiteX13" fmla="*/ 262908 w 977960"/>
              <a:gd name="connsiteY13" fmla="*/ 291799 h 612489"/>
              <a:gd name="connsiteX14" fmla="*/ 319245 w 977960"/>
              <a:gd name="connsiteY14" fmla="*/ 261463 h 612489"/>
              <a:gd name="connsiteX15" fmla="*/ 332246 w 977960"/>
              <a:gd name="connsiteY15" fmla="*/ 235461 h 612489"/>
              <a:gd name="connsiteX16" fmla="*/ 314911 w 977960"/>
              <a:gd name="connsiteY16" fmla="*/ 213793 h 612489"/>
              <a:gd name="connsiteX17" fmla="*/ 358248 w 977960"/>
              <a:gd name="connsiteY17" fmla="*/ 179124 h 612489"/>
              <a:gd name="connsiteX18" fmla="*/ 366915 w 977960"/>
              <a:gd name="connsiteY18" fmla="*/ 144455 h 612489"/>
              <a:gd name="connsiteX19" fmla="*/ 405918 w 977960"/>
              <a:gd name="connsiteY19" fmla="*/ 157456 h 612489"/>
              <a:gd name="connsiteX20" fmla="*/ 427586 w 977960"/>
              <a:gd name="connsiteY20" fmla="*/ 140121 h 612489"/>
              <a:gd name="connsiteX21" fmla="*/ 462255 w 977960"/>
              <a:gd name="connsiteY21" fmla="*/ 105452 h 612489"/>
              <a:gd name="connsiteX22" fmla="*/ 553262 w 977960"/>
              <a:gd name="connsiteY22" fmla="*/ 88117 h 612489"/>
              <a:gd name="connsiteX23" fmla="*/ 592265 w 977960"/>
              <a:gd name="connsiteY23" fmla="*/ 79450 h 612489"/>
              <a:gd name="connsiteX24" fmla="*/ 652936 w 977960"/>
              <a:gd name="connsiteY24" fmla="*/ 88117 h 612489"/>
              <a:gd name="connsiteX25" fmla="*/ 709273 w 977960"/>
              <a:gd name="connsiteY25" fmla="*/ 53448 h 612489"/>
              <a:gd name="connsiteX26" fmla="*/ 752610 w 977960"/>
              <a:gd name="connsiteY26" fmla="*/ 53448 h 612489"/>
              <a:gd name="connsiteX27" fmla="*/ 769945 w 977960"/>
              <a:gd name="connsiteY27" fmla="*/ 27446 h 612489"/>
              <a:gd name="connsiteX28" fmla="*/ 804614 w 977960"/>
              <a:gd name="connsiteY28" fmla="*/ 31780 h 612489"/>
              <a:gd name="connsiteX29" fmla="*/ 843617 w 977960"/>
              <a:gd name="connsiteY29" fmla="*/ 31780 h 612489"/>
              <a:gd name="connsiteX30" fmla="*/ 878286 w 977960"/>
              <a:gd name="connsiteY30" fmla="*/ 1444 h 612489"/>
              <a:gd name="connsiteX31" fmla="*/ 925956 w 977960"/>
              <a:gd name="connsiteY31" fmla="*/ 23113 h 612489"/>
              <a:gd name="connsiteX32" fmla="*/ 943291 w 977960"/>
              <a:gd name="connsiteY32" fmla="*/ 10112 h 612489"/>
              <a:gd name="connsiteX33" fmla="*/ 977960 w 977960"/>
              <a:gd name="connsiteY33" fmla="*/ 27446 h 61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77960" h="612489">
                <a:moveTo>
                  <a:pt x="11556" y="612489"/>
                </a:moveTo>
                <a:cubicBezTo>
                  <a:pt x="18778" y="592987"/>
                  <a:pt x="26001" y="573486"/>
                  <a:pt x="24557" y="560485"/>
                </a:cubicBezTo>
                <a:cubicBezTo>
                  <a:pt x="23113" y="547484"/>
                  <a:pt x="5778" y="545317"/>
                  <a:pt x="2889" y="534483"/>
                </a:cubicBezTo>
                <a:cubicBezTo>
                  <a:pt x="0" y="523649"/>
                  <a:pt x="2888" y="507759"/>
                  <a:pt x="7222" y="495480"/>
                </a:cubicBezTo>
                <a:cubicBezTo>
                  <a:pt x="11556" y="483201"/>
                  <a:pt x="19501" y="463700"/>
                  <a:pt x="28891" y="460811"/>
                </a:cubicBezTo>
                <a:cubicBezTo>
                  <a:pt x="38281" y="457922"/>
                  <a:pt x="57060" y="480313"/>
                  <a:pt x="63560" y="478146"/>
                </a:cubicBezTo>
                <a:cubicBezTo>
                  <a:pt x="70060" y="475979"/>
                  <a:pt x="65004" y="459367"/>
                  <a:pt x="67893" y="447810"/>
                </a:cubicBezTo>
                <a:cubicBezTo>
                  <a:pt x="70782" y="436253"/>
                  <a:pt x="74394" y="408085"/>
                  <a:pt x="80894" y="408807"/>
                </a:cubicBezTo>
                <a:cubicBezTo>
                  <a:pt x="87394" y="409529"/>
                  <a:pt x="95340" y="452144"/>
                  <a:pt x="106896" y="452144"/>
                </a:cubicBezTo>
                <a:cubicBezTo>
                  <a:pt x="118452" y="452144"/>
                  <a:pt x="143010" y="423975"/>
                  <a:pt x="150233" y="408807"/>
                </a:cubicBezTo>
                <a:cubicBezTo>
                  <a:pt x="157456" y="393639"/>
                  <a:pt x="143010" y="373416"/>
                  <a:pt x="150233" y="361137"/>
                </a:cubicBezTo>
                <a:cubicBezTo>
                  <a:pt x="157456" y="348858"/>
                  <a:pt x="179124" y="340191"/>
                  <a:pt x="193569" y="335135"/>
                </a:cubicBezTo>
                <a:cubicBezTo>
                  <a:pt x="208015" y="330079"/>
                  <a:pt x="225350" y="338025"/>
                  <a:pt x="236906" y="330802"/>
                </a:cubicBezTo>
                <a:cubicBezTo>
                  <a:pt x="248462" y="323579"/>
                  <a:pt x="249185" y="303355"/>
                  <a:pt x="262908" y="291799"/>
                </a:cubicBezTo>
                <a:cubicBezTo>
                  <a:pt x="276631" y="280243"/>
                  <a:pt x="307689" y="270853"/>
                  <a:pt x="319245" y="261463"/>
                </a:cubicBezTo>
                <a:cubicBezTo>
                  <a:pt x="330801" y="252073"/>
                  <a:pt x="332968" y="243406"/>
                  <a:pt x="332246" y="235461"/>
                </a:cubicBezTo>
                <a:cubicBezTo>
                  <a:pt x="331524" y="227516"/>
                  <a:pt x="310577" y="223182"/>
                  <a:pt x="314911" y="213793"/>
                </a:cubicBezTo>
                <a:cubicBezTo>
                  <a:pt x="319245" y="204404"/>
                  <a:pt x="349581" y="190680"/>
                  <a:pt x="358248" y="179124"/>
                </a:cubicBezTo>
                <a:cubicBezTo>
                  <a:pt x="366915" y="167568"/>
                  <a:pt x="358970" y="148066"/>
                  <a:pt x="366915" y="144455"/>
                </a:cubicBezTo>
                <a:cubicBezTo>
                  <a:pt x="374860" y="140844"/>
                  <a:pt x="395806" y="158178"/>
                  <a:pt x="405918" y="157456"/>
                </a:cubicBezTo>
                <a:cubicBezTo>
                  <a:pt x="416030" y="156734"/>
                  <a:pt x="418197" y="148788"/>
                  <a:pt x="427586" y="140121"/>
                </a:cubicBezTo>
                <a:cubicBezTo>
                  <a:pt x="436975" y="131454"/>
                  <a:pt x="441309" y="114119"/>
                  <a:pt x="462255" y="105452"/>
                </a:cubicBezTo>
                <a:cubicBezTo>
                  <a:pt x="483201" y="96785"/>
                  <a:pt x="531594" y="92451"/>
                  <a:pt x="553262" y="88117"/>
                </a:cubicBezTo>
                <a:cubicBezTo>
                  <a:pt x="574930" y="83783"/>
                  <a:pt x="575653" y="79450"/>
                  <a:pt x="592265" y="79450"/>
                </a:cubicBezTo>
                <a:cubicBezTo>
                  <a:pt x="608877" y="79450"/>
                  <a:pt x="633435" y="92451"/>
                  <a:pt x="652936" y="88117"/>
                </a:cubicBezTo>
                <a:cubicBezTo>
                  <a:pt x="672437" y="83783"/>
                  <a:pt x="692661" y="59226"/>
                  <a:pt x="709273" y="53448"/>
                </a:cubicBezTo>
                <a:cubicBezTo>
                  <a:pt x="725885" y="47670"/>
                  <a:pt x="742498" y="57782"/>
                  <a:pt x="752610" y="53448"/>
                </a:cubicBezTo>
                <a:cubicBezTo>
                  <a:pt x="762722" y="49114"/>
                  <a:pt x="761278" y="31057"/>
                  <a:pt x="769945" y="27446"/>
                </a:cubicBezTo>
                <a:cubicBezTo>
                  <a:pt x="778612" y="23835"/>
                  <a:pt x="792335" y="31058"/>
                  <a:pt x="804614" y="31780"/>
                </a:cubicBezTo>
                <a:cubicBezTo>
                  <a:pt x="816893" y="32502"/>
                  <a:pt x="831338" y="36836"/>
                  <a:pt x="843617" y="31780"/>
                </a:cubicBezTo>
                <a:cubicBezTo>
                  <a:pt x="855896" y="26724"/>
                  <a:pt x="864563" y="2888"/>
                  <a:pt x="878286" y="1444"/>
                </a:cubicBezTo>
                <a:cubicBezTo>
                  <a:pt x="892009" y="0"/>
                  <a:pt x="915122" y="21668"/>
                  <a:pt x="925956" y="23113"/>
                </a:cubicBezTo>
                <a:cubicBezTo>
                  <a:pt x="936790" y="24558"/>
                  <a:pt x="934624" y="9390"/>
                  <a:pt x="943291" y="10112"/>
                </a:cubicBezTo>
                <a:cubicBezTo>
                  <a:pt x="951958" y="10834"/>
                  <a:pt x="965681" y="23835"/>
                  <a:pt x="977960" y="27446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3389313" y="3895725"/>
            <a:ext cx="250825" cy="1339850"/>
          </a:xfrm>
          <a:custGeom>
            <a:avLst/>
            <a:gdLst>
              <a:gd name="connsiteX0" fmla="*/ 39004 w 251352"/>
              <a:gd name="connsiteY0" fmla="*/ 1339097 h 1339097"/>
              <a:gd name="connsiteX1" fmla="*/ 4334 w 251352"/>
              <a:gd name="connsiteY1" fmla="*/ 1300094 h 1339097"/>
              <a:gd name="connsiteX2" fmla="*/ 13002 w 251352"/>
              <a:gd name="connsiteY2" fmla="*/ 1243757 h 1339097"/>
              <a:gd name="connsiteX3" fmla="*/ 34670 w 251352"/>
              <a:gd name="connsiteY3" fmla="*/ 1204754 h 1339097"/>
              <a:gd name="connsiteX4" fmla="*/ 43337 w 251352"/>
              <a:gd name="connsiteY4" fmla="*/ 1152750 h 1339097"/>
              <a:gd name="connsiteX5" fmla="*/ 65005 w 251352"/>
              <a:gd name="connsiteY5" fmla="*/ 1135416 h 1339097"/>
              <a:gd name="connsiteX6" fmla="*/ 95341 w 251352"/>
              <a:gd name="connsiteY6" fmla="*/ 1113748 h 1339097"/>
              <a:gd name="connsiteX7" fmla="*/ 78006 w 251352"/>
              <a:gd name="connsiteY7" fmla="*/ 1096413 h 1339097"/>
              <a:gd name="connsiteX8" fmla="*/ 95341 w 251352"/>
              <a:gd name="connsiteY8" fmla="*/ 1061744 h 1339097"/>
              <a:gd name="connsiteX9" fmla="*/ 125677 w 251352"/>
              <a:gd name="connsiteY9" fmla="*/ 1048743 h 1339097"/>
              <a:gd name="connsiteX10" fmla="*/ 121343 w 251352"/>
              <a:gd name="connsiteY10" fmla="*/ 1005406 h 1339097"/>
              <a:gd name="connsiteX11" fmla="*/ 117009 w 251352"/>
              <a:gd name="connsiteY11" fmla="*/ 962070 h 1339097"/>
              <a:gd name="connsiteX12" fmla="*/ 134344 w 251352"/>
              <a:gd name="connsiteY12" fmla="*/ 927401 h 1339097"/>
              <a:gd name="connsiteX13" fmla="*/ 134344 w 251352"/>
              <a:gd name="connsiteY13" fmla="*/ 888398 h 1339097"/>
              <a:gd name="connsiteX14" fmla="*/ 99675 w 251352"/>
              <a:gd name="connsiteY14" fmla="*/ 853729 h 1339097"/>
              <a:gd name="connsiteX15" fmla="*/ 82340 w 251352"/>
              <a:gd name="connsiteY15" fmla="*/ 810392 h 1339097"/>
              <a:gd name="connsiteX16" fmla="*/ 104008 w 251352"/>
              <a:gd name="connsiteY16" fmla="*/ 784390 h 1339097"/>
              <a:gd name="connsiteX17" fmla="*/ 108342 w 251352"/>
              <a:gd name="connsiteY17" fmla="*/ 732386 h 1339097"/>
              <a:gd name="connsiteX18" fmla="*/ 121343 w 251352"/>
              <a:gd name="connsiteY18" fmla="*/ 671715 h 1339097"/>
              <a:gd name="connsiteX19" fmla="*/ 99675 w 251352"/>
              <a:gd name="connsiteY19" fmla="*/ 615378 h 1339097"/>
              <a:gd name="connsiteX20" fmla="*/ 99675 w 251352"/>
              <a:gd name="connsiteY20" fmla="*/ 559040 h 1339097"/>
              <a:gd name="connsiteX21" fmla="*/ 86674 w 251352"/>
              <a:gd name="connsiteY21" fmla="*/ 481035 h 1339097"/>
              <a:gd name="connsiteX22" fmla="*/ 78006 w 251352"/>
              <a:gd name="connsiteY22" fmla="*/ 429031 h 1339097"/>
              <a:gd name="connsiteX23" fmla="*/ 78006 w 251352"/>
              <a:gd name="connsiteY23" fmla="*/ 381361 h 1339097"/>
              <a:gd name="connsiteX24" fmla="*/ 65005 w 251352"/>
              <a:gd name="connsiteY24" fmla="*/ 312022 h 1339097"/>
              <a:gd name="connsiteX25" fmla="*/ 78006 w 251352"/>
              <a:gd name="connsiteY25" fmla="*/ 247018 h 1339097"/>
              <a:gd name="connsiteX26" fmla="*/ 78006 w 251352"/>
              <a:gd name="connsiteY26" fmla="*/ 199348 h 1339097"/>
              <a:gd name="connsiteX27" fmla="*/ 125677 w 251352"/>
              <a:gd name="connsiteY27" fmla="*/ 130009 h 1339097"/>
              <a:gd name="connsiteX28" fmla="*/ 173347 w 251352"/>
              <a:gd name="connsiteY28" fmla="*/ 86673 h 1339097"/>
              <a:gd name="connsiteX29" fmla="*/ 216683 w 251352"/>
              <a:gd name="connsiteY29" fmla="*/ 17334 h 1339097"/>
              <a:gd name="connsiteX30" fmla="*/ 251352 w 251352"/>
              <a:gd name="connsiteY30" fmla="*/ 0 h 133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1352" h="1339097">
                <a:moveTo>
                  <a:pt x="39004" y="1339097"/>
                </a:moveTo>
                <a:cubicBezTo>
                  <a:pt x="23836" y="1327540"/>
                  <a:pt x="8668" y="1315984"/>
                  <a:pt x="4334" y="1300094"/>
                </a:cubicBezTo>
                <a:cubicBezTo>
                  <a:pt x="0" y="1284204"/>
                  <a:pt x="7946" y="1259647"/>
                  <a:pt x="13002" y="1243757"/>
                </a:cubicBezTo>
                <a:cubicBezTo>
                  <a:pt x="18058" y="1227867"/>
                  <a:pt x="29614" y="1219922"/>
                  <a:pt x="34670" y="1204754"/>
                </a:cubicBezTo>
                <a:cubicBezTo>
                  <a:pt x="39726" y="1189586"/>
                  <a:pt x="38281" y="1164306"/>
                  <a:pt x="43337" y="1152750"/>
                </a:cubicBezTo>
                <a:cubicBezTo>
                  <a:pt x="48393" y="1141194"/>
                  <a:pt x="56338" y="1141916"/>
                  <a:pt x="65005" y="1135416"/>
                </a:cubicBezTo>
                <a:cubicBezTo>
                  <a:pt x="73672" y="1128916"/>
                  <a:pt x="93174" y="1120249"/>
                  <a:pt x="95341" y="1113748"/>
                </a:cubicBezTo>
                <a:cubicBezTo>
                  <a:pt x="97508" y="1107248"/>
                  <a:pt x="78006" y="1105080"/>
                  <a:pt x="78006" y="1096413"/>
                </a:cubicBezTo>
                <a:cubicBezTo>
                  <a:pt x="78006" y="1087746"/>
                  <a:pt x="87396" y="1069689"/>
                  <a:pt x="95341" y="1061744"/>
                </a:cubicBezTo>
                <a:cubicBezTo>
                  <a:pt x="103286" y="1053799"/>
                  <a:pt x="121343" y="1058133"/>
                  <a:pt x="125677" y="1048743"/>
                </a:cubicBezTo>
                <a:cubicBezTo>
                  <a:pt x="130011" y="1039353"/>
                  <a:pt x="121343" y="1005406"/>
                  <a:pt x="121343" y="1005406"/>
                </a:cubicBezTo>
                <a:cubicBezTo>
                  <a:pt x="119898" y="990961"/>
                  <a:pt x="114842" y="975071"/>
                  <a:pt x="117009" y="962070"/>
                </a:cubicBezTo>
                <a:cubicBezTo>
                  <a:pt x="119176" y="949069"/>
                  <a:pt x="131455" y="939680"/>
                  <a:pt x="134344" y="927401"/>
                </a:cubicBezTo>
                <a:cubicBezTo>
                  <a:pt x="137233" y="915122"/>
                  <a:pt x="140122" y="900677"/>
                  <a:pt x="134344" y="888398"/>
                </a:cubicBezTo>
                <a:cubicBezTo>
                  <a:pt x="128566" y="876119"/>
                  <a:pt x="108342" y="866730"/>
                  <a:pt x="99675" y="853729"/>
                </a:cubicBezTo>
                <a:cubicBezTo>
                  <a:pt x="91008" y="840728"/>
                  <a:pt x="81618" y="821948"/>
                  <a:pt x="82340" y="810392"/>
                </a:cubicBezTo>
                <a:cubicBezTo>
                  <a:pt x="83062" y="798836"/>
                  <a:pt x="99674" y="797391"/>
                  <a:pt x="104008" y="784390"/>
                </a:cubicBezTo>
                <a:cubicBezTo>
                  <a:pt x="108342" y="771389"/>
                  <a:pt x="105453" y="751165"/>
                  <a:pt x="108342" y="732386"/>
                </a:cubicBezTo>
                <a:cubicBezTo>
                  <a:pt x="111231" y="713607"/>
                  <a:pt x="122787" y="691216"/>
                  <a:pt x="121343" y="671715"/>
                </a:cubicBezTo>
                <a:cubicBezTo>
                  <a:pt x="119899" y="652214"/>
                  <a:pt x="103286" y="634157"/>
                  <a:pt x="99675" y="615378"/>
                </a:cubicBezTo>
                <a:cubicBezTo>
                  <a:pt x="96064" y="596599"/>
                  <a:pt x="101842" y="581430"/>
                  <a:pt x="99675" y="559040"/>
                </a:cubicBezTo>
                <a:cubicBezTo>
                  <a:pt x="97508" y="536650"/>
                  <a:pt x="86674" y="481035"/>
                  <a:pt x="86674" y="481035"/>
                </a:cubicBezTo>
                <a:cubicBezTo>
                  <a:pt x="83063" y="459367"/>
                  <a:pt x="79451" y="445643"/>
                  <a:pt x="78006" y="429031"/>
                </a:cubicBezTo>
                <a:cubicBezTo>
                  <a:pt x="76561" y="412419"/>
                  <a:pt x="80173" y="400863"/>
                  <a:pt x="78006" y="381361"/>
                </a:cubicBezTo>
                <a:cubicBezTo>
                  <a:pt x="75839" y="361859"/>
                  <a:pt x="65005" y="334412"/>
                  <a:pt x="65005" y="312022"/>
                </a:cubicBezTo>
                <a:cubicBezTo>
                  <a:pt x="65005" y="289632"/>
                  <a:pt x="75839" y="265797"/>
                  <a:pt x="78006" y="247018"/>
                </a:cubicBezTo>
                <a:cubicBezTo>
                  <a:pt x="80173" y="228239"/>
                  <a:pt x="70061" y="218849"/>
                  <a:pt x="78006" y="199348"/>
                </a:cubicBezTo>
                <a:cubicBezTo>
                  <a:pt x="85951" y="179847"/>
                  <a:pt x="109787" y="148788"/>
                  <a:pt x="125677" y="130009"/>
                </a:cubicBezTo>
                <a:cubicBezTo>
                  <a:pt x="141567" y="111230"/>
                  <a:pt x="158179" y="105452"/>
                  <a:pt x="173347" y="86673"/>
                </a:cubicBezTo>
                <a:cubicBezTo>
                  <a:pt x="188515" y="67894"/>
                  <a:pt x="203682" y="31780"/>
                  <a:pt x="216683" y="17334"/>
                </a:cubicBezTo>
                <a:cubicBezTo>
                  <a:pt x="229684" y="2888"/>
                  <a:pt x="240518" y="1444"/>
                  <a:pt x="25135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1841500" y="3557588"/>
            <a:ext cx="1239838" cy="495300"/>
          </a:xfrm>
          <a:custGeom>
            <a:avLst/>
            <a:gdLst>
              <a:gd name="connsiteX0" fmla="*/ 1239424 w 1239424"/>
              <a:gd name="connsiteY0" fmla="*/ 26724 h 495480"/>
              <a:gd name="connsiteX1" fmla="*/ 1183086 w 1239424"/>
              <a:gd name="connsiteY1" fmla="*/ 26724 h 495480"/>
              <a:gd name="connsiteX2" fmla="*/ 1152751 w 1239424"/>
              <a:gd name="connsiteY2" fmla="*/ 722 h 495480"/>
              <a:gd name="connsiteX3" fmla="*/ 1118081 w 1239424"/>
              <a:gd name="connsiteY3" fmla="*/ 31058 h 495480"/>
              <a:gd name="connsiteX4" fmla="*/ 1096413 w 1239424"/>
              <a:gd name="connsiteY4" fmla="*/ 65727 h 495480"/>
              <a:gd name="connsiteX5" fmla="*/ 1053077 w 1239424"/>
              <a:gd name="connsiteY5" fmla="*/ 87395 h 495480"/>
              <a:gd name="connsiteX6" fmla="*/ 1018408 w 1239424"/>
              <a:gd name="connsiteY6" fmla="*/ 113397 h 495480"/>
              <a:gd name="connsiteX7" fmla="*/ 962070 w 1239424"/>
              <a:gd name="connsiteY7" fmla="*/ 130732 h 495480"/>
              <a:gd name="connsiteX8" fmla="*/ 940402 w 1239424"/>
              <a:gd name="connsiteY8" fmla="*/ 156733 h 495480"/>
              <a:gd name="connsiteX9" fmla="*/ 905733 w 1239424"/>
              <a:gd name="connsiteY9" fmla="*/ 187069 h 495480"/>
              <a:gd name="connsiteX10" fmla="*/ 862396 w 1239424"/>
              <a:gd name="connsiteY10" fmla="*/ 187069 h 495480"/>
              <a:gd name="connsiteX11" fmla="*/ 810392 w 1239424"/>
              <a:gd name="connsiteY11" fmla="*/ 204404 h 495480"/>
              <a:gd name="connsiteX12" fmla="*/ 754055 w 1239424"/>
              <a:gd name="connsiteY12" fmla="*/ 226072 h 495480"/>
              <a:gd name="connsiteX13" fmla="*/ 723719 w 1239424"/>
              <a:gd name="connsiteY13" fmla="*/ 256407 h 495480"/>
              <a:gd name="connsiteX14" fmla="*/ 680383 w 1239424"/>
              <a:gd name="connsiteY14" fmla="*/ 286743 h 495480"/>
              <a:gd name="connsiteX15" fmla="*/ 641380 w 1239424"/>
              <a:gd name="connsiteY15" fmla="*/ 330079 h 495480"/>
              <a:gd name="connsiteX16" fmla="*/ 593710 w 1239424"/>
              <a:gd name="connsiteY16" fmla="*/ 356081 h 495480"/>
              <a:gd name="connsiteX17" fmla="*/ 559041 w 1239424"/>
              <a:gd name="connsiteY17" fmla="*/ 386417 h 495480"/>
              <a:gd name="connsiteX18" fmla="*/ 524372 w 1239424"/>
              <a:gd name="connsiteY18" fmla="*/ 421086 h 495480"/>
              <a:gd name="connsiteX19" fmla="*/ 455033 w 1239424"/>
              <a:gd name="connsiteY19" fmla="*/ 425420 h 495480"/>
              <a:gd name="connsiteX20" fmla="*/ 407363 w 1239424"/>
              <a:gd name="connsiteY20" fmla="*/ 460089 h 495480"/>
              <a:gd name="connsiteX21" fmla="*/ 325024 w 1239424"/>
              <a:gd name="connsiteY21" fmla="*/ 494758 h 495480"/>
              <a:gd name="connsiteX22" fmla="*/ 268686 w 1239424"/>
              <a:gd name="connsiteY22" fmla="*/ 464423 h 495480"/>
              <a:gd name="connsiteX23" fmla="*/ 221016 w 1239424"/>
              <a:gd name="connsiteY23" fmla="*/ 434087 h 495480"/>
              <a:gd name="connsiteX24" fmla="*/ 151678 w 1239424"/>
              <a:gd name="connsiteY24" fmla="*/ 403751 h 495480"/>
              <a:gd name="connsiteX25" fmla="*/ 121342 w 1239424"/>
              <a:gd name="connsiteY25" fmla="*/ 386417 h 495480"/>
              <a:gd name="connsiteX26" fmla="*/ 60671 w 1239424"/>
              <a:gd name="connsiteY26" fmla="*/ 382083 h 495480"/>
              <a:gd name="connsiteX27" fmla="*/ 26002 w 1239424"/>
              <a:gd name="connsiteY27" fmla="*/ 356081 h 495480"/>
              <a:gd name="connsiteX28" fmla="*/ 0 w 1239424"/>
              <a:gd name="connsiteY28" fmla="*/ 347414 h 4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9424" h="495480">
                <a:moveTo>
                  <a:pt x="1239424" y="26724"/>
                </a:moveTo>
                <a:cubicBezTo>
                  <a:pt x="1218478" y="28891"/>
                  <a:pt x="1197532" y="31058"/>
                  <a:pt x="1183086" y="26724"/>
                </a:cubicBezTo>
                <a:cubicBezTo>
                  <a:pt x="1168641" y="22390"/>
                  <a:pt x="1163585" y="0"/>
                  <a:pt x="1152751" y="722"/>
                </a:cubicBezTo>
                <a:cubicBezTo>
                  <a:pt x="1141917" y="1444"/>
                  <a:pt x="1127471" y="20224"/>
                  <a:pt x="1118081" y="31058"/>
                </a:cubicBezTo>
                <a:cubicBezTo>
                  <a:pt x="1108691" y="41892"/>
                  <a:pt x="1107247" y="56338"/>
                  <a:pt x="1096413" y="65727"/>
                </a:cubicBezTo>
                <a:cubicBezTo>
                  <a:pt x="1085579" y="75116"/>
                  <a:pt x="1066078" y="79450"/>
                  <a:pt x="1053077" y="87395"/>
                </a:cubicBezTo>
                <a:cubicBezTo>
                  <a:pt x="1040076" y="95340"/>
                  <a:pt x="1033576" y="106174"/>
                  <a:pt x="1018408" y="113397"/>
                </a:cubicBezTo>
                <a:cubicBezTo>
                  <a:pt x="1003240" y="120620"/>
                  <a:pt x="975071" y="123509"/>
                  <a:pt x="962070" y="130732"/>
                </a:cubicBezTo>
                <a:cubicBezTo>
                  <a:pt x="949069" y="137955"/>
                  <a:pt x="949791" y="147344"/>
                  <a:pt x="940402" y="156733"/>
                </a:cubicBezTo>
                <a:cubicBezTo>
                  <a:pt x="931013" y="166122"/>
                  <a:pt x="918734" y="182013"/>
                  <a:pt x="905733" y="187069"/>
                </a:cubicBezTo>
                <a:cubicBezTo>
                  <a:pt x="892732" y="192125"/>
                  <a:pt x="878286" y="184180"/>
                  <a:pt x="862396" y="187069"/>
                </a:cubicBezTo>
                <a:cubicBezTo>
                  <a:pt x="846506" y="189958"/>
                  <a:pt x="828449" y="197904"/>
                  <a:pt x="810392" y="204404"/>
                </a:cubicBezTo>
                <a:cubicBezTo>
                  <a:pt x="792335" y="210905"/>
                  <a:pt x="768500" y="217405"/>
                  <a:pt x="754055" y="226072"/>
                </a:cubicBezTo>
                <a:cubicBezTo>
                  <a:pt x="739610" y="234739"/>
                  <a:pt x="735998" y="246295"/>
                  <a:pt x="723719" y="256407"/>
                </a:cubicBezTo>
                <a:cubicBezTo>
                  <a:pt x="711440" y="266519"/>
                  <a:pt x="694106" y="274464"/>
                  <a:pt x="680383" y="286743"/>
                </a:cubicBezTo>
                <a:cubicBezTo>
                  <a:pt x="666660" y="299022"/>
                  <a:pt x="655825" y="318523"/>
                  <a:pt x="641380" y="330079"/>
                </a:cubicBezTo>
                <a:cubicBezTo>
                  <a:pt x="626935" y="341635"/>
                  <a:pt x="607433" y="346691"/>
                  <a:pt x="593710" y="356081"/>
                </a:cubicBezTo>
                <a:cubicBezTo>
                  <a:pt x="579987" y="365471"/>
                  <a:pt x="570597" y="375583"/>
                  <a:pt x="559041" y="386417"/>
                </a:cubicBezTo>
                <a:cubicBezTo>
                  <a:pt x="547485" y="397251"/>
                  <a:pt x="541706" y="414586"/>
                  <a:pt x="524372" y="421086"/>
                </a:cubicBezTo>
                <a:cubicBezTo>
                  <a:pt x="507038" y="427586"/>
                  <a:pt x="474535" y="418919"/>
                  <a:pt x="455033" y="425420"/>
                </a:cubicBezTo>
                <a:cubicBezTo>
                  <a:pt x="435531" y="431921"/>
                  <a:pt x="429031" y="448533"/>
                  <a:pt x="407363" y="460089"/>
                </a:cubicBezTo>
                <a:cubicBezTo>
                  <a:pt x="385695" y="471645"/>
                  <a:pt x="348137" y="494036"/>
                  <a:pt x="325024" y="494758"/>
                </a:cubicBezTo>
                <a:cubicBezTo>
                  <a:pt x="301911" y="495480"/>
                  <a:pt x="286021" y="474535"/>
                  <a:pt x="268686" y="464423"/>
                </a:cubicBezTo>
                <a:cubicBezTo>
                  <a:pt x="251351" y="454311"/>
                  <a:pt x="240517" y="444199"/>
                  <a:pt x="221016" y="434087"/>
                </a:cubicBezTo>
                <a:cubicBezTo>
                  <a:pt x="201515" y="423975"/>
                  <a:pt x="168290" y="411696"/>
                  <a:pt x="151678" y="403751"/>
                </a:cubicBezTo>
                <a:cubicBezTo>
                  <a:pt x="135066" y="395806"/>
                  <a:pt x="136510" y="390028"/>
                  <a:pt x="121342" y="386417"/>
                </a:cubicBezTo>
                <a:cubicBezTo>
                  <a:pt x="106174" y="382806"/>
                  <a:pt x="76561" y="387139"/>
                  <a:pt x="60671" y="382083"/>
                </a:cubicBezTo>
                <a:cubicBezTo>
                  <a:pt x="44781" y="377027"/>
                  <a:pt x="36114" y="361859"/>
                  <a:pt x="26002" y="356081"/>
                </a:cubicBezTo>
                <a:cubicBezTo>
                  <a:pt x="15890" y="350303"/>
                  <a:pt x="7945" y="348858"/>
                  <a:pt x="0" y="3474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3514725" y="2830513"/>
            <a:ext cx="2570163" cy="1954212"/>
          </a:xfrm>
          <a:custGeom>
            <a:avLst/>
            <a:gdLst>
              <a:gd name="connsiteX0" fmla="*/ 2569854 w 2569854"/>
              <a:gd name="connsiteY0" fmla="*/ 0 h 1954476"/>
              <a:gd name="connsiteX1" fmla="*/ 2500515 w 2569854"/>
              <a:gd name="connsiteY1" fmla="*/ 21668 h 1954476"/>
              <a:gd name="connsiteX2" fmla="*/ 2470180 w 2569854"/>
              <a:gd name="connsiteY2" fmla="*/ 13001 h 1954476"/>
              <a:gd name="connsiteX3" fmla="*/ 2444178 w 2569854"/>
              <a:gd name="connsiteY3" fmla="*/ 21668 h 1954476"/>
              <a:gd name="connsiteX4" fmla="*/ 2457179 w 2569854"/>
              <a:gd name="connsiteY4" fmla="*/ 43336 h 1954476"/>
              <a:gd name="connsiteX5" fmla="*/ 2431177 w 2569854"/>
              <a:gd name="connsiteY5" fmla="*/ 60671 h 1954476"/>
              <a:gd name="connsiteX6" fmla="*/ 2422510 w 2569854"/>
              <a:gd name="connsiteY6" fmla="*/ 99674 h 1954476"/>
              <a:gd name="connsiteX7" fmla="*/ 2413842 w 2569854"/>
              <a:gd name="connsiteY7" fmla="*/ 112675 h 1954476"/>
              <a:gd name="connsiteX8" fmla="*/ 2426843 w 2569854"/>
              <a:gd name="connsiteY8" fmla="*/ 151678 h 1954476"/>
              <a:gd name="connsiteX9" fmla="*/ 2405175 w 2569854"/>
              <a:gd name="connsiteY9" fmla="*/ 173346 h 1954476"/>
              <a:gd name="connsiteX10" fmla="*/ 2387840 w 2569854"/>
              <a:gd name="connsiteY10" fmla="*/ 203682 h 1954476"/>
              <a:gd name="connsiteX11" fmla="*/ 2348837 w 2569854"/>
              <a:gd name="connsiteY11" fmla="*/ 216682 h 1954476"/>
              <a:gd name="connsiteX12" fmla="*/ 2335837 w 2569854"/>
              <a:gd name="connsiteY12" fmla="*/ 225350 h 1954476"/>
              <a:gd name="connsiteX13" fmla="*/ 2318502 w 2569854"/>
              <a:gd name="connsiteY13" fmla="*/ 277354 h 1954476"/>
              <a:gd name="connsiteX14" fmla="*/ 2283833 w 2569854"/>
              <a:gd name="connsiteY14" fmla="*/ 307689 h 1954476"/>
              <a:gd name="connsiteX15" fmla="*/ 2262165 w 2569854"/>
              <a:gd name="connsiteY15" fmla="*/ 346692 h 1954476"/>
              <a:gd name="connsiteX16" fmla="*/ 2236163 w 2569854"/>
              <a:gd name="connsiteY16" fmla="*/ 377027 h 1954476"/>
              <a:gd name="connsiteX17" fmla="*/ 2205827 w 2569854"/>
              <a:gd name="connsiteY17" fmla="*/ 403029 h 1954476"/>
              <a:gd name="connsiteX18" fmla="*/ 2175492 w 2569854"/>
              <a:gd name="connsiteY18" fmla="*/ 424698 h 1954476"/>
              <a:gd name="connsiteX19" fmla="*/ 2158157 w 2569854"/>
              <a:gd name="connsiteY19" fmla="*/ 446366 h 1954476"/>
              <a:gd name="connsiteX20" fmla="*/ 2153823 w 2569854"/>
              <a:gd name="connsiteY20" fmla="*/ 489702 h 1954476"/>
              <a:gd name="connsiteX21" fmla="*/ 2119154 w 2569854"/>
              <a:gd name="connsiteY21" fmla="*/ 537372 h 1954476"/>
              <a:gd name="connsiteX22" fmla="*/ 2067150 w 2569854"/>
              <a:gd name="connsiteY22" fmla="*/ 580709 h 1954476"/>
              <a:gd name="connsiteX23" fmla="*/ 2019480 w 2569854"/>
              <a:gd name="connsiteY23" fmla="*/ 624045 h 1954476"/>
              <a:gd name="connsiteX24" fmla="*/ 1971810 w 2569854"/>
              <a:gd name="connsiteY24" fmla="*/ 658715 h 1954476"/>
              <a:gd name="connsiteX25" fmla="*/ 1924140 w 2569854"/>
              <a:gd name="connsiteY25" fmla="*/ 693384 h 1954476"/>
              <a:gd name="connsiteX26" fmla="*/ 1872136 w 2569854"/>
              <a:gd name="connsiteY26" fmla="*/ 728053 h 1954476"/>
              <a:gd name="connsiteX27" fmla="*/ 1837467 w 2569854"/>
              <a:gd name="connsiteY27" fmla="*/ 762722 h 1954476"/>
              <a:gd name="connsiteX28" fmla="*/ 1811465 w 2569854"/>
              <a:gd name="connsiteY28" fmla="*/ 801725 h 1954476"/>
              <a:gd name="connsiteX29" fmla="*/ 1785463 w 2569854"/>
              <a:gd name="connsiteY29" fmla="*/ 827727 h 1954476"/>
              <a:gd name="connsiteX30" fmla="*/ 1759461 w 2569854"/>
              <a:gd name="connsiteY30" fmla="*/ 858063 h 1954476"/>
              <a:gd name="connsiteX31" fmla="*/ 1724792 w 2569854"/>
              <a:gd name="connsiteY31" fmla="*/ 892732 h 1954476"/>
              <a:gd name="connsiteX32" fmla="*/ 1672788 w 2569854"/>
              <a:gd name="connsiteY32" fmla="*/ 918734 h 1954476"/>
              <a:gd name="connsiteX33" fmla="*/ 1577448 w 2569854"/>
              <a:gd name="connsiteY33" fmla="*/ 992406 h 1954476"/>
              <a:gd name="connsiteX34" fmla="*/ 1521110 w 2569854"/>
              <a:gd name="connsiteY34" fmla="*/ 1061744 h 1954476"/>
              <a:gd name="connsiteX35" fmla="*/ 1456106 w 2569854"/>
              <a:gd name="connsiteY35" fmla="*/ 1079079 h 1954476"/>
              <a:gd name="connsiteX36" fmla="*/ 1404102 w 2569854"/>
              <a:gd name="connsiteY36" fmla="*/ 1105081 h 1954476"/>
              <a:gd name="connsiteX37" fmla="*/ 1382434 w 2569854"/>
              <a:gd name="connsiteY37" fmla="*/ 1139750 h 1954476"/>
              <a:gd name="connsiteX38" fmla="*/ 1317429 w 2569854"/>
              <a:gd name="connsiteY38" fmla="*/ 1157084 h 1954476"/>
              <a:gd name="connsiteX39" fmla="*/ 1269759 w 2569854"/>
              <a:gd name="connsiteY39" fmla="*/ 1178753 h 1954476"/>
              <a:gd name="connsiteX40" fmla="*/ 1213421 w 2569854"/>
              <a:gd name="connsiteY40" fmla="*/ 1200421 h 1954476"/>
              <a:gd name="connsiteX41" fmla="*/ 1170085 w 2569854"/>
              <a:gd name="connsiteY41" fmla="*/ 1230756 h 1954476"/>
              <a:gd name="connsiteX42" fmla="*/ 1105080 w 2569854"/>
              <a:gd name="connsiteY42" fmla="*/ 1248091 h 1954476"/>
              <a:gd name="connsiteX43" fmla="*/ 1040075 w 2569854"/>
              <a:gd name="connsiteY43" fmla="*/ 1261092 h 1954476"/>
              <a:gd name="connsiteX44" fmla="*/ 1014074 w 2569854"/>
              <a:gd name="connsiteY44" fmla="*/ 1295761 h 1954476"/>
              <a:gd name="connsiteX45" fmla="*/ 957736 w 2569854"/>
              <a:gd name="connsiteY45" fmla="*/ 1308762 h 1954476"/>
              <a:gd name="connsiteX46" fmla="*/ 914400 w 2569854"/>
              <a:gd name="connsiteY46" fmla="*/ 1330430 h 1954476"/>
              <a:gd name="connsiteX47" fmla="*/ 853728 w 2569854"/>
              <a:gd name="connsiteY47" fmla="*/ 1347765 h 1954476"/>
              <a:gd name="connsiteX48" fmla="*/ 814726 w 2569854"/>
              <a:gd name="connsiteY48" fmla="*/ 1365100 h 1954476"/>
              <a:gd name="connsiteX49" fmla="*/ 767055 w 2569854"/>
              <a:gd name="connsiteY49" fmla="*/ 1386768 h 1954476"/>
              <a:gd name="connsiteX50" fmla="*/ 736720 w 2569854"/>
              <a:gd name="connsiteY50" fmla="*/ 1408436 h 1954476"/>
              <a:gd name="connsiteX51" fmla="*/ 710718 w 2569854"/>
              <a:gd name="connsiteY51" fmla="*/ 1421437 h 1954476"/>
              <a:gd name="connsiteX52" fmla="*/ 689050 w 2569854"/>
              <a:gd name="connsiteY52" fmla="*/ 1430104 h 1954476"/>
              <a:gd name="connsiteX53" fmla="*/ 658714 w 2569854"/>
              <a:gd name="connsiteY53" fmla="*/ 1408436 h 1954476"/>
              <a:gd name="connsiteX54" fmla="*/ 628379 w 2569854"/>
              <a:gd name="connsiteY54" fmla="*/ 1417103 h 1954476"/>
              <a:gd name="connsiteX55" fmla="*/ 632712 w 2569854"/>
              <a:gd name="connsiteY55" fmla="*/ 1443105 h 1954476"/>
              <a:gd name="connsiteX56" fmla="*/ 619711 w 2569854"/>
              <a:gd name="connsiteY56" fmla="*/ 1469107 h 1954476"/>
              <a:gd name="connsiteX57" fmla="*/ 589376 w 2569854"/>
              <a:gd name="connsiteY57" fmla="*/ 1486442 h 1954476"/>
              <a:gd name="connsiteX58" fmla="*/ 580709 w 2569854"/>
              <a:gd name="connsiteY58" fmla="*/ 1503776 h 1954476"/>
              <a:gd name="connsiteX59" fmla="*/ 559040 w 2569854"/>
              <a:gd name="connsiteY59" fmla="*/ 1525445 h 1954476"/>
              <a:gd name="connsiteX60" fmla="*/ 537372 w 2569854"/>
              <a:gd name="connsiteY60" fmla="*/ 1525445 h 1954476"/>
              <a:gd name="connsiteX61" fmla="*/ 515704 w 2569854"/>
              <a:gd name="connsiteY61" fmla="*/ 1542779 h 1954476"/>
              <a:gd name="connsiteX62" fmla="*/ 485368 w 2569854"/>
              <a:gd name="connsiteY62" fmla="*/ 1564447 h 1954476"/>
              <a:gd name="connsiteX63" fmla="*/ 450699 w 2569854"/>
              <a:gd name="connsiteY63" fmla="*/ 1581782 h 1954476"/>
              <a:gd name="connsiteX64" fmla="*/ 433365 w 2569854"/>
              <a:gd name="connsiteY64" fmla="*/ 1607784 h 1954476"/>
              <a:gd name="connsiteX65" fmla="*/ 364026 w 2569854"/>
              <a:gd name="connsiteY65" fmla="*/ 1642453 h 1954476"/>
              <a:gd name="connsiteX66" fmla="*/ 342358 w 2569854"/>
              <a:gd name="connsiteY66" fmla="*/ 1668455 h 1954476"/>
              <a:gd name="connsiteX67" fmla="*/ 351025 w 2569854"/>
              <a:gd name="connsiteY67" fmla="*/ 1681456 h 1954476"/>
              <a:gd name="connsiteX68" fmla="*/ 320690 w 2569854"/>
              <a:gd name="connsiteY68" fmla="*/ 1694457 h 1954476"/>
              <a:gd name="connsiteX69" fmla="*/ 294688 w 2569854"/>
              <a:gd name="connsiteY69" fmla="*/ 1729126 h 1954476"/>
              <a:gd name="connsiteX70" fmla="*/ 251351 w 2569854"/>
              <a:gd name="connsiteY70" fmla="*/ 1742127 h 1954476"/>
              <a:gd name="connsiteX71" fmla="*/ 212348 w 2569854"/>
              <a:gd name="connsiteY71" fmla="*/ 1755128 h 1954476"/>
              <a:gd name="connsiteX72" fmla="*/ 199347 w 2569854"/>
              <a:gd name="connsiteY72" fmla="*/ 1768129 h 1954476"/>
              <a:gd name="connsiteX73" fmla="*/ 160345 w 2569854"/>
              <a:gd name="connsiteY73" fmla="*/ 1776796 h 1954476"/>
              <a:gd name="connsiteX74" fmla="*/ 117008 w 2569854"/>
              <a:gd name="connsiteY74" fmla="*/ 1781130 h 1954476"/>
              <a:gd name="connsiteX75" fmla="*/ 65004 w 2569854"/>
              <a:gd name="connsiteY75" fmla="*/ 1789797 h 1954476"/>
              <a:gd name="connsiteX76" fmla="*/ 47670 w 2569854"/>
              <a:gd name="connsiteY76" fmla="*/ 1811465 h 1954476"/>
              <a:gd name="connsiteX77" fmla="*/ 34669 w 2569854"/>
              <a:gd name="connsiteY77" fmla="*/ 1850468 h 1954476"/>
              <a:gd name="connsiteX78" fmla="*/ 47670 w 2569854"/>
              <a:gd name="connsiteY78" fmla="*/ 1889471 h 1954476"/>
              <a:gd name="connsiteX79" fmla="*/ 43336 w 2569854"/>
              <a:gd name="connsiteY79" fmla="*/ 1924140 h 1954476"/>
              <a:gd name="connsiteX80" fmla="*/ 17334 w 2569854"/>
              <a:gd name="connsiteY80" fmla="*/ 1941475 h 1954476"/>
              <a:gd name="connsiteX81" fmla="*/ 0 w 2569854"/>
              <a:gd name="connsiteY81" fmla="*/ 1954476 h 19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569854" h="1954476">
                <a:moveTo>
                  <a:pt x="2569854" y="0"/>
                </a:moveTo>
                <a:cubicBezTo>
                  <a:pt x="2543490" y="9750"/>
                  <a:pt x="2517127" y="19501"/>
                  <a:pt x="2500515" y="21668"/>
                </a:cubicBezTo>
                <a:cubicBezTo>
                  <a:pt x="2483903" y="23835"/>
                  <a:pt x="2479569" y="13001"/>
                  <a:pt x="2470180" y="13001"/>
                </a:cubicBezTo>
                <a:cubicBezTo>
                  <a:pt x="2460791" y="13001"/>
                  <a:pt x="2446345" y="16612"/>
                  <a:pt x="2444178" y="21668"/>
                </a:cubicBezTo>
                <a:cubicBezTo>
                  <a:pt x="2442011" y="26724"/>
                  <a:pt x="2459346" y="36836"/>
                  <a:pt x="2457179" y="43336"/>
                </a:cubicBezTo>
                <a:cubicBezTo>
                  <a:pt x="2455012" y="49837"/>
                  <a:pt x="2436955" y="51281"/>
                  <a:pt x="2431177" y="60671"/>
                </a:cubicBezTo>
                <a:cubicBezTo>
                  <a:pt x="2425399" y="70061"/>
                  <a:pt x="2425399" y="91007"/>
                  <a:pt x="2422510" y="99674"/>
                </a:cubicBezTo>
                <a:cubicBezTo>
                  <a:pt x="2419621" y="108341"/>
                  <a:pt x="2413120" y="104008"/>
                  <a:pt x="2413842" y="112675"/>
                </a:cubicBezTo>
                <a:cubicBezTo>
                  <a:pt x="2414564" y="121342"/>
                  <a:pt x="2428287" y="141566"/>
                  <a:pt x="2426843" y="151678"/>
                </a:cubicBezTo>
                <a:cubicBezTo>
                  <a:pt x="2425399" y="161790"/>
                  <a:pt x="2411675" y="164679"/>
                  <a:pt x="2405175" y="173346"/>
                </a:cubicBezTo>
                <a:cubicBezTo>
                  <a:pt x="2398675" y="182013"/>
                  <a:pt x="2397230" y="196459"/>
                  <a:pt x="2387840" y="203682"/>
                </a:cubicBezTo>
                <a:cubicBezTo>
                  <a:pt x="2378450" y="210905"/>
                  <a:pt x="2357504" y="213071"/>
                  <a:pt x="2348837" y="216682"/>
                </a:cubicBezTo>
                <a:cubicBezTo>
                  <a:pt x="2340170" y="220293"/>
                  <a:pt x="2340893" y="215238"/>
                  <a:pt x="2335837" y="225350"/>
                </a:cubicBezTo>
                <a:cubicBezTo>
                  <a:pt x="2330781" y="235462"/>
                  <a:pt x="2327169" y="263631"/>
                  <a:pt x="2318502" y="277354"/>
                </a:cubicBezTo>
                <a:cubicBezTo>
                  <a:pt x="2309835" y="291077"/>
                  <a:pt x="2293222" y="296133"/>
                  <a:pt x="2283833" y="307689"/>
                </a:cubicBezTo>
                <a:cubicBezTo>
                  <a:pt x="2274444" y="319245"/>
                  <a:pt x="2270110" y="335136"/>
                  <a:pt x="2262165" y="346692"/>
                </a:cubicBezTo>
                <a:cubicBezTo>
                  <a:pt x="2254220" y="358248"/>
                  <a:pt x="2245553" y="367638"/>
                  <a:pt x="2236163" y="377027"/>
                </a:cubicBezTo>
                <a:cubicBezTo>
                  <a:pt x="2226773" y="386416"/>
                  <a:pt x="2215939" y="395084"/>
                  <a:pt x="2205827" y="403029"/>
                </a:cubicBezTo>
                <a:cubicBezTo>
                  <a:pt x="2195715" y="410974"/>
                  <a:pt x="2183437" y="417475"/>
                  <a:pt x="2175492" y="424698"/>
                </a:cubicBezTo>
                <a:cubicBezTo>
                  <a:pt x="2167547" y="431921"/>
                  <a:pt x="2161768" y="435532"/>
                  <a:pt x="2158157" y="446366"/>
                </a:cubicBezTo>
                <a:cubicBezTo>
                  <a:pt x="2154546" y="457200"/>
                  <a:pt x="2160324" y="474534"/>
                  <a:pt x="2153823" y="489702"/>
                </a:cubicBezTo>
                <a:cubicBezTo>
                  <a:pt x="2147323" y="504870"/>
                  <a:pt x="2133599" y="522204"/>
                  <a:pt x="2119154" y="537372"/>
                </a:cubicBezTo>
                <a:cubicBezTo>
                  <a:pt x="2104709" y="552540"/>
                  <a:pt x="2083762" y="566264"/>
                  <a:pt x="2067150" y="580709"/>
                </a:cubicBezTo>
                <a:cubicBezTo>
                  <a:pt x="2050538" y="595155"/>
                  <a:pt x="2035370" y="611044"/>
                  <a:pt x="2019480" y="624045"/>
                </a:cubicBezTo>
                <a:cubicBezTo>
                  <a:pt x="2003590" y="637046"/>
                  <a:pt x="1971810" y="658715"/>
                  <a:pt x="1971810" y="658715"/>
                </a:cubicBezTo>
                <a:cubicBezTo>
                  <a:pt x="1955920" y="670272"/>
                  <a:pt x="1940752" y="681828"/>
                  <a:pt x="1924140" y="693384"/>
                </a:cubicBezTo>
                <a:cubicBezTo>
                  <a:pt x="1907528" y="704940"/>
                  <a:pt x="1886581" y="716497"/>
                  <a:pt x="1872136" y="728053"/>
                </a:cubicBezTo>
                <a:cubicBezTo>
                  <a:pt x="1857691" y="739609"/>
                  <a:pt x="1847579" y="750443"/>
                  <a:pt x="1837467" y="762722"/>
                </a:cubicBezTo>
                <a:cubicBezTo>
                  <a:pt x="1827355" y="775001"/>
                  <a:pt x="1820132" y="790891"/>
                  <a:pt x="1811465" y="801725"/>
                </a:cubicBezTo>
                <a:cubicBezTo>
                  <a:pt x="1802798" y="812559"/>
                  <a:pt x="1794130" y="818337"/>
                  <a:pt x="1785463" y="827727"/>
                </a:cubicBezTo>
                <a:cubicBezTo>
                  <a:pt x="1776796" y="837117"/>
                  <a:pt x="1769573" y="847229"/>
                  <a:pt x="1759461" y="858063"/>
                </a:cubicBezTo>
                <a:cubicBezTo>
                  <a:pt x="1749349" y="868897"/>
                  <a:pt x="1739237" y="882620"/>
                  <a:pt x="1724792" y="892732"/>
                </a:cubicBezTo>
                <a:cubicBezTo>
                  <a:pt x="1710347" y="902844"/>
                  <a:pt x="1697345" y="902122"/>
                  <a:pt x="1672788" y="918734"/>
                </a:cubicBezTo>
                <a:cubicBezTo>
                  <a:pt x="1648231" y="935346"/>
                  <a:pt x="1602728" y="968571"/>
                  <a:pt x="1577448" y="992406"/>
                </a:cubicBezTo>
                <a:cubicBezTo>
                  <a:pt x="1552168" y="1016241"/>
                  <a:pt x="1541334" y="1047299"/>
                  <a:pt x="1521110" y="1061744"/>
                </a:cubicBezTo>
                <a:cubicBezTo>
                  <a:pt x="1500886" y="1076189"/>
                  <a:pt x="1475607" y="1071856"/>
                  <a:pt x="1456106" y="1079079"/>
                </a:cubicBezTo>
                <a:cubicBezTo>
                  <a:pt x="1436605" y="1086302"/>
                  <a:pt x="1416381" y="1094969"/>
                  <a:pt x="1404102" y="1105081"/>
                </a:cubicBezTo>
                <a:cubicBezTo>
                  <a:pt x="1391823" y="1115193"/>
                  <a:pt x="1396879" y="1131083"/>
                  <a:pt x="1382434" y="1139750"/>
                </a:cubicBezTo>
                <a:cubicBezTo>
                  <a:pt x="1367989" y="1148417"/>
                  <a:pt x="1336208" y="1150584"/>
                  <a:pt x="1317429" y="1157084"/>
                </a:cubicBezTo>
                <a:cubicBezTo>
                  <a:pt x="1298650" y="1163584"/>
                  <a:pt x="1287094" y="1171530"/>
                  <a:pt x="1269759" y="1178753"/>
                </a:cubicBezTo>
                <a:cubicBezTo>
                  <a:pt x="1252424" y="1185976"/>
                  <a:pt x="1230033" y="1191754"/>
                  <a:pt x="1213421" y="1200421"/>
                </a:cubicBezTo>
                <a:cubicBezTo>
                  <a:pt x="1196809" y="1209088"/>
                  <a:pt x="1188142" y="1222811"/>
                  <a:pt x="1170085" y="1230756"/>
                </a:cubicBezTo>
                <a:cubicBezTo>
                  <a:pt x="1152028" y="1238701"/>
                  <a:pt x="1126748" y="1243035"/>
                  <a:pt x="1105080" y="1248091"/>
                </a:cubicBezTo>
                <a:cubicBezTo>
                  <a:pt x="1083412" y="1253147"/>
                  <a:pt x="1055243" y="1253147"/>
                  <a:pt x="1040075" y="1261092"/>
                </a:cubicBezTo>
                <a:cubicBezTo>
                  <a:pt x="1024907" y="1269037"/>
                  <a:pt x="1027797" y="1287816"/>
                  <a:pt x="1014074" y="1295761"/>
                </a:cubicBezTo>
                <a:cubicBezTo>
                  <a:pt x="1000351" y="1303706"/>
                  <a:pt x="974348" y="1302984"/>
                  <a:pt x="957736" y="1308762"/>
                </a:cubicBezTo>
                <a:cubicBezTo>
                  <a:pt x="941124" y="1314540"/>
                  <a:pt x="931734" y="1323930"/>
                  <a:pt x="914400" y="1330430"/>
                </a:cubicBezTo>
                <a:cubicBezTo>
                  <a:pt x="897066" y="1336930"/>
                  <a:pt x="870340" y="1341987"/>
                  <a:pt x="853728" y="1347765"/>
                </a:cubicBezTo>
                <a:cubicBezTo>
                  <a:pt x="837116" y="1353543"/>
                  <a:pt x="814726" y="1365100"/>
                  <a:pt x="814726" y="1365100"/>
                </a:cubicBezTo>
                <a:cubicBezTo>
                  <a:pt x="800280" y="1371601"/>
                  <a:pt x="780056" y="1379545"/>
                  <a:pt x="767055" y="1386768"/>
                </a:cubicBezTo>
                <a:cubicBezTo>
                  <a:pt x="754054" y="1393991"/>
                  <a:pt x="746109" y="1402658"/>
                  <a:pt x="736720" y="1408436"/>
                </a:cubicBezTo>
                <a:cubicBezTo>
                  <a:pt x="727331" y="1414214"/>
                  <a:pt x="718663" y="1417826"/>
                  <a:pt x="710718" y="1421437"/>
                </a:cubicBezTo>
                <a:cubicBezTo>
                  <a:pt x="702773" y="1425048"/>
                  <a:pt x="697717" y="1432271"/>
                  <a:pt x="689050" y="1430104"/>
                </a:cubicBezTo>
                <a:cubicBezTo>
                  <a:pt x="680383" y="1427937"/>
                  <a:pt x="668826" y="1410603"/>
                  <a:pt x="658714" y="1408436"/>
                </a:cubicBezTo>
                <a:cubicBezTo>
                  <a:pt x="648602" y="1406269"/>
                  <a:pt x="632713" y="1411325"/>
                  <a:pt x="628379" y="1417103"/>
                </a:cubicBezTo>
                <a:cubicBezTo>
                  <a:pt x="624045" y="1422881"/>
                  <a:pt x="634157" y="1434438"/>
                  <a:pt x="632712" y="1443105"/>
                </a:cubicBezTo>
                <a:cubicBezTo>
                  <a:pt x="631267" y="1451772"/>
                  <a:pt x="626934" y="1461884"/>
                  <a:pt x="619711" y="1469107"/>
                </a:cubicBezTo>
                <a:cubicBezTo>
                  <a:pt x="612488" y="1476330"/>
                  <a:pt x="595876" y="1480664"/>
                  <a:pt x="589376" y="1486442"/>
                </a:cubicBezTo>
                <a:cubicBezTo>
                  <a:pt x="582876" y="1492220"/>
                  <a:pt x="585765" y="1497276"/>
                  <a:pt x="580709" y="1503776"/>
                </a:cubicBezTo>
                <a:cubicBezTo>
                  <a:pt x="575653" y="1510277"/>
                  <a:pt x="566263" y="1521834"/>
                  <a:pt x="559040" y="1525445"/>
                </a:cubicBezTo>
                <a:cubicBezTo>
                  <a:pt x="551817" y="1529056"/>
                  <a:pt x="544595" y="1522556"/>
                  <a:pt x="537372" y="1525445"/>
                </a:cubicBezTo>
                <a:cubicBezTo>
                  <a:pt x="530149" y="1528334"/>
                  <a:pt x="524371" y="1536279"/>
                  <a:pt x="515704" y="1542779"/>
                </a:cubicBezTo>
                <a:cubicBezTo>
                  <a:pt x="507037" y="1549279"/>
                  <a:pt x="496202" y="1557947"/>
                  <a:pt x="485368" y="1564447"/>
                </a:cubicBezTo>
                <a:cubicBezTo>
                  <a:pt x="474534" y="1570947"/>
                  <a:pt x="459366" y="1574559"/>
                  <a:pt x="450699" y="1581782"/>
                </a:cubicBezTo>
                <a:cubicBezTo>
                  <a:pt x="442032" y="1589005"/>
                  <a:pt x="447810" y="1597672"/>
                  <a:pt x="433365" y="1607784"/>
                </a:cubicBezTo>
                <a:cubicBezTo>
                  <a:pt x="418920" y="1617896"/>
                  <a:pt x="379194" y="1632341"/>
                  <a:pt x="364026" y="1642453"/>
                </a:cubicBezTo>
                <a:cubicBezTo>
                  <a:pt x="348858" y="1652565"/>
                  <a:pt x="344525" y="1661955"/>
                  <a:pt x="342358" y="1668455"/>
                </a:cubicBezTo>
                <a:cubicBezTo>
                  <a:pt x="340191" y="1674956"/>
                  <a:pt x="354636" y="1677122"/>
                  <a:pt x="351025" y="1681456"/>
                </a:cubicBezTo>
                <a:cubicBezTo>
                  <a:pt x="347414" y="1685790"/>
                  <a:pt x="330079" y="1686512"/>
                  <a:pt x="320690" y="1694457"/>
                </a:cubicBezTo>
                <a:cubicBezTo>
                  <a:pt x="311301" y="1702402"/>
                  <a:pt x="306245" y="1721181"/>
                  <a:pt x="294688" y="1729126"/>
                </a:cubicBezTo>
                <a:cubicBezTo>
                  <a:pt x="283132" y="1737071"/>
                  <a:pt x="265074" y="1737793"/>
                  <a:pt x="251351" y="1742127"/>
                </a:cubicBezTo>
                <a:cubicBezTo>
                  <a:pt x="237628" y="1746461"/>
                  <a:pt x="221015" y="1750794"/>
                  <a:pt x="212348" y="1755128"/>
                </a:cubicBezTo>
                <a:cubicBezTo>
                  <a:pt x="203681" y="1759462"/>
                  <a:pt x="208014" y="1764518"/>
                  <a:pt x="199347" y="1768129"/>
                </a:cubicBezTo>
                <a:cubicBezTo>
                  <a:pt x="190680" y="1771740"/>
                  <a:pt x="174068" y="1774629"/>
                  <a:pt x="160345" y="1776796"/>
                </a:cubicBezTo>
                <a:cubicBezTo>
                  <a:pt x="146622" y="1778963"/>
                  <a:pt x="132898" y="1778963"/>
                  <a:pt x="117008" y="1781130"/>
                </a:cubicBezTo>
                <a:cubicBezTo>
                  <a:pt x="101118" y="1783297"/>
                  <a:pt x="76560" y="1784741"/>
                  <a:pt x="65004" y="1789797"/>
                </a:cubicBezTo>
                <a:cubicBezTo>
                  <a:pt x="53448" y="1794853"/>
                  <a:pt x="52726" y="1801353"/>
                  <a:pt x="47670" y="1811465"/>
                </a:cubicBezTo>
                <a:cubicBezTo>
                  <a:pt x="42614" y="1821577"/>
                  <a:pt x="34669" y="1837467"/>
                  <a:pt x="34669" y="1850468"/>
                </a:cubicBezTo>
                <a:cubicBezTo>
                  <a:pt x="34669" y="1863469"/>
                  <a:pt x="46225" y="1877192"/>
                  <a:pt x="47670" y="1889471"/>
                </a:cubicBezTo>
                <a:cubicBezTo>
                  <a:pt x="49115" y="1901750"/>
                  <a:pt x="48392" y="1915473"/>
                  <a:pt x="43336" y="1924140"/>
                </a:cubicBezTo>
                <a:cubicBezTo>
                  <a:pt x="38280" y="1932807"/>
                  <a:pt x="24557" y="1936419"/>
                  <a:pt x="17334" y="1941475"/>
                </a:cubicBezTo>
                <a:cubicBezTo>
                  <a:pt x="10111" y="1946531"/>
                  <a:pt x="5055" y="1950503"/>
                  <a:pt x="0" y="19544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Forma livre 21"/>
          <p:cNvSpPr/>
          <p:nvPr/>
        </p:nvSpPr>
        <p:spPr>
          <a:xfrm>
            <a:off x="1884363" y="3935413"/>
            <a:ext cx="1547812" cy="1152525"/>
          </a:xfrm>
          <a:custGeom>
            <a:avLst/>
            <a:gdLst>
              <a:gd name="connsiteX0" fmla="*/ 1547113 w 1547113"/>
              <a:gd name="connsiteY0" fmla="*/ 1152750 h 1152750"/>
              <a:gd name="connsiteX1" fmla="*/ 1456107 w 1547113"/>
              <a:gd name="connsiteY1" fmla="*/ 1122415 h 1152750"/>
              <a:gd name="connsiteX2" fmla="*/ 1412770 w 1547113"/>
              <a:gd name="connsiteY2" fmla="*/ 1118081 h 1152750"/>
              <a:gd name="connsiteX3" fmla="*/ 1352099 w 1547113"/>
              <a:gd name="connsiteY3" fmla="*/ 1122415 h 1152750"/>
              <a:gd name="connsiteX4" fmla="*/ 1274093 w 1547113"/>
              <a:gd name="connsiteY4" fmla="*/ 1096413 h 1152750"/>
              <a:gd name="connsiteX5" fmla="*/ 1174419 w 1547113"/>
              <a:gd name="connsiteY5" fmla="*/ 1066077 h 1152750"/>
              <a:gd name="connsiteX6" fmla="*/ 1070412 w 1547113"/>
              <a:gd name="connsiteY6" fmla="*/ 1022741 h 1152750"/>
              <a:gd name="connsiteX7" fmla="*/ 1018408 w 1547113"/>
              <a:gd name="connsiteY7" fmla="*/ 970737 h 1152750"/>
              <a:gd name="connsiteX8" fmla="*/ 975072 w 1547113"/>
              <a:gd name="connsiteY8" fmla="*/ 936068 h 1152750"/>
              <a:gd name="connsiteX9" fmla="*/ 918734 w 1547113"/>
              <a:gd name="connsiteY9" fmla="*/ 892731 h 1152750"/>
              <a:gd name="connsiteX10" fmla="*/ 914400 w 1547113"/>
              <a:gd name="connsiteY10" fmla="*/ 814726 h 1152750"/>
              <a:gd name="connsiteX11" fmla="*/ 936069 w 1547113"/>
              <a:gd name="connsiteY11" fmla="*/ 784390 h 1152750"/>
              <a:gd name="connsiteX12" fmla="*/ 949070 w 1547113"/>
              <a:gd name="connsiteY12" fmla="*/ 723719 h 1152750"/>
              <a:gd name="connsiteX13" fmla="*/ 884065 w 1547113"/>
              <a:gd name="connsiteY13" fmla="*/ 645713 h 1152750"/>
              <a:gd name="connsiteX14" fmla="*/ 845062 w 1547113"/>
              <a:gd name="connsiteY14" fmla="*/ 567708 h 1152750"/>
              <a:gd name="connsiteX15" fmla="*/ 801726 w 1547113"/>
              <a:gd name="connsiteY15" fmla="*/ 489702 h 1152750"/>
              <a:gd name="connsiteX16" fmla="*/ 771390 w 1547113"/>
              <a:gd name="connsiteY16" fmla="*/ 433364 h 1152750"/>
              <a:gd name="connsiteX17" fmla="*/ 715053 w 1547113"/>
              <a:gd name="connsiteY17" fmla="*/ 403029 h 1152750"/>
              <a:gd name="connsiteX18" fmla="*/ 615379 w 1547113"/>
              <a:gd name="connsiteY18" fmla="*/ 411696 h 1152750"/>
              <a:gd name="connsiteX19" fmla="*/ 528706 w 1547113"/>
              <a:gd name="connsiteY19" fmla="*/ 398695 h 1152750"/>
              <a:gd name="connsiteX20" fmla="*/ 485369 w 1547113"/>
              <a:gd name="connsiteY20" fmla="*/ 338024 h 1152750"/>
              <a:gd name="connsiteX21" fmla="*/ 429032 w 1547113"/>
              <a:gd name="connsiteY21" fmla="*/ 264352 h 1152750"/>
              <a:gd name="connsiteX22" fmla="*/ 390029 w 1547113"/>
              <a:gd name="connsiteY22" fmla="*/ 199347 h 1152750"/>
              <a:gd name="connsiteX23" fmla="*/ 338025 w 1547113"/>
              <a:gd name="connsiteY23" fmla="*/ 160345 h 1152750"/>
              <a:gd name="connsiteX24" fmla="*/ 225350 w 1547113"/>
              <a:gd name="connsiteY24" fmla="*/ 173346 h 1152750"/>
              <a:gd name="connsiteX25" fmla="*/ 160345 w 1547113"/>
              <a:gd name="connsiteY25" fmla="*/ 121342 h 1152750"/>
              <a:gd name="connsiteX26" fmla="*/ 69339 w 1547113"/>
              <a:gd name="connsiteY26" fmla="*/ 34669 h 1152750"/>
              <a:gd name="connsiteX27" fmla="*/ 0 w 1547113"/>
              <a:gd name="connsiteY27" fmla="*/ 0 h 11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47113" h="1152750">
                <a:moveTo>
                  <a:pt x="1547113" y="1152750"/>
                </a:moveTo>
                <a:cubicBezTo>
                  <a:pt x="1512805" y="1140471"/>
                  <a:pt x="1478497" y="1128193"/>
                  <a:pt x="1456107" y="1122415"/>
                </a:cubicBezTo>
                <a:cubicBezTo>
                  <a:pt x="1433717" y="1116637"/>
                  <a:pt x="1430105" y="1118081"/>
                  <a:pt x="1412770" y="1118081"/>
                </a:cubicBezTo>
                <a:cubicBezTo>
                  <a:pt x="1395435" y="1118081"/>
                  <a:pt x="1375212" y="1126026"/>
                  <a:pt x="1352099" y="1122415"/>
                </a:cubicBezTo>
                <a:cubicBezTo>
                  <a:pt x="1328986" y="1118804"/>
                  <a:pt x="1303706" y="1105803"/>
                  <a:pt x="1274093" y="1096413"/>
                </a:cubicBezTo>
                <a:cubicBezTo>
                  <a:pt x="1244480" y="1087023"/>
                  <a:pt x="1208366" y="1078356"/>
                  <a:pt x="1174419" y="1066077"/>
                </a:cubicBezTo>
                <a:cubicBezTo>
                  <a:pt x="1140472" y="1053798"/>
                  <a:pt x="1096414" y="1038631"/>
                  <a:pt x="1070412" y="1022741"/>
                </a:cubicBezTo>
                <a:cubicBezTo>
                  <a:pt x="1044410" y="1006851"/>
                  <a:pt x="1034298" y="985182"/>
                  <a:pt x="1018408" y="970737"/>
                </a:cubicBezTo>
                <a:cubicBezTo>
                  <a:pt x="1002518" y="956292"/>
                  <a:pt x="991684" y="949069"/>
                  <a:pt x="975072" y="936068"/>
                </a:cubicBezTo>
                <a:cubicBezTo>
                  <a:pt x="958460" y="923067"/>
                  <a:pt x="928846" y="912955"/>
                  <a:pt x="918734" y="892731"/>
                </a:cubicBezTo>
                <a:cubicBezTo>
                  <a:pt x="908622" y="872507"/>
                  <a:pt x="911511" y="832783"/>
                  <a:pt x="914400" y="814726"/>
                </a:cubicBezTo>
                <a:cubicBezTo>
                  <a:pt x="917289" y="796669"/>
                  <a:pt x="930291" y="799558"/>
                  <a:pt x="936069" y="784390"/>
                </a:cubicBezTo>
                <a:cubicBezTo>
                  <a:pt x="941847" y="769222"/>
                  <a:pt x="957737" y="746832"/>
                  <a:pt x="949070" y="723719"/>
                </a:cubicBezTo>
                <a:cubicBezTo>
                  <a:pt x="940403" y="700606"/>
                  <a:pt x="901400" y="671715"/>
                  <a:pt x="884065" y="645713"/>
                </a:cubicBezTo>
                <a:cubicBezTo>
                  <a:pt x="866730" y="619711"/>
                  <a:pt x="858785" y="593710"/>
                  <a:pt x="845062" y="567708"/>
                </a:cubicBezTo>
                <a:cubicBezTo>
                  <a:pt x="831339" y="541706"/>
                  <a:pt x="814005" y="512093"/>
                  <a:pt x="801726" y="489702"/>
                </a:cubicBezTo>
                <a:cubicBezTo>
                  <a:pt x="789447" y="467311"/>
                  <a:pt x="785835" y="447809"/>
                  <a:pt x="771390" y="433364"/>
                </a:cubicBezTo>
                <a:cubicBezTo>
                  <a:pt x="756945" y="418919"/>
                  <a:pt x="741055" y="406640"/>
                  <a:pt x="715053" y="403029"/>
                </a:cubicBezTo>
                <a:cubicBezTo>
                  <a:pt x="689051" y="399418"/>
                  <a:pt x="646437" y="412418"/>
                  <a:pt x="615379" y="411696"/>
                </a:cubicBezTo>
                <a:cubicBezTo>
                  <a:pt x="584321" y="410974"/>
                  <a:pt x="550374" y="410974"/>
                  <a:pt x="528706" y="398695"/>
                </a:cubicBezTo>
                <a:cubicBezTo>
                  <a:pt x="507038" y="386416"/>
                  <a:pt x="501981" y="360415"/>
                  <a:pt x="485369" y="338024"/>
                </a:cubicBezTo>
                <a:cubicBezTo>
                  <a:pt x="468757" y="315634"/>
                  <a:pt x="444922" y="287465"/>
                  <a:pt x="429032" y="264352"/>
                </a:cubicBezTo>
                <a:cubicBezTo>
                  <a:pt x="413142" y="241239"/>
                  <a:pt x="405197" y="216682"/>
                  <a:pt x="390029" y="199347"/>
                </a:cubicBezTo>
                <a:cubicBezTo>
                  <a:pt x="374861" y="182013"/>
                  <a:pt x="365471" y="164678"/>
                  <a:pt x="338025" y="160345"/>
                </a:cubicBezTo>
                <a:cubicBezTo>
                  <a:pt x="310579" y="156012"/>
                  <a:pt x="254963" y="179847"/>
                  <a:pt x="225350" y="173346"/>
                </a:cubicBezTo>
                <a:cubicBezTo>
                  <a:pt x="195737" y="166846"/>
                  <a:pt x="186347" y="144455"/>
                  <a:pt x="160345" y="121342"/>
                </a:cubicBezTo>
                <a:cubicBezTo>
                  <a:pt x="134343" y="98229"/>
                  <a:pt x="96063" y="54893"/>
                  <a:pt x="69339" y="34669"/>
                </a:cubicBezTo>
                <a:cubicBezTo>
                  <a:pt x="42615" y="14445"/>
                  <a:pt x="21307" y="7222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8331200" y="5824538"/>
            <a:ext cx="163513" cy="246062"/>
          </a:xfrm>
          <a:custGeom>
            <a:avLst/>
            <a:gdLst>
              <a:gd name="connsiteX0" fmla="*/ 115563 w 163956"/>
              <a:gd name="connsiteY0" fmla="*/ 242684 h 245573"/>
              <a:gd name="connsiteX1" fmla="*/ 80894 w 163956"/>
              <a:gd name="connsiteY1" fmla="*/ 199348 h 245573"/>
              <a:gd name="connsiteX2" fmla="*/ 72227 w 163956"/>
              <a:gd name="connsiteY2" fmla="*/ 208015 h 245573"/>
              <a:gd name="connsiteX3" fmla="*/ 50559 w 163956"/>
              <a:gd name="connsiteY3" fmla="*/ 186347 h 245573"/>
              <a:gd name="connsiteX4" fmla="*/ 33224 w 163956"/>
              <a:gd name="connsiteY4" fmla="*/ 169012 h 245573"/>
              <a:gd name="connsiteX5" fmla="*/ 11556 w 163956"/>
              <a:gd name="connsiteY5" fmla="*/ 169012 h 245573"/>
              <a:gd name="connsiteX6" fmla="*/ 11556 w 163956"/>
              <a:gd name="connsiteY6" fmla="*/ 147344 h 245573"/>
              <a:gd name="connsiteX7" fmla="*/ 2889 w 163956"/>
              <a:gd name="connsiteY7" fmla="*/ 104007 h 245573"/>
              <a:gd name="connsiteX8" fmla="*/ 28890 w 163956"/>
              <a:gd name="connsiteY8" fmla="*/ 117008 h 245573"/>
              <a:gd name="connsiteX9" fmla="*/ 15890 w 163956"/>
              <a:gd name="connsiteY9" fmla="*/ 86673 h 245573"/>
              <a:gd name="connsiteX10" fmla="*/ 28890 w 163956"/>
              <a:gd name="connsiteY10" fmla="*/ 60671 h 245573"/>
              <a:gd name="connsiteX11" fmla="*/ 28890 w 163956"/>
              <a:gd name="connsiteY11" fmla="*/ 34669 h 245573"/>
              <a:gd name="connsiteX12" fmla="*/ 46225 w 163956"/>
              <a:gd name="connsiteY12" fmla="*/ 0 h 245573"/>
              <a:gd name="connsiteX13" fmla="*/ 59226 w 163956"/>
              <a:gd name="connsiteY13" fmla="*/ 34669 h 245573"/>
              <a:gd name="connsiteX14" fmla="*/ 76561 w 163956"/>
              <a:gd name="connsiteY14" fmla="*/ 52003 h 245573"/>
              <a:gd name="connsiteX15" fmla="*/ 98229 w 163956"/>
              <a:gd name="connsiteY15" fmla="*/ 82339 h 245573"/>
              <a:gd name="connsiteX16" fmla="*/ 119897 w 163956"/>
              <a:gd name="connsiteY16" fmla="*/ 108341 h 245573"/>
              <a:gd name="connsiteX17" fmla="*/ 141565 w 163956"/>
              <a:gd name="connsiteY17" fmla="*/ 108341 h 245573"/>
              <a:gd name="connsiteX18" fmla="*/ 141565 w 163956"/>
              <a:gd name="connsiteY18" fmla="*/ 134343 h 245573"/>
              <a:gd name="connsiteX19" fmla="*/ 163234 w 163956"/>
              <a:gd name="connsiteY19" fmla="*/ 147344 h 245573"/>
              <a:gd name="connsiteX20" fmla="*/ 145899 w 163956"/>
              <a:gd name="connsiteY20" fmla="*/ 182013 h 245573"/>
              <a:gd name="connsiteX21" fmla="*/ 115563 w 163956"/>
              <a:gd name="connsiteY21" fmla="*/ 242684 h 2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56" h="245573">
                <a:moveTo>
                  <a:pt x="115563" y="242684"/>
                </a:moveTo>
                <a:cubicBezTo>
                  <a:pt x="104729" y="245573"/>
                  <a:pt x="88117" y="205126"/>
                  <a:pt x="80894" y="199348"/>
                </a:cubicBezTo>
                <a:cubicBezTo>
                  <a:pt x="73671" y="193570"/>
                  <a:pt x="77283" y="210182"/>
                  <a:pt x="72227" y="208015"/>
                </a:cubicBezTo>
                <a:cubicBezTo>
                  <a:pt x="67171" y="205848"/>
                  <a:pt x="50559" y="186347"/>
                  <a:pt x="50559" y="186347"/>
                </a:cubicBezTo>
                <a:cubicBezTo>
                  <a:pt x="44059" y="179847"/>
                  <a:pt x="39725" y="171901"/>
                  <a:pt x="33224" y="169012"/>
                </a:cubicBezTo>
                <a:cubicBezTo>
                  <a:pt x="26724" y="166123"/>
                  <a:pt x="15167" y="172623"/>
                  <a:pt x="11556" y="169012"/>
                </a:cubicBezTo>
                <a:cubicBezTo>
                  <a:pt x="7945" y="165401"/>
                  <a:pt x="13000" y="158178"/>
                  <a:pt x="11556" y="147344"/>
                </a:cubicBezTo>
                <a:cubicBezTo>
                  <a:pt x="10112" y="136510"/>
                  <a:pt x="0" y="109063"/>
                  <a:pt x="2889" y="104007"/>
                </a:cubicBezTo>
                <a:cubicBezTo>
                  <a:pt x="5778" y="98951"/>
                  <a:pt x="26723" y="119897"/>
                  <a:pt x="28890" y="117008"/>
                </a:cubicBezTo>
                <a:cubicBezTo>
                  <a:pt x="31057" y="114119"/>
                  <a:pt x="15890" y="96062"/>
                  <a:pt x="15890" y="86673"/>
                </a:cubicBezTo>
                <a:cubicBezTo>
                  <a:pt x="15890" y="77284"/>
                  <a:pt x="26723" y="69338"/>
                  <a:pt x="28890" y="60671"/>
                </a:cubicBezTo>
                <a:cubicBezTo>
                  <a:pt x="31057" y="52004"/>
                  <a:pt x="26001" y="44781"/>
                  <a:pt x="28890" y="34669"/>
                </a:cubicBezTo>
                <a:cubicBezTo>
                  <a:pt x="31779" y="24557"/>
                  <a:pt x="41169" y="0"/>
                  <a:pt x="46225" y="0"/>
                </a:cubicBezTo>
                <a:cubicBezTo>
                  <a:pt x="51281" y="0"/>
                  <a:pt x="54170" y="26002"/>
                  <a:pt x="59226" y="34669"/>
                </a:cubicBezTo>
                <a:cubicBezTo>
                  <a:pt x="64282" y="43336"/>
                  <a:pt x="70061" y="44058"/>
                  <a:pt x="76561" y="52003"/>
                </a:cubicBezTo>
                <a:cubicBezTo>
                  <a:pt x="83061" y="59948"/>
                  <a:pt x="91006" y="72949"/>
                  <a:pt x="98229" y="82339"/>
                </a:cubicBezTo>
                <a:cubicBezTo>
                  <a:pt x="105452" y="91729"/>
                  <a:pt x="112674" y="104007"/>
                  <a:pt x="119897" y="108341"/>
                </a:cubicBezTo>
                <a:cubicBezTo>
                  <a:pt x="127120" y="112675"/>
                  <a:pt x="137954" y="104007"/>
                  <a:pt x="141565" y="108341"/>
                </a:cubicBezTo>
                <a:cubicBezTo>
                  <a:pt x="145176" y="112675"/>
                  <a:pt x="137954" y="127843"/>
                  <a:pt x="141565" y="134343"/>
                </a:cubicBezTo>
                <a:cubicBezTo>
                  <a:pt x="145176" y="140843"/>
                  <a:pt x="162512" y="139399"/>
                  <a:pt x="163234" y="147344"/>
                </a:cubicBezTo>
                <a:cubicBezTo>
                  <a:pt x="163956" y="155289"/>
                  <a:pt x="150955" y="173346"/>
                  <a:pt x="145899" y="182013"/>
                </a:cubicBezTo>
                <a:cubicBezTo>
                  <a:pt x="140843" y="190680"/>
                  <a:pt x="126397" y="239795"/>
                  <a:pt x="115563" y="2426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Forma livre 24"/>
          <p:cNvSpPr/>
          <p:nvPr/>
        </p:nvSpPr>
        <p:spPr>
          <a:xfrm>
            <a:off x="3365500" y="5108575"/>
            <a:ext cx="198438" cy="479425"/>
          </a:xfrm>
          <a:custGeom>
            <a:avLst/>
            <a:gdLst>
              <a:gd name="connsiteX0" fmla="*/ 51423 w 198213"/>
              <a:gd name="connsiteY0" fmla="*/ 478704 h 478704"/>
              <a:gd name="connsiteX1" fmla="*/ 90692 w 198213"/>
              <a:gd name="connsiteY1" fmla="*/ 422606 h 478704"/>
              <a:gd name="connsiteX2" fmla="*/ 135570 w 198213"/>
              <a:gd name="connsiteY2" fmla="*/ 366507 h 478704"/>
              <a:gd name="connsiteX3" fmla="*/ 180449 w 198213"/>
              <a:gd name="connsiteY3" fmla="*/ 287970 h 478704"/>
              <a:gd name="connsiteX4" fmla="*/ 163619 w 198213"/>
              <a:gd name="connsiteY4" fmla="*/ 175774 h 478704"/>
              <a:gd name="connsiteX5" fmla="*/ 180449 w 198213"/>
              <a:gd name="connsiteY5" fmla="*/ 142115 h 478704"/>
              <a:gd name="connsiteX6" fmla="*/ 191668 w 198213"/>
              <a:gd name="connsiteY6" fmla="*/ 18699 h 478704"/>
              <a:gd name="connsiteX7" fmla="*/ 141180 w 198213"/>
              <a:gd name="connsiteY7" fmla="*/ 29918 h 478704"/>
              <a:gd name="connsiteX8" fmla="*/ 73862 w 198213"/>
              <a:gd name="connsiteY8" fmla="*/ 41138 h 478704"/>
              <a:gd name="connsiteX9" fmla="*/ 23374 w 198213"/>
              <a:gd name="connsiteY9" fmla="*/ 41138 h 478704"/>
              <a:gd name="connsiteX10" fmla="*/ 23374 w 198213"/>
              <a:gd name="connsiteY10" fmla="*/ 108456 h 478704"/>
              <a:gd name="connsiteX11" fmla="*/ 28984 w 198213"/>
              <a:gd name="connsiteY11" fmla="*/ 164554 h 478704"/>
              <a:gd name="connsiteX12" fmla="*/ 935 w 198213"/>
              <a:gd name="connsiteY12" fmla="*/ 192603 h 478704"/>
              <a:gd name="connsiteX13" fmla="*/ 23374 w 198213"/>
              <a:gd name="connsiteY13" fmla="*/ 259921 h 478704"/>
              <a:gd name="connsiteX14" fmla="*/ 6544 w 198213"/>
              <a:gd name="connsiteY14" fmla="*/ 293580 h 4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213" h="478704">
                <a:moveTo>
                  <a:pt x="51423" y="478704"/>
                </a:moveTo>
                <a:cubicBezTo>
                  <a:pt x="64045" y="460004"/>
                  <a:pt x="76668" y="441305"/>
                  <a:pt x="90692" y="422606"/>
                </a:cubicBezTo>
                <a:cubicBezTo>
                  <a:pt x="104716" y="403907"/>
                  <a:pt x="120611" y="388946"/>
                  <a:pt x="135570" y="366507"/>
                </a:cubicBezTo>
                <a:cubicBezTo>
                  <a:pt x="150529" y="344068"/>
                  <a:pt x="175774" y="319759"/>
                  <a:pt x="180449" y="287970"/>
                </a:cubicBezTo>
                <a:cubicBezTo>
                  <a:pt x="185124" y="256181"/>
                  <a:pt x="163619" y="200083"/>
                  <a:pt x="163619" y="175774"/>
                </a:cubicBezTo>
                <a:cubicBezTo>
                  <a:pt x="163619" y="151465"/>
                  <a:pt x="175774" y="168294"/>
                  <a:pt x="180449" y="142115"/>
                </a:cubicBezTo>
                <a:cubicBezTo>
                  <a:pt x="185124" y="115936"/>
                  <a:pt x="198213" y="37398"/>
                  <a:pt x="191668" y="18699"/>
                </a:cubicBezTo>
                <a:cubicBezTo>
                  <a:pt x="185123" y="0"/>
                  <a:pt x="160814" y="26178"/>
                  <a:pt x="141180" y="29918"/>
                </a:cubicBezTo>
                <a:cubicBezTo>
                  <a:pt x="121546" y="33658"/>
                  <a:pt x="93496" y="39268"/>
                  <a:pt x="73862" y="41138"/>
                </a:cubicBezTo>
                <a:cubicBezTo>
                  <a:pt x="54228" y="43008"/>
                  <a:pt x="31789" y="29918"/>
                  <a:pt x="23374" y="41138"/>
                </a:cubicBezTo>
                <a:cubicBezTo>
                  <a:pt x="14959" y="52358"/>
                  <a:pt x="22439" y="87887"/>
                  <a:pt x="23374" y="108456"/>
                </a:cubicBezTo>
                <a:cubicBezTo>
                  <a:pt x="24309" y="129025"/>
                  <a:pt x="32724" y="150530"/>
                  <a:pt x="28984" y="164554"/>
                </a:cubicBezTo>
                <a:cubicBezTo>
                  <a:pt x="25244" y="178579"/>
                  <a:pt x="1870" y="176709"/>
                  <a:pt x="935" y="192603"/>
                </a:cubicBezTo>
                <a:cubicBezTo>
                  <a:pt x="0" y="208497"/>
                  <a:pt x="22439" y="243092"/>
                  <a:pt x="23374" y="259921"/>
                </a:cubicBezTo>
                <a:cubicBezTo>
                  <a:pt x="24309" y="276751"/>
                  <a:pt x="15426" y="285165"/>
                  <a:pt x="6544" y="29358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Forma livre 25"/>
          <p:cNvSpPr/>
          <p:nvPr/>
        </p:nvSpPr>
        <p:spPr>
          <a:xfrm>
            <a:off x="3387725" y="5308600"/>
            <a:ext cx="141288" cy="38100"/>
          </a:xfrm>
          <a:custGeom>
            <a:avLst/>
            <a:gdLst>
              <a:gd name="connsiteX0" fmla="*/ 140245 w 140245"/>
              <a:gd name="connsiteY0" fmla="*/ 10285 h 38334"/>
              <a:gd name="connsiteX1" fmla="*/ 44878 w 140245"/>
              <a:gd name="connsiteY1" fmla="*/ 4675 h 38334"/>
              <a:gd name="connsiteX2" fmla="*/ 0 w 140245"/>
              <a:gd name="connsiteY2" fmla="*/ 38334 h 3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45" h="38334">
                <a:moveTo>
                  <a:pt x="140245" y="10285"/>
                </a:moveTo>
                <a:cubicBezTo>
                  <a:pt x="104248" y="5142"/>
                  <a:pt x="68252" y="0"/>
                  <a:pt x="44878" y="4675"/>
                </a:cubicBezTo>
                <a:cubicBezTo>
                  <a:pt x="21504" y="9350"/>
                  <a:pt x="0" y="38334"/>
                  <a:pt x="0" y="3833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Forma livre 26"/>
          <p:cNvSpPr/>
          <p:nvPr/>
        </p:nvSpPr>
        <p:spPr>
          <a:xfrm>
            <a:off x="3556000" y="5118100"/>
            <a:ext cx="392113" cy="496888"/>
          </a:xfrm>
          <a:custGeom>
            <a:avLst/>
            <a:gdLst>
              <a:gd name="connsiteX0" fmla="*/ 387078 w 391753"/>
              <a:gd name="connsiteY0" fmla="*/ 497404 h 497404"/>
              <a:gd name="connsiteX1" fmla="*/ 387078 w 391753"/>
              <a:gd name="connsiteY1" fmla="*/ 435696 h 497404"/>
              <a:gd name="connsiteX2" fmla="*/ 359029 w 391753"/>
              <a:gd name="connsiteY2" fmla="*/ 379598 h 497404"/>
              <a:gd name="connsiteX3" fmla="*/ 364638 w 391753"/>
              <a:gd name="connsiteY3" fmla="*/ 301060 h 497404"/>
              <a:gd name="connsiteX4" fmla="*/ 319760 w 391753"/>
              <a:gd name="connsiteY4" fmla="*/ 312280 h 497404"/>
              <a:gd name="connsiteX5" fmla="*/ 252442 w 391753"/>
              <a:gd name="connsiteY5" fmla="*/ 289841 h 497404"/>
              <a:gd name="connsiteX6" fmla="*/ 207564 w 391753"/>
              <a:gd name="connsiteY6" fmla="*/ 273011 h 497404"/>
              <a:gd name="connsiteX7" fmla="*/ 224393 w 391753"/>
              <a:gd name="connsiteY7" fmla="*/ 200084 h 497404"/>
              <a:gd name="connsiteX8" fmla="*/ 207564 w 391753"/>
              <a:gd name="connsiteY8" fmla="*/ 37399 h 497404"/>
              <a:gd name="connsiteX9" fmla="*/ 140246 w 391753"/>
              <a:gd name="connsiteY9" fmla="*/ 59838 h 497404"/>
              <a:gd name="connsiteX10" fmla="*/ 72928 w 391753"/>
              <a:gd name="connsiteY10" fmla="*/ 37399 h 497404"/>
              <a:gd name="connsiteX11" fmla="*/ 67318 w 391753"/>
              <a:gd name="connsiteY11" fmla="*/ 3740 h 497404"/>
              <a:gd name="connsiteX12" fmla="*/ 22440 w 391753"/>
              <a:gd name="connsiteY12" fmla="*/ 14960 h 497404"/>
              <a:gd name="connsiteX13" fmla="*/ 0 w 391753"/>
              <a:gd name="connsiteY13" fmla="*/ 9350 h 49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753" h="497404">
                <a:moveTo>
                  <a:pt x="387078" y="497404"/>
                </a:moveTo>
                <a:cubicBezTo>
                  <a:pt x="389415" y="476367"/>
                  <a:pt x="391753" y="455330"/>
                  <a:pt x="387078" y="435696"/>
                </a:cubicBezTo>
                <a:cubicBezTo>
                  <a:pt x="382403" y="416062"/>
                  <a:pt x="362769" y="402037"/>
                  <a:pt x="359029" y="379598"/>
                </a:cubicBezTo>
                <a:cubicBezTo>
                  <a:pt x="355289" y="357159"/>
                  <a:pt x="371183" y="312280"/>
                  <a:pt x="364638" y="301060"/>
                </a:cubicBezTo>
                <a:cubicBezTo>
                  <a:pt x="358093" y="289840"/>
                  <a:pt x="338459" y="314150"/>
                  <a:pt x="319760" y="312280"/>
                </a:cubicBezTo>
                <a:cubicBezTo>
                  <a:pt x="301061" y="310410"/>
                  <a:pt x="271141" y="296386"/>
                  <a:pt x="252442" y="289841"/>
                </a:cubicBezTo>
                <a:cubicBezTo>
                  <a:pt x="233743" y="283296"/>
                  <a:pt x="212239" y="287971"/>
                  <a:pt x="207564" y="273011"/>
                </a:cubicBezTo>
                <a:cubicBezTo>
                  <a:pt x="202889" y="258052"/>
                  <a:pt x="224393" y="239353"/>
                  <a:pt x="224393" y="200084"/>
                </a:cubicBezTo>
                <a:cubicBezTo>
                  <a:pt x="224393" y="160815"/>
                  <a:pt x="221589" y="60773"/>
                  <a:pt x="207564" y="37399"/>
                </a:cubicBezTo>
                <a:cubicBezTo>
                  <a:pt x="193540" y="14025"/>
                  <a:pt x="162685" y="59838"/>
                  <a:pt x="140246" y="59838"/>
                </a:cubicBezTo>
                <a:cubicBezTo>
                  <a:pt x="117807" y="59838"/>
                  <a:pt x="85083" y="46749"/>
                  <a:pt x="72928" y="37399"/>
                </a:cubicBezTo>
                <a:cubicBezTo>
                  <a:pt x="60773" y="28049"/>
                  <a:pt x="75733" y="7480"/>
                  <a:pt x="67318" y="3740"/>
                </a:cubicBezTo>
                <a:cubicBezTo>
                  <a:pt x="58903" y="0"/>
                  <a:pt x="33660" y="14025"/>
                  <a:pt x="22440" y="14960"/>
                </a:cubicBezTo>
                <a:cubicBezTo>
                  <a:pt x="11220" y="15895"/>
                  <a:pt x="5610" y="12622"/>
                  <a:pt x="0" y="935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Forma livre 27"/>
          <p:cNvSpPr/>
          <p:nvPr/>
        </p:nvSpPr>
        <p:spPr>
          <a:xfrm>
            <a:off x="3775075" y="5138738"/>
            <a:ext cx="177800" cy="269875"/>
          </a:xfrm>
          <a:custGeom>
            <a:avLst/>
            <a:gdLst>
              <a:gd name="connsiteX0" fmla="*/ 145855 w 177644"/>
              <a:gd name="connsiteY0" fmla="*/ 268337 h 268337"/>
              <a:gd name="connsiteX1" fmla="*/ 173904 w 177644"/>
              <a:gd name="connsiteY1" fmla="*/ 184189 h 268337"/>
              <a:gd name="connsiteX2" fmla="*/ 168295 w 177644"/>
              <a:gd name="connsiteY2" fmla="*/ 122481 h 268337"/>
              <a:gd name="connsiteX3" fmla="*/ 168295 w 177644"/>
              <a:gd name="connsiteY3" fmla="*/ 88822 h 268337"/>
              <a:gd name="connsiteX4" fmla="*/ 157075 w 177644"/>
              <a:gd name="connsiteY4" fmla="*/ 32724 h 268337"/>
              <a:gd name="connsiteX5" fmla="*/ 162685 w 177644"/>
              <a:gd name="connsiteY5" fmla="*/ 4675 h 268337"/>
              <a:gd name="connsiteX6" fmla="*/ 145855 w 177644"/>
              <a:gd name="connsiteY6" fmla="*/ 4675 h 268337"/>
              <a:gd name="connsiteX7" fmla="*/ 100977 w 177644"/>
              <a:gd name="connsiteY7" fmla="*/ 10285 h 268337"/>
              <a:gd name="connsiteX8" fmla="*/ 67318 w 177644"/>
              <a:gd name="connsiteY8" fmla="*/ 21505 h 268337"/>
              <a:gd name="connsiteX9" fmla="*/ 44879 w 177644"/>
              <a:gd name="connsiteY9" fmla="*/ 43944 h 268337"/>
              <a:gd name="connsiteX10" fmla="*/ 11220 w 177644"/>
              <a:gd name="connsiteY10" fmla="*/ 4675 h 268337"/>
              <a:gd name="connsiteX11" fmla="*/ 0 w 177644"/>
              <a:gd name="connsiteY11" fmla="*/ 15895 h 26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644" h="268337">
                <a:moveTo>
                  <a:pt x="145855" y="268337"/>
                </a:moveTo>
                <a:cubicBezTo>
                  <a:pt x="158009" y="238417"/>
                  <a:pt x="170164" y="208498"/>
                  <a:pt x="173904" y="184189"/>
                </a:cubicBezTo>
                <a:cubicBezTo>
                  <a:pt x="177644" y="159880"/>
                  <a:pt x="169230" y="138375"/>
                  <a:pt x="168295" y="122481"/>
                </a:cubicBezTo>
                <a:cubicBezTo>
                  <a:pt x="167360" y="106587"/>
                  <a:pt x="170165" y="103782"/>
                  <a:pt x="168295" y="88822"/>
                </a:cubicBezTo>
                <a:cubicBezTo>
                  <a:pt x="166425" y="73863"/>
                  <a:pt x="158010" y="46748"/>
                  <a:pt x="157075" y="32724"/>
                </a:cubicBezTo>
                <a:cubicBezTo>
                  <a:pt x="156140" y="18700"/>
                  <a:pt x="164555" y="9350"/>
                  <a:pt x="162685" y="4675"/>
                </a:cubicBezTo>
                <a:cubicBezTo>
                  <a:pt x="160815" y="0"/>
                  <a:pt x="156140" y="3740"/>
                  <a:pt x="145855" y="4675"/>
                </a:cubicBezTo>
                <a:cubicBezTo>
                  <a:pt x="135570" y="5610"/>
                  <a:pt x="114066" y="7480"/>
                  <a:pt x="100977" y="10285"/>
                </a:cubicBezTo>
                <a:cubicBezTo>
                  <a:pt x="87888" y="13090"/>
                  <a:pt x="76668" y="15895"/>
                  <a:pt x="67318" y="21505"/>
                </a:cubicBezTo>
                <a:cubicBezTo>
                  <a:pt x="57968" y="27115"/>
                  <a:pt x="54229" y="46749"/>
                  <a:pt x="44879" y="43944"/>
                </a:cubicBezTo>
                <a:cubicBezTo>
                  <a:pt x="35529" y="41139"/>
                  <a:pt x="18700" y="9350"/>
                  <a:pt x="11220" y="4675"/>
                </a:cubicBezTo>
                <a:cubicBezTo>
                  <a:pt x="3740" y="0"/>
                  <a:pt x="1870" y="7947"/>
                  <a:pt x="0" y="15895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Forma livre 28"/>
          <p:cNvSpPr/>
          <p:nvPr/>
        </p:nvSpPr>
        <p:spPr>
          <a:xfrm>
            <a:off x="3938588" y="5132388"/>
            <a:ext cx="254000" cy="511175"/>
          </a:xfrm>
          <a:custGeom>
            <a:avLst/>
            <a:gdLst>
              <a:gd name="connsiteX0" fmla="*/ 28049 w 254312"/>
              <a:gd name="connsiteY0" fmla="*/ 510493 h 510493"/>
              <a:gd name="connsiteX1" fmla="*/ 134635 w 254312"/>
              <a:gd name="connsiteY1" fmla="*/ 504883 h 510493"/>
              <a:gd name="connsiteX2" fmla="*/ 179514 w 254312"/>
              <a:gd name="connsiteY2" fmla="*/ 448785 h 510493"/>
              <a:gd name="connsiteX3" fmla="*/ 235612 w 254312"/>
              <a:gd name="connsiteY3" fmla="*/ 409516 h 510493"/>
              <a:gd name="connsiteX4" fmla="*/ 246832 w 254312"/>
              <a:gd name="connsiteY4" fmla="*/ 263661 h 510493"/>
              <a:gd name="connsiteX5" fmla="*/ 241222 w 254312"/>
              <a:gd name="connsiteY5" fmla="*/ 112196 h 510493"/>
              <a:gd name="connsiteX6" fmla="*/ 168294 w 254312"/>
              <a:gd name="connsiteY6" fmla="*/ 129025 h 510493"/>
              <a:gd name="connsiteX7" fmla="*/ 95367 w 254312"/>
              <a:gd name="connsiteY7" fmla="*/ 78537 h 510493"/>
              <a:gd name="connsiteX8" fmla="*/ 61708 w 254312"/>
              <a:gd name="connsiteY8" fmla="*/ 50488 h 510493"/>
              <a:gd name="connsiteX9" fmla="*/ 28049 w 254312"/>
              <a:gd name="connsiteY9" fmla="*/ 50488 h 510493"/>
              <a:gd name="connsiteX10" fmla="*/ 0 w 254312"/>
              <a:gd name="connsiteY10" fmla="*/ 0 h 51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312" h="510493">
                <a:moveTo>
                  <a:pt x="28049" y="510493"/>
                </a:moveTo>
                <a:lnTo>
                  <a:pt x="134635" y="504883"/>
                </a:lnTo>
                <a:cubicBezTo>
                  <a:pt x="159879" y="494598"/>
                  <a:pt x="162685" y="464679"/>
                  <a:pt x="179514" y="448785"/>
                </a:cubicBezTo>
                <a:cubicBezTo>
                  <a:pt x="196343" y="432891"/>
                  <a:pt x="224392" y="440370"/>
                  <a:pt x="235612" y="409516"/>
                </a:cubicBezTo>
                <a:cubicBezTo>
                  <a:pt x="246832" y="378662"/>
                  <a:pt x="245897" y="313214"/>
                  <a:pt x="246832" y="263661"/>
                </a:cubicBezTo>
                <a:cubicBezTo>
                  <a:pt x="247767" y="214108"/>
                  <a:pt x="254312" y="134635"/>
                  <a:pt x="241222" y="112196"/>
                </a:cubicBezTo>
                <a:cubicBezTo>
                  <a:pt x="228132" y="89757"/>
                  <a:pt x="192603" y="134635"/>
                  <a:pt x="168294" y="129025"/>
                </a:cubicBezTo>
                <a:cubicBezTo>
                  <a:pt x="143985" y="123415"/>
                  <a:pt x="113131" y="91627"/>
                  <a:pt x="95367" y="78537"/>
                </a:cubicBezTo>
                <a:cubicBezTo>
                  <a:pt x="77603" y="65447"/>
                  <a:pt x="72928" y="55163"/>
                  <a:pt x="61708" y="50488"/>
                </a:cubicBezTo>
                <a:cubicBezTo>
                  <a:pt x="50488" y="45813"/>
                  <a:pt x="38334" y="58903"/>
                  <a:pt x="28049" y="50488"/>
                </a:cubicBezTo>
                <a:cubicBezTo>
                  <a:pt x="17764" y="42073"/>
                  <a:pt x="8882" y="21036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Forma livre 29"/>
          <p:cNvSpPr/>
          <p:nvPr/>
        </p:nvSpPr>
        <p:spPr>
          <a:xfrm>
            <a:off x="4162425" y="4689475"/>
            <a:ext cx="1169988" cy="874713"/>
          </a:xfrm>
          <a:custGeom>
            <a:avLst/>
            <a:gdLst>
              <a:gd name="connsiteX0" fmla="*/ 0 w 1170582"/>
              <a:gd name="connsiteY0" fmla="*/ 876066 h 876067"/>
              <a:gd name="connsiteX1" fmla="*/ 67318 w 1170582"/>
              <a:gd name="connsiteY1" fmla="*/ 870457 h 876067"/>
              <a:gd name="connsiteX2" fmla="*/ 95367 w 1170582"/>
              <a:gd name="connsiteY2" fmla="*/ 842408 h 876067"/>
              <a:gd name="connsiteX3" fmla="*/ 173905 w 1170582"/>
              <a:gd name="connsiteY3" fmla="*/ 825578 h 876067"/>
              <a:gd name="connsiteX4" fmla="*/ 207564 w 1170582"/>
              <a:gd name="connsiteY4" fmla="*/ 786309 h 876067"/>
              <a:gd name="connsiteX5" fmla="*/ 269272 w 1170582"/>
              <a:gd name="connsiteY5" fmla="*/ 752650 h 876067"/>
              <a:gd name="connsiteX6" fmla="*/ 336589 w 1170582"/>
              <a:gd name="connsiteY6" fmla="*/ 758260 h 876067"/>
              <a:gd name="connsiteX7" fmla="*/ 415127 w 1170582"/>
              <a:gd name="connsiteY7" fmla="*/ 752650 h 876067"/>
              <a:gd name="connsiteX8" fmla="*/ 415127 w 1170582"/>
              <a:gd name="connsiteY8" fmla="*/ 696552 h 876067"/>
              <a:gd name="connsiteX9" fmla="*/ 493664 w 1170582"/>
              <a:gd name="connsiteY9" fmla="*/ 668503 h 876067"/>
              <a:gd name="connsiteX10" fmla="*/ 555372 w 1170582"/>
              <a:gd name="connsiteY10" fmla="*/ 629235 h 876067"/>
              <a:gd name="connsiteX11" fmla="*/ 600251 w 1170582"/>
              <a:gd name="connsiteY11" fmla="*/ 595576 h 876067"/>
              <a:gd name="connsiteX12" fmla="*/ 656349 w 1170582"/>
              <a:gd name="connsiteY12" fmla="*/ 550697 h 876067"/>
              <a:gd name="connsiteX13" fmla="*/ 723667 w 1170582"/>
              <a:gd name="connsiteY13" fmla="*/ 522648 h 876067"/>
              <a:gd name="connsiteX14" fmla="*/ 790984 w 1170582"/>
              <a:gd name="connsiteY14" fmla="*/ 500209 h 876067"/>
              <a:gd name="connsiteX15" fmla="*/ 802204 w 1170582"/>
              <a:gd name="connsiteY15" fmla="*/ 455330 h 876067"/>
              <a:gd name="connsiteX16" fmla="*/ 824643 w 1170582"/>
              <a:gd name="connsiteY16" fmla="*/ 421671 h 876067"/>
              <a:gd name="connsiteX17" fmla="*/ 847083 w 1170582"/>
              <a:gd name="connsiteY17" fmla="*/ 371183 h 876067"/>
              <a:gd name="connsiteX18" fmla="*/ 880742 w 1170582"/>
              <a:gd name="connsiteY18" fmla="*/ 388012 h 876067"/>
              <a:gd name="connsiteX19" fmla="*/ 931230 w 1170582"/>
              <a:gd name="connsiteY19" fmla="*/ 371183 h 876067"/>
              <a:gd name="connsiteX20" fmla="*/ 976108 w 1170582"/>
              <a:gd name="connsiteY20" fmla="*/ 337524 h 876067"/>
              <a:gd name="connsiteX21" fmla="*/ 1004157 w 1170582"/>
              <a:gd name="connsiteY21" fmla="*/ 337524 h 876067"/>
              <a:gd name="connsiteX22" fmla="*/ 1015377 w 1170582"/>
              <a:gd name="connsiteY22" fmla="*/ 292646 h 876067"/>
              <a:gd name="connsiteX23" fmla="*/ 1110744 w 1170582"/>
              <a:gd name="connsiteY23" fmla="*/ 236547 h 876067"/>
              <a:gd name="connsiteX24" fmla="*/ 1127573 w 1170582"/>
              <a:gd name="connsiteY24" fmla="*/ 191669 h 876067"/>
              <a:gd name="connsiteX25" fmla="*/ 1155623 w 1170582"/>
              <a:gd name="connsiteY25" fmla="*/ 158010 h 876067"/>
              <a:gd name="connsiteX26" fmla="*/ 1037816 w 1170582"/>
              <a:gd name="connsiteY26" fmla="*/ 17765 h 876067"/>
              <a:gd name="connsiteX27" fmla="*/ 981718 w 1170582"/>
              <a:gd name="connsiteY27" fmla="*/ 51423 h 876067"/>
              <a:gd name="connsiteX28" fmla="*/ 936840 w 1170582"/>
              <a:gd name="connsiteY28" fmla="*/ 51423 h 876067"/>
              <a:gd name="connsiteX29" fmla="*/ 891961 w 1170582"/>
              <a:gd name="connsiteY29" fmla="*/ 96302 h 876067"/>
              <a:gd name="connsiteX30" fmla="*/ 852692 w 1170582"/>
              <a:gd name="connsiteY30" fmla="*/ 124351 h 876067"/>
              <a:gd name="connsiteX31" fmla="*/ 807814 w 1170582"/>
              <a:gd name="connsiteY31" fmla="*/ 163620 h 876067"/>
              <a:gd name="connsiteX32" fmla="*/ 757326 w 1170582"/>
              <a:gd name="connsiteY32" fmla="*/ 163620 h 876067"/>
              <a:gd name="connsiteX33" fmla="*/ 718057 w 1170582"/>
              <a:gd name="connsiteY33" fmla="*/ 186059 h 876067"/>
              <a:gd name="connsiteX34" fmla="*/ 667569 w 1170582"/>
              <a:gd name="connsiteY34" fmla="*/ 242157 h 876067"/>
              <a:gd name="connsiteX35" fmla="*/ 600251 w 1170582"/>
              <a:gd name="connsiteY35" fmla="*/ 264596 h 876067"/>
              <a:gd name="connsiteX36" fmla="*/ 560982 w 1170582"/>
              <a:gd name="connsiteY36" fmla="*/ 230938 h 876067"/>
              <a:gd name="connsiteX37" fmla="*/ 544153 w 1170582"/>
              <a:gd name="connsiteY37" fmla="*/ 191669 h 876067"/>
              <a:gd name="connsiteX38" fmla="*/ 538543 w 1170582"/>
              <a:gd name="connsiteY38" fmla="*/ 146790 h 876067"/>
              <a:gd name="connsiteX39" fmla="*/ 504884 w 1170582"/>
              <a:gd name="connsiteY39" fmla="*/ 197279 h 876067"/>
              <a:gd name="connsiteX40" fmla="*/ 443176 w 1170582"/>
              <a:gd name="connsiteY40" fmla="*/ 225328 h 876067"/>
              <a:gd name="connsiteX41" fmla="*/ 409517 w 1170582"/>
              <a:gd name="connsiteY41" fmla="*/ 225328 h 876067"/>
              <a:gd name="connsiteX42" fmla="*/ 370248 w 1170582"/>
              <a:gd name="connsiteY42" fmla="*/ 275816 h 876067"/>
              <a:gd name="connsiteX43" fmla="*/ 392688 w 1170582"/>
              <a:gd name="connsiteY43" fmla="*/ 303865 h 876067"/>
              <a:gd name="connsiteX44" fmla="*/ 359029 w 1170582"/>
              <a:gd name="connsiteY44" fmla="*/ 343134 h 876067"/>
              <a:gd name="connsiteX45" fmla="*/ 308540 w 1170582"/>
              <a:gd name="connsiteY45" fmla="*/ 404842 h 876067"/>
              <a:gd name="connsiteX46" fmla="*/ 218783 w 1170582"/>
              <a:gd name="connsiteY46" fmla="*/ 404842 h 876067"/>
              <a:gd name="connsiteX47" fmla="*/ 230003 w 1170582"/>
              <a:gd name="connsiteY47" fmla="*/ 483379 h 876067"/>
              <a:gd name="connsiteX48" fmla="*/ 185124 w 1170582"/>
              <a:gd name="connsiteY48" fmla="*/ 539477 h 876067"/>
              <a:gd name="connsiteX49" fmla="*/ 196344 w 1170582"/>
              <a:gd name="connsiteY49" fmla="*/ 618015 h 876067"/>
              <a:gd name="connsiteX50" fmla="*/ 190734 w 1170582"/>
              <a:gd name="connsiteY50" fmla="*/ 651674 h 876067"/>
              <a:gd name="connsiteX51" fmla="*/ 280491 w 1170582"/>
              <a:gd name="connsiteY51" fmla="*/ 674113 h 876067"/>
              <a:gd name="connsiteX52" fmla="*/ 291711 w 1170582"/>
              <a:gd name="connsiteY52" fmla="*/ 696552 h 876067"/>
              <a:gd name="connsiteX53" fmla="*/ 286101 w 1170582"/>
              <a:gd name="connsiteY53" fmla="*/ 763870 h 8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70582" h="876067">
                <a:moveTo>
                  <a:pt x="0" y="876066"/>
                </a:moveTo>
                <a:cubicBezTo>
                  <a:pt x="25712" y="876066"/>
                  <a:pt x="51424" y="876067"/>
                  <a:pt x="67318" y="870457"/>
                </a:cubicBezTo>
                <a:cubicBezTo>
                  <a:pt x="83212" y="864847"/>
                  <a:pt x="77603" y="849888"/>
                  <a:pt x="95367" y="842408"/>
                </a:cubicBezTo>
                <a:cubicBezTo>
                  <a:pt x="113131" y="834928"/>
                  <a:pt x="155206" y="834928"/>
                  <a:pt x="173905" y="825578"/>
                </a:cubicBezTo>
                <a:cubicBezTo>
                  <a:pt x="192604" y="816228"/>
                  <a:pt x="191669" y="798464"/>
                  <a:pt x="207564" y="786309"/>
                </a:cubicBezTo>
                <a:cubicBezTo>
                  <a:pt x="223459" y="774154"/>
                  <a:pt x="247768" y="757325"/>
                  <a:pt x="269272" y="752650"/>
                </a:cubicBezTo>
                <a:cubicBezTo>
                  <a:pt x="290776" y="747975"/>
                  <a:pt x="312280" y="758260"/>
                  <a:pt x="336589" y="758260"/>
                </a:cubicBezTo>
                <a:cubicBezTo>
                  <a:pt x="360898" y="758260"/>
                  <a:pt x="402037" y="762935"/>
                  <a:pt x="415127" y="752650"/>
                </a:cubicBezTo>
                <a:cubicBezTo>
                  <a:pt x="428217" y="742365"/>
                  <a:pt x="402038" y="710577"/>
                  <a:pt x="415127" y="696552"/>
                </a:cubicBezTo>
                <a:cubicBezTo>
                  <a:pt x="428217" y="682528"/>
                  <a:pt x="470290" y="679722"/>
                  <a:pt x="493664" y="668503"/>
                </a:cubicBezTo>
                <a:cubicBezTo>
                  <a:pt x="517038" y="657284"/>
                  <a:pt x="537608" y="641389"/>
                  <a:pt x="555372" y="629235"/>
                </a:cubicBezTo>
                <a:cubicBezTo>
                  <a:pt x="573136" y="617081"/>
                  <a:pt x="583421" y="608666"/>
                  <a:pt x="600251" y="595576"/>
                </a:cubicBezTo>
                <a:cubicBezTo>
                  <a:pt x="617081" y="582486"/>
                  <a:pt x="635780" y="562852"/>
                  <a:pt x="656349" y="550697"/>
                </a:cubicBezTo>
                <a:cubicBezTo>
                  <a:pt x="676918" y="538542"/>
                  <a:pt x="701228" y="531063"/>
                  <a:pt x="723667" y="522648"/>
                </a:cubicBezTo>
                <a:cubicBezTo>
                  <a:pt x="746106" y="514233"/>
                  <a:pt x="777894" y="511429"/>
                  <a:pt x="790984" y="500209"/>
                </a:cubicBezTo>
                <a:cubicBezTo>
                  <a:pt x="804074" y="488989"/>
                  <a:pt x="796594" y="468420"/>
                  <a:pt x="802204" y="455330"/>
                </a:cubicBezTo>
                <a:cubicBezTo>
                  <a:pt x="807814" y="442240"/>
                  <a:pt x="817163" y="435696"/>
                  <a:pt x="824643" y="421671"/>
                </a:cubicBezTo>
                <a:cubicBezTo>
                  <a:pt x="832123" y="407646"/>
                  <a:pt x="837733" y="376793"/>
                  <a:pt x="847083" y="371183"/>
                </a:cubicBezTo>
                <a:cubicBezTo>
                  <a:pt x="856433" y="365573"/>
                  <a:pt x="866718" y="388012"/>
                  <a:pt x="880742" y="388012"/>
                </a:cubicBezTo>
                <a:cubicBezTo>
                  <a:pt x="894766" y="388012"/>
                  <a:pt x="915336" y="379598"/>
                  <a:pt x="931230" y="371183"/>
                </a:cubicBezTo>
                <a:cubicBezTo>
                  <a:pt x="947124" y="362768"/>
                  <a:pt x="963954" y="343134"/>
                  <a:pt x="976108" y="337524"/>
                </a:cubicBezTo>
                <a:cubicBezTo>
                  <a:pt x="988263" y="331914"/>
                  <a:pt x="997612" y="345004"/>
                  <a:pt x="1004157" y="337524"/>
                </a:cubicBezTo>
                <a:cubicBezTo>
                  <a:pt x="1010702" y="330044"/>
                  <a:pt x="997613" y="309475"/>
                  <a:pt x="1015377" y="292646"/>
                </a:cubicBezTo>
                <a:cubicBezTo>
                  <a:pt x="1033141" y="275817"/>
                  <a:pt x="1092045" y="253376"/>
                  <a:pt x="1110744" y="236547"/>
                </a:cubicBezTo>
                <a:cubicBezTo>
                  <a:pt x="1129443" y="219718"/>
                  <a:pt x="1120093" y="204758"/>
                  <a:pt x="1127573" y="191669"/>
                </a:cubicBezTo>
                <a:cubicBezTo>
                  <a:pt x="1135053" y="178580"/>
                  <a:pt x="1170582" y="186994"/>
                  <a:pt x="1155623" y="158010"/>
                </a:cubicBezTo>
                <a:cubicBezTo>
                  <a:pt x="1140664" y="129026"/>
                  <a:pt x="1066800" y="35530"/>
                  <a:pt x="1037816" y="17765"/>
                </a:cubicBezTo>
                <a:cubicBezTo>
                  <a:pt x="1008832" y="0"/>
                  <a:pt x="998547" y="45813"/>
                  <a:pt x="981718" y="51423"/>
                </a:cubicBezTo>
                <a:cubicBezTo>
                  <a:pt x="964889" y="57033"/>
                  <a:pt x="951800" y="43943"/>
                  <a:pt x="936840" y="51423"/>
                </a:cubicBezTo>
                <a:cubicBezTo>
                  <a:pt x="921881" y="58903"/>
                  <a:pt x="905986" y="84147"/>
                  <a:pt x="891961" y="96302"/>
                </a:cubicBezTo>
                <a:cubicBezTo>
                  <a:pt x="877936" y="108457"/>
                  <a:pt x="866716" y="113131"/>
                  <a:pt x="852692" y="124351"/>
                </a:cubicBezTo>
                <a:cubicBezTo>
                  <a:pt x="838668" y="135571"/>
                  <a:pt x="823708" y="157075"/>
                  <a:pt x="807814" y="163620"/>
                </a:cubicBezTo>
                <a:cubicBezTo>
                  <a:pt x="791920" y="170165"/>
                  <a:pt x="772286" y="159880"/>
                  <a:pt x="757326" y="163620"/>
                </a:cubicBezTo>
                <a:cubicBezTo>
                  <a:pt x="742366" y="167360"/>
                  <a:pt x="733017" y="172969"/>
                  <a:pt x="718057" y="186059"/>
                </a:cubicBezTo>
                <a:cubicBezTo>
                  <a:pt x="703097" y="199149"/>
                  <a:pt x="687203" y="229068"/>
                  <a:pt x="667569" y="242157"/>
                </a:cubicBezTo>
                <a:cubicBezTo>
                  <a:pt x="647935" y="255246"/>
                  <a:pt x="618015" y="266466"/>
                  <a:pt x="600251" y="264596"/>
                </a:cubicBezTo>
                <a:cubicBezTo>
                  <a:pt x="582487" y="262726"/>
                  <a:pt x="570332" y="243093"/>
                  <a:pt x="560982" y="230938"/>
                </a:cubicBezTo>
                <a:cubicBezTo>
                  <a:pt x="551632" y="218784"/>
                  <a:pt x="547893" y="205694"/>
                  <a:pt x="544153" y="191669"/>
                </a:cubicBezTo>
                <a:cubicBezTo>
                  <a:pt x="540413" y="177644"/>
                  <a:pt x="545088" y="145855"/>
                  <a:pt x="538543" y="146790"/>
                </a:cubicBezTo>
                <a:cubicBezTo>
                  <a:pt x="531998" y="147725"/>
                  <a:pt x="520778" y="184189"/>
                  <a:pt x="504884" y="197279"/>
                </a:cubicBezTo>
                <a:cubicBezTo>
                  <a:pt x="488990" y="210369"/>
                  <a:pt x="459071" y="220653"/>
                  <a:pt x="443176" y="225328"/>
                </a:cubicBezTo>
                <a:cubicBezTo>
                  <a:pt x="427281" y="230003"/>
                  <a:pt x="421672" y="216913"/>
                  <a:pt x="409517" y="225328"/>
                </a:cubicBezTo>
                <a:cubicBezTo>
                  <a:pt x="397362" y="233743"/>
                  <a:pt x="373053" y="262727"/>
                  <a:pt x="370248" y="275816"/>
                </a:cubicBezTo>
                <a:cubicBezTo>
                  <a:pt x="367443" y="288905"/>
                  <a:pt x="394558" y="292645"/>
                  <a:pt x="392688" y="303865"/>
                </a:cubicBezTo>
                <a:cubicBezTo>
                  <a:pt x="390818" y="315085"/>
                  <a:pt x="373054" y="326305"/>
                  <a:pt x="359029" y="343134"/>
                </a:cubicBezTo>
                <a:cubicBezTo>
                  <a:pt x="345004" y="359964"/>
                  <a:pt x="331914" y="394557"/>
                  <a:pt x="308540" y="404842"/>
                </a:cubicBezTo>
                <a:cubicBezTo>
                  <a:pt x="285166" y="415127"/>
                  <a:pt x="231872" y="391753"/>
                  <a:pt x="218783" y="404842"/>
                </a:cubicBezTo>
                <a:cubicBezTo>
                  <a:pt x="205694" y="417931"/>
                  <a:pt x="235613" y="460940"/>
                  <a:pt x="230003" y="483379"/>
                </a:cubicBezTo>
                <a:cubicBezTo>
                  <a:pt x="224393" y="505818"/>
                  <a:pt x="190734" y="517038"/>
                  <a:pt x="185124" y="539477"/>
                </a:cubicBezTo>
                <a:cubicBezTo>
                  <a:pt x="179514" y="561916"/>
                  <a:pt x="195409" y="599316"/>
                  <a:pt x="196344" y="618015"/>
                </a:cubicBezTo>
                <a:cubicBezTo>
                  <a:pt x="197279" y="636714"/>
                  <a:pt x="176710" y="642324"/>
                  <a:pt x="190734" y="651674"/>
                </a:cubicBezTo>
                <a:cubicBezTo>
                  <a:pt x="204758" y="661024"/>
                  <a:pt x="263662" y="666633"/>
                  <a:pt x="280491" y="674113"/>
                </a:cubicBezTo>
                <a:cubicBezTo>
                  <a:pt x="297321" y="681593"/>
                  <a:pt x="290776" y="681593"/>
                  <a:pt x="291711" y="696552"/>
                </a:cubicBezTo>
                <a:cubicBezTo>
                  <a:pt x="292646" y="711511"/>
                  <a:pt x="289373" y="737690"/>
                  <a:pt x="286101" y="76387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Forma livre 30"/>
          <p:cNvSpPr/>
          <p:nvPr/>
        </p:nvSpPr>
        <p:spPr>
          <a:xfrm>
            <a:off x="4168775" y="5256213"/>
            <a:ext cx="184150" cy="68262"/>
          </a:xfrm>
          <a:custGeom>
            <a:avLst/>
            <a:gdLst>
              <a:gd name="connsiteX0" fmla="*/ 0 w 185124"/>
              <a:gd name="connsiteY0" fmla="*/ 936 h 68253"/>
              <a:gd name="connsiteX1" fmla="*/ 61708 w 185124"/>
              <a:gd name="connsiteY1" fmla="*/ 936 h 68253"/>
              <a:gd name="connsiteX2" fmla="*/ 106587 w 185124"/>
              <a:gd name="connsiteY2" fmla="*/ 6545 h 68253"/>
              <a:gd name="connsiteX3" fmla="*/ 134636 w 185124"/>
              <a:gd name="connsiteY3" fmla="*/ 40204 h 68253"/>
              <a:gd name="connsiteX4" fmla="*/ 185124 w 185124"/>
              <a:gd name="connsiteY4" fmla="*/ 68253 h 6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4" h="68253">
                <a:moveTo>
                  <a:pt x="0" y="936"/>
                </a:moveTo>
                <a:cubicBezTo>
                  <a:pt x="21972" y="468"/>
                  <a:pt x="43944" y="1"/>
                  <a:pt x="61708" y="936"/>
                </a:cubicBezTo>
                <a:cubicBezTo>
                  <a:pt x="79472" y="1871"/>
                  <a:pt x="94432" y="0"/>
                  <a:pt x="106587" y="6545"/>
                </a:cubicBezTo>
                <a:cubicBezTo>
                  <a:pt x="118742" y="13090"/>
                  <a:pt x="121547" y="29919"/>
                  <a:pt x="134636" y="40204"/>
                </a:cubicBezTo>
                <a:cubicBezTo>
                  <a:pt x="147726" y="50489"/>
                  <a:pt x="166425" y="59371"/>
                  <a:pt x="185124" y="6825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3879850" y="4799013"/>
            <a:ext cx="465138" cy="452437"/>
          </a:xfrm>
          <a:custGeom>
            <a:avLst/>
            <a:gdLst>
              <a:gd name="connsiteX0" fmla="*/ 304801 w 465615"/>
              <a:gd name="connsiteY0" fmla="*/ 451591 h 451591"/>
              <a:gd name="connsiteX1" fmla="*/ 366509 w 465615"/>
              <a:gd name="connsiteY1" fmla="*/ 395493 h 451591"/>
              <a:gd name="connsiteX2" fmla="*/ 450656 w 465615"/>
              <a:gd name="connsiteY2" fmla="*/ 311345 h 451591"/>
              <a:gd name="connsiteX3" fmla="*/ 456266 w 465615"/>
              <a:gd name="connsiteY3" fmla="*/ 238418 h 451591"/>
              <a:gd name="connsiteX4" fmla="*/ 416997 w 465615"/>
              <a:gd name="connsiteY4" fmla="*/ 204759 h 451591"/>
              <a:gd name="connsiteX5" fmla="*/ 422607 w 465615"/>
              <a:gd name="connsiteY5" fmla="*/ 120612 h 451591"/>
              <a:gd name="connsiteX6" fmla="*/ 416997 w 465615"/>
              <a:gd name="connsiteY6" fmla="*/ 64513 h 451591"/>
              <a:gd name="connsiteX7" fmla="*/ 416997 w 465615"/>
              <a:gd name="connsiteY7" fmla="*/ 19635 h 451591"/>
              <a:gd name="connsiteX8" fmla="*/ 344069 w 465615"/>
              <a:gd name="connsiteY8" fmla="*/ 25245 h 451591"/>
              <a:gd name="connsiteX9" fmla="*/ 299191 w 465615"/>
              <a:gd name="connsiteY9" fmla="*/ 2805 h 451591"/>
              <a:gd name="connsiteX10" fmla="*/ 265532 w 465615"/>
              <a:gd name="connsiteY10" fmla="*/ 42074 h 451591"/>
              <a:gd name="connsiteX11" fmla="*/ 220653 w 465615"/>
              <a:gd name="connsiteY11" fmla="*/ 53294 h 451591"/>
              <a:gd name="connsiteX12" fmla="*/ 175775 w 465615"/>
              <a:gd name="connsiteY12" fmla="*/ 53294 h 451591"/>
              <a:gd name="connsiteX13" fmla="*/ 125287 w 465615"/>
              <a:gd name="connsiteY13" fmla="*/ 98172 h 451591"/>
              <a:gd name="connsiteX14" fmla="*/ 91628 w 465615"/>
              <a:gd name="connsiteY14" fmla="*/ 120612 h 451591"/>
              <a:gd name="connsiteX15" fmla="*/ 63579 w 465615"/>
              <a:gd name="connsiteY15" fmla="*/ 154270 h 451591"/>
              <a:gd name="connsiteX16" fmla="*/ 52359 w 465615"/>
              <a:gd name="connsiteY16" fmla="*/ 193539 h 451591"/>
              <a:gd name="connsiteX17" fmla="*/ 13090 w 465615"/>
              <a:gd name="connsiteY17" fmla="*/ 249637 h 451591"/>
              <a:gd name="connsiteX18" fmla="*/ 7480 w 465615"/>
              <a:gd name="connsiteY18" fmla="*/ 288906 h 451591"/>
              <a:gd name="connsiteX19" fmla="*/ 57969 w 465615"/>
              <a:gd name="connsiteY19" fmla="*/ 345004 h 45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5615" h="451591">
                <a:moveTo>
                  <a:pt x="304801" y="451591"/>
                </a:moveTo>
                <a:cubicBezTo>
                  <a:pt x="323500" y="435229"/>
                  <a:pt x="342200" y="418867"/>
                  <a:pt x="366509" y="395493"/>
                </a:cubicBezTo>
                <a:cubicBezTo>
                  <a:pt x="390818" y="372119"/>
                  <a:pt x="435697" y="337524"/>
                  <a:pt x="450656" y="311345"/>
                </a:cubicBezTo>
                <a:cubicBezTo>
                  <a:pt x="465615" y="285166"/>
                  <a:pt x="461876" y="256182"/>
                  <a:pt x="456266" y="238418"/>
                </a:cubicBezTo>
                <a:cubicBezTo>
                  <a:pt x="450656" y="220654"/>
                  <a:pt x="422607" y="224393"/>
                  <a:pt x="416997" y="204759"/>
                </a:cubicBezTo>
                <a:cubicBezTo>
                  <a:pt x="411387" y="185125"/>
                  <a:pt x="422607" y="143986"/>
                  <a:pt x="422607" y="120612"/>
                </a:cubicBezTo>
                <a:cubicBezTo>
                  <a:pt x="422607" y="97238"/>
                  <a:pt x="417932" y="81343"/>
                  <a:pt x="416997" y="64513"/>
                </a:cubicBezTo>
                <a:cubicBezTo>
                  <a:pt x="416062" y="47684"/>
                  <a:pt x="429152" y="26180"/>
                  <a:pt x="416997" y="19635"/>
                </a:cubicBezTo>
                <a:cubicBezTo>
                  <a:pt x="404842" y="13090"/>
                  <a:pt x="363703" y="28050"/>
                  <a:pt x="344069" y="25245"/>
                </a:cubicBezTo>
                <a:cubicBezTo>
                  <a:pt x="324435" y="22440"/>
                  <a:pt x="312280" y="0"/>
                  <a:pt x="299191" y="2805"/>
                </a:cubicBezTo>
                <a:cubicBezTo>
                  <a:pt x="286102" y="5610"/>
                  <a:pt x="278622" y="33659"/>
                  <a:pt x="265532" y="42074"/>
                </a:cubicBezTo>
                <a:cubicBezTo>
                  <a:pt x="252442" y="50489"/>
                  <a:pt x="235613" y="51424"/>
                  <a:pt x="220653" y="53294"/>
                </a:cubicBezTo>
                <a:cubicBezTo>
                  <a:pt x="205694" y="55164"/>
                  <a:pt x="191669" y="45814"/>
                  <a:pt x="175775" y="53294"/>
                </a:cubicBezTo>
                <a:cubicBezTo>
                  <a:pt x="159881" y="60774"/>
                  <a:pt x="139311" y="86952"/>
                  <a:pt x="125287" y="98172"/>
                </a:cubicBezTo>
                <a:cubicBezTo>
                  <a:pt x="111263" y="109392"/>
                  <a:pt x="101913" y="111262"/>
                  <a:pt x="91628" y="120612"/>
                </a:cubicBezTo>
                <a:cubicBezTo>
                  <a:pt x="81343" y="129962"/>
                  <a:pt x="70124" y="142116"/>
                  <a:pt x="63579" y="154270"/>
                </a:cubicBezTo>
                <a:cubicBezTo>
                  <a:pt x="57034" y="166425"/>
                  <a:pt x="60774" y="177645"/>
                  <a:pt x="52359" y="193539"/>
                </a:cubicBezTo>
                <a:cubicBezTo>
                  <a:pt x="43944" y="209433"/>
                  <a:pt x="20570" y="233743"/>
                  <a:pt x="13090" y="249637"/>
                </a:cubicBezTo>
                <a:cubicBezTo>
                  <a:pt x="5610" y="265532"/>
                  <a:pt x="0" y="273012"/>
                  <a:pt x="7480" y="288906"/>
                </a:cubicBezTo>
                <a:cubicBezTo>
                  <a:pt x="14960" y="304801"/>
                  <a:pt x="36464" y="324902"/>
                  <a:pt x="57969" y="34500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Forma livre 32"/>
          <p:cNvSpPr/>
          <p:nvPr/>
        </p:nvSpPr>
        <p:spPr>
          <a:xfrm>
            <a:off x="4291013" y="4610100"/>
            <a:ext cx="398462" cy="242888"/>
          </a:xfrm>
          <a:custGeom>
            <a:avLst/>
            <a:gdLst>
              <a:gd name="connsiteX0" fmla="*/ 398297 w 398297"/>
              <a:gd name="connsiteY0" fmla="*/ 243092 h 243092"/>
              <a:gd name="connsiteX1" fmla="*/ 359028 w 398297"/>
              <a:gd name="connsiteY1" fmla="*/ 186994 h 243092"/>
              <a:gd name="connsiteX2" fmla="*/ 319760 w 398297"/>
              <a:gd name="connsiteY2" fmla="*/ 108456 h 243092"/>
              <a:gd name="connsiteX3" fmla="*/ 297320 w 398297"/>
              <a:gd name="connsiteY3" fmla="*/ 13089 h 243092"/>
              <a:gd name="connsiteX4" fmla="*/ 241222 w 398297"/>
              <a:gd name="connsiteY4" fmla="*/ 29919 h 243092"/>
              <a:gd name="connsiteX5" fmla="*/ 213173 w 398297"/>
              <a:gd name="connsiteY5" fmla="*/ 46748 h 243092"/>
              <a:gd name="connsiteX6" fmla="*/ 173904 w 398297"/>
              <a:gd name="connsiteY6" fmla="*/ 86017 h 243092"/>
              <a:gd name="connsiteX7" fmla="*/ 129026 w 398297"/>
              <a:gd name="connsiteY7" fmla="*/ 125286 h 243092"/>
              <a:gd name="connsiteX8" fmla="*/ 95367 w 398297"/>
              <a:gd name="connsiteY8" fmla="*/ 158945 h 243092"/>
              <a:gd name="connsiteX9" fmla="*/ 56098 w 398297"/>
              <a:gd name="connsiteY9" fmla="*/ 203823 h 243092"/>
              <a:gd name="connsiteX10" fmla="*/ 0 w 398297"/>
              <a:gd name="connsiteY10" fmla="*/ 203823 h 2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297" h="243092">
                <a:moveTo>
                  <a:pt x="398297" y="243092"/>
                </a:moveTo>
                <a:cubicBezTo>
                  <a:pt x="385207" y="226262"/>
                  <a:pt x="372118" y="209433"/>
                  <a:pt x="359028" y="186994"/>
                </a:cubicBezTo>
                <a:cubicBezTo>
                  <a:pt x="345938" y="164555"/>
                  <a:pt x="330045" y="137440"/>
                  <a:pt x="319760" y="108456"/>
                </a:cubicBezTo>
                <a:cubicBezTo>
                  <a:pt x="309475" y="79472"/>
                  <a:pt x="310410" y="26178"/>
                  <a:pt x="297320" y="13089"/>
                </a:cubicBezTo>
                <a:cubicBezTo>
                  <a:pt x="284230" y="0"/>
                  <a:pt x="255247" y="24309"/>
                  <a:pt x="241222" y="29919"/>
                </a:cubicBezTo>
                <a:cubicBezTo>
                  <a:pt x="227198" y="35529"/>
                  <a:pt x="224393" y="37398"/>
                  <a:pt x="213173" y="46748"/>
                </a:cubicBezTo>
                <a:cubicBezTo>
                  <a:pt x="201953" y="56098"/>
                  <a:pt x="187928" y="72927"/>
                  <a:pt x="173904" y="86017"/>
                </a:cubicBezTo>
                <a:cubicBezTo>
                  <a:pt x="159880" y="99107"/>
                  <a:pt x="142116" y="113131"/>
                  <a:pt x="129026" y="125286"/>
                </a:cubicBezTo>
                <a:cubicBezTo>
                  <a:pt x="115937" y="137441"/>
                  <a:pt x="107522" y="145856"/>
                  <a:pt x="95367" y="158945"/>
                </a:cubicBezTo>
                <a:cubicBezTo>
                  <a:pt x="83212" y="172035"/>
                  <a:pt x="71992" y="196343"/>
                  <a:pt x="56098" y="203823"/>
                </a:cubicBezTo>
                <a:cubicBezTo>
                  <a:pt x="40204" y="211303"/>
                  <a:pt x="20102" y="207563"/>
                  <a:pt x="0" y="20382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Forma livre 33"/>
          <p:cNvSpPr/>
          <p:nvPr/>
        </p:nvSpPr>
        <p:spPr>
          <a:xfrm>
            <a:off x="4495800" y="4106863"/>
            <a:ext cx="1020763" cy="739775"/>
          </a:xfrm>
          <a:custGeom>
            <a:avLst/>
            <a:gdLst>
              <a:gd name="connsiteX0" fmla="*/ 828382 w 1021921"/>
              <a:gd name="connsiteY0" fmla="*/ 739561 h 739561"/>
              <a:gd name="connsiteX1" fmla="*/ 867651 w 1021921"/>
              <a:gd name="connsiteY1" fmla="*/ 694682 h 739561"/>
              <a:gd name="connsiteX2" fmla="*/ 873261 w 1021921"/>
              <a:gd name="connsiteY2" fmla="*/ 655414 h 739561"/>
              <a:gd name="connsiteX3" fmla="*/ 951798 w 1021921"/>
              <a:gd name="connsiteY3" fmla="*/ 593706 h 739561"/>
              <a:gd name="connsiteX4" fmla="*/ 985457 w 1021921"/>
              <a:gd name="connsiteY4" fmla="*/ 565657 h 739561"/>
              <a:gd name="connsiteX5" fmla="*/ 1007896 w 1021921"/>
              <a:gd name="connsiteY5" fmla="*/ 515168 h 739561"/>
              <a:gd name="connsiteX6" fmla="*/ 1019116 w 1021921"/>
              <a:gd name="connsiteY6" fmla="*/ 436631 h 739561"/>
              <a:gd name="connsiteX7" fmla="*/ 991067 w 1021921"/>
              <a:gd name="connsiteY7" fmla="*/ 391752 h 739561"/>
              <a:gd name="connsiteX8" fmla="*/ 979847 w 1021921"/>
              <a:gd name="connsiteY8" fmla="*/ 318825 h 739561"/>
              <a:gd name="connsiteX9" fmla="*/ 918139 w 1021921"/>
              <a:gd name="connsiteY9" fmla="*/ 257117 h 739561"/>
              <a:gd name="connsiteX10" fmla="*/ 867651 w 1021921"/>
              <a:gd name="connsiteY10" fmla="*/ 229068 h 739561"/>
              <a:gd name="connsiteX11" fmla="*/ 817163 w 1021921"/>
              <a:gd name="connsiteY11" fmla="*/ 206628 h 739561"/>
              <a:gd name="connsiteX12" fmla="*/ 789114 w 1021921"/>
              <a:gd name="connsiteY12" fmla="*/ 172970 h 739561"/>
              <a:gd name="connsiteX13" fmla="*/ 828382 w 1021921"/>
              <a:gd name="connsiteY13" fmla="*/ 128091 h 739561"/>
              <a:gd name="connsiteX14" fmla="*/ 817163 w 1021921"/>
              <a:gd name="connsiteY14" fmla="*/ 71993 h 739561"/>
              <a:gd name="connsiteX15" fmla="*/ 761065 w 1021921"/>
              <a:gd name="connsiteY15" fmla="*/ 77603 h 739561"/>
              <a:gd name="connsiteX16" fmla="*/ 660088 w 1021921"/>
              <a:gd name="connsiteY16" fmla="*/ 77603 h 739561"/>
              <a:gd name="connsiteX17" fmla="*/ 592770 w 1021921"/>
              <a:gd name="connsiteY17" fmla="*/ 77603 h 739561"/>
              <a:gd name="connsiteX18" fmla="*/ 508623 w 1021921"/>
              <a:gd name="connsiteY18" fmla="*/ 60773 h 739561"/>
              <a:gd name="connsiteX19" fmla="*/ 458134 w 1021921"/>
              <a:gd name="connsiteY19" fmla="*/ 60773 h 739561"/>
              <a:gd name="connsiteX20" fmla="*/ 413256 w 1021921"/>
              <a:gd name="connsiteY20" fmla="*/ 4675 h 739561"/>
              <a:gd name="connsiteX21" fmla="*/ 424476 w 1021921"/>
              <a:gd name="connsiteY21" fmla="*/ 88822 h 739561"/>
              <a:gd name="connsiteX22" fmla="*/ 402036 w 1021921"/>
              <a:gd name="connsiteY22" fmla="*/ 122481 h 739561"/>
              <a:gd name="connsiteX23" fmla="*/ 396427 w 1021921"/>
              <a:gd name="connsiteY23" fmla="*/ 178579 h 739561"/>
              <a:gd name="connsiteX24" fmla="*/ 368377 w 1021921"/>
              <a:gd name="connsiteY24" fmla="*/ 223458 h 739561"/>
              <a:gd name="connsiteX25" fmla="*/ 317889 w 1021921"/>
              <a:gd name="connsiteY25" fmla="*/ 262727 h 739561"/>
              <a:gd name="connsiteX26" fmla="*/ 250571 w 1021921"/>
              <a:gd name="connsiteY26" fmla="*/ 279556 h 739561"/>
              <a:gd name="connsiteX27" fmla="*/ 211303 w 1021921"/>
              <a:gd name="connsiteY27" fmla="*/ 330044 h 739561"/>
              <a:gd name="connsiteX28" fmla="*/ 138375 w 1021921"/>
              <a:gd name="connsiteY28" fmla="*/ 352484 h 739561"/>
              <a:gd name="connsiteX29" fmla="*/ 20569 w 1021921"/>
              <a:gd name="connsiteY29" fmla="*/ 380533 h 739561"/>
              <a:gd name="connsiteX30" fmla="*/ 14959 w 1021921"/>
              <a:gd name="connsiteY30" fmla="*/ 414192 h 739561"/>
              <a:gd name="connsiteX31" fmla="*/ 14959 w 1021921"/>
              <a:gd name="connsiteY31" fmla="*/ 475900 h 739561"/>
              <a:gd name="connsiteX32" fmla="*/ 37398 w 1021921"/>
              <a:gd name="connsiteY32" fmla="*/ 520778 h 73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21921" h="739561">
                <a:moveTo>
                  <a:pt x="828382" y="739561"/>
                </a:moveTo>
                <a:cubicBezTo>
                  <a:pt x="844276" y="724134"/>
                  <a:pt x="860171" y="708707"/>
                  <a:pt x="867651" y="694682"/>
                </a:cubicBezTo>
                <a:cubicBezTo>
                  <a:pt x="875131" y="680657"/>
                  <a:pt x="859237" y="672243"/>
                  <a:pt x="873261" y="655414"/>
                </a:cubicBezTo>
                <a:cubicBezTo>
                  <a:pt x="887285" y="638585"/>
                  <a:pt x="933099" y="608665"/>
                  <a:pt x="951798" y="593706"/>
                </a:cubicBezTo>
                <a:cubicBezTo>
                  <a:pt x="970497" y="578747"/>
                  <a:pt x="976107" y="578747"/>
                  <a:pt x="985457" y="565657"/>
                </a:cubicBezTo>
                <a:cubicBezTo>
                  <a:pt x="994807" y="552567"/>
                  <a:pt x="1002286" y="536672"/>
                  <a:pt x="1007896" y="515168"/>
                </a:cubicBezTo>
                <a:cubicBezTo>
                  <a:pt x="1013506" y="493664"/>
                  <a:pt x="1021921" y="457200"/>
                  <a:pt x="1019116" y="436631"/>
                </a:cubicBezTo>
                <a:cubicBezTo>
                  <a:pt x="1016311" y="416062"/>
                  <a:pt x="997612" y="411386"/>
                  <a:pt x="991067" y="391752"/>
                </a:cubicBezTo>
                <a:cubicBezTo>
                  <a:pt x="984522" y="372118"/>
                  <a:pt x="992002" y="341264"/>
                  <a:pt x="979847" y="318825"/>
                </a:cubicBezTo>
                <a:cubicBezTo>
                  <a:pt x="967692" y="296386"/>
                  <a:pt x="936838" y="272076"/>
                  <a:pt x="918139" y="257117"/>
                </a:cubicBezTo>
                <a:cubicBezTo>
                  <a:pt x="899440" y="242158"/>
                  <a:pt x="884480" y="237483"/>
                  <a:pt x="867651" y="229068"/>
                </a:cubicBezTo>
                <a:cubicBezTo>
                  <a:pt x="850822" y="220653"/>
                  <a:pt x="830252" y="215978"/>
                  <a:pt x="817163" y="206628"/>
                </a:cubicBezTo>
                <a:cubicBezTo>
                  <a:pt x="804074" y="197278"/>
                  <a:pt x="787244" y="186059"/>
                  <a:pt x="789114" y="172970"/>
                </a:cubicBezTo>
                <a:cubicBezTo>
                  <a:pt x="790984" y="159881"/>
                  <a:pt x="823707" y="144921"/>
                  <a:pt x="828382" y="128091"/>
                </a:cubicBezTo>
                <a:cubicBezTo>
                  <a:pt x="833057" y="111262"/>
                  <a:pt x="828382" y="80408"/>
                  <a:pt x="817163" y="71993"/>
                </a:cubicBezTo>
                <a:cubicBezTo>
                  <a:pt x="805944" y="63578"/>
                  <a:pt x="787244" y="76668"/>
                  <a:pt x="761065" y="77603"/>
                </a:cubicBezTo>
                <a:cubicBezTo>
                  <a:pt x="734886" y="78538"/>
                  <a:pt x="660088" y="77603"/>
                  <a:pt x="660088" y="77603"/>
                </a:cubicBezTo>
                <a:cubicBezTo>
                  <a:pt x="632039" y="77603"/>
                  <a:pt x="618014" y="80408"/>
                  <a:pt x="592770" y="77603"/>
                </a:cubicBezTo>
                <a:cubicBezTo>
                  <a:pt x="567526" y="74798"/>
                  <a:pt x="531062" y="63578"/>
                  <a:pt x="508623" y="60773"/>
                </a:cubicBezTo>
                <a:cubicBezTo>
                  <a:pt x="486184" y="57968"/>
                  <a:pt x="474029" y="70123"/>
                  <a:pt x="458134" y="60773"/>
                </a:cubicBezTo>
                <a:cubicBezTo>
                  <a:pt x="442240" y="51423"/>
                  <a:pt x="418866" y="0"/>
                  <a:pt x="413256" y="4675"/>
                </a:cubicBezTo>
                <a:cubicBezTo>
                  <a:pt x="407646" y="9350"/>
                  <a:pt x="426346" y="69188"/>
                  <a:pt x="424476" y="88822"/>
                </a:cubicBezTo>
                <a:cubicBezTo>
                  <a:pt x="422606" y="108456"/>
                  <a:pt x="406711" y="107522"/>
                  <a:pt x="402036" y="122481"/>
                </a:cubicBezTo>
                <a:cubicBezTo>
                  <a:pt x="397361" y="137441"/>
                  <a:pt x="402037" y="161750"/>
                  <a:pt x="396427" y="178579"/>
                </a:cubicBezTo>
                <a:cubicBezTo>
                  <a:pt x="390817" y="195408"/>
                  <a:pt x="381467" y="209433"/>
                  <a:pt x="368377" y="223458"/>
                </a:cubicBezTo>
                <a:cubicBezTo>
                  <a:pt x="355287" y="237483"/>
                  <a:pt x="337523" y="253377"/>
                  <a:pt x="317889" y="262727"/>
                </a:cubicBezTo>
                <a:cubicBezTo>
                  <a:pt x="298255" y="272077"/>
                  <a:pt x="268335" y="268337"/>
                  <a:pt x="250571" y="279556"/>
                </a:cubicBezTo>
                <a:cubicBezTo>
                  <a:pt x="232807" y="290776"/>
                  <a:pt x="230002" y="317889"/>
                  <a:pt x="211303" y="330044"/>
                </a:cubicBezTo>
                <a:cubicBezTo>
                  <a:pt x="192604" y="342199"/>
                  <a:pt x="170164" y="344069"/>
                  <a:pt x="138375" y="352484"/>
                </a:cubicBezTo>
                <a:cubicBezTo>
                  <a:pt x="106586" y="360899"/>
                  <a:pt x="41138" y="370248"/>
                  <a:pt x="20569" y="380533"/>
                </a:cubicBezTo>
                <a:cubicBezTo>
                  <a:pt x="0" y="390818"/>
                  <a:pt x="15894" y="398298"/>
                  <a:pt x="14959" y="414192"/>
                </a:cubicBezTo>
                <a:cubicBezTo>
                  <a:pt x="14024" y="430086"/>
                  <a:pt x="11219" y="458136"/>
                  <a:pt x="14959" y="475900"/>
                </a:cubicBezTo>
                <a:cubicBezTo>
                  <a:pt x="18699" y="493664"/>
                  <a:pt x="28048" y="507221"/>
                  <a:pt x="37398" y="52077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Forma livre 34"/>
          <p:cNvSpPr/>
          <p:nvPr/>
        </p:nvSpPr>
        <p:spPr>
          <a:xfrm>
            <a:off x="3938588" y="5626100"/>
            <a:ext cx="211137" cy="246063"/>
          </a:xfrm>
          <a:custGeom>
            <a:avLst/>
            <a:gdLst>
              <a:gd name="connsiteX0" fmla="*/ 0 w 211303"/>
              <a:gd name="connsiteY0" fmla="*/ 0 h 245897"/>
              <a:gd name="connsiteX1" fmla="*/ 33659 w 211303"/>
              <a:gd name="connsiteY1" fmla="*/ 84148 h 245897"/>
              <a:gd name="connsiteX2" fmla="*/ 72927 w 211303"/>
              <a:gd name="connsiteY2" fmla="*/ 112197 h 245897"/>
              <a:gd name="connsiteX3" fmla="*/ 123416 w 211303"/>
              <a:gd name="connsiteY3" fmla="*/ 140246 h 245897"/>
              <a:gd name="connsiteX4" fmla="*/ 151465 w 211303"/>
              <a:gd name="connsiteY4" fmla="*/ 173905 h 245897"/>
              <a:gd name="connsiteX5" fmla="*/ 123416 w 211303"/>
              <a:gd name="connsiteY5" fmla="*/ 213173 h 245897"/>
              <a:gd name="connsiteX6" fmla="*/ 196343 w 211303"/>
              <a:gd name="connsiteY6" fmla="*/ 241222 h 245897"/>
              <a:gd name="connsiteX7" fmla="*/ 190734 w 211303"/>
              <a:gd name="connsiteY7" fmla="*/ 185124 h 245897"/>
              <a:gd name="connsiteX8" fmla="*/ 207563 w 211303"/>
              <a:gd name="connsiteY8" fmla="*/ 145856 h 245897"/>
              <a:gd name="connsiteX9" fmla="*/ 207563 w 211303"/>
              <a:gd name="connsiteY9" fmla="*/ 106587 h 245897"/>
              <a:gd name="connsiteX10" fmla="*/ 185124 w 211303"/>
              <a:gd name="connsiteY10" fmla="*/ 56099 h 245897"/>
              <a:gd name="connsiteX11" fmla="*/ 123416 w 211303"/>
              <a:gd name="connsiteY11" fmla="*/ 0 h 24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303" h="245897">
                <a:moveTo>
                  <a:pt x="0" y="0"/>
                </a:moveTo>
                <a:cubicBezTo>
                  <a:pt x="10752" y="32724"/>
                  <a:pt x="21505" y="65449"/>
                  <a:pt x="33659" y="84148"/>
                </a:cubicBezTo>
                <a:cubicBezTo>
                  <a:pt x="45813" y="102847"/>
                  <a:pt x="57968" y="102847"/>
                  <a:pt x="72927" y="112197"/>
                </a:cubicBezTo>
                <a:cubicBezTo>
                  <a:pt x="87887" y="121547"/>
                  <a:pt x="110326" y="129961"/>
                  <a:pt x="123416" y="140246"/>
                </a:cubicBezTo>
                <a:cubicBezTo>
                  <a:pt x="136506" y="150531"/>
                  <a:pt x="151465" y="161751"/>
                  <a:pt x="151465" y="173905"/>
                </a:cubicBezTo>
                <a:cubicBezTo>
                  <a:pt x="151465" y="186059"/>
                  <a:pt x="115936" y="201954"/>
                  <a:pt x="123416" y="213173"/>
                </a:cubicBezTo>
                <a:cubicBezTo>
                  <a:pt x="130896" y="224392"/>
                  <a:pt x="185123" y="245897"/>
                  <a:pt x="196343" y="241222"/>
                </a:cubicBezTo>
                <a:cubicBezTo>
                  <a:pt x="207563" y="236547"/>
                  <a:pt x="188864" y="201018"/>
                  <a:pt x="190734" y="185124"/>
                </a:cubicBezTo>
                <a:cubicBezTo>
                  <a:pt x="192604" y="169230"/>
                  <a:pt x="204758" y="158945"/>
                  <a:pt x="207563" y="145856"/>
                </a:cubicBezTo>
                <a:cubicBezTo>
                  <a:pt x="210368" y="132767"/>
                  <a:pt x="211303" y="121547"/>
                  <a:pt x="207563" y="106587"/>
                </a:cubicBezTo>
                <a:cubicBezTo>
                  <a:pt x="203823" y="91627"/>
                  <a:pt x="199148" y="73863"/>
                  <a:pt x="185124" y="56099"/>
                </a:cubicBezTo>
                <a:cubicBezTo>
                  <a:pt x="171100" y="38335"/>
                  <a:pt x="147258" y="19167"/>
                  <a:pt x="123416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Forma livre 35"/>
          <p:cNvSpPr/>
          <p:nvPr/>
        </p:nvSpPr>
        <p:spPr>
          <a:xfrm>
            <a:off x="4129088" y="5559425"/>
            <a:ext cx="133350" cy="349250"/>
          </a:xfrm>
          <a:custGeom>
            <a:avLst/>
            <a:gdLst>
              <a:gd name="connsiteX0" fmla="*/ 0 w 133700"/>
              <a:gd name="connsiteY0" fmla="*/ 314149 h 349678"/>
              <a:gd name="connsiteX1" fmla="*/ 50488 w 133700"/>
              <a:gd name="connsiteY1" fmla="*/ 347808 h 349678"/>
              <a:gd name="connsiteX2" fmla="*/ 89757 w 133700"/>
              <a:gd name="connsiteY2" fmla="*/ 325369 h 349678"/>
              <a:gd name="connsiteX3" fmla="*/ 100976 w 133700"/>
              <a:gd name="connsiteY3" fmla="*/ 297320 h 349678"/>
              <a:gd name="connsiteX4" fmla="*/ 117806 w 133700"/>
              <a:gd name="connsiteY4" fmla="*/ 274881 h 349678"/>
              <a:gd name="connsiteX5" fmla="*/ 100976 w 133700"/>
              <a:gd name="connsiteY5" fmla="*/ 224392 h 349678"/>
              <a:gd name="connsiteX6" fmla="*/ 117806 w 133700"/>
              <a:gd name="connsiteY6" fmla="*/ 145855 h 349678"/>
              <a:gd name="connsiteX7" fmla="*/ 129025 w 133700"/>
              <a:gd name="connsiteY7" fmla="*/ 123416 h 349678"/>
              <a:gd name="connsiteX8" fmla="*/ 89757 w 133700"/>
              <a:gd name="connsiteY8" fmla="*/ 100976 h 349678"/>
              <a:gd name="connsiteX9" fmla="*/ 78537 w 133700"/>
              <a:gd name="connsiteY9" fmla="*/ 50488 h 349678"/>
              <a:gd name="connsiteX10" fmla="*/ 39268 w 133700"/>
              <a:gd name="connsiteY10" fmla="*/ 0 h 34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700" h="349678">
                <a:moveTo>
                  <a:pt x="0" y="314149"/>
                </a:moveTo>
                <a:cubicBezTo>
                  <a:pt x="17764" y="330043"/>
                  <a:pt x="35529" y="345938"/>
                  <a:pt x="50488" y="347808"/>
                </a:cubicBezTo>
                <a:cubicBezTo>
                  <a:pt x="65448" y="349678"/>
                  <a:pt x="81342" y="333784"/>
                  <a:pt x="89757" y="325369"/>
                </a:cubicBezTo>
                <a:cubicBezTo>
                  <a:pt x="98172" y="316954"/>
                  <a:pt x="96301" y="305735"/>
                  <a:pt x="100976" y="297320"/>
                </a:cubicBezTo>
                <a:cubicBezTo>
                  <a:pt x="105651" y="288905"/>
                  <a:pt x="117806" y="287036"/>
                  <a:pt x="117806" y="274881"/>
                </a:cubicBezTo>
                <a:cubicBezTo>
                  <a:pt x="117806" y="262726"/>
                  <a:pt x="100976" y="245896"/>
                  <a:pt x="100976" y="224392"/>
                </a:cubicBezTo>
                <a:cubicBezTo>
                  <a:pt x="100976" y="202888"/>
                  <a:pt x="113131" y="162684"/>
                  <a:pt x="117806" y="145855"/>
                </a:cubicBezTo>
                <a:cubicBezTo>
                  <a:pt x="122481" y="129026"/>
                  <a:pt x="133700" y="130896"/>
                  <a:pt x="129025" y="123416"/>
                </a:cubicBezTo>
                <a:cubicBezTo>
                  <a:pt x="124350" y="115936"/>
                  <a:pt x="98172" y="113131"/>
                  <a:pt x="89757" y="100976"/>
                </a:cubicBezTo>
                <a:cubicBezTo>
                  <a:pt x="81342" y="88821"/>
                  <a:pt x="86952" y="67317"/>
                  <a:pt x="78537" y="50488"/>
                </a:cubicBezTo>
                <a:cubicBezTo>
                  <a:pt x="70122" y="33659"/>
                  <a:pt x="39268" y="0"/>
                  <a:pt x="39268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Forma livre 36"/>
          <p:cNvSpPr/>
          <p:nvPr/>
        </p:nvSpPr>
        <p:spPr>
          <a:xfrm>
            <a:off x="4195763" y="5892800"/>
            <a:ext cx="201612" cy="182563"/>
          </a:xfrm>
          <a:custGeom>
            <a:avLst/>
            <a:gdLst>
              <a:gd name="connsiteX0" fmla="*/ 0 w 201954"/>
              <a:gd name="connsiteY0" fmla="*/ 8414 h 182319"/>
              <a:gd name="connsiteX1" fmla="*/ 56098 w 201954"/>
              <a:gd name="connsiteY1" fmla="*/ 2805 h 182319"/>
              <a:gd name="connsiteX2" fmla="*/ 100977 w 201954"/>
              <a:gd name="connsiteY2" fmla="*/ 25244 h 182319"/>
              <a:gd name="connsiteX3" fmla="*/ 123416 w 201954"/>
              <a:gd name="connsiteY3" fmla="*/ 58903 h 182319"/>
              <a:gd name="connsiteX4" fmla="*/ 157075 w 201954"/>
              <a:gd name="connsiteY4" fmla="*/ 103781 h 182319"/>
              <a:gd name="connsiteX5" fmla="*/ 185124 w 201954"/>
              <a:gd name="connsiteY5" fmla="*/ 165489 h 182319"/>
              <a:gd name="connsiteX6" fmla="*/ 201954 w 201954"/>
              <a:gd name="connsiteY6" fmla="*/ 182319 h 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54" h="182319">
                <a:moveTo>
                  <a:pt x="0" y="8414"/>
                </a:moveTo>
                <a:cubicBezTo>
                  <a:pt x="19634" y="4207"/>
                  <a:pt x="39269" y="0"/>
                  <a:pt x="56098" y="2805"/>
                </a:cubicBezTo>
                <a:cubicBezTo>
                  <a:pt x="72928" y="5610"/>
                  <a:pt x="89757" y="15894"/>
                  <a:pt x="100977" y="25244"/>
                </a:cubicBezTo>
                <a:cubicBezTo>
                  <a:pt x="112197" y="34594"/>
                  <a:pt x="114066" y="45814"/>
                  <a:pt x="123416" y="58903"/>
                </a:cubicBezTo>
                <a:cubicBezTo>
                  <a:pt x="132766" y="71992"/>
                  <a:pt x="146790" y="86017"/>
                  <a:pt x="157075" y="103781"/>
                </a:cubicBezTo>
                <a:cubicBezTo>
                  <a:pt x="167360" y="121545"/>
                  <a:pt x="177644" y="152399"/>
                  <a:pt x="185124" y="165489"/>
                </a:cubicBezTo>
                <a:cubicBezTo>
                  <a:pt x="192604" y="178579"/>
                  <a:pt x="197279" y="180449"/>
                  <a:pt x="201954" y="18231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Forma livre 37"/>
          <p:cNvSpPr/>
          <p:nvPr/>
        </p:nvSpPr>
        <p:spPr>
          <a:xfrm>
            <a:off x="4279900" y="4689475"/>
            <a:ext cx="1476375" cy="1200150"/>
          </a:xfrm>
          <a:custGeom>
            <a:avLst/>
            <a:gdLst>
              <a:gd name="connsiteX0" fmla="*/ 0 w 1475382"/>
              <a:gd name="connsiteY0" fmla="*/ 1200501 h 1200501"/>
              <a:gd name="connsiteX1" fmla="*/ 44878 w 1475382"/>
              <a:gd name="connsiteY1" fmla="*/ 1161232 h 1200501"/>
              <a:gd name="connsiteX2" fmla="*/ 117806 w 1475382"/>
              <a:gd name="connsiteY2" fmla="*/ 1138793 h 1200501"/>
              <a:gd name="connsiteX3" fmla="*/ 185123 w 1475382"/>
              <a:gd name="connsiteY3" fmla="*/ 1161232 h 1200501"/>
              <a:gd name="connsiteX4" fmla="*/ 308539 w 1475382"/>
              <a:gd name="connsiteY4" fmla="*/ 1166842 h 1200501"/>
              <a:gd name="connsiteX5" fmla="*/ 375857 w 1475382"/>
              <a:gd name="connsiteY5" fmla="*/ 1121963 h 1200501"/>
              <a:gd name="connsiteX6" fmla="*/ 420736 w 1475382"/>
              <a:gd name="connsiteY6" fmla="*/ 1037816 h 1200501"/>
              <a:gd name="connsiteX7" fmla="*/ 482444 w 1475382"/>
              <a:gd name="connsiteY7" fmla="*/ 1049036 h 1200501"/>
              <a:gd name="connsiteX8" fmla="*/ 611470 w 1475382"/>
              <a:gd name="connsiteY8" fmla="*/ 1015377 h 1200501"/>
              <a:gd name="connsiteX9" fmla="*/ 667568 w 1475382"/>
              <a:gd name="connsiteY9" fmla="*/ 959279 h 1200501"/>
              <a:gd name="connsiteX10" fmla="*/ 751715 w 1475382"/>
              <a:gd name="connsiteY10" fmla="*/ 914400 h 1200501"/>
              <a:gd name="connsiteX11" fmla="*/ 813423 w 1475382"/>
              <a:gd name="connsiteY11" fmla="*/ 880741 h 1200501"/>
              <a:gd name="connsiteX12" fmla="*/ 891960 w 1475382"/>
              <a:gd name="connsiteY12" fmla="*/ 880741 h 1200501"/>
              <a:gd name="connsiteX13" fmla="*/ 964888 w 1475382"/>
              <a:gd name="connsiteY13" fmla="*/ 869522 h 1200501"/>
              <a:gd name="connsiteX14" fmla="*/ 1049035 w 1475382"/>
              <a:gd name="connsiteY14" fmla="*/ 869522 h 1200501"/>
              <a:gd name="connsiteX15" fmla="*/ 1116353 w 1475382"/>
              <a:gd name="connsiteY15" fmla="*/ 897571 h 1200501"/>
              <a:gd name="connsiteX16" fmla="*/ 1150012 w 1475382"/>
              <a:gd name="connsiteY16" fmla="*/ 880741 h 1200501"/>
              <a:gd name="connsiteX17" fmla="*/ 1200500 w 1475382"/>
              <a:gd name="connsiteY17" fmla="*/ 852692 h 1200501"/>
              <a:gd name="connsiteX18" fmla="*/ 1234159 w 1475382"/>
              <a:gd name="connsiteY18" fmla="*/ 746106 h 1200501"/>
              <a:gd name="connsiteX19" fmla="*/ 1273428 w 1475382"/>
              <a:gd name="connsiteY19" fmla="*/ 695617 h 1200501"/>
              <a:gd name="connsiteX20" fmla="*/ 1222939 w 1475382"/>
              <a:gd name="connsiteY20" fmla="*/ 639519 h 1200501"/>
              <a:gd name="connsiteX21" fmla="*/ 1166841 w 1475382"/>
              <a:gd name="connsiteY21" fmla="*/ 594641 h 1200501"/>
              <a:gd name="connsiteX22" fmla="*/ 1211720 w 1475382"/>
              <a:gd name="connsiteY22" fmla="*/ 549762 h 1200501"/>
              <a:gd name="connsiteX23" fmla="*/ 1267818 w 1475382"/>
              <a:gd name="connsiteY23" fmla="*/ 572201 h 1200501"/>
              <a:gd name="connsiteX24" fmla="*/ 1357575 w 1475382"/>
              <a:gd name="connsiteY24" fmla="*/ 566592 h 1200501"/>
              <a:gd name="connsiteX25" fmla="*/ 1464162 w 1475382"/>
              <a:gd name="connsiteY25" fmla="*/ 560982 h 1200501"/>
              <a:gd name="connsiteX26" fmla="*/ 1424893 w 1475382"/>
              <a:gd name="connsiteY26" fmla="*/ 510493 h 1200501"/>
              <a:gd name="connsiteX27" fmla="*/ 1408063 w 1475382"/>
              <a:gd name="connsiteY27" fmla="*/ 454395 h 1200501"/>
              <a:gd name="connsiteX28" fmla="*/ 1363185 w 1475382"/>
              <a:gd name="connsiteY28" fmla="*/ 403907 h 1200501"/>
              <a:gd name="connsiteX29" fmla="*/ 1335136 w 1475382"/>
              <a:gd name="connsiteY29" fmla="*/ 364638 h 1200501"/>
              <a:gd name="connsiteX30" fmla="*/ 1335136 w 1475382"/>
              <a:gd name="connsiteY30" fmla="*/ 314150 h 1200501"/>
              <a:gd name="connsiteX31" fmla="*/ 1295867 w 1475382"/>
              <a:gd name="connsiteY31" fmla="*/ 241222 h 1200501"/>
              <a:gd name="connsiteX32" fmla="*/ 1307087 w 1475382"/>
              <a:gd name="connsiteY32" fmla="*/ 168295 h 1200501"/>
              <a:gd name="connsiteX33" fmla="*/ 1267818 w 1475382"/>
              <a:gd name="connsiteY33" fmla="*/ 117806 h 1200501"/>
              <a:gd name="connsiteX34" fmla="*/ 1256598 w 1475382"/>
              <a:gd name="connsiteY34" fmla="*/ 28049 h 1200501"/>
              <a:gd name="connsiteX35" fmla="*/ 1228549 w 1475382"/>
              <a:gd name="connsiteY35" fmla="*/ 22439 h 1200501"/>
              <a:gd name="connsiteX36" fmla="*/ 1194890 w 1475382"/>
              <a:gd name="connsiteY36" fmla="*/ 0 h 12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75382" h="1200501">
                <a:moveTo>
                  <a:pt x="0" y="1200501"/>
                </a:moveTo>
                <a:cubicBezTo>
                  <a:pt x="12622" y="1186009"/>
                  <a:pt x="25244" y="1171517"/>
                  <a:pt x="44878" y="1161232"/>
                </a:cubicBezTo>
                <a:cubicBezTo>
                  <a:pt x="64512" y="1150947"/>
                  <a:pt x="94432" y="1138793"/>
                  <a:pt x="117806" y="1138793"/>
                </a:cubicBezTo>
                <a:cubicBezTo>
                  <a:pt x="141180" y="1138793"/>
                  <a:pt x="153334" y="1156557"/>
                  <a:pt x="185123" y="1161232"/>
                </a:cubicBezTo>
                <a:cubicBezTo>
                  <a:pt x="216912" y="1165907"/>
                  <a:pt x="276750" y="1173387"/>
                  <a:pt x="308539" y="1166842"/>
                </a:cubicBezTo>
                <a:cubicBezTo>
                  <a:pt x="340328" y="1160297"/>
                  <a:pt x="357158" y="1143467"/>
                  <a:pt x="375857" y="1121963"/>
                </a:cubicBezTo>
                <a:cubicBezTo>
                  <a:pt x="394557" y="1100459"/>
                  <a:pt x="402972" y="1049970"/>
                  <a:pt x="420736" y="1037816"/>
                </a:cubicBezTo>
                <a:cubicBezTo>
                  <a:pt x="438500" y="1025662"/>
                  <a:pt x="450655" y="1052776"/>
                  <a:pt x="482444" y="1049036"/>
                </a:cubicBezTo>
                <a:cubicBezTo>
                  <a:pt x="514233" y="1045296"/>
                  <a:pt x="580616" y="1030336"/>
                  <a:pt x="611470" y="1015377"/>
                </a:cubicBezTo>
                <a:cubicBezTo>
                  <a:pt x="642324" y="1000418"/>
                  <a:pt x="644194" y="976108"/>
                  <a:pt x="667568" y="959279"/>
                </a:cubicBezTo>
                <a:cubicBezTo>
                  <a:pt x="690942" y="942450"/>
                  <a:pt x="751715" y="914400"/>
                  <a:pt x="751715" y="914400"/>
                </a:cubicBezTo>
                <a:cubicBezTo>
                  <a:pt x="776024" y="901310"/>
                  <a:pt x="790049" y="886351"/>
                  <a:pt x="813423" y="880741"/>
                </a:cubicBezTo>
                <a:cubicBezTo>
                  <a:pt x="836797" y="875131"/>
                  <a:pt x="866716" y="882611"/>
                  <a:pt x="891960" y="880741"/>
                </a:cubicBezTo>
                <a:cubicBezTo>
                  <a:pt x="917204" y="878871"/>
                  <a:pt x="938709" y="871392"/>
                  <a:pt x="964888" y="869522"/>
                </a:cubicBezTo>
                <a:cubicBezTo>
                  <a:pt x="991067" y="867652"/>
                  <a:pt x="1023791" y="864847"/>
                  <a:pt x="1049035" y="869522"/>
                </a:cubicBezTo>
                <a:cubicBezTo>
                  <a:pt x="1074279" y="874197"/>
                  <a:pt x="1099524" y="895701"/>
                  <a:pt x="1116353" y="897571"/>
                </a:cubicBezTo>
                <a:cubicBezTo>
                  <a:pt x="1133182" y="899441"/>
                  <a:pt x="1135987" y="888221"/>
                  <a:pt x="1150012" y="880741"/>
                </a:cubicBezTo>
                <a:cubicBezTo>
                  <a:pt x="1164037" y="873261"/>
                  <a:pt x="1186476" y="875131"/>
                  <a:pt x="1200500" y="852692"/>
                </a:cubicBezTo>
                <a:cubicBezTo>
                  <a:pt x="1214525" y="830253"/>
                  <a:pt x="1222004" y="772285"/>
                  <a:pt x="1234159" y="746106"/>
                </a:cubicBezTo>
                <a:cubicBezTo>
                  <a:pt x="1246314" y="719927"/>
                  <a:pt x="1275298" y="713381"/>
                  <a:pt x="1273428" y="695617"/>
                </a:cubicBezTo>
                <a:cubicBezTo>
                  <a:pt x="1271558" y="677853"/>
                  <a:pt x="1240703" y="656348"/>
                  <a:pt x="1222939" y="639519"/>
                </a:cubicBezTo>
                <a:cubicBezTo>
                  <a:pt x="1205175" y="622690"/>
                  <a:pt x="1168711" y="609600"/>
                  <a:pt x="1166841" y="594641"/>
                </a:cubicBezTo>
                <a:cubicBezTo>
                  <a:pt x="1164971" y="579682"/>
                  <a:pt x="1194891" y="553502"/>
                  <a:pt x="1211720" y="549762"/>
                </a:cubicBezTo>
                <a:cubicBezTo>
                  <a:pt x="1228549" y="546022"/>
                  <a:pt x="1243509" y="569396"/>
                  <a:pt x="1267818" y="572201"/>
                </a:cubicBezTo>
                <a:cubicBezTo>
                  <a:pt x="1292127" y="575006"/>
                  <a:pt x="1357575" y="566592"/>
                  <a:pt x="1357575" y="566592"/>
                </a:cubicBezTo>
                <a:cubicBezTo>
                  <a:pt x="1390299" y="564722"/>
                  <a:pt x="1452942" y="570332"/>
                  <a:pt x="1464162" y="560982"/>
                </a:cubicBezTo>
                <a:cubicBezTo>
                  <a:pt x="1475382" y="551632"/>
                  <a:pt x="1434243" y="528257"/>
                  <a:pt x="1424893" y="510493"/>
                </a:cubicBezTo>
                <a:cubicBezTo>
                  <a:pt x="1415543" y="492729"/>
                  <a:pt x="1418348" y="472159"/>
                  <a:pt x="1408063" y="454395"/>
                </a:cubicBezTo>
                <a:cubicBezTo>
                  <a:pt x="1397778" y="436631"/>
                  <a:pt x="1375340" y="418867"/>
                  <a:pt x="1363185" y="403907"/>
                </a:cubicBezTo>
                <a:cubicBezTo>
                  <a:pt x="1351031" y="388948"/>
                  <a:pt x="1339811" y="379598"/>
                  <a:pt x="1335136" y="364638"/>
                </a:cubicBezTo>
                <a:cubicBezTo>
                  <a:pt x="1330461" y="349679"/>
                  <a:pt x="1341681" y="334719"/>
                  <a:pt x="1335136" y="314150"/>
                </a:cubicBezTo>
                <a:cubicBezTo>
                  <a:pt x="1328591" y="293581"/>
                  <a:pt x="1300542" y="265531"/>
                  <a:pt x="1295867" y="241222"/>
                </a:cubicBezTo>
                <a:cubicBezTo>
                  <a:pt x="1291192" y="216913"/>
                  <a:pt x="1311762" y="188864"/>
                  <a:pt x="1307087" y="168295"/>
                </a:cubicBezTo>
                <a:cubicBezTo>
                  <a:pt x="1302412" y="147726"/>
                  <a:pt x="1276233" y="141180"/>
                  <a:pt x="1267818" y="117806"/>
                </a:cubicBezTo>
                <a:cubicBezTo>
                  <a:pt x="1259403" y="94432"/>
                  <a:pt x="1263143" y="43943"/>
                  <a:pt x="1256598" y="28049"/>
                </a:cubicBezTo>
                <a:cubicBezTo>
                  <a:pt x="1250053" y="12155"/>
                  <a:pt x="1238834" y="27114"/>
                  <a:pt x="1228549" y="22439"/>
                </a:cubicBezTo>
                <a:cubicBezTo>
                  <a:pt x="1218264" y="17764"/>
                  <a:pt x="1206577" y="8882"/>
                  <a:pt x="119489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Forma livre 38"/>
          <p:cNvSpPr/>
          <p:nvPr/>
        </p:nvSpPr>
        <p:spPr>
          <a:xfrm>
            <a:off x="4257675" y="5630863"/>
            <a:ext cx="157163" cy="185737"/>
          </a:xfrm>
          <a:custGeom>
            <a:avLst/>
            <a:gdLst>
              <a:gd name="connsiteX0" fmla="*/ 157075 w 157075"/>
              <a:gd name="connsiteY0" fmla="*/ 186059 h 186059"/>
              <a:gd name="connsiteX1" fmla="*/ 151465 w 157075"/>
              <a:gd name="connsiteY1" fmla="*/ 101912 h 186059"/>
              <a:gd name="connsiteX2" fmla="*/ 145856 w 157075"/>
              <a:gd name="connsiteY2" fmla="*/ 40204 h 186059"/>
              <a:gd name="connsiteX3" fmla="*/ 112197 w 157075"/>
              <a:gd name="connsiteY3" fmla="*/ 23374 h 186059"/>
              <a:gd name="connsiteX4" fmla="*/ 100977 w 157075"/>
              <a:gd name="connsiteY4" fmla="*/ 935 h 186059"/>
              <a:gd name="connsiteX5" fmla="*/ 84148 w 157075"/>
              <a:gd name="connsiteY5" fmla="*/ 28984 h 186059"/>
              <a:gd name="connsiteX6" fmla="*/ 61708 w 157075"/>
              <a:gd name="connsiteY6" fmla="*/ 40204 h 186059"/>
              <a:gd name="connsiteX7" fmla="*/ 33659 w 157075"/>
              <a:gd name="connsiteY7" fmla="*/ 45814 h 186059"/>
              <a:gd name="connsiteX8" fmla="*/ 0 w 157075"/>
              <a:gd name="connsiteY8" fmla="*/ 45814 h 18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75" h="186059">
                <a:moveTo>
                  <a:pt x="157075" y="186059"/>
                </a:moveTo>
                <a:cubicBezTo>
                  <a:pt x="155205" y="156140"/>
                  <a:pt x="153335" y="126221"/>
                  <a:pt x="151465" y="101912"/>
                </a:cubicBezTo>
                <a:cubicBezTo>
                  <a:pt x="149595" y="77603"/>
                  <a:pt x="152401" y="53294"/>
                  <a:pt x="145856" y="40204"/>
                </a:cubicBezTo>
                <a:cubicBezTo>
                  <a:pt x="139311" y="27114"/>
                  <a:pt x="119677" y="29919"/>
                  <a:pt x="112197" y="23374"/>
                </a:cubicBezTo>
                <a:cubicBezTo>
                  <a:pt x="104717" y="16829"/>
                  <a:pt x="105652" y="0"/>
                  <a:pt x="100977" y="935"/>
                </a:cubicBezTo>
                <a:cubicBezTo>
                  <a:pt x="96302" y="1870"/>
                  <a:pt x="90693" y="22439"/>
                  <a:pt x="84148" y="28984"/>
                </a:cubicBezTo>
                <a:cubicBezTo>
                  <a:pt x="77603" y="35529"/>
                  <a:pt x="70123" y="37399"/>
                  <a:pt x="61708" y="40204"/>
                </a:cubicBezTo>
                <a:cubicBezTo>
                  <a:pt x="53293" y="43009"/>
                  <a:pt x="43944" y="44879"/>
                  <a:pt x="33659" y="45814"/>
                </a:cubicBezTo>
                <a:cubicBezTo>
                  <a:pt x="23374" y="46749"/>
                  <a:pt x="11687" y="46281"/>
                  <a:pt x="0" y="4581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" name="Forma livre 39"/>
          <p:cNvSpPr/>
          <p:nvPr/>
        </p:nvSpPr>
        <p:spPr>
          <a:xfrm>
            <a:off x="4337050" y="5503863"/>
            <a:ext cx="95250" cy="179387"/>
          </a:xfrm>
          <a:custGeom>
            <a:avLst/>
            <a:gdLst>
              <a:gd name="connsiteX0" fmla="*/ 72927 w 95367"/>
              <a:gd name="connsiteY0" fmla="*/ 179515 h 179515"/>
              <a:gd name="connsiteX1" fmla="*/ 95367 w 95367"/>
              <a:gd name="connsiteY1" fmla="*/ 106587 h 179515"/>
              <a:gd name="connsiteX2" fmla="*/ 72927 w 95367"/>
              <a:gd name="connsiteY2" fmla="*/ 67318 h 179515"/>
              <a:gd name="connsiteX3" fmla="*/ 33659 w 95367"/>
              <a:gd name="connsiteY3" fmla="*/ 50489 h 179515"/>
              <a:gd name="connsiteX4" fmla="*/ 22439 w 95367"/>
              <a:gd name="connsiteY4" fmla="*/ 11220 h 179515"/>
              <a:gd name="connsiteX5" fmla="*/ 0 w 95367"/>
              <a:gd name="connsiteY5" fmla="*/ 0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67" h="179515">
                <a:moveTo>
                  <a:pt x="72927" y="179515"/>
                </a:moveTo>
                <a:cubicBezTo>
                  <a:pt x="84147" y="152400"/>
                  <a:pt x="95367" y="125286"/>
                  <a:pt x="95367" y="106587"/>
                </a:cubicBezTo>
                <a:cubicBezTo>
                  <a:pt x="95367" y="87888"/>
                  <a:pt x="83212" y="76668"/>
                  <a:pt x="72927" y="67318"/>
                </a:cubicBezTo>
                <a:cubicBezTo>
                  <a:pt x="62642" y="57968"/>
                  <a:pt x="42074" y="59839"/>
                  <a:pt x="33659" y="50489"/>
                </a:cubicBezTo>
                <a:cubicBezTo>
                  <a:pt x="25244" y="41139"/>
                  <a:pt x="28049" y="19635"/>
                  <a:pt x="22439" y="11220"/>
                </a:cubicBezTo>
                <a:cubicBezTo>
                  <a:pt x="16829" y="2805"/>
                  <a:pt x="8414" y="1402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Forma livre 40"/>
          <p:cNvSpPr/>
          <p:nvPr/>
        </p:nvSpPr>
        <p:spPr>
          <a:xfrm>
            <a:off x="5475288" y="5540375"/>
            <a:ext cx="257175" cy="120650"/>
          </a:xfrm>
          <a:custGeom>
            <a:avLst/>
            <a:gdLst>
              <a:gd name="connsiteX0" fmla="*/ 258052 w 258052"/>
              <a:gd name="connsiteY0" fmla="*/ 120611 h 120611"/>
              <a:gd name="connsiteX1" fmla="*/ 201954 w 258052"/>
              <a:gd name="connsiteY1" fmla="*/ 53294 h 120611"/>
              <a:gd name="connsiteX2" fmla="*/ 157075 w 258052"/>
              <a:gd name="connsiteY2" fmla="*/ 25244 h 120611"/>
              <a:gd name="connsiteX3" fmla="*/ 117807 w 258052"/>
              <a:gd name="connsiteY3" fmla="*/ 25244 h 120611"/>
              <a:gd name="connsiteX4" fmla="*/ 84148 w 258052"/>
              <a:gd name="connsiteY4" fmla="*/ 2805 h 120611"/>
              <a:gd name="connsiteX5" fmla="*/ 33659 w 258052"/>
              <a:gd name="connsiteY5" fmla="*/ 8415 h 120611"/>
              <a:gd name="connsiteX6" fmla="*/ 0 w 258052"/>
              <a:gd name="connsiteY6" fmla="*/ 8415 h 12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52" h="120611">
                <a:moveTo>
                  <a:pt x="258052" y="120611"/>
                </a:moveTo>
                <a:cubicBezTo>
                  <a:pt x="238417" y="94899"/>
                  <a:pt x="218783" y="69188"/>
                  <a:pt x="201954" y="53294"/>
                </a:cubicBezTo>
                <a:cubicBezTo>
                  <a:pt x="185125" y="37400"/>
                  <a:pt x="171099" y="29919"/>
                  <a:pt x="157075" y="25244"/>
                </a:cubicBezTo>
                <a:cubicBezTo>
                  <a:pt x="143051" y="20569"/>
                  <a:pt x="129962" y="28984"/>
                  <a:pt x="117807" y="25244"/>
                </a:cubicBezTo>
                <a:cubicBezTo>
                  <a:pt x="105653" y="21504"/>
                  <a:pt x="98173" y="5610"/>
                  <a:pt x="84148" y="2805"/>
                </a:cubicBezTo>
                <a:cubicBezTo>
                  <a:pt x="70123" y="0"/>
                  <a:pt x="47683" y="7480"/>
                  <a:pt x="33659" y="8415"/>
                </a:cubicBezTo>
                <a:cubicBezTo>
                  <a:pt x="19635" y="9350"/>
                  <a:pt x="9817" y="8882"/>
                  <a:pt x="0" y="8415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Forma livre 41"/>
          <p:cNvSpPr/>
          <p:nvPr/>
        </p:nvSpPr>
        <p:spPr>
          <a:xfrm>
            <a:off x="3598863" y="4589463"/>
            <a:ext cx="309562" cy="554037"/>
          </a:xfrm>
          <a:custGeom>
            <a:avLst/>
            <a:gdLst>
              <a:gd name="connsiteX0" fmla="*/ 192604 w 308540"/>
              <a:gd name="connsiteY0" fmla="*/ 555371 h 555371"/>
              <a:gd name="connsiteX1" fmla="*/ 186994 w 308540"/>
              <a:gd name="connsiteY1" fmla="*/ 314149 h 555371"/>
              <a:gd name="connsiteX2" fmla="*/ 203823 w 308540"/>
              <a:gd name="connsiteY2" fmla="*/ 280490 h 555371"/>
              <a:gd name="connsiteX3" fmla="*/ 231872 w 308540"/>
              <a:gd name="connsiteY3" fmla="*/ 235612 h 555371"/>
              <a:gd name="connsiteX4" fmla="*/ 259921 w 308540"/>
              <a:gd name="connsiteY4" fmla="*/ 235612 h 555371"/>
              <a:gd name="connsiteX5" fmla="*/ 282361 w 308540"/>
              <a:gd name="connsiteY5" fmla="*/ 218782 h 555371"/>
              <a:gd name="connsiteX6" fmla="*/ 287970 w 308540"/>
              <a:gd name="connsiteY6" fmla="*/ 157074 h 555371"/>
              <a:gd name="connsiteX7" fmla="*/ 304800 w 308540"/>
              <a:gd name="connsiteY7" fmla="*/ 22439 h 555371"/>
              <a:gd name="connsiteX8" fmla="*/ 265531 w 308540"/>
              <a:gd name="connsiteY8" fmla="*/ 22439 h 555371"/>
              <a:gd name="connsiteX9" fmla="*/ 220653 w 308540"/>
              <a:gd name="connsiteY9" fmla="*/ 39268 h 555371"/>
              <a:gd name="connsiteX10" fmla="*/ 186994 w 308540"/>
              <a:gd name="connsiteY10" fmla="*/ 44878 h 555371"/>
              <a:gd name="connsiteX11" fmla="*/ 181384 w 308540"/>
              <a:gd name="connsiteY11" fmla="*/ 22439 h 555371"/>
              <a:gd name="connsiteX12" fmla="*/ 153335 w 308540"/>
              <a:gd name="connsiteY12" fmla="*/ 44878 h 555371"/>
              <a:gd name="connsiteX13" fmla="*/ 114066 w 308540"/>
              <a:gd name="connsiteY13" fmla="*/ 56098 h 555371"/>
              <a:gd name="connsiteX14" fmla="*/ 46748 w 308540"/>
              <a:gd name="connsiteY14" fmla="*/ 129025 h 555371"/>
              <a:gd name="connsiteX15" fmla="*/ 1870 w 308540"/>
              <a:gd name="connsiteY15" fmla="*/ 151464 h 555371"/>
              <a:gd name="connsiteX16" fmla="*/ 35529 w 308540"/>
              <a:gd name="connsiteY16" fmla="*/ 280490 h 555371"/>
              <a:gd name="connsiteX17" fmla="*/ 18699 w 308540"/>
              <a:gd name="connsiteY17" fmla="*/ 527322 h 5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8540" h="555371">
                <a:moveTo>
                  <a:pt x="192604" y="555371"/>
                </a:moveTo>
                <a:cubicBezTo>
                  <a:pt x="188864" y="457666"/>
                  <a:pt x="185124" y="359962"/>
                  <a:pt x="186994" y="314149"/>
                </a:cubicBezTo>
                <a:cubicBezTo>
                  <a:pt x="188864" y="268336"/>
                  <a:pt x="196343" y="293580"/>
                  <a:pt x="203823" y="280490"/>
                </a:cubicBezTo>
                <a:cubicBezTo>
                  <a:pt x="211303" y="267401"/>
                  <a:pt x="222522" y="243092"/>
                  <a:pt x="231872" y="235612"/>
                </a:cubicBezTo>
                <a:cubicBezTo>
                  <a:pt x="241222" y="228132"/>
                  <a:pt x="251506" y="238417"/>
                  <a:pt x="259921" y="235612"/>
                </a:cubicBezTo>
                <a:cubicBezTo>
                  <a:pt x="268336" y="232807"/>
                  <a:pt x="277686" y="231872"/>
                  <a:pt x="282361" y="218782"/>
                </a:cubicBezTo>
                <a:cubicBezTo>
                  <a:pt x="287036" y="205692"/>
                  <a:pt x="284230" y="189798"/>
                  <a:pt x="287970" y="157074"/>
                </a:cubicBezTo>
                <a:cubicBezTo>
                  <a:pt x="291710" y="124350"/>
                  <a:pt x="308540" y="44878"/>
                  <a:pt x="304800" y="22439"/>
                </a:cubicBezTo>
                <a:cubicBezTo>
                  <a:pt x="301060" y="0"/>
                  <a:pt x="279556" y="19634"/>
                  <a:pt x="265531" y="22439"/>
                </a:cubicBezTo>
                <a:cubicBezTo>
                  <a:pt x="251506" y="25244"/>
                  <a:pt x="233743" y="35528"/>
                  <a:pt x="220653" y="39268"/>
                </a:cubicBezTo>
                <a:cubicBezTo>
                  <a:pt x="207564" y="43008"/>
                  <a:pt x="193539" y="47683"/>
                  <a:pt x="186994" y="44878"/>
                </a:cubicBezTo>
                <a:cubicBezTo>
                  <a:pt x="180449" y="42073"/>
                  <a:pt x="186994" y="22439"/>
                  <a:pt x="181384" y="22439"/>
                </a:cubicBezTo>
                <a:cubicBezTo>
                  <a:pt x="175774" y="22439"/>
                  <a:pt x="164555" y="39268"/>
                  <a:pt x="153335" y="44878"/>
                </a:cubicBezTo>
                <a:cubicBezTo>
                  <a:pt x="142115" y="50488"/>
                  <a:pt x="131830" y="42074"/>
                  <a:pt x="114066" y="56098"/>
                </a:cubicBezTo>
                <a:cubicBezTo>
                  <a:pt x="96302" y="70122"/>
                  <a:pt x="65447" y="113131"/>
                  <a:pt x="46748" y="129025"/>
                </a:cubicBezTo>
                <a:cubicBezTo>
                  <a:pt x="28049" y="144919"/>
                  <a:pt x="3740" y="126220"/>
                  <a:pt x="1870" y="151464"/>
                </a:cubicBezTo>
                <a:cubicBezTo>
                  <a:pt x="0" y="176708"/>
                  <a:pt x="32724" y="217847"/>
                  <a:pt x="35529" y="280490"/>
                </a:cubicBezTo>
                <a:cubicBezTo>
                  <a:pt x="38334" y="343133"/>
                  <a:pt x="28516" y="435227"/>
                  <a:pt x="18699" y="527322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Forma livre 42"/>
          <p:cNvSpPr/>
          <p:nvPr/>
        </p:nvSpPr>
        <p:spPr>
          <a:xfrm>
            <a:off x="3346450" y="4762500"/>
            <a:ext cx="271463" cy="376238"/>
          </a:xfrm>
          <a:custGeom>
            <a:avLst/>
            <a:gdLst>
              <a:gd name="connsiteX0" fmla="*/ 29919 w 271141"/>
              <a:gd name="connsiteY0" fmla="*/ 375857 h 375857"/>
              <a:gd name="connsiteX1" fmla="*/ 7480 w 271141"/>
              <a:gd name="connsiteY1" fmla="*/ 302930 h 375857"/>
              <a:gd name="connsiteX2" fmla="*/ 74798 w 271141"/>
              <a:gd name="connsiteY2" fmla="*/ 230002 h 375857"/>
              <a:gd name="connsiteX3" fmla="*/ 114066 w 271141"/>
              <a:gd name="connsiteY3" fmla="*/ 196343 h 375857"/>
              <a:gd name="connsiteX4" fmla="*/ 147725 w 271141"/>
              <a:gd name="connsiteY4" fmla="*/ 123416 h 375857"/>
              <a:gd name="connsiteX5" fmla="*/ 181384 w 271141"/>
              <a:gd name="connsiteY5" fmla="*/ 84147 h 375857"/>
              <a:gd name="connsiteX6" fmla="*/ 198214 w 271141"/>
              <a:gd name="connsiteY6" fmla="*/ 33659 h 375857"/>
              <a:gd name="connsiteX7" fmla="*/ 243092 w 271141"/>
              <a:gd name="connsiteY7" fmla="*/ 16829 h 375857"/>
              <a:gd name="connsiteX8" fmla="*/ 271141 w 271141"/>
              <a:gd name="connsiteY8" fmla="*/ 0 h 3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41" h="375857">
                <a:moveTo>
                  <a:pt x="29919" y="375857"/>
                </a:moveTo>
                <a:cubicBezTo>
                  <a:pt x="14959" y="351548"/>
                  <a:pt x="0" y="327239"/>
                  <a:pt x="7480" y="302930"/>
                </a:cubicBezTo>
                <a:cubicBezTo>
                  <a:pt x="14960" y="278621"/>
                  <a:pt x="57034" y="247767"/>
                  <a:pt x="74798" y="230002"/>
                </a:cubicBezTo>
                <a:cubicBezTo>
                  <a:pt x="92562" y="212238"/>
                  <a:pt x="101912" y="214107"/>
                  <a:pt x="114066" y="196343"/>
                </a:cubicBezTo>
                <a:cubicBezTo>
                  <a:pt x="126221" y="178579"/>
                  <a:pt x="136505" y="142115"/>
                  <a:pt x="147725" y="123416"/>
                </a:cubicBezTo>
                <a:cubicBezTo>
                  <a:pt x="158945" y="104717"/>
                  <a:pt x="172969" y="99106"/>
                  <a:pt x="181384" y="84147"/>
                </a:cubicBezTo>
                <a:cubicBezTo>
                  <a:pt x="189799" y="69188"/>
                  <a:pt x="187929" y="44879"/>
                  <a:pt x="198214" y="33659"/>
                </a:cubicBezTo>
                <a:cubicBezTo>
                  <a:pt x="208499" y="22439"/>
                  <a:pt x="230938" y="22439"/>
                  <a:pt x="243092" y="16829"/>
                </a:cubicBezTo>
                <a:cubicBezTo>
                  <a:pt x="255247" y="11219"/>
                  <a:pt x="263194" y="5609"/>
                  <a:pt x="271141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Forma livre 43"/>
          <p:cNvSpPr/>
          <p:nvPr/>
        </p:nvSpPr>
        <p:spPr>
          <a:xfrm>
            <a:off x="3017838" y="5199063"/>
            <a:ext cx="258762" cy="231775"/>
          </a:xfrm>
          <a:custGeom>
            <a:avLst/>
            <a:gdLst>
              <a:gd name="connsiteX0" fmla="*/ 258052 w 258052"/>
              <a:gd name="connsiteY0" fmla="*/ 231873 h 231873"/>
              <a:gd name="connsiteX1" fmla="*/ 230002 w 258052"/>
              <a:gd name="connsiteY1" fmla="*/ 170165 h 231873"/>
              <a:gd name="connsiteX2" fmla="*/ 241222 w 258052"/>
              <a:gd name="connsiteY2" fmla="*/ 46749 h 231873"/>
              <a:gd name="connsiteX3" fmla="*/ 230002 w 258052"/>
              <a:gd name="connsiteY3" fmla="*/ 7480 h 231873"/>
              <a:gd name="connsiteX4" fmla="*/ 173904 w 258052"/>
              <a:gd name="connsiteY4" fmla="*/ 1870 h 231873"/>
              <a:gd name="connsiteX5" fmla="*/ 84147 w 258052"/>
              <a:gd name="connsiteY5" fmla="*/ 7480 h 231873"/>
              <a:gd name="connsiteX6" fmla="*/ 28049 w 258052"/>
              <a:gd name="connsiteY6" fmla="*/ 35529 h 231873"/>
              <a:gd name="connsiteX7" fmla="*/ 0 w 258052"/>
              <a:gd name="connsiteY7" fmla="*/ 29919 h 2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52" h="231873">
                <a:moveTo>
                  <a:pt x="258052" y="231873"/>
                </a:moveTo>
                <a:cubicBezTo>
                  <a:pt x="245429" y="216446"/>
                  <a:pt x="232807" y="201019"/>
                  <a:pt x="230002" y="170165"/>
                </a:cubicBezTo>
                <a:cubicBezTo>
                  <a:pt x="227197" y="139311"/>
                  <a:pt x="241222" y="73863"/>
                  <a:pt x="241222" y="46749"/>
                </a:cubicBezTo>
                <a:cubicBezTo>
                  <a:pt x="241222" y="19635"/>
                  <a:pt x="241222" y="14960"/>
                  <a:pt x="230002" y="7480"/>
                </a:cubicBezTo>
                <a:cubicBezTo>
                  <a:pt x="218782" y="0"/>
                  <a:pt x="198213" y="1870"/>
                  <a:pt x="173904" y="1870"/>
                </a:cubicBezTo>
                <a:cubicBezTo>
                  <a:pt x="149595" y="1870"/>
                  <a:pt x="108456" y="1870"/>
                  <a:pt x="84147" y="7480"/>
                </a:cubicBezTo>
                <a:cubicBezTo>
                  <a:pt x="59838" y="13090"/>
                  <a:pt x="42074" y="31789"/>
                  <a:pt x="28049" y="35529"/>
                </a:cubicBezTo>
                <a:cubicBezTo>
                  <a:pt x="14025" y="39269"/>
                  <a:pt x="7012" y="34594"/>
                  <a:pt x="0" y="299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Forma livre 44"/>
          <p:cNvSpPr/>
          <p:nvPr/>
        </p:nvSpPr>
        <p:spPr>
          <a:xfrm>
            <a:off x="3265488" y="5132388"/>
            <a:ext cx="117475" cy="68262"/>
          </a:xfrm>
          <a:custGeom>
            <a:avLst/>
            <a:gdLst>
              <a:gd name="connsiteX0" fmla="*/ 0 w 117806"/>
              <a:gd name="connsiteY0" fmla="*/ 67317 h 67317"/>
              <a:gd name="connsiteX1" fmla="*/ 72927 w 117806"/>
              <a:gd name="connsiteY1" fmla="*/ 22439 h 67317"/>
              <a:gd name="connsiteX2" fmla="*/ 117806 w 117806"/>
              <a:gd name="connsiteY2" fmla="*/ 0 h 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806" h="67317">
                <a:moveTo>
                  <a:pt x="0" y="67317"/>
                </a:moveTo>
                <a:cubicBezTo>
                  <a:pt x="26646" y="50487"/>
                  <a:pt x="53293" y="33658"/>
                  <a:pt x="72927" y="22439"/>
                </a:cubicBezTo>
                <a:cubicBezTo>
                  <a:pt x="92561" y="11220"/>
                  <a:pt x="105183" y="5610"/>
                  <a:pt x="11780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6" name="Forma livre 45"/>
          <p:cNvSpPr/>
          <p:nvPr/>
        </p:nvSpPr>
        <p:spPr>
          <a:xfrm>
            <a:off x="2894013" y="4795838"/>
            <a:ext cx="460375" cy="398462"/>
          </a:xfrm>
          <a:custGeom>
            <a:avLst/>
            <a:gdLst>
              <a:gd name="connsiteX0" fmla="*/ 73863 w 460940"/>
              <a:gd name="connsiteY0" fmla="*/ 399233 h 399233"/>
              <a:gd name="connsiteX1" fmla="*/ 23374 w 460940"/>
              <a:gd name="connsiteY1" fmla="*/ 343134 h 399233"/>
              <a:gd name="connsiteX2" fmla="*/ 935 w 460940"/>
              <a:gd name="connsiteY2" fmla="*/ 298256 h 399233"/>
              <a:gd name="connsiteX3" fmla="*/ 28984 w 460940"/>
              <a:gd name="connsiteY3" fmla="*/ 219718 h 399233"/>
              <a:gd name="connsiteX4" fmla="*/ 34594 w 460940"/>
              <a:gd name="connsiteY4" fmla="*/ 174840 h 399233"/>
              <a:gd name="connsiteX5" fmla="*/ 45814 w 460940"/>
              <a:gd name="connsiteY5" fmla="*/ 135571 h 399233"/>
              <a:gd name="connsiteX6" fmla="*/ 28984 w 460940"/>
              <a:gd name="connsiteY6" fmla="*/ 79473 h 399233"/>
              <a:gd name="connsiteX7" fmla="*/ 17764 w 460940"/>
              <a:gd name="connsiteY7" fmla="*/ 12155 h 399233"/>
              <a:gd name="connsiteX8" fmla="*/ 79472 w 460940"/>
              <a:gd name="connsiteY8" fmla="*/ 6545 h 399233"/>
              <a:gd name="connsiteX9" fmla="*/ 124351 w 460940"/>
              <a:gd name="connsiteY9" fmla="*/ 17765 h 399233"/>
              <a:gd name="connsiteX10" fmla="*/ 174839 w 460940"/>
              <a:gd name="connsiteY10" fmla="*/ 45814 h 399233"/>
              <a:gd name="connsiteX11" fmla="*/ 180449 w 460940"/>
              <a:gd name="connsiteY11" fmla="*/ 107522 h 399233"/>
              <a:gd name="connsiteX12" fmla="*/ 197279 w 460940"/>
              <a:gd name="connsiteY12" fmla="*/ 129961 h 399233"/>
              <a:gd name="connsiteX13" fmla="*/ 163620 w 460940"/>
              <a:gd name="connsiteY13" fmla="*/ 152401 h 399233"/>
              <a:gd name="connsiteX14" fmla="*/ 214108 w 460940"/>
              <a:gd name="connsiteY14" fmla="*/ 214109 h 399233"/>
              <a:gd name="connsiteX15" fmla="*/ 197279 w 460940"/>
              <a:gd name="connsiteY15" fmla="*/ 242158 h 399233"/>
              <a:gd name="connsiteX16" fmla="*/ 202888 w 460940"/>
              <a:gd name="connsiteY16" fmla="*/ 270207 h 399233"/>
              <a:gd name="connsiteX17" fmla="*/ 236547 w 460940"/>
              <a:gd name="connsiteY17" fmla="*/ 309476 h 399233"/>
              <a:gd name="connsiteX18" fmla="*/ 275816 w 460940"/>
              <a:gd name="connsiteY18" fmla="*/ 303866 h 399233"/>
              <a:gd name="connsiteX19" fmla="*/ 309475 w 460940"/>
              <a:gd name="connsiteY19" fmla="*/ 275817 h 399233"/>
              <a:gd name="connsiteX20" fmla="*/ 427281 w 460940"/>
              <a:gd name="connsiteY20" fmla="*/ 292646 h 399233"/>
              <a:gd name="connsiteX21" fmla="*/ 460940 w 460940"/>
              <a:gd name="connsiteY21" fmla="*/ 281426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0940" h="399233">
                <a:moveTo>
                  <a:pt x="73863" y="399233"/>
                </a:moveTo>
                <a:cubicBezTo>
                  <a:pt x="54696" y="379598"/>
                  <a:pt x="35529" y="359964"/>
                  <a:pt x="23374" y="343134"/>
                </a:cubicBezTo>
                <a:cubicBezTo>
                  <a:pt x="11219" y="326305"/>
                  <a:pt x="0" y="318825"/>
                  <a:pt x="935" y="298256"/>
                </a:cubicBezTo>
                <a:cubicBezTo>
                  <a:pt x="1870" y="277687"/>
                  <a:pt x="23374" y="240287"/>
                  <a:pt x="28984" y="219718"/>
                </a:cubicBezTo>
                <a:cubicBezTo>
                  <a:pt x="34594" y="199149"/>
                  <a:pt x="31789" y="188864"/>
                  <a:pt x="34594" y="174840"/>
                </a:cubicBezTo>
                <a:cubicBezTo>
                  <a:pt x="37399" y="160816"/>
                  <a:pt x="46749" y="151465"/>
                  <a:pt x="45814" y="135571"/>
                </a:cubicBezTo>
                <a:cubicBezTo>
                  <a:pt x="44879" y="119677"/>
                  <a:pt x="33659" y="100042"/>
                  <a:pt x="28984" y="79473"/>
                </a:cubicBezTo>
                <a:cubicBezTo>
                  <a:pt x="24309" y="58904"/>
                  <a:pt x="9349" y="24310"/>
                  <a:pt x="17764" y="12155"/>
                </a:cubicBezTo>
                <a:cubicBezTo>
                  <a:pt x="26179" y="0"/>
                  <a:pt x="61708" y="5610"/>
                  <a:pt x="79472" y="6545"/>
                </a:cubicBezTo>
                <a:cubicBezTo>
                  <a:pt x="97236" y="7480"/>
                  <a:pt x="108457" y="11220"/>
                  <a:pt x="124351" y="17765"/>
                </a:cubicBezTo>
                <a:cubicBezTo>
                  <a:pt x="140245" y="24310"/>
                  <a:pt x="165489" y="30855"/>
                  <a:pt x="174839" y="45814"/>
                </a:cubicBezTo>
                <a:cubicBezTo>
                  <a:pt x="184189" y="60774"/>
                  <a:pt x="176709" y="93498"/>
                  <a:pt x="180449" y="107522"/>
                </a:cubicBezTo>
                <a:cubicBezTo>
                  <a:pt x="184189" y="121547"/>
                  <a:pt x="200084" y="122481"/>
                  <a:pt x="197279" y="129961"/>
                </a:cubicBezTo>
                <a:cubicBezTo>
                  <a:pt x="194474" y="137441"/>
                  <a:pt x="160815" y="138376"/>
                  <a:pt x="163620" y="152401"/>
                </a:cubicBezTo>
                <a:cubicBezTo>
                  <a:pt x="166425" y="166426"/>
                  <a:pt x="208498" y="199150"/>
                  <a:pt x="214108" y="214109"/>
                </a:cubicBezTo>
                <a:cubicBezTo>
                  <a:pt x="219718" y="229068"/>
                  <a:pt x="199149" y="232808"/>
                  <a:pt x="197279" y="242158"/>
                </a:cubicBezTo>
                <a:cubicBezTo>
                  <a:pt x="195409" y="251508"/>
                  <a:pt x="196343" y="258987"/>
                  <a:pt x="202888" y="270207"/>
                </a:cubicBezTo>
                <a:cubicBezTo>
                  <a:pt x="209433" y="281427"/>
                  <a:pt x="224392" y="303866"/>
                  <a:pt x="236547" y="309476"/>
                </a:cubicBezTo>
                <a:cubicBezTo>
                  <a:pt x="248702" y="315086"/>
                  <a:pt x="263661" y="309476"/>
                  <a:pt x="275816" y="303866"/>
                </a:cubicBezTo>
                <a:cubicBezTo>
                  <a:pt x="287971" y="298256"/>
                  <a:pt x="284231" y="277687"/>
                  <a:pt x="309475" y="275817"/>
                </a:cubicBezTo>
                <a:cubicBezTo>
                  <a:pt x="334719" y="273947"/>
                  <a:pt x="402037" y="291711"/>
                  <a:pt x="427281" y="292646"/>
                </a:cubicBezTo>
                <a:cubicBezTo>
                  <a:pt x="452525" y="293581"/>
                  <a:pt x="456732" y="287503"/>
                  <a:pt x="460940" y="281426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Forma livre 46"/>
          <p:cNvSpPr/>
          <p:nvPr/>
        </p:nvSpPr>
        <p:spPr>
          <a:xfrm>
            <a:off x="2928938" y="4999038"/>
            <a:ext cx="161925" cy="90487"/>
          </a:xfrm>
          <a:custGeom>
            <a:avLst/>
            <a:gdLst>
              <a:gd name="connsiteX0" fmla="*/ 0 w 162685"/>
              <a:gd name="connsiteY0" fmla="*/ 0 h 90692"/>
              <a:gd name="connsiteX1" fmla="*/ 33659 w 162685"/>
              <a:gd name="connsiteY1" fmla="*/ 50488 h 90692"/>
              <a:gd name="connsiteX2" fmla="*/ 78537 w 162685"/>
              <a:gd name="connsiteY2" fmla="*/ 67318 h 90692"/>
              <a:gd name="connsiteX3" fmla="*/ 117806 w 162685"/>
              <a:gd name="connsiteY3" fmla="*/ 89757 h 90692"/>
              <a:gd name="connsiteX4" fmla="*/ 162685 w 162685"/>
              <a:gd name="connsiteY4" fmla="*/ 72928 h 9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5" h="90692">
                <a:moveTo>
                  <a:pt x="0" y="0"/>
                </a:moveTo>
                <a:cubicBezTo>
                  <a:pt x="10284" y="19634"/>
                  <a:pt x="20569" y="39268"/>
                  <a:pt x="33659" y="50488"/>
                </a:cubicBezTo>
                <a:cubicBezTo>
                  <a:pt x="46749" y="61708"/>
                  <a:pt x="64513" y="60773"/>
                  <a:pt x="78537" y="67318"/>
                </a:cubicBezTo>
                <a:cubicBezTo>
                  <a:pt x="92561" y="73863"/>
                  <a:pt x="103782" y="88822"/>
                  <a:pt x="117806" y="89757"/>
                </a:cubicBezTo>
                <a:cubicBezTo>
                  <a:pt x="131830" y="90692"/>
                  <a:pt x="147257" y="81810"/>
                  <a:pt x="162685" y="7292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" name="Forma livre 47"/>
          <p:cNvSpPr/>
          <p:nvPr/>
        </p:nvSpPr>
        <p:spPr>
          <a:xfrm>
            <a:off x="2889250" y="4552950"/>
            <a:ext cx="655638" cy="265113"/>
          </a:xfrm>
          <a:custGeom>
            <a:avLst/>
            <a:gdLst>
              <a:gd name="connsiteX0" fmla="*/ 122481 w 654479"/>
              <a:gd name="connsiteY0" fmla="*/ 244027 h 266466"/>
              <a:gd name="connsiteX1" fmla="*/ 144920 w 654479"/>
              <a:gd name="connsiteY1" fmla="*/ 182319 h 266466"/>
              <a:gd name="connsiteX2" fmla="*/ 60773 w 654479"/>
              <a:gd name="connsiteY2" fmla="*/ 165489 h 266466"/>
              <a:gd name="connsiteX3" fmla="*/ 27114 w 654479"/>
              <a:gd name="connsiteY3" fmla="*/ 92562 h 266466"/>
              <a:gd name="connsiteX4" fmla="*/ 4675 w 654479"/>
              <a:gd name="connsiteY4" fmla="*/ 42073 h 266466"/>
              <a:gd name="connsiteX5" fmla="*/ 55163 w 654479"/>
              <a:gd name="connsiteY5" fmla="*/ 14024 h 266466"/>
              <a:gd name="connsiteX6" fmla="*/ 66383 w 654479"/>
              <a:gd name="connsiteY6" fmla="*/ 2805 h 266466"/>
              <a:gd name="connsiteX7" fmla="*/ 94432 w 654479"/>
              <a:gd name="connsiteY7" fmla="*/ 30854 h 266466"/>
              <a:gd name="connsiteX8" fmla="*/ 139311 w 654479"/>
              <a:gd name="connsiteY8" fmla="*/ 86952 h 266466"/>
              <a:gd name="connsiteX9" fmla="*/ 206628 w 654479"/>
              <a:gd name="connsiteY9" fmla="*/ 115001 h 266466"/>
              <a:gd name="connsiteX10" fmla="*/ 296385 w 654479"/>
              <a:gd name="connsiteY10" fmla="*/ 120611 h 266466"/>
              <a:gd name="connsiteX11" fmla="*/ 341264 w 654479"/>
              <a:gd name="connsiteY11" fmla="*/ 109391 h 266466"/>
              <a:gd name="connsiteX12" fmla="*/ 363703 w 654479"/>
              <a:gd name="connsiteY12" fmla="*/ 131830 h 266466"/>
              <a:gd name="connsiteX13" fmla="*/ 397362 w 654479"/>
              <a:gd name="connsiteY13" fmla="*/ 115001 h 266466"/>
              <a:gd name="connsiteX14" fmla="*/ 402972 w 654479"/>
              <a:gd name="connsiteY14" fmla="*/ 159879 h 266466"/>
              <a:gd name="connsiteX15" fmla="*/ 453460 w 654479"/>
              <a:gd name="connsiteY15" fmla="*/ 182319 h 266466"/>
              <a:gd name="connsiteX16" fmla="*/ 442241 w 654479"/>
              <a:gd name="connsiteY16" fmla="*/ 210368 h 266466"/>
              <a:gd name="connsiteX17" fmla="*/ 487119 w 654479"/>
              <a:gd name="connsiteY17" fmla="*/ 221587 h 266466"/>
              <a:gd name="connsiteX18" fmla="*/ 537608 w 654479"/>
              <a:gd name="connsiteY18" fmla="*/ 215978 h 266466"/>
              <a:gd name="connsiteX19" fmla="*/ 548827 w 654479"/>
              <a:gd name="connsiteY19" fmla="*/ 204758 h 266466"/>
              <a:gd name="connsiteX20" fmla="*/ 582486 w 654479"/>
              <a:gd name="connsiteY20" fmla="*/ 221587 h 266466"/>
              <a:gd name="connsiteX21" fmla="*/ 644194 w 654479"/>
              <a:gd name="connsiteY21" fmla="*/ 232807 h 266466"/>
              <a:gd name="connsiteX22" fmla="*/ 644194 w 654479"/>
              <a:gd name="connsiteY22" fmla="*/ 266466 h 2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479" h="266466">
                <a:moveTo>
                  <a:pt x="122481" y="244027"/>
                </a:moveTo>
                <a:cubicBezTo>
                  <a:pt x="138843" y="219718"/>
                  <a:pt x="155205" y="195409"/>
                  <a:pt x="144920" y="182319"/>
                </a:cubicBezTo>
                <a:cubicBezTo>
                  <a:pt x="134635" y="169229"/>
                  <a:pt x="80407" y="180448"/>
                  <a:pt x="60773" y="165489"/>
                </a:cubicBezTo>
                <a:cubicBezTo>
                  <a:pt x="41139" y="150530"/>
                  <a:pt x="36464" y="113131"/>
                  <a:pt x="27114" y="92562"/>
                </a:cubicBezTo>
                <a:cubicBezTo>
                  <a:pt x="17764" y="71993"/>
                  <a:pt x="0" y="55163"/>
                  <a:pt x="4675" y="42073"/>
                </a:cubicBezTo>
                <a:cubicBezTo>
                  <a:pt x="9350" y="28983"/>
                  <a:pt x="44878" y="20569"/>
                  <a:pt x="55163" y="14024"/>
                </a:cubicBezTo>
                <a:cubicBezTo>
                  <a:pt x="65448" y="7479"/>
                  <a:pt x="59838" y="0"/>
                  <a:pt x="66383" y="2805"/>
                </a:cubicBezTo>
                <a:cubicBezTo>
                  <a:pt x="72928" y="5610"/>
                  <a:pt x="82277" y="16830"/>
                  <a:pt x="94432" y="30854"/>
                </a:cubicBezTo>
                <a:cubicBezTo>
                  <a:pt x="106587" y="44879"/>
                  <a:pt x="120612" y="72928"/>
                  <a:pt x="139311" y="86952"/>
                </a:cubicBezTo>
                <a:cubicBezTo>
                  <a:pt x="158010" y="100976"/>
                  <a:pt x="180449" y="109391"/>
                  <a:pt x="206628" y="115001"/>
                </a:cubicBezTo>
                <a:cubicBezTo>
                  <a:pt x="232807" y="120611"/>
                  <a:pt x="273946" y="121546"/>
                  <a:pt x="296385" y="120611"/>
                </a:cubicBezTo>
                <a:cubicBezTo>
                  <a:pt x="318824" y="119676"/>
                  <a:pt x="330044" y="107521"/>
                  <a:pt x="341264" y="109391"/>
                </a:cubicBezTo>
                <a:cubicBezTo>
                  <a:pt x="352484" y="111261"/>
                  <a:pt x="354353" y="130895"/>
                  <a:pt x="363703" y="131830"/>
                </a:cubicBezTo>
                <a:cubicBezTo>
                  <a:pt x="373053" y="132765"/>
                  <a:pt x="390817" y="110326"/>
                  <a:pt x="397362" y="115001"/>
                </a:cubicBezTo>
                <a:cubicBezTo>
                  <a:pt x="403907" y="119676"/>
                  <a:pt x="393622" y="148659"/>
                  <a:pt x="402972" y="159879"/>
                </a:cubicBezTo>
                <a:cubicBezTo>
                  <a:pt x="412322" y="171099"/>
                  <a:pt x="446915" y="173904"/>
                  <a:pt x="453460" y="182319"/>
                </a:cubicBezTo>
                <a:cubicBezTo>
                  <a:pt x="460005" y="190734"/>
                  <a:pt x="436631" y="203823"/>
                  <a:pt x="442241" y="210368"/>
                </a:cubicBezTo>
                <a:cubicBezTo>
                  <a:pt x="447851" y="216913"/>
                  <a:pt x="471225" y="220652"/>
                  <a:pt x="487119" y="221587"/>
                </a:cubicBezTo>
                <a:cubicBezTo>
                  <a:pt x="503013" y="222522"/>
                  <a:pt x="527324" y="218783"/>
                  <a:pt x="537608" y="215978"/>
                </a:cubicBezTo>
                <a:cubicBezTo>
                  <a:pt x="547892" y="213173"/>
                  <a:pt x="541347" y="203823"/>
                  <a:pt x="548827" y="204758"/>
                </a:cubicBezTo>
                <a:cubicBezTo>
                  <a:pt x="556307" y="205693"/>
                  <a:pt x="566591" y="216912"/>
                  <a:pt x="582486" y="221587"/>
                </a:cubicBezTo>
                <a:cubicBezTo>
                  <a:pt x="598381" y="226262"/>
                  <a:pt x="633909" y="225327"/>
                  <a:pt x="644194" y="232807"/>
                </a:cubicBezTo>
                <a:cubicBezTo>
                  <a:pt x="654479" y="240287"/>
                  <a:pt x="649336" y="253376"/>
                  <a:pt x="644194" y="266466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" name="Forma livre 48"/>
          <p:cNvSpPr/>
          <p:nvPr/>
        </p:nvSpPr>
        <p:spPr>
          <a:xfrm>
            <a:off x="2362200" y="4459288"/>
            <a:ext cx="531813" cy="320675"/>
          </a:xfrm>
          <a:custGeom>
            <a:avLst/>
            <a:gdLst>
              <a:gd name="connsiteX0" fmla="*/ 0 w 532932"/>
              <a:gd name="connsiteY0" fmla="*/ 320695 h 320695"/>
              <a:gd name="connsiteX1" fmla="*/ 33658 w 532932"/>
              <a:gd name="connsiteY1" fmla="*/ 270207 h 320695"/>
              <a:gd name="connsiteX2" fmla="*/ 56098 w 532932"/>
              <a:gd name="connsiteY2" fmla="*/ 214109 h 320695"/>
              <a:gd name="connsiteX3" fmla="*/ 72927 w 532932"/>
              <a:gd name="connsiteY3" fmla="*/ 186060 h 320695"/>
              <a:gd name="connsiteX4" fmla="*/ 100976 w 532932"/>
              <a:gd name="connsiteY4" fmla="*/ 208499 h 320695"/>
              <a:gd name="connsiteX5" fmla="*/ 140245 w 532932"/>
              <a:gd name="connsiteY5" fmla="*/ 253377 h 320695"/>
              <a:gd name="connsiteX6" fmla="*/ 207563 w 532932"/>
              <a:gd name="connsiteY6" fmla="*/ 275817 h 320695"/>
              <a:gd name="connsiteX7" fmla="*/ 269271 w 532932"/>
              <a:gd name="connsiteY7" fmla="*/ 219719 h 320695"/>
              <a:gd name="connsiteX8" fmla="*/ 314149 w 532932"/>
              <a:gd name="connsiteY8" fmla="*/ 174840 h 320695"/>
              <a:gd name="connsiteX9" fmla="*/ 336588 w 532932"/>
              <a:gd name="connsiteY9" fmla="*/ 113132 h 320695"/>
              <a:gd name="connsiteX10" fmla="*/ 291710 w 532932"/>
              <a:gd name="connsiteY10" fmla="*/ 57034 h 320695"/>
              <a:gd name="connsiteX11" fmla="*/ 274880 w 532932"/>
              <a:gd name="connsiteY11" fmla="*/ 6545 h 320695"/>
              <a:gd name="connsiteX12" fmla="*/ 330979 w 532932"/>
              <a:gd name="connsiteY12" fmla="*/ 17765 h 320695"/>
              <a:gd name="connsiteX13" fmla="*/ 375857 w 532932"/>
              <a:gd name="connsiteY13" fmla="*/ 51424 h 320695"/>
              <a:gd name="connsiteX14" fmla="*/ 426346 w 532932"/>
              <a:gd name="connsiteY14" fmla="*/ 68253 h 320695"/>
              <a:gd name="connsiteX15" fmla="*/ 448785 w 532932"/>
              <a:gd name="connsiteY15" fmla="*/ 107522 h 320695"/>
              <a:gd name="connsiteX16" fmla="*/ 488054 w 532932"/>
              <a:gd name="connsiteY16" fmla="*/ 129961 h 320695"/>
              <a:gd name="connsiteX17" fmla="*/ 532932 w 532932"/>
              <a:gd name="connsiteY17" fmla="*/ 146791 h 32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2932" h="320695">
                <a:moveTo>
                  <a:pt x="0" y="320695"/>
                </a:moveTo>
                <a:cubicBezTo>
                  <a:pt x="12154" y="304333"/>
                  <a:pt x="24308" y="287971"/>
                  <a:pt x="33658" y="270207"/>
                </a:cubicBezTo>
                <a:cubicBezTo>
                  <a:pt x="43008" y="252443"/>
                  <a:pt x="49553" y="228133"/>
                  <a:pt x="56098" y="214109"/>
                </a:cubicBezTo>
                <a:cubicBezTo>
                  <a:pt x="62643" y="200085"/>
                  <a:pt x="65447" y="186995"/>
                  <a:pt x="72927" y="186060"/>
                </a:cubicBezTo>
                <a:cubicBezTo>
                  <a:pt x="80407" y="185125"/>
                  <a:pt x="89756" y="197280"/>
                  <a:pt x="100976" y="208499"/>
                </a:cubicBezTo>
                <a:cubicBezTo>
                  <a:pt x="112196" y="219718"/>
                  <a:pt x="122481" y="242157"/>
                  <a:pt x="140245" y="253377"/>
                </a:cubicBezTo>
                <a:cubicBezTo>
                  <a:pt x="158009" y="264597"/>
                  <a:pt x="186059" y="281427"/>
                  <a:pt x="207563" y="275817"/>
                </a:cubicBezTo>
                <a:cubicBezTo>
                  <a:pt x="229067" y="270207"/>
                  <a:pt x="251507" y="236548"/>
                  <a:pt x="269271" y="219719"/>
                </a:cubicBezTo>
                <a:cubicBezTo>
                  <a:pt x="287035" y="202890"/>
                  <a:pt x="302930" y="192604"/>
                  <a:pt x="314149" y="174840"/>
                </a:cubicBezTo>
                <a:cubicBezTo>
                  <a:pt x="325368" y="157076"/>
                  <a:pt x="340328" y="132766"/>
                  <a:pt x="336588" y="113132"/>
                </a:cubicBezTo>
                <a:cubicBezTo>
                  <a:pt x="332848" y="93498"/>
                  <a:pt x="301995" y="74798"/>
                  <a:pt x="291710" y="57034"/>
                </a:cubicBezTo>
                <a:cubicBezTo>
                  <a:pt x="281425" y="39270"/>
                  <a:pt x="268335" y="13090"/>
                  <a:pt x="274880" y="6545"/>
                </a:cubicBezTo>
                <a:cubicBezTo>
                  <a:pt x="281425" y="0"/>
                  <a:pt x="314150" y="10285"/>
                  <a:pt x="330979" y="17765"/>
                </a:cubicBezTo>
                <a:cubicBezTo>
                  <a:pt x="347808" y="25245"/>
                  <a:pt x="359962" y="43009"/>
                  <a:pt x="375857" y="51424"/>
                </a:cubicBezTo>
                <a:cubicBezTo>
                  <a:pt x="391752" y="59839"/>
                  <a:pt x="414191" y="58903"/>
                  <a:pt x="426346" y="68253"/>
                </a:cubicBezTo>
                <a:cubicBezTo>
                  <a:pt x="438501" y="77603"/>
                  <a:pt x="438500" y="97237"/>
                  <a:pt x="448785" y="107522"/>
                </a:cubicBezTo>
                <a:cubicBezTo>
                  <a:pt x="459070" y="117807"/>
                  <a:pt x="474030" y="123416"/>
                  <a:pt x="488054" y="129961"/>
                </a:cubicBezTo>
                <a:cubicBezTo>
                  <a:pt x="502078" y="136506"/>
                  <a:pt x="517505" y="141648"/>
                  <a:pt x="532932" y="146791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" name="Forma livre 49"/>
          <p:cNvSpPr/>
          <p:nvPr/>
        </p:nvSpPr>
        <p:spPr>
          <a:xfrm>
            <a:off x="2316163" y="4392613"/>
            <a:ext cx="314325" cy="314325"/>
          </a:xfrm>
          <a:custGeom>
            <a:avLst/>
            <a:gdLst>
              <a:gd name="connsiteX0" fmla="*/ 0 w 314150"/>
              <a:gd name="connsiteY0" fmla="*/ 314150 h 314150"/>
              <a:gd name="connsiteX1" fmla="*/ 44879 w 314150"/>
              <a:gd name="connsiteY1" fmla="*/ 269271 h 314150"/>
              <a:gd name="connsiteX2" fmla="*/ 89757 w 314150"/>
              <a:gd name="connsiteY2" fmla="*/ 196343 h 314150"/>
              <a:gd name="connsiteX3" fmla="*/ 89757 w 314150"/>
              <a:gd name="connsiteY3" fmla="*/ 140245 h 314150"/>
              <a:gd name="connsiteX4" fmla="*/ 100977 w 314150"/>
              <a:gd name="connsiteY4" fmla="*/ 95367 h 314150"/>
              <a:gd name="connsiteX5" fmla="*/ 117806 w 314150"/>
              <a:gd name="connsiteY5" fmla="*/ 39269 h 314150"/>
              <a:gd name="connsiteX6" fmla="*/ 145855 w 314150"/>
              <a:gd name="connsiteY6" fmla="*/ 5610 h 314150"/>
              <a:gd name="connsiteX7" fmla="*/ 207563 w 314150"/>
              <a:gd name="connsiteY7" fmla="*/ 5610 h 314150"/>
              <a:gd name="connsiteX8" fmla="*/ 286101 w 314150"/>
              <a:gd name="connsiteY8" fmla="*/ 11220 h 314150"/>
              <a:gd name="connsiteX9" fmla="*/ 263661 w 314150"/>
              <a:gd name="connsiteY9" fmla="*/ 28049 h 314150"/>
              <a:gd name="connsiteX10" fmla="*/ 314150 w 314150"/>
              <a:gd name="connsiteY10" fmla="*/ 84147 h 3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150" h="314150">
                <a:moveTo>
                  <a:pt x="0" y="314150"/>
                </a:moveTo>
                <a:cubicBezTo>
                  <a:pt x="14960" y="301527"/>
                  <a:pt x="29920" y="288905"/>
                  <a:pt x="44879" y="269271"/>
                </a:cubicBezTo>
                <a:cubicBezTo>
                  <a:pt x="59838" y="249637"/>
                  <a:pt x="82277" y="217847"/>
                  <a:pt x="89757" y="196343"/>
                </a:cubicBezTo>
                <a:cubicBezTo>
                  <a:pt x="97237" y="174839"/>
                  <a:pt x="87887" y="157074"/>
                  <a:pt x="89757" y="140245"/>
                </a:cubicBezTo>
                <a:cubicBezTo>
                  <a:pt x="91627" y="123416"/>
                  <a:pt x="96302" y="112196"/>
                  <a:pt x="100977" y="95367"/>
                </a:cubicBezTo>
                <a:cubicBezTo>
                  <a:pt x="105652" y="78538"/>
                  <a:pt x="110326" y="54228"/>
                  <a:pt x="117806" y="39269"/>
                </a:cubicBezTo>
                <a:cubicBezTo>
                  <a:pt x="125286" y="24310"/>
                  <a:pt x="130896" y="11220"/>
                  <a:pt x="145855" y="5610"/>
                </a:cubicBezTo>
                <a:cubicBezTo>
                  <a:pt x="160814" y="0"/>
                  <a:pt x="184189" y="4675"/>
                  <a:pt x="207563" y="5610"/>
                </a:cubicBezTo>
                <a:cubicBezTo>
                  <a:pt x="230937" y="6545"/>
                  <a:pt x="276751" y="7480"/>
                  <a:pt x="286101" y="11220"/>
                </a:cubicBezTo>
                <a:cubicBezTo>
                  <a:pt x="295451" y="14960"/>
                  <a:pt x="258986" y="15895"/>
                  <a:pt x="263661" y="28049"/>
                </a:cubicBezTo>
                <a:cubicBezTo>
                  <a:pt x="268336" y="40203"/>
                  <a:pt x="314150" y="84147"/>
                  <a:pt x="314150" y="84147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" name="Forma livre 50"/>
          <p:cNvSpPr/>
          <p:nvPr/>
        </p:nvSpPr>
        <p:spPr>
          <a:xfrm>
            <a:off x="2582863" y="4122738"/>
            <a:ext cx="361950" cy="427037"/>
          </a:xfrm>
          <a:custGeom>
            <a:avLst/>
            <a:gdLst>
              <a:gd name="connsiteX0" fmla="*/ 20570 w 362768"/>
              <a:gd name="connsiteY0" fmla="*/ 270207 h 427282"/>
              <a:gd name="connsiteX1" fmla="*/ 43009 w 362768"/>
              <a:gd name="connsiteY1" fmla="*/ 202889 h 427282"/>
              <a:gd name="connsiteX2" fmla="*/ 3740 w 362768"/>
              <a:gd name="connsiteY2" fmla="*/ 146791 h 427282"/>
              <a:gd name="connsiteX3" fmla="*/ 20570 w 362768"/>
              <a:gd name="connsiteY3" fmla="*/ 85083 h 427282"/>
              <a:gd name="connsiteX4" fmla="*/ 31789 w 362768"/>
              <a:gd name="connsiteY4" fmla="*/ 12155 h 427282"/>
              <a:gd name="connsiteX5" fmla="*/ 76668 w 362768"/>
              <a:gd name="connsiteY5" fmla="*/ 12155 h 427282"/>
              <a:gd name="connsiteX6" fmla="*/ 121546 w 362768"/>
              <a:gd name="connsiteY6" fmla="*/ 79473 h 427282"/>
              <a:gd name="connsiteX7" fmla="*/ 188864 w 362768"/>
              <a:gd name="connsiteY7" fmla="*/ 146791 h 427282"/>
              <a:gd name="connsiteX8" fmla="*/ 228133 w 362768"/>
              <a:gd name="connsiteY8" fmla="*/ 230938 h 427282"/>
              <a:gd name="connsiteX9" fmla="*/ 233743 w 362768"/>
              <a:gd name="connsiteY9" fmla="*/ 303866 h 427282"/>
              <a:gd name="connsiteX10" fmla="*/ 317890 w 362768"/>
              <a:gd name="connsiteY10" fmla="*/ 365574 h 427282"/>
              <a:gd name="connsiteX11" fmla="*/ 351549 w 362768"/>
              <a:gd name="connsiteY11" fmla="*/ 376793 h 427282"/>
              <a:gd name="connsiteX12" fmla="*/ 362768 w 362768"/>
              <a:gd name="connsiteY12" fmla="*/ 427282 h 42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768" h="427282">
                <a:moveTo>
                  <a:pt x="20570" y="270207"/>
                </a:moveTo>
                <a:cubicBezTo>
                  <a:pt x="33192" y="246832"/>
                  <a:pt x="45814" y="223458"/>
                  <a:pt x="43009" y="202889"/>
                </a:cubicBezTo>
                <a:cubicBezTo>
                  <a:pt x="40204" y="182320"/>
                  <a:pt x="7480" y="166425"/>
                  <a:pt x="3740" y="146791"/>
                </a:cubicBezTo>
                <a:cubicBezTo>
                  <a:pt x="0" y="127157"/>
                  <a:pt x="15895" y="107522"/>
                  <a:pt x="20570" y="85083"/>
                </a:cubicBezTo>
                <a:cubicBezTo>
                  <a:pt x="25245" y="62644"/>
                  <a:pt x="22439" y="24310"/>
                  <a:pt x="31789" y="12155"/>
                </a:cubicBezTo>
                <a:cubicBezTo>
                  <a:pt x="41139" y="0"/>
                  <a:pt x="61709" y="935"/>
                  <a:pt x="76668" y="12155"/>
                </a:cubicBezTo>
                <a:cubicBezTo>
                  <a:pt x="91627" y="23375"/>
                  <a:pt x="102847" y="57034"/>
                  <a:pt x="121546" y="79473"/>
                </a:cubicBezTo>
                <a:cubicBezTo>
                  <a:pt x="140245" y="101912"/>
                  <a:pt x="171100" y="121547"/>
                  <a:pt x="188864" y="146791"/>
                </a:cubicBezTo>
                <a:cubicBezTo>
                  <a:pt x="206628" y="172035"/>
                  <a:pt x="220653" y="204759"/>
                  <a:pt x="228133" y="230938"/>
                </a:cubicBezTo>
                <a:cubicBezTo>
                  <a:pt x="235613" y="257117"/>
                  <a:pt x="218784" y="281427"/>
                  <a:pt x="233743" y="303866"/>
                </a:cubicBezTo>
                <a:cubicBezTo>
                  <a:pt x="248702" y="326305"/>
                  <a:pt x="298256" y="353420"/>
                  <a:pt x="317890" y="365574"/>
                </a:cubicBezTo>
                <a:cubicBezTo>
                  <a:pt x="337524" y="377728"/>
                  <a:pt x="344069" y="366508"/>
                  <a:pt x="351549" y="376793"/>
                </a:cubicBezTo>
                <a:cubicBezTo>
                  <a:pt x="359029" y="387078"/>
                  <a:pt x="360898" y="407180"/>
                  <a:pt x="362768" y="427282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2" name="Forma livre 51"/>
          <p:cNvSpPr/>
          <p:nvPr/>
        </p:nvSpPr>
        <p:spPr>
          <a:xfrm>
            <a:off x="2938463" y="4254500"/>
            <a:ext cx="506412" cy="412750"/>
          </a:xfrm>
          <a:custGeom>
            <a:avLst/>
            <a:gdLst>
              <a:gd name="connsiteX0" fmla="*/ 1870 w 507688"/>
              <a:gd name="connsiteY0" fmla="*/ 244027 h 412322"/>
              <a:gd name="connsiteX1" fmla="*/ 1870 w 507688"/>
              <a:gd name="connsiteY1" fmla="*/ 171100 h 412322"/>
              <a:gd name="connsiteX2" fmla="*/ 13089 w 507688"/>
              <a:gd name="connsiteY2" fmla="*/ 131831 h 412322"/>
              <a:gd name="connsiteX3" fmla="*/ 13089 w 507688"/>
              <a:gd name="connsiteY3" fmla="*/ 92562 h 412322"/>
              <a:gd name="connsiteX4" fmla="*/ 86017 w 507688"/>
              <a:gd name="connsiteY4" fmla="*/ 8415 h 412322"/>
              <a:gd name="connsiteX5" fmla="*/ 186993 w 507688"/>
              <a:gd name="connsiteY5" fmla="*/ 42074 h 412322"/>
              <a:gd name="connsiteX6" fmla="*/ 259921 w 507688"/>
              <a:gd name="connsiteY6" fmla="*/ 64513 h 412322"/>
              <a:gd name="connsiteX7" fmla="*/ 287970 w 507688"/>
              <a:gd name="connsiteY7" fmla="*/ 70123 h 412322"/>
              <a:gd name="connsiteX8" fmla="*/ 388947 w 507688"/>
              <a:gd name="connsiteY8" fmla="*/ 53294 h 412322"/>
              <a:gd name="connsiteX9" fmla="*/ 456265 w 507688"/>
              <a:gd name="connsiteY9" fmla="*/ 81343 h 412322"/>
              <a:gd name="connsiteX10" fmla="*/ 473094 w 507688"/>
              <a:gd name="connsiteY10" fmla="*/ 120611 h 412322"/>
              <a:gd name="connsiteX11" fmla="*/ 506753 w 507688"/>
              <a:gd name="connsiteY11" fmla="*/ 182319 h 412322"/>
              <a:gd name="connsiteX12" fmla="*/ 467484 w 507688"/>
              <a:gd name="connsiteY12" fmla="*/ 221588 h 412322"/>
              <a:gd name="connsiteX13" fmla="*/ 405776 w 507688"/>
              <a:gd name="connsiteY13" fmla="*/ 221588 h 412322"/>
              <a:gd name="connsiteX14" fmla="*/ 349678 w 507688"/>
              <a:gd name="connsiteY14" fmla="*/ 232808 h 412322"/>
              <a:gd name="connsiteX15" fmla="*/ 338459 w 507688"/>
              <a:gd name="connsiteY15" fmla="*/ 283296 h 412322"/>
              <a:gd name="connsiteX16" fmla="*/ 321629 w 507688"/>
              <a:gd name="connsiteY16" fmla="*/ 367443 h 412322"/>
              <a:gd name="connsiteX17" fmla="*/ 344068 w 507688"/>
              <a:gd name="connsiteY17" fmla="*/ 412322 h 4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688" h="412322">
                <a:moveTo>
                  <a:pt x="1870" y="244027"/>
                </a:moveTo>
                <a:cubicBezTo>
                  <a:pt x="935" y="216913"/>
                  <a:pt x="0" y="189799"/>
                  <a:pt x="1870" y="171100"/>
                </a:cubicBezTo>
                <a:cubicBezTo>
                  <a:pt x="3740" y="152401"/>
                  <a:pt x="11219" y="144921"/>
                  <a:pt x="13089" y="131831"/>
                </a:cubicBezTo>
                <a:cubicBezTo>
                  <a:pt x="14959" y="118741"/>
                  <a:pt x="934" y="113131"/>
                  <a:pt x="13089" y="92562"/>
                </a:cubicBezTo>
                <a:cubicBezTo>
                  <a:pt x="25244" y="71993"/>
                  <a:pt x="57033" y="16830"/>
                  <a:pt x="86017" y="8415"/>
                </a:cubicBezTo>
                <a:cubicBezTo>
                  <a:pt x="115001" y="0"/>
                  <a:pt x="158009" y="32724"/>
                  <a:pt x="186993" y="42074"/>
                </a:cubicBezTo>
                <a:cubicBezTo>
                  <a:pt x="215977" y="51424"/>
                  <a:pt x="243092" y="59838"/>
                  <a:pt x="259921" y="64513"/>
                </a:cubicBezTo>
                <a:cubicBezTo>
                  <a:pt x="276751" y="69188"/>
                  <a:pt x="266466" y="71993"/>
                  <a:pt x="287970" y="70123"/>
                </a:cubicBezTo>
                <a:cubicBezTo>
                  <a:pt x="309474" y="68253"/>
                  <a:pt x="360898" y="51424"/>
                  <a:pt x="388947" y="53294"/>
                </a:cubicBezTo>
                <a:cubicBezTo>
                  <a:pt x="416996" y="55164"/>
                  <a:pt x="442241" y="70124"/>
                  <a:pt x="456265" y="81343"/>
                </a:cubicBezTo>
                <a:cubicBezTo>
                  <a:pt x="470289" y="92562"/>
                  <a:pt x="464679" y="103782"/>
                  <a:pt x="473094" y="120611"/>
                </a:cubicBezTo>
                <a:cubicBezTo>
                  <a:pt x="481509" y="137440"/>
                  <a:pt x="507688" y="165490"/>
                  <a:pt x="506753" y="182319"/>
                </a:cubicBezTo>
                <a:cubicBezTo>
                  <a:pt x="505818" y="199149"/>
                  <a:pt x="484314" y="215043"/>
                  <a:pt x="467484" y="221588"/>
                </a:cubicBezTo>
                <a:cubicBezTo>
                  <a:pt x="450655" y="228133"/>
                  <a:pt x="425410" y="219718"/>
                  <a:pt x="405776" y="221588"/>
                </a:cubicBezTo>
                <a:cubicBezTo>
                  <a:pt x="386142" y="223458"/>
                  <a:pt x="360898" y="222523"/>
                  <a:pt x="349678" y="232808"/>
                </a:cubicBezTo>
                <a:cubicBezTo>
                  <a:pt x="338459" y="243093"/>
                  <a:pt x="343134" y="260857"/>
                  <a:pt x="338459" y="283296"/>
                </a:cubicBezTo>
                <a:cubicBezTo>
                  <a:pt x="333784" y="305735"/>
                  <a:pt x="320694" y="345939"/>
                  <a:pt x="321629" y="367443"/>
                </a:cubicBezTo>
                <a:cubicBezTo>
                  <a:pt x="322564" y="388947"/>
                  <a:pt x="333316" y="400634"/>
                  <a:pt x="344068" y="412322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3" name="Forma livre 52"/>
          <p:cNvSpPr/>
          <p:nvPr/>
        </p:nvSpPr>
        <p:spPr>
          <a:xfrm>
            <a:off x="3422650" y="4403725"/>
            <a:ext cx="169863" cy="376238"/>
          </a:xfrm>
          <a:custGeom>
            <a:avLst/>
            <a:gdLst>
              <a:gd name="connsiteX0" fmla="*/ 145855 w 170164"/>
              <a:gd name="connsiteY0" fmla="*/ 437565 h 437565"/>
              <a:gd name="connsiteX1" fmla="*/ 145855 w 170164"/>
              <a:gd name="connsiteY1" fmla="*/ 61708 h 437565"/>
              <a:gd name="connsiteX2" fmla="*/ 0 w 170164"/>
              <a:gd name="connsiteY2" fmla="*/ 67317 h 437565"/>
              <a:gd name="connsiteX0" fmla="*/ 145855 w 170164"/>
              <a:gd name="connsiteY0" fmla="*/ 375857 h 375857"/>
              <a:gd name="connsiteX1" fmla="*/ 145855 w 170164"/>
              <a:gd name="connsiteY1" fmla="*/ 0 h 375857"/>
              <a:gd name="connsiteX2" fmla="*/ 0 w 170164"/>
              <a:gd name="connsiteY2" fmla="*/ 5609 h 3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64" h="375857">
                <a:moveTo>
                  <a:pt x="145855" y="375857"/>
                </a:moveTo>
                <a:cubicBezTo>
                  <a:pt x="158009" y="218782"/>
                  <a:pt x="170164" y="61708"/>
                  <a:pt x="145855" y="0"/>
                </a:cubicBezTo>
                <a:lnTo>
                  <a:pt x="0" y="5609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4" name="Forma livre 53"/>
          <p:cNvSpPr/>
          <p:nvPr/>
        </p:nvSpPr>
        <p:spPr>
          <a:xfrm>
            <a:off x="3903663" y="4043363"/>
            <a:ext cx="1011237" cy="561975"/>
          </a:xfrm>
          <a:custGeom>
            <a:avLst/>
            <a:gdLst>
              <a:gd name="connsiteX0" fmla="*/ 0 w 1009767"/>
              <a:gd name="connsiteY0" fmla="*/ 562852 h 562852"/>
              <a:gd name="connsiteX1" fmla="*/ 89757 w 1009767"/>
              <a:gd name="connsiteY1" fmla="*/ 484314 h 562852"/>
              <a:gd name="connsiteX2" fmla="*/ 151465 w 1009767"/>
              <a:gd name="connsiteY2" fmla="*/ 461875 h 562852"/>
              <a:gd name="connsiteX3" fmla="*/ 106586 w 1009767"/>
              <a:gd name="connsiteY3" fmla="*/ 400167 h 562852"/>
              <a:gd name="connsiteX4" fmla="*/ 129026 w 1009767"/>
              <a:gd name="connsiteY4" fmla="*/ 332849 h 562852"/>
              <a:gd name="connsiteX5" fmla="*/ 274881 w 1009767"/>
              <a:gd name="connsiteY5" fmla="*/ 282361 h 562852"/>
              <a:gd name="connsiteX6" fmla="*/ 443175 w 1009767"/>
              <a:gd name="connsiteY6" fmla="*/ 192604 h 562852"/>
              <a:gd name="connsiteX7" fmla="*/ 560981 w 1009767"/>
              <a:gd name="connsiteY7" fmla="*/ 175775 h 562852"/>
              <a:gd name="connsiteX8" fmla="*/ 650739 w 1009767"/>
              <a:gd name="connsiteY8" fmla="*/ 136506 h 562852"/>
              <a:gd name="connsiteX9" fmla="*/ 734886 w 1009767"/>
              <a:gd name="connsiteY9" fmla="*/ 119676 h 562852"/>
              <a:gd name="connsiteX10" fmla="*/ 835862 w 1009767"/>
              <a:gd name="connsiteY10" fmla="*/ 63578 h 562852"/>
              <a:gd name="connsiteX11" fmla="*/ 931229 w 1009767"/>
              <a:gd name="connsiteY11" fmla="*/ 1870 h 562852"/>
              <a:gd name="connsiteX12" fmla="*/ 981718 w 1009767"/>
              <a:gd name="connsiteY12" fmla="*/ 52359 h 562852"/>
              <a:gd name="connsiteX13" fmla="*/ 1009767 w 1009767"/>
              <a:gd name="connsiteY13" fmla="*/ 74798 h 5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9767" h="562852">
                <a:moveTo>
                  <a:pt x="0" y="562852"/>
                </a:moveTo>
                <a:cubicBezTo>
                  <a:pt x="32256" y="531997"/>
                  <a:pt x="64513" y="501143"/>
                  <a:pt x="89757" y="484314"/>
                </a:cubicBezTo>
                <a:cubicBezTo>
                  <a:pt x="115001" y="467485"/>
                  <a:pt x="148660" y="475900"/>
                  <a:pt x="151465" y="461875"/>
                </a:cubicBezTo>
                <a:cubicBezTo>
                  <a:pt x="154270" y="447850"/>
                  <a:pt x="110326" y="421671"/>
                  <a:pt x="106586" y="400167"/>
                </a:cubicBezTo>
                <a:cubicBezTo>
                  <a:pt x="102846" y="378663"/>
                  <a:pt x="100977" y="352483"/>
                  <a:pt x="129026" y="332849"/>
                </a:cubicBezTo>
                <a:cubicBezTo>
                  <a:pt x="157075" y="313215"/>
                  <a:pt x="222523" y="305735"/>
                  <a:pt x="274881" y="282361"/>
                </a:cubicBezTo>
                <a:cubicBezTo>
                  <a:pt x="327239" y="258987"/>
                  <a:pt x="395492" y="210368"/>
                  <a:pt x="443175" y="192604"/>
                </a:cubicBezTo>
                <a:cubicBezTo>
                  <a:pt x="490858" y="174840"/>
                  <a:pt x="526387" y="185125"/>
                  <a:pt x="560981" y="175775"/>
                </a:cubicBezTo>
                <a:cubicBezTo>
                  <a:pt x="595575" y="166425"/>
                  <a:pt x="621755" y="145856"/>
                  <a:pt x="650739" y="136506"/>
                </a:cubicBezTo>
                <a:cubicBezTo>
                  <a:pt x="679723" y="127156"/>
                  <a:pt x="704032" y="131831"/>
                  <a:pt x="734886" y="119676"/>
                </a:cubicBezTo>
                <a:cubicBezTo>
                  <a:pt x="765740" y="107521"/>
                  <a:pt x="803138" y="83212"/>
                  <a:pt x="835862" y="63578"/>
                </a:cubicBezTo>
                <a:cubicBezTo>
                  <a:pt x="868586" y="43944"/>
                  <a:pt x="906920" y="3740"/>
                  <a:pt x="931229" y="1870"/>
                </a:cubicBezTo>
                <a:cubicBezTo>
                  <a:pt x="955538" y="0"/>
                  <a:pt x="968629" y="40205"/>
                  <a:pt x="981718" y="52359"/>
                </a:cubicBezTo>
                <a:cubicBezTo>
                  <a:pt x="994807" y="64513"/>
                  <a:pt x="1002287" y="69655"/>
                  <a:pt x="1009767" y="7479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Forma livre 54"/>
          <p:cNvSpPr/>
          <p:nvPr/>
        </p:nvSpPr>
        <p:spPr>
          <a:xfrm>
            <a:off x="4846638" y="3387725"/>
            <a:ext cx="1438275" cy="1423988"/>
          </a:xfrm>
          <a:custGeom>
            <a:avLst/>
            <a:gdLst>
              <a:gd name="connsiteX0" fmla="*/ 0 w 1437983"/>
              <a:gd name="connsiteY0" fmla="*/ 657283 h 1424893"/>
              <a:gd name="connsiteX1" fmla="*/ 134636 w 1437983"/>
              <a:gd name="connsiteY1" fmla="*/ 584356 h 1424893"/>
              <a:gd name="connsiteX2" fmla="*/ 224393 w 1437983"/>
              <a:gd name="connsiteY2" fmla="*/ 550697 h 1424893"/>
              <a:gd name="connsiteX3" fmla="*/ 347809 w 1437983"/>
              <a:gd name="connsiteY3" fmla="*/ 466550 h 1424893"/>
              <a:gd name="connsiteX4" fmla="*/ 409517 w 1437983"/>
              <a:gd name="connsiteY4" fmla="*/ 399232 h 1424893"/>
              <a:gd name="connsiteX5" fmla="*/ 448785 w 1437983"/>
              <a:gd name="connsiteY5" fmla="*/ 326304 h 1424893"/>
              <a:gd name="connsiteX6" fmla="*/ 504883 w 1437983"/>
              <a:gd name="connsiteY6" fmla="*/ 270206 h 1424893"/>
              <a:gd name="connsiteX7" fmla="*/ 544152 w 1437983"/>
              <a:gd name="connsiteY7" fmla="*/ 202888 h 1424893"/>
              <a:gd name="connsiteX8" fmla="*/ 622690 w 1437983"/>
              <a:gd name="connsiteY8" fmla="*/ 141180 h 1424893"/>
              <a:gd name="connsiteX9" fmla="*/ 723666 w 1437983"/>
              <a:gd name="connsiteY9" fmla="*/ 57033 h 1424893"/>
              <a:gd name="connsiteX10" fmla="*/ 785374 w 1437983"/>
              <a:gd name="connsiteY10" fmla="*/ 34594 h 1424893"/>
              <a:gd name="connsiteX11" fmla="*/ 880741 w 1437983"/>
              <a:gd name="connsiteY11" fmla="*/ 935 h 1424893"/>
              <a:gd name="connsiteX12" fmla="*/ 942449 w 1437983"/>
              <a:gd name="connsiteY12" fmla="*/ 40204 h 1424893"/>
              <a:gd name="connsiteX13" fmla="*/ 1032206 w 1437983"/>
              <a:gd name="connsiteY13" fmla="*/ 96302 h 1424893"/>
              <a:gd name="connsiteX14" fmla="*/ 1099524 w 1437983"/>
              <a:gd name="connsiteY14" fmla="*/ 158010 h 1424893"/>
              <a:gd name="connsiteX15" fmla="*/ 1166842 w 1437983"/>
              <a:gd name="connsiteY15" fmla="*/ 197278 h 1424893"/>
              <a:gd name="connsiteX16" fmla="*/ 1144402 w 1437983"/>
              <a:gd name="connsiteY16" fmla="*/ 253377 h 1424893"/>
              <a:gd name="connsiteX17" fmla="*/ 1116353 w 1437983"/>
              <a:gd name="connsiteY17" fmla="*/ 298255 h 1424893"/>
              <a:gd name="connsiteX18" fmla="*/ 1127573 w 1437983"/>
              <a:gd name="connsiteY18" fmla="*/ 354353 h 1424893"/>
              <a:gd name="connsiteX19" fmla="*/ 1178061 w 1437983"/>
              <a:gd name="connsiteY19" fmla="*/ 365573 h 1424893"/>
              <a:gd name="connsiteX20" fmla="*/ 1256599 w 1437983"/>
              <a:gd name="connsiteY20" fmla="*/ 359963 h 1424893"/>
              <a:gd name="connsiteX21" fmla="*/ 1312697 w 1437983"/>
              <a:gd name="connsiteY21" fmla="*/ 337524 h 1424893"/>
              <a:gd name="connsiteX22" fmla="*/ 1385625 w 1437983"/>
              <a:gd name="connsiteY22" fmla="*/ 354353 h 1424893"/>
              <a:gd name="connsiteX23" fmla="*/ 1430503 w 1437983"/>
              <a:gd name="connsiteY23" fmla="*/ 371183 h 1424893"/>
              <a:gd name="connsiteX24" fmla="*/ 1430503 w 1437983"/>
              <a:gd name="connsiteY24" fmla="*/ 399232 h 1424893"/>
              <a:gd name="connsiteX25" fmla="*/ 1402454 w 1437983"/>
              <a:gd name="connsiteY25" fmla="*/ 444110 h 1424893"/>
              <a:gd name="connsiteX26" fmla="*/ 1368795 w 1437983"/>
              <a:gd name="connsiteY26" fmla="*/ 494599 h 1424893"/>
              <a:gd name="connsiteX27" fmla="*/ 1357575 w 1437983"/>
              <a:gd name="connsiteY27" fmla="*/ 539477 h 1424893"/>
              <a:gd name="connsiteX28" fmla="*/ 1380015 w 1437983"/>
              <a:gd name="connsiteY28" fmla="*/ 595575 h 1424893"/>
              <a:gd name="connsiteX29" fmla="*/ 1385625 w 1437983"/>
              <a:gd name="connsiteY29" fmla="*/ 646064 h 1424893"/>
              <a:gd name="connsiteX30" fmla="*/ 1380015 w 1437983"/>
              <a:gd name="connsiteY30" fmla="*/ 702162 h 1424893"/>
              <a:gd name="connsiteX31" fmla="*/ 1413674 w 1437983"/>
              <a:gd name="connsiteY31" fmla="*/ 752650 h 1424893"/>
              <a:gd name="connsiteX32" fmla="*/ 1419283 w 1437983"/>
              <a:gd name="connsiteY32" fmla="*/ 836797 h 1424893"/>
              <a:gd name="connsiteX33" fmla="*/ 1340746 w 1437983"/>
              <a:gd name="connsiteY33" fmla="*/ 943384 h 1424893"/>
              <a:gd name="connsiteX34" fmla="*/ 1239769 w 1437983"/>
              <a:gd name="connsiteY34" fmla="*/ 993872 h 1424893"/>
              <a:gd name="connsiteX35" fmla="*/ 1183671 w 1437983"/>
              <a:gd name="connsiteY35" fmla="*/ 1044361 h 1424893"/>
              <a:gd name="connsiteX36" fmla="*/ 1138793 w 1437983"/>
              <a:gd name="connsiteY36" fmla="*/ 1066800 h 1424893"/>
              <a:gd name="connsiteX37" fmla="*/ 1060255 w 1437983"/>
              <a:gd name="connsiteY37" fmla="*/ 1128508 h 1424893"/>
              <a:gd name="connsiteX38" fmla="*/ 1015377 w 1437983"/>
              <a:gd name="connsiteY38" fmla="*/ 1190216 h 1424893"/>
              <a:gd name="connsiteX39" fmla="*/ 970498 w 1437983"/>
              <a:gd name="connsiteY39" fmla="*/ 1313632 h 1424893"/>
              <a:gd name="connsiteX40" fmla="*/ 920010 w 1437983"/>
              <a:gd name="connsiteY40" fmla="*/ 1414608 h 1424893"/>
              <a:gd name="connsiteX41" fmla="*/ 847082 w 1437983"/>
              <a:gd name="connsiteY41" fmla="*/ 1375340 h 1424893"/>
              <a:gd name="connsiteX42" fmla="*/ 796594 w 1437983"/>
              <a:gd name="connsiteY42" fmla="*/ 1369730 h 1424893"/>
              <a:gd name="connsiteX43" fmla="*/ 712447 w 1437983"/>
              <a:gd name="connsiteY43" fmla="*/ 1369730 h 1424893"/>
              <a:gd name="connsiteX44" fmla="*/ 690007 w 1437983"/>
              <a:gd name="connsiteY44" fmla="*/ 1369730 h 142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37983" h="1424893">
                <a:moveTo>
                  <a:pt x="0" y="657283"/>
                </a:moveTo>
                <a:cubicBezTo>
                  <a:pt x="48618" y="629701"/>
                  <a:pt x="97237" y="602120"/>
                  <a:pt x="134636" y="584356"/>
                </a:cubicBezTo>
                <a:cubicBezTo>
                  <a:pt x="172035" y="566592"/>
                  <a:pt x="188864" y="570331"/>
                  <a:pt x="224393" y="550697"/>
                </a:cubicBezTo>
                <a:cubicBezTo>
                  <a:pt x="259922" y="531063"/>
                  <a:pt x="316955" y="491794"/>
                  <a:pt x="347809" y="466550"/>
                </a:cubicBezTo>
                <a:cubicBezTo>
                  <a:pt x="378663" y="441306"/>
                  <a:pt x="392688" y="422606"/>
                  <a:pt x="409517" y="399232"/>
                </a:cubicBezTo>
                <a:cubicBezTo>
                  <a:pt x="426346" y="375858"/>
                  <a:pt x="432891" y="347808"/>
                  <a:pt x="448785" y="326304"/>
                </a:cubicBezTo>
                <a:cubicBezTo>
                  <a:pt x="464679" y="304800"/>
                  <a:pt x="488989" y="290775"/>
                  <a:pt x="504883" y="270206"/>
                </a:cubicBezTo>
                <a:cubicBezTo>
                  <a:pt x="520777" y="249637"/>
                  <a:pt x="524518" y="224392"/>
                  <a:pt x="544152" y="202888"/>
                </a:cubicBezTo>
                <a:cubicBezTo>
                  <a:pt x="563787" y="181384"/>
                  <a:pt x="592771" y="165489"/>
                  <a:pt x="622690" y="141180"/>
                </a:cubicBezTo>
                <a:cubicBezTo>
                  <a:pt x="652609" y="116871"/>
                  <a:pt x="696552" y="74797"/>
                  <a:pt x="723666" y="57033"/>
                </a:cubicBezTo>
                <a:cubicBezTo>
                  <a:pt x="750780" y="39269"/>
                  <a:pt x="785374" y="34594"/>
                  <a:pt x="785374" y="34594"/>
                </a:cubicBezTo>
                <a:cubicBezTo>
                  <a:pt x="811553" y="25244"/>
                  <a:pt x="854562" y="0"/>
                  <a:pt x="880741" y="935"/>
                </a:cubicBezTo>
                <a:cubicBezTo>
                  <a:pt x="906920" y="1870"/>
                  <a:pt x="942449" y="40204"/>
                  <a:pt x="942449" y="40204"/>
                </a:cubicBezTo>
                <a:cubicBezTo>
                  <a:pt x="967693" y="56098"/>
                  <a:pt x="1006027" y="76668"/>
                  <a:pt x="1032206" y="96302"/>
                </a:cubicBezTo>
                <a:cubicBezTo>
                  <a:pt x="1058385" y="115936"/>
                  <a:pt x="1077085" y="141181"/>
                  <a:pt x="1099524" y="158010"/>
                </a:cubicBezTo>
                <a:cubicBezTo>
                  <a:pt x="1121963" y="174839"/>
                  <a:pt x="1159362" y="181384"/>
                  <a:pt x="1166842" y="197278"/>
                </a:cubicBezTo>
                <a:cubicBezTo>
                  <a:pt x="1174322" y="213172"/>
                  <a:pt x="1152817" y="236547"/>
                  <a:pt x="1144402" y="253377"/>
                </a:cubicBezTo>
                <a:cubicBezTo>
                  <a:pt x="1135987" y="270207"/>
                  <a:pt x="1119158" y="281426"/>
                  <a:pt x="1116353" y="298255"/>
                </a:cubicBezTo>
                <a:cubicBezTo>
                  <a:pt x="1113548" y="315084"/>
                  <a:pt x="1117288" y="343133"/>
                  <a:pt x="1127573" y="354353"/>
                </a:cubicBezTo>
                <a:cubicBezTo>
                  <a:pt x="1137858" y="365573"/>
                  <a:pt x="1156557" y="364638"/>
                  <a:pt x="1178061" y="365573"/>
                </a:cubicBezTo>
                <a:cubicBezTo>
                  <a:pt x="1199565" y="366508"/>
                  <a:pt x="1234160" y="364638"/>
                  <a:pt x="1256599" y="359963"/>
                </a:cubicBezTo>
                <a:cubicBezTo>
                  <a:pt x="1279038" y="355288"/>
                  <a:pt x="1291193" y="338459"/>
                  <a:pt x="1312697" y="337524"/>
                </a:cubicBezTo>
                <a:cubicBezTo>
                  <a:pt x="1334201" y="336589"/>
                  <a:pt x="1365991" y="348743"/>
                  <a:pt x="1385625" y="354353"/>
                </a:cubicBezTo>
                <a:cubicBezTo>
                  <a:pt x="1405259" y="359963"/>
                  <a:pt x="1423023" y="363703"/>
                  <a:pt x="1430503" y="371183"/>
                </a:cubicBezTo>
                <a:cubicBezTo>
                  <a:pt x="1437983" y="378663"/>
                  <a:pt x="1435178" y="387078"/>
                  <a:pt x="1430503" y="399232"/>
                </a:cubicBezTo>
                <a:cubicBezTo>
                  <a:pt x="1425828" y="411386"/>
                  <a:pt x="1412739" y="428216"/>
                  <a:pt x="1402454" y="444110"/>
                </a:cubicBezTo>
                <a:cubicBezTo>
                  <a:pt x="1392169" y="460004"/>
                  <a:pt x="1376275" y="478705"/>
                  <a:pt x="1368795" y="494599"/>
                </a:cubicBezTo>
                <a:cubicBezTo>
                  <a:pt x="1361315" y="510494"/>
                  <a:pt x="1355705" y="522648"/>
                  <a:pt x="1357575" y="539477"/>
                </a:cubicBezTo>
                <a:cubicBezTo>
                  <a:pt x="1359445" y="556306"/>
                  <a:pt x="1375340" y="577811"/>
                  <a:pt x="1380015" y="595575"/>
                </a:cubicBezTo>
                <a:cubicBezTo>
                  <a:pt x="1384690" y="613339"/>
                  <a:pt x="1385625" y="628300"/>
                  <a:pt x="1385625" y="646064"/>
                </a:cubicBezTo>
                <a:cubicBezTo>
                  <a:pt x="1385625" y="663828"/>
                  <a:pt x="1375340" y="684398"/>
                  <a:pt x="1380015" y="702162"/>
                </a:cubicBezTo>
                <a:cubicBezTo>
                  <a:pt x="1384690" y="719926"/>
                  <a:pt x="1407129" y="730211"/>
                  <a:pt x="1413674" y="752650"/>
                </a:cubicBezTo>
                <a:cubicBezTo>
                  <a:pt x="1420219" y="775089"/>
                  <a:pt x="1431438" y="805008"/>
                  <a:pt x="1419283" y="836797"/>
                </a:cubicBezTo>
                <a:cubicBezTo>
                  <a:pt x="1407128" y="868586"/>
                  <a:pt x="1370665" y="917205"/>
                  <a:pt x="1340746" y="943384"/>
                </a:cubicBezTo>
                <a:cubicBezTo>
                  <a:pt x="1310827" y="969563"/>
                  <a:pt x="1265948" y="977043"/>
                  <a:pt x="1239769" y="993872"/>
                </a:cubicBezTo>
                <a:cubicBezTo>
                  <a:pt x="1213590" y="1010701"/>
                  <a:pt x="1200500" y="1032206"/>
                  <a:pt x="1183671" y="1044361"/>
                </a:cubicBezTo>
                <a:cubicBezTo>
                  <a:pt x="1166842" y="1056516"/>
                  <a:pt x="1159362" y="1052776"/>
                  <a:pt x="1138793" y="1066800"/>
                </a:cubicBezTo>
                <a:cubicBezTo>
                  <a:pt x="1118224" y="1080825"/>
                  <a:pt x="1080824" y="1107939"/>
                  <a:pt x="1060255" y="1128508"/>
                </a:cubicBezTo>
                <a:cubicBezTo>
                  <a:pt x="1039686" y="1149077"/>
                  <a:pt x="1030336" y="1159362"/>
                  <a:pt x="1015377" y="1190216"/>
                </a:cubicBezTo>
                <a:cubicBezTo>
                  <a:pt x="1000418" y="1221070"/>
                  <a:pt x="986393" y="1276233"/>
                  <a:pt x="970498" y="1313632"/>
                </a:cubicBezTo>
                <a:cubicBezTo>
                  <a:pt x="954604" y="1351031"/>
                  <a:pt x="940579" y="1404323"/>
                  <a:pt x="920010" y="1414608"/>
                </a:cubicBezTo>
                <a:cubicBezTo>
                  <a:pt x="899441" y="1424893"/>
                  <a:pt x="867651" y="1382820"/>
                  <a:pt x="847082" y="1375340"/>
                </a:cubicBezTo>
                <a:cubicBezTo>
                  <a:pt x="826513" y="1367860"/>
                  <a:pt x="819033" y="1370665"/>
                  <a:pt x="796594" y="1369730"/>
                </a:cubicBezTo>
                <a:cubicBezTo>
                  <a:pt x="774155" y="1368795"/>
                  <a:pt x="712447" y="1369730"/>
                  <a:pt x="712447" y="1369730"/>
                </a:cubicBezTo>
                <a:lnTo>
                  <a:pt x="690007" y="136973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Forma livre 55"/>
          <p:cNvSpPr/>
          <p:nvPr/>
        </p:nvSpPr>
        <p:spPr>
          <a:xfrm>
            <a:off x="5340350" y="3679825"/>
            <a:ext cx="566738" cy="804863"/>
          </a:xfrm>
          <a:custGeom>
            <a:avLst/>
            <a:gdLst>
              <a:gd name="connsiteX0" fmla="*/ 151465 w 566591"/>
              <a:gd name="connsiteY0" fmla="*/ 779765 h 805009"/>
              <a:gd name="connsiteX1" fmla="*/ 201953 w 566591"/>
              <a:gd name="connsiteY1" fmla="*/ 779765 h 805009"/>
              <a:gd name="connsiteX2" fmla="*/ 246832 w 566591"/>
              <a:gd name="connsiteY2" fmla="*/ 751716 h 805009"/>
              <a:gd name="connsiteX3" fmla="*/ 263661 w 566591"/>
              <a:gd name="connsiteY3" fmla="*/ 729276 h 805009"/>
              <a:gd name="connsiteX4" fmla="*/ 269271 w 566591"/>
              <a:gd name="connsiteY4" fmla="*/ 768545 h 805009"/>
              <a:gd name="connsiteX5" fmla="*/ 325369 w 566591"/>
              <a:gd name="connsiteY5" fmla="*/ 774155 h 805009"/>
              <a:gd name="connsiteX6" fmla="*/ 359028 w 566591"/>
              <a:gd name="connsiteY6" fmla="*/ 802204 h 805009"/>
              <a:gd name="connsiteX7" fmla="*/ 415126 w 566591"/>
              <a:gd name="connsiteY7" fmla="*/ 757325 h 805009"/>
              <a:gd name="connsiteX8" fmla="*/ 426346 w 566591"/>
              <a:gd name="connsiteY8" fmla="*/ 723667 h 805009"/>
              <a:gd name="connsiteX9" fmla="*/ 476834 w 566591"/>
              <a:gd name="connsiteY9" fmla="*/ 678788 h 805009"/>
              <a:gd name="connsiteX10" fmla="*/ 516103 w 566591"/>
              <a:gd name="connsiteY10" fmla="*/ 645129 h 805009"/>
              <a:gd name="connsiteX11" fmla="*/ 560981 w 566591"/>
              <a:gd name="connsiteY11" fmla="*/ 639519 h 805009"/>
              <a:gd name="connsiteX12" fmla="*/ 549762 w 566591"/>
              <a:gd name="connsiteY12" fmla="*/ 600251 h 805009"/>
              <a:gd name="connsiteX13" fmla="*/ 488054 w 566591"/>
              <a:gd name="connsiteY13" fmla="*/ 544152 h 805009"/>
              <a:gd name="connsiteX14" fmla="*/ 431956 w 566591"/>
              <a:gd name="connsiteY14" fmla="*/ 493664 h 805009"/>
              <a:gd name="connsiteX15" fmla="*/ 448785 w 566591"/>
              <a:gd name="connsiteY15" fmla="*/ 448786 h 805009"/>
              <a:gd name="connsiteX16" fmla="*/ 415126 w 566591"/>
              <a:gd name="connsiteY16" fmla="*/ 431956 h 805009"/>
              <a:gd name="connsiteX17" fmla="*/ 460005 w 566591"/>
              <a:gd name="connsiteY17" fmla="*/ 420736 h 805009"/>
              <a:gd name="connsiteX18" fmla="*/ 465615 w 566591"/>
              <a:gd name="connsiteY18" fmla="*/ 336589 h 805009"/>
              <a:gd name="connsiteX19" fmla="*/ 431956 w 566591"/>
              <a:gd name="connsiteY19" fmla="*/ 297321 h 805009"/>
              <a:gd name="connsiteX20" fmla="*/ 392687 w 566591"/>
              <a:gd name="connsiteY20" fmla="*/ 258052 h 805009"/>
              <a:gd name="connsiteX21" fmla="*/ 308540 w 566591"/>
              <a:gd name="connsiteY21" fmla="*/ 213173 h 805009"/>
              <a:gd name="connsiteX22" fmla="*/ 274881 w 566591"/>
              <a:gd name="connsiteY22" fmla="*/ 179514 h 805009"/>
              <a:gd name="connsiteX23" fmla="*/ 235612 w 566591"/>
              <a:gd name="connsiteY23" fmla="*/ 185124 h 805009"/>
              <a:gd name="connsiteX24" fmla="*/ 201953 w 566591"/>
              <a:gd name="connsiteY24" fmla="*/ 173905 h 805009"/>
              <a:gd name="connsiteX25" fmla="*/ 157075 w 566591"/>
              <a:gd name="connsiteY25" fmla="*/ 151465 h 805009"/>
              <a:gd name="connsiteX26" fmla="*/ 179514 w 566591"/>
              <a:gd name="connsiteY26" fmla="*/ 106587 h 805009"/>
              <a:gd name="connsiteX27" fmla="*/ 134635 w 566591"/>
              <a:gd name="connsiteY27" fmla="*/ 95367 h 805009"/>
              <a:gd name="connsiteX28" fmla="*/ 84147 w 566591"/>
              <a:gd name="connsiteY28" fmla="*/ 28049 h 805009"/>
              <a:gd name="connsiteX29" fmla="*/ 28049 w 566591"/>
              <a:gd name="connsiteY29" fmla="*/ 33659 h 805009"/>
              <a:gd name="connsiteX30" fmla="*/ 0 w 566591"/>
              <a:gd name="connsiteY30" fmla="*/ 0 h 8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6591" h="805009">
                <a:moveTo>
                  <a:pt x="151465" y="779765"/>
                </a:moveTo>
                <a:cubicBezTo>
                  <a:pt x="168761" y="782102"/>
                  <a:pt x="186058" y="784440"/>
                  <a:pt x="201953" y="779765"/>
                </a:cubicBezTo>
                <a:cubicBezTo>
                  <a:pt x="217848" y="775090"/>
                  <a:pt x="236547" y="760131"/>
                  <a:pt x="246832" y="751716"/>
                </a:cubicBezTo>
                <a:cubicBezTo>
                  <a:pt x="257117" y="743301"/>
                  <a:pt x="259921" y="726471"/>
                  <a:pt x="263661" y="729276"/>
                </a:cubicBezTo>
                <a:cubicBezTo>
                  <a:pt x="267401" y="732081"/>
                  <a:pt x="258986" y="761065"/>
                  <a:pt x="269271" y="768545"/>
                </a:cubicBezTo>
                <a:cubicBezTo>
                  <a:pt x="279556" y="776025"/>
                  <a:pt x="310410" y="768545"/>
                  <a:pt x="325369" y="774155"/>
                </a:cubicBezTo>
                <a:cubicBezTo>
                  <a:pt x="340328" y="779765"/>
                  <a:pt x="344069" y="805009"/>
                  <a:pt x="359028" y="802204"/>
                </a:cubicBezTo>
                <a:cubicBezTo>
                  <a:pt x="373987" y="799399"/>
                  <a:pt x="403906" y="770415"/>
                  <a:pt x="415126" y="757325"/>
                </a:cubicBezTo>
                <a:cubicBezTo>
                  <a:pt x="426346" y="744235"/>
                  <a:pt x="416061" y="736757"/>
                  <a:pt x="426346" y="723667"/>
                </a:cubicBezTo>
                <a:cubicBezTo>
                  <a:pt x="436631" y="710578"/>
                  <a:pt x="461875" y="691878"/>
                  <a:pt x="476834" y="678788"/>
                </a:cubicBezTo>
                <a:cubicBezTo>
                  <a:pt x="491794" y="665698"/>
                  <a:pt x="502079" y="651674"/>
                  <a:pt x="516103" y="645129"/>
                </a:cubicBezTo>
                <a:cubicBezTo>
                  <a:pt x="530127" y="638584"/>
                  <a:pt x="555371" y="646999"/>
                  <a:pt x="560981" y="639519"/>
                </a:cubicBezTo>
                <a:cubicBezTo>
                  <a:pt x="566591" y="632039"/>
                  <a:pt x="561916" y="616145"/>
                  <a:pt x="549762" y="600251"/>
                </a:cubicBezTo>
                <a:cubicBezTo>
                  <a:pt x="537608" y="584357"/>
                  <a:pt x="488054" y="544152"/>
                  <a:pt x="488054" y="544152"/>
                </a:cubicBezTo>
                <a:cubicBezTo>
                  <a:pt x="468420" y="526388"/>
                  <a:pt x="438501" y="509558"/>
                  <a:pt x="431956" y="493664"/>
                </a:cubicBezTo>
                <a:cubicBezTo>
                  <a:pt x="425411" y="477770"/>
                  <a:pt x="451590" y="459071"/>
                  <a:pt x="448785" y="448786"/>
                </a:cubicBezTo>
                <a:cubicBezTo>
                  <a:pt x="445980" y="438501"/>
                  <a:pt x="413256" y="436631"/>
                  <a:pt x="415126" y="431956"/>
                </a:cubicBezTo>
                <a:cubicBezTo>
                  <a:pt x="416996" y="427281"/>
                  <a:pt x="451590" y="436630"/>
                  <a:pt x="460005" y="420736"/>
                </a:cubicBezTo>
                <a:cubicBezTo>
                  <a:pt x="468420" y="404842"/>
                  <a:pt x="470290" y="357158"/>
                  <a:pt x="465615" y="336589"/>
                </a:cubicBezTo>
                <a:cubicBezTo>
                  <a:pt x="460940" y="316020"/>
                  <a:pt x="444111" y="310411"/>
                  <a:pt x="431956" y="297321"/>
                </a:cubicBezTo>
                <a:cubicBezTo>
                  <a:pt x="419801" y="284232"/>
                  <a:pt x="413256" y="272077"/>
                  <a:pt x="392687" y="258052"/>
                </a:cubicBezTo>
                <a:cubicBezTo>
                  <a:pt x="372118" y="244027"/>
                  <a:pt x="328174" y="226263"/>
                  <a:pt x="308540" y="213173"/>
                </a:cubicBezTo>
                <a:cubicBezTo>
                  <a:pt x="288906" y="200083"/>
                  <a:pt x="287036" y="184189"/>
                  <a:pt x="274881" y="179514"/>
                </a:cubicBezTo>
                <a:cubicBezTo>
                  <a:pt x="262726" y="174839"/>
                  <a:pt x="247767" y="186059"/>
                  <a:pt x="235612" y="185124"/>
                </a:cubicBezTo>
                <a:cubicBezTo>
                  <a:pt x="223457" y="184189"/>
                  <a:pt x="215043" y="179515"/>
                  <a:pt x="201953" y="173905"/>
                </a:cubicBezTo>
                <a:cubicBezTo>
                  <a:pt x="188864" y="168295"/>
                  <a:pt x="160815" y="162685"/>
                  <a:pt x="157075" y="151465"/>
                </a:cubicBezTo>
                <a:cubicBezTo>
                  <a:pt x="153335" y="140245"/>
                  <a:pt x="183254" y="115937"/>
                  <a:pt x="179514" y="106587"/>
                </a:cubicBezTo>
                <a:cubicBezTo>
                  <a:pt x="175774" y="97237"/>
                  <a:pt x="150529" y="108457"/>
                  <a:pt x="134635" y="95367"/>
                </a:cubicBezTo>
                <a:cubicBezTo>
                  <a:pt x="118741" y="82277"/>
                  <a:pt x="101911" y="38334"/>
                  <a:pt x="84147" y="28049"/>
                </a:cubicBezTo>
                <a:cubicBezTo>
                  <a:pt x="66383" y="17764"/>
                  <a:pt x="42074" y="38334"/>
                  <a:pt x="28049" y="33659"/>
                </a:cubicBezTo>
                <a:cubicBezTo>
                  <a:pt x="14025" y="28984"/>
                  <a:pt x="7012" y="14492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" name="Forma livre 56"/>
          <p:cNvSpPr/>
          <p:nvPr/>
        </p:nvSpPr>
        <p:spPr>
          <a:xfrm>
            <a:off x="5318125" y="4086225"/>
            <a:ext cx="465138" cy="95250"/>
          </a:xfrm>
          <a:custGeom>
            <a:avLst/>
            <a:gdLst>
              <a:gd name="connsiteX0" fmla="*/ 0 w 465614"/>
              <a:gd name="connsiteY0" fmla="*/ 82277 h 96302"/>
              <a:gd name="connsiteX1" fmla="*/ 67317 w 465614"/>
              <a:gd name="connsiteY1" fmla="*/ 93497 h 96302"/>
              <a:gd name="connsiteX2" fmla="*/ 134635 w 465614"/>
              <a:gd name="connsiteY2" fmla="*/ 65448 h 96302"/>
              <a:gd name="connsiteX3" fmla="*/ 213173 w 465614"/>
              <a:gd name="connsiteY3" fmla="*/ 20569 h 96302"/>
              <a:gd name="connsiteX4" fmla="*/ 308539 w 465614"/>
              <a:gd name="connsiteY4" fmla="*/ 14959 h 96302"/>
              <a:gd name="connsiteX5" fmla="*/ 392687 w 465614"/>
              <a:gd name="connsiteY5" fmla="*/ 3740 h 96302"/>
              <a:gd name="connsiteX6" fmla="*/ 465614 w 465614"/>
              <a:gd name="connsiteY6" fmla="*/ 37399 h 9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14" h="96302">
                <a:moveTo>
                  <a:pt x="0" y="82277"/>
                </a:moveTo>
                <a:cubicBezTo>
                  <a:pt x="22439" y="89289"/>
                  <a:pt x="44878" y="96302"/>
                  <a:pt x="67317" y="93497"/>
                </a:cubicBezTo>
                <a:cubicBezTo>
                  <a:pt x="89756" y="90692"/>
                  <a:pt x="110326" y="77603"/>
                  <a:pt x="134635" y="65448"/>
                </a:cubicBezTo>
                <a:cubicBezTo>
                  <a:pt x="158944" y="53293"/>
                  <a:pt x="184189" y="28984"/>
                  <a:pt x="213173" y="20569"/>
                </a:cubicBezTo>
                <a:cubicBezTo>
                  <a:pt x="242157" y="12154"/>
                  <a:pt x="278620" y="17764"/>
                  <a:pt x="308539" y="14959"/>
                </a:cubicBezTo>
                <a:cubicBezTo>
                  <a:pt x="338458" y="12154"/>
                  <a:pt x="366508" y="0"/>
                  <a:pt x="392687" y="3740"/>
                </a:cubicBezTo>
                <a:cubicBezTo>
                  <a:pt x="418866" y="7480"/>
                  <a:pt x="442240" y="22439"/>
                  <a:pt x="465614" y="3739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9" name="Forma livre 58"/>
          <p:cNvSpPr/>
          <p:nvPr/>
        </p:nvSpPr>
        <p:spPr>
          <a:xfrm>
            <a:off x="5805488" y="3690938"/>
            <a:ext cx="176212" cy="309562"/>
          </a:xfrm>
          <a:custGeom>
            <a:avLst/>
            <a:gdLst>
              <a:gd name="connsiteX0" fmla="*/ 0 w 174839"/>
              <a:gd name="connsiteY0" fmla="*/ 308540 h 315084"/>
              <a:gd name="connsiteX1" fmla="*/ 61707 w 174839"/>
              <a:gd name="connsiteY1" fmla="*/ 297320 h 315084"/>
              <a:gd name="connsiteX2" fmla="*/ 100976 w 174839"/>
              <a:gd name="connsiteY2" fmla="*/ 274881 h 315084"/>
              <a:gd name="connsiteX3" fmla="*/ 168294 w 174839"/>
              <a:gd name="connsiteY3" fmla="*/ 269271 h 315084"/>
              <a:gd name="connsiteX4" fmla="*/ 140245 w 174839"/>
              <a:gd name="connsiteY4" fmla="*/ 0 h 315084"/>
              <a:gd name="connsiteX0" fmla="*/ 0 w 174839"/>
              <a:gd name="connsiteY0" fmla="*/ 308540 h 315084"/>
              <a:gd name="connsiteX1" fmla="*/ 61707 w 174839"/>
              <a:gd name="connsiteY1" fmla="*/ 297320 h 315084"/>
              <a:gd name="connsiteX2" fmla="*/ 100976 w 174839"/>
              <a:gd name="connsiteY2" fmla="*/ 274881 h 315084"/>
              <a:gd name="connsiteX3" fmla="*/ 168294 w 174839"/>
              <a:gd name="connsiteY3" fmla="*/ 269271 h 315084"/>
              <a:gd name="connsiteX4" fmla="*/ 140245 w 174839"/>
              <a:gd name="connsiteY4" fmla="*/ 0 h 315084"/>
              <a:gd name="connsiteX0" fmla="*/ 0 w 174839"/>
              <a:gd name="connsiteY0" fmla="*/ 308540 h 308540"/>
              <a:gd name="connsiteX1" fmla="*/ 61707 w 174839"/>
              <a:gd name="connsiteY1" fmla="*/ 297320 h 308540"/>
              <a:gd name="connsiteX2" fmla="*/ 100976 w 174839"/>
              <a:gd name="connsiteY2" fmla="*/ 274881 h 308540"/>
              <a:gd name="connsiteX3" fmla="*/ 168294 w 174839"/>
              <a:gd name="connsiteY3" fmla="*/ 269271 h 308540"/>
              <a:gd name="connsiteX4" fmla="*/ 140245 w 174839"/>
              <a:gd name="connsiteY4" fmla="*/ 0 h 3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39" h="308540">
                <a:moveTo>
                  <a:pt x="0" y="308540"/>
                </a:moveTo>
                <a:cubicBezTo>
                  <a:pt x="22439" y="305735"/>
                  <a:pt x="44878" y="302930"/>
                  <a:pt x="61707" y="297320"/>
                </a:cubicBezTo>
                <a:cubicBezTo>
                  <a:pt x="78536" y="291710"/>
                  <a:pt x="83212" y="279556"/>
                  <a:pt x="100976" y="274881"/>
                </a:cubicBezTo>
                <a:lnTo>
                  <a:pt x="168294" y="269271"/>
                </a:lnTo>
                <a:cubicBezTo>
                  <a:pt x="174839" y="223458"/>
                  <a:pt x="157542" y="111729"/>
                  <a:pt x="140245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Forma livre 59"/>
          <p:cNvSpPr/>
          <p:nvPr/>
        </p:nvSpPr>
        <p:spPr>
          <a:xfrm>
            <a:off x="5092700" y="2536825"/>
            <a:ext cx="1341438" cy="1189038"/>
          </a:xfrm>
          <a:custGeom>
            <a:avLst/>
            <a:gdLst>
              <a:gd name="connsiteX0" fmla="*/ 1149608 w 1340769"/>
              <a:gd name="connsiteY0" fmla="*/ 1189248 h 1189248"/>
              <a:gd name="connsiteX1" fmla="*/ 1186606 w 1340769"/>
              <a:gd name="connsiteY1" fmla="*/ 1078252 h 1189248"/>
              <a:gd name="connsiteX2" fmla="*/ 1170750 w 1340769"/>
              <a:gd name="connsiteY2" fmla="*/ 977826 h 1189248"/>
              <a:gd name="connsiteX3" fmla="*/ 1128465 w 1340769"/>
              <a:gd name="connsiteY3" fmla="*/ 935542 h 1189248"/>
              <a:gd name="connsiteX4" fmla="*/ 1139036 w 1340769"/>
              <a:gd name="connsiteY4" fmla="*/ 734691 h 1189248"/>
              <a:gd name="connsiteX5" fmla="*/ 1170750 w 1340769"/>
              <a:gd name="connsiteY5" fmla="*/ 671264 h 1189248"/>
              <a:gd name="connsiteX6" fmla="*/ 1191892 w 1340769"/>
              <a:gd name="connsiteY6" fmla="*/ 613123 h 1189248"/>
              <a:gd name="connsiteX7" fmla="*/ 1207749 w 1340769"/>
              <a:gd name="connsiteY7" fmla="*/ 539126 h 1189248"/>
              <a:gd name="connsiteX8" fmla="*/ 1244747 w 1340769"/>
              <a:gd name="connsiteY8" fmla="*/ 507412 h 1189248"/>
              <a:gd name="connsiteX9" fmla="*/ 1197177 w 1340769"/>
              <a:gd name="connsiteY9" fmla="*/ 480985 h 1189248"/>
              <a:gd name="connsiteX10" fmla="*/ 1160179 w 1340769"/>
              <a:gd name="connsiteY10" fmla="*/ 438700 h 1189248"/>
              <a:gd name="connsiteX11" fmla="*/ 1160179 w 1340769"/>
              <a:gd name="connsiteY11" fmla="*/ 322418 h 1189248"/>
              <a:gd name="connsiteX12" fmla="*/ 1218320 w 1340769"/>
              <a:gd name="connsiteY12" fmla="*/ 274848 h 1189248"/>
              <a:gd name="connsiteX13" fmla="*/ 1308174 w 1340769"/>
              <a:gd name="connsiteY13" fmla="*/ 211422 h 1189248"/>
              <a:gd name="connsiteX14" fmla="*/ 1334602 w 1340769"/>
              <a:gd name="connsiteY14" fmla="*/ 142709 h 1189248"/>
              <a:gd name="connsiteX15" fmla="*/ 1324031 w 1340769"/>
              <a:gd name="connsiteY15" fmla="*/ 21142 h 1189248"/>
              <a:gd name="connsiteX16" fmla="*/ 1234176 w 1340769"/>
              <a:gd name="connsiteY16" fmla="*/ 15856 h 1189248"/>
              <a:gd name="connsiteX17" fmla="*/ 1191892 w 1340769"/>
              <a:gd name="connsiteY17" fmla="*/ 36998 h 1189248"/>
              <a:gd name="connsiteX18" fmla="*/ 1096752 w 1340769"/>
              <a:gd name="connsiteY18" fmla="*/ 36998 h 1189248"/>
              <a:gd name="connsiteX19" fmla="*/ 991041 w 1340769"/>
              <a:gd name="connsiteY19" fmla="*/ 58141 h 1189248"/>
              <a:gd name="connsiteX20" fmla="*/ 208780 w 1340769"/>
              <a:gd name="connsiteY20" fmla="*/ 153281 h 1189248"/>
              <a:gd name="connsiteX21" fmla="*/ 155924 w 1340769"/>
              <a:gd name="connsiteY21" fmla="*/ 58141 h 1189248"/>
              <a:gd name="connsiteX22" fmla="*/ 34357 w 1340769"/>
              <a:gd name="connsiteY22" fmla="*/ 68712 h 1189248"/>
              <a:gd name="connsiteX23" fmla="*/ 7929 w 1340769"/>
              <a:gd name="connsiteY23" fmla="*/ 68712 h 1189248"/>
              <a:gd name="connsiteX24" fmla="*/ 13214 w 1340769"/>
              <a:gd name="connsiteY24" fmla="*/ 137424 h 1189248"/>
              <a:gd name="connsiteX25" fmla="*/ 87212 w 1340769"/>
              <a:gd name="connsiteY25" fmla="*/ 206136 h 1189248"/>
              <a:gd name="connsiteX26" fmla="*/ 124211 w 1340769"/>
              <a:gd name="connsiteY26" fmla="*/ 258991 h 1189248"/>
              <a:gd name="connsiteX27" fmla="*/ 182352 w 1340769"/>
              <a:gd name="connsiteY27" fmla="*/ 295990 h 1189248"/>
              <a:gd name="connsiteX28" fmla="*/ 182352 w 1340769"/>
              <a:gd name="connsiteY28" fmla="*/ 576124 h 1189248"/>
              <a:gd name="connsiteX29" fmla="*/ 150639 w 1340769"/>
              <a:gd name="connsiteY29" fmla="*/ 591981 h 1189248"/>
              <a:gd name="connsiteX30" fmla="*/ 161210 w 1340769"/>
              <a:gd name="connsiteY30" fmla="*/ 634265 h 1189248"/>
              <a:gd name="connsiteX31" fmla="*/ 229922 w 1340769"/>
              <a:gd name="connsiteY31" fmla="*/ 681835 h 1189248"/>
              <a:gd name="connsiteX32" fmla="*/ 309205 w 1340769"/>
              <a:gd name="connsiteY32" fmla="*/ 713549 h 1189248"/>
              <a:gd name="connsiteX33" fmla="*/ 388488 w 1340769"/>
              <a:gd name="connsiteY33" fmla="*/ 755833 h 1189248"/>
              <a:gd name="connsiteX34" fmla="*/ 451915 w 1340769"/>
              <a:gd name="connsiteY34" fmla="*/ 808689 h 1189248"/>
              <a:gd name="connsiteX35" fmla="*/ 525913 w 1340769"/>
              <a:gd name="connsiteY35" fmla="*/ 835116 h 1189248"/>
              <a:gd name="connsiteX36" fmla="*/ 599910 w 1340769"/>
              <a:gd name="connsiteY36" fmla="*/ 845687 h 1189248"/>
              <a:gd name="connsiteX37" fmla="*/ 615767 w 1340769"/>
              <a:gd name="connsiteY37" fmla="*/ 850973 h 118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40769" h="1189248">
                <a:moveTo>
                  <a:pt x="1149608" y="1189248"/>
                </a:moveTo>
                <a:cubicBezTo>
                  <a:pt x="1166345" y="1151368"/>
                  <a:pt x="1183082" y="1113489"/>
                  <a:pt x="1186606" y="1078252"/>
                </a:cubicBezTo>
                <a:cubicBezTo>
                  <a:pt x="1190130" y="1043015"/>
                  <a:pt x="1180440" y="1001611"/>
                  <a:pt x="1170750" y="977826"/>
                </a:cubicBezTo>
                <a:cubicBezTo>
                  <a:pt x="1161060" y="954041"/>
                  <a:pt x="1133751" y="976064"/>
                  <a:pt x="1128465" y="935542"/>
                </a:cubicBezTo>
                <a:cubicBezTo>
                  <a:pt x="1123179" y="895020"/>
                  <a:pt x="1131989" y="778737"/>
                  <a:pt x="1139036" y="734691"/>
                </a:cubicBezTo>
                <a:cubicBezTo>
                  <a:pt x="1146084" y="690645"/>
                  <a:pt x="1161941" y="691525"/>
                  <a:pt x="1170750" y="671264"/>
                </a:cubicBezTo>
                <a:cubicBezTo>
                  <a:pt x="1179559" y="651003"/>
                  <a:pt x="1185726" y="635146"/>
                  <a:pt x="1191892" y="613123"/>
                </a:cubicBezTo>
                <a:cubicBezTo>
                  <a:pt x="1198058" y="591100"/>
                  <a:pt x="1198940" y="556744"/>
                  <a:pt x="1207749" y="539126"/>
                </a:cubicBezTo>
                <a:cubicBezTo>
                  <a:pt x="1216558" y="521508"/>
                  <a:pt x="1246509" y="517102"/>
                  <a:pt x="1244747" y="507412"/>
                </a:cubicBezTo>
                <a:cubicBezTo>
                  <a:pt x="1242985" y="497722"/>
                  <a:pt x="1211272" y="492437"/>
                  <a:pt x="1197177" y="480985"/>
                </a:cubicBezTo>
                <a:cubicBezTo>
                  <a:pt x="1183082" y="469533"/>
                  <a:pt x="1166345" y="465128"/>
                  <a:pt x="1160179" y="438700"/>
                </a:cubicBezTo>
                <a:cubicBezTo>
                  <a:pt x="1154013" y="412272"/>
                  <a:pt x="1150489" y="349727"/>
                  <a:pt x="1160179" y="322418"/>
                </a:cubicBezTo>
                <a:cubicBezTo>
                  <a:pt x="1169869" y="295109"/>
                  <a:pt x="1193654" y="293347"/>
                  <a:pt x="1218320" y="274848"/>
                </a:cubicBezTo>
                <a:cubicBezTo>
                  <a:pt x="1242986" y="256349"/>
                  <a:pt x="1288794" y="233445"/>
                  <a:pt x="1308174" y="211422"/>
                </a:cubicBezTo>
                <a:cubicBezTo>
                  <a:pt x="1327554" y="189399"/>
                  <a:pt x="1331959" y="174422"/>
                  <a:pt x="1334602" y="142709"/>
                </a:cubicBezTo>
                <a:cubicBezTo>
                  <a:pt x="1337245" y="110996"/>
                  <a:pt x="1340769" y="42284"/>
                  <a:pt x="1324031" y="21142"/>
                </a:cubicBezTo>
                <a:cubicBezTo>
                  <a:pt x="1307293" y="0"/>
                  <a:pt x="1256199" y="13213"/>
                  <a:pt x="1234176" y="15856"/>
                </a:cubicBezTo>
                <a:cubicBezTo>
                  <a:pt x="1212153" y="18499"/>
                  <a:pt x="1214796" y="33474"/>
                  <a:pt x="1191892" y="36998"/>
                </a:cubicBezTo>
                <a:cubicBezTo>
                  <a:pt x="1168988" y="40522"/>
                  <a:pt x="1130227" y="33474"/>
                  <a:pt x="1096752" y="36998"/>
                </a:cubicBezTo>
                <a:cubicBezTo>
                  <a:pt x="1063277" y="40522"/>
                  <a:pt x="991041" y="58141"/>
                  <a:pt x="991041" y="58141"/>
                </a:cubicBezTo>
                <a:cubicBezTo>
                  <a:pt x="843046" y="77522"/>
                  <a:pt x="347966" y="153281"/>
                  <a:pt x="208780" y="153281"/>
                </a:cubicBezTo>
                <a:cubicBezTo>
                  <a:pt x="69594" y="153281"/>
                  <a:pt x="184994" y="72236"/>
                  <a:pt x="155924" y="58141"/>
                </a:cubicBezTo>
                <a:cubicBezTo>
                  <a:pt x="126854" y="44046"/>
                  <a:pt x="59023" y="66950"/>
                  <a:pt x="34357" y="68712"/>
                </a:cubicBezTo>
                <a:cubicBezTo>
                  <a:pt x="9691" y="70474"/>
                  <a:pt x="11453" y="57260"/>
                  <a:pt x="7929" y="68712"/>
                </a:cubicBezTo>
                <a:cubicBezTo>
                  <a:pt x="4405" y="80164"/>
                  <a:pt x="0" y="114520"/>
                  <a:pt x="13214" y="137424"/>
                </a:cubicBezTo>
                <a:cubicBezTo>
                  <a:pt x="26428" y="160328"/>
                  <a:pt x="68713" y="185875"/>
                  <a:pt x="87212" y="206136"/>
                </a:cubicBezTo>
                <a:cubicBezTo>
                  <a:pt x="105711" y="226397"/>
                  <a:pt x="108354" y="244015"/>
                  <a:pt x="124211" y="258991"/>
                </a:cubicBezTo>
                <a:cubicBezTo>
                  <a:pt x="140068" y="273967"/>
                  <a:pt x="172662" y="243135"/>
                  <a:pt x="182352" y="295990"/>
                </a:cubicBezTo>
                <a:cubicBezTo>
                  <a:pt x="192042" y="348845"/>
                  <a:pt x="187637" y="526792"/>
                  <a:pt x="182352" y="576124"/>
                </a:cubicBezTo>
                <a:cubicBezTo>
                  <a:pt x="177067" y="625456"/>
                  <a:pt x="154163" y="582291"/>
                  <a:pt x="150639" y="591981"/>
                </a:cubicBezTo>
                <a:cubicBezTo>
                  <a:pt x="147115" y="601671"/>
                  <a:pt x="147996" y="619289"/>
                  <a:pt x="161210" y="634265"/>
                </a:cubicBezTo>
                <a:cubicBezTo>
                  <a:pt x="174424" y="649241"/>
                  <a:pt x="205256" y="668621"/>
                  <a:pt x="229922" y="681835"/>
                </a:cubicBezTo>
                <a:cubicBezTo>
                  <a:pt x="254588" y="695049"/>
                  <a:pt x="282777" y="701216"/>
                  <a:pt x="309205" y="713549"/>
                </a:cubicBezTo>
                <a:cubicBezTo>
                  <a:pt x="335633" y="725882"/>
                  <a:pt x="364703" y="739976"/>
                  <a:pt x="388488" y="755833"/>
                </a:cubicBezTo>
                <a:cubicBezTo>
                  <a:pt x="412273" y="771690"/>
                  <a:pt x="429011" y="795475"/>
                  <a:pt x="451915" y="808689"/>
                </a:cubicBezTo>
                <a:cubicBezTo>
                  <a:pt x="474819" y="821903"/>
                  <a:pt x="501247" y="828950"/>
                  <a:pt x="525913" y="835116"/>
                </a:cubicBezTo>
                <a:cubicBezTo>
                  <a:pt x="550579" y="841282"/>
                  <a:pt x="584934" y="843044"/>
                  <a:pt x="599910" y="845687"/>
                </a:cubicBezTo>
                <a:cubicBezTo>
                  <a:pt x="614886" y="848330"/>
                  <a:pt x="615326" y="849651"/>
                  <a:pt x="615767" y="85097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5703888" y="2632075"/>
            <a:ext cx="212725" cy="750888"/>
          </a:xfrm>
          <a:custGeom>
            <a:avLst/>
            <a:gdLst>
              <a:gd name="connsiteX0" fmla="*/ 0 w 214064"/>
              <a:gd name="connsiteY0" fmla="*/ 750548 h 750548"/>
              <a:gd name="connsiteX1" fmla="*/ 21142 w 214064"/>
              <a:gd name="connsiteY1" fmla="*/ 697693 h 750548"/>
              <a:gd name="connsiteX2" fmla="*/ 79283 w 214064"/>
              <a:gd name="connsiteY2" fmla="*/ 613124 h 750548"/>
              <a:gd name="connsiteX3" fmla="*/ 116282 w 214064"/>
              <a:gd name="connsiteY3" fmla="*/ 512699 h 750548"/>
              <a:gd name="connsiteX4" fmla="*/ 163852 w 214064"/>
              <a:gd name="connsiteY4" fmla="*/ 443987 h 750548"/>
              <a:gd name="connsiteX5" fmla="*/ 200850 w 214064"/>
              <a:gd name="connsiteY5" fmla="*/ 359418 h 750548"/>
              <a:gd name="connsiteX6" fmla="*/ 206136 w 214064"/>
              <a:gd name="connsiteY6" fmla="*/ 306562 h 750548"/>
              <a:gd name="connsiteX7" fmla="*/ 211421 w 214064"/>
              <a:gd name="connsiteY7" fmla="*/ 211422 h 750548"/>
              <a:gd name="connsiteX8" fmla="*/ 190279 w 214064"/>
              <a:gd name="connsiteY8" fmla="*/ 121568 h 750548"/>
              <a:gd name="connsiteX9" fmla="*/ 153280 w 214064"/>
              <a:gd name="connsiteY9" fmla="*/ 73998 h 750548"/>
              <a:gd name="connsiteX10" fmla="*/ 79283 w 214064"/>
              <a:gd name="connsiteY10" fmla="*/ 0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064" h="750548">
                <a:moveTo>
                  <a:pt x="0" y="750548"/>
                </a:moveTo>
                <a:cubicBezTo>
                  <a:pt x="3964" y="735572"/>
                  <a:pt x="7928" y="720597"/>
                  <a:pt x="21142" y="697693"/>
                </a:cubicBezTo>
                <a:cubicBezTo>
                  <a:pt x="34356" y="674789"/>
                  <a:pt x="63426" y="643956"/>
                  <a:pt x="79283" y="613124"/>
                </a:cubicBezTo>
                <a:cubicBezTo>
                  <a:pt x="95140" y="582292"/>
                  <a:pt x="102187" y="540889"/>
                  <a:pt x="116282" y="512699"/>
                </a:cubicBezTo>
                <a:cubicBezTo>
                  <a:pt x="130377" y="484510"/>
                  <a:pt x="149757" y="469534"/>
                  <a:pt x="163852" y="443987"/>
                </a:cubicBezTo>
                <a:cubicBezTo>
                  <a:pt x="177947" y="418440"/>
                  <a:pt x="193803" y="382322"/>
                  <a:pt x="200850" y="359418"/>
                </a:cubicBezTo>
                <a:cubicBezTo>
                  <a:pt x="207897" y="336514"/>
                  <a:pt x="204374" y="331228"/>
                  <a:pt x="206136" y="306562"/>
                </a:cubicBezTo>
                <a:cubicBezTo>
                  <a:pt x="207898" y="281896"/>
                  <a:pt x="214064" y="242254"/>
                  <a:pt x="211421" y="211422"/>
                </a:cubicBezTo>
                <a:cubicBezTo>
                  <a:pt x="208778" y="180590"/>
                  <a:pt x="199969" y="144472"/>
                  <a:pt x="190279" y="121568"/>
                </a:cubicBezTo>
                <a:cubicBezTo>
                  <a:pt x="180589" y="98664"/>
                  <a:pt x="171779" y="94259"/>
                  <a:pt x="153280" y="73998"/>
                </a:cubicBezTo>
                <a:cubicBezTo>
                  <a:pt x="134781" y="53737"/>
                  <a:pt x="107032" y="26868"/>
                  <a:pt x="79283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2" name="Forma livre 61"/>
          <p:cNvSpPr/>
          <p:nvPr/>
        </p:nvSpPr>
        <p:spPr>
          <a:xfrm>
            <a:off x="4549775" y="3144838"/>
            <a:ext cx="698500" cy="1009650"/>
          </a:xfrm>
          <a:custGeom>
            <a:avLst/>
            <a:gdLst>
              <a:gd name="connsiteX0" fmla="*/ 85450 w 698573"/>
              <a:gd name="connsiteY0" fmla="*/ 1009540 h 1009540"/>
              <a:gd name="connsiteX1" fmla="*/ 32594 w 698573"/>
              <a:gd name="connsiteY1" fmla="*/ 956684 h 1009540"/>
              <a:gd name="connsiteX2" fmla="*/ 27309 w 698573"/>
              <a:gd name="connsiteY2" fmla="*/ 845688 h 1009540"/>
              <a:gd name="connsiteX3" fmla="*/ 881 w 698573"/>
              <a:gd name="connsiteY3" fmla="*/ 776975 h 1009540"/>
              <a:gd name="connsiteX4" fmla="*/ 32594 w 698573"/>
              <a:gd name="connsiteY4" fmla="*/ 687121 h 1009540"/>
              <a:gd name="connsiteX5" fmla="*/ 80164 w 698573"/>
              <a:gd name="connsiteY5" fmla="*/ 660693 h 1009540"/>
              <a:gd name="connsiteX6" fmla="*/ 148876 w 698573"/>
              <a:gd name="connsiteY6" fmla="*/ 586696 h 1009540"/>
              <a:gd name="connsiteX7" fmla="*/ 122448 w 698573"/>
              <a:gd name="connsiteY7" fmla="*/ 454557 h 1009540"/>
              <a:gd name="connsiteX8" fmla="*/ 148876 w 698573"/>
              <a:gd name="connsiteY8" fmla="*/ 354132 h 1009540"/>
              <a:gd name="connsiteX9" fmla="*/ 349727 w 698573"/>
              <a:gd name="connsiteY9" fmla="*/ 364703 h 1009540"/>
              <a:gd name="connsiteX10" fmla="*/ 349727 w 698573"/>
              <a:gd name="connsiteY10" fmla="*/ 306562 h 1009540"/>
              <a:gd name="connsiteX11" fmla="*/ 339156 w 698573"/>
              <a:gd name="connsiteY11" fmla="*/ 269563 h 1009540"/>
              <a:gd name="connsiteX12" fmla="*/ 360298 w 698573"/>
              <a:gd name="connsiteY12" fmla="*/ 206136 h 1009540"/>
              <a:gd name="connsiteX13" fmla="*/ 370869 w 698573"/>
              <a:gd name="connsiteY13" fmla="*/ 169137 h 1009540"/>
              <a:gd name="connsiteX14" fmla="*/ 370869 w 698573"/>
              <a:gd name="connsiteY14" fmla="*/ 121567 h 1009540"/>
              <a:gd name="connsiteX15" fmla="*/ 402583 w 698573"/>
              <a:gd name="connsiteY15" fmla="*/ 100425 h 1009540"/>
              <a:gd name="connsiteX16" fmla="*/ 577006 w 698573"/>
              <a:gd name="connsiteY16" fmla="*/ 121567 h 1009540"/>
              <a:gd name="connsiteX17" fmla="*/ 624576 w 698573"/>
              <a:gd name="connsiteY17" fmla="*/ 137424 h 1009540"/>
              <a:gd name="connsiteX18" fmla="*/ 598148 w 698573"/>
              <a:gd name="connsiteY18" fmla="*/ 84569 h 1009540"/>
              <a:gd name="connsiteX19" fmla="*/ 624576 w 698573"/>
              <a:gd name="connsiteY19" fmla="*/ 58141 h 1009540"/>
              <a:gd name="connsiteX20" fmla="*/ 698573 w 698573"/>
              <a:gd name="connsiteY20" fmla="*/ 0 h 10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8573" h="1009540">
                <a:moveTo>
                  <a:pt x="85450" y="1009540"/>
                </a:moveTo>
                <a:cubicBezTo>
                  <a:pt x="63867" y="996766"/>
                  <a:pt x="42284" y="983993"/>
                  <a:pt x="32594" y="956684"/>
                </a:cubicBezTo>
                <a:cubicBezTo>
                  <a:pt x="22904" y="929375"/>
                  <a:pt x="32594" y="875639"/>
                  <a:pt x="27309" y="845688"/>
                </a:cubicBezTo>
                <a:cubicBezTo>
                  <a:pt x="22024" y="815737"/>
                  <a:pt x="0" y="803403"/>
                  <a:pt x="881" y="776975"/>
                </a:cubicBezTo>
                <a:cubicBezTo>
                  <a:pt x="1762" y="750547"/>
                  <a:pt x="19380" y="706501"/>
                  <a:pt x="32594" y="687121"/>
                </a:cubicBezTo>
                <a:cubicBezTo>
                  <a:pt x="45808" y="667741"/>
                  <a:pt x="60784" y="677430"/>
                  <a:pt x="80164" y="660693"/>
                </a:cubicBezTo>
                <a:cubicBezTo>
                  <a:pt x="99544" y="643956"/>
                  <a:pt x="141829" y="621052"/>
                  <a:pt x="148876" y="586696"/>
                </a:cubicBezTo>
                <a:cubicBezTo>
                  <a:pt x="155923" y="552340"/>
                  <a:pt x="122448" y="493318"/>
                  <a:pt x="122448" y="454557"/>
                </a:cubicBezTo>
                <a:cubicBezTo>
                  <a:pt x="122448" y="415796"/>
                  <a:pt x="110996" y="369108"/>
                  <a:pt x="148876" y="354132"/>
                </a:cubicBezTo>
                <a:cubicBezTo>
                  <a:pt x="186756" y="339156"/>
                  <a:pt x="316252" y="372631"/>
                  <a:pt x="349727" y="364703"/>
                </a:cubicBezTo>
                <a:cubicBezTo>
                  <a:pt x="383202" y="356775"/>
                  <a:pt x="351489" y="322419"/>
                  <a:pt x="349727" y="306562"/>
                </a:cubicBezTo>
                <a:cubicBezTo>
                  <a:pt x="347965" y="290705"/>
                  <a:pt x="337394" y="286301"/>
                  <a:pt x="339156" y="269563"/>
                </a:cubicBezTo>
                <a:cubicBezTo>
                  <a:pt x="340918" y="252825"/>
                  <a:pt x="355013" y="222873"/>
                  <a:pt x="360298" y="206136"/>
                </a:cubicBezTo>
                <a:cubicBezTo>
                  <a:pt x="365583" y="189399"/>
                  <a:pt x="369107" y="183232"/>
                  <a:pt x="370869" y="169137"/>
                </a:cubicBezTo>
                <a:cubicBezTo>
                  <a:pt x="372631" y="155042"/>
                  <a:pt x="365583" y="133019"/>
                  <a:pt x="370869" y="121567"/>
                </a:cubicBezTo>
                <a:cubicBezTo>
                  <a:pt x="376155" y="110115"/>
                  <a:pt x="368227" y="100425"/>
                  <a:pt x="402583" y="100425"/>
                </a:cubicBezTo>
                <a:cubicBezTo>
                  <a:pt x="436939" y="100425"/>
                  <a:pt x="540007" y="115401"/>
                  <a:pt x="577006" y="121567"/>
                </a:cubicBezTo>
                <a:cubicBezTo>
                  <a:pt x="614005" y="127733"/>
                  <a:pt x="621052" y="143590"/>
                  <a:pt x="624576" y="137424"/>
                </a:cubicBezTo>
                <a:cubicBezTo>
                  <a:pt x="628100" y="131258"/>
                  <a:pt x="598148" y="97783"/>
                  <a:pt x="598148" y="84569"/>
                </a:cubicBezTo>
                <a:cubicBezTo>
                  <a:pt x="598148" y="71355"/>
                  <a:pt x="607839" y="72236"/>
                  <a:pt x="624576" y="58141"/>
                </a:cubicBezTo>
                <a:cubicBezTo>
                  <a:pt x="641313" y="44046"/>
                  <a:pt x="669943" y="22023"/>
                  <a:pt x="698573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3" name="Forma livre 62"/>
          <p:cNvSpPr/>
          <p:nvPr/>
        </p:nvSpPr>
        <p:spPr>
          <a:xfrm>
            <a:off x="3554413" y="3824288"/>
            <a:ext cx="1001712" cy="584200"/>
          </a:xfrm>
          <a:custGeom>
            <a:avLst/>
            <a:gdLst>
              <a:gd name="connsiteX0" fmla="*/ 8809 w 1002492"/>
              <a:gd name="connsiteY0" fmla="*/ 584053 h 584053"/>
              <a:gd name="connsiteX1" fmla="*/ 3524 w 1002492"/>
              <a:gd name="connsiteY1" fmla="*/ 494199 h 584053"/>
              <a:gd name="connsiteX2" fmla="*/ 29951 w 1002492"/>
              <a:gd name="connsiteY2" fmla="*/ 451914 h 584053"/>
              <a:gd name="connsiteX3" fmla="*/ 56379 w 1002492"/>
              <a:gd name="connsiteY3" fmla="*/ 420201 h 584053"/>
              <a:gd name="connsiteX4" fmla="*/ 77521 w 1002492"/>
              <a:gd name="connsiteY4" fmla="*/ 446629 h 584053"/>
              <a:gd name="connsiteX5" fmla="*/ 125091 w 1002492"/>
              <a:gd name="connsiteY5" fmla="*/ 436058 h 584053"/>
              <a:gd name="connsiteX6" fmla="*/ 172661 w 1002492"/>
              <a:gd name="connsiteY6" fmla="*/ 414915 h 584053"/>
              <a:gd name="connsiteX7" fmla="*/ 172661 w 1002492"/>
              <a:gd name="connsiteY7" fmla="*/ 383202 h 584053"/>
              <a:gd name="connsiteX8" fmla="*/ 236088 w 1002492"/>
              <a:gd name="connsiteY8" fmla="*/ 372631 h 584053"/>
              <a:gd name="connsiteX9" fmla="*/ 241373 w 1002492"/>
              <a:gd name="connsiteY9" fmla="*/ 325061 h 584053"/>
              <a:gd name="connsiteX10" fmla="*/ 267801 w 1002492"/>
              <a:gd name="connsiteY10" fmla="*/ 303919 h 584053"/>
              <a:gd name="connsiteX11" fmla="*/ 304800 w 1002492"/>
              <a:gd name="connsiteY11" fmla="*/ 303919 h 584053"/>
              <a:gd name="connsiteX12" fmla="*/ 431653 w 1002492"/>
              <a:gd name="connsiteY12" fmla="*/ 240492 h 584053"/>
              <a:gd name="connsiteX13" fmla="*/ 547935 w 1002492"/>
              <a:gd name="connsiteY13" fmla="*/ 140067 h 584053"/>
              <a:gd name="connsiteX14" fmla="*/ 669503 w 1002492"/>
              <a:gd name="connsiteY14" fmla="*/ 13214 h 584053"/>
              <a:gd name="connsiteX15" fmla="*/ 780499 w 1002492"/>
              <a:gd name="connsiteY15" fmla="*/ 60784 h 584053"/>
              <a:gd name="connsiteX16" fmla="*/ 854497 w 1002492"/>
              <a:gd name="connsiteY16" fmla="*/ 76640 h 584053"/>
              <a:gd name="connsiteX17" fmla="*/ 891496 w 1002492"/>
              <a:gd name="connsiteY17" fmla="*/ 92497 h 584053"/>
              <a:gd name="connsiteX18" fmla="*/ 933780 w 1002492"/>
              <a:gd name="connsiteY18" fmla="*/ 71355 h 584053"/>
              <a:gd name="connsiteX19" fmla="*/ 1002492 w 1002492"/>
              <a:gd name="connsiteY19" fmla="*/ 92497 h 58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2492" h="584053">
                <a:moveTo>
                  <a:pt x="8809" y="584053"/>
                </a:moveTo>
                <a:cubicBezTo>
                  <a:pt x="4404" y="550137"/>
                  <a:pt x="0" y="516222"/>
                  <a:pt x="3524" y="494199"/>
                </a:cubicBezTo>
                <a:cubicBezTo>
                  <a:pt x="7048" y="472176"/>
                  <a:pt x="21142" y="464247"/>
                  <a:pt x="29951" y="451914"/>
                </a:cubicBezTo>
                <a:cubicBezTo>
                  <a:pt x="38760" y="439581"/>
                  <a:pt x="48451" y="421082"/>
                  <a:pt x="56379" y="420201"/>
                </a:cubicBezTo>
                <a:cubicBezTo>
                  <a:pt x="64307" y="419320"/>
                  <a:pt x="66069" y="443986"/>
                  <a:pt x="77521" y="446629"/>
                </a:cubicBezTo>
                <a:cubicBezTo>
                  <a:pt x="88973" y="449272"/>
                  <a:pt x="109234" y="441344"/>
                  <a:pt x="125091" y="436058"/>
                </a:cubicBezTo>
                <a:cubicBezTo>
                  <a:pt x="140948" y="430772"/>
                  <a:pt x="164733" y="423724"/>
                  <a:pt x="172661" y="414915"/>
                </a:cubicBezTo>
                <a:cubicBezTo>
                  <a:pt x="180589" y="406106"/>
                  <a:pt x="162090" y="390249"/>
                  <a:pt x="172661" y="383202"/>
                </a:cubicBezTo>
                <a:cubicBezTo>
                  <a:pt x="183232" y="376155"/>
                  <a:pt x="224636" y="382321"/>
                  <a:pt x="236088" y="372631"/>
                </a:cubicBezTo>
                <a:cubicBezTo>
                  <a:pt x="247540" y="362941"/>
                  <a:pt x="236088" y="336513"/>
                  <a:pt x="241373" y="325061"/>
                </a:cubicBezTo>
                <a:cubicBezTo>
                  <a:pt x="246659" y="313609"/>
                  <a:pt x="257230" y="307443"/>
                  <a:pt x="267801" y="303919"/>
                </a:cubicBezTo>
                <a:cubicBezTo>
                  <a:pt x="278372" y="300395"/>
                  <a:pt x="277491" y="314490"/>
                  <a:pt x="304800" y="303919"/>
                </a:cubicBezTo>
                <a:cubicBezTo>
                  <a:pt x="332109" y="293348"/>
                  <a:pt x="391131" y="267801"/>
                  <a:pt x="431653" y="240492"/>
                </a:cubicBezTo>
                <a:cubicBezTo>
                  <a:pt x="472176" y="213183"/>
                  <a:pt x="508293" y="177947"/>
                  <a:pt x="547935" y="140067"/>
                </a:cubicBezTo>
                <a:cubicBezTo>
                  <a:pt x="587577" y="102187"/>
                  <a:pt x="630742" y="26428"/>
                  <a:pt x="669503" y="13214"/>
                </a:cubicBezTo>
                <a:cubicBezTo>
                  <a:pt x="708264" y="0"/>
                  <a:pt x="749667" y="50213"/>
                  <a:pt x="780499" y="60784"/>
                </a:cubicBezTo>
                <a:cubicBezTo>
                  <a:pt x="811331" y="71355"/>
                  <a:pt x="835997" y="71354"/>
                  <a:pt x="854497" y="76640"/>
                </a:cubicBezTo>
                <a:cubicBezTo>
                  <a:pt x="872997" y="81926"/>
                  <a:pt x="878282" y="93378"/>
                  <a:pt x="891496" y="92497"/>
                </a:cubicBezTo>
                <a:cubicBezTo>
                  <a:pt x="904710" y="91616"/>
                  <a:pt x="915281" y="71355"/>
                  <a:pt x="933780" y="71355"/>
                </a:cubicBezTo>
                <a:cubicBezTo>
                  <a:pt x="952279" y="71355"/>
                  <a:pt x="977385" y="81926"/>
                  <a:pt x="1002492" y="92497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4" name="Forma livre 63"/>
          <p:cNvSpPr/>
          <p:nvPr/>
        </p:nvSpPr>
        <p:spPr>
          <a:xfrm>
            <a:off x="6115050" y="2784475"/>
            <a:ext cx="2547938" cy="2363788"/>
          </a:xfrm>
          <a:custGeom>
            <a:avLst/>
            <a:gdLst>
              <a:gd name="connsiteX0" fmla="*/ 0 w 2547635"/>
              <a:gd name="connsiteY0" fmla="*/ 2363522 h 2363522"/>
              <a:gd name="connsiteX1" fmla="*/ 84569 w 2547635"/>
              <a:gd name="connsiteY1" fmla="*/ 2300095 h 2363522"/>
              <a:gd name="connsiteX2" fmla="*/ 179709 w 2547635"/>
              <a:gd name="connsiteY2" fmla="*/ 2194384 h 2363522"/>
              <a:gd name="connsiteX3" fmla="*/ 264278 w 2547635"/>
              <a:gd name="connsiteY3" fmla="*/ 2078102 h 2363522"/>
              <a:gd name="connsiteX4" fmla="*/ 269563 w 2547635"/>
              <a:gd name="connsiteY4" fmla="*/ 1998819 h 2363522"/>
              <a:gd name="connsiteX5" fmla="*/ 227279 w 2547635"/>
              <a:gd name="connsiteY5" fmla="*/ 1961820 h 2363522"/>
              <a:gd name="connsiteX6" fmla="*/ 269563 w 2547635"/>
              <a:gd name="connsiteY6" fmla="*/ 1930107 h 2363522"/>
              <a:gd name="connsiteX7" fmla="*/ 332990 w 2547635"/>
              <a:gd name="connsiteY7" fmla="*/ 1882537 h 2363522"/>
              <a:gd name="connsiteX8" fmla="*/ 359418 w 2547635"/>
              <a:gd name="connsiteY8" fmla="*/ 1834967 h 2363522"/>
              <a:gd name="connsiteX9" fmla="*/ 438701 w 2547635"/>
              <a:gd name="connsiteY9" fmla="*/ 1776826 h 2363522"/>
              <a:gd name="connsiteX10" fmla="*/ 554983 w 2547635"/>
              <a:gd name="connsiteY10" fmla="*/ 1686972 h 2363522"/>
              <a:gd name="connsiteX11" fmla="*/ 618410 w 2547635"/>
              <a:gd name="connsiteY11" fmla="*/ 1702828 h 2363522"/>
              <a:gd name="connsiteX12" fmla="*/ 687122 w 2547635"/>
              <a:gd name="connsiteY12" fmla="*/ 1686972 h 2363522"/>
              <a:gd name="connsiteX13" fmla="*/ 718835 w 2547635"/>
              <a:gd name="connsiteY13" fmla="*/ 1612974 h 2363522"/>
              <a:gd name="connsiteX14" fmla="*/ 750548 w 2547635"/>
              <a:gd name="connsiteY14" fmla="*/ 1517834 h 2363522"/>
              <a:gd name="connsiteX15" fmla="*/ 803404 w 2547635"/>
              <a:gd name="connsiteY15" fmla="*/ 1406837 h 2363522"/>
              <a:gd name="connsiteX16" fmla="*/ 856259 w 2547635"/>
              <a:gd name="connsiteY16" fmla="*/ 1332840 h 2363522"/>
              <a:gd name="connsiteX17" fmla="*/ 940828 w 2547635"/>
              <a:gd name="connsiteY17" fmla="*/ 1184844 h 2363522"/>
              <a:gd name="connsiteX18" fmla="*/ 998969 w 2547635"/>
              <a:gd name="connsiteY18" fmla="*/ 1094990 h 2363522"/>
              <a:gd name="connsiteX19" fmla="*/ 972541 w 2547635"/>
              <a:gd name="connsiteY19" fmla="*/ 1026278 h 2363522"/>
              <a:gd name="connsiteX20" fmla="*/ 856259 w 2547635"/>
              <a:gd name="connsiteY20" fmla="*/ 931138 h 2363522"/>
              <a:gd name="connsiteX21" fmla="*/ 739977 w 2547635"/>
              <a:gd name="connsiteY21" fmla="*/ 867711 h 2363522"/>
              <a:gd name="connsiteX22" fmla="*/ 835117 w 2547635"/>
              <a:gd name="connsiteY22" fmla="*/ 809570 h 2363522"/>
              <a:gd name="connsiteX23" fmla="*/ 924971 w 2547635"/>
              <a:gd name="connsiteY23" fmla="*/ 751429 h 2363522"/>
              <a:gd name="connsiteX24" fmla="*/ 1094109 w 2547635"/>
              <a:gd name="connsiteY24" fmla="*/ 714431 h 2363522"/>
              <a:gd name="connsiteX25" fmla="*/ 1178678 w 2547635"/>
              <a:gd name="connsiteY25" fmla="*/ 677432 h 2363522"/>
              <a:gd name="connsiteX26" fmla="*/ 1189249 w 2547635"/>
              <a:gd name="connsiteY26" fmla="*/ 598148 h 2363522"/>
              <a:gd name="connsiteX27" fmla="*/ 1279103 w 2547635"/>
              <a:gd name="connsiteY27" fmla="*/ 592863 h 2363522"/>
              <a:gd name="connsiteX28" fmla="*/ 1342530 w 2547635"/>
              <a:gd name="connsiteY28" fmla="*/ 503009 h 2363522"/>
              <a:gd name="connsiteX29" fmla="*/ 1363672 w 2547635"/>
              <a:gd name="connsiteY29" fmla="*/ 413154 h 2363522"/>
              <a:gd name="connsiteX30" fmla="*/ 1374243 w 2547635"/>
              <a:gd name="connsiteY30" fmla="*/ 355013 h 2363522"/>
              <a:gd name="connsiteX31" fmla="*/ 1437670 w 2547635"/>
              <a:gd name="connsiteY31" fmla="*/ 302158 h 2363522"/>
              <a:gd name="connsiteX32" fmla="*/ 1427099 w 2547635"/>
              <a:gd name="connsiteY32" fmla="*/ 207018 h 2363522"/>
              <a:gd name="connsiteX33" fmla="*/ 1575094 w 2547635"/>
              <a:gd name="connsiteY33" fmla="*/ 133020 h 2363522"/>
              <a:gd name="connsiteX34" fmla="*/ 1723089 w 2547635"/>
              <a:gd name="connsiteY34" fmla="*/ 111878 h 2363522"/>
              <a:gd name="connsiteX35" fmla="*/ 1902798 w 2547635"/>
              <a:gd name="connsiteY35" fmla="*/ 16738 h 2363522"/>
              <a:gd name="connsiteX36" fmla="*/ 2034937 w 2547635"/>
              <a:gd name="connsiteY36" fmla="*/ 11452 h 2363522"/>
              <a:gd name="connsiteX37" fmla="*/ 2214645 w 2547635"/>
              <a:gd name="connsiteY37" fmla="*/ 22024 h 2363522"/>
              <a:gd name="connsiteX38" fmla="*/ 2367926 w 2547635"/>
              <a:gd name="connsiteY38" fmla="*/ 48451 h 2363522"/>
              <a:gd name="connsiteX39" fmla="*/ 2489494 w 2547635"/>
              <a:gd name="connsiteY39" fmla="*/ 43166 h 2363522"/>
              <a:gd name="connsiteX40" fmla="*/ 2547635 w 2547635"/>
              <a:gd name="connsiteY40" fmla="*/ 64308 h 23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47635" h="2363522">
                <a:moveTo>
                  <a:pt x="0" y="2363522"/>
                </a:moveTo>
                <a:cubicBezTo>
                  <a:pt x="27309" y="2345903"/>
                  <a:pt x="54618" y="2328285"/>
                  <a:pt x="84569" y="2300095"/>
                </a:cubicBezTo>
                <a:cubicBezTo>
                  <a:pt x="114521" y="2271905"/>
                  <a:pt x="149758" y="2231383"/>
                  <a:pt x="179709" y="2194384"/>
                </a:cubicBezTo>
                <a:cubicBezTo>
                  <a:pt x="209661" y="2157385"/>
                  <a:pt x="249302" y="2110696"/>
                  <a:pt x="264278" y="2078102"/>
                </a:cubicBezTo>
                <a:cubicBezTo>
                  <a:pt x="279254" y="2045508"/>
                  <a:pt x="275730" y="2018199"/>
                  <a:pt x="269563" y="1998819"/>
                </a:cubicBezTo>
                <a:cubicBezTo>
                  <a:pt x="263397" y="1979439"/>
                  <a:pt x="227279" y="1973272"/>
                  <a:pt x="227279" y="1961820"/>
                </a:cubicBezTo>
                <a:cubicBezTo>
                  <a:pt x="227279" y="1950368"/>
                  <a:pt x="269563" y="1930107"/>
                  <a:pt x="269563" y="1930107"/>
                </a:cubicBezTo>
                <a:cubicBezTo>
                  <a:pt x="287181" y="1916893"/>
                  <a:pt x="318014" y="1898394"/>
                  <a:pt x="332990" y="1882537"/>
                </a:cubicBezTo>
                <a:cubicBezTo>
                  <a:pt x="347966" y="1866680"/>
                  <a:pt x="341800" y="1852585"/>
                  <a:pt x="359418" y="1834967"/>
                </a:cubicBezTo>
                <a:cubicBezTo>
                  <a:pt x="377036" y="1817349"/>
                  <a:pt x="406107" y="1801492"/>
                  <a:pt x="438701" y="1776826"/>
                </a:cubicBezTo>
                <a:cubicBezTo>
                  <a:pt x="471295" y="1752160"/>
                  <a:pt x="525032" y="1699305"/>
                  <a:pt x="554983" y="1686972"/>
                </a:cubicBezTo>
                <a:cubicBezTo>
                  <a:pt x="584934" y="1674639"/>
                  <a:pt x="596387" y="1702828"/>
                  <a:pt x="618410" y="1702828"/>
                </a:cubicBezTo>
                <a:cubicBezTo>
                  <a:pt x="640433" y="1702828"/>
                  <a:pt x="670385" y="1701948"/>
                  <a:pt x="687122" y="1686972"/>
                </a:cubicBezTo>
                <a:cubicBezTo>
                  <a:pt x="703860" y="1671996"/>
                  <a:pt x="708264" y="1641164"/>
                  <a:pt x="718835" y="1612974"/>
                </a:cubicBezTo>
                <a:cubicBezTo>
                  <a:pt x="729406" y="1584784"/>
                  <a:pt x="736453" y="1552190"/>
                  <a:pt x="750548" y="1517834"/>
                </a:cubicBezTo>
                <a:cubicBezTo>
                  <a:pt x="764643" y="1483478"/>
                  <a:pt x="785786" y="1437669"/>
                  <a:pt x="803404" y="1406837"/>
                </a:cubicBezTo>
                <a:cubicBezTo>
                  <a:pt x="821022" y="1376005"/>
                  <a:pt x="833355" y="1369839"/>
                  <a:pt x="856259" y="1332840"/>
                </a:cubicBezTo>
                <a:cubicBezTo>
                  <a:pt x="879163" y="1295841"/>
                  <a:pt x="917043" y="1224486"/>
                  <a:pt x="940828" y="1184844"/>
                </a:cubicBezTo>
                <a:cubicBezTo>
                  <a:pt x="964613" y="1145202"/>
                  <a:pt x="993684" y="1121418"/>
                  <a:pt x="998969" y="1094990"/>
                </a:cubicBezTo>
                <a:cubicBezTo>
                  <a:pt x="1004254" y="1068562"/>
                  <a:pt x="996326" y="1053587"/>
                  <a:pt x="972541" y="1026278"/>
                </a:cubicBezTo>
                <a:cubicBezTo>
                  <a:pt x="948756" y="998969"/>
                  <a:pt x="895020" y="957566"/>
                  <a:pt x="856259" y="931138"/>
                </a:cubicBezTo>
                <a:cubicBezTo>
                  <a:pt x="817498" y="904710"/>
                  <a:pt x="743501" y="887972"/>
                  <a:pt x="739977" y="867711"/>
                </a:cubicBezTo>
                <a:cubicBezTo>
                  <a:pt x="736453" y="847450"/>
                  <a:pt x="804285" y="828950"/>
                  <a:pt x="835117" y="809570"/>
                </a:cubicBezTo>
                <a:cubicBezTo>
                  <a:pt x="865949" y="790190"/>
                  <a:pt x="881806" y="767286"/>
                  <a:pt x="924971" y="751429"/>
                </a:cubicBezTo>
                <a:cubicBezTo>
                  <a:pt x="968136" y="735573"/>
                  <a:pt x="1051825" y="726764"/>
                  <a:pt x="1094109" y="714431"/>
                </a:cubicBezTo>
                <a:cubicBezTo>
                  <a:pt x="1136393" y="702098"/>
                  <a:pt x="1162821" y="696813"/>
                  <a:pt x="1178678" y="677432"/>
                </a:cubicBezTo>
                <a:cubicBezTo>
                  <a:pt x="1194535" y="658052"/>
                  <a:pt x="1172512" y="612243"/>
                  <a:pt x="1189249" y="598148"/>
                </a:cubicBezTo>
                <a:cubicBezTo>
                  <a:pt x="1205986" y="584053"/>
                  <a:pt x="1253556" y="608719"/>
                  <a:pt x="1279103" y="592863"/>
                </a:cubicBezTo>
                <a:cubicBezTo>
                  <a:pt x="1304650" y="577007"/>
                  <a:pt x="1328435" y="532960"/>
                  <a:pt x="1342530" y="503009"/>
                </a:cubicBezTo>
                <a:cubicBezTo>
                  <a:pt x="1356625" y="473058"/>
                  <a:pt x="1358387" y="437820"/>
                  <a:pt x="1363672" y="413154"/>
                </a:cubicBezTo>
                <a:cubicBezTo>
                  <a:pt x="1368958" y="388488"/>
                  <a:pt x="1361910" y="373512"/>
                  <a:pt x="1374243" y="355013"/>
                </a:cubicBezTo>
                <a:cubicBezTo>
                  <a:pt x="1386576" y="336514"/>
                  <a:pt x="1428861" y="326824"/>
                  <a:pt x="1437670" y="302158"/>
                </a:cubicBezTo>
                <a:cubicBezTo>
                  <a:pt x="1446479" y="277492"/>
                  <a:pt x="1404195" y="235208"/>
                  <a:pt x="1427099" y="207018"/>
                </a:cubicBezTo>
                <a:cubicBezTo>
                  <a:pt x="1450003" y="178828"/>
                  <a:pt x="1525762" y="148877"/>
                  <a:pt x="1575094" y="133020"/>
                </a:cubicBezTo>
                <a:cubicBezTo>
                  <a:pt x="1624426" y="117163"/>
                  <a:pt x="1668472" y="131258"/>
                  <a:pt x="1723089" y="111878"/>
                </a:cubicBezTo>
                <a:cubicBezTo>
                  <a:pt x="1777706" y="92498"/>
                  <a:pt x="1850823" y="33476"/>
                  <a:pt x="1902798" y="16738"/>
                </a:cubicBezTo>
                <a:cubicBezTo>
                  <a:pt x="1954773" y="0"/>
                  <a:pt x="1982963" y="10571"/>
                  <a:pt x="2034937" y="11452"/>
                </a:cubicBezTo>
                <a:cubicBezTo>
                  <a:pt x="2086912" y="12333"/>
                  <a:pt x="2159147" y="15858"/>
                  <a:pt x="2214645" y="22024"/>
                </a:cubicBezTo>
                <a:cubicBezTo>
                  <a:pt x="2270143" y="28191"/>
                  <a:pt x="2322118" y="44927"/>
                  <a:pt x="2367926" y="48451"/>
                </a:cubicBezTo>
                <a:cubicBezTo>
                  <a:pt x="2413734" y="51975"/>
                  <a:pt x="2459543" y="40523"/>
                  <a:pt x="2489494" y="43166"/>
                </a:cubicBezTo>
                <a:cubicBezTo>
                  <a:pt x="2519446" y="45809"/>
                  <a:pt x="2532659" y="60784"/>
                  <a:pt x="2547635" y="6430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5" name="Forma livre 64"/>
          <p:cNvSpPr/>
          <p:nvPr/>
        </p:nvSpPr>
        <p:spPr>
          <a:xfrm>
            <a:off x="5618163" y="4689475"/>
            <a:ext cx="735012" cy="300038"/>
          </a:xfrm>
          <a:custGeom>
            <a:avLst/>
            <a:gdLst>
              <a:gd name="connsiteX0" fmla="*/ 0 w 734691"/>
              <a:gd name="connsiteY0" fmla="*/ 299514 h 299514"/>
              <a:gd name="connsiteX1" fmla="*/ 47570 w 734691"/>
              <a:gd name="connsiteY1" fmla="*/ 273087 h 299514"/>
              <a:gd name="connsiteX2" fmla="*/ 89854 w 734691"/>
              <a:gd name="connsiteY2" fmla="*/ 246659 h 299514"/>
              <a:gd name="connsiteX3" fmla="*/ 126853 w 734691"/>
              <a:gd name="connsiteY3" fmla="*/ 273087 h 299514"/>
              <a:gd name="connsiteX4" fmla="*/ 195565 w 734691"/>
              <a:gd name="connsiteY4" fmla="*/ 251944 h 299514"/>
              <a:gd name="connsiteX5" fmla="*/ 195565 w 734691"/>
              <a:gd name="connsiteY5" fmla="*/ 177947 h 299514"/>
              <a:gd name="connsiteX6" fmla="*/ 206136 w 734691"/>
              <a:gd name="connsiteY6" fmla="*/ 135662 h 299514"/>
              <a:gd name="connsiteX7" fmla="*/ 221993 w 734691"/>
              <a:gd name="connsiteY7" fmla="*/ 93378 h 299514"/>
              <a:gd name="connsiteX8" fmla="*/ 285419 w 734691"/>
              <a:gd name="connsiteY8" fmla="*/ 45808 h 299514"/>
              <a:gd name="connsiteX9" fmla="*/ 338275 w 734691"/>
              <a:gd name="connsiteY9" fmla="*/ 35237 h 299514"/>
              <a:gd name="connsiteX10" fmla="*/ 406987 w 734691"/>
              <a:gd name="connsiteY10" fmla="*/ 35237 h 299514"/>
              <a:gd name="connsiteX11" fmla="*/ 465128 w 734691"/>
              <a:gd name="connsiteY11" fmla="*/ 3524 h 299514"/>
              <a:gd name="connsiteX12" fmla="*/ 523269 w 734691"/>
              <a:gd name="connsiteY12" fmla="*/ 14095 h 299514"/>
              <a:gd name="connsiteX13" fmla="*/ 554982 w 734691"/>
              <a:gd name="connsiteY13" fmla="*/ 35237 h 299514"/>
              <a:gd name="connsiteX14" fmla="*/ 618409 w 734691"/>
              <a:gd name="connsiteY14" fmla="*/ 35237 h 299514"/>
              <a:gd name="connsiteX15" fmla="*/ 676550 w 734691"/>
              <a:gd name="connsiteY15" fmla="*/ 61665 h 299514"/>
              <a:gd name="connsiteX16" fmla="*/ 734691 w 734691"/>
              <a:gd name="connsiteY16" fmla="*/ 56379 h 29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4691" h="299514">
                <a:moveTo>
                  <a:pt x="0" y="299514"/>
                </a:moveTo>
                <a:cubicBezTo>
                  <a:pt x="16297" y="290705"/>
                  <a:pt x="32594" y="281896"/>
                  <a:pt x="47570" y="273087"/>
                </a:cubicBezTo>
                <a:cubicBezTo>
                  <a:pt x="62546" y="264278"/>
                  <a:pt x="76640" y="246659"/>
                  <a:pt x="89854" y="246659"/>
                </a:cubicBezTo>
                <a:cubicBezTo>
                  <a:pt x="103068" y="246659"/>
                  <a:pt x="109235" y="272206"/>
                  <a:pt x="126853" y="273087"/>
                </a:cubicBezTo>
                <a:cubicBezTo>
                  <a:pt x="144471" y="273968"/>
                  <a:pt x="184113" y="267801"/>
                  <a:pt x="195565" y="251944"/>
                </a:cubicBezTo>
                <a:cubicBezTo>
                  <a:pt x="207017" y="236087"/>
                  <a:pt x="193803" y="197327"/>
                  <a:pt x="195565" y="177947"/>
                </a:cubicBezTo>
                <a:cubicBezTo>
                  <a:pt x="197327" y="158567"/>
                  <a:pt x="201731" y="149757"/>
                  <a:pt x="206136" y="135662"/>
                </a:cubicBezTo>
                <a:cubicBezTo>
                  <a:pt x="210541" y="121567"/>
                  <a:pt x="208779" y="108354"/>
                  <a:pt x="221993" y="93378"/>
                </a:cubicBezTo>
                <a:cubicBezTo>
                  <a:pt x="235207" y="78402"/>
                  <a:pt x="266039" y="55498"/>
                  <a:pt x="285419" y="45808"/>
                </a:cubicBezTo>
                <a:cubicBezTo>
                  <a:pt x="304799" y="36118"/>
                  <a:pt x="318014" y="36999"/>
                  <a:pt x="338275" y="35237"/>
                </a:cubicBezTo>
                <a:cubicBezTo>
                  <a:pt x="358536" y="33475"/>
                  <a:pt x="385845" y="40523"/>
                  <a:pt x="406987" y="35237"/>
                </a:cubicBezTo>
                <a:cubicBezTo>
                  <a:pt x="428129" y="29952"/>
                  <a:pt x="445748" y="7048"/>
                  <a:pt x="465128" y="3524"/>
                </a:cubicBezTo>
                <a:cubicBezTo>
                  <a:pt x="484508" y="0"/>
                  <a:pt x="508293" y="8809"/>
                  <a:pt x="523269" y="14095"/>
                </a:cubicBezTo>
                <a:cubicBezTo>
                  <a:pt x="538245" y="19381"/>
                  <a:pt x="539125" y="31713"/>
                  <a:pt x="554982" y="35237"/>
                </a:cubicBezTo>
                <a:cubicBezTo>
                  <a:pt x="570839" y="38761"/>
                  <a:pt x="598148" y="30832"/>
                  <a:pt x="618409" y="35237"/>
                </a:cubicBezTo>
                <a:cubicBezTo>
                  <a:pt x="638670" y="39642"/>
                  <a:pt x="657170" y="58141"/>
                  <a:pt x="676550" y="61665"/>
                </a:cubicBezTo>
                <a:cubicBezTo>
                  <a:pt x="695930" y="65189"/>
                  <a:pt x="715310" y="60784"/>
                  <a:pt x="734691" y="5637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6" name="Forma livre 65"/>
          <p:cNvSpPr/>
          <p:nvPr/>
        </p:nvSpPr>
        <p:spPr>
          <a:xfrm>
            <a:off x="3409950" y="3328988"/>
            <a:ext cx="1273175" cy="1020762"/>
          </a:xfrm>
          <a:custGeom>
            <a:avLst/>
            <a:gdLst>
              <a:gd name="connsiteX0" fmla="*/ 0 w 1273818"/>
              <a:gd name="connsiteY0" fmla="*/ 1020991 h 1020991"/>
              <a:gd name="connsiteX1" fmla="*/ 5286 w 1273818"/>
              <a:gd name="connsiteY1" fmla="*/ 962850 h 1020991"/>
              <a:gd name="connsiteX2" fmla="*/ 10571 w 1273818"/>
              <a:gd name="connsiteY2" fmla="*/ 899423 h 1020991"/>
              <a:gd name="connsiteX3" fmla="*/ 36999 w 1273818"/>
              <a:gd name="connsiteY3" fmla="*/ 835997 h 1020991"/>
              <a:gd name="connsiteX4" fmla="*/ 63427 w 1273818"/>
              <a:gd name="connsiteY4" fmla="*/ 767285 h 1020991"/>
              <a:gd name="connsiteX5" fmla="*/ 84569 w 1273818"/>
              <a:gd name="connsiteY5" fmla="*/ 730286 h 1020991"/>
              <a:gd name="connsiteX6" fmla="*/ 147996 w 1273818"/>
              <a:gd name="connsiteY6" fmla="*/ 661574 h 1020991"/>
              <a:gd name="connsiteX7" fmla="*/ 216708 w 1273818"/>
              <a:gd name="connsiteY7" fmla="*/ 614004 h 1020991"/>
              <a:gd name="connsiteX8" fmla="*/ 200851 w 1273818"/>
              <a:gd name="connsiteY8" fmla="*/ 550577 h 1020991"/>
              <a:gd name="connsiteX9" fmla="*/ 190280 w 1273818"/>
              <a:gd name="connsiteY9" fmla="*/ 418438 h 1020991"/>
              <a:gd name="connsiteX10" fmla="*/ 174423 w 1273818"/>
              <a:gd name="connsiteY10" fmla="*/ 344441 h 1020991"/>
              <a:gd name="connsiteX11" fmla="*/ 179709 w 1273818"/>
              <a:gd name="connsiteY11" fmla="*/ 101305 h 1020991"/>
              <a:gd name="connsiteX12" fmla="*/ 258992 w 1273818"/>
              <a:gd name="connsiteY12" fmla="*/ 111876 h 1020991"/>
              <a:gd name="connsiteX13" fmla="*/ 338275 w 1273818"/>
              <a:gd name="connsiteY13" fmla="*/ 111876 h 1020991"/>
              <a:gd name="connsiteX14" fmla="*/ 454557 w 1273818"/>
              <a:gd name="connsiteY14" fmla="*/ 69592 h 1020991"/>
              <a:gd name="connsiteX15" fmla="*/ 560268 w 1273818"/>
              <a:gd name="connsiteY15" fmla="*/ 48450 h 1020991"/>
              <a:gd name="connsiteX16" fmla="*/ 702978 w 1273818"/>
              <a:gd name="connsiteY16" fmla="*/ 48450 h 1020991"/>
              <a:gd name="connsiteX17" fmla="*/ 983112 w 1273818"/>
              <a:gd name="connsiteY17" fmla="*/ 43164 h 1020991"/>
              <a:gd name="connsiteX18" fmla="*/ 1051824 w 1273818"/>
              <a:gd name="connsiteY18" fmla="*/ 6166 h 1020991"/>
              <a:gd name="connsiteX19" fmla="*/ 1125822 w 1273818"/>
              <a:gd name="connsiteY19" fmla="*/ 6166 h 1020991"/>
              <a:gd name="connsiteX20" fmla="*/ 1199820 w 1273818"/>
              <a:gd name="connsiteY20" fmla="*/ 22022 h 1020991"/>
              <a:gd name="connsiteX21" fmla="*/ 1252675 w 1273818"/>
              <a:gd name="connsiteY21" fmla="*/ 37879 h 1020991"/>
              <a:gd name="connsiteX22" fmla="*/ 1268532 w 1273818"/>
              <a:gd name="connsiteY22" fmla="*/ 80163 h 1020991"/>
              <a:gd name="connsiteX23" fmla="*/ 1273818 w 1273818"/>
              <a:gd name="connsiteY23" fmla="*/ 185874 h 10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73818" h="1020991">
                <a:moveTo>
                  <a:pt x="0" y="1020991"/>
                </a:moveTo>
                <a:cubicBezTo>
                  <a:pt x="1762" y="1002051"/>
                  <a:pt x="3524" y="983111"/>
                  <a:pt x="5286" y="962850"/>
                </a:cubicBezTo>
                <a:cubicBezTo>
                  <a:pt x="7048" y="942589"/>
                  <a:pt x="5286" y="920565"/>
                  <a:pt x="10571" y="899423"/>
                </a:cubicBezTo>
                <a:cubicBezTo>
                  <a:pt x="15857" y="878281"/>
                  <a:pt x="28190" y="858020"/>
                  <a:pt x="36999" y="835997"/>
                </a:cubicBezTo>
                <a:cubicBezTo>
                  <a:pt x="45808" y="813974"/>
                  <a:pt x="55499" y="784903"/>
                  <a:pt x="63427" y="767285"/>
                </a:cubicBezTo>
                <a:cubicBezTo>
                  <a:pt x="71355" y="749667"/>
                  <a:pt x="70474" y="747904"/>
                  <a:pt x="84569" y="730286"/>
                </a:cubicBezTo>
                <a:cubicBezTo>
                  <a:pt x="98664" y="712668"/>
                  <a:pt x="125973" y="680954"/>
                  <a:pt x="147996" y="661574"/>
                </a:cubicBezTo>
                <a:cubicBezTo>
                  <a:pt x="170019" y="642194"/>
                  <a:pt x="207899" y="632503"/>
                  <a:pt x="216708" y="614004"/>
                </a:cubicBezTo>
                <a:cubicBezTo>
                  <a:pt x="225517" y="595505"/>
                  <a:pt x="205256" y="583171"/>
                  <a:pt x="200851" y="550577"/>
                </a:cubicBezTo>
                <a:cubicBezTo>
                  <a:pt x="196446" y="517983"/>
                  <a:pt x="194685" y="452794"/>
                  <a:pt x="190280" y="418438"/>
                </a:cubicBezTo>
                <a:cubicBezTo>
                  <a:pt x="185875" y="384082"/>
                  <a:pt x="176185" y="397296"/>
                  <a:pt x="174423" y="344441"/>
                </a:cubicBezTo>
                <a:cubicBezTo>
                  <a:pt x="172661" y="291586"/>
                  <a:pt x="165614" y="140066"/>
                  <a:pt x="179709" y="101305"/>
                </a:cubicBezTo>
                <a:cubicBezTo>
                  <a:pt x="193804" y="62544"/>
                  <a:pt x="232564" y="110114"/>
                  <a:pt x="258992" y="111876"/>
                </a:cubicBezTo>
                <a:cubicBezTo>
                  <a:pt x="285420" y="113638"/>
                  <a:pt x="305681" y="118923"/>
                  <a:pt x="338275" y="111876"/>
                </a:cubicBezTo>
                <a:cubicBezTo>
                  <a:pt x="370869" y="104829"/>
                  <a:pt x="417558" y="80163"/>
                  <a:pt x="454557" y="69592"/>
                </a:cubicBezTo>
                <a:cubicBezTo>
                  <a:pt x="491556" y="59021"/>
                  <a:pt x="518865" y="51974"/>
                  <a:pt x="560268" y="48450"/>
                </a:cubicBezTo>
                <a:cubicBezTo>
                  <a:pt x="601671" y="44926"/>
                  <a:pt x="702978" y="48450"/>
                  <a:pt x="702978" y="48450"/>
                </a:cubicBezTo>
                <a:cubicBezTo>
                  <a:pt x="773452" y="47569"/>
                  <a:pt x="924971" y="50211"/>
                  <a:pt x="983112" y="43164"/>
                </a:cubicBezTo>
                <a:cubicBezTo>
                  <a:pt x="1041253" y="36117"/>
                  <a:pt x="1028039" y="12332"/>
                  <a:pt x="1051824" y="6166"/>
                </a:cubicBezTo>
                <a:cubicBezTo>
                  <a:pt x="1075609" y="0"/>
                  <a:pt x="1101156" y="3523"/>
                  <a:pt x="1125822" y="6166"/>
                </a:cubicBezTo>
                <a:cubicBezTo>
                  <a:pt x="1150488" y="8809"/>
                  <a:pt x="1178678" y="16737"/>
                  <a:pt x="1199820" y="22022"/>
                </a:cubicBezTo>
                <a:cubicBezTo>
                  <a:pt x="1220962" y="27308"/>
                  <a:pt x="1241223" y="28189"/>
                  <a:pt x="1252675" y="37879"/>
                </a:cubicBezTo>
                <a:cubicBezTo>
                  <a:pt x="1264127" y="47569"/>
                  <a:pt x="1265008" y="55497"/>
                  <a:pt x="1268532" y="80163"/>
                </a:cubicBezTo>
                <a:cubicBezTo>
                  <a:pt x="1272056" y="104829"/>
                  <a:pt x="1272937" y="145351"/>
                  <a:pt x="1273818" y="18587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7" name="Forma livre 66"/>
          <p:cNvSpPr/>
          <p:nvPr/>
        </p:nvSpPr>
        <p:spPr>
          <a:xfrm>
            <a:off x="2690813" y="3759200"/>
            <a:ext cx="808037" cy="384175"/>
          </a:xfrm>
          <a:custGeom>
            <a:avLst/>
            <a:gdLst>
              <a:gd name="connsiteX0" fmla="*/ 0 w 808689"/>
              <a:gd name="connsiteY0" fmla="*/ 384083 h 384083"/>
              <a:gd name="connsiteX1" fmla="*/ 26427 w 808689"/>
              <a:gd name="connsiteY1" fmla="*/ 336513 h 384083"/>
              <a:gd name="connsiteX2" fmla="*/ 100425 w 808689"/>
              <a:gd name="connsiteY2" fmla="*/ 294228 h 384083"/>
              <a:gd name="connsiteX3" fmla="*/ 179708 w 808689"/>
              <a:gd name="connsiteY3" fmla="*/ 320656 h 384083"/>
              <a:gd name="connsiteX4" fmla="*/ 280134 w 808689"/>
              <a:gd name="connsiteY4" fmla="*/ 336513 h 384083"/>
              <a:gd name="connsiteX5" fmla="*/ 338275 w 808689"/>
              <a:gd name="connsiteY5" fmla="*/ 273086 h 384083"/>
              <a:gd name="connsiteX6" fmla="*/ 327704 w 808689"/>
              <a:gd name="connsiteY6" fmla="*/ 214945 h 384083"/>
              <a:gd name="connsiteX7" fmla="*/ 354131 w 808689"/>
              <a:gd name="connsiteY7" fmla="*/ 61664 h 384083"/>
              <a:gd name="connsiteX8" fmla="*/ 338275 w 808689"/>
              <a:gd name="connsiteY8" fmla="*/ 8809 h 384083"/>
              <a:gd name="connsiteX9" fmla="*/ 422843 w 808689"/>
              <a:gd name="connsiteY9" fmla="*/ 8809 h 384083"/>
              <a:gd name="connsiteX10" fmla="*/ 459842 w 808689"/>
              <a:gd name="connsiteY10" fmla="*/ 40522 h 384083"/>
              <a:gd name="connsiteX11" fmla="*/ 544411 w 808689"/>
              <a:gd name="connsiteY11" fmla="*/ 72235 h 384083"/>
              <a:gd name="connsiteX12" fmla="*/ 607838 w 808689"/>
              <a:gd name="connsiteY12" fmla="*/ 114520 h 384083"/>
              <a:gd name="connsiteX13" fmla="*/ 665979 w 808689"/>
              <a:gd name="connsiteY13" fmla="*/ 156804 h 384083"/>
              <a:gd name="connsiteX14" fmla="*/ 734691 w 808689"/>
              <a:gd name="connsiteY14" fmla="*/ 209659 h 384083"/>
              <a:gd name="connsiteX15" fmla="*/ 808689 w 808689"/>
              <a:gd name="connsiteY15" fmla="*/ 299514 h 38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8689" h="384083">
                <a:moveTo>
                  <a:pt x="0" y="384083"/>
                </a:moveTo>
                <a:cubicBezTo>
                  <a:pt x="4845" y="367786"/>
                  <a:pt x="9690" y="351489"/>
                  <a:pt x="26427" y="336513"/>
                </a:cubicBezTo>
                <a:cubicBezTo>
                  <a:pt x="43164" y="321537"/>
                  <a:pt x="74878" y="296871"/>
                  <a:pt x="100425" y="294228"/>
                </a:cubicBezTo>
                <a:cubicBezTo>
                  <a:pt x="125972" y="291585"/>
                  <a:pt x="149757" y="313609"/>
                  <a:pt x="179708" y="320656"/>
                </a:cubicBezTo>
                <a:cubicBezTo>
                  <a:pt x="209660" y="327704"/>
                  <a:pt x="253706" y="344441"/>
                  <a:pt x="280134" y="336513"/>
                </a:cubicBezTo>
                <a:cubicBezTo>
                  <a:pt x="306562" y="328585"/>
                  <a:pt x="330347" y="293347"/>
                  <a:pt x="338275" y="273086"/>
                </a:cubicBezTo>
                <a:cubicBezTo>
                  <a:pt x="346203" y="252825"/>
                  <a:pt x="325061" y="250182"/>
                  <a:pt x="327704" y="214945"/>
                </a:cubicBezTo>
                <a:cubicBezTo>
                  <a:pt x="330347" y="179708"/>
                  <a:pt x="352369" y="96020"/>
                  <a:pt x="354131" y="61664"/>
                </a:cubicBezTo>
                <a:cubicBezTo>
                  <a:pt x="355893" y="27308"/>
                  <a:pt x="326823" y="17618"/>
                  <a:pt x="338275" y="8809"/>
                </a:cubicBezTo>
                <a:cubicBezTo>
                  <a:pt x="349727" y="0"/>
                  <a:pt x="402582" y="3523"/>
                  <a:pt x="422843" y="8809"/>
                </a:cubicBezTo>
                <a:cubicBezTo>
                  <a:pt x="443104" y="14095"/>
                  <a:pt x="439581" y="29951"/>
                  <a:pt x="459842" y="40522"/>
                </a:cubicBezTo>
                <a:cubicBezTo>
                  <a:pt x="480103" y="51093"/>
                  <a:pt x="519745" y="59902"/>
                  <a:pt x="544411" y="72235"/>
                </a:cubicBezTo>
                <a:cubicBezTo>
                  <a:pt x="569077" y="84568"/>
                  <a:pt x="587577" y="100425"/>
                  <a:pt x="607838" y="114520"/>
                </a:cubicBezTo>
                <a:cubicBezTo>
                  <a:pt x="628099" y="128615"/>
                  <a:pt x="644837" y="140948"/>
                  <a:pt x="665979" y="156804"/>
                </a:cubicBezTo>
                <a:cubicBezTo>
                  <a:pt x="687121" y="172660"/>
                  <a:pt x="710906" y="185874"/>
                  <a:pt x="734691" y="209659"/>
                </a:cubicBezTo>
                <a:cubicBezTo>
                  <a:pt x="758476" y="233444"/>
                  <a:pt x="783582" y="266479"/>
                  <a:pt x="808689" y="29951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8" name="Forma livre 67"/>
          <p:cNvSpPr/>
          <p:nvPr/>
        </p:nvSpPr>
        <p:spPr>
          <a:xfrm>
            <a:off x="3287713" y="3432175"/>
            <a:ext cx="306387" cy="427038"/>
          </a:xfrm>
          <a:custGeom>
            <a:avLst/>
            <a:gdLst>
              <a:gd name="connsiteX0" fmla="*/ 0 w 306561"/>
              <a:gd name="connsiteY0" fmla="*/ 426368 h 426368"/>
              <a:gd name="connsiteX1" fmla="*/ 36998 w 306561"/>
              <a:gd name="connsiteY1" fmla="*/ 389369 h 426368"/>
              <a:gd name="connsiteX2" fmla="*/ 21142 w 306561"/>
              <a:gd name="connsiteY2" fmla="*/ 310086 h 426368"/>
              <a:gd name="connsiteX3" fmla="*/ 63426 w 306561"/>
              <a:gd name="connsiteY3" fmla="*/ 267801 h 426368"/>
              <a:gd name="connsiteX4" fmla="*/ 121567 w 306561"/>
              <a:gd name="connsiteY4" fmla="*/ 230803 h 426368"/>
              <a:gd name="connsiteX5" fmla="*/ 121567 w 306561"/>
              <a:gd name="connsiteY5" fmla="*/ 204375 h 426368"/>
              <a:gd name="connsiteX6" fmla="*/ 105711 w 306561"/>
              <a:gd name="connsiteY6" fmla="*/ 172662 h 426368"/>
              <a:gd name="connsiteX7" fmla="*/ 121567 w 306561"/>
              <a:gd name="connsiteY7" fmla="*/ 167376 h 426368"/>
              <a:gd name="connsiteX8" fmla="*/ 84568 w 306561"/>
              <a:gd name="connsiteY8" fmla="*/ 135663 h 426368"/>
              <a:gd name="connsiteX9" fmla="*/ 58141 w 306561"/>
              <a:gd name="connsiteY9" fmla="*/ 93378 h 426368"/>
              <a:gd name="connsiteX10" fmla="*/ 73997 w 306561"/>
              <a:gd name="connsiteY10" fmla="*/ 24666 h 426368"/>
              <a:gd name="connsiteX11" fmla="*/ 137424 w 306561"/>
              <a:gd name="connsiteY11" fmla="*/ 24666 h 426368"/>
              <a:gd name="connsiteX12" fmla="*/ 221993 w 306561"/>
              <a:gd name="connsiteY12" fmla="*/ 29952 h 426368"/>
              <a:gd name="connsiteX13" fmla="*/ 264277 w 306561"/>
              <a:gd name="connsiteY13" fmla="*/ 3524 h 426368"/>
              <a:gd name="connsiteX14" fmla="*/ 306561 w 306561"/>
              <a:gd name="connsiteY14" fmla="*/ 8809 h 4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561" h="426368">
                <a:moveTo>
                  <a:pt x="0" y="426368"/>
                </a:moveTo>
                <a:cubicBezTo>
                  <a:pt x="16737" y="417558"/>
                  <a:pt x="33474" y="408749"/>
                  <a:pt x="36998" y="389369"/>
                </a:cubicBezTo>
                <a:cubicBezTo>
                  <a:pt x="40522" y="369989"/>
                  <a:pt x="16737" y="330347"/>
                  <a:pt x="21142" y="310086"/>
                </a:cubicBezTo>
                <a:cubicBezTo>
                  <a:pt x="25547" y="289825"/>
                  <a:pt x="46689" y="281015"/>
                  <a:pt x="63426" y="267801"/>
                </a:cubicBezTo>
                <a:cubicBezTo>
                  <a:pt x="80163" y="254587"/>
                  <a:pt x="111877" y="241374"/>
                  <a:pt x="121567" y="230803"/>
                </a:cubicBezTo>
                <a:cubicBezTo>
                  <a:pt x="131257" y="220232"/>
                  <a:pt x="124210" y="214065"/>
                  <a:pt x="121567" y="204375"/>
                </a:cubicBezTo>
                <a:cubicBezTo>
                  <a:pt x="118924" y="194685"/>
                  <a:pt x="105711" y="178828"/>
                  <a:pt x="105711" y="172662"/>
                </a:cubicBezTo>
                <a:cubicBezTo>
                  <a:pt x="105711" y="166496"/>
                  <a:pt x="125091" y="173542"/>
                  <a:pt x="121567" y="167376"/>
                </a:cubicBezTo>
                <a:cubicBezTo>
                  <a:pt x="118043" y="161210"/>
                  <a:pt x="95139" y="147996"/>
                  <a:pt x="84568" y="135663"/>
                </a:cubicBezTo>
                <a:cubicBezTo>
                  <a:pt x="73997" y="123330"/>
                  <a:pt x="59903" y="111877"/>
                  <a:pt x="58141" y="93378"/>
                </a:cubicBezTo>
                <a:cubicBezTo>
                  <a:pt x="56379" y="74879"/>
                  <a:pt x="60783" y="36118"/>
                  <a:pt x="73997" y="24666"/>
                </a:cubicBezTo>
                <a:cubicBezTo>
                  <a:pt x="87211" y="13214"/>
                  <a:pt x="112758" y="23785"/>
                  <a:pt x="137424" y="24666"/>
                </a:cubicBezTo>
                <a:cubicBezTo>
                  <a:pt x="162090" y="25547"/>
                  <a:pt x="200851" y="33476"/>
                  <a:pt x="221993" y="29952"/>
                </a:cubicBezTo>
                <a:cubicBezTo>
                  <a:pt x="243135" y="26428"/>
                  <a:pt x="250182" y="7048"/>
                  <a:pt x="264277" y="3524"/>
                </a:cubicBezTo>
                <a:cubicBezTo>
                  <a:pt x="278372" y="0"/>
                  <a:pt x="292466" y="4404"/>
                  <a:pt x="306561" y="880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9" name="Forma livre 68"/>
          <p:cNvSpPr/>
          <p:nvPr/>
        </p:nvSpPr>
        <p:spPr>
          <a:xfrm>
            <a:off x="2797175" y="3443288"/>
            <a:ext cx="574675" cy="325437"/>
          </a:xfrm>
          <a:custGeom>
            <a:avLst/>
            <a:gdLst>
              <a:gd name="connsiteX0" fmla="*/ 230803 w 574363"/>
              <a:gd name="connsiteY0" fmla="*/ 325943 h 325943"/>
              <a:gd name="connsiteX1" fmla="*/ 167376 w 574363"/>
              <a:gd name="connsiteY1" fmla="*/ 310086 h 325943"/>
              <a:gd name="connsiteX2" fmla="*/ 88093 w 574363"/>
              <a:gd name="connsiteY2" fmla="*/ 267801 h 325943"/>
              <a:gd name="connsiteX3" fmla="*/ 45808 w 574363"/>
              <a:gd name="connsiteY3" fmla="*/ 220232 h 325943"/>
              <a:gd name="connsiteX4" fmla="*/ 3524 w 574363"/>
              <a:gd name="connsiteY4" fmla="*/ 188518 h 325943"/>
              <a:gd name="connsiteX5" fmla="*/ 66951 w 574363"/>
              <a:gd name="connsiteY5" fmla="*/ 183233 h 325943"/>
              <a:gd name="connsiteX6" fmla="*/ 140948 w 574363"/>
              <a:gd name="connsiteY6" fmla="*/ 162091 h 325943"/>
              <a:gd name="connsiteX7" fmla="*/ 188518 w 574363"/>
              <a:gd name="connsiteY7" fmla="*/ 119806 h 325943"/>
              <a:gd name="connsiteX8" fmla="*/ 230803 w 574363"/>
              <a:gd name="connsiteY8" fmla="*/ 77522 h 325943"/>
              <a:gd name="connsiteX9" fmla="*/ 288944 w 574363"/>
              <a:gd name="connsiteY9" fmla="*/ 72236 h 325943"/>
              <a:gd name="connsiteX10" fmla="*/ 341799 w 574363"/>
              <a:gd name="connsiteY10" fmla="*/ 29952 h 325943"/>
              <a:gd name="connsiteX11" fmla="*/ 421082 w 574363"/>
              <a:gd name="connsiteY11" fmla="*/ 29952 h 325943"/>
              <a:gd name="connsiteX12" fmla="*/ 452796 w 574363"/>
              <a:gd name="connsiteY12" fmla="*/ 3524 h 325943"/>
              <a:gd name="connsiteX13" fmla="*/ 574363 w 574363"/>
              <a:gd name="connsiteY13" fmla="*/ 8810 h 32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4363" h="325943">
                <a:moveTo>
                  <a:pt x="230803" y="325943"/>
                </a:moveTo>
                <a:cubicBezTo>
                  <a:pt x="210982" y="322859"/>
                  <a:pt x="191161" y="319776"/>
                  <a:pt x="167376" y="310086"/>
                </a:cubicBezTo>
                <a:cubicBezTo>
                  <a:pt x="143591" y="300396"/>
                  <a:pt x="108354" y="282777"/>
                  <a:pt x="88093" y="267801"/>
                </a:cubicBezTo>
                <a:cubicBezTo>
                  <a:pt x="67832" y="252825"/>
                  <a:pt x="59903" y="233446"/>
                  <a:pt x="45808" y="220232"/>
                </a:cubicBezTo>
                <a:cubicBezTo>
                  <a:pt x="31713" y="207018"/>
                  <a:pt x="0" y="194684"/>
                  <a:pt x="3524" y="188518"/>
                </a:cubicBezTo>
                <a:cubicBezTo>
                  <a:pt x="7048" y="182352"/>
                  <a:pt x="44047" y="187637"/>
                  <a:pt x="66951" y="183233"/>
                </a:cubicBezTo>
                <a:cubicBezTo>
                  <a:pt x="89855" y="178829"/>
                  <a:pt x="120687" y="172662"/>
                  <a:pt x="140948" y="162091"/>
                </a:cubicBezTo>
                <a:cubicBezTo>
                  <a:pt x="161209" y="151520"/>
                  <a:pt x="173542" y="133901"/>
                  <a:pt x="188518" y="119806"/>
                </a:cubicBezTo>
                <a:cubicBezTo>
                  <a:pt x="203494" y="105711"/>
                  <a:pt x="214065" y="85450"/>
                  <a:pt x="230803" y="77522"/>
                </a:cubicBezTo>
                <a:cubicBezTo>
                  <a:pt x="247541" y="69594"/>
                  <a:pt x="270445" y="80164"/>
                  <a:pt x="288944" y="72236"/>
                </a:cubicBezTo>
                <a:cubicBezTo>
                  <a:pt x="307443" y="64308"/>
                  <a:pt x="319776" y="36999"/>
                  <a:pt x="341799" y="29952"/>
                </a:cubicBezTo>
                <a:cubicBezTo>
                  <a:pt x="363822" y="22905"/>
                  <a:pt x="402583" y="34357"/>
                  <a:pt x="421082" y="29952"/>
                </a:cubicBezTo>
                <a:cubicBezTo>
                  <a:pt x="439581" y="25547"/>
                  <a:pt x="427249" y="7048"/>
                  <a:pt x="452796" y="3524"/>
                </a:cubicBezTo>
                <a:cubicBezTo>
                  <a:pt x="478343" y="0"/>
                  <a:pt x="526353" y="4405"/>
                  <a:pt x="574363" y="881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0" name="Forma livre 69"/>
          <p:cNvSpPr/>
          <p:nvPr/>
        </p:nvSpPr>
        <p:spPr>
          <a:xfrm>
            <a:off x="2449513" y="3597275"/>
            <a:ext cx="352425" cy="504825"/>
          </a:xfrm>
          <a:custGeom>
            <a:avLst/>
            <a:gdLst>
              <a:gd name="connsiteX0" fmla="*/ 113639 w 351489"/>
              <a:gd name="connsiteY0" fmla="*/ 504769 h 504769"/>
              <a:gd name="connsiteX1" fmla="*/ 66069 w 351489"/>
              <a:gd name="connsiteY1" fmla="*/ 462485 h 504769"/>
              <a:gd name="connsiteX2" fmla="*/ 7928 w 351489"/>
              <a:gd name="connsiteY2" fmla="*/ 367345 h 504769"/>
              <a:gd name="connsiteX3" fmla="*/ 18499 w 351489"/>
              <a:gd name="connsiteY3" fmla="*/ 298633 h 504769"/>
              <a:gd name="connsiteX4" fmla="*/ 39642 w 351489"/>
              <a:gd name="connsiteY4" fmla="*/ 261634 h 504769"/>
              <a:gd name="connsiteX5" fmla="*/ 81926 w 351489"/>
              <a:gd name="connsiteY5" fmla="*/ 229921 h 504769"/>
              <a:gd name="connsiteX6" fmla="*/ 113639 w 351489"/>
              <a:gd name="connsiteY6" fmla="*/ 177065 h 504769"/>
              <a:gd name="connsiteX7" fmla="*/ 124210 w 351489"/>
              <a:gd name="connsiteY7" fmla="*/ 113638 h 504769"/>
              <a:gd name="connsiteX8" fmla="*/ 124210 w 351489"/>
              <a:gd name="connsiteY8" fmla="*/ 66069 h 504769"/>
              <a:gd name="connsiteX9" fmla="*/ 161209 w 351489"/>
              <a:gd name="connsiteY9" fmla="*/ 7928 h 504769"/>
              <a:gd name="connsiteX10" fmla="*/ 351489 w 351489"/>
              <a:gd name="connsiteY10" fmla="*/ 18499 h 5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89" h="504769">
                <a:moveTo>
                  <a:pt x="113639" y="504769"/>
                </a:moveTo>
                <a:cubicBezTo>
                  <a:pt x="98663" y="495079"/>
                  <a:pt x="83687" y="485389"/>
                  <a:pt x="66069" y="462485"/>
                </a:cubicBezTo>
                <a:cubicBezTo>
                  <a:pt x="48451" y="439581"/>
                  <a:pt x="15856" y="394654"/>
                  <a:pt x="7928" y="367345"/>
                </a:cubicBezTo>
                <a:cubicBezTo>
                  <a:pt x="0" y="340036"/>
                  <a:pt x="13213" y="316251"/>
                  <a:pt x="18499" y="298633"/>
                </a:cubicBezTo>
                <a:cubicBezTo>
                  <a:pt x="23785" y="281015"/>
                  <a:pt x="29071" y="273086"/>
                  <a:pt x="39642" y="261634"/>
                </a:cubicBezTo>
                <a:cubicBezTo>
                  <a:pt x="50213" y="250182"/>
                  <a:pt x="69593" y="244016"/>
                  <a:pt x="81926" y="229921"/>
                </a:cubicBezTo>
                <a:cubicBezTo>
                  <a:pt x="94259" y="215826"/>
                  <a:pt x="106592" y="196446"/>
                  <a:pt x="113639" y="177065"/>
                </a:cubicBezTo>
                <a:cubicBezTo>
                  <a:pt x="120686" y="157685"/>
                  <a:pt x="122448" y="132137"/>
                  <a:pt x="124210" y="113638"/>
                </a:cubicBezTo>
                <a:cubicBezTo>
                  <a:pt x="125972" y="95139"/>
                  <a:pt x="118044" y="83687"/>
                  <a:pt x="124210" y="66069"/>
                </a:cubicBezTo>
                <a:cubicBezTo>
                  <a:pt x="130376" y="48451"/>
                  <a:pt x="123329" y="15856"/>
                  <a:pt x="161209" y="7928"/>
                </a:cubicBezTo>
                <a:cubicBezTo>
                  <a:pt x="199089" y="0"/>
                  <a:pt x="275289" y="9249"/>
                  <a:pt x="351489" y="1849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Forma livre 70"/>
          <p:cNvSpPr/>
          <p:nvPr/>
        </p:nvSpPr>
        <p:spPr>
          <a:xfrm>
            <a:off x="2046288" y="1951038"/>
            <a:ext cx="1695450" cy="2430462"/>
          </a:xfrm>
          <a:custGeom>
            <a:avLst/>
            <a:gdLst>
              <a:gd name="connsiteX0" fmla="*/ 421962 w 1695780"/>
              <a:gd name="connsiteY0" fmla="*/ 2431352 h 2431352"/>
              <a:gd name="connsiteX1" fmla="*/ 416677 w 1695780"/>
              <a:gd name="connsiteY1" fmla="*/ 2373211 h 2431352"/>
              <a:gd name="connsiteX2" fmla="*/ 421962 w 1695780"/>
              <a:gd name="connsiteY2" fmla="*/ 2330927 h 2431352"/>
              <a:gd name="connsiteX3" fmla="*/ 374393 w 1695780"/>
              <a:gd name="connsiteY3" fmla="*/ 2341498 h 2431352"/>
              <a:gd name="connsiteX4" fmla="*/ 347965 w 1695780"/>
              <a:gd name="connsiteY4" fmla="*/ 2315070 h 2431352"/>
              <a:gd name="connsiteX5" fmla="*/ 279253 w 1695780"/>
              <a:gd name="connsiteY5" fmla="*/ 2315070 h 2431352"/>
              <a:gd name="connsiteX6" fmla="*/ 252825 w 1695780"/>
              <a:gd name="connsiteY6" fmla="*/ 2288642 h 2431352"/>
              <a:gd name="connsiteX7" fmla="*/ 252825 w 1695780"/>
              <a:gd name="connsiteY7" fmla="*/ 2193503 h 2431352"/>
              <a:gd name="connsiteX8" fmla="*/ 247539 w 1695780"/>
              <a:gd name="connsiteY8" fmla="*/ 2151218 h 2431352"/>
              <a:gd name="connsiteX9" fmla="*/ 221112 w 1695780"/>
              <a:gd name="connsiteY9" fmla="*/ 2108934 h 2431352"/>
              <a:gd name="connsiteX10" fmla="*/ 215826 w 1695780"/>
              <a:gd name="connsiteY10" fmla="*/ 1987366 h 2431352"/>
              <a:gd name="connsiteX11" fmla="*/ 199969 w 1695780"/>
              <a:gd name="connsiteY11" fmla="*/ 1902797 h 2431352"/>
              <a:gd name="connsiteX12" fmla="*/ 152399 w 1695780"/>
              <a:gd name="connsiteY12" fmla="*/ 1860513 h 2431352"/>
              <a:gd name="connsiteX13" fmla="*/ 67831 w 1695780"/>
              <a:gd name="connsiteY13" fmla="*/ 1754802 h 2431352"/>
              <a:gd name="connsiteX14" fmla="*/ 9690 w 1695780"/>
              <a:gd name="connsiteY14" fmla="*/ 1728374 h 2431352"/>
              <a:gd name="connsiteX15" fmla="*/ 9690 w 1695780"/>
              <a:gd name="connsiteY15" fmla="*/ 1659662 h 2431352"/>
              <a:gd name="connsiteX16" fmla="*/ 9690 w 1695780"/>
              <a:gd name="connsiteY16" fmla="*/ 1606807 h 2431352"/>
              <a:gd name="connsiteX17" fmla="*/ 67831 w 1695780"/>
              <a:gd name="connsiteY17" fmla="*/ 1548666 h 2431352"/>
              <a:gd name="connsiteX18" fmla="*/ 110115 w 1695780"/>
              <a:gd name="connsiteY18" fmla="*/ 1511667 h 2431352"/>
              <a:gd name="connsiteX19" fmla="*/ 141828 w 1695780"/>
              <a:gd name="connsiteY19" fmla="*/ 1490524 h 2431352"/>
              <a:gd name="connsiteX20" fmla="*/ 152399 w 1695780"/>
              <a:gd name="connsiteY20" fmla="*/ 1453526 h 2431352"/>
              <a:gd name="connsiteX21" fmla="*/ 178827 w 1695780"/>
              <a:gd name="connsiteY21" fmla="*/ 1400670 h 2431352"/>
              <a:gd name="connsiteX22" fmla="*/ 215826 w 1695780"/>
              <a:gd name="connsiteY22" fmla="*/ 1358386 h 2431352"/>
              <a:gd name="connsiteX23" fmla="*/ 252825 w 1695780"/>
              <a:gd name="connsiteY23" fmla="*/ 1305530 h 2431352"/>
              <a:gd name="connsiteX24" fmla="*/ 231683 w 1695780"/>
              <a:gd name="connsiteY24" fmla="*/ 1231533 h 2431352"/>
              <a:gd name="connsiteX25" fmla="*/ 194684 w 1695780"/>
              <a:gd name="connsiteY25" fmla="*/ 1109965 h 2431352"/>
              <a:gd name="connsiteX26" fmla="*/ 157685 w 1695780"/>
              <a:gd name="connsiteY26" fmla="*/ 1030682 h 2431352"/>
              <a:gd name="connsiteX27" fmla="*/ 115401 w 1695780"/>
              <a:gd name="connsiteY27" fmla="*/ 935542 h 2431352"/>
              <a:gd name="connsiteX28" fmla="*/ 88973 w 1695780"/>
              <a:gd name="connsiteY28" fmla="*/ 866830 h 2431352"/>
              <a:gd name="connsiteX29" fmla="*/ 67831 w 1695780"/>
              <a:gd name="connsiteY29" fmla="*/ 755833 h 2431352"/>
              <a:gd name="connsiteX30" fmla="*/ 88973 w 1695780"/>
              <a:gd name="connsiteY30" fmla="*/ 692407 h 2431352"/>
              <a:gd name="connsiteX31" fmla="*/ 110115 w 1695780"/>
              <a:gd name="connsiteY31" fmla="*/ 644837 h 2431352"/>
              <a:gd name="connsiteX32" fmla="*/ 88973 w 1695780"/>
              <a:gd name="connsiteY32" fmla="*/ 591981 h 2431352"/>
              <a:gd name="connsiteX33" fmla="*/ 51974 w 1695780"/>
              <a:gd name="connsiteY33" fmla="*/ 539126 h 2431352"/>
              <a:gd name="connsiteX34" fmla="*/ 94258 w 1695780"/>
              <a:gd name="connsiteY34" fmla="*/ 507412 h 2431352"/>
              <a:gd name="connsiteX35" fmla="*/ 110115 w 1695780"/>
              <a:gd name="connsiteY35" fmla="*/ 443986 h 2431352"/>
              <a:gd name="connsiteX36" fmla="*/ 194684 w 1695780"/>
              <a:gd name="connsiteY36" fmla="*/ 401701 h 2431352"/>
              <a:gd name="connsiteX37" fmla="*/ 263396 w 1695780"/>
              <a:gd name="connsiteY37" fmla="*/ 322418 h 2431352"/>
              <a:gd name="connsiteX38" fmla="*/ 358536 w 1695780"/>
              <a:gd name="connsiteY38" fmla="*/ 311847 h 2431352"/>
              <a:gd name="connsiteX39" fmla="*/ 458961 w 1695780"/>
              <a:gd name="connsiteY39" fmla="*/ 311847 h 2431352"/>
              <a:gd name="connsiteX40" fmla="*/ 543530 w 1695780"/>
              <a:gd name="connsiteY40" fmla="*/ 264277 h 2431352"/>
              <a:gd name="connsiteX41" fmla="*/ 633384 w 1695780"/>
              <a:gd name="connsiteY41" fmla="*/ 195565 h 2431352"/>
              <a:gd name="connsiteX42" fmla="*/ 707382 w 1695780"/>
              <a:gd name="connsiteY42" fmla="*/ 142709 h 2431352"/>
              <a:gd name="connsiteX43" fmla="*/ 781380 w 1695780"/>
              <a:gd name="connsiteY43" fmla="*/ 68712 h 2431352"/>
              <a:gd name="connsiteX44" fmla="*/ 844806 w 1695780"/>
              <a:gd name="connsiteY44" fmla="*/ 36998 h 2431352"/>
              <a:gd name="connsiteX45" fmla="*/ 961088 w 1695780"/>
              <a:gd name="connsiteY45" fmla="*/ 5285 h 2431352"/>
              <a:gd name="connsiteX46" fmla="*/ 1019229 w 1695780"/>
              <a:gd name="connsiteY46" fmla="*/ 5285 h 2431352"/>
              <a:gd name="connsiteX47" fmla="*/ 1098513 w 1695780"/>
              <a:gd name="connsiteY47" fmla="*/ 36998 h 2431352"/>
              <a:gd name="connsiteX48" fmla="*/ 1156654 w 1695780"/>
              <a:gd name="connsiteY48" fmla="*/ 73997 h 2431352"/>
              <a:gd name="connsiteX49" fmla="*/ 1230651 w 1695780"/>
              <a:gd name="connsiteY49" fmla="*/ 84568 h 2431352"/>
              <a:gd name="connsiteX50" fmla="*/ 1352219 w 1695780"/>
              <a:gd name="connsiteY50" fmla="*/ 153281 h 2431352"/>
              <a:gd name="connsiteX51" fmla="*/ 1399789 w 1695780"/>
              <a:gd name="connsiteY51" fmla="*/ 206136 h 2431352"/>
              <a:gd name="connsiteX52" fmla="*/ 1368076 w 1695780"/>
              <a:gd name="connsiteY52" fmla="*/ 269563 h 2431352"/>
              <a:gd name="connsiteX53" fmla="*/ 1346934 w 1695780"/>
              <a:gd name="connsiteY53" fmla="*/ 332989 h 2431352"/>
              <a:gd name="connsiteX54" fmla="*/ 1325791 w 1695780"/>
              <a:gd name="connsiteY54" fmla="*/ 406987 h 2431352"/>
              <a:gd name="connsiteX55" fmla="*/ 1341648 w 1695780"/>
              <a:gd name="connsiteY55" fmla="*/ 475699 h 2431352"/>
              <a:gd name="connsiteX56" fmla="*/ 1352219 w 1695780"/>
              <a:gd name="connsiteY56" fmla="*/ 586696 h 2431352"/>
              <a:gd name="connsiteX57" fmla="*/ 1325791 w 1695780"/>
              <a:gd name="connsiteY57" fmla="*/ 676550 h 2431352"/>
              <a:gd name="connsiteX58" fmla="*/ 1357505 w 1695780"/>
              <a:gd name="connsiteY58" fmla="*/ 729405 h 2431352"/>
              <a:gd name="connsiteX59" fmla="*/ 1399789 w 1695780"/>
              <a:gd name="connsiteY59" fmla="*/ 792832 h 2431352"/>
              <a:gd name="connsiteX60" fmla="*/ 1452645 w 1695780"/>
              <a:gd name="connsiteY60" fmla="*/ 819260 h 2431352"/>
              <a:gd name="connsiteX61" fmla="*/ 1484358 w 1695780"/>
              <a:gd name="connsiteY61" fmla="*/ 845687 h 2431352"/>
              <a:gd name="connsiteX62" fmla="*/ 1521357 w 1695780"/>
              <a:gd name="connsiteY62" fmla="*/ 898543 h 2431352"/>
              <a:gd name="connsiteX63" fmla="*/ 1558356 w 1695780"/>
              <a:gd name="connsiteY63" fmla="*/ 935542 h 2431352"/>
              <a:gd name="connsiteX64" fmla="*/ 1590069 w 1695780"/>
              <a:gd name="connsiteY64" fmla="*/ 998968 h 2431352"/>
              <a:gd name="connsiteX65" fmla="*/ 1653495 w 1695780"/>
              <a:gd name="connsiteY65" fmla="*/ 1014825 h 2431352"/>
              <a:gd name="connsiteX66" fmla="*/ 1690494 w 1695780"/>
              <a:gd name="connsiteY66" fmla="*/ 1088823 h 2431352"/>
              <a:gd name="connsiteX67" fmla="*/ 1685209 w 1695780"/>
              <a:gd name="connsiteY67" fmla="*/ 1168106 h 2431352"/>
              <a:gd name="connsiteX68" fmla="*/ 1632353 w 1695780"/>
              <a:gd name="connsiteY68" fmla="*/ 1205105 h 2431352"/>
              <a:gd name="connsiteX69" fmla="*/ 1579498 w 1695780"/>
              <a:gd name="connsiteY69" fmla="*/ 1284388 h 2431352"/>
              <a:gd name="connsiteX70" fmla="*/ 1547784 w 1695780"/>
              <a:gd name="connsiteY70" fmla="*/ 1310816 h 2431352"/>
              <a:gd name="connsiteX71" fmla="*/ 1526642 w 1695780"/>
              <a:gd name="connsiteY71" fmla="*/ 1390099 h 2431352"/>
              <a:gd name="connsiteX72" fmla="*/ 1516071 w 1695780"/>
              <a:gd name="connsiteY72" fmla="*/ 1453526 h 2431352"/>
              <a:gd name="connsiteX73" fmla="*/ 1542499 w 1695780"/>
              <a:gd name="connsiteY73" fmla="*/ 1495810 h 243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95780" h="2431352">
                <a:moveTo>
                  <a:pt x="421962" y="2431352"/>
                </a:moveTo>
                <a:cubicBezTo>
                  <a:pt x="419319" y="2410650"/>
                  <a:pt x="416677" y="2389948"/>
                  <a:pt x="416677" y="2373211"/>
                </a:cubicBezTo>
                <a:cubicBezTo>
                  <a:pt x="416677" y="2356474"/>
                  <a:pt x="429009" y="2336213"/>
                  <a:pt x="421962" y="2330927"/>
                </a:cubicBezTo>
                <a:cubicBezTo>
                  <a:pt x="414915" y="2325641"/>
                  <a:pt x="386726" y="2344141"/>
                  <a:pt x="374393" y="2341498"/>
                </a:cubicBezTo>
                <a:cubicBezTo>
                  <a:pt x="362060" y="2338855"/>
                  <a:pt x="363822" y="2319475"/>
                  <a:pt x="347965" y="2315070"/>
                </a:cubicBezTo>
                <a:cubicBezTo>
                  <a:pt x="332108" y="2310665"/>
                  <a:pt x="295110" y="2319475"/>
                  <a:pt x="279253" y="2315070"/>
                </a:cubicBezTo>
                <a:cubicBezTo>
                  <a:pt x="263396" y="2310665"/>
                  <a:pt x="257230" y="2308903"/>
                  <a:pt x="252825" y="2288642"/>
                </a:cubicBezTo>
                <a:cubicBezTo>
                  <a:pt x="248420" y="2268381"/>
                  <a:pt x="253706" y="2216407"/>
                  <a:pt x="252825" y="2193503"/>
                </a:cubicBezTo>
                <a:cubicBezTo>
                  <a:pt x="251944" y="2170599"/>
                  <a:pt x="252824" y="2165313"/>
                  <a:pt x="247539" y="2151218"/>
                </a:cubicBezTo>
                <a:cubicBezTo>
                  <a:pt x="242254" y="2137123"/>
                  <a:pt x="226397" y="2136242"/>
                  <a:pt x="221112" y="2108934"/>
                </a:cubicBezTo>
                <a:cubicBezTo>
                  <a:pt x="215827" y="2081626"/>
                  <a:pt x="219350" y="2021722"/>
                  <a:pt x="215826" y="1987366"/>
                </a:cubicBezTo>
                <a:cubicBezTo>
                  <a:pt x="212302" y="1953010"/>
                  <a:pt x="210540" y="1923939"/>
                  <a:pt x="199969" y="1902797"/>
                </a:cubicBezTo>
                <a:cubicBezTo>
                  <a:pt x="189398" y="1881655"/>
                  <a:pt x="174422" y="1885179"/>
                  <a:pt x="152399" y="1860513"/>
                </a:cubicBezTo>
                <a:cubicBezTo>
                  <a:pt x="130376" y="1835847"/>
                  <a:pt x="91616" y="1776825"/>
                  <a:pt x="67831" y="1754802"/>
                </a:cubicBezTo>
                <a:cubicBezTo>
                  <a:pt x="44046" y="1732779"/>
                  <a:pt x="19380" y="1744231"/>
                  <a:pt x="9690" y="1728374"/>
                </a:cubicBezTo>
                <a:cubicBezTo>
                  <a:pt x="0" y="1712517"/>
                  <a:pt x="9690" y="1659662"/>
                  <a:pt x="9690" y="1659662"/>
                </a:cubicBezTo>
                <a:cubicBezTo>
                  <a:pt x="9690" y="1639401"/>
                  <a:pt x="0" y="1625306"/>
                  <a:pt x="9690" y="1606807"/>
                </a:cubicBezTo>
                <a:cubicBezTo>
                  <a:pt x="19380" y="1588308"/>
                  <a:pt x="51094" y="1564523"/>
                  <a:pt x="67831" y="1548666"/>
                </a:cubicBezTo>
                <a:cubicBezTo>
                  <a:pt x="84568" y="1532809"/>
                  <a:pt x="97782" y="1521357"/>
                  <a:pt x="110115" y="1511667"/>
                </a:cubicBezTo>
                <a:cubicBezTo>
                  <a:pt x="122448" y="1501977"/>
                  <a:pt x="134781" y="1500214"/>
                  <a:pt x="141828" y="1490524"/>
                </a:cubicBezTo>
                <a:cubicBezTo>
                  <a:pt x="148875" y="1480834"/>
                  <a:pt x="146233" y="1468502"/>
                  <a:pt x="152399" y="1453526"/>
                </a:cubicBezTo>
                <a:cubicBezTo>
                  <a:pt x="158565" y="1438550"/>
                  <a:pt x="168256" y="1416527"/>
                  <a:pt x="178827" y="1400670"/>
                </a:cubicBezTo>
                <a:cubicBezTo>
                  <a:pt x="189398" y="1384813"/>
                  <a:pt x="203493" y="1374243"/>
                  <a:pt x="215826" y="1358386"/>
                </a:cubicBezTo>
                <a:cubicBezTo>
                  <a:pt x="228159" y="1342529"/>
                  <a:pt x="250182" y="1326672"/>
                  <a:pt x="252825" y="1305530"/>
                </a:cubicBezTo>
                <a:cubicBezTo>
                  <a:pt x="255468" y="1284388"/>
                  <a:pt x="241373" y="1264127"/>
                  <a:pt x="231683" y="1231533"/>
                </a:cubicBezTo>
                <a:cubicBezTo>
                  <a:pt x="221993" y="1198939"/>
                  <a:pt x="207017" y="1143440"/>
                  <a:pt x="194684" y="1109965"/>
                </a:cubicBezTo>
                <a:cubicBezTo>
                  <a:pt x="182351" y="1076490"/>
                  <a:pt x="170899" y="1059752"/>
                  <a:pt x="157685" y="1030682"/>
                </a:cubicBezTo>
                <a:cubicBezTo>
                  <a:pt x="144471" y="1001612"/>
                  <a:pt x="126853" y="962851"/>
                  <a:pt x="115401" y="935542"/>
                </a:cubicBezTo>
                <a:cubicBezTo>
                  <a:pt x="103949" y="908233"/>
                  <a:pt x="96901" y="896781"/>
                  <a:pt x="88973" y="866830"/>
                </a:cubicBezTo>
                <a:cubicBezTo>
                  <a:pt x="81045" y="836879"/>
                  <a:pt x="67831" y="784903"/>
                  <a:pt x="67831" y="755833"/>
                </a:cubicBezTo>
                <a:cubicBezTo>
                  <a:pt x="67831" y="726763"/>
                  <a:pt x="81926" y="710906"/>
                  <a:pt x="88973" y="692407"/>
                </a:cubicBezTo>
                <a:cubicBezTo>
                  <a:pt x="96020" y="673908"/>
                  <a:pt x="110115" y="661575"/>
                  <a:pt x="110115" y="644837"/>
                </a:cubicBezTo>
                <a:cubicBezTo>
                  <a:pt x="110115" y="628099"/>
                  <a:pt x="98663" y="609599"/>
                  <a:pt x="88973" y="591981"/>
                </a:cubicBezTo>
                <a:cubicBezTo>
                  <a:pt x="79283" y="574363"/>
                  <a:pt x="51093" y="553221"/>
                  <a:pt x="51974" y="539126"/>
                </a:cubicBezTo>
                <a:cubicBezTo>
                  <a:pt x="52855" y="525031"/>
                  <a:pt x="84568" y="523269"/>
                  <a:pt x="94258" y="507412"/>
                </a:cubicBezTo>
                <a:cubicBezTo>
                  <a:pt x="103948" y="491555"/>
                  <a:pt x="93377" y="461605"/>
                  <a:pt x="110115" y="443986"/>
                </a:cubicBezTo>
                <a:cubicBezTo>
                  <a:pt x="126853" y="426368"/>
                  <a:pt x="169137" y="421962"/>
                  <a:pt x="194684" y="401701"/>
                </a:cubicBezTo>
                <a:cubicBezTo>
                  <a:pt x="220231" y="381440"/>
                  <a:pt x="236087" y="337394"/>
                  <a:pt x="263396" y="322418"/>
                </a:cubicBezTo>
                <a:cubicBezTo>
                  <a:pt x="290705" y="307442"/>
                  <a:pt x="325942" y="313609"/>
                  <a:pt x="358536" y="311847"/>
                </a:cubicBezTo>
                <a:cubicBezTo>
                  <a:pt x="391130" y="310085"/>
                  <a:pt x="428129" y="319775"/>
                  <a:pt x="458961" y="311847"/>
                </a:cubicBezTo>
                <a:cubicBezTo>
                  <a:pt x="489793" y="303919"/>
                  <a:pt x="514460" y="283657"/>
                  <a:pt x="543530" y="264277"/>
                </a:cubicBezTo>
                <a:cubicBezTo>
                  <a:pt x="572600" y="244897"/>
                  <a:pt x="606075" y="215826"/>
                  <a:pt x="633384" y="195565"/>
                </a:cubicBezTo>
                <a:cubicBezTo>
                  <a:pt x="660693" y="175304"/>
                  <a:pt x="682716" y="163851"/>
                  <a:pt x="707382" y="142709"/>
                </a:cubicBezTo>
                <a:cubicBezTo>
                  <a:pt x="732048" y="121567"/>
                  <a:pt x="758476" y="86330"/>
                  <a:pt x="781380" y="68712"/>
                </a:cubicBezTo>
                <a:cubicBezTo>
                  <a:pt x="804284" y="51094"/>
                  <a:pt x="814855" y="47569"/>
                  <a:pt x="844806" y="36998"/>
                </a:cubicBezTo>
                <a:cubicBezTo>
                  <a:pt x="874757" y="26427"/>
                  <a:pt x="932018" y="10570"/>
                  <a:pt x="961088" y="5285"/>
                </a:cubicBezTo>
                <a:cubicBezTo>
                  <a:pt x="990158" y="0"/>
                  <a:pt x="996325" y="0"/>
                  <a:pt x="1019229" y="5285"/>
                </a:cubicBezTo>
                <a:cubicBezTo>
                  <a:pt x="1042133" y="10570"/>
                  <a:pt x="1075609" y="25546"/>
                  <a:pt x="1098513" y="36998"/>
                </a:cubicBezTo>
                <a:cubicBezTo>
                  <a:pt x="1121417" y="48450"/>
                  <a:pt x="1134631" y="66069"/>
                  <a:pt x="1156654" y="73997"/>
                </a:cubicBezTo>
                <a:cubicBezTo>
                  <a:pt x="1178677" y="81925"/>
                  <a:pt x="1198057" y="71354"/>
                  <a:pt x="1230651" y="84568"/>
                </a:cubicBezTo>
                <a:cubicBezTo>
                  <a:pt x="1263245" y="97782"/>
                  <a:pt x="1324029" y="133020"/>
                  <a:pt x="1352219" y="153281"/>
                </a:cubicBezTo>
                <a:cubicBezTo>
                  <a:pt x="1380409" y="173542"/>
                  <a:pt x="1397146" y="186756"/>
                  <a:pt x="1399789" y="206136"/>
                </a:cubicBezTo>
                <a:cubicBezTo>
                  <a:pt x="1402432" y="225516"/>
                  <a:pt x="1376885" y="248421"/>
                  <a:pt x="1368076" y="269563"/>
                </a:cubicBezTo>
                <a:cubicBezTo>
                  <a:pt x="1359267" y="290705"/>
                  <a:pt x="1353981" y="310085"/>
                  <a:pt x="1346934" y="332989"/>
                </a:cubicBezTo>
                <a:cubicBezTo>
                  <a:pt x="1339887" y="355893"/>
                  <a:pt x="1326672" y="383202"/>
                  <a:pt x="1325791" y="406987"/>
                </a:cubicBezTo>
                <a:cubicBezTo>
                  <a:pt x="1324910" y="430772"/>
                  <a:pt x="1337243" y="445748"/>
                  <a:pt x="1341648" y="475699"/>
                </a:cubicBezTo>
                <a:cubicBezTo>
                  <a:pt x="1346053" y="505650"/>
                  <a:pt x="1354862" y="553221"/>
                  <a:pt x="1352219" y="586696"/>
                </a:cubicBezTo>
                <a:cubicBezTo>
                  <a:pt x="1349576" y="620171"/>
                  <a:pt x="1324910" y="652765"/>
                  <a:pt x="1325791" y="676550"/>
                </a:cubicBezTo>
                <a:cubicBezTo>
                  <a:pt x="1326672" y="700335"/>
                  <a:pt x="1345172" y="710025"/>
                  <a:pt x="1357505" y="729405"/>
                </a:cubicBezTo>
                <a:cubicBezTo>
                  <a:pt x="1369838" y="748785"/>
                  <a:pt x="1383932" y="777856"/>
                  <a:pt x="1399789" y="792832"/>
                </a:cubicBezTo>
                <a:cubicBezTo>
                  <a:pt x="1415646" y="807808"/>
                  <a:pt x="1438550" y="810451"/>
                  <a:pt x="1452645" y="819260"/>
                </a:cubicBezTo>
                <a:cubicBezTo>
                  <a:pt x="1466740" y="828069"/>
                  <a:pt x="1472906" y="832473"/>
                  <a:pt x="1484358" y="845687"/>
                </a:cubicBezTo>
                <a:cubicBezTo>
                  <a:pt x="1495810" y="858901"/>
                  <a:pt x="1509024" y="883567"/>
                  <a:pt x="1521357" y="898543"/>
                </a:cubicBezTo>
                <a:cubicBezTo>
                  <a:pt x="1533690" y="913519"/>
                  <a:pt x="1546904" y="918805"/>
                  <a:pt x="1558356" y="935542"/>
                </a:cubicBezTo>
                <a:cubicBezTo>
                  <a:pt x="1569808" y="952279"/>
                  <a:pt x="1574213" y="985754"/>
                  <a:pt x="1590069" y="998968"/>
                </a:cubicBezTo>
                <a:cubicBezTo>
                  <a:pt x="1605925" y="1012182"/>
                  <a:pt x="1636758" y="999849"/>
                  <a:pt x="1653495" y="1014825"/>
                </a:cubicBezTo>
                <a:cubicBezTo>
                  <a:pt x="1670232" y="1029801"/>
                  <a:pt x="1685208" y="1063276"/>
                  <a:pt x="1690494" y="1088823"/>
                </a:cubicBezTo>
                <a:cubicBezTo>
                  <a:pt x="1695780" y="1114370"/>
                  <a:pt x="1694899" y="1148726"/>
                  <a:pt x="1685209" y="1168106"/>
                </a:cubicBezTo>
                <a:cubicBezTo>
                  <a:pt x="1675519" y="1187486"/>
                  <a:pt x="1649972" y="1185725"/>
                  <a:pt x="1632353" y="1205105"/>
                </a:cubicBezTo>
                <a:cubicBezTo>
                  <a:pt x="1614735" y="1224485"/>
                  <a:pt x="1593593" y="1266770"/>
                  <a:pt x="1579498" y="1284388"/>
                </a:cubicBezTo>
                <a:cubicBezTo>
                  <a:pt x="1565403" y="1302006"/>
                  <a:pt x="1556593" y="1293198"/>
                  <a:pt x="1547784" y="1310816"/>
                </a:cubicBezTo>
                <a:cubicBezTo>
                  <a:pt x="1538975" y="1328435"/>
                  <a:pt x="1531927" y="1366314"/>
                  <a:pt x="1526642" y="1390099"/>
                </a:cubicBezTo>
                <a:cubicBezTo>
                  <a:pt x="1521357" y="1413884"/>
                  <a:pt x="1513428" y="1435908"/>
                  <a:pt x="1516071" y="1453526"/>
                </a:cubicBezTo>
                <a:cubicBezTo>
                  <a:pt x="1518714" y="1471144"/>
                  <a:pt x="1530606" y="1483477"/>
                  <a:pt x="1542499" y="149581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Forma livre 71"/>
          <p:cNvSpPr/>
          <p:nvPr/>
        </p:nvSpPr>
        <p:spPr>
          <a:xfrm>
            <a:off x="3725863" y="2860675"/>
            <a:ext cx="336550" cy="298450"/>
          </a:xfrm>
          <a:custGeom>
            <a:avLst/>
            <a:gdLst>
              <a:gd name="connsiteX0" fmla="*/ 16738 w 337395"/>
              <a:gd name="connsiteY0" fmla="*/ 246659 h 297753"/>
              <a:gd name="connsiteX1" fmla="*/ 90735 w 337395"/>
              <a:gd name="connsiteY1" fmla="*/ 251944 h 297753"/>
              <a:gd name="connsiteX2" fmla="*/ 164733 w 337395"/>
              <a:gd name="connsiteY2" fmla="*/ 294229 h 297753"/>
              <a:gd name="connsiteX3" fmla="*/ 312729 w 337395"/>
              <a:gd name="connsiteY3" fmla="*/ 273087 h 297753"/>
              <a:gd name="connsiteX4" fmla="*/ 312729 w 337395"/>
              <a:gd name="connsiteY4" fmla="*/ 214946 h 297753"/>
              <a:gd name="connsiteX5" fmla="*/ 323300 w 337395"/>
              <a:gd name="connsiteY5" fmla="*/ 82807 h 297753"/>
              <a:gd name="connsiteX6" fmla="*/ 281015 w 337395"/>
              <a:gd name="connsiteY6" fmla="*/ 82807 h 297753"/>
              <a:gd name="connsiteX7" fmla="*/ 238731 w 337395"/>
              <a:gd name="connsiteY7" fmla="*/ 82807 h 297753"/>
              <a:gd name="connsiteX8" fmla="*/ 217589 w 337395"/>
              <a:gd name="connsiteY8" fmla="*/ 8809 h 297753"/>
              <a:gd name="connsiteX9" fmla="*/ 138305 w 337395"/>
              <a:gd name="connsiteY9" fmla="*/ 29951 h 297753"/>
              <a:gd name="connsiteX10" fmla="*/ 22023 w 337395"/>
              <a:gd name="connsiteY10" fmla="*/ 130377 h 297753"/>
              <a:gd name="connsiteX11" fmla="*/ 6167 w 337395"/>
              <a:gd name="connsiteY11" fmla="*/ 140948 h 2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395" h="297753">
                <a:moveTo>
                  <a:pt x="16738" y="246659"/>
                </a:moveTo>
                <a:cubicBezTo>
                  <a:pt x="41403" y="245337"/>
                  <a:pt x="66069" y="244016"/>
                  <a:pt x="90735" y="251944"/>
                </a:cubicBezTo>
                <a:cubicBezTo>
                  <a:pt x="115401" y="259872"/>
                  <a:pt x="127734" y="290705"/>
                  <a:pt x="164733" y="294229"/>
                </a:cubicBezTo>
                <a:cubicBezTo>
                  <a:pt x="201732" y="297753"/>
                  <a:pt x="288063" y="286301"/>
                  <a:pt x="312729" y="273087"/>
                </a:cubicBezTo>
                <a:cubicBezTo>
                  <a:pt x="337395" y="259873"/>
                  <a:pt x="310967" y="246659"/>
                  <a:pt x="312729" y="214946"/>
                </a:cubicBezTo>
                <a:cubicBezTo>
                  <a:pt x="314491" y="183233"/>
                  <a:pt x="328586" y="104830"/>
                  <a:pt x="323300" y="82807"/>
                </a:cubicBezTo>
                <a:cubicBezTo>
                  <a:pt x="318014" y="60784"/>
                  <a:pt x="281015" y="82807"/>
                  <a:pt x="281015" y="82807"/>
                </a:cubicBezTo>
                <a:cubicBezTo>
                  <a:pt x="266920" y="82807"/>
                  <a:pt x="249302" y="95140"/>
                  <a:pt x="238731" y="82807"/>
                </a:cubicBezTo>
                <a:cubicBezTo>
                  <a:pt x="228160" y="70474"/>
                  <a:pt x="234327" y="17618"/>
                  <a:pt x="217589" y="8809"/>
                </a:cubicBezTo>
                <a:cubicBezTo>
                  <a:pt x="200851" y="0"/>
                  <a:pt x="170899" y="9690"/>
                  <a:pt x="138305" y="29951"/>
                </a:cubicBezTo>
                <a:cubicBezTo>
                  <a:pt x="105711" y="50212"/>
                  <a:pt x="44046" y="111878"/>
                  <a:pt x="22023" y="130377"/>
                </a:cubicBezTo>
                <a:cubicBezTo>
                  <a:pt x="0" y="148876"/>
                  <a:pt x="3083" y="144912"/>
                  <a:pt x="6167" y="14094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Forma livre 72"/>
          <p:cNvSpPr/>
          <p:nvPr/>
        </p:nvSpPr>
        <p:spPr>
          <a:xfrm>
            <a:off x="4038600" y="2860675"/>
            <a:ext cx="220663" cy="501650"/>
          </a:xfrm>
          <a:custGeom>
            <a:avLst/>
            <a:gdLst>
              <a:gd name="connsiteX0" fmla="*/ 190279 w 221112"/>
              <a:gd name="connsiteY0" fmla="*/ 501246 h 501246"/>
              <a:gd name="connsiteX1" fmla="*/ 184994 w 221112"/>
              <a:gd name="connsiteY1" fmla="*/ 416677 h 501246"/>
              <a:gd name="connsiteX2" fmla="*/ 216707 w 221112"/>
              <a:gd name="connsiteY2" fmla="*/ 379679 h 501246"/>
              <a:gd name="connsiteX3" fmla="*/ 211422 w 221112"/>
              <a:gd name="connsiteY3" fmla="*/ 295110 h 501246"/>
              <a:gd name="connsiteX4" fmla="*/ 200850 w 221112"/>
              <a:gd name="connsiteY4" fmla="*/ 242254 h 501246"/>
              <a:gd name="connsiteX5" fmla="*/ 169137 w 221112"/>
              <a:gd name="connsiteY5" fmla="*/ 215827 h 501246"/>
              <a:gd name="connsiteX6" fmla="*/ 195565 w 221112"/>
              <a:gd name="connsiteY6" fmla="*/ 136543 h 501246"/>
              <a:gd name="connsiteX7" fmla="*/ 195565 w 221112"/>
              <a:gd name="connsiteY7" fmla="*/ 20261 h 501246"/>
              <a:gd name="connsiteX8" fmla="*/ 169137 w 221112"/>
              <a:gd name="connsiteY8" fmla="*/ 14976 h 501246"/>
              <a:gd name="connsiteX9" fmla="*/ 116282 w 221112"/>
              <a:gd name="connsiteY9" fmla="*/ 14976 h 501246"/>
              <a:gd name="connsiteX10" fmla="*/ 42284 w 221112"/>
              <a:gd name="connsiteY10" fmla="*/ 14976 h 501246"/>
              <a:gd name="connsiteX11" fmla="*/ 42284 w 221112"/>
              <a:gd name="connsiteY11" fmla="*/ 46689 h 501246"/>
              <a:gd name="connsiteX12" fmla="*/ 0 w 221112"/>
              <a:gd name="connsiteY12" fmla="*/ 67831 h 50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112" h="501246">
                <a:moveTo>
                  <a:pt x="190279" y="501246"/>
                </a:moveTo>
                <a:cubicBezTo>
                  <a:pt x="185434" y="469092"/>
                  <a:pt x="180589" y="436938"/>
                  <a:pt x="184994" y="416677"/>
                </a:cubicBezTo>
                <a:cubicBezTo>
                  <a:pt x="189399" y="396416"/>
                  <a:pt x="212302" y="399940"/>
                  <a:pt x="216707" y="379679"/>
                </a:cubicBezTo>
                <a:cubicBezTo>
                  <a:pt x="221112" y="359418"/>
                  <a:pt x="214065" y="318014"/>
                  <a:pt x="211422" y="295110"/>
                </a:cubicBezTo>
                <a:cubicBezTo>
                  <a:pt x="208779" y="272206"/>
                  <a:pt x="207898" y="255468"/>
                  <a:pt x="200850" y="242254"/>
                </a:cubicBezTo>
                <a:cubicBezTo>
                  <a:pt x="193803" y="229040"/>
                  <a:pt x="170018" y="233445"/>
                  <a:pt x="169137" y="215827"/>
                </a:cubicBezTo>
                <a:cubicBezTo>
                  <a:pt x="168256" y="198209"/>
                  <a:pt x="191160" y="169137"/>
                  <a:pt x="195565" y="136543"/>
                </a:cubicBezTo>
                <a:cubicBezTo>
                  <a:pt x="199970" y="103949"/>
                  <a:pt x="199970" y="40522"/>
                  <a:pt x="195565" y="20261"/>
                </a:cubicBezTo>
                <a:cubicBezTo>
                  <a:pt x="191160" y="0"/>
                  <a:pt x="182351" y="15857"/>
                  <a:pt x="169137" y="14976"/>
                </a:cubicBezTo>
                <a:cubicBezTo>
                  <a:pt x="155923" y="14095"/>
                  <a:pt x="116282" y="14976"/>
                  <a:pt x="116282" y="14976"/>
                </a:cubicBezTo>
                <a:cubicBezTo>
                  <a:pt x="95140" y="14976"/>
                  <a:pt x="54617" y="9691"/>
                  <a:pt x="42284" y="14976"/>
                </a:cubicBezTo>
                <a:cubicBezTo>
                  <a:pt x="29951" y="20261"/>
                  <a:pt x="49331" y="37880"/>
                  <a:pt x="42284" y="46689"/>
                </a:cubicBezTo>
                <a:cubicBezTo>
                  <a:pt x="35237" y="55498"/>
                  <a:pt x="17618" y="61664"/>
                  <a:pt x="0" y="67831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4" name="Forma livre 73"/>
          <p:cNvSpPr/>
          <p:nvPr/>
        </p:nvSpPr>
        <p:spPr>
          <a:xfrm>
            <a:off x="3451225" y="2057400"/>
            <a:ext cx="992188" cy="812800"/>
          </a:xfrm>
          <a:custGeom>
            <a:avLst/>
            <a:gdLst>
              <a:gd name="connsiteX0" fmla="*/ 782261 w 991921"/>
              <a:gd name="connsiteY0" fmla="*/ 813094 h 813094"/>
              <a:gd name="connsiteX1" fmla="*/ 845687 w 991921"/>
              <a:gd name="connsiteY1" fmla="*/ 776095 h 813094"/>
              <a:gd name="connsiteX2" fmla="*/ 914400 w 991921"/>
              <a:gd name="connsiteY2" fmla="*/ 781381 h 813094"/>
              <a:gd name="connsiteX3" fmla="*/ 956684 w 991921"/>
              <a:gd name="connsiteY3" fmla="*/ 781381 h 813094"/>
              <a:gd name="connsiteX4" fmla="*/ 988397 w 991921"/>
              <a:gd name="connsiteY4" fmla="*/ 733811 h 813094"/>
              <a:gd name="connsiteX5" fmla="*/ 977826 w 991921"/>
              <a:gd name="connsiteY5" fmla="*/ 712669 h 813094"/>
              <a:gd name="connsiteX6" fmla="*/ 914400 w 991921"/>
              <a:gd name="connsiteY6" fmla="*/ 696812 h 813094"/>
              <a:gd name="connsiteX7" fmla="*/ 877401 w 991921"/>
              <a:gd name="connsiteY7" fmla="*/ 649242 h 813094"/>
              <a:gd name="connsiteX8" fmla="*/ 829831 w 991921"/>
              <a:gd name="connsiteY8" fmla="*/ 596387 h 813094"/>
              <a:gd name="connsiteX9" fmla="*/ 824545 w 991921"/>
              <a:gd name="connsiteY9" fmla="*/ 532960 h 813094"/>
              <a:gd name="connsiteX10" fmla="*/ 761119 w 991921"/>
              <a:gd name="connsiteY10" fmla="*/ 480105 h 813094"/>
              <a:gd name="connsiteX11" fmla="*/ 729405 w 991921"/>
              <a:gd name="connsiteY11" fmla="*/ 506532 h 813094"/>
              <a:gd name="connsiteX12" fmla="*/ 729405 w 991921"/>
              <a:gd name="connsiteY12" fmla="*/ 464248 h 813094"/>
              <a:gd name="connsiteX13" fmla="*/ 676550 w 991921"/>
              <a:gd name="connsiteY13" fmla="*/ 427249 h 813094"/>
              <a:gd name="connsiteX14" fmla="*/ 613123 w 991921"/>
              <a:gd name="connsiteY14" fmla="*/ 400821 h 813094"/>
              <a:gd name="connsiteX15" fmla="*/ 544411 w 991921"/>
              <a:gd name="connsiteY15" fmla="*/ 310967 h 813094"/>
              <a:gd name="connsiteX16" fmla="*/ 486270 w 991921"/>
              <a:gd name="connsiteY16" fmla="*/ 247540 h 813094"/>
              <a:gd name="connsiteX17" fmla="*/ 369988 w 991921"/>
              <a:gd name="connsiteY17" fmla="*/ 194685 h 813094"/>
              <a:gd name="connsiteX18" fmla="*/ 269563 w 991921"/>
              <a:gd name="connsiteY18" fmla="*/ 184114 h 813094"/>
              <a:gd name="connsiteX19" fmla="*/ 232564 w 991921"/>
              <a:gd name="connsiteY19" fmla="*/ 131258 h 813094"/>
              <a:gd name="connsiteX20" fmla="*/ 227278 w 991921"/>
              <a:gd name="connsiteY20" fmla="*/ 73117 h 813094"/>
              <a:gd name="connsiteX21" fmla="*/ 216707 w 991921"/>
              <a:gd name="connsiteY21" fmla="*/ 14976 h 813094"/>
              <a:gd name="connsiteX22" fmla="*/ 190279 w 991921"/>
              <a:gd name="connsiteY22" fmla="*/ 4405 h 813094"/>
              <a:gd name="connsiteX23" fmla="*/ 110996 w 991921"/>
              <a:gd name="connsiteY23" fmla="*/ 4405 h 813094"/>
              <a:gd name="connsiteX24" fmla="*/ 84568 w 991921"/>
              <a:gd name="connsiteY24" fmla="*/ 30833 h 813094"/>
              <a:gd name="connsiteX25" fmla="*/ 15856 w 991921"/>
              <a:gd name="connsiteY25" fmla="*/ 57261 h 813094"/>
              <a:gd name="connsiteX26" fmla="*/ 0 w 991921"/>
              <a:gd name="connsiteY26" fmla="*/ 88974 h 81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921" h="813094">
                <a:moveTo>
                  <a:pt x="782261" y="813094"/>
                </a:moveTo>
                <a:cubicBezTo>
                  <a:pt x="802962" y="797237"/>
                  <a:pt x="823664" y="781380"/>
                  <a:pt x="845687" y="776095"/>
                </a:cubicBezTo>
                <a:cubicBezTo>
                  <a:pt x="867710" y="770810"/>
                  <a:pt x="895901" y="780500"/>
                  <a:pt x="914400" y="781381"/>
                </a:cubicBezTo>
                <a:cubicBezTo>
                  <a:pt x="932900" y="782262"/>
                  <a:pt x="944351" y="789309"/>
                  <a:pt x="956684" y="781381"/>
                </a:cubicBezTo>
                <a:cubicBezTo>
                  <a:pt x="969017" y="773453"/>
                  <a:pt x="984873" y="745263"/>
                  <a:pt x="988397" y="733811"/>
                </a:cubicBezTo>
                <a:cubicBezTo>
                  <a:pt x="991921" y="722359"/>
                  <a:pt x="990159" y="718836"/>
                  <a:pt x="977826" y="712669"/>
                </a:cubicBezTo>
                <a:cubicBezTo>
                  <a:pt x="965493" y="706503"/>
                  <a:pt x="931138" y="707383"/>
                  <a:pt x="914400" y="696812"/>
                </a:cubicBezTo>
                <a:cubicBezTo>
                  <a:pt x="897663" y="686241"/>
                  <a:pt x="891496" y="665979"/>
                  <a:pt x="877401" y="649242"/>
                </a:cubicBezTo>
                <a:cubicBezTo>
                  <a:pt x="863306" y="632505"/>
                  <a:pt x="838640" y="615767"/>
                  <a:pt x="829831" y="596387"/>
                </a:cubicBezTo>
                <a:cubicBezTo>
                  <a:pt x="821022" y="577007"/>
                  <a:pt x="835997" y="552340"/>
                  <a:pt x="824545" y="532960"/>
                </a:cubicBezTo>
                <a:cubicBezTo>
                  <a:pt x="813093" y="513580"/>
                  <a:pt x="776976" y="484510"/>
                  <a:pt x="761119" y="480105"/>
                </a:cubicBezTo>
                <a:cubicBezTo>
                  <a:pt x="745262" y="475700"/>
                  <a:pt x="734691" y="509175"/>
                  <a:pt x="729405" y="506532"/>
                </a:cubicBezTo>
                <a:cubicBezTo>
                  <a:pt x="724119" y="503889"/>
                  <a:pt x="738214" y="477462"/>
                  <a:pt x="729405" y="464248"/>
                </a:cubicBezTo>
                <a:cubicBezTo>
                  <a:pt x="720596" y="451034"/>
                  <a:pt x="695930" y="437820"/>
                  <a:pt x="676550" y="427249"/>
                </a:cubicBezTo>
                <a:cubicBezTo>
                  <a:pt x="657170" y="416678"/>
                  <a:pt x="635146" y="420201"/>
                  <a:pt x="613123" y="400821"/>
                </a:cubicBezTo>
                <a:cubicBezTo>
                  <a:pt x="591100" y="381441"/>
                  <a:pt x="565553" y="336514"/>
                  <a:pt x="544411" y="310967"/>
                </a:cubicBezTo>
                <a:cubicBezTo>
                  <a:pt x="523269" y="285420"/>
                  <a:pt x="515340" y="266920"/>
                  <a:pt x="486270" y="247540"/>
                </a:cubicBezTo>
                <a:cubicBezTo>
                  <a:pt x="457200" y="228160"/>
                  <a:pt x="406106" y="205256"/>
                  <a:pt x="369988" y="194685"/>
                </a:cubicBezTo>
                <a:cubicBezTo>
                  <a:pt x="333870" y="184114"/>
                  <a:pt x="292467" y="194685"/>
                  <a:pt x="269563" y="184114"/>
                </a:cubicBezTo>
                <a:cubicBezTo>
                  <a:pt x="246659" y="173543"/>
                  <a:pt x="239611" y="149757"/>
                  <a:pt x="232564" y="131258"/>
                </a:cubicBezTo>
                <a:cubicBezTo>
                  <a:pt x="225517" y="112759"/>
                  <a:pt x="229921" y="92497"/>
                  <a:pt x="227278" y="73117"/>
                </a:cubicBezTo>
                <a:cubicBezTo>
                  <a:pt x="224635" y="53737"/>
                  <a:pt x="222873" y="26428"/>
                  <a:pt x="216707" y="14976"/>
                </a:cubicBezTo>
                <a:cubicBezTo>
                  <a:pt x="210541" y="3524"/>
                  <a:pt x="207898" y="6167"/>
                  <a:pt x="190279" y="4405"/>
                </a:cubicBezTo>
                <a:cubicBezTo>
                  <a:pt x="172661" y="2643"/>
                  <a:pt x="128614" y="0"/>
                  <a:pt x="110996" y="4405"/>
                </a:cubicBezTo>
                <a:cubicBezTo>
                  <a:pt x="93378" y="8810"/>
                  <a:pt x="100425" y="22024"/>
                  <a:pt x="84568" y="30833"/>
                </a:cubicBezTo>
                <a:cubicBezTo>
                  <a:pt x="68711" y="39642"/>
                  <a:pt x="29951" y="47571"/>
                  <a:pt x="15856" y="57261"/>
                </a:cubicBezTo>
                <a:cubicBezTo>
                  <a:pt x="1761" y="66951"/>
                  <a:pt x="880" y="77962"/>
                  <a:pt x="0" y="8897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5" name="Forma livre 74"/>
          <p:cNvSpPr/>
          <p:nvPr/>
        </p:nvSpPr>
        <p:spPr>
          <a:xfrm>
            <a:off x="4429125" y="2619375"/>
            <a:ext cx="666750" cy="177800"/>
          </a:xfrm>
          <a:custGeom>
            <a:avLst/>
            <a:gdLst>
              <a:gd name="connsiteX0" fmla="*/ 0 w 665979"/>
              <a:gd name="connsiteY0" fmla="*/ 140068 h 177948"/>
              <a:gd name="connsiteX1" fmla="*/ 63427 w 665979"/>
              <a:gd name="connsiteY1" fmla="*/ 134782 h 177948"/>
              <a:gd name="connsiteX2" fmla="*/ 89855 w 665979"/>
              <a:gd name="connsiteY2" fmla="*/ 103069 h 177948"/>
              <a:gd name="connsiteX3" fmla="*/ 126853 w 665979"/>
              <a:gd name="connsiteY3" fmla="*/ 66070 h 177948"/>
              <a:gd name="connsiteX4" fmla="*/ 206137 w 665979"/>
              <a:gd name="connsiteY4" fmla="*/ 66070 h 177948"/>
              <a:gd name="connsiteX5" fmla="*/ 227279 w 665979"/>
              <a:gd name="connsiteY5" fmla="*/ 113640 h 177948"/>
              <a:gd name="connsiteX6" fmla="*/ 253707 w 665979"/>
              <a:gd name="connsiteY6" fmla="*/ 161210 h 177948"/>
              <a:gd name="connsiteX7" fmla="*/ 327704 w 665979"/>
              <a:gd name="connsiteY7" fmla="*/ 171781 h 177948"/>
              <a:gd name="connsiteX8" fmla="*/ 348846 w 665979"/>
              <a:gd name="connsiteY8" fmla="*/ 124211 h 177948"/>
              <a:gd name="connsiteX9" fmla="*/ 380560 w 665979"/>
              <a:gd name="connsiteY9" fmla="*/ 81927 h 177948"/>
              <a:gd name="connsiteX10" fmla="*/ 417559 w 665979"/>
              <a:gd name="connsiteY10" fmla="*/ 13214 h 177948"/>
              <a:gd name="connsiteX11" fmla="*/ 443986 w 665979"/>
              <a:gd name="connsiteY11" fmla="*/ 2643 h 177948"/>
              <a:gd name="connsiteX12" fmla="*/ 502127 w 665979"/>
              <a:gd name="connsiteY12" fmla="*/ 7929 h 177948"/>
              <a:gd name="connsiteX13" fmla="*/ 549697 w 665979"/>
              <a:gd name="connsiteY13" fmla="*/ 13214 h 177948"/>
              <a:gd name="connsiteX14" fmla="*/ 602553 w 665979"/>
              <a:gd name="connsiteY14" fmla="*/ 13214 h 177948"/>
              <a:gd name="connsiteX15" fmla="*/ 665979 w 665979"/>
              <a:gd name="connsiteY15" fmla="*/ 60784 h 1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5979" h="177948">
                <a:moveTo>
                  <a:pt x="0" y="140068"/>
                </a:moveTo>
                <a:cubicBezTo>
                  <a:pt x="24225" y="140508"/>
                  <a:pt x="48451" y="140948"/>
                  <a:pt x="63427" y="134782"/>
                </a:cubicBezTo>
                <a:cubicBezTo>
                  <a:pt x="78403" y="128616"/>
                  <a:pt x="79284" y="114521"/>
                  <a:pt x="89855" y="103069"/>
                </a:cubicBezTo>
                <a:cubicBezTo>
                  <a:pt x="100426" y="91617"/>
                  <a:pt x="107473" y="72237"/>
                  <a:pt x="126853" y="66070"/>
                </a:cubicBezTo>
                <a:cubicBezTo>
                  <a:pt x="146233" y="59904"/>
                  <a:pt x="189399" y="58142"/>
                  <a:pt x="206137" y="66070"/>
                </a:cubicBezTo>
                <a:cubicBezTo>
                  <a:pt x="222875" y="73998"/>
                  <a:pt x="219351" y="97783"/>
                  <a:pt x="227279" y="113640"/>
                </a:cubicBezTo>
                <a:cubicBezTo>
                  <a:pt x="235207" y="129497"/>
                  <a:pt x="236970" y="151520"/>
                  <a:pt x="253707" y="161210"/>
                </a:cubicBezTo>
                <a:cubicBezTo>
                  <a:pt x="270445" y="170900"/>
                  <a:pt x="311848" y="177948"/>
                  <a:pt x="327704" y="171781"/>
                </a:cubicBezTo>
                <a:cubicBezTo>
                  <a:pt x="343561" y="165615"/>
                  <a:pt x="340037" y="139187"/>
                  <a:pt x="348846" y="124211"/>
                </a:cubicBezTo>
                <a:cubicBezTo>
                  <a:pt x="357655" y="109235"/>
                  <a:pt x="369108" y="100427"/>
                  <a:pt x="380560" y="81927"/>
                </a:cubicBezTo>
                <a:cubicBezTo>
                  <a:pt x="392012" y="63428"/>
                  <a:pt x="406988" y="26428"/>
                  <a:pt x="417559" y="13214"/>
                </a:cubicBezTo>
                <a:cubicBezTo>
                  <a:pt x="428130" y="0"/>
                  <a:pt x="429891" y="3524"/>
                  <a:pt x="443986" y="2643"/>
                </a:cubicBezTo>
                <a:cubicBezTo>
                  <a:pt x="458081" y="1762"/>
                  <a:pt x="484509" y="6167"/>
                  <a:pt x="502127" y="7929"/>
                </a:cubicBezTo>
                <a:cubicBezTo>
                  <a:pt x="519746" y="9691"/>
                  <a:pt x="532959" y="12333"/>
                  <a:pt x="549697" y="13214"/>
                </a:cubicBezTo>
                <a:cubicBezTo>
                  <a:pt x="566435" y="14095"/>
                  <a:pt x="583173" y="5286"/>
                  <a:pt x="602553" y="13214"/>
                </a:cubicBezTo>
                <a:cubicBezTo>
                  <a:pt x="621933" y="21142"/>
                  <a:pt x="643956" y="40963"/>
                  <a:pt x="665979" y="6078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6" name="Forma livre 75"/>
          <p:cNvSpPr/>
          <p:nvPr/>
        </p:nvSpPr>
        <p:spPr>
          <a:xfrm>
            <a:off x="4133850" y="1984375"/>
            <a:ext cx="490538" cy="679450"/>
          </a:xfrm>
          <a:custGeom>
            <a:avLst/>
            <a:gdLst>
              <a:gd name="connsiteX0" fmla="*/ 459843 w 490676"/>
              <a:gd name="connsiteY0" fmla="*/ 680074 h 680074"/>
              <a:gd name="connsiteX1" fmla="*/ 475700 w 490676"/>
              <a:gd name="connsiteY1" fmla="*/ 595505 h 680074"/>
              <a:gd name="connsiteX2" fmla="*/ 454558 w 490676"/>
              <a:gd name="connsiteY2" fmla="*/ 574363 h 680074"/>
              <a:gd name="connsiteX3" fmla="*/ 465129 w 490676"/>
              <a:gd name="connsiteY3" fmla="*/ 473937 h 680074"/>
              <a:gd name="connsiteX4" fmla="*/ 459843 w 490676"/>
              <a:gd name="connsiteY4" fmla="*/ 362941 h 680074"/>
              <a:gd name="connsiteX5" fmla="*/ 486271 w 490676"/>
              <a:gd name="connsiteY5" fmla="*/ 299514 h 680074"/>
              <a:gd name="connsiteX6" fmla="*/ 433415 w 490676"/>
              <a:gd name="connsiteY6" fmla="*/ 262515 h 680074"/>
              <a:gd name="connsiteX7" fmla="*/ 375274 w 490676"/>
              <a:gd name="connsiteY7" fmla="*/ 199089 h 680074"/>
              <a:gd name="connsiteX8" fmla="*/ 317133 w 490676"/>
              <a:gd name="connsiteY8" fmla="*/ 135662 h 680074"/>
              <a:gd name="connsiteX9" fmla="*/ 285420 w 490676"/>
              <a:gd name="connsiteY9" fmla="*/ 93378 h 680074"/>
              <a:gd name="connsiteX10" fmla="*/ 269563 w 490676"/>
              <a:gd name="connsiteY10" fmla="*/ 19380 h 680074"/>
              <a:gd name="connsiteX11" fmla="*/ 232565 w 490676"/>
              <a:gd name="connsiteY11" fmla="*/ 8809 h 680074"/>
              <a:gd name="connsiteX12" fmla="*/ 169138 w 490676"/>
              <a:gd name="connsiteY12" fmla="*/ 8809 h 680074"/>
              <a:gd name="connsiteX13" fmla="*/ 126854 w 490676"/>
              <a:gd name="connsiteY13" fmla="*/ 61665 h 680074"/>
              <a:gd name="connsiteX14" fmla="*/ 126854 w 490676"/>
              <a:gd name="connsiteY14" fmla="*/ 135662 h 680074"/>
              <a:gd name="connsiteX15" fmla="*/ 110997 w 490676"/>
              <a:gd name="connsiteY15" fmla="*/ 214945 h 680074"/>
              <a:gd name="connsiteX16" fmla="*/ 89855 w 490676"/>
              <a:gd name="connsiteY16" fmla="*/ 331228 h 680074"/>
              <a:gd name="connsiteX17" fmla="*/ 68713 w 490676"/>
              <a:gd name="connsiteY17" fmla="*/ 410511 h 680074"/>
              <a:gd name="connsiteX18" fmla="*/ 26428 w 490676"/>
              <a:gd name="connsiteY18" fmla="*/ 421082 h 680074"/>
              <a:gd name="connsiteX19" fmla="*/ 10572 w 490676"/>
              <a:gd name="connsiteY19" fmla="*/ 436939 h 680074"/>
              <a:gd name="connsiteX20" fmla="*/ 0 w 490676"/>
              <a:gd name="connsiteY20" fmla="*/ 479223 h 68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0676" h="680074">
                <a:moveTo>
                  <a:pt x="459843" y="680074"/>
                </a:moveTo>
                <a:cubicBezTo>
                  <a:pt x="468212" y="646598"/>
                  <a:pt x="476581" y="613123"/>
                  <a:pt x="475700" y="595505"/>
                </a:cubicBezTo>
                <a:cubicBezTo>
                  <a:pt x="474819" y="577887"/>
                  <a:pt x="456320" y="594624"/>
                  <a:pt x="454558" y="574363"/>
                </a:cubicBezTo>
                <a:cubicBezTo>
                  <a:pt x="452796" y="554102"/>
                  <a:pt x="464248" y="509174"/>
                  <a:pt x="465129" y="473937"/>
                </a:cubicBezTo>
                <a:cubicBezTo>
                  <a:pt x="466010" y="438700"/>
                  <a:pt x="456319" y="392011"/>
                  <a:pt x="459843" y="362941"/>
                </a:cubicBezTo>
                <a:cubicBezTo>
                  <a:pt x="463367" y="333871"/>
                  <a:pt x="490676" y="316252"/>
                  <a:pt x="486271" y="299514"/>
                </a:cubicBezTo>
                <a:cubicBezTo>
                  <a:pt x="481866" y="282776"/>
                  <a:pt x="451914" y="279252"/>
                  <a:pt x="433415" y="262515"/>
                </a:cubicBezTo>
                <a:cubicBezTo>
                  <a:pt x="414916" y="245778"/>
                  <a:pt x="375274" y="199089"/>
                  <a:pt x="375274" y="199089"/>
                </a:cubicBezTo>
                <a:cubicBezTo>
                  <a:pt x="355894" y="177947"/>
                  <a:pt x="332109" y="153281"/>
                  <a:pt x="317133" y="135662"/>
                </a:cubicBezTo>
                <a:cubicBezTo>
                  <a:pt x="302157" y="118044"/>
                  <a:pt x="293348" y="112758"/>
                  <a:pt x="285420" y="93378"/>
                </a:cubicBezTo>
                <a:cubicBezTo>
                  <a:pt x="277492" y="73998"/>
                  <a:pt x="278372" y="33475"/>
                  <a:pt x="269563" y="19380"/>
                </a:cubicBezTo>
                <a:cubicBezTo>
                  <a:pt x="260754" y="5285"/>
                  <a:pt x="249302" y="10571"/>
                  <a:pt x="232565" y="8809"/>
                </a:cubicBezTo>
                <a:cubicBezTo>
                  <a:pt x="215828" y="7047"/>
                  <a:pt x="186757" y="0"/>
                  <a:pt x="169138" y="8809"/>
                </a:cubicBezTo>
                <a:cubicBezTo>
                  <a:pt x="151520" y="17618"/>
                  <a:pt x="133901" y="40523"/>
                  <a:pt x="126854" y="61665"/>
                </a:cubicBezTo>
                <a:cubicBezTo>
                  <a:pt x="119807" y="82807"/>
                  <a:pt x="129497" y="110115"/>
                  <a:pt x="126854" y="135662"/>
                </a:cubicBezTo>
                <a:cubicBezTo>
                  <a:pt x="124211" y="161209"/>
                  <a:pt x="117164" y="182351"/>
                  <a:pt x="110997" y="214945"/>
                </a:cubicBezTo>
                <a:cubicBezTo>
                  <a:pt x="104830" y="247539"/>
                  <a:pt x="96902" y="298634"/>
                  <a:pt x="89855" y="331228"/>
                </a:cubicBezTo>
                <a:cubicBezTo>
                  <a:pt x="82808" y="363822"/>
                  <a:pt x="79284" y="395535"/>
                  <a:pt x="68713" y="410511"/>
                </a:cubicBezTo>
                <a:cubicBezTo>
                  <a:pt x="58142" y="425487"/>
                  <a:pt x="36118" y="416677"/>
                  <a:pt x="26428" y="421082"/>
                </a:cubicBezTo>
                <a:cubicBezTo>
                  <a:pt x="16738" y="425487"/>
                  <a:pt x="14977" y="427249"/>
                  <a:pt x="10572" y="436939"/>
                </a:cubicBezTo>
                <a:cubicBezTo>
                  <a:pt x="6167" y="446629"/>
                  <a:pt x="3083" y="462926"/>
                  <a:pt x="0" y="47922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7" name="Forma livre 76"/>
          <p:cNvSpPr/>
          <p:nvPr/>
        </p:nvSpPr>
        <p:spPr>
          <a:xfrm>
            <a:off x="3330575" y="946150"/>
            <a:ext cx="504825" cy="1100138"/>
          </a:xfrm>
          <a:custGeom>
            <a:avLst/>
            <a:gdLst>
              <a:gd name="connsiteX0" fmla="*/ 253706 w 504770"/>
              <a:gd name="connsiteY0" fmla="*/ 1099395 h 1099395"/>
              <a:gd name="connsiteX1" fmla="*/ 338275 w 504770"/>
              <a:gd name="connsiteY1" fmla="*/ 1030682 h 1099395"/>
              <a:gd name="connsiteX2" fmla="*/ 369988 w 504770"/>
              <a:gd name="connsiteY2" fmla="*/ 993684 h 1099395"/>
              <a:gd name="connsiteX3" fmla="*/ 449272 w 504770"/>
              <a:gd name="connsiteY3" fmla="*/ 951399 h 1099395"/>
              <a:gd name="connsiteX4" fmla="*/ 470414 w 504770"/>
              <a:gd name="connsiteY4" fmla="*/ 877401 h 1099395"/>
              <a:gd name="connsiteX5" fmla="*/ 502127 w 504770"/>
              <a:gd name="connsiteY5" fmla="*/ 798118 h 1099395"/>
              <a:gd name="connsiteX6" fmla="*/ 486270 w 504770"/>
              <a:gd name="connsiteY6" fmla="*/ 687122 h 1099395"/>
              <a:gd name="connsiteX7" fmla="*/ 433415 w 504770"/>
              <a:gd name="connsiteY7" fmla="*/ 650123 h 1099395"/>
              <a:gd name="connsiteX8" fmla="*/ 364703 w 504770"/>
              <a:gd name="connsiteY8" fmla="*/ 607838 h 1099395"/>
              <a:gd name="connsiteX9" fmla="*/ 280134 w 504770"/>
              <a:gd name="connsiteY9" fmla="*/ 523270 h 1099395"/>
              <a:gd name="connsiteX10" fmla="*/ 184994 w 504770"/>
              <a:gd name="connsiteY10" fmla="*/ 459843 h 1099395"/>
              <a:gd name="connsiteX11" fmla="*/ 100425 w 504770"/>
              <a:gd name="connsiteY11" fmla="*/ 417559 h 1099395"/>
              <a:gd name="connsiteX12" fmla="*/ 26428 w 504770"/>
              <a:gd name="connsiteY12" fmla="*/ 354132 h 1099395"/>
              <a:gd name="connsiteX13" fmla="*/ 10571 w 504770"/>
              <a:gd name="connsiteY13" fmla="*/ 253707 h 1099395"/>
              <a:gd name="connsiteX14" fmla="*/ 0 w 504770"/>
              <a:gd name="connsiteY14" fmla="*/ 0 h 109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70" h="1099395">
                <a:moveTo>
                  <a:pt x="253706" y="1099395"/>
                </a:moveTo>
                <a:cubicBezTo>
                  <a:pt x="286300" y="1073848"/>
                  <a:pt x="318895" y="1048301"/>
                  <a:pt x="338275" y="1030682"/>
                </a:cubicBezTo>
                <a:cubicBezTo>
                  <a:pt x="357655" y="1013064"/>
                  <a:pt x="351489" y="1006898"/>
                  <a:pt x="369988" y="993684"/>
                </a:cubicBezTo>
                <a:cubicBezTo>
                  <a:pt x="388487" y="980470"/>
                  <a:pt x="432534" y="970779"/>
                  <a:pt x="449272" y="951399"/>
                </a:cubicBezTo>
                <a:cubicBezTo>
                  <a:pt x="466010" y="932019"/>
                  <a:pt x="461605" y="902948"/>
                  <a:pt x="470414" y="877401"/>
                </a:cubicBezTo>
                <a:cubicBezTo>
                  <a:pt x="479223" y="851854"/>
                  <a:pt x="499484" y="829831"/>
                  <a:pt x="502127" y="798118"/>
                </a:cubicBezTo>
                <a:cubicBezTo>
                  <a:pt x="504770" y="766405"/>
                  <a:pt x="497722" y="711788"/>
                  <a:pt x="486270" y="687122"/>
                </a:cubicBezTo>
                <a:cubicBezTo>
                  <a:pt x="474818" y="662456"/>
                  <a:pt x="453676" y="663337"/>
                  <a:pt x="433415" y="650123"/>
                </a:cubicBezTo>
                <a:cubicBezTo>
                  <a:pt x="413154" y="636909"/>
                  <a:pt x="390250" y="628980"/>
                  <a:pt x="364703" y="607838"/>
                </a:cubicBezTo>
                <a:cubicBezTo>
                  <a:pt x="339156" y="586696"/>
                  <a:pt x="310085" y="547936"/>
                  <a:pt x="280134" y="523270"/>
                </a:cubicBezTo>
                <a:cubicBezTo>
                  <a:pt x="250183" y="498604"/>
                  <a:pt x="214946" y="477462"/>
                  <a:pt x="184994" y="459843"/>
                </a:cubicBezTo>
                <a:cubicBezTo>
                  <a:pt x="155043" y="442225"/>
                  <a:pt x="126853" y="435178"/>
                  <a:pt x="100425" y="417559"/>
                </a:cubicBezTo>
                <a:cubicBezTo>
                  <a:pt x="73997" y="399941"/>
                  <a:pt x="41404" y="381441"/>
                  <a:pt x="26428" y="354132"/>
                </a:cubicBezTo>
                <a:cubicBezTo>
                  <a:pt x="11452" y="326823"/>
                  <a:pt x="14976" y="312729"/>
                  <a:pt x="10571" y="253707"/>
                </a:cubicBezTo>
                <a:cubicBezTo>
                  <a:pt x="6166" y="194685"/>
                  <a:pt x="3083" y="97342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8" name="Forma livre 77"/>
          <p:cNvSpPr/>
          <p:nvPr/>
        </p:nvSpPr>
        <p:spPr>
          <a:xfrm>
            <a:off x="3827463" y="1712913"/>
            <a:ext cx="542925" cy="263525"/>
          </a:xfrm>
          <a:custGeom>
            <a:avLst/>
            <a:gdLst>
              <a:gd name="connsiteX0" fmla="*/ 0 w 544411"/>
              <a:gd name="connsiteY0" fmla="*/ 0 h 264277"/>
              <a:gd name="connsiteX1" fmla="*/ 68712 w 544411"/>
              <a:gd name="connsiteY1" fmla="*/ 47570 h 264277"/>
              <a:gd name="connsiteX2" fmla="*/ 116282 w 544411"/>
              <a:gd name="connsiteY2" fmla="*/ 84569 h 264277"/>
              <a:gd name="connsiteX3" fmla="*/ 163852 w 544411"/>
              <a:gd name="connsiteY3" fmla="*/ 105711 h 264277"/>
              <a:gd name="connsiteX4" fmla="*/ 216707 w 544411"/>
              <a:gd name="connsiteY4" fmla="*/ 121568 h 264277"/>
              <a:gd name="connsiteX5" fmla="*/ 253706 w 544411"/>
              <a:gd name="connsiteY5" fmla="*/ 158566 h 264277"/>
              <a:gd name="connsiteX6" fmla="*/ 332989 w 544411"/>
              <a:gd name="connsiteY6" fmla="*/ 169137 h 264277"/>
              <a:gd name="connsiteX7" fmla="*/ 417558 w 544411"/>
              <a:gd name="connsiteY7" fmla="*/ 184994 h 264277"/>
              <a:gd name="connsiteX8" fmla="*/ 491556 w 544411"/>
              <a:gd name="connsiteY8" fmla="*/ 206136 h 264277"/>
              <a:gd name="connsiteX9" fmla="*/ 523269 w 544411"/>
              <a:gd name="connsiteY9" fmla="*/ 237850 h 264277"/>
              <a:gd name="connsiteX10" fmla="*/ 544411 w 544411"/>
              <a:gd name="connsiteY10" fmla="*/ 264277 h 2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411" h="264277">
                <a:moveTo>
                  <a:pt x="0" y="0"/>
                </a:moveTo>
                <a:cubicBezTo>
                  <a:pt x="24666" y="16737"/>
                  <a:pt x="49332" y="33475"/>
                  <a:pt x="68712" y="47570"/>
                </a:cubicBezTo>
                <a:cubicBezTo>
                  <a:pt x="88092" y="61665"/>
                  <a:pt x="100425" y="74879"/>
                  <a:pt x="116282" y="84569"/>
                </a:cubicBezTo>
                <a:cubicBezTo>
                  <a:pt x="132139" y="94259"/>
                  <a:pt x="147115" y="99545"/>
                  <a:pt x="163852" y="105711"/>
                </a:cubicBezTo>
                <a:cubicBezTo>
                  <a:pt x="180589" y="111877"/>
                  <a:pt x="201731" y="112759"/>
                  <a:pt x="216707" y="121568"/>
                </a:cubicBezTo>
                <a:cubicBezTo>
                  <a:pt x="231683" y="130377"/>
                  <a:pt x="234326" y="150638"/>
                  <a:pt x="253706" y="158566"/>
                </a:cubicBezTo>
                <a:cubicBezTo>
                  <a:pt x="273086" y="166494"/>
                  <a:pt x="305680" y="164732"/>
                  <a:pt x="332989" y="169137"/>
                </a:cubicBezTo>
                <a:cubicBezTo>
                  <a:pt x="360298" y="173542"/>
                  <a:pt x="391130" y="178828"/>
                  <a:pt x="417558" y="184994"/>
                </a:cubicBezTo>
                <a:cubicBezTo>
                  <a:pt x="443986" y="191161"/>
                  <a:pt x="473938" y="197327"/>
                  <a:pt x="491556" y="206136"/>
                </a:cubicBezTo>
                <a:cubicBezTo>
                  <a:pt x="509175" y="214945"/>
                  <a:pt x="514460" y="228160"/>
                  <a:pt x="523269" y="237850"/>
                </a:cubicBezTo>
                <a:cubicBezTo>
                  <a:pt x="532078" y="247540"/>
                  <a:pt x="538244" y="255908"/>
                  <a:pt x="544411" y="264277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" name="Forma livre 78"/>
          <p:cNvSpPr/>
          <p:nvPr/>
        </p:nvSpPr>
        <p:spPr>
          <a:xfrm>
            <a:off x="4354513" y="1720850"/>
            <a:ext cx="750887" cy="1001713"/>
          </a:xfrm>
          <a:custGeom>
            <a:avLst/>
            <a:gdLst>
              <a:gd name="connsiteX0" fmla="*/ 0 w 750548"/>
              <a:gd name="connsiteY0" fmla="*/ 224636 h 1002493"/>
              <a:gd name="connsiteX1" fmla="*/ 132139 w 750548"/>
              <a:gd name="connsiteY1" fmla="*/ 198208 h 1002493"/>
              <a:gd name="connsiteX2" fmla="*/ 206137 w 750548"/>
              <a:gd name="connsiteY2" fmla="*/ 229922 h 1002493"/>
              <a:gd name="connsiteX3" fmla="*/ 216708 w 750548"/>
              <a:gd name="connsiteY3" fmla="*/ 272206 h 1002493"/>
              <a:gd name="connsiteX4" fmla="*/ 237850 w 750548"/>
              <a:gd name="connsiteY4" fmla="*/ 309205 h 1002493"/>
              <a:gd name="connsiteX5" fmla="*/ 317133 w 750548"/>
              <a:gd name="connsiteY5" fmla="*/ 266920 h 1002493"/>
              <a:gd name="connsiteX6" fmla="*/ 417559 w 750548"/>
              <a:gd name="connsiteY6" fmla="*/ 229922 h 1002493"/>
              <a:gd name="connsiteX7" fmla="*/ 459843 w 750548"/>
              <a:gd name="connsiteY7" fmla="*/ 166495 h 1002493"/>
              <a:gd name="connsiteX8" fmla="*/ 565554 w 750548"/>
              <a:gd name="connsiteY8" fmla="*/ 161209 h 1002493"/>
              <a:gd name="connsiteX9" fmla="*/ 607839 w 750548"/>
              <a:gd name="connsiteY9" fmla="*/ 118925 h 1002493"/>
              <a:gd name="connsiteX10" fmla="*/ 718835 w 750548"/>
              <a:gd name="connsiteY10" fmla="*/ 874759 h 1002493"/>
              <a:gd name="connsiteX11" fmla="*/ 750548 w 750548"/>
              <a:gd name="connsiteY11" fmla="*/ 885330 h 100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548" h="1002493">
                <a:moveTo>
                  <a:pt x="0" y="224636"/>
                </a:moveTo>
                <a:cubicBezTo>
                  <a:pt x="48891" y="210981"/>
                  <a:pt x="97783" y="197327"/>
                  <a:pt x="132139" y="198208"/>
                </a:cubicBezTo>
                <a:cubicBezTo>
                  <a:pt x="166495" y="199089"/>
                  <a:pt x="192042" y="217589"/>
                  <a:pt x="206137" y="229922"/>
                </a:cubicBezTo>
                <a:cubicBezTo>
                  <a:pt x="220232" y="242255"/>
                  <a:pt x="211422" y="258992"/>
                  <a:pt x="216708" y="272206"/>
                </a:cubicBezTo>
                <a:cubicBezTo>
                  <a:pt x="221994" y="285420"/>
                  <a:pt x="221113" y="310086"/>
                  <a:pt x="237850" y="309205"/>
                </a:cubicBezTo>
                <a:cubicBezTo>
                  <a:pt x="254587" y="308324"/>
                  <a:pt x="287181" y="280134"/>
                  <a:pt x="317133" y="266920"/>
                </a:cubicBezTo>
                <a:cubicBezTo>
                  <a:pt x="347085" y="253706"/>
                  <a:pt x="393774" y="246660"/>
                  <a:pt x="417559" y="229922"/>
                </a:cubicBezTo>
                <a:cubicBezTo>
                  <a:pt x="441344" y="213185"/>
                  <a:pt x="435177" y="177947"/>
                  <a:pt x="459843" y="166495"/>
                </a:cubicBezTo>
                <a:cubicBezTo>
                  <a:pt x="484509" y="155043"/>
                  <a:pt x="540888" y="169137"/>
                  <a:pt x="565554" y="161209"/>
                </a:cubicBezTo>
                <a:cubicBezTo>
                  <a:pt x="590220" y="153281"/>
                  <a:pt x="582292" y="0"/>
                  <a:pt x="607839" y="118925"/>
                </a:cubicBezTo>
                <a:cubicBezTo>
                  <a:pt x="633386" y="237850"/>
                  <a:pt x="695050" y="747025"/>
                  <a:pt x="718835" y="874759"/>
                </a:cubicBezTo>
                <a:cubicBezTo>
                  <a:pt x="742620" y="1002493"/>
                  <a:pt x="746584" y="943911"/>
                  <a:pt x="750548" y="88533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Forma livre 79"/>
          <p:cNvSpPr/>
          <p:nvPr/>
        </p:nvSpPr>
        <p:spPr>
          <a:xfrm>
            <a:off x="4746625" y="682625"/>
            <a:ext cx="184150" cy="1103313"/>
          </a:xfrm>
          <a:custGeom>
            <a:avLst/>
            <a:gdLst>
              <a:gd name="connsiteX0" fmla="*/ 184994 w 184994"/>
              <a:gd name="connsiteY0" fmla="*/ 1104680 h 1104680"/>
              <a:gd name="connsiteX1" fmla="*/ 0 w 184994"/>
              <a:gd name="connsiteY1" fmla="*/ 0 h 110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994" h="1104680">
                <a:moveTo>
                  <a:pt x="184994" y="110468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" name="Forma livre 80"/>
          <p:cNvSpPr/>
          <p:nvPr/>
        </p:nvSpPr>
        <p:spPr>
          <a:xfrm>
            <a:off x="3324225" y="660400"/>
            <a:ext cx="11113" cy="301625"/>
          </a:xfrm>
          <a:custGeom>
            <a:avLst/>
            <a:gdLst>
              <a:gd name="connsiteX0" fmla="*/ 0 w 10572"/>
              <a:gd name="connsiteY0" fmla="*/ 301276 h 301276"/>
              <a:gd name="connsiteX1" fmla="*/ 10572 w 10572"/>
              <a:gd name="connsiteY1" fmla="*/ 0 h 30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2" h="301276">
                <a:moveTo>
                  <a:pt x="0" y="301276"/>
                </a:moveTo>
                <a:lnTo>
                  <a:pt x="10572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2" name="Forma livre 81"/>
          <p:cNvSpPr/>
          <p:nvPr/>
        </p:nvSpPr>
        <p:spPr>
          <a:xfrm>
            <a:off x="1492250" y="671513"/>
            <a:ext cx="1673225" cy="1739900"/>
          </a:xfrm>
          <a:custGeom>
            <a:avLst/>
            <a:gdLst>
              <a:gd name="connsiteX0" fmla="*/ 648361 w 1673758"/>
              <a:gd name="connsiteY0" fmla="*/ 1733660 h 1739826"/>
              <a:gd name="connsiteX1" fmla="*/ 516223 w 1673758"/>
              <a:gd name="connsiteY1" fmla="*/ 1696661 h 1739826"/>
              <a:gd name="connsiteX2" fmla="*/ 526794 w 1673758"/>
              <a:gd name="connsiteY2" fmla="*/ 1686090 h 1739826"/>
              <a:gd name="connsiteX3" fmla="*/ 495080 w 1673758"/>
              <a:gd name="connsiteY3" fmla="*/ 1707232 h 1739826"/>
              <a:gd name="connsiteX4" fmla="*/ 468653 w 1673758"/>
              <a:gd name="connsiteY4" fmla="*/ 1738945 h 1739826"/>
              <a:gd name="connsiteX5" fmla="*/ 452796 w 1673758"/>
              <a:gd name="connsiteY5" fmla="*/ 1701947 h 1739826"/>
              <a:gd name="connsiteX6" fmla="*/ 436939 w 1673758"/>
              <a:gd name="connsiteY6" fmla="*/ 1649091 h 1739826"/>
              <a:gd name="connsiteX7" fmla="*/ 426368 w 1673758"/>
              <a:gd name="connsiteY7" fmla="*/ 1622663 h 1739826"/>
              <a:gd name="connsiteX8" fmla="*/ 384084 w 1673758"/>
              <a:gd name="connsiteY8" fmla="*/ 1638520 h 1739826"/>
              <a:gd name="connsiteX9" fmla="*/ 214946 w 1673758"/>
              <a:gd name="connsiteY9" fmla="*/ 1712518 h 1739826"/>
              <a:gd name="connsiteX10" fmla="*/ 177948 w 1673758"/>
              <a:gd name="connsiteY10" fmla="*/ 1664948 h 1739826"/>
              <a:gd name="connsiteX11" fmla="*/ 151520 w 1673758"/>
              <a:gd name="connsiteY11" fmla="*/ 1627949 h 1739826"/>
              <a:gd name="connsiteX12" fmla="*/ 167376 w 1673758"/>
              <a:gd name="connsiteY12" fmla="*/ 1569808 h 1739826"/>
              <a:gd name="connsiteX13" fmla="*/ 98664 w 1673758"/>
              <a:gd name="connsiteY13" fmla="*/ 1548666 h 1739826"/>
              <a:gd name="connsiteX14" fmla="*/ 51094 w 1673758"/>
              <a:gd name="connsiteY14" fmla="*/ 1516952 h 1739826"/>
              <a:gd name="connsiteX15" fmla="*/ 45809 w 1673758"/>
              <a:gd name="connsiteY15" fmla="*/ 1469382 h 1739826"/>
              <a:gd name="connsiteX16" fmla="*/ 40523 w 1673758"/>
              <a:gd name="connsiteY16" fmla="*/ 1395385 h 1739826"/>
              <a:gd name="connsiteX17" fmla="*/ 3524 w 1673758"/>
              <a:gd name="connsiteY17" fmla="*/ 1353100 h 1739826"/>
              <a:gd name="connsiteX18" fmla="*/ 61665 w 1673758"/>
              <a:gd name="connsiteY18" fmla="*/ 1284388 h 1739826"/>
              <a:gd name="connsiteX19" fmla="*/ 66951 w 1673758"/>
              <a:gd name="connsiteY19" fmla="*/ 1194534 h 1739826"/>
              <a:gd name="connsiteX20" fmla="*/ 66951 w 1673758"/>
              <a:gd name="connsiteY20" fmla="*/ 1115251 h 1739826"/>
              <a:gd name="connsiteX21" fmla="*/ 29952 w 1673758"/>
              <a:gd name="connsiteY21" fmla="*/ 1051824 h 1739826"/>
              <a:gd name="connsiteX22" fmla="*/ 35238 w 1673758"/>
              <a:gd name="connsiteY22" fmla="*/ 930256 h 1739826"/>
              <a:gd name="connsiteX23" fmla="*/ 24667 w 1673758"/>
              <a:gd name="connsiteY23" fmla="*/ 887972 h 1739826"/>
              <a:gd name="connsiteX24" fmla="*/ 19381 w 1673758"/>
              <a:gd name="connsiteY24" fmla="*/ 803403 h 1739826"/>
              <a:gd name="connsiteX25" fmla="*/ 66951 w 1673758"/>
              <a:gd name="connsiteY25" fmla="*/ 755833 h 1739826"/>
              <a:gd name="connsiteX26" fmla="*/ 77522 w 1673758"/>
              <a:gd name="connsiteY26" fmla="*/ 665979 h 1739826"/>
              <a:gd name="connsiteX27" fmla="*/ 193804 w 1673758"/>
              <a:gd name="connsiteY27" fmla="*/ 623695 h 1739826"/>
              <a:gd name="connsiteX28" fmla="*/ 299515 w 1673758"/>
              <a:gd name="connsiteY28" fmla="*/ 581410 h 1739826"/>
              <a:gd name="connsiteX29" fmla="*/ 331228 w 1673758"/>
              <a:gd name="connsiteY29" fmla="*/ 607838 h 1739826"/>
              <a:gd name="connsiteX30" fmla="*/ 389369 w 1673758"/>
              <a:gd name="connsiteY30" fmla="*/ 576125 h 1739826"/>
              <a:gd name="connsiteX31" fmla="*/ 463367 w 1673758"/>
              <a:gd name="connsiteY31" fmla="*/ 544411 h 1739826"/>
              <a:gd name="connsiteX32" fmla="*/ 537365 w 1673758"/>
              <a:gd name="connsiteY32" fmla="*/ 539126 h 1739826"/>
              <a:gd name="connsiteX33" fmla="*/ 632505 w 1673758"/>
              <a:gd name="connsiteY33" fmla="*/ 570839 h 1739826"/>
              <a:gd name="connsiteX34" fmla="*/ 738216 w 1673758"/>
              <a:gd name="connsiteY34" fmla="*/ 528555 h 1739826"/>
              <a:gd name="connsiteX35" fmla="*/ 891497 w 1673758"/>
              <a:gd name="connsiteY35" fmla="*/ 454557 h 1739826"/>
              <a:gd name="connsiteX36" fmla="*/ 981351 w 1673758"/>
              <a:gd name="connsiteY36" fmla="*/ 406987 h 1739826"/>
              <a:gd name="connsiteX37" fmla="*/ 1050063 w 1673758"/>
              <a:gd name="connsiteY37" fmla="*/ 396416 h 1739826"/>
              <a:gd name="connsiteX38" fmla="*/ 1092348 w 1673758"/>
              <a:gd name="connsiteY38" fmla="*/ 375274 h 1739826"/>
              <a:gd name="connsiteX39" fmla="*/ 1118775 w 1673758"/>
              <a:gd name="connsiteY39" fmla="*/ 343560 h 1739826"/>
              <a:gd name="connsiteX40" fmla="*/ 1208630 w 1673758"/>
              <a:gd name="connsiteY40" fmla="*/ 317133 h 1739826"/>
              <a:gd name="connsiteX41" fmla="*/ 1245628 w 1673758"/>
              <a:gd name="connsiteY41" fmla="*/ 285419 h 1739826"/>
              <a:gd name="connsiteX42" fmla="*/ 1293198 w 1673758"/>
              <a:gd name="connsiteY42" fmla="*/ 290705 h 1739826"/>
              <a:gd name="connsiteX43" fmla="*/ 1330197 w 1673758"/>
              <a:gd name="connsiteY43" fmla="*/ 232564 h 1739826"/>
              <a:gd name="connsiteX44" fmla="*/ 1388338 w 1673758"/>
              <a:gd name="connsiteY44" fmla="*/ 174423 h 1739826"/>
              <a:gd name="connsiteX45" fmla="*/ 1457050 w 1673758"/>
              <a:gd name="connsiteY45" fmla="*/ 126853 h 1739826"/>
              <a:gd name="connsiteX46" fmla="*/ 1520477 w 1673758"/>
              <a:gd name="connsiteY46" fmla="*/ 68712 h 1739826"/>
              <a:gd name="connsiteX47" fmla="*/ 1594475 w 1673758"/>
              <a:gd name="connsiteY47" fmla="*/ 47570 h 1739826"/>
              <a:gd name="connsiteX48" fmla="*/ 1673758 w 1673758"/>
              <a:gd name="connsiteY48" fmla="*/ 0 h 17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73758" h="1739826">
                <a:moveTo>
                  <a:pt x="648361" y="1733660"/>
                </a:moveTo>
                <a:cubicBezTo>
                  <a:pt x="592422" y="1719124"/>
                  <a:pt x="536484" y="1704589"/>
                  <a:pt x="516223" y="1696661"/>
                </a:cubicBezTo>
                <a:cubicBezTo>
                  <a:pt x="495962" y="1688733"/>
                  <a:pt x="530318" y="1684328"/>
                  <a:pt x="526794" y="1686090"/>
                </a:cubicBezTo>
                <a:cubicBezTo>
                  <a:pt x="523270" y="1687852"/>
                  <a:pt x="504770" y="1698423"/>
                  <a:pt x="495080" y="1707232"/>
                </a:cubicBezTo>
                <a:cubicBezTo>
                  <a:pt x="485390" y="1716041"/>
                  <a:pt x="475700" y="1739826"/>
                  <a:pt x="468653" y="1738945"/>
                </a:cubicBezTo>
                <a:cubicBezTo>
                  <a:pt x="461606" y="1738064"/>
                  <a:pt x="458082" y="1716923"/>
                  <a:pt x="452796" y="1701947"/>
                </a:cubicBezTo>
                <a:cubicBezTo>
                  <a:pt x="447510" y="1686971"/>
                  <a:pt x="441344" y="1662305"/>
                  <a:pt x="436939" y="1649091"/>
                </a:cubicBezTo>
                <a:cubicBezTo>
                  <a:pt x="432534" y="1635877"/>
                  <a:pt x="435177" y="1624425"/>
                  <a:pt x="426368" y="1622663"/>
                </a:cubicBezTo>
                <a:cubicBezTo>
                  <a:pt x="417559" y="1620901"/>
                  <a:pt x="419321" y="1623544"/>
                  <a:pt x="384084" y="1638520"/>
                </a:cubicBezTo>
                <a:cubicBezTo>
                  <a:pt x="348847" y="1653496"/>
                  <a:pt x="249302" y="1708113"/>
                  <a:pt x="214946" y="1712518"/>
                </a:cubicBezTo>
                <a:cubicBezTo>
                  <a:pt x="180590" y="1716923"/>
                  <a:pt x="188519" y="1679043"/>
                  <a:pt x="177948" y="1664948"/>
                </a:cubicBezTo>
                <a:cubicBezTo>
                  <a:pt x="167377" y="1650853"/>
                  <a:pt x="153282" y="1643806"/>
                  <a:pt x="151520" y="1627949"/>
                </a:cubicBezTo>
                <a:cubicBezTo>
                  <a:pt x="149758" y="1612092"/>
                  <a:pt x="176185" y="1583022"/>
                  <a:pt x="167376" y="1569808"/>
                </a:cubicBezTo>
                <a:cubicBezTo>
                  <a:pt x="158567" y="1556594"/>
                  <a:pt x="118044" y="1557475"/>
                  <a:pt x="98664" y="1548666"/>
                </a:cubicBezTo>
                <a:cubicBezTo>
                  <a:pt x="79284" y="1539857"/>
                  <a:pt x="59903" y="1530166"/>
                  <a:pt x="51094" y="1516952"/>
                </a:cubicBezTo>
                <a:cubicBezTo>
                  <a:pt x="42285" y="1503738"/>
                  <a:pt x="47571" y="1489643"/>
                  <a:pt x="45809" y="1469382"/>
                </a:cubicBezTo>
                <a:cubicBezTo>
                  <a:pt x="44047" y="1449121"/>
                  <a:pt x="47570" y="1414765"/>
                  <a:pt x="40523" y="1395385"/>
                </a:cubicBezTo>
                <a:cubicBezTo>
                  <a:pt x="33476" y="1376005"/>
                  <a:pt x="0" y="1371599"/>
                  <a:pt x="3524" y="1353100"/>
                </a:cubicBezTo>
                <a:cubicBezTo>
                  <a:pt x="7048" y="1334601"/>
                  <a:pt x="51094" y="1310816"/>
                  <a:pt x="61665" y="1284388"/>
                </a:cubicBezTo>
                <a:cubicBezTo>
                  <a:pt x="72236" y="1257960"/>
                  <a:pt x="66070" y="1222723"/>
                  <a:pt x="66951" y="1194534"/>
                </a:cubicBezTo>
                <a:cubicBezTo>
                  <a:pt x="67832" y="1166345"/>
                  <a:pt x="73118" y="1139036"/>
                  <a:pt x="66951" y="1115251"/>
                </a:cubicBezTo>
                <a:cubicBezTo>
                  <a:pt x="60785" y="1091466"/>
                  <a:pt x="35238" y="1082657"/>
                  <a:pt x="29952" y="1051824"/>
                </a:cubicBezTo>
                <a:cubicBezTo>
                  <a:pt x="24667" y="1020992"/>
                  <a:pt x="36119" y="957565"/>
                  <a:pt x="35238" y="930256"/>
                </a:cubicBezTo>
                <a:cubicBezTo>
                  <a:pt x="34357" y="902947"/>
                  <a:pt x="27310" y="909114"/>
                  <a:pt x="24667" y="887972"/>
                </a:cubicBezTo>
                <a:cubicBezTo>
                  <a:pt x="22024" y="866830"/>
                  <a:pt x="12334" y="825426"/>
                  <a:pt x="19381" y="803403"/>
                </a:cubicBezTo>
                <a:cubicBezTo>
                  <a:pt x="26428" y="781380"/>
                  <a:pt x="57261" y="778737"/>
                  <a:pt x="66951" y="755833"/>
                </a:cubicBezTo>
                <a:cubicBezTo>
                  <a:pt x="76641" y="732929"/>
                  <a:pt x="56380" y="688002"/>
                  <a:pt x="77522" y="665979"/>
                </a:cubicBezTo>
                <a:cubicBezTo>
                  <a:pt x="98664" y="643956"/>
                  <a:pt x="156805" y="637790"/>
                  <a:pt x="193804" y="623695"/>
                </a:cubicBezTo>
                <a:cubicBezTo>
                  <a:pt x="230803" y="609600"/>
                  <a:pt x="276611" y="584053"/>
                  <a:pt x="299515" y="581410"/>
                </a:cubicBezTo>
                <a:cubicBezTo>
                  <a:pt x="322419" y="578767"/>
                  <a:pt x="316252" y="608719"/>
                  <a:pt x="331228" y="607838"/>
                </a:cubicBezTo>
                <a:cubicBezTo>
                  <a:pt x="346204" y="606957"/>
                  <a:pt x="367346" y="586696"/>
                  <a:pt x="389369" y="576125"/>
                </a:cubicBezTo>
                <a:cubicBezTo>
                  <a:pt x="411392" y="565554"/>
                  <a:pt x="438701" y="550577"/>
                  <a:pt x="463367" y="544411"/>
                </a:cubicBezTo>
                <a:cubicBezTo>
                  <a:pt x="488033" y="538245"/>
                  <a:pt x="509175" y="534721"/>
                  <a:pt x="537365" y="539126"/>
                </a:cubicBezTo>
                <a:cubicBezTo>
                  <a:pt x="565555" y="543531"/>
                  <a:pt x="599030" y="572601"/>
                  <a:pt x="632505" y="570839"/>
                </a:cubicBezTo>
                <a:cubicBezTo>
                  <a:pt x="665980" y="569077"/>
                  <a:pt x="695051" y="547935"/>
                  <a:pt x="738216" y="528555"/>
                </a:cubicBezTo>
                <a:cubicBezTo>
                  <a:pt x="781381" y="509175"/>
                  <a:pt x="850975" y="474818"/>
                  <a:pt x="891497" y="454557"/>
                </a:cubicBezTo>
                <a:cubicBezTo>
                  <a:pt x="932019" y="434296"/>
                  <a:pt x="954923" y="416677"/>
                  <a:pt x="981351" y="406987"/>
                </a:cubicBezTo>
                <a:cubicBezTo>
                  <a:pt x="1007779" y="397297"/>
                  <a:pt x="1031563" y="401702"/>
                  <a:pt x="1050063" y="396416"/>
                </a:cubicBezTo>
                <a:cubicBezTo>
                  <a:pt x="1068563" y="391130"/>
                  <a:pt x="1080896" y="384083"/>
                  <a:pt x="1092348" y="375274"/>
                </a:cubicBezTo>
                <a:cubicBezTo>
                  <a:pt x="1103800" y="366465"/>
                  <a:pt x="1099395" y="353250"/>
                  <a:pt x="1118775" y="343560"/>
                </a:cubicBezTo>
                <a:cubicBezTo>
                  <a:pt x="1138155" y="333870"/>
                  <a:pt x="1187488" y="326823"/>
                  <a:pt x="1208630" y="317133"/>
                </a:cubicBezTo>
                <a:cubicBezTo>
                  <a:pt x="1229772" y="307443"/>
                  <a:pt x="1231533" y="289824"/>
                  <a:pt x="1245628" y="285419"/>
                </a:cubicBezTo>
                <a:cubicBezTo>
                  <a:pt x="1259723" y="281014"/>
                  <a:pt x="1279103" y="299514"/>
                  <a:pt x="1293198" y="290705"/>
                </a:cubicBezTo>
                <a:cubicBezTo>
                  <a:pt x="1307293" y="281896"/>
                  <a:pt x="1314340" y="251944"/>
                  <a:pt x="1330197" y="232564"/>
                </a:cubicBezTo>
                <a:cubicBezTo>
                  <a:pt x="1346054" y="213184"/>
                  <a:pt x="1367196" y="192042"/>
                  <a:pt x="1388338" y="174423"/>
                </a:cubicBezTo>
                <a:cubicBezTo>
                  <a:pt x="1409480" y="156805"/>
                  <a:pt x="1435027" y="144472"/>
                  <a:pt x="1457050" y="126853"/>
                </a:cubicBezTo>
                <a:cubicBezTo>
                  <a:pt x="1479073" y="109234"/>
                  <a:pt x="1497573" y="81926"/>
                  <a:pt x="1520477" y="68712"/>
                </a:cubicBezTo>
                <a:cubicBezTo>
                  <a:pt x="1543381" y="55498"/>
                  <a:pt x="1568928" y="59022"/>
                  <a:pt x="1594475" y="47570"/>
                </a:cubicBezTo>
                <a:cubicBezTo>
                  <a:pt x="1620022" y="36118"/>
                  <a:pt x="1646890" y="18059"/>
                  <a:pt x="1673758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3" name="Forma livre 82"/>
          <p:cNvSpPr/>
          <p:nvPr/>
        </p:nvSpPr>
        <p:spPr>
          <a:xfrm>
            <a:off x="3952875" y="5851525"/>
            <a:ext cx="117475" cy="25400"/>
          </a:xfrm>
          <a:custGeom>
            <a:avLst/>
            <a:gdLst>
              <a:gd name="connsiteX0" fmla="*/ 116282 w 116282"/>
              <a:gd name="connsiteY0" fmla="*/ 0 h 26428"/>
              <a:gd name="connsiteX1" fmla="*/ 52855 w 116282"/>
              <a:gd name="connsiteY1" fmla="*/ 5285 h 26428"/>
              <a:gd name="connsiteX2" fmla="*/ 15856 w 116282"/>
              <a:gd name="connsiteY2" fmla="*/ 15857 h 26428"/>
              <a:gd name="connsiteX3" fmla="*/ 0 w 116282"/>
              <a:gd name="connsiteY3" fmla="*/ 26428 h 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82" h="26428">
                <a:moveTo>
                  <a:pt x="116282" y="0"/>
                </a:moveTo>
                <a:cubicBezTo>
                  <a:pt x="92937" y="1321"/>
                  <a:pt x="69593" y="2642"/>
                  <a:pt x="52855" y="5285"/>
                </a:cubicBezTo>
                <a:cubicBezTo>
                  <a:pt x="36117" y="7928"/>
                  <a:pt x="24665" y="12333"/>
                  <a:pt x="15856" y="15857"/>
                </a:cubicBezTo>
                <a:cubicBezTo>
                  <a:pt x="7047" y="19381"/>
                  <a:pt x="3523" y="22904"/>
                  <a:pt x="0" y="2642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4" name="Forma livre 83"/>
          <p:cNvSpPr/>
          <p:nvPr/>
        </p:nvSpPr>
        <p:spPr>
          <a:xfrm>
            <a:off x="2103438" y="3700463"/>
            <a:ext cx="396875" cy="142875"/>
          </a:xfrm>
          <a:custGeom>
            <a:avLst/>
            <a:gdLst>
              <a:gd name="connsiteX0" fmla="*/ 0 w 396416"/>
              <a:gd name="connsiteY0" fmla="*/ 0 h 142710"/>
              <a:gd name="connsiteX1" fmla="*/ 396416 w 396416"/>
              <a:gd name="connsiteY1" fmla="*/ 142710 h 14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416" h="142710">
                <a:moveTo>
                  <a:pt x="0" y="0"/>
                </a:moveTo>
                <a:lnTo>
                  <a:pt x="396416" y="14271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5" name="Forma livre 84"/>
          <p:cNvSpPr/>
          <p:nvPr/>
        </p:nvSpPr>
        <p:spPr>
          <a:xfrm>
            <a:off x="6421438" y="2157413"/>
            <a:ext cx="2176462" cy="384175"/>
          </a:xfrm>
          <a:custGeom>
            <a:avLst/>
            <a:gdLst>
              <a:gd name="connsiteX0" fmla="*/ 0 w 2175884"/>
              <a:gd name="connsiteY0" fmla="*/ 384964 h 384964"/>
              <a:gd name="connsiteX1" fmla="*/ 1368957 w 2175884"/>
              <a:gd name="connsiteY1" fmla="*/ 194684 h 384964"/>
              <a:gd name="connsiteX2" fmla="*/ 1358386 w 2175884"/>
              <a:gd name="connsiteY2" fmla="*/ 110116 h 384964"/>
              <a:gd name="connsiteX3" fmla="*/ 1437670 w 2175884"/>
              <a:gd name="connsiteY3" fmla="*/ 83688 h 384964"/>
              <a:gd name="connsiteX4" fmla="*/ 1458812 w 2175884"/>
              <a:gd name="connsiteY4" fmla="*/ 9690 h 384964"/>
              <a:gd name="connsiteX5" fmla="*/ 1553952 w 2175884"/>
              <a:gd name="connsiteY5" fmla="*/ 25547 h 384964"/>
              <a:gd name="connsiteX6" fmla="*/ 1664948 w 2175884"/>
              <a:gd name="connsiteY6" fmla="*/ 57260 h 384964"/>
              <a:gd name="connsiteX7" fmla="*/ 1744231 w 2175884"/>
              <a:gd name="connsiteY7" fmla="*/ 83688 h 384964"/>
              <a:gd name="connsiteX8" fmla="*/ 1797087 w 2175884"/>
              <a:gd name="connsiteY8" fmla="*/ 131258 h 384964"/>
              <a:gd name="connsiteX9" fmla="*/ 1897512 w 2175884"/>
              <a:gd name="connsiteY9" fmla="*/ 136543 h 384964"/>
              <a:gd name="connsiteX10" fmla="*/ 2045508 w 2175884"/>
              <a:gd name="connsiteY10" fmla="*/ 120687 h 384964"/>
              <a:gd name="connsiteX11" fmla="*/ 2156504 w 2175884"/>
              <a:gd name="connsiteY11" fmla="*/ 120687 h 384964"/>
              <a:gd name="connsiteX12" fmla="*/ 2161790 w 2175884"/>
              <a:gd name="connsiteY12" fmla="*/ 67831 h 384964"/>
              <a:gd name="connsiteX0" fmla="*/ 0 w 2175884"/>
              <a:gd name="connsiteY0" fmla="*/ 384964 h 384964"/>
              <a:gd name="connsiteX1" fmla="*/ 1368957 w 2175884"/>
              <a:gd name="connsiteY1" fmla="*/ 194684 h 384964"/>
              <a:gd name="connsiteX2" fmla="*/ 1358386 w 2175884"/>
              <a:gd name="connsiteY2" fmla="*/ 110116 h 384964"/>
              <a:gd name="connsiteX3" fmla="*/ 1437670 w 2175884"/>
              <a:gd name="connsiteY3" fmla="*/ 83688 h 384964"/>
              <a:gd name="connsiteX4" fmla="*/ 1458812 w 2175884"/>
              <a:gd name="connsiteY4" fmla="*/ 9690 h 384964"/>
              <a:gd name="connsiteX5" fmla="*/ 1553952 w 2175884"/>
              <a:gd name="connsiteY5" fmla="*/ 25547 h 384964"/>
              <a:gd name="connsiteX6" fmla="*/ 1664948 w 2175884"/>
              <a:gd name="connsiteY6" fmla="*/ 57260 h 384964"/>
              <a:gd name="connsiteX7" fmla="*/ 1744231 w 2175884"/>
              <a:gd name="connsiteY7" fmla="*/ 83688 h 384964"/>
              <a:gd name="connsiteX8" fmla="*/ 1797087 w 2175884"/>
              <a:gd name="connsiteY8" fmla="*/ 131258 h 384964"/>
              <a:gd name="connsiteX9" fmla="*/ 1897512 w 2175884"/>
              <a:gd name="connsiteY9" fmla="*/ 136543 h 384964"/>
              <a:gd name="connsiteX10" fmla="*/ 2045508 w 2175884"/>
              <a:gd name="connsiteY10" fmla="*/ 120687 h 384964"/>
              <a:gd name="connsiteX11" fmla="*/ 2156504 w 2175884"/>
              <a:gd name="connsiteY11" fmla="*/ 120687 h 384964"/>
              <a:gd name="connsiteX12" fmla="*/ 2161790 w 2175884"/>
              <a:gd name="connsiteY12" fmla="*/ 67831 h 38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5884" h="384964">
                <a:moveTo>
                  <a:pt x="0" y="384964"/>
                </a:moveTo>
                <a:cubicBezTo>
                  <a:pt x="571279" y="312728"/>
                  <a:pt x="1142559" y="240492"/>
                  <a:pt x="1368957" y="194684"/>
                </a:cubicBezTo>
                <a:lnTo>
                  <a:pt x="1358386" y="110116"/>
                </a:lnTo>
                <a:cubicBezTo>
                  <a:pt x="1369838" y="91617"/>
                  <a:pt x="1420932" y="100426"/>
                  <a:pt x="1437670" y="83688"/>
                </a:cubicBezTo>
                <a:cubicBezTo>
                  <a:pt x="1454408" y="66950"/>
                  <a:pt x="1439432" y="19380"/>
                  <a:pt x="1458812" y="9690"/>
                </a:cubicBezTo>
                <a:cubicBezTo>
                  <a:pt x="1478192" y="0"/>
                  <a:pt x="1519596" y="17619"/>
                  <a:pt x="1553952" y="25547"/>
                </a:cubicBezTo>
                <a:cubicBezTo>
                  <a:pt x="1588308" y="33475"/>
                  <a:pt x="1633235" y="47570"/>
                  <a:pt x="1664948" y="57260"/>
                </a:cubicBezTo>
                <a:cubicBezTo>
                  <a:pt x="1696661" y="66950"/>
                  <a:pt x="1722208" y="71355"/>
                  <a:pt x="1744231" y="83688"/>
                </a:cubicBezTo>
                <a:cubicBezTo>
                  <a:pt x="1766254" y="96021"/>
                  <a:pt x="1771540" y="122449"/>
                  <a:pt x="1797087" y="131258"/>
                </a:cubicBezTo>
                <a:cubicBezTo>
                  <a:pt x="1822634" y="140067"/>
                  <a:pt x="1856109" y="138305"/>
                  <a:pt x="1897512" y="136543"/>
                </a:cubicBezTo>
                <a:cubicBezTo>
                  <a:pt x="1938915" y="134781"/>
                  <a:pt x="2002343" y="123330"/>
                  <a:pt x="2045508" y="120687"/>
                </a:cubicBezTo>
                <a:cubicBezTo>
                  <a:pt x="2088673" y="118044"/>
                  <a:pt x="2137124" y="129496"/>
                  <a:pt x="2156504" y="120687"/>
                </a:cubicBezTo>
                <a:cubicBezTo>
                  <a:pt x="2175884" y="111878"/>
                  <a:pt x="2168837" y="89854"/>
                  <a:pt x="2161790" y="67831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0" name="Retângulo 109"/>
          <p:cNvSpPr/>
          <p:nvPr/>
        </p:nvSpPr>
        <p:spPr>
          <a:xfrm>
            <a:off x="4303713" y="4227513"/>
            <a:ext cx="127000" cy="968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3371850" y="687388"/>
            <a:ext cx="1006475" cy="3540125"/>
          </a:xfrm>
          <a:custGeom>
            <a:avLst/>
            <a:gdLst>
              <a:gd name="connsiteX0" fmla="*/ 0 w 1004647"/>
              <a:gd name="connsiteY0" fmla="*/ 0 h 3130905"/>
              <a:gd name="connsiteX1" fmla="*/ 21946 w 1004647"/>
              <a:gd name="connsiteY1" fmla="*/ 138989 h 3130905"/>
              <a:gd name="connsiteX2" fmla="*/ 102413 w 1004647"/>
              <a:gd name="connsiteY2" fmla="*/ 336499 h 3130905"/>
              <a:gd name="connsiteX3" fmla="*/ 256032 w 1004647"/>
              <a:gd name="connsiteY3" fmla="*/ 621792 h 3130905"/>
              <a:gd name="connsiteX4" fmla="*/ 482803 w 1004647"/>
              <a:gd name="connsiteY4" fmla="*/ 943661 h 3130905"/>
              <a:gd name="connsiteX5" fmla="*/ 746151 w 1004647"/>
              <a:gd name="connsiteY5" fmla="*/ 1302105 h 3130905"/>
              <a:gd name="connsiteX6" fmla="*/ 972922 w 1004647"/>
              <a:gd name="connsiteY6" fmla="*/ 1631289 h 3130905"/>
              <a:gd name="connsiteX7" fmla="*/ 1002183 w 1004647"/>
              <a:gd name="connsiteY7" fmla="*/ 1821485 h 3130905"/>
              <a:gd name="connsiteX8" fmla="*/ 1002183 w 1004647"/>
              <a:gd name="connsiteY8" fmla="*/ 3130905 h 3130905"/>
              <a:gd name="connsiteX0" fmla="*/ 0 w 1006801"/>
              <a:gd name="connsiteY0" fmla="*/ 0 h 3130905"/>
              <a:gd name="connsiteX1" fmla="*/ 21946 w 1006801"/>
              <a:gd name="connsiteY1" fmla="*/ 138989 h 3130905"/>
              <a:gd name="connsiteX2" fmla="*/ 102413 w 1006801"/>
              <a:gd name="connsiteY2" fmla="*/ 336499 h 3130905"/>
              <a:gd name="connsiteX3" fmla="*/ 256032 w 1006801"/>
              <a:gd name="connsiteY3" fmla="*/ 621792 h 3130905"/>
              <a:gd name="connsiteX4" fmla="*/ 482803 w 1006801"/>
              <a:gd name="connsiteY4" fmla="*/ 943661 h 3130905"/>
              <a:gd name="connsiteX5" fmla="*/ 746151 w 1006801"/>
              <a:gd name="connsiteY5" fmla="*/ 1302105 h 3130905"/>
              <a:gd name="connsiteX6" fmla="*/ 943662 w 1006801"/>
              <a:gd name="connsiteY6" fmla="*/ 1575480 h 3130905"/>
              <a:gd name="connsiteX7" fmla="*/ 1002183 w 1006801"/>
              <a:gd name="connsiteY7" fmla="*/ 1821485 h 3130905"/>
              <a:gd name="connsiteX8" fmla="*/ 1002183 w 1006801"/>
              <a:gd name="connsiteY8" fmla="*/ 3130905 h 31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801" h="3130905">
                <a:moveTo>
                  <a:pt x="0" y="0"/>
                </a:moveTo>
                <a:cubicBezTo>
                  <a:pt x="2438" y="41453"/>
                  <a:pt x="4877" y="82906"/>
                  <a:pt x="21946" y="138989"/>
                </a:cubicBezTo>
                <a:cubicBezTo>
                  <a:pt x="39015" y="195072"/>
                  <a:pt x="63399" y="256032"/>
                  <a:pt x="102413" y="336499"/>
                </a:cubicBezTo>
                <a:cubicBezTo>
                  <a:pt x="141427" y="416966"/>
                  <a:pt x="192634" y="520598"/>
                  <a:pt x="256032" y="621792"/>
                </a:cubicBezTo>
                <a:cubicBezTo>
                  <a:pt x="319430" y="722986"/>
                  <a:pt x="401117" y="830276"/>
                  <a:pt x="482803" y="943661"/>
                </a:cubicBezTo>
                <a:cubicBezTo>
                  <a:pt x="564490" y="1057047"/>
                  <a:pt x="669341" y="1196802"/>
                  <a:pt x="746151" y="1302105"/>
                </a:cubicBezTo>
                <a:cubicBezTo>
                  <a:pt x="822961" y="1407408"/>
                  <a:pt x="900990" y="1488917"/>
                  <a:pt x="943662" y="1575480"/>
                </a:cubicBezTo>
                <a:cubicBezTo>
                  <a:pt x="986334" y="1662043"/>
                  <a:pt x="992430" y="1562248"/>
                  <a:pt x="1002183" y="1821485"/>
                </a:cubicBezTo>
                <a:cubicBezTo>
                  <a:pt x="1011936" y="2080722"/>
                  <a:pt x="1003402" y="2894380"/>
                  <a:pt x="1002183" y="313090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" name="Título 3"/>
          <p:cNvSpPr txBox="1">
            <a:spLocks/>
          </p:cNvSpPr>
          <p:nvPr/>
        </p:nvSpPr>
        <p:spPr>
          <a:xfrm>
            <a:off x="0" y="7938"/>
            <a:ext cx="9144000" cy="43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0" hangingPunct="0">
              <a:defRPr/>
            </a:pPr>
            <a:r>
              <a:rPr lang="pt-BR" sz="2000" b="1" dirty="0">
                <a:solidFill>
                  <a:schemeClr val="bg1"/>
                </a:solidFill>
                <a:latin typeface="Verdana" pitchFamily="34" charset="0"/>
              </a:rPr>
              <a:t>SISTEMA 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MANAUS</a:t>
            </a:r>
            <a:endParaRPr lang="pt-BR" sz="2200" b="1" dirty="0">
              <a:solidFill>
                <a:schemeClr val="bg1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4" name="Título 3"/>
          <p:cNvSpPr txBox="1">
            <a:spLocks/>
          </p:cNvSpPr>
          <p:nvPr/>
        </p:nvSpPr>
        <p:spPr>
          <a:xfrm>
            <a:off x="9525" y="0"/>
            <a:ext cx="9144000" cy="43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0" hangingPunct="0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Sistema Manaus - 2015</a:t>
            </a:r>
            <a:endParaRPr lang="pt-BR" sz="2200" b="1" dirty="0">
              <a:solidFill>
                <a:schemeClr val="bg1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5" name="Pentágono 154"/>
          <p:cNvSpPr/>
          <p:nvPr/>
        </p:nvSpPr>
        <p:spPr>
          <a:xfrm>
            <a:off x="0" y="7938"/>
            <a:ext cx="250825" cy="4318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pSp>
        <p:nvGrpSpPr>
          <p:cNvPr id="4" name="Grupo 457"/>
          <p:cNvGrpSpPr>
            <a:grpSpLocks/>
          </p:cNvGrpSpPr>
          <p:nvPr/>
        </p:nvGrpSpPr>
        <p:grpSpPr bwMode="auto">
          <a:xfrm>
            <a:off x="276225" y="2960688"/>
            <a:ext cx="1565275" cy="1709737"/>
            <a:chOff x="253818" y="3508239"/>
            <a:chExt cx="1565962" cy="1709615"/>
          </a:xfrm>
        </p:grpSpPr>
        <p:sp>
          <p:nvSpPr>
            <p:cNvPr id="15562" name="CaixaDeTexto 231"/>
            <p:cNvSpPr txBox="1">
              <a:spLocks noChangeArrowheads="1"/>
            </p:cNvSpPr>
            <p:nvPr/>
          </p:nvSpPr>
          <p:spPr bwMode="auto">
            <a:xfrm>
              <a:off x="686136" y="3784316"/>
              <a:ext cx="11336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SE 230 kV (Exist./Futura)</a:t>
              </a:r>
            </a:p>
          </p:txBody>
        </p:sp>
        <p:sp>
          <p:nvSpPr>
            <p:cNvPr id="121" name="Retângulo 525"/>
            <p:cNvSpPr/>
            <p:nvPr/>
          </p:nvSpPr>
          <p:spPr bwMode="auto">
            <a:xfrm>
              <a:off x="350699" y="3838415"/>
              <a:ext cx="125467" cy="12540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sp>
          <p:nvSpPr>
            <p:cNvPr id="122" name="Retângulo 526"/>
            <p:cNvSpPr/>
            <p:nvPr/>
          </p:nvSpPr>
          <p:spPr bwMode="auto">
            <a:xfrm>
              <a:off x="560340" y="3838415"/>
              <a:ext cx="125467" cy="125403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cxnSp>
          <p:nvCxnSpPr>
            <p:cNvPr id="123" name="Conector reto 514"/>
            <p:cNvCxnSpPr/>
            <p:nvPr/>
          </p:nvCxnSpPr>
          <p:spPr bwMode="auto">
            <a:xfrm>
              <a:off x="376110" y="4714653"/>
              <a:ext cx="285875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66" name="CaixaDeTexto 248"/>
            <p:cNvSpPr txBox="1">
              <a:spLocks noChangeArrowheads="1"/>
            </p:cNvSpPr>
            <p:nvPr/>
          </p:nvSpPr>
          <p:spPr bwMode="auto">
            <a:xfrm>
              <a:off x="685969" y="4601886"/>
              <a:ext cx="99257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LT 230 kV (Existente)</a:t>
              </a:r>
            </a:p>
          </p:txBody>
        </p:sp>
        <p:cxnSp>
          <p:nvCxnSpPr>
            <p:cNvPr id="125" name="Conector reto 516"/>
            <p:cNvCxnSpPr/>
            <p:nvPr/>
          </p:nvCxnSpPr>
          <p:spPr bwMode="auto">
            <a:xfrm>
              <a:off x="376110" y="4913076"/>
              <a:ext cx="285875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68" name="CaixaDeTexto 250"/>
            <p:cNvSpPr txBox="1">
              <a:spLocks noChangeArrowheads="1"/>
            </p:cNvSpPr>
            <p:nvPr/>
          </p:nvSpPr>
          <p:spPr bwMode="auto">
            <a:xfrm>
              <a:off x="685969" y="4805553"/>
              <a:ext cx="8883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LT 230 kV (Futura)</a:t>
              </a:r>
            </a:p>
          </p:txBody>
        </p:sp>
        <p:sp>
          <p:nvSpPr>
            <p:cNvPr id="15569" name="CaixaDeTexto 251"/>
            <p:cNvSpPr txBox="1">
              <a:spLocks noChangeArrowheads="1"/>
            </p:cNvSpPr>
            <p:nvPr/>
          </p:nvSpPr>
          <p:spPr bwMode="auto">
            <a:xfrm>
              <a:off x="253818" y="3508239"/>
              <a:ext cx="748747" cy="23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900" b="1"/>
                <a:t>LEGENDA</a:t>
              </a:r>
            </a:p>
          </p:txBody>
        </p:sp>
        <p:sp>
          <p:nvSpPr>
            <p:cNvPr id="128" name="Triângulo isósceles 412"/>
            <p:cNvSpPr>
              <a:spLocks noChangeAspect="1"/>
            </p:cNvSpPr>
            <p:nvPr/>
          </p:nvSpPr>
          <p:spPr bwMode="auto">
            <a:xfrm>
              <a:off x="322111" y="4432098"/>
              <a:ext cx="173113" cy="14921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29" name="Triângulo isósceles 412"/>
            <p:cNvSpPr>
              <a:spLocks noChangeAspect="1"/>
            </p:cNvSpPr>
            <p:nvPr/>
          </p:nvSpPr>
          <p:spPr bwMode="auto">
            <a:xfrm>
              <a:off x="541282" y="4432098"/>
              <a:ext cx="173113" cy="149214"/>
            </a:xfrm>
            <a:prstGeom prst="triangl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5572" name="CaixaDeTexto 246"/>
            <p:cNvSpPr txBox="1">
              <a:spLocks noChangeArrowheads="1"/>
            </p:cNvSpPr>
            <p:nvPr/>
          </p:nvSpPr>
          <p:spPr bwMode="auto">
            <a:xfrm>
              <a:off x="685969" y="4398218"/>
              <a:ext cx="915431" cy="21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UTE (Exist./Futura)</a:t>
              </a:r>
            </a:p>
          </p:txBody>
        </p:sp>
        <p:sp>
          <p:nvSpPr>
            <p:cNvPr id="15573" name="CaixaDeTexto 231"/>
            <p:cNvSpPr txBox="1">
              <a:spLocks noChangeArrowheads="1"/>
            </p:cNvSpPr>
            <p:nvPr/>
          </p:nvSpPr>
          <p:spPr bwMode="auto">
            <a:xfrm>
              <a:off x="686136" y="3987984"/>
              <a:ext cx="11336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SE 138 kV (Exist./Futura)</a:t>
              </a:r>
            </a:p>
          </p:txBody>
        </p:sp>
        <p:sp>
          <p:nvSpPr>
            <p:cNvPr id="132" name="Retângulo 525"/>
            <p:cNvSpPr/>
            <p:nvPr/>
          </p:nvSpPr>
          <p:spPr bwMode="auto">
            <a:xfrm>
              <a:off x="350699" y="4041601"/>
              <a:ext cx="125467" cy="12540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sp>
          <p:nvSpPr>
            <p:cNvPr id="133" name="Retângulo 526"/>
            <p:cNvSpPr/>
            <p:nvPr/>
          </p:nvSpPr>
          <p:spPr bwMode="auto">
            <a:xfrm>
              <a:off x="560340" y="4041601"/>
              <a:ext cx="125467" cy="125403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cxnSp>
          <p:nvCxnSpPr>
            <p:cNvPr id="141" name="Conector reto 516"/>
            <p:cNvCxnSpPr/>
            <p:nvPr/>
          </p:nvCxnSpPr>
          <p:spPr bwMode="auto">
            <a:xfrm>
              <a:off x="376110" y="5111500"/>
              <a:ext cx="285875" cy="0"/>
            </a:xfrm>
            <a:prstGeom prst="lin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77" name="CaixaDeTexto 250"/>
            <p:cNvSpPr txBox="1">
              <a:spLocks noChangeArrowheads="1"/>
            </p:cNvSpPr>
            <p:nvPr/>
          </p:nvSpPr>
          <p:spPr bwMode="auto">
            <a:xfrm>
              <a:off x="685969" y="5002410"/>
              <a:ext cx="8883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LT 138 kV (Futura)</a:t>
              </a:r>
            </a:p>
          </p:txBody>
        </p:sp>
        <p:sp>
          <p:nvSpPr>
            <p:cNvPr id="15578" name="CaixaDeTexto 231"/>
            <p:cNvSpPr txBox="1">
              <a:spLocks noChangeArrowheads="1"/>
            </p:cNvSpPr>
            <p:nvPr/>
          </p:nvSpPr>
          <p:spPr bwMode="auto">
            <a:xfrm>
              <a:off x="685969" y="4192192"/>
              <a:ext cx="1087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SE 69 kV (Exist./Futura)</a:t>
              </a:r>
            </a:p>
          </p:txBody>
        </p:sp>
        <p:sp>
          <p:nvSpPr>
            <p:cNvPr id="456" name="Retângulo 525"/>
            <p:cNvSpPr/>
            <p:nvPr/>
          </p:nvSpPr>
          <p:spPr bwMode="auto">
            <a:xfrm>
              <a:off x="350699" y="4246373"/>
              <a:ext cx="125467" cy="12540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sp>
          <p:nvSpPr>
            <p:cNvPr id="457" name="Retângulo 526"/>
            <p:cNvSpPr/>
            <p:nvPr/>
          </p:nvSpPr>
          <p:spPr bwMode="auto">
            <a:xfrm>
              <a:off x="560340" y="4246373"/>
              <a:ext cx="125467" cy="125404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</p:grpSp>
      <p:sp>
        <p:nvSpPr>
          <p:cNvPr id="15440" name="CaixaDeTexto 464"/>
          <p:cNvSpPr txBox="1">
            <a:spLocks noChangeArrowheads="1"/>
          </p:cNvSpPr>
          <p:nvPr/>
        </p:nvSpPr>
        <p:spPr bwMode="auto">
          <a:xfrm>
            <a:off x="479425" y="6267450"/>
            <a:ext cx="1101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000" b="1" dirty="0"/>
              <a:t>Iranduba</a:t>
            </a:r>
          </a:p>
        </p:txBody>
      </p:sp>
      <p:sp>
        <p:nvSpPr>
          <p:cNvPr id="15441" name="CaixaDeTexto 491"/>
          <p:cNvSpPr txBox="1">
            <a:spLocks noChangeArrowheads="1"/>
          </p:cNvSpPr>
          <p:nvPr/>
        </p:nvSpPr>
        <p:spPr bwMode="auto">
          <a:xfrm>
            <a:off x="1347788" y="2135188"/>
            <a:ext cx="944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Igarapé do Tarumã-Açu</a:t>
            </a:r>
          </a:p>
        </p:txBody>
      </p:sp>
      <p:sp>
        <p:nvSpPr>
          <p:cNvPr id="15442" name="CaixaDeTexto 492"/>
          <p:cNvSpPr txBox="1">
            <a:spLocks noChangeArrowheads="1"/>
          </p:cNvSpPr>
          <p:nvPr/>
        </p:nvSpPr>
        <p:spPr bwMode="auto">
          <a:xfrm>
            <a:off x="7624763" y="3143250"/>
            <a:ext cx="94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Igarapé João Paulo</a:t>
            </a:r>
          </a:p>
        </p:txBody>
      </p:sp>
      <p:sp>
        <p:nvSpPr>
          <p:cNvPr id="15443" name="CaixaDeTexto 493"/>
          <p:cNvSpPr txBox="1">
            <a:spLocks noChangeArrowheads="1"/>
          </p:cNvSpPr>
          <p:nvPr/>
        </p:nvSpPr>
        <p:spPr bwMode="auto">
          <a:xfrm>
            <a:off x="8051800" y="2220913"/>
            <a:ext cx="94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Igarapé do Ipiranga</a:t>
            </a:r>
          </a:p>
        </p:txBody>
      </p:sp>
      <p:sp>
        <p:nvSpPr>
          <p:cNvPr id="15444" name="CaixaDeTexto 495"/>
          <p:cNvSpPr txBox="1">
            <a:spLocks noChangeArrowheads="1"/>
          </p:cNvSpPr>
          <p:nvPr/>
        </p:nvSpPr>
        <p:spPr bwMode="auto">
          <a:xfrm>
            <a:off x="2497138" y="58086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bg1"/>
                </a:solidFill>
              </a:rPr>
              <a:t>Rio Negro</a:t>
            </a:r>
          </a:p>
        </p:txBody>
      </p:sp>
      <p:sp>
        <p:nvSpPr>
          <p:cNvPr id="326" name="Triângulo isósceles 325"/>
          <p:cNvSpPr/>
          <p:nvPr/>
        </p:nvSpPr>
        <p:spPr>
          <a:xfrm>
            <a:off x="5564188" y="3810000"/>
            <a:ext cx="90487" cy="936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0" name="Triângulo isósceles 329"/>
          <p:cNvSpPr/>
          <p:nvPr/>
        </p:nvSpPr>
        <p:spPr>
          <a:xfrm>
            <a:off x="4929188" y="3084513"/>
            <a:ext cx="90487" cy="936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0" name="Grupo 459"/>
          <p:cNvGrpSpPr>
            <a:grpSpLocks/>
          </p:cNvGrpSpPr>
          <p:nvPr/>
        </p:nvGrpSpPr>
        <p:grpSpPr bwMode="auto">
          <a:xfrm>
            <a:off x="3530600" y="4902200"/>
            <a:ext cx="1268413" cy="246063"/>
            <a:chOff x="3397039" y="4933206"/>
            <a:chExt cx="1267582" cy="246221"/>
          </a:xfrm>
        </p:grpSpPr>
        <p:sp>
          <p:nvSpPr>
            <p:cNvPr id="15560" name="CaixaDeTexto 339"/>
            <p:cNvSpPr txBox="1">
              <a:spLocks noChangeArrowheads="1"/>
            </p:cNvSpPr>
            <p:nvPr/>
          </p:nvSpPr>
          <p:spPr bwMode="auto">
            <a:xfrm>
              <a:off x="3563168" y="4933206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Seringal</a:t>
              </a:r>
            </a:p>
          </p:txBody>
        </p:sp>
        <p:sp>
          <p:nvSpPr>
            <p:cNvPr id="351" name="Fluxograma: Processo 350"/>
            <p:cNvSpPr/>
            <p:nvPr/>
          </p:nvSpPr>
          <p:spPr>
            <a:xfrm>
              <a:off x="3397039" y="5028517"/>
              <a:ext cx="66631" cy="63541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1" name="Grupo 458"/>
          <p:cNvGrpSpPr>
            <a:grpSpLocks/>
          </p:cNvGrpSpPr>
          <p:nvPr/>
        </p:nvGrpSpPr>
        <p:grpSpPr bwMode="auto">
          <a:xfrm>
            <a:off x="3667125" y="5219700"/>
            <a:ext cx="1101725" cy="300038"/>
            <a:chOff x="3667486" y="5219516"/>
            <a:chExt cx="1101453" cy="300399"/>
          </a:xfrm>
        </p:grpSpPr>
        <p:sp>
          <p:nvSpPr>
            <p:cNvPr id="15558" name="CaixaDeTexto 335"/>
            <p:cNvSpPr txBox="1">
              <a:spLocks noChangeArrowheads="1"/>
            </p:cNvSpPr>
            <p:nvPr/>
          </p:nvSpPr>
          <p:spPr bwMode="auto">
            <a:xfrm>
              <a:off x="3667486" y="527369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Cachoeirinha</a:t>
              </a:r>
            </a:p>
          </p:txBody>
        </p:sp>
        <p:sp>
          <p:nvSpPr>
            <p:cNvPr id="352" name="Fluxograma: Processo 351"/>
            <p:cNvSpPr/>
            <p:nvPr/>
          </p:nvSpPr>
          <p:spPr>
            <a:xfrm>
              <a:off x="4069025" y="5219516"/>
              <a:ext cx="66659" cy="6357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57" name="Fluxograma: Processo 356"/>
          <p:cNvSpPr/>
          <p:nvPr/>
        </p:nvSpPr>
        <p:spPr>
          <a:xfrm>
            <a:off x="3452813" y="4089400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3" name="Grupo 470"/>
          <p:cNvGrpSpPr>
            <a:grpSpLocks/>
          </p:cNvGrpSpPr>
          <p:nvPr/>
        </p:nvGrpSpPr>
        <p:grpSpPr bwMode="auto">
          <a:xfrm>
            <a:off x="4384675" y="3006725"/>
            <a:ext cx="1100138" cy="407988"/>
            <a:chOff x="4424321" y="2993156"/>
            <a:chExt cx="1101453" cy="407873"/>
          </a:xfrm>
        </p:grpSpPr>
        <p:sp>
          <p:nvSpPr>
            <p:cNvPr id="15556" name="CaixaDeTexto 340"/>
            <p:cNvSpPr txBox="1">
              <a:spLocks noChangeArrowheads="1"/>
            </p:cNvSpPr>
            <p:nvPr/>
          </p:nvSpPr>
          <p:spPr bwMode="auto">
            <a:xfrm>
              <a:off x="4424321" y="3154808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Cidade Nova</a:t>
              </a:r>
            </a:p>
          </p:txBody>
        </p:sp>
        <p:sp>
          <p:nvSpPr>
            <p:cNvPr id="358" name="Fluxograma: Processo 357"/>
            <p:cNvSpPr/>
            <p:nvPr/>
          </p:nvSpPr>
          <p:spPr>
            <a:xfrm>
              <a:off x="4982200" y="2993156"/>
              <a:ext cx="65165" cy="63482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59" name="Fluxograma: Processo 358"/>
          <p:cNvSpPr/>
          <p:nvPr/>
        </p:nvSpPr>
        <p:spPr>
          <a:xfrm>
            <a:off x="5570538" y="3732213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4" name="Fluxograma: Processo 363"/>
          <p:cNvSpPr/>
          <p:nvPr/>
        </p:nvSpPr>
        <p:spPr>
          <a:xfrm>
            <a:off x="4337050" y="4248150"/>
            <a:ext cx="66675" cy="65088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4" name="Grupo 448"/>
          <p:cNvGrpSpPr>
            <a:grpSpLocks/>
          </p:cNvGrpSpPr>
          <p:nvPr/>
        </p:nvGrpSpPr>
        <p:grpSpPr bwMode="auto">
          <a:xfrm>
            <a:off x="3086100" y="3001963"/>
            <a:ext cx="1101725" cy="350837"/>
            <a:chOff x="3086669" y="3002184"/>
            <a:chExt cx="1101453" cy="350544"/>
          </a:xfrm>
        </p:grpSpPr>
        <p:sp>
          <p:nvSpPr>
            <p:cNvPr id="361" name="Fluxograma: Processo 360"/>
            <p:cNvSpPr/>
            <p:nvPr/>
          </p:nvSpPr>
          <p:spPr>
            <a:xfrm>
              <a:off x="3600892" y="3002184"/>
              <a:ext cx="66659" cy="63447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55" name="CaixaDeTexto 365"/>
            <p:cNvSpPr txBox="1">
              <a:spLocks noChangeArrowheads="1"/>
            </p:cNvSpPr>
            <p:nvPr/>
          </p:nvSpPr>
          <p:spPr bwMode="auto">
            <a:xfrm>
              <a:off x="3086669" y="3106507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S. Antônio</a:t>
              </a:r>
            </a:p>
          </p:txBody>
        </p:sp>
      </p:grpSp>
      <p:grpSp>
        <p:nvGrpSpPr>
          <p:cNvPr id="17" name="Grupo 16"/>
          <p:cNvGrpSpPr>
            <a:grpSpLocks/>
          </p:cNvGrpSpPr>
          <p:nvPr/>
        </p:nvGrpSpPr>
        <p:grpSpPr bwMode="auto">
          <a:xfrm>
            <a:off x="3143250" y="1855788"/>
            <a:ext cx="1101725" cy="290512"/>
            <a:chOff x="3143654" y="1888204"/>
            <a:chExt cx="1101453" cy="290507"/>
          </a:xfrm>
        </p:grpSpPr>
        <p:sp>
          <p:nvSpPr>
            <p:cNvPr id="346" name="Triângulo isósceles 345"/>
            <p:cNvSpPr/>
            <p:nvPr/>
          </p:nvSpPr>
          <p:spPr>
            <a:xfrm>
              <a:off x="3553128" y="2085051"/>
              <a:ext cx="90466" cy="9366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53" name="CaixaDeTexto 366"/>
            <p:cNvSpPr txBox="1">
              <a:spLocks noChangeArrowheads="1"/>
            </p:cNvSpPr>
            <p:nvPr/>
          </p:nvSpPr>
          <p:spPr bwMode="auto">
            <a:xfrm>
              <a:off x="3143654" y="188820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Jaraqui</a:t>
              </a:r>
            </a:p>
          </p:txBody>
        </p:sp>
      </p:grpSp>
      <p:grpSp>
        <p:nvGrpSpPr>
          <p:cNvPr id="20" name="Grupo 450"/>
          <p:cNvGrpSpPr>
            <a:grpSpLocks/>
          </p:cNvGrpSpPr>
          <p:nvPr/>
        </p:nvGrpSpPr>
        <p:grpSpPr bwMode="auto">
          <a:xfrm>
            <a:off x="2419350" y="4216400"/>
            <a:ext cx="860425" cy="246063"/>
            <a:chOff x="2419130" y="4216914"/>
            <a:chExt cx="861330" cy="246221"/>
          </a:xfrm>
        </p:grpSpPr>
        <p:sp>
          <p:nvSpPr>
            <p:cNvPr id="349" name="Fluxograma: Processo 348"/>
            <p:cNvSpPr/>
            <p:nvPr/>
          </p:nvSpPr>
          <p:spPr>
            <a:xfrm>
              <a:off x="2419130" y="4302694"/>
              <a:ext cx="66745" cy="63541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51" name="CaixaDeTexto 368"/>
            <p:cNvSpPr txBox="1">
              <a:spLocks noChangeArrowheads="1"/>
            </p:cNvSpPr>
            <p:nvPr/>
          </p:nvSpPr>
          <p:spPr bwMode="auto">
            <a:xfrm>
              <a:off x="2460033" y="4216914"/>
              <a:ext cx="8204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P. Negra</a:t>
              </a:r>
            </a:p>
          </p:txBody>
        </p:sp>
      </p:grpSp>
      <p:grpSp>
        <p:nvGrpSpPr>
          <p:cNvPr id="21" name="Grupo 457"/>
          <p:cNvGrpSpPr>
            <a:grpSpLocks/>
          </p:cNvGrpSpPr>
          <p:nvPr/>
        </p:nvGrpSpPr>
        <p:grpSpPr bwMode="auto">
          <a:xfrm>
            <a:off x="2967038" y="5343525"/>
            <a:ext cx="1101725" cy="409575"/>
            <a:chOff x="2966951" y="5343974"/>
            <a:chExt cx="1101453" cy="408646"/>
          </a:xfrm>
        </p:grpSpPr>
        <p:sp>
          <p:nvSpPr>
            <p:cNvPr id="343" name="Triângulo isósceles 342"/>
            <p:cNvSpPr/>
            <p:nvPr/>
          </p:nvSpPr>
          <p:spPr>
            <a:xfrm>
              <a:off x="3281198" y="5421586"/>
              <a:ext cx="90465" cy="934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0" name="Fluxograma: Processo 349"/>
            <p:cNvSpPr/>
            <p:nvPr/>
          </p:nvSpPr>
          <p:spPr>
            <a:xfrm>
              <a:off x="3295482" y="5343974"/>
              <a:ext cx="66659" cy="6335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9" name="CaixaDeTexto 370"/>
            <p:cNvSpPr txBox="1">
              <a:spLocks noChangeArrowheads="1"/>
            </p:cNvSpPr>
            <p:nvPr/>
          </p:nvSpPr>
          <p:spPr bwMode="auto">
            <a:xfrm>
              <a:off x="2966951" y="5506399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Aparecida</a:t>
              </a:r>
            </a:p>
          </p:txBody>
        </p:sp>
      </p:grpSp>
      <p:grpSp>
        <p:nvGrpSpPr>
          <p:cNvPr id="24" name="Grupo 467"/>
          <p:cNvGrpSpPr>
            <a:grpSpLocks/>
          </p:cNvGrpSpPr>
          <p:nvPr/>
        </p:nvGrpSpPr>
        <p:grpSpPr bwMode="auto">
          <a:xfrm>
            <a:off x="5507038" y="5113338"/>
            <a:ext cx="1101725" cy="411162"/>
            <a:chOff x="5506900" y="5112584"/>
            <a:chExt cx="1101453" cy="412434"/>
          </a:xfrm>
        </p:grpSpPr>
        <p:sp>
          <p:nvSpPr>
            <p:cNvPr id="339" name="Fluxograma: Processo 338"/>
            <p:cNvSpPr/>
            <p:nvPr/>
          </p:nvSpPr>
          <p:spPr>
            <a:xfrm>
              <a:off x="5987793" y="5165133"/>
              <a:ext cx="66659" cy="6369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4" name="Fluxograma: Processo 353"/>
            <p:cNvSpPr/>
            <p:nvPr/>
          </p:nvSpPr>
          <p:spPr>
            <a:xfrm>
              <a:off x="5854476" y="5246347"/>
              <a:ext cx="66659" cy="6369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5" name="Fluxograma: Processo 354"/>
            <p:cNvSpPr/>
            <p:nvPr/>
          </p:nvSpPr>
          <p:spPr>
            <a:xfrm>
              <a:off x="5905264" y="5112584"/>
              <a:ext cx="66659" cy="6369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6" name="CaixaDeTexto 371"/>
            <p:cNvSpPr txBox="1">
              <a:spLocks noChangeArrowheads="1"/>
            </p:cNvSpPr>
            <p:nvPr/>
          </p:nvSpPr>
          <p:spPr bwMode="auto">
            <a:xfrm>
              <a:off x="5506900" y="5278797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Mauá</a:t>
              </a:r>
            </a:p>
          </p:txBody>
        </p:sp>
      </p:grpSp>
      <p:grpSp>
        <p:nvGrpSpPr>
          <p:cNvPr id="15456" name="Grupo 469"/>
          <p:cNvGrpSpPr>
            <a:grpSpLocks/>
          </p:cNvGrpSpPr>
          <p:nvPr/>
        </p:nvGrpSpPr>
        <p:grpSpPr bwMode="auto">
          <a:xfrm>
            <a:off x="4333875" y="4481513"/>
            <a:ext cx="446088" cy="330200"/>
            <a:chOff x="4334590" y="4480822"/>
            <a:chExt cx="446036" cy="330951"/>
          </a:xfrm>
        </p:grpSpPr>
        <p:sp>
          <p:nvSpPr>
            <p:cNvPr id="356" name="Fluxograma: Processo 355"/>
            <p:cNvSpPr/>
            <p:nvPr/>
          </p:nvSpPr>
          <p:spPr>
            <a:xfrm>
              <a:off x="4475862" y="4480822"/>
              <a:ext cx="66667" cy="63644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2" name="CaixaDeTexto 372"/>
            <p:cNvSpPr txBox="1">
              <a:spLocks noChangeArrowheads="1"/>
            </p:cNvSpPr>
            <p:nvPr/>
          </p:nvSpPr>
          <p:spPr bwMode="auto">
            <a:xfrm>
              <a:off x="4334590" y="4565552"/>
              <a:ext cx="4460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V-8</a:t>
              </a:r>
            </a:p>
          </p:txBody>
        </p:sp>
      </p:grpSp>
      <p:sp>
        <p:nvSpPr>
          <p:cNvPr id="344" name="Triângulo isósceles 343"/>
          <p:cNvSpPr/>
          <p:nvPr/>
        </p:nvSpPr>
        <p:spPr>
          <a:xfrm>
            <a:off x="4795838" y="4992688"/>
            <a:ext cx="92075" cy="936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57" name="Grupo 447"/>
          <p:cNvGrpSpPr>
            <a:grpSpLocks/>
          </p:cNvGrpSpPr>
          <p:nvPr/>
        </p:nvGrpSpPr>
        <p:grpSpPr bwMode="auto">
          <a:xfrm>
            <a:off x="2416175" y="1341438"/>
            <a:ext cx="1101725" cy="246062"/>
            <a:chOff x="2416224" y="1341584"/>
            <a:chExt cx="1101453" cy="246221"/>
          </a:xfrm>
        </p:grpSpPr>
        <p:sp>
          <p:nvSpPr>
            <p:cNvPr id="365" name="Triângulo isósceles 364"/>
            <p:cNvSpPr/>
            <p:nvPr/>
          </p:nvSpPr>
          <p:spPr>
            <a:xfrm>
              <a:off x="3271676" y="1413067"/>
              <a:ext cx="90465" cy="9372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0" name="CaixaDeTexto 375"/>
            <p:cNvSpPr txBox="1">
              <a:spLocks noChangeArrowheads="1"/>
            </p:cNvSpPr>
            <p:nvPr/>
          </p:nvSpPr>
          <p:spPr bwMode="auto">
            <a:xfrm>
              <a:off x="2416224" y="134158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Manauara</a:t>
              </a:r>
            </a:p>
          </p:txBody>
        </p:sp>
      </p:grpSp>
      <p:grpSp>
        <p:nvGrpSpPr>
          <p:cNvPr id="15458" name="Grupo 451"/>
          <p:cNvGrpSpPr>
            <a:grpSpLocks/>
          </p:cNvGrpSpPr>
          <p:nvPr/>
        </p:nvGrpSpPr>
        <p:grpSpPr bwMode="auto">
          <a:xfrm>
            <a:off x="2081213" y="4046538"/>
            <a:ext cx="1101725" cy="315912"/>
            <a:chOff x="2081742" y="4046619"/>
            <a:chExt cx="1101453" cy="315174"/>
          </a:xfrm>
        </p:grpSpPr>
        <p:sp>
          <p:nvSpPr>
            <p:cNvPr id="342" name="Triângulo isósceles 341"/>
            <p:cNvSpPr/>
            <p:nvPr/>
          </p:nvSpPr>
          <p:spPr>
            <a:xfrm>
              <a:off x="2308698" y="4268350"/>
              <a:ext cx="92052" cy="9344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38" name="CaixaDeTexto 378"/>
            <p:cNvSpPr txBox="1">
              <a:spLocks noChangeArrowheads="1"/>
            </p:cNvSpPr>
            <p:nvPr/>
          </p:nvSpPr>
          <p:spPr bwMode="auto">
            <a:xfrm>
              <a:off x="2081742" y="4046619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Gera</a:t>
              </a:r>
            </a:p>
          </p:txBody>
        </p:sp>
      </p:grpSp>
      <p:grpSp>
        <p:nvGrpSpPr>
          <p:cNvPr id="15459" name="Grupo 452"/>
          <p:cNvGrpSpPr>
            <a:grpSpLocks/>
          </p:cNvGrpSpPr>
          <p:nvPr/>
        </p:nvGrpSpPr>
        <p:grpSpPr bwMode="auto">
          <a:xfrm>
            <a:off x="2949575" y="4168775"/>
            <a:ext cx="1101725" cy="363538"/>
            <a:chOff x="2949429" y="4168153"/>
            <a:chExt cx="1101453" cy="363659"/>
          </a:xfrm>
        </p:grpSpPr>
        <p:sp>
          <p:nvSpPr>
            <p:cNvPr id="338" name="Triângulo isósceles 337"/>
            <p:cNvSpPr/>
            <p:nvPr/>
          </p:nvSpPr>
          <p:spPr>
            <a:xfrm>
              <a:off x="3443020" y="4168153"/>
              <a:ext cx="92052" cy="936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36" name="CaixaDeTexto 379"/>
            <p:cNvSpPr txBox="1">
              <a:spLocks noChangeArrowheads="1"/>
            </p:cNvSpPr>
            <p:nvPr/>
          </p:nvSpPr>
          <p:spPr bwMode="auto">
            <a:xfrm>
              <a:off x="2949429" y="4285591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Flores</a:t>
              </a:r>
            </a:p>
          </p:txBody>
        </p:sp>
      </p:grpSp>
      <p:grpSp>
        <p:nvGrpSpPr>
          <p:cNvPr id="15460" name="Grupo 461"/>
          <p:cNvGrpSpPr>
            <a:grpSpLocks/>
          </p:cNvGrpSpPr>
          <p:nvPr/>
        </p:nvGrpSpPr>
        <p:grpSpPr bwMode="auto">
          <a:xfrm>
            <a:off x="4384675" y="5018088"/>
            <a:ext cx="1100138" cy="282575"/>
            <a:chOff x="4384081" y="5017756"/>
            <a:chExt cx="1101453" cy="283579"/>
          </a:xfrm>
        </p:grpSpPr>
        <p:sp>
          <p:nvSpPr>
            <p:cNvPr id="15533" name="CaixaDeTexto 374"/>
            <p:cNvSpPr txBox="1">
              <a:spLocks noChangeArrowheads="1"/>
            </p:cNvSpPr>
            <p:nvPr/>
          </p:nvSpPr>
          <p:spPr bwMode="auto">
            <a:xfrm>
              <a:off x="4384081" y="505511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/>
                <a:t>D. Industrial</a:t>
              </a:r>
            </a:p>
          </p:txBody>
        </p:sp>
        <p:sp>
          <p:nvSpPr>
            <p:cNvPr id="335" name="Fluxograma: Processo 334"/>
            <p:cNvSpPr/>
            <p:nvPr/>
          </p:nvSpPr>
          <p:spPr>
            <a:xfrm>
              <a:off x="4905403" y="5017756"/>
              <a:ext cx="66755" cy="6372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461" name="Grupo 465"/>
          <p:cNvGrpSpPr>
            <a:grpSpLocks/>
          </p:cNvGrpSpPr>
          <p:nvPr/>
        </p:nvGrpSpPr>
        <p:grpSpPr bwMode="auto">
          <a:xfrm>
            <a:off x="4905375" y="4706938"/>
            <a:ext cx="1100138" cy="322262"/>
            <a:chOff x="4904693" y="4707048"/>
            <a:chExt cx="1101453" cy="322250"/>
          </a:xfrm>
        </p:grpSpPr>
        <p:sp>
          <p:nvSpPr>
            <p:cNvPr id="15531" name="CaixaDeTexto 373"/>
            <p:cNvSpPr txBox="1">
              <a:spLocks noChangeArrowheads="1"/>
            </p:cNvSpPr>
            <p:nvPr/>
          </p:nvSpPr>
          <p:spPr bwMode="auto">
            <a:xfrm>
              <a:off x="4904693" y="4783077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/>
                <a:t>D. Dois</a:t>
              </a:r>
            </a:p>
          </p:txBody>
        </p:sp>
        <p:sp>
          <p:nvSpPr>
            <p:cNvPr id="360" name="Fluxograma: Processo 359"/>
            <p:cNvSpPr/>
            <p:nvPr/>
          </p:nvSpPr>
          <p:spPr>
            <a:xfrm>
              <a:off x="5394227" y="4707048"/>
              <a:ext cx="66755" cy="6349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462" name="Grupo 463"/>
          <p:cNvGrpSpPr>
            <a:grpSpLocks/>
          </p:cNvGrpSpPr>
          <p:nvPr/>
        </p:nvGrpSpPr>
        <p:grpSpPr bwMode="auto">
          <a:xfrm>
            <a:off x="5303838" y="4451350"/>
            <a:ext cx="1101725" cy="319088"/>
            <a:chOff x="5304298" y="4451754"/>
            <a:chExt cx="1101453" cy="319165"/>
          </a:xfrm>
        </p:grpSpPr>
        <p:sp>
          <p:nvSpPr>
            <p:cNvPr id="347" name="Triângulo isósceles 346"/>
            <p:cNvSpPr/>
            <p:nvPr/>
          </p:nvSpPr>
          <p:spPr>
            <a:xfrm>
              <a:off x="5499512" y="4677233"/>
              <a:ext cx="92052" cy="936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30" name="CaixaDeTexto 331"/>
            <p:cNvSpPr txBox="1">
              <a:spLocks noChangeArrowheads="1"/>
            </p:cNvSpPr>
            <p:nvPr/>
          </p:nvSpPr>
          <p:spPr bwMode="auto">
            <a:xfrm>
              <a:off x="5304298" y="445175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Tambaqui</a:t>
              </a:r>
            </a:p>
          </p:txBody>
        </p:sp>
      </p:grpSp>
      <p:sp>
        <p:nvSpPr>
          <p:cNvPr id="15467" name="CaixaDeTexto 267"/>
          <p:cNvSpPr txBox="1">
            <a:spLocks noChangeArrowheads="1"/>
          </p:cNvSpPr>
          <p:nvPr/>
        </p:nvSpPr>
        <p:spPr bwMode="auto">
          <a:xfrm>
            <a:off x="-228600" y="6265863"/>
            <a:ext cx="1101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000" b="1"/>
              <a:t>Manacapuru</a:t>
            </a:r>
          </a:p>
        </p:txBody>
      </p:sp>
      <p:sp>
        <p:nvSpPr>
          <p:cNvPr id="15470" name="CaixaDeTexto 259"/>
          <p:cNvSpPr txBox="1">
            <a:spLocks noChangeArrowheads="1"/>
          </p:cNvSpPr>
          <p:nvPr/>
        </p:nvSpPr>
        <p:spPr bwMode="auto">
          <a:xfrm>
            <a:off x="5353050" y="3640138"/>
            <a:ext cx="1101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000" b="1"/>
              <a:t>São José</a:t>
            </a:r>
          </a:p>
        </p:txBody>
      </p:sp>
      <p:sp>
        <p:nvSpPr>
          <p:cNvPr id="262" name="Triângulo isósceles 261"/>
          <p:cNvSpPr/>
          <p:nvPr/>
        </p:nvSpPr>
        <p:spPr>
          <a:xfrm>
            <a:off x="6070600" y="5135563"/>
            <a:ext cx="92075" cy="936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5" name="Retângulo 264"/>
          <p:cNvSpPr/>
          <p:nvPr/>
        </p:nvSpPr>
        <p:spPr>
          <a:xfrm>
            <a:off x="4203700" y="4181475"/>
            <a:ext cx="1285875" cy="24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SE Manaus</a:t>
            </a:r>
          </a:p>
        </p:txBody>
      </p:sp>
      <p:grpSp>
        <p:nvGrpSpPr>
          <p:cNvPr id="15463" name="Grupo 286"/>
          <p:cNvGrpSpPr>
            <a:grpSpLocks/>
          </p:cNvGrpSpPr>
          <p:nvPr/>
        </p:nvGrpSpPr>
        <p:grpSpPr bwMode="auto">
          <a:xfrm>
            <a:off x="2657475" y="3721100"/>
            <a:ext cx="1101725" cy="292100"/>
            <a:chOff x="2667372" y="3732552"/>
            <a:chExt cx="1101453" cy="293242"/>
          </a:xfrm>
        </p:grpSpPr>
        <p:sp>
          <p:nvSpPr>
            <p:cNvPr id="15527" name="CaixaDeTexto 287"/>
            <p:cNvSpPr txBox="1">
              <a:spLocks noChangeArrowheads="1"/>
            </p:cNvSpPr>
            <p:nvPr/>
          </p:nvSpPr>
          <p:spPr bwMode="auto">
            <a:xfrm>
              <a:off x="2667372" y="3732552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Redenção</a:t>
              </a:r>
            </a:p>
          </p:txBody>
        </p:sp>
        <p:sp>
          <p:nvSpPr>
            <p:cNvPr id="289" name="Fluxograma: Processo 288"/>
            <p:cNvSpPr/>
            <p:nvPr/>
          </p:nvSpPr>
          <p:spPr>
            <a:xfrm>
              <a:off x="3160963" y="3962046"/>
              <a:ext cx="66659" cy="6374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77" name="Fluxograma: Processo 176"/>
          <p:cNvSpPr/>
          <p:nvPr/>
        </p:nvSpPr>
        <p:spPr>
          <a:xfrm>
            <a:off x="2536825" y="4894263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475" name="CaixaDeTexto 177"/>
          <p:cNvSpPr txBox="1">
            <a:spLocks noChangeArrowheads="1"/>
          </p:cNvSpPr>
          <p:nvPr/>
        </p:nvSpPr>
        <p:spPr bwMode="auto">
          <a:xfrm>
            <a:off x="2286000" y="4986338"/>
            <a:ext cx="1101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 b="1" dirty="0"/>
              <a:t>P. Ismael</a:t>
            </a:r>
          </a:p>
        </p:txBody>
      </p:sp>
      <p:grpSp>
        <p:nvGrpSpPr>
          <p:cNvPr id="15464" name="Grupo 180"/>
          <p:cNvGrpSpPr>
            <a:grpSpLocks/>
          </p:cNvGrpSpPr>
          <p:nvPr/>
        </p:nvGrpSpPr>
        <p:grpSpPr bwMode="auto">
          <a:xfrm>
            <a:off x="5067300" y="3021013"/>
            <a:ext cx="1101725" cy="293687"/>
            <a:chOff x="5067812" y="3021791"/>
            <a:chExt cx="1101453" cy="293260"/>
          </a:xfrm>
        </p:grpSpPr>
        <p:sp>
          <p:nvSpPr>
            <p:cNvPr id="182" name="Fluxograma: Processo 181"/>
            <p:cNvSpPr/>
            <p:nvPr/>
          </p:nvSpPr>
          <p:spPr>
            <a:xfrm>
              <a:off x="5466177" y="3251643"/>
              <a:ext cx="66659" cy="6340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26" name="CaixaDeTexto 182"/>
            <p:cNvSpPr txBox="1">
              <a:spLocks noChangeArrowheads="1"/>
            </p:cNvSpPr>
            <p:nvPr/>
          </p:nvSpPr>
          <p:spPr bwMode="auto">
            <a:xfrm>
              <a:off x="5067812" y="3021791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/>
                <a:t>Mutirão</a:t>
              </a:r>
            </a:p>
          </p:txBody>
        </p:sp>
      </p:grpSp>
      <p:grpSp>
        <p:nvGrpSpPr>
          <p:cNvPr id="15465" name="Grupo 183"/>
          <p:cNvGrpSpPr>
            <a:grpSpLocks/>
          </p:cNvGrpSpPr>
          <p:nvPr/>
        </p:nvGrpSpPr>
        <p:grpSpPr bwMode="auto">
          <a:xfrm>
            <a:off x="3786188" y="2501900"/>
            <a:ext cx="1217612" cy="328612"/>
            <a:chOff x="3785660" y="2501851"/>
            <a:chExt cx="1218388" cy="329221"/>
          </a:xfrm>
        </p:grpSpPr>
        <p:sp>
          <p:nvSpPr>
            <p:cNvPr id="185" name="Fluxograma: Processo 184"/>
            <p:cNvSpPr/>
            <p:nvPr/>
          </p:nvSpPr>
          <p:spPr>
            <a:xfrm>
              <a:off x="4249505" y="2501851"/>
              <a:ext cx="66717" cy="6361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24" name="CaixaDeTexto 185"/>
            <p:cNvSpPr txBox="1">
              <a:spLocks noChangeArrowheads="1"/>
            </p:cNvSpPr>
            <p:nvPr/>
          </p:nvSpPr>
          <p:spPr bwMode="auto">
            <a:xfrm>
              <a:off x="3785660" y="2584851"/>
              <a:ext cx="12183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 dirty="0"/>
                <a:t>Santa Etelvina I e II</a:t>
              </a:r>
            </a:p>
          </p:txBody>
        </p:sp>
      </p:grpSp>
      <p:sp>
        <p:nvSpPr>
          <p:cNvPr id="187" name="Fluxograma: Processo 186"/>
          <p:cNvSpPr/>
          <p:nvPr/>
        </p:nvSpPr>
        <p:spPr>
          <a:xfrm>
            <a:off x="3667125" y="2114550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68" name="Grupo 188"/>
          <p:cNvGrpSpPr>
            <a:grpSpLocks/>
          </p:cNvGrpSpPr>
          <p:nvPr/>
        </p:nvGrpSpPr>
        <p:grpSpPr bwMode="auto">
          <a:xfrm>
            <a:off x="4432300" y="5376863"/>
            <a:ext cx="1100138" cy="285750"/>
            <a:chOff x="4431755" y="5376888"/>
            <a:chExt cx="1101453" cy="285915"/>
          </a:xfrm>
        </p:grpSpPr>
        <p:sp>
          <p:nvSpPr>
            <p:cNvPr id="15521" name="CaixaDeTexto 189"/>
            <p:cNvSpPr txBox="1">
              <a:spLocks noChangeArrowheads="1"/>
            </p:cNvSpPr>
            <p:nvPr/>
          </p:nvSpPr>
          <p:spPr bwMode="auto">
            <a:xfrm>
              <a:off x="4431755" y="5416582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Marapatá</a:t>
              </a:r>
            </a:p>
          </p:txBody>
        </p:sp>
        <p:sp>
          <p:nvSpPr>
            <p:cNvPr id="191" name="Fluxograma: Processo 190"/>
            <p:cNvSpPr/>
            <p:nvPr/>
          </p:nvSpPr>
          <p:spPr>
            <a:xfrm>
              <a:off x="4717847" y="5376888"/>
              <a:ext cx="66755" cy="63537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469" name="Grupo 145"/>
          <p:cNvGrpSpPr>
            <a:grpSpLocks/>
          </p:cNvGrpSpPr>
          <p:nvPr/>
        </p:nvGrpSpPr>
        <p:grpSpPr bwMode="auto">
          <a:xfrm>
            <a:off x="4591050" y="3894138"/>
            <a:ext cx="1379538" cy="287337"/>
            <a:chOff x="4590951" y="3893951"/>
            <a:chExt cx="1378953" cy="288168"/>
          </a:xfrm>
        </p:grpSpPr>
        <p:sp>
          <p:nvSpPr>
            <p:cNvPr id="195" name="Retângulo 194"/>
            <p:cNvSpPr/>
            <p:nvPr/>
          </p:nvSpPr>
          <p:spPr>
            <a:xfrm>
              <a:off x="4590951" y="3936937"/>
              <a:ext cx="1378953" cy="245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>
                  <a:solidFill>
                    <a:schemeClr val="tx1"/>
                  </a:solidFill>
                </a:rPr>
                <a:t>SE  Cachoeira Grande</a:t>
              </a: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4616340" y="3893951"/>
              <a:ext cx="145988" cy="1162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245" name="Forma livre 244"/>
          <p:cNvSpPr/>
          <p:nvPr/>
        </p:nvSpPr>
        <p:spPr>
          <a:xfrm>
            <a:off x="482600" y="6194425"/>
            <a:ext cx="792163" cy="144463"/>
          </a:xfrm>
          <a:custGeom>
            <a:avLst/>
            <a:gdLst>
              <a:gd name="connsiteX0" fmla="*/ 718457 w 718457"/>
              <a:gd name="connsiteY0" fmla="*/ 105027 h 144215"/>
              <a:gd name="connsiteX1" fmla="*/ 483325 w 718457"/>
              <a:gd name="connsiteY1" fmla="*/ 524 h 144215"/>
              <a:gd name="connsiteX2" fmla="*/ 0 w 718457"/>
              <a:gd name="connsiteY2" fmla="*/ 144215 h 144215"/>
              <a:gd name="connsiteX0" fmla="*/ 718457 w 718457"/>
              <a:gd name="connsiteY0" fmla="*/ 105027 h 144215"/>
              <a:gd name="connsiteX1" fmla="*/ 324417 w 718457"/>
              <a:gd name="connsiteY1" fmla="*/ 524 h 144215"/>
              <a:gd name="connsiteX2" fmla="*/ 0 w 718457"/>
              <a:gd name="connsiteY2" fmla="*/ 144215 h 144215"/>
              <a:gd name="connsiteX0" fmla="*/ 718457 w 718457"/>
              <a:gd name="connsiteY0" fmla="*/ 105027 h 144215"/>
              <a:gd name="connsiteX1" fmla="*/ 359730 w 718457"/>
              <a:gd name="connsiteY1" fmla="*/ 524 h 144215"/>
              <a:gd name="connsiteX2" fmla="*/ 0 w 718457"/>
              <a:gd name="connsiteY2" fmla="*/ 144215 h 14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457" h="144215">
                <a:moveTo>
                  <a:pt x="718457" y="105027"/>
                </a:moveTo>
                <a:cubicBezTo>
                  <a:pt x="660762" y="49510"/>
                  <a:pt x="479473" y="-6007"/>
                  <a:pt x="359730" y="524"/>
                </a:cubicBezTo>
                <a:cubicBezTo>
                  <a:pt x="239987" y="7055"/>
                  <a:pt x="181791" y="75635"/>
                  <a:pt x="0" y="144215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6" name="Fluxograma: Processo 245"/>
          <p:cNvSpPr/>
          <p:nvPr/>
        </p:nvSpPr>
        <p:spPr>
          <a:xfrm>
            <a:off x="4138613" y="2589213"/>
            <a:ext cx="65087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71" name="Grupo 489"/>
          <p:cNvGrpSpPr>
            <a:grpSpLocks/>
          </p:cNvGrpSpPr>
          <p:nvPr/>
        </p:nvGrpSpPr>
        <p:grpSpPr bwMode="auto">
          <a:xfrm>
            <a:off x="3855243" y="920750"/>
            <a:ext cx="4441195" cy="2668319"/>
            <a:chOff x="3825850" y="899770"/>
            <a:chExt cx="4441183" cy="2668094"/>
          </a:xfrm>
        </p:grpSpPr>
        <p:grpSp>
          <p:nvGrpSpPr>
            <p:cNvPr id="15472" name="Grupo 150"/>
            <p:cNvGrpSpPr>
              <a:grpSpLocks/>
            </p:cNvGrpSpPr>
            <p:nvPr/>
          </p:nvGrpSpPr>
          <p:grpSpPr bwMode="auto">
            <a:xfrm>
              <a:off x="3825850" y="899770"/>
              <a:ext cx="4441183" cy="2668094"/>
              <a:chOff x="3825850" y="899770"/>
              <a:chExt cx="4441183" cy="2668094"/>
            </a:xfrm>
          </p:grpSpPr>
          <p:sp>
            <p:nvSpPr>
              <p:cNvPr id="263" name="Forma livre 262"/>
              <p:cNvSpPr/>
              <p:nvPr/>
            </p:nvSpPr>
            <p:spPr>
              <a:xfrm>
                <a:off x="3825850" y="899770"/>
                <a:ext cx="2843205" cy="2477878"/>
              </a:xfrm>
              <a:custGeom>
                <a:avLst/>
                <a:gdLst>
                  <a:gd name="connsiteX0" fmla="*/ 2765145 w 2772671"/>
                  <a:gd name="connsiteY0" fmla="*/ 2223820 h 2223820"/>
                  <a:gd name="connsiteX1" fmla="*/ 2772460 w 2772671"/>
                  <a:gd name="connsiteY1" fmla="*/ 2092147 h 2223820"/>
                  <a:gd name="connsiteX2" fmla="*/ 2757830 w 2772671"/>
                  <a:gd name="connsiteY2" fmla="*/ 1689811 h 2223820"/>
                  <a:gd name="connsiteX3" fmla="*/ 2750515 w 2772671"/>
                  <a:gd name="connsiteY3" fmla="*/ 1272844 h 2223820"/>
                  <a:gd name="connsiteX4" fmla="*/ 2648102 w 2772671"/>
                  <a:gd name="connsiteY4" fmla="*/ 958291 h 2223820"/>
                  <a:gd name="connsiteX5" fmla="*/ 2362809 w 2772671"/>
                  <a:gd name="connsiteY5" fmla="*/ 548640 h 2223820"/>
                  <a:gd name="connsiteX6" fmla="*/ 1799539 w 2772671"/>
                  <a:gd name="connsiteY6" fmla="*/ 285292 h 2223820"/>
                  <a:gd name="connsiteX7" fmla="*/ 987552 w 2772671"/>
                  <a:gd name="connsiteY7" fmla="*/ 117043 h 2223820"/>
                  <a:gd name="connsiteX8" fmla="*/ 380390 w 2772671"/>
                  <a:gd name="connsiteY8" fmla="*/ 36576 h 2223820"/>
                  <a:gd name="connsiteX9" fmla="*/ 0 w 2772671"/>
                  <a:gd name="connsiteY9" fmla="*/ 0 h 222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2671" h="2223820">
                    <a:moveTo>
                      <a:pt x="2765145" y="2223820"/>
                    </a:moveTo>
                    <a:cubicBezTo>
                      <a:pt x="2769412" y="2202484"/>
                      <a:pt x="2773679" y="2181148"/>
                      <a:pt x="2772460" y="2092147"/>
                    </a:cubicBezTo>
                    <a:cubicBezTo>
                      <a:pt x="2771241" y="2003146"/>
                      <a:pt x="2761487" y="1826361"/>
                      <a:pt x="2757830" y="1689811"/>
                    </a:cubicBezTo>
                    <a:cubicBezTo>
                      <a:pt x="2754173" y="1553261"/>
                      <a:pt x="2768803" y="1394764"/>
                      <a:pt x="2750515" y="1272844"/>
                    </a:cubicBezTo>
                    <a:cubicBezTo>
                      <a:pt x="2732227" y="1150924"/>
                      <a:pt x="2712720" y="1078992"/>
                      <a:pt x="2648102" y="958291"/>
                    </a:cubicBezTo>
                    <a:cubicBezTo>
                      <a:pt x="2583484" y="837590"/>
                      <a:pt x="2504236" y="660806"/>
                      <a:pt x="2362809" y="548640"/>
                    </a:cubicBezTo>
                    <a:cubicBezTo>
                      <a:pt x="2221382" y="436474"/>
                      <a:pt x="2028748" y="357225"/>
                      <a:pt x="1799539" y="285292"/>
                    </a:cubicBezTo>
                    <a:cubicBezTo>
                      <a:pt x="1570330" y="213359"/>
                      <a:pt x="1224077" y="158496"/>
                      <a:pt x="987552" y="117043"/>
                    </a:cubicBezTo>
                    <a:cubicBezTo>
                      <a:pt x="751027" y="75590"/>
                      <a:pt x="544982" y="56083"/>
                      <a:pt x="380390" y="36576"/>
                    </a:cubicBezTo>
                    <a:cubicBezTo>
                      <a:pt x="215798" y="17069"/>
                      <a:pt x="107899" y="8534"/>
                      <a:pt x="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pSp>
            <p:nvGrpSpPr>
              <p:cNvPr id="15473" name="Grupo 148"/>
              <p:cNvGrpSpPr>
                <a:grpSpLocks/>
              </p:cNvGrpSpPr>
              <p:nvPr/>
            </p:nvGrpSpPr>
            <p:grpSpPr bwMode="auto">
              <a:xfrm>
                <a:off x="5869915" y="3326584"/>
                <a:ext cx="2397118" cy="241280"/>
                <a:chOff x="5869915" y="3326584"/>
                <a:chExt cx="2397118" cy="241280"/>
              </a:xfrm>
            </p:grpSpPr>
            <p:sp>
              <p:nvSpPr>
                <p:cNvPr id="266" name="Retângulo 210"/>
                <p:cNvSpPr/>
                <p:nvPr/>
              </p:nvSpPr>
              <p:spPr>
                <a:xfrm>
                  <a:off x="6603968" y="3377648"/>
                  <a:ext cx="128588" cy="9683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267" name="Retângulo 211"/>
                <p:cNvSpPr/>
                <p:nvPr/>
              </p:nvSpPr>
              <p:spPr>
                <a:xfrm>
                  <a:off x="5869915" y="3326584"/>
                  <a:ext cx="2397118" cy="2412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1200" b="1" dirty="0">
                      <a:solidFill>
                        <a:schemeClr val="tx1"/>
                      </a:solidFill>
                    </a:rPr>
                    <a:t>SE Jorge </a:t>
                  </a:r>
                  <a:endParaRPr lang="pt-BR" sz="1200" b="1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defRPr/>
                  </a:pPr>
                  <a:r>
                    <a:rPr lang="pt-BR" sz="1200" b="1" dirty="0" smtClean="0">
                      <a:solidFill>
                        <a:schemeClr val="tx1"/>
                      </a:solidFill>
                    </a:rPr>
                    <a:t>Teixeira</a:t>
                  </a:r>
                  <a:endParaRPr lang="pt-BR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514" name="CaixaDeTexto 207"/>
            <p:cNvSpPr txBox="1">
              <a:spLocks noChangeArrowheads="1"/>
            </p:cNvSpPr>
            <p:nvPr/>
          </p:nvSpPr>
          <p:spPr bwMode="auto">
            <a:xfrm>
              <a:off x="6492371" y="1616496"/>
              <a:ext cx="644289" cy="417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dirty="0" err="1"/>
                <a:t>ELN</a:t>
              </a:r>
              <a:endParaRPr lang="pt-BR" altLang="pt-BR" dirty="0"/>
            </a:p>
          </p:txBody>
        </p:sp>
      </p:grpSp>
      <p:grpSp>
        <p:nvGrpSpPr>
          <p:cNvPr id="15474" name="Grupo 443"/>
          <p:cNvGrpSpPr>
            <a:grpSpLocks/>
          </p:cNvGrpSpPr>
          <p:nvPr/>
        </p:nvGrpSpPr>
        <p:grpSpPr bwMode="auto">
          <a:xfrm>
            <a:off x="4637088" y="3243263"/>
            <a:ext cx="2397125" cy="466725"/>
            <a:chOff x="4636743" y="3243583"/>
            <a:chExt cx="2396940" cy="465777"/>
          </a:xfrm>
        </p:grpSpPr>
        <p:sp>
          <p:nvSpPr>
            <p:cNvPr id="251" name="Retângulo 218"/>
            <p:cNvSpPr/>
            <p:nvPr/>
          </p:nvSpPr>
          <p:spPr>
            <a:xfrm>
              <a:off x="4636743" y="3243583"/>
              <a:ext cx="2396940" cy="2423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>
                  <a:solidFill>
                    <a:schemeClr val="tx1"/>
                  </a:solidFill>
                </a:rPr>
                <a:t>SE Mutirão</a:t>
              </a:r>
            </a:p>
          </p:txBody>
        </p:sp>
        <p:grpSp>
          <p:nvGrpSpPr>
            <p:cNvPr id="15476" name="Grupo 144"/>
            <p:cNvGrpSpPr>
              <a:grpSpLocks/>
            </p:cNvGrpSpPr>
            <p:nvPr/>
          </p:nvGrpSpPr>
          <p:grpSpPr bwMode="auto">
            <a:xfrm>
              <a:off x="5374329" y="3276938"/>
              <a:ext cx="1293992" cy="432422"/>
              <a:chOff x="5374329" y="3276938"/>
              <a:chExt cx="1293992" cy="432422"/>
            </a:xfrm>
          </p:grpSpPr>
          <p:sp>
            <p:nvSpPr>
              <p:cNvPr id="254" name="Forma livre 253"/>
              <p:cNvSpPr/>
              <p:nvPr/>
            </p:nvSpPr>
            <p:spPr>
              <a:xfrm>
                <a:off x="5443131" y="3405179"/>
                <a:ext cx="1085766" cy="304181"/>
              </a:xfrm>
              <a:custGeom>
                <a:avLst/>
                <a:gdLst>
                  <a:gd name="connsiteX0" fmla="*/ 990600 w 1004799"/>
                  <a:gd name="connsiteY0" fmla="*/ 69687 h 267771"/>
                  <a:gd name="connsiteX1" fmla="*/ 895350 w 1004799"/>
                  <a:gd name="connsiteY1" fmla="*/ 88737 h 267771"/>
                  <a:gd name="connsiteX2" fmla="*/ 866775 w 1004799"/>
                  <a:gd name="connsiteY2" fmla="*/ 98262 h 267771"/>
                  <a:gd name="connsiteX3" fmla="*/ 790575 w 1004799"/>
                  <a:gd name="connsiteY3" fmla="*/ 117312 h 267771"/>
                  <a:gd name="connsiteX4" fmla="*/ 695325 w 1004799"/>
                  <a:gd name="connsiteY4" fmla="*/ 107787 h 267771"/>
                  <a:gd name="connsiteX5" fmla="*/ 676275 w 1004799"/>
                  <a:gd name="connsiteY5" fmla="*/ 79212 h 267771"/>
                  <a:gd name="connsiteX6" fmla="*/ 647700 w 1004799"/>
                  <a:gd name="connsiteY6" fmla="*/ 60162 h 267771"/>
                  <a:gd name="connsiteX7" fmla="*/ 609600 w 1004799"/>
                  <a:gd name="connsiteY7" fmla="*/ 12537 h 267771"/>
                  <a:gd name="connsiteX8" fmla="*/ 600075 w 1004799"/>
                  <a:gd name="connsiteY8" fmla="*/ 41112 h 267771"/>
                  <a:gd name="connsiteX9" fmla="*/ 571500 w 1004799"/>
                  <a:gd name="connsiteY9" fmla="*/ 50637 h 267771"/>
                  <a:gd name="connsiteX10" fmla="*/ 542925 w 1004799"/>
                  <a:gd name="connsiteY10" fmla="*/ 79212 h 267771"/>
                  <a:gd name="connsiteX11" fmla="*/ 485775 w 1004799"/>
                  <a:gd name="connsiteY11" fmla="*/ 98262 h 267771"/>
                  <a:gd name="connsiteX12" fmla="*/ 457200 w 1004799"/>
                  <a:gd name="connsiteY12" fmla="*/ 107787 h 267771"/>
                  <a:gd name="connsiteX13" fmla="*/ 428625 w 1004799"/>
                  <a:gd name="connsiteY13" fmla="*/ 126837 h 267771"/>
                  <a:gd name="connsiteX14" fmla="*/ 409575 w 1004799"/>
                  <a:gd name="connsiteY14" fmla="*/ 155412 h 267771"/>
                  <a:gd name="connsiteX15" fmla="*/ 381000 w 1004799"/>
                  <a:gd name="connsiteY15" fmla="*/ 174462 h 267771"/>
                  <a:gd name="connsiteX16" fmla="*/ 371475 w 1004799"/>
                  <a:gd name="connsiteY16" fmla="*/ 203037 h 267771"/>
                  <a:gd name="connsiteX17" fmla="*/ 314325 w 1004799"/>
                  <a:gd name="connsiteY17" fmla="*/ 222087 h 267771"/>
                  <a:gd name="connsiteX18" fmla="*/ 285750 w 1004799"/>
                  <a:gd name="connsiteY18" fmla="*/ 231612 h 267771"/>
                  <a:gd name="connsiteX19" fmla="*/ 257175 w 1004799"/>
                  <a:gd name="connsiteY19" fmla="*/ 241137 h 267771"/>
                  <a:gd name="connsiteX20" fmla="*/ 228600 w 1004799"/>
                  <a:gd name="connsiteY20" fmla="*/ 260187 h 267771"/>
                  <a:gd name="connsiteX21" fmla="*/ 190500 w 1004799"/>
                  <a:gd name="connsiteY21" fmla="*/ 212562 h 267771"/>
                  <a:gd name="connsiteX22" fmla="*/ 161925 w 1004799"/>
                  <a:gd name="connsiteY22" fmla="*/ 183987 h 267771"/>
                  <a:gd name="connsiteX23" fmla="*/ 114300 w 1004799"/>
                  <a:gd name="connsiteY23" fmla="*/ 136362 h 267771"/>
                  <a:gd name="connsiteX24" fmla="*/ 66675 w 1004799"/>
                  <a:gd name="connsiteY24" fmla="*/ 88737 h 267771"/>
                  <a:gd name="connsiteX25" fmla="*/ 47625 w 1004799"/>
                  <a:gd name="connsiteY25" fmla="*/ 60162 h 267771"/>
                  <a:gd name="connsiteX26" fmla="*/ 19050 w 1004799"/>
                  <a:gd name="connsiteY26" fmla="*/ 31587 h 267771"/>
                  <a:gd name="connsiteX27" fmla="*/ 0 w 1004799"/>
                  <a:gd name="connsiteY27" fmla="*/ 3012 h 26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4799" h="267771">
                    <a:moveTo>
                      <a:pt x="990600" y="69687"/>
                    </a:moveTo>
                    <a:cubicBezTo>
                      <a:pt x="926042" y="91206"/>
                      <a:pt x="1004799" y="66847"/>
                      <a:pt x="895350" y="88737"/>
                    </a:cubicBezTo>
                    <a:cubicBezTo>
                      <a:pt x="885505" y="90706"/>
                      <a:pt x="876515" y="95827"/>
                      <a:pt x="866775" y="98262"/>
                    </a:cubicBezTo>
                    <a:lnTo>
                      <a:pt x="790575" y="117312"/>
                    </a:lnTo>
                    <a:cubicBezTo>
                      <a:pt x="758825" y="114137"/>
                      <a:pt x="725596" y="117877"/>
                      <a:pt x="695325" y="107787"/>
                    </a:cubicBezTo>
                    <a:cubicBezTo>
                      <a:pt x="684465" y="104167"/>
                      <a:pt x="684370" y="87307"/>
                      <a:pt x="676275" y="79212"/>
                    </a:cubicBezTo>
                    <a:cubicBezTo>
                      <a:pt x="668180" y="71117"/>
                      <a:pt x="657225" y="66512"/>
                      <a:pt x="647700" y="60162"/>
                    </a:cubicBezTo>
                    <a:cubicBezTo>
                      <a:pt x="643690" y="48133"/>
                      <a:pt x="636113" y="5909"/>
                      <a:pt x="609600" y="12537"/>
                    </a:cubicBezTo>
                    <a:cubicBezTo>
                      <a:pt x="599860" y="14972"/>
                      <a:pt x="607175" y="34012"/>
                      <a:pt x="600075" y="41112"/>
                    </a:cubicBezTo>
                    <a:cubicBezTo>
                      <a:pt x="592975" y="48212"/>
                      <a:pt x="581025" y="47462"/>
                      <a:pt x="571500" y="50637"/>
                    </a:cubicBezTo>
                    <a:cubicBezTo>
                      <a:pt x="561975" y="60162"/>
                      <a:pt x="554700" y="72670"/>
                      <a:pt x="542925" y="79212"/>
                    </a:cubicBezTo>
                    <a:cubicBezTo>
                      <a:pt x="525372" y="88964"/>
                      <a:pt x="504825" y="91912"/>
                      <a:pt x="485775" y="98262"/>
                    </a:cubicBezTo>
                    <a:cubicBezTo>
                      <a:pt x="476250" y="101437"/>
                      <a:pt x="465554" y="102218"/>
                      <a:pt x="457200" y="107787"/>
                    </a:cubicBezTo>
                    <a:lnTo>
                      <a:pt x="428625" y="126837"/>
                    </a:lnTo>
                    <a:cubicBezTo>
                      <a:pt x="422275" y="136362"/>
                      <a:pt x="417670" y="147317"/>
                      <a:pt x="409575" y="155412"/>
                    </a:cubicBezTo>
                    <a:cubicBezTo>
                      <a:pt x="401480" y="163507"/>
                      <a:pt x="388151" y="165523"/>
                      <a:pt x="381000" y="174462"/>
                    </a:cubicBezTo>
                    <a:cubicBezTo>
                      <a:pt x="374728" y="182302"/>
                      <a:pt x="379645" y="197201"/>
                      <a:pt x="371475" y="203037"/>
                    </a:cubicBezTo>
                    <a:cubicBezTo>
                      <a:pt x="355135" y="214709"/>
                      <a:pt x="333375" y="215737"/>
                      <a:pt x="314325" y="222087"/>
                    </a:cubicBezTo>
                    <a:lnTo>
                      <a:pt x="285750" y="231612"/>
                    </a:lnTo>
                    <a:cubicBezTo>
                      <a:pt x="276225" y="234787"/>
                      <a:pt x="265529" y="235568"/>
                      <a:pt x="257175" y="241137"/>
                    </a:cubicBezTo>
                    <a:lnTo>
                      <a:pt x="228600" y="260187"/>
                    </a:lnTo>
                    <a:cubicBezTo>
                      <a:pt x="164693" y="217582"/>
                      <a:pt x="227306" y="267771"/>
                      <a:pt x="190500" y="212562"/>
                    </a:cubicBezTo>
                    <a:cubicBezTo>
                      <a:pt x="183028" y="201354"/>
                      <a:pt x="170549" y="194335"/>
                      <a:pt x="161925" y="183987"/>
                    </a:cubicBezTo>
                    <a:cubicBezTo>
                      <a:pt x="122237" y="136362"/>
                      <a:pt x="166687" y="171287"/>
                      <a:pt x="114300" y="136362"/>
                    </a:cubicBezTo>
                    <a:cubicBezTo>
                      <a:pt x="63500" y="60162"/>
                      <a:pt x="130175" y="152237"/>
                      <a:pt x="66675" y="88737"/>
                    </a:cubicBezTo>
                    <a:cubicBezTo>
                      <a:pt x="58580" y="80642"/>
                      <a:pt x="54954" y="68956"/>
                      <a:pt x="47625" y="60162"/>
                    </a:cubicBezTo>
                    <a:cubicBezTo>
                      <a:pt x="39001" y="49814"/>
                      <a:pt x="28575" y="41112"/>
                      <a:pt x="19050" y="31587"/>
                    </a:cubicBezTo>
                    <a:cubicBezTo>
                      <a:pt x="8521" y="0"/>
                      <a:pt x="19565" y="3012"/>
                      <a:pt x="0" y="3012"/>
                    </a:cubicBezTo>
                  </a:path>
                </a:pathLst>
              </a:cu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55" name="Retângulo 221"/>
              <p:cNvSpPr/>
              <p:nvPr/>
            </p:nvSpPr>
            <p:spPr>
              <a:xfrm>
                <a:off x="5374873" y="3276852"/>
                <a:ext cx="139689" cy="1140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56" name="Retângulo 222"/>
              <p:cNvSpPr/>
              <p:nvPr/>
            </p:nvSpPr>
            <p:spPr>
              <a:xfrm>
                <a:off x="6528897" y="3400426"/>
                <a:ext cx="139689" cy="1140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</p:grpSp>
      <p:sp>
        <p:nvSpPr>
          <p:cNvPr id="257" name="Forma livre 256"/>
          <p:cNvSpPr/>
          <p:nvPr/>
        </p:nvSpPr>
        <p:spPr>
          <a:xfrm>
            <a:off x="4781550" y="3382963"/>
            <a:ext cx="682625" cy="617537"/>
          </a:xfrm>
          <a:custGeom>
            <a:avLst/>
            <a:gdLst>
              <a:gd name="connsiteX0" fmla="*/ 704850 w 704850"/>
              <a:gd name="connsiteY0" fmla="*/ 0 h 689223"/>
              <a:gd name="connsiteX1" fmla="*/ 619125 w 704850"/>
              <a:gd name="connsiteY1" fmla="*/ 76200 h 689223"/>
              <a:gd name="connsiteX2" fmla="*/ 600075 w 704850"/>
              <a:gd name="connsiteY2" fmla="*/ 104775 h 689223"/>
              <a:gd name="connsiteX3" fmla="*/ 581025 w 704850"/>
              <a:gd name="connsiteY3" fmla="*/ 161925 h 689223"/>
              <a:gd name="connsiteX4" fmla="*/ 571500 w 704850"/>
              <a:gd name="connsiteY4" fmla="*/ 190500 h 689223"/>
              <a:gd name="connsiteX5" fmla="*/ 533400 w 704850"/>
              <a:gd name="connsiteY5" fmla="*/ 247650 h 689223"/>
              <a:gd name="connsiteX6" fmla="*/ 514350 w 704850"/>
              <a:gd name="connsiteY6" fmla="*/ 276225 h 689223"/>
              <a:gd name="connsiteX7" fmla="*/ 476250 w 704850"/>
              <a:gd name="connsiteY7" fmla="*/ 361950 h 689223"/>
              <a:gd name="connsiteX8" fmla="*/ 466725 w 704850"/>
              <a:gd name="connsiteY8" fmla="*/ 390525 h 689223"/>
              <a:gd name="connsiteX9" fmla="*/ 438150 w 704850"/>
              <a:gd name="connsiteY9" fmla="*/ 400050 h 689223"/>
              <a:gd name="connsiteX10" fmla="*/ 381000 w 704850"/>
              <a:gd name="connsiteY10" fmla="*/ 438150 h 689223"/>
              <a:gd name="connsiteX11" fmla="*/ 352425 w 704850"/>
              <a:gd name="connsiteY11" fmla="*/ 457200 h 689223"/>
              <a:gd name="connsiteX12" fmla="*/ 323850 w 704850"/>
              <a:gd name="connsiteY12" fmla="*/ 466725 h 689223"/>
              <a:gd name="connsiteX13" fmla="*/ 276225 w 704850"/>
              <a:gd name="connsiteY13" fmla="*/ 523875 h 689223"/>
              <a:gd name="connsiteX14" fmla="*/ 228600 w 704850"/>
              <a:gd name="connsiteY14" fmla="*/ 581025 h 689223"/>
              <a:gd name="connsiteX15" fmla="*/ 219075 w 704850"/>
              <a:gd name="connsiteY15" fmla="*/ 609600 h 689223"/>
              <a:gd name="connsiteX16" fmla="*/ 190500 w 704850"/>
              <a:gd name="connsiteY16" fmla="*/ 619125 h 689223"/>
              <a:gd name="connsiteX17" fmla="*/ 114300 w 704850"/>
              <a:gd name="connsiteY17" fmla="*/ 638175 h 689223"/>
              <a:gd name="connsiteX18" fmla="*/ 95250 w 704850"/>
              <a:gd name="connsiteY18" fmla="*/ 666750 h 689223"/>
              <a:gd name="connsiteX19" fmla="*/ 47625 w 704850"/>
              <a:gd name="connsiteY19" fmla="*/ 647700 h 689223"/>
              <a:gd name="connsiteX20" fmla="*/ 28575 w 704850"/>
              <a:gd name="connsiteY20" fmla="*/ 590550 h 689223"/>
              <a:gd name="connsiteX21" fmla="*/ 19050 w 704850"/>
              <a:gd name="connsiteY21" fmla="*/ 561975 h 689223"/>
              <a:gd name="connsiteX22" fmla="*/ 0 w 704850"/>
              <a:gd name="connsiteY22" fmla="*/ 533400 h 689223"/>
              <a:gd name="connsiteX0" fmla="*/ 696329 w 696329"/>
              <a:gd name="connsiteY0" fmla="*/ 0 h 689223"/>
              <a:gd name="connsiteX1" fmla="*/ 610604 w 696329"/>
              <a:gd name="connsiteY1" fmla="*/ 76200 h 689223"/>
              <a:gd name="connsiteX2" fmla="*/ 591554 w 696329"/>
              <a:gd name="connsiteY2" fmla="*/ 104775 h 689223"/>
              <a:gd name="connsiteX3" fmla="*/ 572504 w 696329"/>
              <a:gd name="connsiteY3" fmla="*/ 161925 h 689223"/>
              <a:gd name="connsiteX4" fmla="*/ 562979 w 696329"/>
              <a:gd name="connsiteY4" fmla="*/ 190500 h 689223"/>
              <a:gd name="connsiteX5" fmla="*/ 524879 w 696329"/>
              <a:gd name="connsiteY5" fmla="*/ 247650 h 689223"/>
              <a:gd name="connsiteX6" fmla="*/ 505829 w 696329"/>
              <a:gd name="connsiteY6" fmla="*/ 276225 h 689223"/>
              <a:gd name="connsiteX7" fmla="*/ 467729 w 696329"/>
              <a:gd name="connsiteY7" fmla="*/ 361950 h 689223"/>
              <a:gd name="connsiteX8" fmla="*/ 458204 w 696329"/>
              <a:gd name="connsiteY8" fmla="*/ 390525 h 689223"/>
              <a:gd name="connsiteX9" fmla="*/ 429629 w 696329"/>
              <a:gd name="connsiteY9" fmla="*/ 400050 h 689223"/>
              <a:gd name="connsiteX10" fmla="*/ 372479 w 696329"/>
              <a:gd name="connsiteY10" fmla="*/ 438150 h 689223"/>
              <a:gd name="connsiteX11" fmla="*/ 343904 w 696329"/>
              <a:gd name="connsiteY11" fmla="*/ 457200 h 689223"/>
              <a:gd name="connsiteX12" fmla="*/ 315329 w 696329"/>
              <a:gd name="connsiteY12" fmla="*/ 466725 h 689223"/>
              <a:gd name="connsiteX13" fmla="*/ 267704 w 696329"/>
              <a:gd name="connsiteY13" fmla="*/ 523875 h 689223"/>
              <a:gd name="connsiteX14" fmla="*/ 220079 w 696329"/>
              <a:gd name="connsiteY14" fmla="*/ 581025 h 689223"/>
              <a:gd name="connsiteX15" fmla="*/ 210554 w 696329"/>
              <a:gd name="connsiteY15" fmla="*/ 609600 h 689223"/>
              <a:gd name="connsiteX16" fmla="*/ 181979 w 696329"/>
              <a:gd name="connsiteY16" fmla="*/ 619125 h 689223"/>
              <a:gd name="connsiteX17" fmla="*/ 105779 w 696329"/>
              <a:gd name="connsiteY17" fmla="*/ 638175 h 689223"/>
              <a:gd name="connsiteX18" fmla="*/ 86729 w 696329"/>
              <a:gd name="connsiteY18" fmla="*/ 666750 h 689223"/>
              <a:gd name="connsiteX19" fmla="*/ 39104 w 696329"/>
              <a:gd name="connsiteY19" fmla="*/ 647700 h 689223"/>
              <a:gd name="connsiteX20" fmla="*/ 20054 w 696329"/>
              <a:gd name="connsiteY20" fmla="*/ 590550 h 689223"/>
              <a:gd name="connsiteX21" fmla="*/ 10529 w 696329"/>
              <a:gd name="connsiteY21" fmla="*/ 561975 h 689223"/>
              <a:gd name="connsiteX22" fmla="*/ 106920 w 696329"/>
              <a:gd name="connsiteY22" fmla="*/ 470689 h 689223"/>
              <a:gd name="connsiteX0" fmla="*/ 696329 w 696329"/>
              <a:gd name="connsiteY0" fmla="*/ 0 h 689223"/>
              <a:gd name="connsiteX1" fmla="*/ 610604 w 696329"/>
              <a:gd name="connsiteY1" fmla="*/ 76200 h 689223"/>
              <a:gd name="connsiteX2" fmla="*/ 591554 w 696329"/>
              <a:gd name="connsiteY2" fmla="*/ 104775 h 689223"/>
              <a:gd name="connsiteX3" fmla="*/ 572504 w 696329"/>
              <a:gd name="connsiteY3" fmla="*/ 161925 h 689223"/>
              <a:gd name="connsiteX4" fmla="*/ 562979 w 696329"/>
              <a:gd name="connsiteY4" fmla="*/ 190500 h 689223"/>
              <a:gd name="connsiteX5" fmla="*/ 524879 w 696329"/>
              <a:gd name="connsiteY5" fmla="*/ 247650 h 689223"/>
              <a:gd name="connsiteX6" fmla="*/ 505829 w 696329"/>
              <a:gd name="connsiteY6" fmla="*/ 276225 h 689223"/>
              <a:gd name="connsiteX7" fmla="*/ 467729 w 696329"/>
              <a:gd name="connsiteY7" fmla="*/ 361950 h 689223"/>
              <a:gd name="connsiteX8" fmla="*/ 458204 w 696329"/>
              <a:gd name="connsiteY8" fmla="*/ 390525 h 689223"/>
              <a:gd name="connsiteX9" fmla="*/ 429629 w 696329"/>
              <a:gd name="connsiteY9" fmla="*/ 400050 h 689223"/>
              <a:gd name="connsiteX10" fmla="*/ 372479 w 696329"/>
              <a:gd name="connsiteY10" fmla="*/ 438150 h 689223"/>
              <a:gd name="connsiteX11" fmla="*/ 343904 w 696329"/>
              <a:gd name="connsiteY11" fmla="*/ 457200 h 689223"/>
              <a:gd name="connsiteX12" fmla="*/ 315329 w 696329"/>
              <a:gd name="connsiteY12" fmla="*/ 466725 h 689223"/>
              <a:gd name="connsiteX13" fmla="*/ 267704 w 696329"/>
              <a:gd name="connsiteY13" fmla="*/ 523875 h 689223"/>
              <a:gd name="connsiteX14" fmla="*/ 220079 w 696329"/>
              <a:gd name="connsiteY14" fmla="*/ 581025 h 689223"/>
              <a:gd name="connsiteX15" fmla="*/ 250936 w 696329"/>
              <a:gd name="connsiteY15" fmla="*/ 470689 h 689223"/>
              <a:gd name="connsiteX16" fmla="*/ 181979 w 696329"/>
              <a:gd name="connsiteY16" fmla="*/ 619125 h 689223"/>
              <a:gd name="connsiteX17" fmla="*/ 105779 w 696329"/>
              <a:gd name="connsiteY17" fmla="*/ 638175 h 689223"/>
              <a:gd name="connsiteX18" fmla="*/ 86729 w 696329"/>
              <a:gd name="connsiteY18" fmla="*/ 666750 h 689223"/>
              <a:gd name="connsiteX19" fmla="*/ 39104 w 696329"/>
              <a:gd name="connsiteY19" fmla="*/ 647700 h 689223"/>
              <a:gd name="connsiteX20" fmla="*/ 20054 w 696329"/>
              <a:gd name="connsiteY20" fmla="*/ 590550 h 689223"/>
              <a:gd name="connsiteX21" fmla="*/ 10529 w 696329"/>
              <a:gd name="connsiteY21" fmla="*/ 561975 h 689223"/>
              <a:gd name="connsiteX22" fmla="*/ 106920 w 696329"/>
              <a:gd name="connsiteY22" fmla="*/ 470689 h 689223"/>
              <a:gd name="connsiteX0" fmla="*/ 696329 w 696329"/>
              <a:gd name="connsiteY0" fmla="*/ 0 h 672668"/>
              <a:gd name="connsiteX1" fmla="*/ 610604 w 696329"/>
              <a:gd name="connsiteY1" fmla="*/ 76200 h 672668"/>
              <a:gd name="connsiteX2" fmla="*/ 591554 w 696329"/>
              <a:gd name="connsiteY2" fmla="*/ 104775 h 672668"/>
              <a:gd name="connsiteX3" fmla="*/ 572504 w 696329"/>
              <a:gd name="connsiteY3" fmla="*/ 161925 h 672668"/>
              <a:gd name="connsiteX4" fmla="*/ 562979 w 696329"/>
              <a:gd name="connsiteY4" fmla="*/ 190500 h 672668"/>
              <a:gd name="connsiteX5" fmla="*/ 524879 w 696329"/>
              <a:gd name="connsiteY5" fmla="*/ 247650 h 672668"/>
              <a:gd name="connsiteX6" fmla="*/ 505829 w 696329"/>
              <a:gd name="connsiteY6" fmla="*/ 276225 h 672668"/>
              <a:gd name="connsiteX7" fmla="*/ 467729 w 696329"/>
              <a:gd name="connsiteY7" fmla="*/ 361950 h 672668"/>
              <a:gd name="connsiteX8" fmla="*/ 458204 w 696329"/>
              <a:gd name="connsiteY8" fmla="*/ 390525 h 672668"/>
              <a:gd name="connsiteX9" fmla="*/ 429629 w 696329"/>
              <a:gd name="connsiteY9" fmla="*/ 400050 h 672668"/>
              <a:gd name="connsiteX10" fmla="*/ 372479 w 696329"/>
              <a:gd name="connsiteY10" fmla="*/ 438150 h 672668"/>
              <a:gd name="connsiteX11" fmla="*/ 343904 w 696329"/>
              <a:gd name="connsiteY11" fmla="*/ 457200 h 672668"/>
              <a:gd name="connsiteX12" fmla="*/ 315329 w 696329"/>
              <a:gd name="connsiteY12" fmla="*/ 466725 h 672668"/>
              <a:gd name="connsiteX13" fmla="*/ 267704 w 696329"/>
              <a:gd name="connsiteY13" fmla="*/ 523875 h 672668"/>
              <a:gd name="connsiteX14" fmla="*/ 220079 w 696329"/>
              <a:gd name="connsiteY14" fmla="*/ 581025 h 672668"/>
              <a:gd name="connsiteX15" fmla="*/ 250936 w 696329"/>
              <a:gd name="connsiteY15" fmla="*/ 470689 h 672668"/>
              <a:gd name="connsiteX16" fmla="*/ 181979 w 696329"/>
              <a:gd name="connsiteY16" fmla="*/ 619125 h 672668"/>
              <a:gd name="connsiteX17" fmla="*/ 105779 w 696329"/>
              <a:gd name="connsiteY17" fmla="*/ 638175 h 672668"/>
              <a:gd name="connsiteX18" fmla="*/ 86729 w 696329"/>
              <a:gd name="connsiteY18" fmla="*/ 666750 h 672668"/>
              <a:gd name="connsiteX19" fmla="*/ 178928 w 696329"/>
              <a:gd name="connsiteY19" fmla="*/ 470689 h 672668"/>
              <a:gd name="connsiteX20" fmla="*/ 39104 w 696329"/>
              <a:gd name="connsiteY20" fmla="*/ 647700 h 672668"/>
              <a:gd name="connsiteX21" fmla="*/ 20054 w 696329"/>
              <a:gd name="connsiteY21" fmla="*/ 590550 h 672668"/>
              <a:gd name="connsiteX22" fmla="*/ 10529 w 696329"/>
              <a:gd name="connsiteY22" fmla="*/ 561975 h 672668"/>
              <a:gd name="connsiteX23" fmla="*/ 106920 w 696329"/>
              <a:gd name="connsiteY23" fmla="*/ 470689 h 672668"/>
              <a:gd name="connsiteX0" fmla="*/ 696329 w 696329"/>
              <a:gd name="connsiteY0" fmla="*/ 0 h 672668"/>
              <a:gd name="connsiteX1" fmla="*/ 610604 w 696329"/>
              <a:gd name="connsiteY1" fmla="*/ 76200 h 672668"/>
              <a:gd name="connsiteX2" fmla="*/ 591554 w 696329"/>
              <a:gd name="connsiteY2" fmla="*/ 104775 h 672668"/>
              <a:gd name="connsiteX3" fmla="*/ 572504 w 696329"/>
              <a:gd name="connsiteY3" fmla="*/ 161925 h 672668"/>
              <a:gd name="connsiteX4" fmla="*/ 562979 w 696329"/>
              <a:gd name="connsiteY4" fmla="*/ 190500 h 672668"/>
              <a:gd name="connsiteX5" fmla="*/ 524879 w 696329"/>
              <a:gd name="connsiteY5" fmla="*/ 247650 h 672668"/>
              <a:gd name="connsiteX6" fmla="*/ 505829 w 696329"/>
              <a:gd name="connsiteY6" fmla="*/ 276225 h 672668"/>
              <a:gd name="connsiteX7" fmla="*/ 467729 w 696329"/>
              <a:gd name="connsiteY7" fmla="*/ 361950 h 672668"/>
              <a:gd name="connsiteX8" fmla="*/ 458204 w 696329"/>
              <a:gd name="connsiteY8" fmla="*/ 390525 h 672668"/>
              <a:gd name="connsiteX9" fmla="*/ 429629 w 696329"/>
              <a:gd name="connsiteY9" fmla="*/ 400050 h 672668"/>
              <a:gd name="connsiteX10" fmla="*/ 372479 w 696329"/>
              <a:gd name="connsiteY10" fmla="*/ 438150 h 672668"/>
              <a:gd name="connsiteX11" fmla="*/ 343904 w 696329"/>
              <a:gd name="connsiteY11" fmla="*/ 457200 h 672668"/>
              <a:gd name="connsiteX12" fmla="*/ 315329 w 696329"/>
              <a:gd name="connsiteY12" fmla="*/ 466725 h 672668"/>
              <a:gd name="connsiteX13" fmla="*/ 267704 w 696329"/>
              <a:gd name="connsiteY13" fmla="*/ 523875 h 672668"/>
              <a:gd name="connsiteX14" fmla="*/ 220079 w 696329"/>
              <a:gd name="connsiteY14" fmla="*/ 581025 h 672668"/>
              <a:gd name="connsiteX15" fmla="*/ 250936 w 696329"/>
              <a:gd name="connsiteY15" fmla="*/ 470689 h 672668"/>
              <a:gd name="connsiteX16" fmla="*/ 181979 w 696329"/>
              <a:gd name="connsiteY16" fmla="*/ 619125 h 672668"/>
              <a:gd name="connsiteX17" fmla="*/ 105779 w 696329"/>
              <a:gd name="connsiteY17" fmla="*/ 638175 h 672668"/>
              <a:gd name="connsiteX18" fmla="*/ 86729 w 696329"/>
              <a:gd name="connsiteY18" fmla="*/ 666750 h 672668"/>
              <a:gd name="connsiteX19" fmla="*/ 178928 w 696329"/>
              <a:gd name="connsiteY19" fmla="*/ 470689 h 672668"/>
              <a:gd name="connsiteX20" fmla="*/ 39104 w 696329"/>
              <a:gd name="connsiteY20" fmla="*/ 647700 h 672668"/>
              <a:gd name="connsiteX21" fmla="*/ 106920 w 696329"/>
              <a:gd name="connsiteY21" fmla="*/ 470689 h 672668"/>
              <a:gd name="connsiteX22" fmla="*/ 10529 w 696329"/>
              <a:gd name="connsiteY22" fmla="*/ 561975 h 672668"/>
              <a:gd name="connsiteX23" fmla="*/ 106920 w 696329"/>
              <a:gd name="connsiteY23" fmla="*/ 470689 h 672668"/>
              <a:gd name="connsiteX0" fmla="*/ 696329 w 696329"/>
              <a:gd name="connsiteY0" fmla="*/ 0 h 672668"/>
              <a:gd name="connsiteX1" fmla="*/ 610604 w 696329"/>
              <a:gd name="connsiteY1" fmla="*/ 76200 h 672668"/>
              <a:gd name="connsiteX2" fmla="*/ 591554 w 696329"/>
              <a:gd name="connsiteY2" fmla="*/ 104775 h 672668"/>
              <a:gd name="connsiteX3" fmla="*/ 572504 w 696329"/>
              <a:gd name="connsiteY3" fmla="*/ 161925 h 672668"/>
              <a:gd name="connsiteX4" fmla="*/ 562979 w 696329"/>
              <a:gd name="connsiteY4" fmla="*/ 190500 h 672668"/>
              <a:gd name="connsiteX5" fmla="*/ 524879 w 696329"/>
              <a:gd name="connsiteY5" fmla="*/ 247650 h 672668"/>
              <a:gd name="connsiteX6" fmla="*/ 505829 w 696329"/>
              <a:gd name="connsiteY6" fmla="*/ 276225 h 672668"/>
              <a:gd name="connsiteX7" fmla="*/ 467729 w 696329"/>
              <a:gd name="connsiteY7" fmla="*/ 361950 h 672668"/>
              <a:gd name="connsiteX8" fmla="*/ 458204 w 696329"/>
              <a:gd name="connsiteY8" fmla="*/ 390525 h 672668"/>
              <a:gd name="connsiteX9" fmla="*/ 429629 w 696329"/>
              <a:gd name="connsiteY9" fmla="*/ 400050 h 672668"/>
              <a:gd name="connsiteX10" fmla="*/ 372479 w 696329"/>
              <a:gd name="connsiteY10" fmla="*/ 438150 h 672668"/>
              <a:gd name="connsiteX11" fmla="*/ 343904 w 696329"/>
              <a:gd name="connsiteY11" fmla="*/ 457200 h 672668"/>
              <a:gd name="connsiteX12" fmla="*/ 315329 w 696329"/>
              <a:gd name="connsiteY12" fmla="*/ 466725 h 672668"/>
              <a:gd name="connsiteX13" fmla="*/ 267704 w 696329"/>
              <a:gd name="connsiteY13" fmla="*/ 523875 h 672668"/>
              <a:gd name="connsiteX14" fmla="*/ 220079 w 696329"/>
              <a:gd name="connsiteY14" fmla="*/ 581025 h 672668"/>
              <a:gd name="connsiteX15" fmla="*/ 250936 w 696329"/>
              <a:gd name="connsiteY15" fmla="*/ 470689 h 672668"/>
              <a:gd name="connsiteX16" fmla="*/ 181979 w 696329"/>
              <a:gd name="connsiteY16" fmla="*/ 619125 h 672668"/>
              <a:gd name="connsiteX17" fmla="*/ 105779 w 696329"/>
              <a:gd name="connsiteY17" fmla="*/ 638175 h 672668"/>
              <a:gd name="connsiteX18" fmla="*/ 86729 w 696329"/>
              <a:gd name="connsiteY18" fmla="*/ 666750 h 672668"/>
              <a:gd name="connsiteX19" fmla="*/ 178928 w 696329"/>
              <a:gd name="connsiteY19" fmla="*/ 470689 h 672668"/>
              <a:gd name="connsiteX20" fmla="*/ 106920 w 696329"/>
              <a:gd name="connsiteY20" fmla="*/ 470689 h 672668"/>
              <a:gd name="connsiteX21" fmla="*/ 106920 w 696329"/>
              <a:gd name="connsiteY21" fmla="*/ 470689 h 672668"/>
              <a:gd name="connsiteX22" fmla="*/ 10529 w 696329"/>
              <a:gd name="connsiteY22" fmla="*/ 561975 h 672668"/>
              <a:gd name="connsiteX23" fmla="*/ 106920 w 696329"/>
              <a:gd name="connsiteY23" fmla="*/ 470689 h 672668"/>
              <a:gd name="connsiteX0" fmla="*/ 743954 w 743954"/>
              <a:gd name="connsiteY0" fmla="*/ 0 h 672668"/>
              <a:gd name="connsiteX1" fmla="*/ 658229 w 743954"/>
              <a:gd name="connsiteY1" fmla="*/ 76200 h 672668"/>
              <a:gd name="connsiteX2" fmla="*/ 639179 w 743954"/>
              <a:gd name="connsiteY2" fmla="*/ 104775 h 672668"/>
              <a:gd name="connsiteX3" fmla="*/ 620129 w 743954"/>
              <a:gd name="connsiteY3" fmla="*/ 161925 h 672668"/>
              <a:gd name="connsiteX4" fmla="*/ 610604 w 743954"/>
              <a:gd name="connsiteY4" fmla="*/ 190500 h 672668"/>
              <a:gd name="connsiteX5" fmla="*/ 572504 w 743954"/>
              <a:gd name="connsiteY5" fmla="*/ 247650 h 672668"/>
              <a:gd name="connsiteX6" fmla="*/ 553454 w 743954"/>
              <a:gd name="connsiteY6" fmla="*/ 276225 h 672668"/>
              <a:gd name="connsiteX7" fmla="*/ 515354 w 743954"/>
              <a:gd name="connsiteY7" fmla="*/ 361950 h 672668"/>
              <a:gd name="connsiteX8" fmla="*/ 505829 w 743954"/>
              <a:gd name="connsiteY8" fmla="*/ 390525 h 672668"/>
              <a:gd name="connsiteX9" fmla="*/ 477254 w 743954"/>
              <a:gd name="connsiteY9" fmla="*/ 400050 h 672668"/>
              <a:gd name="connsiteX10" fmla="*/ 420104 w 743954"/>
              <a:gd name="connsiteY10" fmla="*/ 438150 h 672668"/>
              <a:gd name="connsiteX11" fmla="*/ 391529 w 743954"/>
              <a:gd name="connsiteY11" fmla="*/ 457200 h 672668"/>
              <a:gd name="connsiteX12" fmla="*/ 362954 w 743954"/>
              <a:gd name="connsiteY12" fmla="*/ 466725 h 672668"/>
              <a:gd name="connsiteX13" fmla="*/ 315329 w 743954"/>
              <a:gd name="connsiteY13" fmla="*/ 523875 h 672668"/>
              <a:gd name="connsiteX14" fmla="*/ 267704 w 743954"/>
              <a:gd name="connsiteY14" fmla="*/ 581025 h 672668"/>
              <a:gd name="connsiteX15" fmla="*/ 298561 w 743954"/>
              <a:gd name="connsiteY15" fmla="*/ 470689 h 672668"/>
              <a:gd name="connsiteX16" fmla="*/ 229604 w 743954"/>
              <a:gd name="connsiteY16" fmla="*/ 619125 h 672668"/>
              <a:gd name="connsiteX17" fmla="*/ 153404 w 743954"/>
              <a:gd name="connsiteY17" fmla="*/ 638175 h 672668"/>
              <a:gd name="connsiteX18" fmla="*/ 134354 w 743954"/>
              <a:gd name="connsiteY18" fmla="*/ 666750 h 672668"/>
              <a:gd name="connsiteX19" fmla="*/ 226553 w 743954"/>
              <a:gd name="connsiteY19" fmla="*/ 470689 h 672668"/>
              <a:gd name="connsiteX20" fmla="*/ 154545 w 743954"/>
              <a:gd name="connsiteY20" fmla="*/ 470689 h 672668"/>
              <a:gd name="connsiteX21" fmla="*/ 154545 w 743954"/>
              <a:gd name="connsiteY21" fmla="*/ 470689 h 672668"/>
              <a:gd name="connsiteX22" fmla="*/ 10529 w 743954"/>
              <a:gd name="connsiteY22" fmla="*/ 542723 h 672668"/>
              <a:gd name="connsiteX23" fmla="*/ 154545 w 743954"/>
              <a:gd name="connsiteY23" fmla="*/ 470689 h 672668"/>
              <a:gd name="connsiteX0" fmla="*/ 616937 w 616937"/>
              <a:gd name="connsiteY0" fmla="*/ 0 h 672668"/>
              <a:gd name="connsiteX1" fmla="*/ 531212 w 616937"/>
              <a:gd name="connsiteY1" fmla="*/ 76200 h 672668"/>
              <a:gd name="connsiteX2" fmla="*/ 512162 w 616937"/>
              <a:gd name="connsiteY2" fmla="*/ 104775 h 672668"/>
              <a:gd name="connsiteX3" fmla="*/ 493112 w 616937"/>
              <a:gd name="connsiteY3" fmla="*/ 161925 h 672668"/>
              <a:gd name="connsiteX4" fmla="*/ 483587 w 616937"/>
              <a:gd name="connsiteY4" fmla="*/ 190500 h 672668"/>
              <a:gd name="connsiteX5" fmla="*/ 445487 w 616937"/>
              <a:gd name="connsiteY5" fmla="*/ 247650 h 672668"/>
              <a:gd name="connsiteX6" fmla="*/ 426437 w 616937"/>
              <a:gd name="connsiteY6" fmla="*/ 276225 h 672668"/>
              <a:gd name="connsiteX7" fmla="*/ 388337 w 616937"/>
              <a:gd name="connsiteY7" fmla="*/ 361950 h 672668"/>
              <a:gd name="connsiteX8" fmla="*/ 378812 w 616937"/>
              <a:gd name="connsiteY8" fmla="*/ 390525 h 672668"/>
              <a:gd name="connsiteX9" fmla="*/ 350237 w 616937"/>
              <a:gd name="connsiteY9" fmla="*/ 400050 h 672668"/>
              <a:gd name="connsiteX10" fmla="*/ 293087 w 616937"/>
              <a:gd name="connsiteY10" fmla="*/ 438150 h 672668"/>
              <a:gd name="connsiteX11" fmla="*/ 264512 w 616937"/>
              <a:gd name="connsiteY11" fmla="*/ 457200 h 672668"/>
              <a:gd name="connsiteX12" fmla="*/ 235937 w 616937"/>
              <a:gd name="connsiteY12" fmla="*/ 466725 h 672668"/>
              <a:gd name="connsiteX13" fmla="*/ 188312 w 616937"/>
              <a:gd name="connsiteY13" fmla="*/ 523875 h 672668"/>
              <a:gd name="connsiteX14" fmla="*/ 140687 w 616937"/>
              <a:gd name="connsiteY14" fmla="*/ 581025 h 672668"/>
              <a:gd name="connsiteX15" fmla="*/ 171544 w 616937"/>
              <a:gd name="connsiteY15" fmla="*/ 470689 h 672668"/>
              <a:gd name="connsiteX16" fmla="*/ 102587 w 616937"/>
              <a:gd name="connsiteY16" fmla="*/ 619125 h 672668"/>
              <a:gd name="connsiteX17" fmla="*/ 26387 w 616937"/>
              <a:gd name="connsiteY17" fmla="*/ 638175 h 672668"/>
              <a:gd name="connsiteX18" fmla="*/ 7337 w 616937"/>
              <a:gd name="connsiteY18" fmla="*/ 666750 h 672668"/>
              <a:gd name="connsiteX19" fmla="*/ 99536 w 616937"/>
              <a:gd name="connsiteY19" fmla="*/ 470689 h 672668"/>
              <a:gd name="connsiteX20" fmla="*/ 27528 w 616937"/>
              <a:gd name="connsiteY20" fmla="*/ 470689 h 672668"/>
              <a:gd name="connsiteX21" fmla="*/ 27528 w 616937"/>
              <a:gd name="connsiteY21" fmla="*/ 470689 h 672668"/>
              <a:gd name="connsiteX22" fmla="*/ 27528 w 616937"/>
              <a:gd name="connsiteY22" fmla="*/ 470689 h 672668"/>
              <a:gd name="connsiteX23" fmla="*/ 27528 w 616937"/>
              <a:gd name="connsiteY23" fmla="*/ 470689 h 672668"/>
              <a:gd name="connsiteX0" fmla="*/ 616937 w 616937"/>
              <a:gd name="connsiteY0" fmla="*/ 0 h 672668"/>
              <a:gd name="connsiteX1" fmla="*/ 531212 w 616937"/>
              <a:gd name="connsiteY1" fmla="*/ 76200 h 672668"/>
              <a:gd name="connsiteX2" fmla="*/ 512162 w 616937"/>
              <a:gd name="connsiteY2" fmla="*/ 104775 h 672668"/>
              <a:gd name="connsiteX3" fmla="*/ 493112 w 616937"/>
              <a:gd name="connsiteY3" fmla="*/ 161925 h 672668"/>
              <a:gd name="connsiteX4" fmla="*/ 483587 w 616937"/>
              <a:gd name="connsiteY4" fmla="*/ 190500 h 672668"/>
              <a:gd name="connsiteX5" fmla="*/ 445487 w 616937"/>
              <a:gd name="connsiteY5" fmla="*/ 247650 h 672668"/>
              <a:gd name="connsiteX6" fmla="*/ 426437 w 616937"/>
              <a:gd name="connsiteY6" fmla="*/ 276225 h 672668"/>
              <a:gd name="connsiteX7" fmla="*/ 388337 w 616937"/>
              <a:gd name="connsiteY7" fmla="*/ 361950 h 672668"/>
              <a:gd name="connsiteX8" fmla="*/ 378812 w 616937"/>
              <a:gd name="connsiteY8" fmla="*/ 390525 h 672668"/>
              <a:gd name="connsiteX9" fmla="*/ 350237 w 616937"/>
              <a:gd name="connsiteY9" fmla="*/ 400050 h 672668"/>
              <a:gd name="connsiteX10" fmla="*/ 293087 w 616937"/>
              <a:gd name="connsiteY10" fmla="*/ 438150 h 672668"/>
              <a:gd name="connsiteX11" fmla="*/ 264512 w 616937"/>
              <a:gd name="connsiteY11" fmla="*/ 457200 h 672668"/>
              <a:gd name="connsiteX12" fmla="*/ 235937 w 616937"/>
              <a:gd name="connsiteY12" fmla="*/ 466725 h 672668"/>
              <a:gd name="connsiteX13" fmla="*/ 188312 w 616937"/>
              <a:gd name="connsiteY13" fmla="*/ 523875 h 672668"/>
              <a:gd name="connsiteX14" fmla="*/ 140687 w 616937"/>
              <a:gd name="connsiteY14" fmla="*/ 581025 h 672668"/>
              <a:gd name="connsiteX15" fmla="*/ 171544 w 616937"/>
              <a:gd name="connsiteY15" fmla="*/ 470689 h 672668"/>
              <a:gd name="connsiteX16" fmla="*/ 102587 w 616937"/>
              <a:gd name="connsiteY16" fmla="*/ 619125 h 672668"/>
              <a:gd name="connsiteX17" fmla="*/ 99536 w 616937"/>
              <a:gd name="connsiteY17" fmla="*/ 470689 h 672668"/>
              <a:gd name="connsiteX18" fmla="*/ 7337 w 616937"/>
              <a:gd name="connsiteY18" fmla="*/ 666750 h 672668"/>
              <a:gd name="connsiteX19" fmla="*/ 99536 w 616937"/>
              <a:gd name="connsiteY19" fmla="*/ 470689 h 672668"/>
              <a:gd name="connsiteX20" fmla="*/ 27528 w 616937"/>
              <a:gd name="connsiteY20" fmla="*/ 470689 h 672668"/>
              <a:gd name="connsiteX21" fmla="*/ 27528 w 616937"/>
              <a:gd name="connsiteY21" fmla="*/ 470689 h 672668"/>
              <a:gd name="connsiteX22" fmla="*/ 27528 w 616937"/>
              <a:gd name="connsiteY22" fmla="*/ 470689 h 672668"/>
              <a:gd name="connsiteX23" fmla="*/ 27528 w 616937"/>
              <a:gd name="connsiteY23" fmla="*/ 470689 h 672668"/>
              <a:gd name="connsiteX0" fmla="*/ 589409 w 589409"/>
              <a:gd name="connsiteY0" fmla="*/ 0 h 619125"/>
              <a:gd name="connsiteX1" fmla="*/ 503684 w 589409"/>
              <a:gd name="connsiteY1" fmla="*/ 76200 h 619125"/>
              <a:gd name="connsiteX2" fmla="*/ 484634 w 589409"/>
              <a:gd name="connsiteY2" fmla="*/ 104775 h 619125"/>
              <a:gd name="connsiteX3" fmla="*/ 465584 w 589409"/>
              <a:gd name="connsiteY3" fmla="*/ 161925 h 619125"/>
              <a:gd name="connsiteX4" fmla="*/ 456059 w 589409"/>
              <a:gd name="connsiteY4" fmla="*/ 190500 h 619125"/>
              <a:gd name="connsiteX5" fmla="*/ 417959 w 589409"/>
              <a:gd name="connsiteY5" fmla="*/ 247650 h 619125"/>
              <a:gd name="connsiteX6" fmla="*/ 398909 w 589409"/>
              <a:gd name="connsiteY6" fmla="*/ 276225 h 619125"/>
              <a:gd name="connsiteX7" fmla="*/ 360809 w 589409"/>
              <a:gd name="connsiteY7" fmla="*/ 361950 h 619125"/>
              <a:gd name="connsiteX8" fmla="*/ 351284 w 589409"/>
              <a:gd name="connsiteY8" fmla="*/ 390525 h 619125"/>
              <a:gd name="connsiteX9" fmla="*/ 322709 w 589409"/>
              <a:gd name="connsiteY9" fmla="*/ 400050 h 619125"/>
              <a:gd name="connsiteX10" fmla="*/ 265559 w 589409"/>
              <a:gd name="connsiteY10" fmla="*/ 438150 h 619125"/>
              <a:gd name="connsiteX11" fmla="*/ 236984 w 589409"/>
              <a:gd name="connsiteY11" fmla="*/ 457200 h 619125"/>
              <a:gd name="connsiteX12" fmla="*/ 208409 w 589409"/>
              <a:gd name="connsiteY12" fmla="*/ 466725 h 619125"/>
              <a:gd name="connsiteX13" fmla="*/ 160784 w 589409"/>
              <a:gd name="connsiteY13" fmla="*/ 523875 h 619125"/>
              <a:gd name="connsiteX14" fmla="*/ 113159 w 589409"/>
              <a:gd name="connsiteY14" fmla="*/ 581025 h 619125"/>
              <a:gd name="connsiteX15" fmla="*/ 144016 w 589409"/>
              <a:gd name="connsiteY15" fmla="*/ 470689 h 619125"/>
              <a:gd name="connsiteX16" fmla="*/ 75059 w 589409"/>
              <a:gd name="connsiteY16" fmla="*/ 619125 h 619125"/>
              <a:gd name="connsiteX17" fmla="*/ 72008 w 589409"/>
              <a:gd name="connsiteY17" fmla="*/ 470689 h 619125"/>
              <a:gd name="connsiteX18" fmla="*/ 72008 w 589409"/>
              <a:gd name="connsiteY18" fmla="*/ 470689 h 619125"/>
              <a:gd name="connsiteX19" fmla="*/ 72008 w 589409"/>
              <a:gd name="connsiteY19" fmla="*/ 470689 h 619125"/>
              <a:gd name="connsiteX20" fmla="*/ 0 w 589409"/>
              <a:gd name="connsiteY20" fmla="*/ 470689 h 619125"/>
              <a:gd name="connsiteX21" fmla="*/ 0 w 589409"/>
              <a:gd name="connsiteY21" fmla="*/ 470689 h 619125"/>
              <a:gd name="connsiteX22" fmla="*/ 0 w 589409"/>
              <a:gd name="connsiteY22" fmla="*/ 470689 h 619125"/>
              <a:gd name="connsiteX23" fmla="*/ 0 w 589409"/>
              <a:gd name="connsiteY23" fmla="*/ 470689 h 619125"/>
              <a:gd name="connsiteX0" fmla="*/ 661417 w 661417"/>
              <a:gd name="connsiteY0" fmla="*/ 0 h 619125"/>
              <a:gd name="connsiteX1" fmla="*/ 575692 w 661417"/>
              <a:gd name="connsiteY1" fmla="*/ 76200 h 619125"/>
              <a:gd name="connsiteX2" fmla="*/ 556642 w 661417"/>
              <a:gd name="connsiteY2" fmla="*/ 104775 h 619125"/>
              <a:gd name="connsiteX3" fmla="*/ 537592 w 661417"/>
              <a:gd name="connsiteY3" fmla="*/ 161925 h 619125"/>
              <a:gd name="connsiteX4" fmla="*/ 528067 w 661417"/>
              <a:gd name="connsiteY4" fmla="*/ 190500 h 619125"/>
              <a:gd name="connsiteX5" fmla="*/ 489967 w 661417"/>
              <a:gd name="connsiteY5" fmla="*/ 247650 h 619125"/>
              <a:gd name="connsiteX6" fmla="*/ 470917 w 661417"/>
              <a:gd name="connsiteY6" fmla="*/ 276225 h 619125"/>
              <a:gd name="connsiteX7" fmla="*/ 432817 w 661417"/>
              <a:gd name="connsiteY7" fmla="*/ 361950 h 619125"/>
              <a:gd name="connsiteX8" fmla="*/ 423292 w 661417"/>
              <a:gd name="connsiteY8" fmla="*/ 390525 h 619125"/>
              <a:gd name="connsiteX9" fmla="*/ 394717 w 661417"/>
              <a:gd name="connsiteY9" fmla="*/ 400050 h 619125"/>
              <a:gd name="connsiteX10" fmla="*/ 337567 w 661417"/>
              <a:gd name="connsiteY10" fmla="*/ 438150 h 619125"/>
              <a:gd name="connsiteX11" fmla="*/ 308992 w 661417"/>
              <a:gd name="connsiteY11" fmla="*/ 457200 h 619125"/>
              <a:gd name="connsiteX12" fmla="*/ 280417 w 661417"/>
              <a:gd name="connsiteY12" fmla="*/ 466725 h 619125"/>
              <a:gd name="connsiteX13" fmla="*/ 232792 w 661417"/>
              <a:gd name="connsiteY13" fmla="*/ 523875 h 619125"/>
              <a:gd name="connsiteX14" fmla="*/ 185167 w 661417"/>
              <a:gd name="connsiteY14" fmla="*/ 581025 h 619125"/>
              <a:gd name="connsiteX15" fmla="*/ 216024 w 661417"/>
              <a:gd name="connsiteY15" fmla="*/ 470689 h 619125"/>
              <a:gd name="connsiteX16" fmla="*/ 147067 w 661417"/>
              <a:gd name="connsiteY16" fmla="*/ 619125 h 619125"/>
              <a:gd name="connsiteX17" fmla="*/ 144016 w 661417"/>
              <a:gd name="connsiteY17" fmla="*/ 470689 h 619125"/>
              <a:gd name="connsiteX18" fmla="*/ 144016 w 661417"/>
              <a:gd name="connsiteY18" fmla="*/ 470689 h 619125"/>
              <a:gd name="connsiteX19" fmla="*/ 144016 w 661417"/>
              <a:gd name="connsiteY19" fmla="*/ 470689 h 619125"/>
              <a:gd name="connsiteX20" fmla="*/ 72008 w 661417"/>
              <a:gd name="connsiteY20" fmla="*/ 470689 h 619125"/>
              <a:gd name="connsiteX21" fmla="*/ 72008 w 661417"/>
              <a:gd name="connsiteY21" fmla="*/ 470689 h 619125"/>
              <a:gd name="connsiteX22" fmla="*/ 72008 w 661417"/>
              <a:gd name="connsiteY22" fmla="*/ 470689 h 619125"/>
              <a:gd name="connsiteX23" fmla="*/ 0 w 661417"/>
              <a:gd name="connsiteY23" fmla="*/ 470690 h 619125"/>
              <a:gd name="connsiteX0" fmla="*/ 661417 w 661417"/>
              <a:gd name="connsiteY0" fmla="*/ 0 h 619125"/>
              <a:gd name="connsiteX1" fmla="*/ 575692 w 661417"/>
              <a:gd name="connsiteY1" fmla="*/ 76200 h 619125"/>
              <a:gd name="connsiteX2" fmla="*/ 556642 w 661417"/>
              <a:gd name="connsiteY2" fmla="*/ 104775 h 619125"/>
              <a:gd name="connsiteX3" fmla="*/ 537592 w 661417"/>
              <a:gd name="connsiteY3" fmla="*/ 161925 h 619125"/>
              <a:gd name="connsiteX4" fmla="*/ 528067 w 661417"/>
              <a:gd name="connsiteY4" fmla="*/ 190500 h 619125"/>
              <a:gd name="connsiteX5" fmla="*/ 489967 w 661417"/>
              <a:gd name="connsiteY5" fmla="*/ 247650 h 619125"/>
              <a:gd name="connsiteX6" fmla="*/ 470917 w 661417"/>
              <a:gd name="connsiteY6" fmla="*/ 276225 h 619125"/>
              <a:gd name="connsiteX7" fmla="*/ 432817 w 661417"/>
              <a:gd name="connsiteY7" fmla="*/ 361950 h 619125"/>
              <a:gd name="connsiteX8" fmla="*/ 423292 w 661417"/>
              <a:gd name="connsiteY8" fmla="*/ 390525 h 619125"/>
              <a:gd name="connsiteX9" fmla="*/ 394717 w 661417"/>
              <a:gd name="connsiteY9" fmla="*/ 400050 h 619125"/>
              <a:gd name="connsiteX10" fmla="*/ 337567 w 661417"/>
              <a:gd name="connsiteY10" fmla="*/ 438150 h 619125"/>
              <a:gd name="connsiteX11" fmla="*/ 308992 w 661417"/>
              <a:gd name="connsiteY11" fmla="*/ 457200 h 619125"/>
              <a:gd name="connsiteX12" fmla="*/ 280417 w 661417"/>
              <a:gd name="connsiteY12" fmla="*/ 466725 h 619125"/>
              <a:gd name="connsiteX13" fmla="*/ 232792 w 661417"/>
              <a:gd name="connsiteY13" fmla="*/ 523875 h 619125"/>
              <a:gd name="connsiteX14" fmla="*/ 185167 w 661417"/>
              <a:gd name="connsiteY14" fmla="*/ 581025 h 619125"/>
              <a:gd name="connsiteX15" fmla="*/ 216024 w 661417"/>
              <a:gd name="connsiteY15" fmla="*/ 470689 h 619125"/>
              <a:gd name="connsiteX16" fmla="*/ 147067 w 661417"/>
              <a:gd name="connsiteY16" fmla="*/ 619125 h 619125"/>
              <a:gd name="connsiteX17" fmla="*/ 144016 w 661417"/>
              <a:gd name="connsiteY17" fmla="*/ 470689 h 619125"/>
              <a:gd name="connsiteX18" fmla="*/ 144016 w 661417"/>
              <a:gd name="connsiteY18" fmla="*/ 470689 h 619125"/>
              <a:gd name="connsiteX19" fmla="*/ 72008 w 661417"/>
              <a:gd name="connsiteY19" fmla="*/ 470690 h 619125"/>
              <a:gd name="connsiteX20" fmla="*/ 72008 w 661417"/>
              <a:gd name="connsiteY20" fmla="*/ 470689 h 619125"/>
              <a:gd name="connsiteX21" fmla="*/ 72008 w 661417"/>
              <a:gd name="connsiteY21" fmla="*/ 470689 h 619125"/>
              <a:gd name="connsiteX22" fmla="*/ 72008 w 661417"/>
              <a:gd name="connsiteY22" fmla="*/ 470689 h 619125"/>
              <a:gd name="connsiteX23" fmla="*/ 0 w 661417"/>
              <a:gd name="connsiteY23" fmla="*/ 470690 h 619125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85167 w 661417"/>
              <a:gd name="connsiteY14" fmla="*/ 581025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288032 w 661417"/>
              <a:gd name="connsiteY14" fmla="*/ 470689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144016 w 661417"/>
              <a:gd name="connsiteY17" fmla="*/ 470689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72008 w 661417"/>
              <a:gd name="connsiteY17" fmla="*/ 542723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72008 w 661417"/>
              <a:gd name="connsiteY17" fmla="*/ 470689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470689 h 603441"/>
              <a:gd name="connsiteX17" fmla="*/ 72008 w 661417"/>
              <a:gd name="connsiteY17" fmla="*/ 470689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28067 w 661417"/>
              <a:gd name="connsiteY4" fmla="*/ 191161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23292 w 661417"/>
              <a:gd name="connsiteY8" fmla="*/ 391186 h 604102"/>
              <a:gd name="connsiteX9" fmla="*/ 394717 w 661417"/>
              <a:gd name="connsiteY9" fmla="*/ 400711 h 604102"/>
              <a:gd name="connsiteX10" fmla="*/ 337567 w 661417"/>
              <a:gd name="connsiteY10" fmla="*/ 438811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23292 w 661417"/>
              <a:gd name="connsiteY8" fmla="*/ 391186 h 604102"/>
              <a:gd name="connsiteX9" fmla="*/ 394717 w 661417"/>
              <a:gd name="connsiteY9" fmla="*/ 400711 h 604102"/>
              <a:gd name="connsiteX10" fmla="*/ 337567 w 661417"/>
              <a:gd name="connsiteY10" fmla="*/ 438811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37567 w 661417"/>
              <a:gd name="connsiteY10" fmla="*/ 438811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08992 w 661417"/>
              <a:gd name="connsiteY12" fmla="*/ 457861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216024 w 661417"/>
              <a:gd name="connsiteY16" fmla="*/ 471350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216024 w 661417"/>
              <a:gd name="connsiteY16" fmla="*/ 471350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144016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144016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504237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72008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504237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72008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32203 h 604102"/>
              <a:gd name="connsiteX24" fmla="*/ 0 w 661417"/>
              <a:gd name="connsiteY24" fmla="*/ 504237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72008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32203 h 604102"/>
              <a:gd name="connsiteX24" fmla="*/ 0 w 661417"/>
              <a:gd name="connsiteY24" fmla="*/ 504237 h 604102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178881 w 696282"/>
              <a:gd name="connsiteY15" fmla="*/ 543384 h 621479"/>
              <a:gd name="connsiteX16" fmla="*/ 106873 w 696282"/>
              <a:gd name="connsiteY16" fmla="*/ 504237 h 621479"/>
              <a:gd name="connsiteX17" fmla="*/ 106873 w 696282"/>
              <a:gd name="connsiteY17" fmla="*/ 471350 h 621479"/>
              <a:gd name="connsiteX18" fmla="*/ 106873 w 696282"/>
              <a:gd name="connsiteY18" fmla="*/ 471350 h 621479"/>
              <a:gd name="connsiteX19" fmla="*/ 34865 w 696282"/>
              <a:gd name="connsiteY19" fmla="*/ 471350 h 621479"/>
              <a:gd name="connsiteX20" fmla="*/ 106873 w 696282"/>
              <a:gd name="connsiteY20" fmla="*/ 471351 h 621479"/>
              <a:gd name="connsiteX21" fmla="*/ 106873 w 696282"/>
              <a:gd name="connsiteY21" fmla="*/ 471350 h 621479"/>
              <a:gd name="connsiteX22" fmla="*/ 106873 w 696282"/>
              <a:gd name="connsiteY22" fmla="*/ 471350 h 621479"/>
              <a:gd name="connsiteX23" fmla="*/ 34865 w 696282"/>
              <a:gd name="connsiteY23" fmla="*/ 504237 h 621479"/>
              <a:gd name="connsiteX24" fmla="*/ 34865 w 696282"/>
              <a:gd name="connsiteY24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504236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504236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504236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72008 w 661417"/>
              <a:gd name="connsiteY19" fmla="*/ 470689 h 546329"/>
              <a:gd name="connsiteX20" fmla="*/ 0 w 661417"/>
              <a:gd name="connsiteY20" fmla="*/ 503575 h 546329"/>
              <a:gd name="connsiteX21" fmla="*/ 72008 w 661417"/>
              <a:gd name="connsiteY21" fmla="*/ 470690 h 546329"/>
              <a:gd name="connsiteX22" fmla="*/ 72008 w 661417"/>
              <a:gd name="connsiteY22" fmla="*/ 470689 h 546329"/>
              <a:gd name="connsiteX23" fmla="*/ 0 w 661417"/>
              <a:gd name="connsiteY23" fmla="*/ 503576 h 546329"/>
              <a:gd name="connsiteX24" fmla="*/ 0 w 661417"/>
              <a:gd name="connsiteY24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72008 w 661417"/>
              <a:gd name="connsiteY19" fmla="*/ 470689 h 546329"/>
              <a:gd name="connsiteX20" fmla="*/ 0 w 661417"/>
              <a:gd name="connsiteY20" fmla="*/ 503575 h 546329"/>
              <a:gd name="connsiteX21" fmla="*/ 72008 w 661417"/>
              <a:gd name="connsiteY21" fmla="*/ 470690 h 546329"/>
              <a:gd name="connsiteX22" fmla="*/ 0 w 661417"/>
              <a:gd name="connsiteY22" fmla="*/ 503576 h 546329"/>
              <a:gd name="connsiteX23" fmla="*/ 0 w 661417"/>
              <a:gd name="connsiteY23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72008 w 661417"/>
              <a:gd name="connsiteY19" fmla="*/ 470689 h 546329"/>
              <a:gd name="connsiteX20" fmla="*/ 0 w 661417"/>
              <a:gd name="connsiteY20" fmla="*/ 503575 h 546329"/>
              <a:gd name="connsiteX21" fmla="*/ 0 w 661417"/>
              <a:gd name="connsiteY21" fmla="*/ 503576 h 546329"/>
              <a:gd name="connsiteX22" fmla="*/ 0 w 661417"/>
              <a:gd name="connsiteY22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0 w 661417"/>
              <a:gd name="connsiteY19" fmla="*/ 503575 h 546329"/>
              <a:gd name="connsiteX20" fmla="*/ 0 w 661417"/>
              <a:gd name="connsiteY20" fmla="*/ 503576 h 546329"/>
              <a:gd name="connsiteX21" fmla="*/ 0 w 661417"/>
              <a:gd name="connsiteY21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0 w 661417"/>
              <a:gd name="connsiteY18" fmla="*/ 503575 h 546329"/>
              <a:gd name="connsiteX19" fmla="*/ 0 w 661417"/>
              <a:gd name="connsiteY19" fmla="*/ 503576 h 546329"/>
              <a:gd name="connsiteX20" fmla="*/ 0 w 661417"/>
              <a:gd name="connsiteY20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0 w 661417"/>
              <a:gd name="connsiteY17" fmla="*/ 503575 h 546329"/>
              <a:gd name="connsiteX18" fmla="*/ 0 w 661417"/>
              <a:gd name="connsiteY18" fmla="*/ 503576 h 546329"/>
              <a:gd name="connsiteX19" fmla="*/ 0 w 661417"/>
              <a:gd name="connsiteY19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0 w 661417"/>
              <a:gd name="connsiteY17" fmla="*/ 503575 h 546329"/>
              <a:gd name="connsiteX18" fmla="*/ 0 w 661417"/>
              <a:gd name="connsiteY18" fmla="*/ 503576 h 546329"/>
              <a:gd name="connsiteX19" fmla="*/ 51098 w 661417"/>
              <a:gd name="connsiteY19" fmla="*/ 520431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0 w 661417"/>
              <a:gd name="connsiteY17" fmla="*/ 503575 h 546329"/>
              <a:gd name="connsiteX18" fmla="*/ 51098 w 661417"/>
              <a:gd name="connsiteY18" fmla="*/ 520431 h 546329"/>
              <a:gd name="connsiteX0" fmla="*/ 610319 w 610319"/>
              <a:gd name="connsiteY0" fmla="*/ 0 h 546329"/>
              <a:gd name="connsiteX1" fmla="*/ 524966 w 610319"/>
              <a:gd name="connsiteY1" fmla="*/ 38486 h 546329"/>
              <a:gd name="connsiteX2" fmla="*/ 505544 w 610319"/>
              <a:gd name="connsiteY2" fmla="*/ 104775 h 546329"/>
              <a:gd name="connsiteX3" fmla="*/ 486494 w 610319"/>
              <a:gd name="connsiteY3" fmla="*/ 161925 h 546329"/>
              <a:gd name="connsiteX4" fmla="*/ 452958 w 610319"/>
              <a:gd name="connsiteY4" fmla="*/ 182555 h 546329"/>
              <a:gd name="connsiteX5" fmla="*/ 438869 w 610319"/>
              <a:gd name="connsiteY5" fmla="*/ 247650 h 546329"/>
              <a:gd name="connsiteX6" fmla="*/ 419819 w 610319"/>
              <a:gd name="connsiteY6" fmla="*/ 276225 h 546329"/>
              <a:gd name="connsiteX7" fmla="*/ 381719 w 610319"/>
              <a:gd name="connsiteY7" fmla="*/ 361950 h 546329"/>
              <a:gd name="connsiteX8" fmla="*/ 380950 w 610319"/>
              <a:gd name="connsiteY8" fmla="*/ 326623 h 546329"/>
              <a:gd name="connsiteX9" fmla="*/ 343619 w 610319"/>
              <a:gd name="connsiteY9" fmla="*/ 400050 h 546329"/>
              <a:gd name="connsiteX10" fmla="*/ 308942 w 610319"/>
              <a:gd name="connsiteY10" fmla="*/ 398656 h 546329"/>
              <a:gd name="connsiteX11" fmla="*/ 308942 w 610319"/>
              <a:gd name="connsiteY11" fmla="*/ 398656 h 546329"/>
              <a:gd name="connsiteX12" fmla="*/ 308942 w 610319"/>
              <a:gd name="connsiteY12" fmla="*/ 398656 h 546329"/>
              <a:gd name="connsiteX13" fmla="*/ 229319 w 610319"/>
              <a:gd name="connsiteY13" fmla="*/ 466725 h 546329"/>
              <a:gd name="connsiteX14" fmla="*/ 181694 w 610319"/>
              <a:gd name="connsiteY14" fmla="*/ 523875 h 546329"/>
              <a:gd name="connsiteX15" fmla="*/ 164926 w 610319"/>
              <a:gd name="connsiteY15" fmla="*/ 503575 h 546329"/>
              <a:gd name="connsiteX16" fmla="*/ 92918 w 610319"/>
              <a:gd name="connsiteY16" fmla="*/ 542723 h 546329"/>
              <a:gd name="connsiteX17" fmla="*/ 0 w 610319"/>
              <a:gd name="connsiteY17" fmla="*/ 520431 h 54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0319" h="546329">
                <a:moveTo>
                  <a:pt x="610319" y="0"/>
                </a:moveTo>
                <a:cubicBezTo>
                  <a:pt x="575962" y="22905"/>
                  <a:pt x="551064" y="-661"/>
                  <a:pt x="524966" y="38486"/>
                </a:cubicBezTo>
                <a:cubicBezTo>
                  <a:pt x="518616" y="48011"/>
                  <a:pt x="510193" y="94314"/>
                  <a:pt x="505544" y="104775"/>
                </a:cubicBezTo>
                <a:cubicBezTo>
                  <a:pt x="497389" y="123125"/>
                  <a:pt x="492844" y="142875"/>
                  <a:pt x="486494" y="161925"/>
                </a:cubicBezTo>
                <a:cubicBezTo>
                  <a:pt x="483319" y="171450"/>
                  <a:pt x="458527" y="174201"/>
                  <a:pt x="452958" y="182555"/>
                </a:cubicBezTo>
                <a:lnTo>
                  <a:pt x="438869" y="247650"/>
                </a:lnTo>
                <a:cubicBezTo>
                  <a:pt x="432519" y="257175"/>
                  <a:pt x="423439" y="265365"/>
                  <a:pt x="419819" y="276225"/>
                </a:cubicBezTo>
                <a:cubicBezTo>
                  <a:pt x="370672" y="423667"/>
                  <a:pt x="427002" y="271384"/>
                  <a:pt x="381719" y="361950"/>
                </a:cubicBezTo>
                <a:cubicBezTo>
                  <a:pt x="377229" y="370930"/>
                  <a:pt x="388050" y="319523"/>
                  <a:pt x="380950" y="326623"/>
                </a:cubicBezTo>
                <a:cubicBezTo>
                  <a:pt x="373850" y="333723"/>
                  <a:pt x="352396" y="395174"/>
                  <a:pt x="343619" y="400050"/>
                </a:cubicBezTo>
                <a:cubicBezTo>
                  <a:pt x="323605" y="411169"/>
                  <a:pt x="327992" y="385956"/>
                  <a:pt x="308942" y="398656"/>
                </a:cubicBezTo>
                <a:lnTo>
                  <a:pt x="308942" y="398656"/>
                </a:lnTo>
                <a:lnTo>
                  <a:pt x="308942" y="398656"/>
                </a:lnTo>
                <a:lnTo>
                  <a:pt x="229319" y="466725"/>
                </a:lnTo>
                <a:cubicBezTo>
                  <a:pt x="182021" y="537671"/>
                  <a:pt x="242810" y="450536"/>
                  <a:pt x="181694" y="523875"/>
                </a:cubicBezTo>
                <a:cubicBezTo>
                  <a:pt x="169638" y="537753"/>
                  <a:pt x="177955" y="530554"/>
                  <a:pt x="164926" y="503575"/>
                </a:cubicBezTo>
                <a:cubicBezTo>
                  <a:pt x="121590" y="549198"/>
                  <a:pt x="115596" y="550460"/>
                  <a:pt x="92918" y="542723"/>
                </a:cubicBezTo>
                <a:cubicBezTo>
                  <a:pt x="65430" y="545532"/>
                  <a:pt x="19358" y="525075"/>
                  <a:pt x="0" y="520431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74" name="Forma livre 273"/>
          <p:cNvSpPr/>
          <p:nvPr/>
        </p:nvSpPr>
        <p:spPr>
          <a:xfrm>
            <a:off x="3363913" y="846138"/>
            <a:ext cx="90487" cy="142875"/>
          </a:xfrm>
          <a:custGeom>
            <a:avLst/>
            <a:gdLst>
              <a:gd name="connsiteX0" fmla="*/ 39370 w 90170"/>
              <a:gd name="connsiteY0" fmla="*/ 132503 h 143933"/>
              <a:gd name="connsiteX1" fmla="*/ 85090 w 90170"/>
              <a:gd name="connsiteY1" fmla="*/ 84243 h 143933"/>
              <a:gd name="connsiteX2" fmla="*/ 69850 w 90170"/>
              <a:gd name="connsiteY2" fmla="*/ 23283 h 143933"/>
              <a:gd name="connsiteX3" fmla="*/ 8890 w 90170"/>
              <a:gd name="connsiteY3" fmla="*/ 15663 h 143933"/>
              <a:gd name="connsiteX4" fmla="*/ 39370 w 90170"/>
              <a:gd name="connsiteY4" fmla="*/ 132503 h 1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70" h="143933">
                <a:moveTo>
                  <a:pt x="39370" y="132503"/>
                </a:moveTo>
                <a:cubicBezTo>
                  <a:pt x="52070" y="143933"/>
                  <a:pt x="80010" y="102446"/>
                  <a:pt x="85090" y="84243"/>
                </a:cubicBezTo>
                <a:cubicBezTo>
                  <a:pt x="90170" y="66040"/>
                  <a:pt x="82550" y="34713"/>
                  <a:pt x="69850" y="23283"/>
                </a:cubicBezTo>
                <a:cubicBezTo>
                  <a:pt x="57150" y="11853"/>
                  <a:pt x="17780" y="0"/>
                  <a:pt x="8890" y="15663"/>
                </a:cubicBezTo>
                <a:cubicBezTo>
                  <a:pt x="0" y="31326"/>
                  <a:pt x="26670" y="121073"/>
                  <a:pt x="39370" y="1325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77" name="Grupo 490"/>
          <p:cNvGrpSpPr>
            <a:grpSpLocks/>
          </p:cNvGrpSpPr>
          <p:nvPr/>
        </p:nvGrpSpPr>
        <p:grpSpPr bwMode="auto">
          <a:xfrm>
            <a:off x="2941638" y="823913"/>
            <a:ext cx="2397125" cy="368300"/>
            <a:chOff x="2942283" y="823458"/>
            <a:chExt cx="2396940" cy="368629"/>
          </a:xfrm>
        </p:grpSpPr>
        <p:grpSp>
          <p:nvGrpSpPr>
            <p:cNvPr id="15478" name="Grupo 155"/>
            <p:cNvGrpSpPr>
              <a:grpSpLocks/>
            </p:cNvGrpSpPr>
            <p:nvPr/>
          </p:nvGrpSpPr>
          <p:grpSpPr bwMode="auto">
            <a:xfrm>
              <a:off x="2942283" y="849188"/>
              <a:ext cx="2396940" cy="342899"/>
              <a:chOff x="2942283" y="849188"/>
              <a:chExt cx="2396940" cy="342899"/>
            </a:xfrm>
          </p:grpSpPr>
          <p:sp>
            <p:nvSpPr>
              <p:cNvPr id="281" name="Retângulo 284"/>
              <p:cNvSpPr/>
              <p:nvPr/>
            </p:nvSpPr>
            <p:spPr>
              <a:xfrm>
                <a:off x="2942283" y="948982"/>
                <a:ext cx="2396940" cy="2431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SE </a:t>
                </a:r>
                <a:r>
                  <a:rPr lang="pt-BR" sz="1200" b="1" dirty="0" err="1">
                    <a:solidFill>
                      <a:schemeClr val="tx1"/>
                    </a:solidFill>
                  </a:rPr>
                  <a:t>Lechuga</a:t>
                </a:r>
                <a:endParaRPr lang="pt-B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tângulo 285"/>
              <p:cNvSpPr/>
              <p:nvPr/>
            </p:nvSpPr>
            <p:spPr>
              <a:xfrm>
                <a:off x="3716923" y="848881"/>
                <a:ext cx="128577" cy="9692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5479" name="Grupo 149"/>
            <p:cNvGrpSpPr>
              <a:grpSpLocks/>
            </p:cNvGrpSpPr>
            <p:nvPr/>
          </p:nvGrpSpPr>
          <p:grpSpPr bwMode="auto">
            <a:xfrm>
              <a:off x="3389488" y="823458"/>
              <a:ext cx="318416" cy="166152"/>
              <a:chOff x="3389488" y="823458"/>
              <a:chExt cx="318416" cy="166152"/>
            </a:xfrm>
          </p:grpSpPr>
          <p:sp>
            <p:nvSpPr>
              <p:cNvPr id="279" name="Forma livre 278"/>
              <p:cNvSpPr/>
              <p:nvPr/>
            </p:nvSpPr>
            <p:spPr>
              <a:xfrm>
                <a:off x="3389923" y="823458"/>
                <a:ext cx="317475" cy="46078"/>
              </a:xfrm>
              <a:custGeom>
                <a:avLst/>
                <a:gdLst>
                  <a:gd name="connsiteX0" fmla="*/ 299923 w 299923"/>
                  <a:gd name="connsiteY0" fmla="*/ 43892 h 44433"/>
                  <a:gd name="connsiteX1" fmla="*/ 234086 w 299923"/>
                  <a:gd name="connsiteY1" fmla="*/ 43892 h 44433"/>
                  <a:gd name="connsiteX2" fmla="*/ 95098 w 299923"/>
                  <a:gd name="connsiteY2" fmla="*/ 43892 h 44433"/>
                  <a:gd name="connsiteX3" fmla="*/ 58522 w 299923"/>
                  <a:gd name="connsiteY3" fmla="*/ 36576 h 44433"/>
                  <a:gd name="connsiteX4" fmla="*/ 21946 w 299923"/>
                  <a:gd name="connsiteY4" fmla="*/ 21946 h 44433"/>
                  <a:gd name="connsiteX5" fmla="*/ 0 w 299923"/>
                  <a:gd name="connsiteY5" fmla="*/ 0 h 4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23" h="44433">
                    <a:moveTo>
                      <a:pt x="299923" y="43892"/>
                    </a:moveTo>
                    <a:lnTo>
                      <a:pt x="234086" y="43892"/>
                    </a:lnTo>
                    <a:cubicBezTo>
                      <a:pt x="199949" y="43892"/>
                      <a:pt x="124359" y="45111"/>
                      <a:pt x="95098" y="43892"/>
                    </a:cubicBezTo>
                    <a:cubicBezTo>
                      <a:pt x="65837" y="42673"/>
                      <a:pt x="70714" y="40234"/>
                      <a:pt x="58522" y="36576"/>
                    </a:cubicBezTo>
                    <a:cubicBezTo>
                      <a:pt x="46330" y="32918"/>
                      <a:pt x="31700" y="28042"/>
                      <a:pt x="21946" y="21946"/>
                    </a:cubicBezTo>
                    <a:cubicBezTo>
                      <a:pt x="12192" y="15850"/>
                      <a:pt x="6096" y="7925"/>
                      <a:pt x="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80" name="Forma livre 279"/>
              <p:cNvSpPr/>
              <p:nvPr/>
            </p:nvSpPr>
            <p:spPr>
              <a:xfrm>
                <a:off x="3437544" y="925149"/>
                <a:ext cx="269854" cy="65145"/>
              </a:xfrm>
              <a:custGeom>
                <a:avLst/>
                <a:gdLst>
                  <a:gd name="connsiteX0" fmla="*/ 267077 w 267077"/>
                  <a:gd name="connsiteY0" fmla="*/ 1676 h 65050"/>
                  <a:gd name="connsiteX1" fmla="*/ 158435 w 267077"/>
                  <a:gd name="connsiteY1" fmla="*/ 1676 h 65050"/>
                  <a:gd name="connsiteX2" fmla="*/ 113168 w 267077"/>
                  <a:gd name="connsiteY2" fmla="*/ 1676 h 65050"/>
                  <a:gd name="connsiteX3" fmla="*/ 72428 w 267077"/>
                  <a:gd name="connsiteY3" fmla="*/ 1676 h 65050"/>
                  <a:gd name="connsiteX4" fmla="*/ 45267 w 267077"/>
                  <a:gd name="connsiteY4" fmla="*/ 1676 h 65050"/>
                  <a:gd name="connsiteX5" fmla="*/ 18107 w 267077"/>
                  <a:gd name="connsiteY5" fmla="*/ 24309 h 65050"/>
                  <a:gd name="connsiteX6" fmla="*/ 0 w 267077"/>
                  <a:gd name="connsiteY6" fmla="*/ 65050 h 6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77" h="65050">
                    <a:moveTo>
                      <a:pt x="267077" y="1676"/>
                    </a:moveTo>
                    <a:lnTo>
                      <a:pt x="158435" y="1676"/>
                    </a:lnTo>
                    <a:lnTo>
                      <a:pt x="113168" y="1676"/>
                    </a:lnTo>
                    <a:lnTo>
                      <a:pt x="72428" y="1676"/>
                    </a:lnTo>
                    <a:cubicBezTo>
                      <a:pt x="61111" y="1676"/>
                      <a:pt x="54320" y="-2096"/>
                      <a:pt x="45267" y="1676"/>
                    </a:cubicBezTo>
                    <a:cubicBezTo>
                      <a:pt x="36214" y="5448"/>
                      <a:pt x="25652" y="13747"/>
                      <a:pt x="18107" y="24309"/>
                    </a:cubicBezTo>
                    <a:cubicBezTo>
                      <a:pt x="10562" y="34871"/>
                      <a:pt x="5281" y="49960"/>
                      <a:pt x="0" y="6505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15480" name="Grupo 147"/>
          <p:cNvGrpSpPr>
            <a:grpSpLocks/>
          </p:cNvGrpSpPr>
          <p:nvPr/>
        </p:nvGrpSpPr>
        <p:grpSpPr bwMode="auto">
          <a:xfrm>
            <a:off x="5452578" y="3403599"/>
            <a:ext cx="2397125" cy="1959125"/>
            <a:chOff x="5343241" y="3200401"/>
            <a:chExt cx="2396940" cy="2107868"/>
          </a:xfrm>
        </p:grpSpPr>
        <p:sp>
          <p:nvSpPr>
            <p:cNvPr id="285" name="Forma livre 284"/>
            <p:cNvSpPr/>
            <p:nvPr/>
          </p:nvSpPr>
          <p:spPr>
            <a:xfrm>
              <a:off x="5985819" y="3200401"/>
              <a:ext cx="688922" cy="1981312"/>
            </a:xfrm>
            <a:custGeom>
              <a:avLst/>
              <a:gdLst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421574 w 1111392"/>
                <a:gd name="connsiteY6" fmla="*/ 1840675 h 2434442"/>
                <a:gd name="connsiteX7" fmla="*/ 261257 w 1111392"/>
                <a:gd name="connsiteY7" fmla="*/ 2060369 h 2434442"/>
                <a:gd name="connsiteX8" fmla="*/ 112815 w 1111392"/>
                <a:gd name="connsiteY8" fmla="*/ 2297875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421574 w 1111392"/>
                <a:gd name="connsiteY6" fmla="*/ 1840675 h 2434442"/>
                <a:gd name="connsiteX7" fmla="*/ 261257 w 1111392"/>
                <a:gd name="connsiteY7" fmla="*/ 2060369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421574 w 1111392"/>
                <a:gd name="connsiteY6" fmla="*/ 1840675 h 2434442"/>
                <a:gd name="connsiteX7" fmla="*/ 130680 w 1111392"/>
                <a:gd name="connsiteY7" fmla="*/ 1947078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375487 w 1111392"/>
                <a:gd name="connsiteY6" fmla="*/ 1739972 h 2434442"/>
                <a:gd name="connsiteX7" fmla="*/ 130680 w 1111392"/>
                <a:gd name="connsiteY7" fmla="*/ 1947078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458615 w 1111392"/>
                <a:gd name="connsiteY5" fmla="*/ 1558754 h 2434442"/>
                <a:gd name="connsiteX6" fmla="*/ 375487 w 1111392"/>
                <a:gd name="connsiteY6" fmla="*/ 1739972 h 2434442"/>
                <a:gd name="connsiteX7" fmla="*/ 130680 w 1111392"/>
                <a:gd name="connsiteY7" fmla="*/ 1947078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92" h="2434442">
                  <a:moveTo>
                    <a:pt x="1021278" y="0"/>
                  </a:moveTo>
                  <a:cubicBezTo>
                    <a:pt x="1057398" y="57397"/>
                    <a:pt x="1093519" y="114795"/>
                    <a:pt x="1104405" y="207818"/>
                  </a:cubicBezTo>
                  <a:cubicBezTo>
                    <a:pt x="1115291" y="300841"/>
                    <a:pt x="1116280" y="454231"/>
                    <a:pt x="1086592" y="558140"/>
                  </a:cubicBezTo>
                  <a:cubicBezTo>
                    <a:pt x="1056904" y="662049"/>
                    <a:pt x="999506" y="715489"/>
                    <a:pt x="926275" y="831273"/>
                  </a:cubicBezTo>
                  <a:cubicBezTo>
                    <a:pt x="853044" y="947057"/>
                    <a:pt x="725148" y="1131600"/>
                    <a:pt x="647205" y="1252847"/>
                  </a:cubicBezTo>
                  <a:cubicBezTo>
                    <a:pt x="569262" y="1374094"/>
                    <a:pt x="503901" y="1477566"/>
                    <a:pt x="458615" y="1558754"/>
                  </a:cubicBezTo>
                  <a:cubicBezTo>
                    <a:pt x="413329" y="1639942"/>
                    <a:pt x="430143" y="1675251"/>
                    <a:pt x="375487" y="1739972"/>
                  </a:cubicBezTo>
                  <a:cubicBezTo>
                    <a:pt x="320831" y="1804693"/>
                    <a:pt x="184700" y="1866682"/>
                    <a:pt x="130680" y="1947078"/>
                  </a:cubicBezTo>
                  <a:cubicBezTo>
                    <a:pt x="76660" y="2027474"/>
                    <a:pt x="73147" y="2141120"/>
                    <a:pt x="51367" y="2222347"/>
                  </a:cubicBezTo>
                  <a:cubicBezTo>
                    <a:pt x="29587" y="2303574"/>
                    <a:pt x="34636" y="2397331"/>
                    <a:pt x="0" y="2434442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6" name="Retângulo 214"/>
            <p:cNvSpPr/>
            <p:nvPr/>
          </p:nvSpPr>
          <p:spPr>
            <a:xfrm>
              <a:off x="5343241" y="5065729"/>
              <a:ext cx="2396940" cy="24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</a:rPr>
                <a:t>SE Mauá Três </a:t>
              </a:r>
            </a:p>
          </p:txBody>
        </p:sp>
        <p:sp>
          <p:nvSpPr>
            <p:cNvPr id="287" name="Retângulo 215"/>
            <p:cNvSpPr/>
            <p:nvPr/>
          </p:nvSpPr>
          <p:spPr>
            <a:xfrm>
              <a:off x="5893752" y="5144136"/>
              <a:ext cx="126990" cy="956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72" name="Retângulo 227"/>
          <p:cNvSpPr/>
          <p:nvPr/>
        </p:nvSpPr>
        <p:spPr bwMode="auto">
          <a:xfrm>
            <a:off x="5880100" y="5132388"/>
            <a:ext cx="146050" cy="115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64" name="Fluxograma: Processo 263"/>
          <p:cNvSpPr/>
          <p:nvPr/>
        </p:nvSpPr>
        <p:spPr bwMode="auto">
          <a:xfrm>
            <a:off x="5878513" y="5127625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4" name="CaixaDeTexto 275"/>
          <p:cNvSpPr txBox="1">
            <a:spLocks noChangeArrowheads="1"/>
          </p:cNvSpPr>
          <p:nvPr/>
        </p:nvSpPr>
        <p:spPr bwMode="auto">
          <a:xfrm>
            <a:off x="7723188" y="694745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2010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5" name="CaixaDeTexto 275"/>
          <p:cNvSpPr txBox="1">
            <a:spLocks noChangeArrowheads="1"/>
          </p:cNvSpPr>
          <p:nvPr/>
        </p:nvSpPr>
        <p:spPr bwMode="auto">
          <a:xfrm>
            <a:off x="7703448" y="699867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2011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6" name="CaixaDeTexto 275"/>
          <p:cNvSpPr txBox="1">
            <a:spLocks noChangeArrowheads="1"/>
          </p:cNvSpPr>
          <p:nvPr/>
        </p:nvSpPr>
        <p:spPr bwMode="auto">
          <a:xfrm>
            <a:off x="7703448" y="700087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2012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7" name="CaixaDeTexto 275"/>
          <p:cNvSpPr txBox="1">
            <a:spLocks noChangeArrowheads="1"/>
          </p:cNvSpPr>
          <p:nvPr/>
        </p:nvSpPr>
        <p:spPr bwMode="auto">
          <a:xfrm>
            <a:off x="7703524" y="692150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2013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8" name="CaixaDeTexto 275"/>
          <p:cNvSpPr txBox="1">
            <a:spLocks noChangeArrowheads="1"/>
          </p:cNvSpPr>
          <p:nvPr/>
        </p:nvSpPr>
        <p:spPr bwMode="auto">
          <a:xfrm>
            <a:off x="7710289" y="691585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2014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9" name="CaixaDeTexto 275"/>
          <p:cNvSpPr txBox="1">
            <a:spLocks noChangeArrowheads="1"/>
          </p:cNvSpPr>
          <p:nvPr/>
        </p:nvSpPr>
        <p:spPr bwMode="auto">
          <a:xfrm>
            <a:off x="7694612" y="682418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2015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grpSp>
        <p:nvGrpSpPr>
          <p:cNvPr id="301" name="Grupo 146"/>
          <p:cNvGrpSpPr>
            <a:grpSpLocks/>
          </p:cNvGrpSpPr>
          <p:nvPr/>
        </p:nvGrpSpPr>
        <p:grpSpPr bwMode="auto">
          <a:xfrm>
            <a:off x="1795463" y="4008438"/>
            <a:ext cx="2824162" cy="1119187"/>
            <a:chOff x="1795463" y="4008150"/>
            <a:chExt cx="2824154" cy="1118753"/>
          </a:xfrm>
        </p:grpSpPr>
        <p:sp>
          <p:nvSpPr>
            <p:cNvPr id="302" name="Retângulo 224"/>
            <p:cNvSpPr/>
            <p:nvPr/>
          </p:nvSpPr>
          <p:spPr>
            <a:xfrm>
              <a:off x="1795463" y="4738117"/>
              <a:ext cx="2397118" cy="2427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>
                  <a:solidFill>
                    <a:schemeClr val="tx1"/>
                  </a:solidFill>
                </a:rPr>
                <a:t>SE Compensa</a:t>
              </a:r>
            </a:p>
          </p:txBody>
        </p:sp>
        <p:grpSp>
          <p:nvGrpSpPr>
            <p:cNvPr id="303" name="Grupo 143"/>
            <p:cNvGrpSpPr>
              <a:grpSpLocks/>
            </p:cNvGrpSpPr>
            <p:nvPr/>
          </p:nvGrpSpPr>
          <p:grpSpPr bwMode="auto">
            <a:xfrm>
              <a:off x="2801341" y="4008150"/>
              <a:ext cx="1818276" cy="1118753"/>
              <a:chOff x="2801341" y="4008150"/>
              <a:chExt cx="1818276" cy="1118753"/>
            </a:xfrm>
          </p:grpSpPr>
          <p:sp>
            <p:nvSpPr>
              <p:cNvPr id="304" name="Forma livre 303"/>
              <p:cNvSpPr/>
              <p:nvPr/>
            </p:nvSpPr>
            <p:spPr>
              <a:xfrm>
                <a:off x="2947985" y="4008150"/>
                <a:ext cx="1671632" cy="1118753"/>
              </a:xfrm>
              <a:custGeom>
                <a:avLst/>
                <a:gdLst>
                  <a:gd name="connsiteX0" fmla="*/ 1459159 w 1470159"/>
                  <a:gd name="connsiteY0" fmla="*/ 0 h 781050"/>
                  <a:gd name="connsiteX1" fmla="*/ 1230559 w 1470159"/>
                  <a:gd name="connsiteY1" fmla="*/ 66675 h 781050"/>
                  <a:gd name="connsiteX2" fmla="*/ 1163884 w 1470159"/>
                  <a:gd name="connsiteY2" fmla="*/ 85725 h 781050"/>
                  <a:gd name="connsiteX3" fmla="*/ 1135309 w 1470159"/>
                  <a:gd name="connsiteY3" fmla="*/ 104775 h 781050"/>
                  <a:gd name="connsiteX4" fmla="*/ 1078159 w 1470159"/>
                  <a:gd name="connsiteY4" fmla="*/ 123825 h 781050"/>
                  <a:gd name="connsiteX5" fmla="*/ 1049584 w 1470159"/>
                  <a:gd name="connsiteY5" fmla="*/ 133350 h 781050"/>
                  <a:gd name="connsiteX6" fmla="*/ 1021009 w 1470159"/>
                  <a:gd name="connsiteY6" fmla="*/ 190500 h 781050"/>
                  <a:gd name="connsiteX7" fmla="*/ 944809 w 1470159"/>
                  <a:gd name="connsiteY7" fmla="*/ 209550 h 781050"/>
                  <a:gd name="connsiteX8" fmla="*/ 887659 w 1470159"/>
                  <a:gd name="connsiteY8" fmla="*/ 228600 h 781050"/>
                  <a:gd name="connsiteX9" fmla="*/ 811459 w 1470159"/>
                  <a:gd name="connsiteY9" fmla="*/ 247650 h 781050"/>
                  <a:gd name="connsiteX10" fmla="*/ 716209 w 1470159"/>
                  <a:gd name="connsiteY10" fmla="*/ 276225 h 781050"/>
                  <a:gd name="connsiteX11" fmla="*/ 630484 w 1470159"/>
                  <a:gd name="connsiteY11" fmla="*/ 323850 h 781050"/>
                  <a:gd name="connsiteX12" fmla="*/ 592384 w 1470159"/>
                  <a:gd name="connsiteY12" fmla="*/ 371475 h 781050"/>
                  <a:gd name="connsiteX13" fmla="*/ 573334 w 1470159"/>
                  <a:gd name="connsiteY13" fmla="*/ 400050 h 781050"/>
                  <a:gd name="connsiteX14" fmla="*/ 516184 w 1470159"/>
                  <a:gd name="connsiteY14" fmla="*/ 438150 h 781050"/>
                  <a:gd name="connsiteX15" fmla="*/ 478084 w 1470159"/>
                  <a:gd name="connsiteY15" fmla="*/ 495300 h 781050"/>
                  <a:gd name="connsiteX16" fmla="*/ 459034 w 1470159"/>
                  <a:gd name="connsiteY16" fmla="*/ 523875 h 781050"/>
                  <a:gd name="connsiteX17" fmla="*/ 430459 w 1470159"/>
                  <a:gd name="connsiteY17" fmla="*/ 590550 h 781050"/>
                  <a:gd name="connsiteX18" fmla="*/ 420934 w 1470159"/>
                  <a:gd name="connsiteY18" fmla="*/ 619125 h 781050"/>
                  <a:gd name="connsiteX19" fmla="*/ 363784 w 1470159"/>
                  <a:gd name="connsiteY19" fmla="*/ 704850 h 781050"/>
                  <a:gd name="connsiteX20" fmla="*/ 344734 w 1470159"/>
                  <a:gd name="connsiteY20" fmla="*/ 733425 h 781050"/>
                  <a:gd name="connsiteX21" fmla="*/ 335209 w 1470159"/>
                  <a:gd name="connsiteY21" fmla="*/ 762000 h 781050"/>
                  <a:gd name="connsiteX22" fmla="*/ 306634 w 1470159"/>
                  <a:gd name="connsiteY22" fmla="*/ 781050 h 781050"/>
                  <a:gd name="connsiteX23" fmla="*/ 135184 w 1470159"/>
                  <a:gd name="connsiteY23" fmla="*/ 762000 h 781050"/>
                  <a:gd name="connsiteX24" fmla="*/ 78034 w 1470159"/>
                  <a:gd name="connsiteY24" fmla="*/ 742950 h 781050"/>
                  <a:gd name="connsiteX25" fmla="*/ 49459 w 1470159"/>
                  <a:gd name="connsiteY25" fmla="*/ 723900 h 781050"/>
                  <a:gd name="connsiteX26" fmla="*/ 1834 w 1470159"/>
                  <a:gd name="connsiteY26" fmla="*/ 695325 h 781050"/>
                  <a:gd name="connsiteX0" fmla="*/ 1401448 w 1401448"/>
                  <a:gd name="connsiteY0" fmla="*/ 0 h 815777"/>
                  <a:gd name="connsiteX1" fmla="*/ 1228725 w 1401448"/>
                  <a:gd name="connsiteY1" fmla="*/ 101402 h 815777"/>
                  <a:gd name="connsiteX2" fmla="*/ 1162050 w 1401448"/>
                  <a:gd name="connsiteY2" fmla="*/ 120452 h 815777"/>
                  <a:gd name="connsiteX3" fmla="*/ 1133475 w 1401448"/>
                  <a:gd name="connsiteY3" fmla="*/ 139502 h 815777"/>
                  <a:gd name="connsiteX4" fmla="*/ 1076325 w 1401448"/>
                  <a:gd name="connsiteY4" fmla="*/ 158552 h 815777"/>
                  <a:gd name="connsiteX5" fmla="*/ 1047750 w 1401448"/>
                  <a:gd name="connsiteY5" fmla="*/ 168077 h 815777"/>
                  <a:gd name="connsiteX6" fmla="*/ 1019175 w 1401448"/>
                  <a:gd name="connsiteY6" fmla="*/ 225227 h 815777"/>
                  <a:gd name="connsiteX7" fmla="*/ 942975 w 1401448"/>
                  <a:gd name="connsiteY7" fmla="*/ 244277 h 815777"/>
                  <a:gd name="connsiteX8" fmla="*/ 885825 w 1401448"/>
                  <a:gd name="connsiteY8" fmla="*/ 263327 h 815777"/>
                  <a:gd name="connsiteX9" fmla="*/ 809625 w 1401448"/>
                  <a:gd name="connsiteY9" fmla="*/ 282377 h 815777"/>
                  <a:gd name="connsiteX10" fmla="*/ 714375 w 1401448"/>
                  <a:gd name="connsiteY10" fmla="*/ 310952 h 815777"/>
                  <a:gd name="connsiteX11" fmla="*/ 628650 w 1401448"/>
                  <a:gd name="connsiteY11" fmla="*/ 358577 h 815777"/>
                  <a:gd name="connsiteX12" fmla="*/ 590550 w 1401448"/>
                  <a:gd name="connsiteY12" fmla="*/ 406202 h 815777"/>
                  <a:gd name="connsiteX13" fmla="*/ 571500 w 1401448"/>
                  <a:gd name="connsiteY13" fmla="*/ 434777 h 815777"/>
                  <a:gd name="connsiteX14" fmla="*/ 514350 w 1401448"/>
                  <a:gd name="connsiteY14" fmla="*/ 472877 h 815777"/>
                  <a:gd name="connsiteX15" fmla="*/ 476250 w 1401448"/>
                  <a:gd name="connsiteY15" fmla="*/ 530027 h 815777"/>
                  <a:gd name="connsiteX16" fmla="*/ 457200 w 1401448"/>
                  <a:gd name="connsiteY16" fmla="*/ 558602 h 815777"/>
                  <a:gd name="connsiteX17" fmla="*/ 428625 w 1401448"/>
                  <a:gd name="connsiteY17" fmla="*/ 625277 h 815777"/>
                  <a:gd name="connsiteX18" fmla="*/ 419100 w 1401448"/>
                  <a:gd name="connsiteY18" fmla="*/ 653852 h 815777"/>
                  <a:gd name="connsiteX19" fmla="*/ 361950 w 1401448"/>
                  <a:gd name="connsiteY19" fmla="*/ 739577 h 815777"/>
                  <a:gd name="connsiteX20" fmla="*/ 342900 w 1401448"/>
                  <a:gd name="connsiteY20" fmla="*/ 768152 h 815777"/>
                  <a:gd name="connsiteX21" fmla="*/ 333375 w 1401448"/>
                  <a:gd name="connsiteY21" fmla="*/ 796727 h 815777"/>
                  <a:gd name="connsiteX22" fmla="*/ 304800 w 1401448"/>
                  <a:gd name="connsiteY22" fmla="*/ 815777 h 815777"/>
                  <a:gd name="connsiteX23" fmla="*/ 133350 w 1401448"/>
                  <a:gd name="connsiteY23" fmla="*/ 796727 h 815777"/>
                  <a:gd name="connsiteX24" fmla="*/ 76200 w 1401448"/>
                  <a:gd name="connsiteY24" fmla="*/ 777677 h 815777"/>
                  <a:gd name="connsiteX25" fmla="*/ 47625 w 1401448"/>
                  <a:gd name="connsiteY25" fmla="*/ 758627 h 815777"/>
                  <a:gd name="connsiteX26" fmla="*/ 0 w 1401448"/>
                  <a:gd name="connsiteY26" fmla="*/ 730052 h 81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01448" h="815777">
                    <a:moveTo>
                      <a:pt x="1401448" y="0"/>
                    </a:moveTo>
                    <a:cubicBezTo>
                      <a:pt x="1379581" y="131201"/>
                      <a:pt x="1268625" y="81327"/>
                      <a:pt x="1228725" y="101402"/>
                    </a:cubicBezTo>
                    <a:cubicBezTo>
                      <a:pt x="1188825" y="121477"/>
                      <a:pt x="1171848" y="115553"/>
                      <a:pt x="1162050" y="120452"/>
                    </a:cubicBezTo>
                    <a:cubicBezTo>
                      <a:pt x="1151811" y="125572"/>
                      <a:pt x="1143936" y="134853"/>
                      <a:pt x="1133475" y="139502"/>
                    </a:cubicBezTo>
                    <a:cubicBezTo>
                      <a:pt x="1115125" y="147657"/>
                      <a:pt x="1095375" y="152202"/>
                      <a:pt x="1076325" y="158552"/>
                    </a:cubicBezTo>
                    <a:lnTo>
                      <a:pt x="1047750" y="168077"/>
                    </a:lnTo>
                    <a:cubicBezTo>
                      <a:pt x="1041475" y="186901"/>
                      <a:pt x="1035961" y="211798"/>
                      <a:pt x="1019175" y="225227"/>
                    </a:cubicBezTo>
                    <a:cubicBezTo>
                      <a:pt x="1009209" y="233200"/>
                      <a:pt x="945674" y="243541"/>
                      <a:pt x="942975" y="244277"/>
                    </a:cubicBezTo>
                    <a:cubicBezTo>
                      <a:pt x="923602" y="249561"/>
                      <a:pt x="905306" y="258457"/>
                      <a:pt x="885825" y="263327"/>
                    </a:cubicBezTo>
                    <a:lnTo>
                      <a:pt x="809625" y="282377"/>
                    </a:lnTo>
                    <a:cubicBezTo>
                      <a:pt x="788327" y="287702"/>
                      <a:pt x="728289" y="301676"/>
                      <a:pt x="714375" y="310952"/>
                    </a:cubicBezTo>
                    <a:cubicBezTo>
                      <a:pt x="648871" y="354621"/>
                      <a:pt x="678945" y="341812"/>
                      <a:pt x="628650" y="358577"/>
                    </a:cubicBezTo>
                    <a:cubicBezTo>
                      <a:pt x="610107" y="414207"/>
                      <a:pt x="633634" y="363118"/>
                      <a:pt x="590550" y="406202"/>
                    </a:cubicBezTo>
                    <a:cubicBezTo>
                      <a:pt x="582455" y="414297"/>
                      <a:pt x="580115" y="427239"/>
                      <a:pt x="571500" y="434777"/>
                    </a:cubicBezTo>
                    <a:cubicBezTo>
                      <a:pt x="554270" y="449854"/>
                      <a:pt x="514350" y="472877"/>
                      <a:pt x="514350" y="472877"/>
                    </a:cubicBezTo>
                    <a:lnTo>
                      <a:pt x="476250" y="530027"/>
                    </a:lnTo>
                    <a:lnTo>
                      <a:pt x="457200" y="558602"/>
                    </a:lnTo>
                    <a:cubicBezTo>
                      <a:pt x="437376" y="637896"/>
                      <a:pt x="461514" y="559498"/>
                      <a:pt x="428625" y="625277"/>
                    </a:cubicBezTo>
                    <a:cubicBezTo>
                      <a:pt x="424135" y="634257"/>
                      <a:pt x="423976" y="645075"/>
                      <a:pt x="419100" y="653852"/>
                    </a:cubicBezTo>
                    <a:lnTo>
                      <a:pt x="361950" y="739577"/>
                    </a:lnTo>
                    <a:cubicBezTo>
                      <a:pt x="355600" y="749102"/>
                      <a:pt x="346520" y="757292"/>
                      <a:pt x="342900" y="768152"/>
                    </a:cubicBezTo>
                    <a:cubicBezTo>
                      <a:pt x="339725" y="777677"/>
                      <a:pt x="339647" y="788887"/>
                      <a:pt x="333375" y="796727"/>
                    </a:cubicBezTo>
                    <a:cubicBezTo>
                      <a:pt x="326224" y="805666"/>
                      <a:pt x="314325" y="809427"/>
                      <a:pt x="304800" y="815777"/>
                    </a:cubicBezTo>
                    <a:cubicBezTo>
                      <a:pt x="265149" y="812473"/>
                      <a:pt x="180781" y="808585"/>
                      <a:pt x="133350" y="796727"/>
                    </a:cubicBezTo>
                    <a:cubicBezTo>
                      <a:pt x="113869" y="791857"/>
                      <a:pt x="92908" y="788816"/>
                      <a:pt x="76200" y="777677"/>
                    </a:cubicBezTo>
                    <a:cubicBezTo>
                      <a:pt x="66675" y="771327"/>
                      <a:pt x="57864" y="763747"/>
                      <a:pt x="47625" y="758627"/>
                    </a:cubicBezTo>
                    <a:cubicBezTo>
                      <a:pt x="-1834" y="733897"/>
                      <a:pt x="37209" y="767261"/>
                      <a:pt x="0" y="730052"/>
                    </a:cubicBezTo>
                  </a:path>
                </a:pathLst>
              </a:cu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5" name="Retângulo 227"/>
              <p:cNvSpPr/>
              <p:nvPr/>
            </p:nvSpPr>
            <p:spPr>
              <a:xfrm>
                <a:off x="2801935" y="4950759"/>
                <a:ext cx="146050" cy="11584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</p:grpSp>
      <p:sp>
        <p:nvSpPr>
          <p:cNvPr id="5" name="Retângulo 4"/>
          <p:cNvSpPr/>
          <p:nvPr/>
        </p:nvSpPr>
        <p:spPr>
          <a:xfrm>
            <a:off x="76200" y="666750"/>
            <a:ext cx="8929688" cy="58896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68" name="Grupo 267"/>
          <p:cNvGrpSpPr/>
          <p:nvPr/>
        </p:nvGrpSpPr>
        <p:grpSpPr>
          <a:xfrm>
            <a:off x="2426193" y="2112662"/>
            <a:ext cx="1267278" cy="1460354"/>
            <a:chOff x="2483768" y="2204864"/>
            <a:chExt cx="1267278" cy="1460354"/>
          </a:xfrm>
        </p:grpSpPr>
        <p:sp>
          <p:nvSpPr>
            <p:cNvPr id="269" name="Arco 268"/>
            <p:cNvSpPr/>
            <p:nvPr/>
          </p:nvSpPr>
          <p:spPr>
            <a:xfrm rot="19418803">
              <a:off x="3046466" y="2918546"/>
              <a:ext cx="704580" cy="746672"/>
            </a:xfrm>
            <a:prstGeom prst="arc">
              <a:avLst/>
            </a:prstGeom>
            <a:noFill/>
            <a:ln w="12700">
              <a:solidFill>
                <a:schemeClr val="tx2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lt1"/>
                </a:solidFill>
              </a:endParaRPr>
            </a:p>
          </p:txBody>
        </p:sp>
        <p:pic>
          <p:nvPicPr>
            <p:cNvPr id="270" name="Imagem 2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429" y="2793839"/>
              <a:ext cx="563209" cy="514040"/>
            </a:xfrm>
            <a:prstGeom prst="rect">
              <a:avLst/>
            </a:prstGeom>
          </p:spPr>
        </p:pic>
        <p:pic>
          <p:nvPicPr>
            <p:cNvPr id="271" name="Picture 2" descr="http://www.reompa.com.br/public/fotos/produtos/4/2/antena-parabolica-telesonic-1700-1-70mts-45-358487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204864"/>
              <a:ext cx="648072" cy="504057"/>
            </a:xfrm>
            <a:prstGeom prst="rect">
              <a:avLst/>
            </a:prstGeom>
            <a:noFill/>
          </p:spPr>
        </p:pic>
        <p:sp>
          <p:nvSpPr>
            <p:cNvPr id="273" name="CaixaDeTexto 272"/>
            <p:cNvSpPr txBox="1"/>
            <p:nvPr/>
          </p:nvSpPr>
          <p:spPr>
            <a:xfrm>
              <a:off x="2483768" y="3284984"/>
              <a:ext cx="9361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 smtClean="0"/>
                <a:t>AEROPORTO</a:t>
              </a:r>
              <a:endParaRPr lang="pt-BR" sz="800" b="1" dirty="0"/>
            </a:p>
          </p:txBody>
        </p:sp>
      </p:grpSp>
      <p:grpSp>
        <p:nvGrpSpPr>
          <p:cNvPr id="275" name="Grupo 274"/>
          <p:cNvGrpSpPr/>
          <p:nvPr/>
        </p:nvGrpSpPr>
        <p:grpSpPr>
          <a:xfrm>
            <a:off x="2781851" y="4020240"/>
            <a:ext cx="782037" cy="992936"/>
            <a:chOff x="2759033" y="3948232"/>
            <a:chExt cx="782037" cy="992936"/>
          </a:xfrm>
        </p:grpSpPr>
        <p:pic>
          <p:nvPicPr>
            <p:cNvPr id="276" name="Imagem 2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33" y="4421936"/>
              <a:ext cx="774480" cy="301321"/>
            </a:xfrm>
            <a:prstGeom prst="rect">
              <a:avLst/>
            </a:prstGeom>
          </p:spPr>
        </p:pic>
        <p:cxnSp>
          <p:nvCxnSpPr>
            <p:cNvPr id="277" name="Conector de seta reta 276"/>
            <p:cNvCxnSpPr/>
            <p:nvPr/>
          </p:nvCxnSpPr>
          <p:spPr>
            <a:xfrm>
              <a:off x="3203849" y="3948232"/>
              <a:ext cx="132605" cy="4888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ector de seta reta 277"/>
            <p:cNvCxnSpPr/>
            <p:nvPr/>
          </p:nvCxnSpPr>
          <p:spPr>
            <a:xfrm flipH="1">
              <a:off x="3336454" y="4100632"/>
              <a:ext cx="197061" cy="3364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ector de seta reta 282"/>
            <p:cNvCxnSpPr/>
            <p:nvPr/>
          </p:nvCxnSpPr>
          <p:spPr>
            <a:xfrm flipH="1" flipV="1">
              <a:off x="3336454" y="4437112"/>
              <a:ext cx="204616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4" name="Imagem 283" descr="C:\Users\mepgp003\Documents\Ele_DistAmazonas_marca_p_cor_CMY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8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Evolução do Sistema de </a:t>
            </a: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Manaus </a:t>
            </a:r>
            <a:r>
              <a:rPr lang="pt-B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</a:t>
            </a:r>
            <a:r>
              <a:rPr lang="pt-B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Interior Interligados)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06465"/>
              </p:ext>
            </p:extLst>
          </p:nvPr>
        </p:nvGraphicFramePr>
        <p:xfrm>
          <a:off x="72009" y="980728"/>
          <a:ext cx="8964487" cy="44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40"/>
                <a:gridCol w="689632"/>
                <a:gridCol w="1244214"/>
                <a:gridCol w="777633"/>
                <a:gridCol w="777633"/>
                <a:gridCol w="777633"/>
                <a:gridCol w="777633"/>
                <a:gridCol w="1576969"/>
              </a:tblGrid>
              <a:tr h="408449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Descrição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Existente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Adição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Previsto</a:t>
                      </a:r>
                      <a:endParaRPr lang="pt-BR" sz="1400" dirty="0">
                        <a:latin typeface="Verdana" pitchFamily="34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56">
                <a:tc gridSpan="2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400" b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Jun/2015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2016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2017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2018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2019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2019</a:t>
                      </a:r>
                      <a:endParaRPr lang="pt-BR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95285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Oferta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lvl="1" algn="just"/>
                      <a:r>
                        <a:rPr lang="pt-BR" sz="1400" b="0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Intercâmbio </a:t>
                      </a:r>
                      <a:r>
                        <a:rPr lang="pt-BR" sz="1400" b="0" kern="0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SIN</a:t>
                      </a:r>
                      <a:r>
                        <a:rPr lang="pt-BR" sz="1400" b="0" kern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 Disponibilidade</a:t>
                      </a:r>
                      <a:r>
                        <a:rPr lang="pt-BR" sz="1400" b="0" baseline="0" dirty="0" smtClean="0">
                          <a:latin typeface="Verdana" panose="020B0604030504040204" pitchFamily="34" charset="0"/>
                        </a:rPr>
                        <a:t> 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MW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700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180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330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360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1570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6524">
                <a:tc>
                  <a:txBody>
                    <a:bodyPr/>
                    <a:lstStyle/>
                    <a:p>
                      <a:pPr algn="just"/>
                      <a:r>
                        <a:rPr lang="pt-BR" sz="1200" b="0" dirty="0" smtClean="0">
                          <a:latin typeface="Verdana" panose="020B0604030504040204" pitchFamily="34" charset="0"/>
                        </a:rPr>
                        <a:t>2.a. Linha de Transmissão – AT </a:t>
                      </a:r>
                      <a:r>
                        <a:rPr lang="pt-BR" sz="1200" dirty="0" smtClean="0">
                          <a:latin typeface="Verdana" panose="020B0604030504040204" pitchFamily="34" charset="0"/>
                        </a:rPr>
                        <a:t>(=&gt;</a:t>
                      </a:r>
                      <a:r>
                        <a:rPr lang="pt-BR" sz="1200" dirty="0" err="1" smtClean="0">
                          <a:latin typeface="Verdana" panose="020B0604030504040204" pitchFamily="34" charset="0"/>
                        </a:rPr>
                        <a:t>230kV</a:t>
                      </a:r>
                      <a:r>
                        <a:rPr lang="pt-BR" sz="1200" dirty="0" smtClean="0">
                          <a:latin typeface="Verdana" panose="020B0604030504040204" pitchFamily="34" charset="0"/>
                        </a:rPr>
                        <a:t>) (1)</a:t>
                      </a:r>
                      <a:endParaRPr lang="pt-BR" sz="12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km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365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365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latin typeface="Verdana" panose="020B0604030504040204" pitchFamily="34" charset="0"/>
                        </a:rPr>
                        <a:t>2.b. Linha de Distribuição – AT </a:t>
                      </a:r>
                      <a:r>
                        <a:rPr lang="pt-BR" sz="1200" dirty="0" smtClean="0">
                          <a:latin typeface="Verdana" panose="020B0604030504040204" pitchFamily="34" charset="0"/>
                        </a:rPr>
                        <a:t>(&lt;230kV)</a:t>
                      </a:r>
                      <a:endParaRPr lang="pt-BR" sz="12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km</a:t>
                      </a:r>
                    </a:p>
                    <a:p>
                      <a:pPr algn="ctr"/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392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252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205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latin typeface="Verdana" panose="020B0604030504040204" pitchFamily="34" charset="0"/>
                        </a:rPr>
                        <a:t>42</a:t>
                      </a:r>
                      <a:endParaRPr lang="pt-BR" sz="1400" b="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8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899 (129%)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3. </a:t>
                      </a: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Subestações </a:t>
                      </a: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de </a:t>
                      </a: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Distribuição (&lt;</a:t>
                      </a: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230kV)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Nº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25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4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6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6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42 (68%)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374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3.a – 138</a:t>
                      </a:r>
                      <a:r>
                        <a:rPr lang="pt-BR" sz="1400" baseline="0" dirty="0" smtClean="0"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Verdana" panose="020B0604030504040204" pitchFamily="34" charset="0"/>
                        </a:rPr>
                        <a:t>/ </a:t>
                      </a: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69 kV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MVA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450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150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450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-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300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1350 (300%)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3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3.b - </a:t>
                      </a: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138/13,8 kV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        69/13,8 </a:t>
                      </a: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kV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MVA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1.843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443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480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467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120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3.353 (81%)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7327">
                <a:tc>
                  <a:txBody>
                    <a:bodyPr/>
                    <a:lstStyle/>
                    <a:p>
                      <a:pPr marL="0" algn="just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4. Alimentadores MT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291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3" rtl="0" eaLnBrk="1" latinLnBrk="0" hangingPunct="1"/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88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anose="020B0604030504040204" pitchFamily="34" charset="0"/>
                        </a:rPr>
                        <a:t>21</a:t>
                      </a:r>
                      <a:endParaRPr lang="pt-BR" sz="1400" dirty="0"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563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 (93%)</a:t>
                      </a:r>
                    </a:p>
                    <a:p>
                      <a:pPr marL="0" algn="ctr" defTabSz="914303" rtl="0" eaLnBrk="1" latinLnBrk="0" hangingPunct="1"/>
                      <a:endParaRPr lang="pt-B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0" y="5488002"/>
            <a:ext cx="9144000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indent="-358775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400" b="1" dirty="0" smtClean="0"/>
              <a:t>1. O </a:t>
            </a:r>
            <a:r>
              <a:rPr lang="pt-BR" sz="1400" b="1" dirty="0"/>
              <a:t>sistema de </a:t>
            </a:r>
            <a:r>
              <a:rPr lang="pt-BR" sz="1400" b="1" dirty="0" smtClean="0"/>
              <a:t>transmissão da Rede Básica, tensão acima de 230 kV, é </a:t>
            </a:r>
            <a:r>
              <a:rPr lang="pt-BR" sz="1400" b="1" dirty="0"/>
              <a:t>de responsabilidade da Amazonas Geração e Transmissão de Energia Elétrica – </a:t>
            </a:r>
            <a:r>
              <a:rPr lang="pt-BR" sz="1400" b="1" dirty="0" err="1"/>
              <a:t>AmGT</a:t>
            </a:r>
            <a:r>
              <a:rPr lang="pt-BR" sz="1400" b="1" dirty="0" smtClean="0"/>
              <a:t>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533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upo 367"/>
          <p:cNvGrpSpPr/>
          <p:nvPr/>
        </p:nvGrpSpPr>
        <p:grpSpPr>
          <a:xfrm>
            <a:off x="3635896" y="3501008"/>
            <a:ext cx="977252" cy="438532"/>
            <a:chOff x="3635896" y="3501008"/>
            <a:chExt cx="977252" cy="438532"/>
          </a:xfrm>
        </p:grpSpPr>
        <p:sp>
          <p:nvSpPr>
            <p:cNvPr id="337" name="Rectângulo 249"/>
            <p:cNvSpPr/>
            <p:nvPr/>
          </p:nvSpPr>
          <p:spPr bwMode="auto">
            <a:xfrm>
              <a:off x="3665257" y="3556474"/>
              <a:ext cx="777875" cy="3159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9" name="Retângulo 328"/>
            <p:cNvSpPr/>
            <p:nvPr/>
          </p:nvSpPr>
          <p:spPr bwMode="auto">
            <a:xfrm>
              <a:off x="3946432" y="3736860"/>
              <a:ext cx="146050" cy="11588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31" name="Retângulo 330"/>
            <p:cNvSpPr/>
            <p:nvPr/>
          </p:nvSpPr>
          <p:spPr bwMode="auto">
            <a:xfrm>
              <a:off x="3635896" y="3501008"/>
              <a:ext cx="825870" cy="244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 smtClean="0">
                  <a:solidFill>
                    <a:schemeClr val="tx1"/>
                  </a:solidFill>
                </a:rPr>
                <a:t>Parque 10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32" name="Forma livre 331"/>
            <p:cNvSpPr/>
            <p:nvPr/>
          </p:nvSpPr>
          <p:spPr>
            <a:xfrm>
              <a:off x="4091940" y="3808476"/>
              <a:ext cx="521208" cy="131064"/>
            </a:xfrm>
            <a:custGeom>
              <a:avLst/>
              <a:gdLst>
                <a:gd name="connsiteX0" fmla="*/ 521208 w 521208"/>
                <a:gd name="connsiteY0" fmla="*/ 123444 h 131064"/>
                <a:gd name="connsiteX1" fmla="*/ 352044 w 521208"/>
                <a:gd name="connsiteY1" fmla="*/ 128016 h 131064"/>
                <a:gd name="connsiteX2" fmla="*/ 173736 w 521208"/>
                <a:gd name="connsiteY2" fmla="*/ 105156 h 131064"/>
                <a:gd name="connsiteX3" fmla="*/ 82296 w 521208"/>
                <a:gd name="connsiteY3" fmla="*/ 27432 h 131064"/>
                <a:gd name="connsiteX4" fmla="*/ 0 w 521208"/>
                <a:gd name="connsiteY4" fmla="*/ 0 h 13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08" h="131064">
                  <a:moveTo>
                    <a:pt x="521208" y="123444"/>
                  </a:moveTo>
                  <a:cubicBezTo>
                    <a:pt x="465582" y="127254"/>
                    <a:pt x="409956" y="131064"/>
                    <a:pt x="352044" y="128016"/>
                  </a:cubicBezTo>
                  <a:cubicBezTo>
                    <a:pt x="294132" y="124968"/>
                    <a:pt x="218694" y="121920"/>
                    <a:pt x="173736" y="105156"/>
                  </a:cubicBezTo>
                  <a:cubicBezTo>
                    <a:pt x="128778" y="88392"/>
                    <a:pt x="111252" y="44958"/>
                    <a:pt x="82296" y="27432"/>
                  </a:cubicBezTo>
                  <a:cubicBezTo>
                    <a:pt x="53340" y="9906"/>
                    <a:pt x="26670" y="4953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</p:grpSp>
      <p:sp>
        <p:nvSpPr>
          <p:cNvPr id="405" name="Rectângulo 475"/>
          <p:cNvSpPr/>
          <p:nvPr/>
        </p:nvSpPr>
        <p:spPr>
          <a:xfrm>
            <a:off x="6494759" y="3290472"/>
            <a:ext cx="1080120" cy="363537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68263" y="692150"/>
            <a:ext cx="8928100" cy="5888038"/>
          </a:xfrm>
          <a:custGeom>
            <a:avLst/>
            <a:gdLst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7318 w 8928341"/>
              <a:gd name="connsiteY762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27318 w 8928341"/>
              <a:gd name="connsiteY763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27318 w 8928341"/>
              <a:gd name="connsiteY763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1494946 w 8928341"/>
              <a:gd name="connsiteY763" fmla="*/ 5231952 h 5888966"/>
              <a:gd name="connsiteX764" fmla="*/ 27318 w 8928341"/>
              <a:gd name="connsiteY764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1637790 w 8928341"/>
              <a:gd name="connsiteY763" fmla="*/ 4874738 h 5888966"/>
              <a:gd name="connsiteX764" fmla="*/ 27318 w 8928341"/>
              <a:gd name="connsiteY764" fmla="*/ 4682706 h 5888966"/>
              <a:gd name="connsiteX0" fmla="*/ 27318 w 8928341"/>
              <a:gd name="connsiteY0" fmla="*/ 4682706 h 5888966"/>
              <a:gd name="connsiteX1" fmla="*/ 1438 w 8928341"/>
              <a:gd name="connsiteY1" fmla="*/ 2017143 h 5888966"/>
              <a:gd name="connsiteX2" fmla="*/ 35944 w 8928341"/>
              <a:gd name="connsiteY2" fmla="*/ 2017143 h 5888966"/>
              <a:gd name="connsiteX3" fmla="*/ 53197 w 8928341"/>
              <a:gd name="connsiteY3" fmla="*/ 1991264 h 5888966"/>
              <a:gd name="connsiteX4" fmla="*/ 35944 w 8928341"/>
              <a:gd name="connsiteY4" fmla="*/ 1956758 h 5888966"/>
              <a:gd name="connsiteX5" fmla="*/ 53197 w 8928341"/>
              <a:gd name="connsiteY5" fmla="*/ 1913626 h 5888966"/>
              <a:gd name="connsiteX6" fmla="*/ 87702 w 8928341"/>
              <a:gd name="connsiteY6" fmla="*/ 1956758 h 5888966"/>
              <a:gd name="connsiteX7" fmla="*/ 96329 w 8928341"/>
              <a:gd name="connsiteY7" fmla="*/ 1913626 h 5888966"/>
              <a:gd name="connsiteX8" fmla="*/ 104955 w 8928341"/>
              <a:gd name="connsiteY8" fmla="*/ 1879121 h 5888966"/>
              <a:gd name="connsiteX9" fmla="*/ 148087 w 8928341"/>
              <a:gd name="connsiteY9" fmla="*/ 1887747 h 5888966"/>
              <a:gd name="connsiteX10" fmla="*/ 139461 w 8928341"/>
              <a:gd name="connsiteY10" fmla="*/ 1835989 h 5888966"/>
              <a:gd name="connsiteX11" fmla="*/ 182593 w 8928341"/>
              <a:gd name="connsiteY11" fmla="*/ 1827362 h 5888966"/>
              <a:gd name="connsiteX12" fmla="*/ 148087 w 8928341"/>
              <a:gd name="connsiteY12" fmla="*/ 1784230 h 5888966"/>
              <a:gd name="connsiteX13" fmla="*/ 156714 w 8928341"/>
              <a:gd name="connsiteY13" fmla="*/ 1706592 h 5888966"/>
              <a:gd name="connsiteX14" fmla="*/ 148087 w 8928341"/>
              <a:gd name="connsiteY14" fmla="*/ 1628955 h 5888966"/>
              <a:gd name="connsiteX15" fmla="*/ 182593 w 8928341"/>
              <a:gd name="connsiteY15" fmla="*/ 1594449 h 5888966"/>
              <a:gd name="connsiteX16" fmla="*/ 208472 w 8928341"/>
              <a:gd name="connsiteY16" fmla="*/ 1646207 h 5888966"/>
              <a:gd name="connsiteX17" fmla="*/ 191219 w 8928341"/>
              <a:gd name="connsiteY17" fmla="*/ 1672087 h 5888966"/>
              <a:gd name="connsiteX18" fmla="*/ 182593 w 8928341"/>
              <a:gd name="connsiteY18" fmla="*/ 1741098 h 5888966"/>
              <a:gd name="connsiteX19" fmla="*/ 173967 w 8928341"/>
              <a:gd name="connsiteY19" fmla="*/ 1784230 h 5888966"/>
              <a:gd name="connsiteX20" fmla="*/ 217099 w 8928341"/>
              <a:gd name="connsiteY20" fmla="*/ 1818736 h 5888966"/>
              <a:gd name="connsiteX21" fmla="*/ 199846 w 8928341"/>
              <a:gd name="connsiteY21" fmla="*/ 1853241 h 5888966"/>
              <a:gd name="connsiteX22" fmla="*/ 173967 w 8928341"/>
              <a:gd name="connsiteY22" fmla="*/ 1870494 h 5888966"/>
              <a:gd name="connsiteX23" fmla="*/ 208472 w 8928341"/>
              <a:gd name="connsiteY23" fmla="*/ 1922253 h 5888966"/>
              <a:gd name="connsiteX24" fmla="*/ 156714 w 8928341"/>
              <a:gd name="connsiteY24" fmla="*/ 1930879 h 5888966"/>
              <a:gd name="connsiteX25" fmla="*/ 122208 w 8928341"/>
              <a:gd name="connsiteY25" fmla="*/ 1965385 h 5888966"/>
              <a:gd name="connsiteX26" fmla="*/ 104955 w 8928341"/>
              <a:gd name="connsiteY26" fmla="*/ 1999891 h 5888966"/>
              <a:gd name="connsiteX27" fmla="*/ 165340 w 8928341"/>
              <a:gd name="connsiteY27" fmla="*/ 1965385 h 5888966"/>
              <a:gd name="connsiteX28" fmla="*/ 182593 w 8928341"/>
              <a:gd name="connsiteY28" fmla="*/ 1991264 h 5888966"/>
              <a:gd name="connsiteX29" fmla="*/ 217099 w 8928341"/>
              <a:gd name="connsiteY29" fmla="*/ 1991264 h 5888966"/>
              <a:gd name="connsiteX30" fmla="*/ 173967 w 8928341"/>
              <a:gd name="connsiteY30" fmla="*/ 2017143 h 5888966"/>
              <a:gd name="connsiteX31" fmla="*/ 139461 w 8928341"/>
              <a:gd name="connsiteY31" fmla="*/ 2008517 h 5888966"/>
              <a:gd name="connsiteX32" fmla="*/ 130835 w 8928341"/>
              <a:gd name="connsiteY32" fmla="*/ 2034396 h 5888966"/>
              <a:gd name="connsiteX33" fmla="*/ 96329 w 8928341"/>
              <a:gd name="connsiteY33" fmla="*/ 2017143 h 5888966"/>
              <a:gd name="connsiteX34" fmla="*/ 70450 w 8928341"/>
              <a:gd name="connsiteY34" fmla="*/ 2051649 h 5888966"/>
              <a:gd name="connsiteX35" fmla="*/ 104955 w 8928341"/>
              <a:gd name="connsiteY35" fmla="*/ 2043023 h 5888966"/>
              <a:gd name="connsiteX36" fmla="*/ 148087 w 8928341"/>
              <a:gd name="connsiteY36" fmla="*/ 2051649 h 5888966"/>
              <a:gd name="connsiteX37" fmla="*/ 122208 w 8928341"/>
              <a:gd name="connsiteY37" fmla="*/ 2077528 h 5888966"/>
              <a:gd name="connsiteX38" fmla="*/ 139461 w 8928341"/>
              <a:gd name="connsiteY38" fmla="*/ 2094781 h 5888966"/>
              <a:gd name="connsiteX39" fmla="*/ 70450 w 8928341"/>
              <a:gd name="connsiteY39" fmla="*/ 2086155 h 5888966"/>
              <a:gd name="connsiteX40" fmla="*/ 148087 w 8928341"/>
              <a:gd name="connsiteY40" fmla="*/ 2137913 h 5888966"/>
              <a:gd name="connsiteX41" fmla="*/ 234352 w 8928341"/>
              <a:gd name="connsiteY41" fmla="*/ 2163792 h 5888966"/>
              <a:gd name="connsiteX42" fmla="*/ 268857 w 8928341"/>
              <a:gd name="connsiteY42" fmla="*/ 2198298 h 5888966"/>
              <a:gd name="connsiteX43" fmla="*/ 303363 w 8928341"/>
              <a:gd name="connsiteY43" fmla="*/ 2198298 h 5888966"/>
              <a:gd name="connsiteX44" fmla="*/ 260231 w 8928341"/>
              <a:gd name="connsiteY44" fmla="*/ 2163792 h 5888966"/>
              <a:gd name="connsiteX45" fmla="*/ 251604 w 8928341"/>
              <a:gd name="connsiteY45" fmla="*/ 2120660 h 5888966"/>
              <a:gd name="connsiteX46" fmla="*/ 320616 w 8928341"/>
              <a:gd name="connsiteY46" fmla="*/ 2172419 h 5888966"/>
              <a:gd name="connsiteX47" fmla="*/ 337869 w 8928341"/>
              <a:gd name="connsiteY47" fmla="*/ 2198298 h 5888966"/>
              <a:gd name="connsiteX48" fmla="*/ 389627 w 8928341"/>
              <a:gd name="connsiteY48" fmla="*/ 2232804 h 5888966"/>
              <a:gd name="connsiteX49" fmla="*/ 467265 w 8928341"/>
              <a:gd name="connsiteY49" fmla="*/ 2232804 h 5888966"/>
              <a:gd name="connsiteX50" fmla="*/ 501770 w 8928341"/>
              <a:gd name="connsiteY50" fmla="*/ 2215551 h 5888966"/>
              <a:gd name="connsiteX51" fmla="*/ 458638 w 8928341"/>
              <a:gd name="connsiteY51" fmla="*/ 2181045 h 5888966"/>
              <a:gd name="connsiteX52" fmla="*/ 467265 w 8928341"/>
              <a:gd name="connsiteY52" fmla="*/ 2129287 h 5888966"/>
              <a:gd name="connsiteX53" fmla="*/ 501770 w 8928341"/>
              <a:gd name="connsiteY53" fmla="*/ 2094781 h 5888966"/>
              <a:gd name="connsiteX54" fmla="*/ 536276 w 8928341"/>
              <a:gd name="connsiteY54" fmla="*/ 2060275 h 5888966"/>
              <a:gd name="connsiteX55" fmla="*/ 527650 w 8928341"/>
              <a:gd name="connsiteY55" fmla="*/ 2025770 h 5888966"/>
              <a:gd name="connsiteX56" fmla="*/ 544902 w 8928341"/>
              <a:gd name="connsiteY56" fmla="*/ 1956758 h 5888966"/>
              <a:gd name="connsiteX57" fmla="*/ 553529 w 8928341"/>
              <a:gd name="connsiteY57" fmla="*/ 1896374 h 5888966"/>
              <a:gd name="connsiteX58" fmla="*/ 588035 w 8928341"/>
              <a:gd name="connsiteY58" fmla="*/ 1810109 h 5888966"/>
              <a:gd name="connsiteX59" fmla="*/ 570782 w 8928341"/>
              <a:gd name="connsiteY59" fmla="*/ 1861868 h 5888966"/>
              <a:gd name="connsiteX60" fmla="*/ 562155 w 8928341"/>
              <a:gd name="connsiteY60" fmla="*/ 1974011 h 5888966"/>
              <a:gd name="connsiteX61" fmla="*/ 588035 w 8928341"/>
              <a:gd name="connsiteY61" fmla="*/ 1974011 h 5888966"/>
              <a:gd name="connsiteX62" fmla="*/ 570782 w 8928341"/>
              <a:gd name="connsiteY62" fmla="*/ 1991264 h 5888966"/>
              <a:gd name="connsiteX63" fmla="*/ 544902 w 8928341"/>
              <a:gd name="connsiteY63" fmla="*/ 2025770 h 5888966"/>
              <a:gd name="connsiteX64" fmla="*/ 588035 w 8928341"/>
              <a:gd name="connsiteY64" fmla="*/ 2034396 h 5888966"/>
              <a:gd name="connsiteX65" fmla="*/ 562155 w 8928341"/>
              <a:gd name="connsiteY65" fmla="*/ 2043023 h 5888966"/>
              <a:gd name="connsiteX66" fmla="*/ 562155 w 8928341"/>
              <a:gd name="connsiteY66" fmla="*/ 2068902 h 5888966"/>
              <a:gd name="connsiteX67" fmla="*/ 519023 w 8928341"/>
              <a:gd name="connsiteY67" fmla="*/ 2112034 h 5888966"/>
              <a:gd name="connsiteX68" fmla="*/ 501770 w 8928341"/>
              <a:gd name="connsiteY68" fmla="*/ 2155166 h 5888966"/>
              <a:gd name="connsiteX69" fmla="*/ 536276 w 8928341"/>
              <a:gd name="connsiteY69" fmla="*/ 2181045 h 5888966"/>
              <a:gd name="connsiteX70" fmla="*/ 544902 w 8928341"/>
              <a:gd name="connsiteY70" fmla="*/ 2215551 h 5888966"/>
              <a:gd name="connsiteX71" fmla="*/ 588035 w 8928341"/>
              <a:gd name="connsiteY71" fmla="*/ 2241430 h 5888966"/>
              <a:gd name="connsiteX72" fmla="*/ 613914 w 8928341"/>
              <a:gd name="connsiteY72" fmla="*/ 2215551 h 5888966"/>
              <a:gd name="connsiteX73" fmla="*/ 639793 w 8928341"/>
              <a:gd name="connsiteY73" fmla="*/ 2172419 h 5888966"/>
              <a:gd name="connsiteX74" fmla="*/ 648419 w 8928341"/>
              <a:gd name="connsiteY74" fmla="*/ 2232804 h 5888966"/>
              <a:gd name="connsiteX75" fmla="*/ 700178 w 8928341"/>
              <a:gd name="connsiteY75" fmla="*/ 2232804 h 5888966"/>
              <a:gd name="connsiteX76" fmla="*/ 717431 w 8928341"/>
              <a:gd name="connsiteY76" fmla="*/ 2189672 h 5888966"/>
              <a:gd name="connsiteX77" fmla="*/ 700178 w 8928341"/>
              <a:gd name="connsiteY77" fmla="*/ 2112034 h 5888966"/>
              <a:gd name="connsiteX78" fmla="*/ 751936 w 8928341"/>
              <a:gd name="connsiteY78" fmla="*/ 2189672 h 5888966"/>
              <a:gd name="connsiteX79" fmla="*/ 726057 w 8928341"/>
              <a:gd name="connsiteY79" fmla="*/ 2267309 h 5888966"/>
              <a:gd name="connsiteX80" fmla="*/ 777816 w 8928341"/>
              <a:gd name="connsiteY80" fmla="*/ 2267309 h 5888966"/>
              <a:gd name="connsiteX81" fmla="*/ 769189 w 8928341"/>
              <a:gd name="connsiteY81" fmla="*/ 2224177 h 5888966"/>
              <a:gd name="connsiteX82" fmla="*/ 795069 w 8928341"/>
              <a:gd name="connsiteY82" fmla="*/ 2250057 h 5888966"/>
              <a:gd name="connsiteX83" fmla="*/ 829574 w 8928341"/>
              <a:gd name="connsiteY83" fmla="*/ 2224177 h 5888966"/>
              <a:gd name="connsiteX84" fmla="*/ 889959 w 8928341"/>
              <a:gd name="connsiteY84" fmla="*/ 2155166 h 5888966"/>
              <a:gd name="connsiteX85" fmla="*/ 950344 w 8928341"/>
              <a:gd name="connsiteY85" fmla="*/ 2155166 h 5888966"/>
              <a:gd name="connsiteX86" fmla="*/ 967597 w 8928341"/>
              <a:gd name="connsiteY86" fmla="*/ 2112034 h 5888966"/>
              <a:gd name="connsiteX87" fmla="*/ 976223 w 8928341"/>
              <a:gd name="connsiteY87" fmla="*/ 2181045 h 5888966"/>
              <a:gd name="connsiteX88" fmla="*/ 898585 w 8928341"/>
              <a:gd name="connsiteY88" fmla="*/ 2206924 h 5888966"/>
              <a:gd name="connsiteX89" fmla="*/ 889959 w 8928341"/>
              <a:gd name="connsiteY89" fmla="*/ 2232804 h 5888966"/>
              <a:gd name="connsiteX90" fmla="*/ 907212 w 8928341"/>
              <a:gd name="connsiteY90" fmla="*/ 2275936 h 5888966"/>
              <a:gd name="connsiteX91" fmla="*/ 941718 w 8928341"/>
              <a:gd name="connsiteY91" fmla="*/ 2310441 h 5888966"/>
              <a:gd name="connsiteX92" fmla="*/ 898585 w 8928341"/>
              <a:gd name="connsiteY92" fmla="*/ 2319068 h 5888966"/>
              <a:gd name="connsiteX93" fmla="*/ 820948 w 8928341"/>
              <a:gd name="connsiteY93" fmla="*/ 2293189 h 5888966"/>
              <a:gd name="connsiteX94" fmla="*/ 881333 w 8928341"/>
              <a:gd name="connsiteY94" fmla="*/ 2336321 h 5888966"/>
              <a:gd name="connsiteX95" fmla="*/ 950344 w 8928341"/>
              <a:gd name="connsiteY95" fmla="*/ 2379453 h 5888966"/>
              <a:gd name="connsiteX96" fmla="*/ 976223 w 8928341"/>
              <a:gd name="connsiteY96" fmla="*/ 2439838 h 5888966"/>
              <a:gd name="connsiteX97" fmla="*/ 1036608 w 8928341"/>
              <a:gd name="connsiteY97" fmla="*/ 2508849 h 5888966"/>
              <a:gd name="connsiteX98" fmla="*/ 1122872 w 8928341"/>
              <a:gd name="connsiteY98" fmla="*/ 2534728 h 5888966"/>
              <a:gd name="connsiteX99" fmla="*/ 1252269 w 8928341"/>
              <a:gd name="connsiteY99" fmla="*/ 2551981 h 5888966"/>
              <a:gd name="connsiteX100" fmla="*/ 1338533 w 8928341"/>
              <a:gd name="connsiteY100" fmla="*/ 2508849 h 5888966"/>
              <a:gd name="connsiteX101" fmla="*/ 1390291 w 8928341"/>
              <a:gd name="connsiteY101" fmla="*/ 2431211 h 5888966"/>
              <a:gd name="connsiteX102" fmla="*/ 1433423 w 8928341"/>
              <a:gd name="connsiteY102" fmla="*/ 2353574 h 5888966"/>
              <a:gd name="connsiteX103" fmla="*/ 1476555 w 8928341"/>
              <a:gd name="connsiteY103" fmla="*/ 2301815 h 5888966"/>
              <a:gd name="connsiteX104" fmla="*/ 1424797 w 8928341"/>
              <a:gd name="connsiteY104" fmla="*/ 2275936 h 5888966"/>
              <a:gd name="connsiteX105" fmla="*/ 1347159 w 8928341"/>
              <a:gd name="connsiteY105" fmla="*/ 2293189 h 5888966"/>
              <a:gd name="connsiteX106" fmla="*/ 1329906 w 8928341"/>
              <a:gd name="connsiteY106" fmla="*/ 2275936 h 5888966"/>
              <a:gd name="connsiteX107" fmla="*/ 1364412 w 8928341"/>
              <a:gd name="connsiteY107" fmla="*/ 2241430 h 5888966"/>
              <a:gd name="connsiteX108" fmla="*/ 1329906 w 8928341"/>
              <a:gd name="connsiteY108" fmla="*/ 2224177 h 5888966"/>
              <a:gd name="connsiteX109" fmla="*/ 1398918 w 8928341"/>
              <a:gd name="connsiteY109" fmla="*/ 2250057 h 5888966"/>
              <a:gd name="connsiteX110" fmla="*/ 1459302 w 8928341"/>
              <a:gd name="connsiteY110" fmla="*/ 2224177 h 5888966"/>
              <a:gd name="connsiteX111" fmla="*/ 1450676 w 8928341"/>
              <a:gd name="connsiteY111" fmla="*/ 2172419 h 5888966"/>
              <a:gd name="connsiteX112" fmla="*/ 1398918 w 8928341"/>
              <a:gd name="connsiteY112" fmla="*/ 2129287 h 5888966"/>
              <a:gd name="connsiteX113" fmla="*/ 1364412 w 8928341"/>
              <a:gd name="connsiteY113" fmla="*/ 2094781 h 5888966"/>
              <a:gd name="connsiteX114" fmla="*/ 1381665 w 8928341"/>
              <a:gd name="connsiteY114" fmla="*/ 2077528 h 5888966"/>
              <a:gd name="connsiteX115" fmla="*/ 1338533 w 8928341"/>
              <a:gd name="connsiteY115" fmla="*/ 2051649 h 5888966"/>
              <a:gd name="connsiteX116" fmla="*/ 1381665 w 8928341"/>
              <a:gd name="connsiteY116" fmla="*/ 2034396 h 5888966"/>
              <a:gd name="connsiteX117" fmla="*/ 1390291 w 8928341"/>
              <a:gd name="connsiteY117" fmla="*/ 2086155 h 5888966"/>
              <a:gd name="connsiteX118" fmla="*/ 1424797 w 8928341"/>
              <a:gd name="connsiteY118" fmla="*/ 2112034 h 5888966"/>
              <a:gd name="connsiteX119" fmla="*/ 1459302 w 8928341"/>
              <a:gd name="connsiteY119" fmla="*/ 2129287 h 5888966"/>
              <a:gd name="connsiteX120" fmla="*/ 1502435 w 8928341"/>
              <a:gd name="connsiteY120" fmla="*/ 2163792 h 5888966"/>
              <a:gd name="connsiteX121" fmla="*/ 1554193 w 8928341"/>
              <a:gd name="connsiteY121" fmla="*/ 2094781 h 5888966"/>
              <a:gd name="connsiteX122" fmla="*/ 1536940 w 8928341"/>
              <a:gd name="connsiteY122" fmla="*/ 2051649 h 5888966"/>
              <a:gd name="connsiteX123" fmla="*/ 1502435 w 8928341"/>
              <a:gd name="connsiteY123" fmla="*/ 2025770 h 5888966"/>
              <a:gd name="connsiteX124" fmla="*/ 1571446 w 8928341"/>
              <a:gd name="connsiteY124" fmla="*/ 2034396 h 5888966"/>
              <a:gd name="connsiteX125" fmla="*/ 1597325 w 8928341"/>
              <a:gd name="connsiteY125" fmla="*/ 1999891 h 5888966"/>
              <a:gd name="connsiteX126" fmla="*/ 1614578 w 8928341"/>
              <a:gd name="connsiteY126" fmla="*/ 1948132 h 5888966"/>
              <a:gd name="connsiteX127" fmla="*/ 1657710 w 8928341"/>
              <a:gd name="connsiteY127" fmla="*/ 1948132 h 5888966"/>
              <a:gd name="connsiteX128" fmla="*/ 1657710 w 8928341"/>
              <a:gd name="connsiteY128" fmla="*/ 1879121 h 5888966"/>
              <a:gd name="connsiteX129" fmla="*/ 1640457 w 8928341"/>
              <a:gd name="connsiteY129" fmla="*/ 1835989 h 5888966"/>
              <a:gd name="connsiteX130" fmla="*/ 1597325 w 8928341"/>
              <a:gd name="connsiteY130" fmla="*/ 1775604 h 5888966"/>
              <a:gd name="connsiteX131" fmla="*/ 1519687 w 8928341"/>
              <a:gd name="connsiteY131" fmla="*/ 1680713 h 5888966"/>
              <a:gd name="connsiteX132" fmla="*/ 1554193 w 8928341"/>
              <a:gd name="connsiteY132" fmla="*/ 1663460 h 5888966"/>
              <a:gd name="connsiteX133" fmla="*/ 1493808 w 8928341"/>
              <a:gd name="connsiteY133" fmla="*/ 1611702 h 5888966"/>
              <a:gd name="connsiteX134" fmla="*/ 1459302 w 8928341"/>
              <a:gd name="connsiteY134" fmla="*/ 1534064 h 5888966"/>
              <a:gd name="connsiteX135" fmla="*/ 1398918 w 8928341"/>
              <a:gd name="connsiteY135" fmla="*/ 1465053 h 5888966"/>
              <a:gd name="connsiteX136" fmla="*/ 1373038 w 8928341"/>
              <a:gd name="connsiteY136" fmla="*/ 1508185 h 5888966"/>
              <a:gd name="connsiteX137" fmla="*/ 1407544 w 8928341"/>
              <a:gd name="connsiteY137" fmla="*/ 1568570 h 5888966"/>
              <a:gd name="connsiteX138" fmla="*/ 1373038 w 8928341"/>
              <a:gd name="connsiteY138" fmla="*/ 1516811 h 5888966"/>
              <a:gd name="connsiteX139" fmla="*/ 1278148 w 8928341"/>
              <a:gd name="connsiteY139" fmla="*/ 1534064 h 5888966"/>
              <a:gd name="connsiteX140" fmla="*/ 1304027 w 8928341"/>
              <a:gd name="connsiteY140" fmla="*/ 1577196 h 5888966"/>
              <a:gd name="connsiteX141" fmla="*/ 1260895 w 8928341"/>
              <a:gd name="connsiteY141" fmla="*/ 1542691 h 5888966"/>
              <a:gd name="connsiteX142" fmla="*/ 1217763 w 8928341"/>
              <a:gd name="connsiteY142" fmla="*/ 1508185 h 5888966"/>
              <a:gd name="connsiteX143" fmla="*/ 1122872 w 8928341"/>
              <a:gd name="connsiteY143" fmla="*/ 1508185 h 5888966"/>
              <a:gd name="connsiteX144" fmla="*/ 1114246 w 8928341"/>
              <a:gd name="connsiteY144" fmla="*/ 1413294 h 5888966"/>
              <a:gd name="connsiteX145" fmla="*/ 1209136 w 8928341"/>
              <a:gd name="connsiteY145" fmla="*/ 1370162 h 5888966"/>
              <a:gd name="connsiteX146" fmla="*/ 1140125 w 8928341"/>
              <a:gd name="connsiteY146" fmla="*/ 1404668 h 5888966"/>
              <a:gd name="connsiteX147" fmla="*/ 1148752 w 8928341"/>
              <a:gd name="connsiteY147" fmla="*/ 1473679 h 5888966"/>
              <a:gd name="connsiteX148" fmla="*/ 1235016 w 8928341"/>
              <a:gd name="connsiteY148" fmla="*/ 1482306 h 5888966"/>
              <a:gd name="connsiteX149" fmla="*/ 1286774 w 8928341"/>
              <a:gd name="connsiteY149" fmla="*/ 1473679 h 5888966"/>
              <a:gd name="connsiteX150" fmla="*/ 1278148 w 8928341"/>
              <a:gd name="connsiteY150" fmla="*/ 1413294 h 5888966"/>
              <a:gd name="connsiteX151" fmla="*/ 1338533 w 8928341"/>
              <a:gd name="connsiteY151" fmla="*/ 1456426 h 5888966"/>
              <a:gd name="connsiteX152" fmla="*/ 1424797 w 8928341"/>
              <a:gd name="connsiteY152" fmla="*/ 1396041 h 5888966"/>
              <a:gd name="connsiteX153" fmla="*/ 1442050 w 8928341"/>
              <a:gd name="connsiteY153" fmla="*/ 1413294 h 5888966"/>
              <a:gd name="connsiteX154" fmla="*/ 1424797 w 8928341"/>
              <a:gd name="connsiteY154" fmla="*/ 1361536 h 5888966"/>
              <a:gd name="connsiteX155" fmla="*/ 1450676 w 8928341"/>
              <a:gd name="connsiteY155" fmla="*/ 1266645 h 5888966"/>
              <a:gd name="connsiteX156" fmla="*/ 1450676 w 8928341"/>
              <a:gd name="connsiteY156" fmla="*/ 1180381 h 5888966"/>
              <a:gd name="connsiteX157" fmla="*/ 1373038 w 8928341"/>
              <a:gd name="connsiteY157" fmla="*/ 1171755 h 5888966"/>
              <a:gd name="connsiteX158" fmla="*/ 1424797 w 8928341"/>
              <a:gd name="connsiteY158" fmla="*/ 1171755 h 5888966"/>
              <a:gd name="connsiteX159" fmla="*/ 1476555 w 8928341"/>
              <a:gd name="connsiteY159" fmla="*/ 1111370 h 5888966"/>
              <a:gd name="connsiteX160" fmla="*/ 1476555 w 8928341"/>
              <a:gd name="connsiteY160" fmla="*/ 1050985 h 5888966"/>
              <a:gd name="connsiteX161" fmla="*/ 1536940 w 8928341"/>
              <a:gd name="connsiteY161" fmla="*/ 973347 h 5888966"/>
              <a:gd name="connsiteX162" fmla="*/ 1502435 w 8928341"/>
              <a:gd name="connsiteY162" fmla="*/ 887083 h 5888966"/>
              <a:gd name="connsiteX163" fmla="*/ 1493808 w 8928341"/>
              <a:gd name="connsiteY163" fmla="*/ 749060 h 5888966"/>
              <a:gd name="connsiteX164" fmla="*/ 1528314 w 8928341"/>
              <a:gd name="connsiteY164" fmla="*/ 688675 h 5888966"/>
              <a:gd name="connsiteX165" fmla="*/ 1511061 w 8928341"/>
              <a:gd name="connsiteY165" fmla="*/ 611038 h 5888966"/>
              <a:gd name="connsiteX166" fmla="*/ 1450676 w 8928341"/>
              <a:gd name="connsiteY166" fmla="*/ 611038 h 5888966"/>
              <a:gd name="connsiteX167" fmla="*/ 1416170 w 8928341"/>
              <a:gd name="connsiteY167" fmla="*/ 593785 h 5888966"/>
              <a:gd name="connsiteX168" fmla="*/ 1424797 w 8928341"/>
              <a:gd name="connsiteY168" fmla="*/ 645543 h 5888966"/>
              <a:gd name="connsiteX169" fmla="*/ 1373038 w 8928341"/>
              <a:gd name="connsiteY169" fmla="*/ 619664 h 5888966"/>
              <a:gd name="connsiteX170" fmla="*/ 1338533 w 8928341"/>
              <a:gd name="connsiteY170" fmla="*/ 550653 h 5888966"/>
              <a:gd name="connsiteX171" fmla="*/ 1209136 w 8928341"/>
              <a:gd name="connsiteY171" fmla="*/ 550653 h 5888966"/>
              <a:gd name="connsiteX172" fmla="*/ 1174631 w 8928341"/>
              <a:gd name="connsiteY172" fmla="*/ 611038 h 5888966"/>
              <a:gd name="connsiteX173" fmla="*/ 1131499 w 8928341"/>
              <a:gd name="connsiteY173" fmla="*/ 697302 h 5888966"/>
              <a:gd name="connsiteX174" fmla="*/ 1174631 w 8928341"/>
              <a:gd name="connsiteY174" fmla="*/ 602411 h 5888966"/>
              <a:gd name="connsiteX175" fmla="*/ 1174631 w 8928341"/>
              <a:gd name="connsiteY175" fmla="*/ 550653 h 5888966"/>
              <a:gd name="connsiteX176" fmla="*/ 1114246 w 8928341"/>
              <a:gd name="connsiteY176" fmla="*/ 550653 h 5888966"/>
              <a:gd name="connsiteX177" fmla="*/ 1045235 w 8928341"/>
              <a:gd name="connsiteY177" fmla="*/ 507521 h 5888966"/>
              <a:gd name="connsiteX178" fmla="*/ 993476 w 8928341"/>
              <a:gd name="connsiteY178" fmla="*/ 576532 h 5888966"/>
              <a:gd name="connsiteX179" fmla="*/ 976223 w 8928341"/>
              <a:gd name="connsiteY179" fmla="*/ 654170 h 5888966"/>
              <a:gd name="connsiteX180" fmla="*/ 898585 w 8928341"/>
              <a:gd name="connsiteY180" fmla="*/ 662796 h 5888966"/>
              <a:gd name="connsiteX181" fmla="*/ 967597 w 8928341"/>
              <a:gd name="connsiteY181" fmla="*/ 593785 h 5888966"/>
              <a:gd name="connsiteX182" fmla="*/ 1019355 w 8928341"/>
              <a:gd name="connsiteY182" fmla="*/ 524774 h 5888966"/>
              <a:gd name="connsiteX183" fmla="*/ 967597 w 8928341"/>
              <a:gd name="connsiteY183" fmla="*/ 498894 h 5888966"/>
              <a:gd name="connsiteX184" fmla="*/ 907212 w 8928341"/>
              <a:gd name="connsiteY184" fmla="*/ 516147 h 5888966"/>
              <a:gd name="connsiteX185" fmla="*/ 864080 w 8928341"/>
              <a:gd name="connsiteY185" fmla="*/ 481641 h 5888966"/>
              <a:gd name="connsiteX186" fmla="*/ 846827 w 8928341"/>
              <a:gd name="connsiteY186" fmla="*/ 533400 h 5888966"/>
              <a:gd name="connsiteX187" fmla="*/ 820948 w 8928341"/>
              <a:gd name="connsiteY187" fmla="*/ 490268 h 5888966"/>
              <a:gd name="connsiteX188" fmla="*/ 864080 w 8928341"/>
              <a:gd name="connsiteY188" fmla="*/ 438509 h 5888966"/>
              <a:gd name="connsiteX189" fmla="*/ 786442 w 8928341"/>
              <a:gd name="connsiteY189" fmla="*/ 412630 h 5888966"/>
              <a:gd name="connsiteX190" fmla="*/ 708804 w 8928341"/>
              <a:gd name="connsiteY190" fmla="*/ 395377 h 5888966"/>
              <a:gd name="connsiteX191" fmla="*/ 769189 w 8928341"/>
              <a:gd name="connsiteY191" fmla="*/ 343619 h 5888966"/>
              <a:gd name="connsiteX192" fmla="*/ 777816 w 8928341"/>
              <a:gd name="connsiteY192" fmla="*/ 300487 h 5888966"/>
              <a:gd name="connsiteX193" fmla="*/ 803695 w 8928341"/>
              <a:gd name="connsiteY193" fmla="*/ 369498 h 5888966"/>
              <a:gd name="connsiteX194" fmla="*/ 915838 w 8928341"/>
              <a:gd name="connsiteY194" fmla="*/ 455762 h 5888966"/>
              <a:gd name="connsiteX195" fmla="*/ 1002102 w 8928341"/>
              <a:gd name="connsiteY195" fmla="*/ 481641 h 5888966"/>
              <a:gd name="connsiteX196" fmla="*/ 976223 w 8928341"/>
              <a:gd name="connsiteY196" fmla="*/ 429883 h 5888966"/>
              <a:gd name="connsiteX197" fmla="*/ 1036608 w 8928341"/>
              <a:gd name="connsiteY197" fmla="*/ 490268 h 5888966"/>
              <a:gd name="connsiteX198" fmla="*/ 1157378 w 8928341"/>
              <a:gd name="connsiteY198" fmla="*/ 507521 h 5888966"/>
              <a:gd name="connsiteX199" fmla="*/ 1226389 w 8928341"/>
              <a:gd name="connsiteY199" fmla="*/ 507521 h 5888966"/>
              <a:gd name="connsiteX200" fmla="*/ 1209136 w 8928341"/>
              <a:gd name="connsiteY200" fmla="*/ 464389 h 5888966"/>
              <a:gd name="connsiteX201" fmla="*/ 1269521 w 8928341"/>
              <a:gd name="connsiteY201" fmla="*/ 412630 h 5888966"/>
              <a:gd name="connsiteX202" fmla="*/ 1269521 w 8928341"/>
              <a:gd name="connsiteY202" fmla="*/ 481641 h 5888966"/>
              <a:gd name="connsiteX203" fmla="*/ 1355785 w 8928341"/>
              <a:gd name="connsiteY203" fmla="*/ 533400 h 5888966"/>
              <a:gd name="connsiteX204" fmla="*/ 1450676 w 8928341"/>
              <a:gd name="connsiteY204" fmla="*/ 533400 h 5888966"/>
              <a:gd name="connsiteX205" fmla="*/ 1373038 w 8928341"/>
              <a:gd name="connsiteY205" fmla="*/ 473015 h 5888966"/>
              <a:gd name="connsiteX206" fmla="*/ 1329906 w 8928341"/>
              <a:gd name="connsiteY206" fmla="*/ 412630 h 5888966"/>
              <a:gd name="connsiteX207" fmla="*/ 1381665 w 8928341"/>
              <a:gd name="connsiteY207" fmla="*/ 334992 h 5888966"/>
              <a:gd name="connsiteX208" fmla="*/ 1338533 w 8928341"/>
              <a:gd name="connsiteY208" fmla="*/ 240102 h 5888966"/>
              <a:gd name="connsiteX209" fmla="*/ 1355785 w 8928341"/>
              <a:gd name="connsiteY209" fmla="*/ 214223 h 5888966"/>
              <a:gd name="connsiteX210" fmla="*/ 1286774 w 8928341"/>
              <a:gd name="connsiteY210" fmla="*/ 188343 h 5888966"/>
              <a:gd name="connsiteX211" fmla="*/ 1252269 w 8928341"/>
              <a:gd name="connsiteY211" fmla="*/ 274607 h 5888966"/>
              <a:gd name="connsiteX212" fmla="*/ 1260895 w 8928341"/>
              <a:gd name="connsiteY212" fmla="*/ 162464 h 5888966"/>
              <a:gd name="connsiteX213" fmla="*/ 1217763 w 8928341"/>
              <a:gd name="connsiteY213" fmla="*/ 84826 h 5888966"/>
              <a:gd name="connsiteX214" fmla="*/ 1278148 w 8928341"/>
              <a:gd name="connsiteY214" fmla="*/ 153838 h 5888966"/>
              <a:gd name="connsiteX215" fmla="*/ 1381665 w 8928341"/>
              <a:gd name="connsiteY215" fmla="*/ 188343 h 5888966"/>
              <a:gd name="connsiteX216" fmla="*/ 1381665 w 8928341"/>
              <a:gd name="connsiteY216" fmla="*/ 127958 h 5888966"/>
              <a:gd name="connsiteX217" fmla="*/ 1321280 w 8928341"/>
              <a:gd name="connsiteY217" fmla="*/ 67574 h 5888966"/>
              <a:gd name="connsiteX218" fmla="*/ 1390291 w 8928341"/>
              <a:gd name="connsiteY218" fmla="*/ 41694 h 5888966"/>
              <a:gd name="connsiteX219" fmla="*/ 1329906 w 8928341"/>
              <a:gd name="connsiteY219" fmla="*/ 7189 h 5888966"/>
              <a:gd name="connsiteX220" fmla="*/ 1511061 w 8928341"/>
              <a:gd name="connsiteY220" fmla="*/ 7189 h 5888966"/>
              <a:gd name="connsiteX221" fmla="*/ 1459302 w 8928341"/>
              <a:gd name="connsiteY221" fmla="*/ 50321 h 5888966"/>
              <a:gd name="connsiteX222" fmla="*/ 1493808 w 8928341"/>
              <a:gd name="connsiteY222" fmla="*/ 93453 h 5888966"/>
              <a:gd name="connsiteX223" fmla="*/ 1442050 w 8928341"/>
              <a:gd name="connsiteY223" fmla="*/ 127958 h 5888966"/>
              <a:gd name="connsiteX224" fmla="*/ 1450676 w 8928341"/>
              <a:gd name="connsiteY224" fmla="*/ 196970 h 5888966"/>
              <a:gd name="connsiteX225" fmla="*/ 1424797 w 8928341"/>
              <a:gd name="connsiteY225" fmla="*/ 283234 h 5888966"/>
              <a:gd name="connsiteX226" fmla="*/ 1511061 w 8928341"/>
              <a:gd name="connsiteY226" fmla="*/ 257355 h 5888966"/>
              <a:gd name="connsiteX227" fmla="*/ 1485182 w 8928341"/>
              <a:gd name="connsiteY227" fmla="*/ 334992 h 5888966"/>
              <a:gd name="connsiteX228" fmla="*/ 1433423 w 8928341"/>
              <a:gd name="connsiteY228" fmla="*/ 360872 h 5888966"/>
              <a:gd name="connsiteX229" fmla="*/ 1467929 w 8928341"/>
              <a:gd name="connsiteY229" fmla="*/ 412630 h 5888966"/>
              <a:gd name="connsiteX230" fmla="*/ 1485182 w 8928341"/>
              <a:gd name="connsiteY230" fmla="*/ 473015 h 5888966"/>
              <a:gd name="connsiteX231" fmla="*/ 1528314 w 8928341"/>
              <a:gd name="connsiteY231" fmla="*/ 490268 h 5888966"/>
              <a:gd name="connsiteX232" fmla="*/ 1571446 w 8928341"/>
              <a:gd name="connsiteY232" fmla="*/ 386751 h 5888966"/>
              <a:gd name="connsiteX233" fmla="*/ 1623204 w 8928341"/>
              <a:gd name="connsiteY233" fmla="*/ 343619 h 5888966"/>
              <a:gd name="connsiteX234" fmla="*/ 1683589 w 8928341"/>
              <a:gd name="connsiteY234" fmla="*/ 265981 h 5888966"/>
              <a:gd name="connsiteX235" fmla="*/ 1657710 w 8928341"/>
              <a:gd name="connsiteY235" fmla="*/ 326366 h 5888966"/>
              <a:gd name="connsiteX236" fmla="*/ 1726721 w 8928341"/>
              <a:gd name="connsiteY236" fmla="*/ 352245 h 5888966"/>
              <a:gd name="connsiteX237" fmla="*/ 1795733 w 8928341"/>
              <a:gd name="connsiteY237" fmla="*/ 291860 h 5888966"/>
              <a:gd name="connsiteX238" fmla="*/ 1804359 w 8928341"/>
              <a:gd name="connsiteY238" fmla="*/ 352245 h 5888966"/>
              <a:gd name="connsiteX239" fmla="*/ 1899250 w 8928341"/>
              <a:gd name="connsiteY239" fmla="*/ 352245 h 5888966"/>
              <a:gd name="connsiteX240" fmla="*/ 1985514 w 8928341"/>
              <a:gd name="connsiteY240" fmla="*/ 369498 h 5888966"/>
              <a:gd name="connsiteX241" fmla="*/ 2080404 w 8928341"/>
              <a:gd name="connsiteY241" fmla="*/ 291860 h 5888966"/>
              <a:gd name="connsiteX242" fmla="*/ 2149416 w 8928341"/>
              <a:gd name="connsiteY242" fmla="*/ 317740 h 5888966"/>
              <a:gd name="connsiteX243" fmla="*/ 2252933 w 8928341"/>
              <a:gd name="connsiteY243" fmla="*/ 291860 h 5888966"/>
              <a:gd name="connsiteX244" fmla="*/ 2356450 w 8928341"/>
              <a:gd name="connsiteY244" fmla="*/ 240102 h 5888966"/>
              <a:gd name="connsiteX245" fmla="*/ 2442714 w 8928341"/>
              <a:gd name="connsiteY245" fmla="*/ 222849 h 5888966"/>
              <a:gd name="connsiteX246" fmla="*/ 2321944 w 8928341"/>
              <a:gd name="connsiteY246" fmla="*/ 291860 h 5888966"/>
              <a:gd name="connsiteX247" fmla="*/ 2227053 w 8928341"/>
              <a:gd name="connsiteY247" fmla="*/ 352245 h 5888966"/>
              <a:gd name="connsiteX248" fmla="*/ 2114910 w 8928341"/>
              <a:gd name="connsiteY248" fmla="*/ 317740 h 5888966"/>
              <a:gd name="connsiteX249" fmla="*/ 2140789 w 8928341"/>
              <a:gd name="connsiteY249" fmla="*/ 404004 h 5888966"/>
              <a:gd name="connsiteX250" fmla="*/ 2071778 w 8928341"/>
              <a:gd name="connsiteY250" fmla="*/ 360872 h 5888966"/>
              <a:gd name="connsiteX251" fmla="*/ 2011393 w 8928341"/>
              <a:gd name="connsiteY251" fmla="*/ 404004 h 5888966"/>
              <a:gd name="connsiteX252" fmla="*/ 2011393 w 8928341"/>
              <a:gd name="connsiteY252" fmla="*/ 438509 h 5888966"/>
              <a:gd name="connsiteX253" fmla="*/ 1976887 w 8928341"/>
              <a:gd name="connsiteY253" fmla="*/ 533400 h 5888966"/>
              <a:gd name="connsiteX254" fmla="*/ 1959635 w 8928341"/>
              <a:gd name="connsiteY254" fmla="*/ 404004 h 5888966"/>
              <a:gd name="connsiteX255" fmla="*/ 1881997 w 8928341"/>
              <a:gd name="connsiteY255" fmla="*/ 421257 h 5888966"/>
              <a:gd name="connsiteX256" fmla="*/ 1821612 w 8928341"/>
              <a:gd name="connsiteY256" fmla="*/ 412630 h 5888966"/>
              <a:gd name="connsiteX257" fmla="*/ 1718095 w 8928341"/>
              <a:gd name="connsiteY257" fmla="*/ 404004 h 5888966"/>
              <a:gd name="connsiteX258" fmla="*/ 1657710 w 8928341"/>
              <a:gd name="connsiteY258" fmla="*/ 404004 h 5888966"/>
              <a:gd name="connsiteX259" fmla="*/ 1605952 w 8928341"/>
              <a:gd name="connsiteY259" fmla="*/ 455762 h 5888966"/>
              <a:gd name="connsiteX260" fmla="*/ 1554193 w 8928341"/>
              <a:gd name="connsiteY260" fmla="*/ 542026 h 5888966"/>
              <a:gd name="connsiteX261" fmla="*/ 1700842 w 8928341"/>
              <a:gd name="connsiteY261" fmla="*/ 567906 h 5888966"/>
              <a:gd name="connsiteX262" fmla="*/ 1614578 w 8928341"/>
              <a:gd name="connsiteY262" fmla="*/ 585158 h 5888966"/>
              <a:gd name="connsiteX263" fmla="*/ 1554193 w 8928341"/>
              <a:gd name="connsiteY263" fmla="*/ 611038 h 5888966"/>
              <a:gd name="connsiteX264" fmla="*/ 1554193 w 8928341"/>
              <a:gd name="connsiteY264" fmla="*/ 680049 h 5888966"/>
              <a:gd name="connsiteX265" fmla="*/ 1588699 w 8928341"/>
              <a:gd name="connsiteY265" fmla="*/ 731807 h 5888966"/>
              <a:gd name="connsiteX266" fmla="*/ 1562819 w 8928341"/>
              <a:gd name="connsiteY266" fmla="*/ 800819 h 5888966"/>
              <a:gd name="connsiteX267" fmla="*/ 1580072 w 8928341"/>
              <a:gd name="connsiteY267" fmla="*/ 878457 h 5888966"/>
              <a:gd name="connsiteX268" fmla="*/ 1536940 w 8928341"/>
              <a:gd name="connsiteY268" fmla="*/ 912962 h 5888966"/>
              <a:gd name="connsiteX269" fmla="*/ 1588699 w 8928341"/>
              <a:gd name="connsiteY269" fmla="*/ 1016479 h 5888966"/>
              <a:gd name="connsiteX270" fmla="*/ 1554193 w 8928341"/>
              <a:gd name="connsiteY270" fmla="*/ 1016479 h 5888966"/>
              <a:gd name="connsiteX271" fmla="*/ 1554193 w 8928341"/>
              <a:gd name="connsiteY271" fmla="*/ 1068238 h 5888966"/>
              <a:gd name="connsiteX272" fmla="*/ 1485182 w 8928341"/>
              <a:gd name="connsiteY272" fmla="*/ 1128623 h 5888966"/>
              <a:gd name="connsiteX273" fmla="*/ 1493808 w 8928341"/>
              <a:gd name="connsiteY273" fmla="*/ 1163128 h 5888966"/>
              <a:gd name="connsiteX274" fmla="*/ 1459302 w 8928341"/>
              <a:gd name="connsiteY274" fmla="*/ 1258019 h 5888966"/>
              <a:gd name="connsiteX275" fmla="*/ 1545567 w 8928341"/>
              <a:gd name="connsiteY275" fmla="*/ 1292524 h 5888966"/>
              <a:gd name="connsiteX276" fmla="*/ 1536940 w 8928341"/>
              <a:gd name="connsiteY276" fmla="*/ 1223513 h 5888966"/>
              <a:gd name="connsiteX277" fmla="*/ 1562819 w 8928341"/>
              <a:gd name="connsiteY277" fmla="*/ 1240766 h 5888966"/>
              <a:gd name="connsiteX278" fmla="*/ 1580072 w 8928341"/>
              <a:gd name="connsiteY278" fmla="*/ 1214887 h 5888966"/>
              <a:gd name="connsiteX279" fmla="*/ 1640457 w 8928341"/>
              <a:gd name="connsiteY279" fmla="*/ 1275272 h 5888966"/>
              <a:gd name="connsiteX280" fmla="*/ 1657710 w 8928341"/>
              <a:gd name="connsiteY280" fmla="*/ 1180381 h 5888966"/>
              <a:gd name="connsiteX281" fmla="*/ 1683589 w 8928341"/>
              <a:gd name="connsiteY281" fmla="*/ 1266645 h 5888966"/>
              <a:gd name="connsiteX282" fmla="*/ 1614578 w 8928341"/>
              <a:gd name="connsiteY282" fmla="*/ 1283898 h 5888966"/>
              <a:gd name="connsiteX283" fmla="*/ 1580072 w 8928341"/>
              <a:gd name="connsiteY283" fmla="*/ 1240766 h 5888966"/>
              <a:gd name="connsiteX284" fmla="*/ 1571446 w 8928341"/>
              <a:gd name="connsiteY284" fmla="*/ 1361536 h 5888966"/>
              <a:gd name="connsiteX285" fmla="*/ 1640457 w 8928341"/>
              <a:gd name="connsiteY285" fmla="*/ 1404668 h 5888966"/>
              <a:gd name="connsiteX286" fmla="*/ 1683589 w 8928341"/>
              <a:gd name="connsiteY286" fmla="*/ 1516811 h 5888966"/>
              <a:gd name="connsiteX287" fmla="*/ 1700842 w 8928341"/>
              <a:gd name="connsiteY287" fmla="*/ 1439174 h 5888966"/>
              <a:gd name="connsiteX288" fmla="*/ 1761227 w 8928341"/>
              <a:gd name="connsiteY288" fmla="*/ 1404668 h 5888966"/>
              <a:gd name="connsiteX289" fmla="*/ 1838865 w 8928341"/>
              <a:gd name="connsiteY289" fmla="*/ 1335657 h 5888966"/>
              <a:gd name="connsiteX290" fmla="*/ 1916502 w 8928341"/>
              <a:gd name="connsiteY290" fmla="*/ 1283898 h 5888966"/>
              <a:gd name="connsiteX291" fmla="*/ 1830238 w 8928341"/>
              <a:gd name="connsiteY291" fmla="*/ 1378789 h 5888966"/>
              <a:gd name="connsiteX292" fmla="*/ 1795733 w 8928341"/>
              <a:gd name="connsiteY292" fmla="*/ 1413294 h 5888966"/>
              <a:gd name="connsiteX293" fmla="*/ 1743974 w 8928341"/>
              <a:gd name="connsiteY293" fmla="*/ 1456426 h 5888966"/>
              <a:gd name="connsiteX294" fmla="*/ 1709469 w 8928341"/>
              <a:gd name="connsiteY294" fmla="*/ 1516811 h 5888966"/>
              <a:gd name="connsiteX295" fmla="*/ 1726721 w 8928341"/>
              <a:gd name="connsiteY295" fmla="*/ 1568570 h 5888966"/>
              <a:gd name="connsiteX296" fmla="*/ 1804359 w 8928341"/>
              <a:gd name="connsiteY296" fmla="*/ 1525438 h 5888966"/>
              <a:gd name="connsiteX297" fmla="*/ 1890623 w 8928341"/>
              <a:gd name="connsiteY297" fmla="*/ 1490932 h 5888966"/>
              <a:gd name="connsiteX298" fmla="*/ 1907876 w 8928341"/>
              <a:gd name="connsiteY298" fmla="*/ 1551317 h 5888966"/>
              <a:gd name="connsiteX299" fmla="*/ 1959635 w 8928341"/>
              <a:gd name="connsiteY299" fmla="*/ 1577196 h 5888966"/>
              <a:gd name="connsiteX300" fmla="*/ 2045899 w 8928341"/>
              <a:gd name="connsiteY300" fmla="*/ 1516811 h 5888966"/>
              <a:gd name="connsiteX301" fmla="*/ 2123536 w 8928341"/>
              <a:gd name="connsiteY301" fmla="*/ 1465053 h 5888966"/>
              <a:gd name="connsiteX302" fmla="*/ 2252933 w 8928341"/>
              <a:gd name="connsiteY302" fmla="*/ 1421921 h 5888966"/>
              <a:gd name="connsiteX303" fmla="*/ 2313318 w 8928341"/>
              <a:gd name="connsiteY303" fmla="*/ 1396041 h 5888966"/>
              <a:gd name="connsiteX304" fmla="*/ 2399582 w 8928341"/>
              <a:gd name="connsiteY304" fmla="*/ 1413294 h 5888966"/>
              <a:gd name="connsiteX305" fmla="*/ 2425461 w 8928341"/>
              <a:gd name="connsiteY305" fmla="*/ 1447800 h 5888966"/>
              <a:gd name="connsiteX306" fmla="*/ 2511725 w 8928341"/>
              <a:gd name="connsiteY306" fmla="*/ 1413294 h 5888966"/>
              <a:gd name="connsiteX307" fmla="*/ 2615242 w 8928341"/>
              <a:gd name="connsiteY307" fmla="*/ 1404668 h 5888966"/>
              <a:gd name="connsiteX308" fmla="*/ 2511725 w 8928341"/>
              <a:gd name="connsiteY308" fmla="*/ 1456426 h 5888966"/>
              <a:gd name="connsiteX309" fmla="*/ 2442714 w 8928341"/>
              <a:gd name="connsiteY309" fmla="*/ 1499558 h 5888966"/>
              <a:gd name="connsiteX310" fmla="*/ 2382329 w 8928341"/>
              <a:gd name="connsiteY310" fmla="*/ 1447800 h 5888966"/>
              <a:gd name="connsiteX311" fmla="*/ 2304691 w 8928341"/>
              <a:gd name="connsiteY311" fmla="*/ 1447800 h 5888966"/>
              <a:gd name="connsiteX312" fmla="*/ 2244306 w 8928341"/>
              <a:gd name="connsiteY312" fmla="*/ 1508185 h 5888966"/>
              <a:gd name="connsiteX313" fmla="*/ 2158042 w 8928341"/>
              <a:gd name="connsiteY313" fmla="*/ 1490932 h 5888966"/>
              <a:gd name="connsiteX314" fmla="*/ 2140789 w 8928341"/>
              <a:gd name="connsiteY314" fmla="*/ 1499558 h 5888966"/>
              <a:gd name="connsiteX315" fmla="*/ 2054525 w 8928341"/>
              <a:gd name="connsiteY315" fmla="*/ 1542691 h 5888966"/>
              <a:gd name="connsiteX316" fmla="*/ 1976887 w 8928341"/>
              <a:gd name="connsiteY316" fmla="*/ 1585823 h 5888966"/>
              <a:gd name="connsiteX317" fmla="*/ 2080404 w 8928341"/>
              <a:gd name="connsiteY317" fmla="*/ 1577196 h 5888966"/>
              <a:gd name="connsiteX318" fmla="*/ 2080404 w 8928341"/>
              <a:gd name="connsiteY318" fmla="*/ 1628955 h 5888966"/>
              <a:gd name="connsiteX319" fmla="*/ 2114910 w 8928341"/>
              <a:gd name="connsiteY319" fmla="*/ 1654834 h 5888966"/>
              <a:gd name="connsiteX320" fmla="*/ 2114910 w 8928341"/>
              <a:gd name="connsiteY320" fmla="*/ 1706592 h 5888966"/>
              <a:gd name="connsiteX321" fmla="*/ 2089031 w 8928341"/>
              <a:gd name="connsiteY321" fmla="*/ 1741098 h 5888966"/>
              <a:gd name="connsiteX322" fmla="*/ 2071778 w 8928341"/>
              <a:gd name="connsiteY322" fmla="*/ 1637581 h 5888966"/>
              <a:gd name="connsiteX323" fmla="*/ 2020019 w 8928341"/>
              <a:gd name="connsiteY323" fmla="*/ 1637581 h 5888966"/>
              <a:gd name="connsiteX324" fmla="*/ 2002767 w 8928341"/>
              <a:gd name="connsiteY324" fmla="*/ 1689340 h 5888966"/>
              <a:gd name="connsiteX325" fmla="*/ 1951008 w 8928341"/>
              <a:gd name="connsiteY325" fmla="*/ 1672087 h 5888966"/>
              <a:gd name="connsiteX326" fmla="*/ 1899250 w 8928341"/>
              <a:gd name="connsiteY326" fmla="*/ 1620328 h 5888966"/>
              <a:gd name="connsiteX327" fmla="*/ 1838865 w 8928341"/>
              <a:gd name="connsiteY327" fmla="*/ 1611702 h 5888966"/>
              <a:gd name="connsiteX328" fmla="*/ 1830238 w 8928341"/>
              <a:gd name="connsiteY328" fmla="*/ 1628955 h 5888966"/>
              <a:gd name="connsiteX329" fmla="*/ 1778480 w 8928341"/>
              <a:gd name="connsiteY329" fmla="*/ 1628955 h 5888966"/>
              <a:gd name="connsiteX330" fmla="*/ 1804359 w 8928341"/>
              <a:gd name="connsiteY330" fmla="*/ 1672087 h 5888966"/>
              <a:gd name="connsiteX331" fmla="*/ 1752601 w 8928341"/>
              <a:gd name="connsiteY331" fmla="*/ 1741098 h 5888966"/>
              <a:gd name="connsiteX332" fmla="*/ 1769853 w 8928341"/>
              <a:gd name="connsiteY332" fmla="*/ 1792857 h 5888966"/>
              <a:gd name="connsiteX333" fmla="*/ 1769853 w 8928341"/>
              <a:gd name="connsiteY333" fmla="*/ 1844615 h 5888966"/>
              <a:gd name="connsiteX334" fmla="*/ 1838865 w 8928341"/>
              <a:gd name="connsiteY334" fmla="*/ 1818736 h 5888966"/>
              <a:gd name="connsiteX335" fmla="*/ 1856118 w 8928341"/>
              <a:gd name="connsiteY335" fmla="*/ 1853241 h 5888966"/>
              <a:gd name="connsiteX336" fmla="*/ 1812985 w 8928341"/>
              <a:gd name="connsiteY336" fmla="*/ 1870494 h 5888966"/>
              <a:gd name="connsiteX337" fmla="*/ 1847491 w 8928341"/>
              <a:gd name="connsiteY337" fmla="*/ 1930879 h 5888966"/>
              <a:gd name="connsiteX338" fmla="*/ 1804359 w 8928341"/>
              <a:gd name="connsiteY338" fmla="*/ 1982638 h 5888966"/>
              <a:gd name="connsiteX339" fmla="*/ 1899250 w 8928341"/>
              <a:gd name="connsiteY339" fmla="*/ 1999891 h 5888966"/>
              <a:gd name="connsiteX340" fmla="*/ 1907876 w 8928341"/>
              <a:gd name="connsiteY340" fmla="*/ 1974011 h 5888966"/>
              <a:gd name="connsiteX341" fmla="*/ 1951008 w 8928341"/>
              <a:gd name="connsiteY341" fmla="*/ 2008517 h 5888966"/>
              <a:gd name="connsiteX342" fmla="*/ 1985514 w 8928341"/>
              <a:gd name="connsiteY342" fmla="*/ 2051649 h 5888966"/>
              <a:gd name="connsiteX343" fmla="*/ 1890623 w 8928341"/>
              <a:gd name="connsiteY343" fmla="*/ 2017143 h 5888966"/>
              <a:gd name="connsiteX344" fmla="*/ 1830238 w 8928341"/>
              <a:gd name="connsiteY344" fmla="*/ 2043023 h 5888966"/>
              <a:gd name="connsiteX345" fmla="*/ 1778480 w 8928341"/>
              <a:gd name="connsiteY345" fmla="*/ 1991264 h 5888966"/>
              <a:gd name="connsiteX346" fmla="*/ 1709469 w 8928341"/>
              <a:gd name="connsiteY346" fmla="*/ 1974011 h 5888966"/>
              <a:gd name="connsiteX347" fmla="*/ 1718095 w 8928341"/>
              <a:gd name="connsiteY347" fmla="*/ 2034396 h 5888966"/>
              <a:gd name="connsiteX348" fmla="*/ 1649084 w 8928341"/>
              <a:gd name="connsiteY348" fmla="*/ 2068902 h 5888966"/>
              <a:gd name="connsiteX349" fmla="*/ 1674963 w 8928341"/>
              <a:gd name="connsiteY349" fmla="*/ 2112034 h 5888966"/>
              <a:gd name="connsiteX350" fmla="*/ 1614578 w 8928341"/>
              <a:gd name="connsiteY350" fmla="*/ 2163792 h 5888966"/>
              <a:gd name="connsiteX351" fmla="*/ 1640457 w 8928341"/>
              <a:gd name="connsiteY351" fmla="*/ 2206924 h 5888966"/>
              <a:gd name="connsiteX352" fmla="*/ 1709469 w 8928341"/>
              <a:gd name="connsiteY352" fmla="*/ 2275936 h 5888966"/>
              <a:gd name="connsiteX353" fmla="*/ 1649084 w 8928341"/>
              <a:gd name="connsiteY353" fmla="*/ 2275936 h 5888966"/>
              <a:gd name="connsiteX354" fmla="*/ 1605952 w 8928341"/>
              <a:gd name="connsiteY354" fmla="*/ 2327694 h 5888966"/>
              <a:gd name="connsiteX355" fmla="*/ 1640457 w 8928341"/>
              <a:gd name="connsiteY355" fmla="*/ 2362200 h 5888966"/>
              <a:gd name="connsiteX356" fmla="*/ 1674963 w 8928341"/>
              <a:gd name="connsiteY356" fmla="*/ 2413958 h 5888966"/>
              <a:gd name="connsiteX357" fmla="*/ 1743974 w 8928341"/>
              <a:gd name="connsiteY357" fmla="*/ 2482970 h 5888966"/>
              <a:gd name="connsiteX358" fmla="*/ 1623204 w 8928341"/>
              <a:gd name="connsiteY358" fmla="*/ 2413958 h 5888966"/>
              <a:gd name="connsiteX359" fmla="*/ 1588699 w 8928341"/>
              <a:gd name="connsiteY359" fmla="*/ 2491596 h 5888966"/>
              <a:gd name="connsiteX360" fmla="*/ 1545567 w 8928341"/>
              <a:gd name="connsiteY360" fmla="*/ 2508849 h 5888966"/>
              <a:gd name="connsiteX361" fmla="*/ 1467929 w 8928341"/>
              <a:gd name="connsiteY361" fmla="*/ 2534728 h 5888966"/>
              <a:gd name="connsiteX362" fmla="*/ 1536940 w 8928341"/>
              <a:gd name="connsiteY362" fmla="*/ 2569234 h 5888966"/>
              <a:gd name="connsiteX363" fmla="*/ 1467929 w 8928341"/>
              <a:gd name="connsiteY363" fmla="*/ 2620992 h 5888966"/>
              <a:gd name="connsiteX364" fmla="*/ 1381665 w 8928341"/>
              <a:gd name="connsiteY364" fmla="*/ 2629619 h 5888966"/>
              <a:gd name="connsiteX365" fmla="*/ 1424797 w 8928341"/>
              <a:gd name="connsiteY365" fmla="*/ 2672751 h 5888966"/>
              <a:gd name="connsiteX366" fmla="*/ 1502435 w 8928341"/>
              <a:gd name="connsiteY366" fmla="*/ 2690004 h 5888966"/>
              <a:gd name="connsiteX367" fmla="*/ 1442050 w 8928341"/>
              <a:gd name="connsiteY367" fmla="*/ 2715883 h 5888966"/>
              <a:gd name="connsiteX368" fmla="*/ 1485182 w 8928341"/>
              <a:gd name="connsiteY368" fmla="*/ 2759015 h 5888966"/>
              <a:gd name="connsiteX369" fmla="*/ 1562819 w 8928341"/>
              <a:gd name="connsiteY369" fmla="*/ 2776268 h 5888966"/>
              <a:gd name="connsiteX370" fmla="*/ 1485182 w 8928341"/>
              <a:gd name="connsiteY370" fmla="*/ 2776268 h 5888966"/>
              <a:gd name="connsiteX371" fmla="*/ 1450676 w 8928341"/>
              <a:gd name="connsiteY371" fmla="*/ 2802147 h 5888966"/>
              <a:gd name="connsiteX372" fmla="*/ 1398918 w 8928341"/>
              <a:gd name="connsiteY372" fmla="*/ 2767641 h 5888966"/>
              <a:gd name="connsiteX373" fmla="*/ 1312653 w 8928341"/>
              <a:gd name="connsiteY373" fmla="*/ 2715883 h 5888966"/>
              <a:gd name="connsiteX374" fmla="*/ 1243642 w 8928341"/>
              <a:gd name="connsiteY374" fmla="*/ 2802147 h 5888966"/>
              <a:gd name="connsiteX375" fmla="*/ 1304027 w 8928341"/>
              <a:gd name="connsiteY375" fmla="*/ 2819400 h 5888966"/>
              <a:gd name="connsiteX376" fmla="*/ 1321280 w 8928341"/>
              <a:gd name="connsiteY376" fmla="*/ 2862532 h 5888966"/>
              <a:gd name="connsiteX377" fmla="*/ 1364412 w 8928341"/>
              <a:gd name="connsiteY377" fmla="*/ 2948796 h 5888966"/>
              <a:gd name="connsiteX378" fmla="*/ 1407544 w 8928341"/>
              <a:gd name="connsiteY378" fmla="*/ 2974675 h 5888966"/>
              <a:gd name="connsiteX379" fmla="*/ 1373038 w 8928341"/>
              <a:gd name="connsiteY379" fmla="*/ 3026434 h 5888966"/>
              <a:gd name="connsiteX380" fmla="*/ 1450676 w 8928341"/>
              <a:gd name="connsiteY380" fmla="*/ 3095445 h 5888966"/>
              <a:gd name="connsiteX381" fmla="*/ 1571446 w 8928341"/>
              <a:gd name="connsiteY381" fmla="*/ 3121324 h 5888966"/>
              <a:gd name="connsiteX382" fmla="*/ 1649084 w 8928341"/>
              <a:gd name="connsiteY382" fmla="*/ 3121324 h 5888966"/>
              <a:gd name="connsiteX383" fmla="*/ 1666336 w 8928341"/>
              <a:gd name="connsiteY383" fmla="*/ 3181709 h 5888966"/>
              <a:gd name="connsiteX384" fmla="*/ 1795733 w 8928341"/>
              <a:gd name="connsiteY384" fmla="*/ 3224841 h 5888966"/>
              <a:gd name="connsiteX385" fmla="*/ 1864744 w 8928341"/>
              <a:gd name="connsiteY385" fmla="*/ 3293853 h 5888966"/>
              <a:gd name="connsiteX386" fmla="*/ 1951008 w 8928341"/>
              <a:gd name="connsiteY386" fmla="*/ 3405996 h 5888966"/>
              <a:gd name="connsiteX387" fmla="*/ 1942382 w 8928341"/>
              <a:gd name="connsiteY387" fmla="*/ 3457755 h 5888966"/>
              <a:gd name="connsiteX388" fmla="*/ 1899250 w 8928341"/>
              <a:gd name="connsiteY388" fmla="*/ 3526766 h 5888966"/>
              <a:gd name="connsiteX389" fmla="*/ 2149416 w 8928341"/>
              <a:gd name="connsiteY389" fmla="*/ 3630283 h 5888966"/>
              <a:gd name="connsiteX390" fmla="*/ 2175295 w 8928341"/>
              <a:gd name="connsiteY390" fmla="*/ 3673415 h 5888966"/>
              <a:gd name="connsiteX391" fmla="*/ 2183921 w 8928341"/>
              <a:gd name="connsiteY391" fmla="*/ 3742426 h 5888966"/>
              <a:gd name="connsiteX392" fmla="*/ 2235680 w 8928341"/>
              <a:gd name="connsiteY392" fmla="*/ 3837317 h 5888966"/>
              <a:gd name="connsiteX393" fmla="*/ 2278812 w 8928341"/>
              <a:gd name="connsiteY393" fmla="*/ 3889075 h 5888966"/>
              <a:gd name="connsiteX394" fmla="*/ 2321944 w 8928341"/>
              <a:gd name="connsiteY394" fmla="*/ 3958087 h 5888966"/>
              <a:gd name="connsiteX395" fmla="*/ 2356450 w 8928341"/>
              <a:gd name="connsiteY395" fmla="*/ 4087483 h 5888966"/>
              <a:gd name="connsiteX396" fmla="*/ 2442714 w 8928341"/>
              <a:gd name="connsiteY396" fmla="*/ 4320396 h 5888966"/>
              <a:gd name="connsiteX397" fmla="*/ 2537604 w 8928341"/>
              <a:gd name="connsiteY397" fmla="*/ 4277264 h 5888966"/>
              <a:gd name="connsiteX398" fmla="*/ 2623869 w 8928341"/>
              <a:gd name="connsiteY398" fmla="*/ 4337649 h 5888966"/>
              <a:gd name="connsiteX399" fmla="*/ 2667001 w 8928341"/>
              <a:gd name="connsiteY399" fmla="*/ 4415287 h 5888966"/>
              <a:gd name="connsiteX400" fmla="*/ 2779144 w 8928341"/>
              <a:gd name="connsiteY400" fmla="*/ 4432540 h 5888966"/>
              <a:gd name="connsiteX401" fmla="*/ 2917167 w 8928341"/>
              <a:gd name="connsiteY401" fmla="*/ 4536057 h 5888966"/>
              <a:gd name="connsiteX402" fmla="*/ 3012057 w 8928341"/>
              <a:gd name="connsiteY402" fmla="*/ 4553309 h 5888966"/>
              <a:gd name="connsiteX403" fmla="*/ 3055189 w 8928341"/>
              <a:gd name="connsiteY403" fmla="*/ 4622321 h 5888966"/>
              <a:gd name="connsiteX404" fmla="*/ 3115574 w 8928341"/>
              <a:gd name="connsiteY404" fmla="*/ 4717211 h 5888966"/>
              <a:gd name="connsiteX405" fmla="*/ 3244970 w 8928341"/>
              <a:gd name="connsiteY405" fmla="*/ 4812102 h 5888966"/>
              <a:gd name="connsiteX406" fmla="*/ 3313982 w 8928341"/>
              <a:gd name="connsiteY406" fmla="*/ 4725838 h 5888966"/>
              <a:gd name="connsiteX407" fmla="*/ 3357114 w 8928341"/>
              <a:gd name="connsiteY407" fmla="*/ 4674079 h 5888966"/>
              <a:gd name="connsiteX408" fmla="*/ 3331235 w 8928341"/>
              <a:gd name="connsiteY408" fmla="*/ 4639574 h 5888966"/>
              <a:gd name="connsiteX409" fmla="*/ 3382993 w 8928341"/>
              <a:gd name="connsiteY409" fmla="*/ 4605068 h 5888966"/>
              <a:gd name="connsiteX410" fmla="*/ 3357114 w 8928341"/>
              <a:gd name="connsiteY410" fmla="*/ 4553309 h 5888966"/>
              <a:gd name="connsiteX411" fmla="*/ 3382993 w 8928341"/>
              <a:gd name="connsiteY411" fmla="*/ 4622321 h 5888966"/>
              <a:gd name="connsiteX412" fmla="*/ 3382993 w 8928341"/>
              <a:gd name="connsiteY412" fmla="*/ 4656826 h 5888966"/>
              <a:gd name="connsiteX413" fmla="*/ 3357114 w 8928341"/>
              <a:gd name="connsiteY413" fmla="*/ 4699958 h 5888966"/>
              <a:gd name="connsiteX414" fmla="*/ 3322608 w 8928341"/>
              <a:gd name="connsiteY414" fmla="*/ 4751717 h 5888966"/>
              <a:gd name="connsiteX415" fmla="*/ 3382993 w 8928341"/>
              <a:gd name="connsiteY415" fmla="*/ 4803475 h 5888966"/>
              <a:gd name="connsiteX416" fmla="*/ 3452004 w 8928341"/>
              <a:gd name="connsiteY416" fmla="*/ 4812102 h 5888966"/>
              <a:gd name="connsiteX417" fmla="*/ 3374367 w 8928341"/>
              <a:gd name="connsiteY417" fmla="*/ 4829355 h 5888966"/>
              <a:gd name="connsiteX418" fmla="*/ 3408872 w 8928341"/>
              <a:gd name="connsiteY418" fmla="*/ 4881113 h 5888966"/>
              <a:gd name="connsiteX419" fmla="*/ 3512389 w 8928341"/>
              <a:gd name="connsiteY419" fmla="*/ 4932872 h 5888966"/>
              <a:gd name="connsiteX420" fmla="*/ 3555521 w 8928341"/>
              <a:gd name="connsiteY420" fmla="*/ 5010509 h 5888966"/>
              <a:gd name="connsiteX421" fmla="*/ 3659038 w 8928341"/>
              <a:gd name="connsiteY421" fmla="*/ 5079521 h 5888966"/>
              <a:gd name="connsiteX422" fmla="*/ 3745302 w 8928341"/>
              <a:gd name="connsiteY422" fmla="*/ 5019136 h 5888966"/>
              <a:gd name="connsiteX423" fmla="*/ 3788435 w 8928341"/>
              <a:gd name="connsiteY423" fmla="*/ 4976004 h 5888966"/>
              <a:gd name="connsiteX424" fmla="*/ 3883325 w 8928341"/>
              <a:gd name="connsiteY424" fmla="*/ 4993257 h 5888966"/>
              <a:gd name="connsiteX425" fmla="*/ 3935084 w 8928341"/>
              <a:gd name="connsiteY425" fmla="*/ 4932872 h 5888966"/>
              <a:gd name="connsiteX426" fmla="*/ 3986842 w 8928341"/>
              <a:gd name="connsiteY426" fmla="*/ 4984630 h 5888966"/>
              <a:gd name="connsiteX427" fmla="*/ 3926457 w 8928341"/>
              <a:gd name="connsiteY427" fmla="*/ 5001883 h 5888966"/>
              <a:gd name="connsiteX428" fmla="*/ 3891952 w 8928341"/>
              <a:gd name="connsiteY428" fmla="*/ 5062268 h 5888966"/>
              <a:gd name="connsiteX429" fmla="*/ 3874699 w 8928341"/>
              <a:gd name="connsiteY429" fmla="*/ 5019136 h 5888966"/>
              <a:gd name="connsiteX430" fmla="*/ 3797061 w 8928341"/>
              <a:gd name="connsiteY430" fmla="*/ 5001883 h 5888966"/>
              <a:gd name="connsiteX431" fmla="*/ 3779808 w 8928341"/>
              <a:gd name="connsiteY431" fmla="*/ 5036389 h 5888966"/>
              <a:gd name="connsiteX432" fmla="*/ 3736676 w 8928341"/>
              <a:gd name="connsiteY432" fmla="*/ 5096774 h 5888966"/>
              <a:gd name="connsiteX433" fmla="*/ 3797061 w 8928341"/>
              <a:gd name="connsiteY433" fmla="*/ 5165785 h 5888966"/>
              <a:gd name="connsiteX434" fmla="*/ 3909204 w 8928341"/>
              <a:gd name="connsiteY434" fmla="*/ 5165785 h 5888966"/>
              <a:gd name="connsiteX435" fmla="*/ 4004095 w 8928341"/>
              <a:gd name="connsiteY435" fmla="*/ 5217543 h 5888966"/>
              <a:gd name="connsiteX436" fmla="*/ 4081733 w 8928341"/>
              <a:gd name="connsiteY436" fmla="*/ 5303807 h 5888966"/>
              <a:gd name="connsiteX437" fmla="*/ 4211129 w 8928341"/>
              <a:gd name="connsiteY437" fmla="*/ 5372819 h 5888966"/>
              <a:gd name="connsiteX438" fmla="*/ 4331899 w 8928341"/>
              <a:gd name="connsiteY438" fmla="*/ 5407324 h 5888966"/>
              <a:gd name="connsiteX439" fmla="*/ 4487174 w 8928341"/>
              <a:gd name="connsiteY439" fmla="*/ 5484962 h 5888966"/>
              <a:gd name="connsiteX440" fmla="*/ 4599318 w 8928341"/>
              <a:gd name="connsiteY440" fmla="*/ 5476336 h 5888966"/>
              <a:gd name="connsiteX441" fmla="*/ 4625197 w 8928341"/>
              <a:gd name="connsiteY441" fmla="*/ 5528094 h 5888966"/>
              <a:gd name="connsiteX442" fmla="*/ 4720087 w 8928341"/>
              <a:gd name="connsiteY442" fmla="*/ 5579853 h 5888966"/>
              <a:gd name="connsiteX443" fmla="*/ 4668329 w 8928341"/>
              <a:gd name="connsiteY443" fmla="*/ 5510841 h 5888966"/>
              <a:gd name="connsiteX444" fmla="*/ 4711461 w 8928341"/>
              <a:gd name="connsiteY444" fmla="*/ 5459083 h 5888966"/>
              <a:gd name="connsiteX445" fmla="*/ 4771846 w 8928341"/>
              <a:gd name="connsiteY445" fmla="*/ 5407324 h 5888966"/>
              <a:gd name="connsiteX446" fmla="*/ 4814978 w 8928341"/>
              <a:gd name="connsiteY446" fmla="*/ 5364192 h 5888966"/>
              <a:gd name="connsiteX447" fmla="*/ 4789099 w 8928341"/>
              <a:gd name="connsiteY447" fmla="*/ 5355566 h 5888966"/>
              <a:gd name="connsiteX448" fmla="*/ 4806352 w 8928341"/>
              <a:gd name="connsiteY448" fmla="*/ 5329687 h 5888966"/>
              <a:gd name="connsiteX449" fmla="*/ 4771846 w 8928341"/>
              <a:gd name="connsiteY449" fmla="*/ 5312434 h 5888966"/>
              <a:gd name="connsiteX450" fmla="*/ 4720087 w 8928341"/>
              <a:gd name="connsiteY450" fmla="*/ 5303807 h 5888966"/>
              <a:gd name="connsiteX451" fmla="*/ 4633823 w 8928341"/>
              <a:gd name="connsiteY451" fmla="*/ 5217543 h 5888966"/>
              <a:gd name="connsiteX452" fmla="*/ 4676955 w 8928341"/>
              <a:gd name="connsiteY452" fmla="*/ 5243423 h 5888966"/>
              <a:gd name="connsiteX453" fmla="*/ 4711461 w 8928341"/>
              <a:gd name="connsiteY453" fmla="*/ 5277928 h 5888966"/>
              <a:gd name="connsiteX454" fmla="*/ 4780472 w 8928341"/>
              <a:gd name="connsiteY454" fmla="*/ 5295181 h 5888966"/>
              <a:gd name="connsiteX455" fmla="*/ 4814978 w 8928341"/>
              <a:gd name="connsiteY455" fmla="*/ 5277928 h 5888966"/>
              <a:gd name="connsiteX456" fmla="*/ 4797725 w 8928341"/>
              <a:gd name="connsiteY456" fmla="*/ 5252049 h 5888966"/>
              <a:gd name="connsiteX457" fmla="*/ 4754593 w 8928341"/>
              <a:gd name="connsiteY457" fmla="*/ 5217543 h 5888966"/>
              <a:gd name="connsiteX458" fmla="*/ 4789099 w 8928341"/>
              <a:gd name="connsiteY458" fmla="*/ 5243423 h 5888966"/>
              <a:gd name="connsiteX459" fmla="*/ 4840857 w 8928341"/>
              <a:gd name="connsiteY459" fmla="*/ 5234796 h 5888966"/>
              <a:gd name="connsiteX460" fmla="*/ 4832231 w 8928341"/>
              <a:gd name="connsiteY460" fmla="*/ 5157158 h 5888966"/>
              <a:gd name="connsiteX461" fmla="*/ 4849484 w 8928341"/>
              <a:gd name="connsiteY461" fmla="*/ 5122653 h 5888966"/>
              <a:gd name="connsiteX462" fmla="*/ 4866736 w 8928341"/>
              <a:gd name="connsiteY462" fmla="*/ 5183038 h 5888966"/>
              <a:gd name="connsiteX463" fmla="*/ 4927121 w 8928341"/>
              <a:gd name="connsiteY463" fmla="*/ 5157158 h 5888966"/>
              <a:gd name="connsiteX464" fmla="*/ 4901242 w 8928341"/>
              <a:gd name="connsiteY464" fmla="*/ 5208917 h 5888966"/>
              <a:gd name="connsiteX465" fmla="*/ 4875363 w 8928341"/>
              <a:gd name="connsiteY465" fmla="*/ 5208917 h 5888966"/>
              <a:gd name="connsiteX466" fmla="*/ 4858110 w 8928341"/>
              <a:gd name="connsiteY466" fmla="*/ 5260675 h 5888966"/>
              <a:gd name="connsiteX467" fmla="*/ 4814978 w 8928341"/>
              <a:gd name="connsiteY467" fmla="*/ 5303807 h 5888966"/>
              <a:gd name="connsiteX468" fmla="*/ 4832231 w 8928341"/>
              <a:gd name="connsiteY468" fmla="*/ 5338313 h 5888966"/>
              <a:gd name="connsiteX469" fmla="*/ 4840857 w 8928341"/>
              <a:gd name="connsiteY469" fmla="*/ 5407324 h 5888966"/>
              <a:gd name="connsiteX470" fmla="*/ 4909869 w 8928341"/>
              <a:gd name="connsiteY470" fmla="*/ 5338313 h 5888966"/>
              <a:gd name="connsiteX471" fmla="*/ 5039265 w 8928341"/>
              <a:gd name="connsiteY471" fmla="*/ 5286555 h 5888966"/>
              <a:gd name="connsiteX472" fmla="*/ 5082397 w 8928341"/>
              <a:gd name="connsiteY472" fmla="*/ 5243423 h 5888966"/>
              <a:gd name="connsiteX473" fmla="*/ 5065144 w 8928341"/>
              <a:gd name="connsiteY473" fmla="*/ 5191664 h 5888966"/>
              <a:gd name="connsiteX474" fmla="*/ 5022012 w 8928341"/>
              <a:gd name="connsiteY474" fmla="*/ 5157158 h 5888966"/>
              <a:gd name="connsiteX475" fmla="*/ 5073770 w 8928341"/>
              <a:gd name="connsiteY475" fmla="*/ 5157158 h 5888966"/>
              <a:gd name="connsiteX476" fmla="*/ 5091023 w 8928341"/>
              <a:gd name="connsiteY476" fmla="*/ 5122653 h 5888966"/>
              <a:gd name="connsiteX477" fmla="*/ 5073770 w 8928341"/>
              <a:gd name="connsiteY477" fmla="*/ 5062268 h 5888966"/>
              <a:gd name="connsiteX478" fmla="*/ 5099650 w 8928341"/>
              <a:gd name="connsiteY478" fmla="*/ 5088147 h 5888966"/>
              <a:gd name="connsiteX479" fmla="*/ 5116902 w 8928341"/>
              <a:gd name="connsiteY479" fmla="*/ 5139906 h 5888966"/>
              <a:gd name="connsiteX480" fmla="*/ 5082397 w 8928341"/>
              <a:gd name="connsiteY480" fmla="*/ 5200291 h 5888966"/>
              <a:gd name="connsiteX481" fmla="*/ 5185914 w 8928341"/>
              <a:gd name="connsiteY481" fmla="*/ 5217543 h 5888966"/>
              <a:gd name="connsiteX482" fmla="*/ 5229046 w 8928341"/>
              <a:gd name="connsiteY482" fmla="*/ 5165785 h 5888966"/>
              <a:gd name="connsiteX483" fmla="*/ 5237672 w 8928341"/>
              <a:gd name="connsiteY483" fmla="*/ 5286555 h 5888966"/>
              <a:gd name="connsiteX484" fmla="*/ 5272178 w 8928341"/>
              <a:gd name="connsiteY484" fmla="*/ 5243423 h 5888966"/>
              <a:gd name="connsiteX485" fmla="*/ 5263552 w 8928341"/>
              <a:gd name="connsiteY485" fmla="*/ 5200291 h 5888966"/>
              <a:gd name="connsiteX486" fmla="*/ 5289431 w 8928341"/>
              <a:gd name="connsiteY486" fmla="*/ 5217543 h 5888966"/>
              <a:gd name="connsiteX487" fmla="*/ 5349816 w 8928341"/>
              <a:gd name="connsiteY487" fmla="*/ 5252049 h 5888966"/>
              <a:gd name="connsiteX488" fmla="*/ 5418827 w 8928341"/>
              <a:gd name="connsiteY488" fmla="*/ 5200291 h 5888966"/>
              <a:gd name="connsiteX489" fmla="*/ 5470585 w 8928341"/>
              <a:gd name="connsiteY489" fmla="*/ 5148532 h 5888966"/>
              <a:gd name="connsiteX490" fmla="*/ 5556850 w 8928341"/>
              <a:gd name="connsiteY490" fmla="*/ 5053641 h 5888966"/>
              <a:gd name="connsiteX491" fmla="*/ 5651740 w 8928341"/>
              <a:gd name="connsiteY491" fmla="*/ 4993257 h 5888966"/>
              <a:gd name="connsiteX492" fmla="*/ 5668993 w 8928341"/>
              <a:gd name="connsiteY492" fmla="*/ 4932872 h 5888966"/>
              <a:gd name="connsiteX493" fmla="*/ 5720752 w 8928341"/>
              <a:gd name="connsiteY493" fmla="*/ 4881113 h 5888966"/>
              <a:gd name="connsiteX494" fmla="*/ 5677619 w 8928341"/>
              <a:gd name="connsiteY494" fmla="*/ 4794849 h 5888966"/>
              <a:gd name="connsiteX495" fmla="*/ 5720752 w 8928341"/>
              <a:gd name="connsiteY495" fmla="*/ 4751717 h 5888966"/>
              <a:gd name="connsiteX496" fmla="*/ 5832895 w 8928341"/>
              <a:gd name="connsiteY496" fmla="*/ 4691332 h 5888966"/>
              <a:gd name="connsiteX497" fmla="*/ 5858774 w 8928341"/>
              <a:gd name="connsiteY497" fmla="*/ 4630947 h 5888966"/>
              <a:gd name="connsiteX498" fmla="*/ 5815642 w 8928341"/>
              <a:gd name="connsiteY498" fmla="*/ 4596441 h 5888966"/>
              <a:gd name="connsiteX499" fmla="*/ 5772510 w 8928341"/>
              <a:gd name="connsiteY499" fmla="*/ 4596441 h 5888966"/>
              <a:gd name="connsiteX500" fmla="*/ 5832895 w 8928341"/>
              <a:gd name="connsiteY500" fmla="*/ 4561936 h 5888966"/>
              <a:gd name="connsiteX501" fmla="*/ 5893280 w 8928341"/>
              <a:gd name="connsiteY501" fmla="*/ 4605068 h 5888966"/>
              <a:gd name="connsiteX502" fmla="*/ 5979544 w 8928341"/>
              <a:gd name="connsiteY502" fmla="*/ 4579189 h 5888966"/>
              <a:gd name="connsiteX503" fmla="*/ 5996797 w 8928341"/>
              <a:gd name="connsiteY503" fmla="*/ 4527430 h 5888966"/>
              <a:gd name="connsiteX504" fmla="*/ 5988170 w 8928341"/>
              <a:gd name="connsiteY504" fmla="*/ 4441166 h 5888966"/>
              <a:gd name="connsiteX505" fmla="*/ 5979544 w 8928341"/>
              <a:gd name="connsiteY505" fmla="*/ 4354902 h 5888966"/>
              <a:gd name="connsiteX506" fmla="*/ 5979544 w 8928341"/>
              <a:gd name="connsiteY506" fmla="*/ 4277264 h 5888966"/>
              <a:gd name="connsiteX507" fmla="*/ 6005423 w 8928341"/>
              <a:gd name="connsiteY507" fmla="*/ 4311770 h 5888966"/>
              <a:gd name="connsiteX508" fmla="*/ 6022676 w 8928341"/>
              <a:gd name="connsiteY508" fmla="*/ 4372155 h 5888966"/>
              <a:gd name="connsiteX509" fmla="*/ 6074435 w 8928341"/>
              <a:gd name="connsiteY509" fmla="*/ 4320396 h 5888966"/>
              <a:gd name="connsiteX510" fmla="*/ 6039929 w 8928341"/>
              <a:gd name="connsiteY510" fmla="*/ 4406660 h 5888966"/>
              <a:gd name="connsiteX511" fmla="*/ 6014050 w 8928341"/>
              <a:gd name="connsiteY511" fmla="*/ 4458419 h 5888966"/>
              <a:gd name="connsiteX512" fmla="*/ 6048555 w 8928341"/>
              <a:gd name="connsiteY512" fmla="*/ 4536057 h 5888966"/>
              <a:gd name="connsiteX513" fmla="*/ 6152072 w 8928341"/>
              <a:gd name="connsiteY513" fmla="*/ 4527430 h 5888966"/>
              <a:gd name="connsiteX514" fmla="*/ 6221084 w 8928341"/>
              <a:gd name="connsiteY514" fmla="*/ 4484298 h 5888966"/>
              <a:gd name="connsiteX515" fmla="*/ 6333227 w 8928341"/>
              <a:gd name="connsiteY515" fmla="*/ 4492924 h 5888966"/>
              <a:gd name="connsiteX516" fmla="*/ 6359106 w 8928341"/>
              <a:gd name="connsiteY516" fmla="*/ 4449792 h 5888966"/>
              <a:gd name="connsiteX517" fmla="*/ 6479876 w 8928341"/>
              <a:gd name="connsiteY517" fmla="*/ 4449792 h 5888966"/>
              <a:gd name="connsiteX518" fmla="*/ 6548887 w 8928341"/>
              <a:gd name="connsiteY518" fmla="*/ 4406660 h 5888966"/>
              <a:gd name="connsiteX519" fmla="*/ 6609272 w 8928341"/>
              <a:gd name="connsiteY519" fmla="*/ 4363528 h 5888966"/>
              <a:gd name="connsiteX520" fmla="*/ 6755921 w 8928341"/>
              <a:gd name="connsiteY520" fmla="*/ 4311770 h 5888966"/>
              <a:gd name="connsiteX521" fmla="*/ 6807680 w 8928341"/>
              <a:gd name="connsiteY521" fmla="*/ 4225506 h 5888966"/>
              <a:gd name="connsiteX522" fmla="*/ 6790427 w 8928341"/>
              <a:gd name="connsiteY522" fmla="*/ 4165121 h 5888966"/>
              <a:gd name="connsiteX523" fmla="*/ 6773174 w 8928341"/>
              <a:gd name="connsiteY523" fmla="*/ 4104736 h 5888966"/>
              <a:gd name="connsiteX524" fmla="*/ 6824933 w 8928341"/>
              <a:gd name="connsiteY524" fmla="*/ 4061604 h 5888966"/>
              <a:gd name="connsiteX525" fmla="*/ 6919823 w 8928341"/>
              <a:gd name="connsiteY525" fmla="*/ 3983966 h 5888966"/>
              <a:gd name="connsiteX526" fmla="*/ 6893944 w 8928341"/>
              <a:gd name="connsiteY526" fmla="*/ 3923581 h 5888966"/>
              <a:gd name="connsiteX527" fmla="*/ 6945702 w 8928341"/>
              <a:gd name="connsiteY527" fmla="*/ 3845943 h 5888966"/>
              <a:gd name="connsiteX528" fmla="*/ 7066472 w 8928341"/>
              <a:gd name="connsiteY528" fmla="*/ 3776932 h 5888966"/>
              <a:gd name="connsiteX529" fmla="*/ 7187242 w 8928341"/>
              <a:gd name="connsiteY529" fmla="*/ 3716547 h 5888966"/>
              <a:gd name="connsiteX530" fmla="*/ 7213121 w 8928341"/>
              <a:gd name="connsiteY530" fmla="*/ 3673415 h 5888966"/>
              <a:gd name="connsiteX531" fmla="*/ 7178616 w 8928341"/>
              <a:gd name="connsiteY531" fmla="*/ 3664789 h 5888966"/>
              <a:gd name="connsiteX532" fmla="*/ 7109604 w 8928341"/>
              <a:gd name="connsiteY532" fmla="*/ 3587151 h 5888966"/>
              <a:gd name="connsiteX533" fmla="*/ 7014714 w 8928341"/>
              <a:gd name="connsiteY533" fmla="*/ 3595777 h 5888966"/>
              <a:gd name="connsiteX534" fmla="*/ 6962955 w 8928341"/>
              <a:gd name="connsiteY534" fmla="*/ 3526766 h 5888966"/>
              <a:gd name="connsiteX535" fmla="*/ 6893944 w 8928341"/>
              <a:gd name="connsiteY535" fmla="*/ 3440502 h 5888966"/>
              <a:gd name="connsiteX536" fmla="*/ 6980208 w 8928341"/>
              <a:gd name="connsiteY536" fmla="*/ 3475007 h 5888966"/>
              <a:gd name="connsiteX537" fmla="*/ 7040593 w 8928341"/>
              <a:gd name="connsiteY537" fmla="*/ 3518140 h 5888966"/>
              <a:gd name="connsiteX538" fmla="*/ 7178616 w 8928341"/>
              <a:gd name="connsiteY538" fmla="*/ 3552645 h 5888966"/>
              <a:gd name="connsiteX539" fmla="*/ 7264880 w 8928341"/>
              <a:gd name="connsiteY539" fmla="*/ 3613030 h 5888966"/>
              <a:gd name="connsiteX540" fmla="*/ 7256253 w 8928341"/>
              <a:gd name="connsiteY540" fmla="*/ 3526766 h 5888966"/>
              <a:gd name="connsiteX541" fmla="*/ 7204495 w 8928341"/>
              <a:gd name="connsiteY541" fmla="*/ 3475007 h 5888966"/>
              <a:gd name="connsiteX542" fmla="*/ 7161363 w 8928341"/>
              <a:gd name="connsiteY542" fmla="*/ 3431875 h 5888966"/>
              <a:gd name="connsiteX543" fmla="*/ 7178616 w 8928341"/>
              <a:gd name="connsiteY543" fmla="*/ 3380117 h 5888966"/>
              <a:gd name="connsiteX544" fmla="*/ 7221748 w 8928341"/>
              <a:gd name="connsiteY544" fmla="*/ 3328358 h 5888966"/>
              <a:gd name="connsiteX545" fmla="*/ 7195869 w 8928341"/>
              <a:gd name="connsiteY545" fmla="*/ 3405996 h 5888966"/>
              <a:gd name="connsiteX546" fmla="*/ 7239001 w 8928341"/>
              <a:gd name="connsiteY546" fmla="*/ 3440502 h 5888966"/>
              <a:gd name="connsiteX547" fmla="*/ 7256253 w 8928341"/>
              <a:gd name="connsiteY547" fmla="*/ 3483634 h 5888966"/>
              <a:gd name="connsiteX548" fmla="*/ 7299385 w 8928341"/>
              <a:gd name="connsiteY548" fmla="*/ 3440502 h 5888966"/>
              <a:gd name="connsiteX549" fmla="*/ 7299385 w 8928341"/>
              <a:gd name="connsiteY549" fmla="*/ 3492260 h 5888966"/>
              <a:gd name="connsiteX550" fmla="*/ 7385650 w 8928341"/>
              <a:gd name="connsiteY550" fmla="*/ 3500887 h 5888966"/>
              <a:gd name="connsiteX551" fmla="*/ 7282133 w 8928341"/>
              <a:gd name="connsiteY551" fmla="*/ 3544019 h 5888966"/>
              <a:gd name="connsiteX552" fmla="*/ 7325265 w 8928341"/>
              <a:gd name="connsiteY552" fmla="*/ 3621657 h 5888966"/>
              <a:gd name="connsiteX553" fmla="*/ 7402902 w 8928341"/>
              <a:gd name="connsiteY553" fmla="*/ 3587151 h 5888966"/>
              <a:gd name="connsiteX554" fmla="*/ 7497793 w 8928341"/>
              <a:gd name="connsiteY554" fmla="*/ 3621657 h 5888966"/>
              <a:gd name="connsiteX555" fmla="*/ 7627189 w 8928341"/>
              <a:gd name="connsiteY555" fmla="*/ 3604404 h 5888966"/>
              <a:gd name="connsiteX556" fmla="*/ 7713453 w 8928341"/>
              <a:gd name="connsiteY556" fmla="*/ 3552645 h 5888966"/>
              <a:gd name="connsiteX557" fmla="*/ 7825597 w 8928341"/>
              <a:gd name="connsiteY557" fmla="*/ 3475007 h 5888966"/>
              <a:gd name="connsiteX558" fmla="*/ 7937740 w 8928341"/>
              <a:gd name="connsiteY558" fmla="*/ 3388743 h 5888966"/>
              <a:gd name="connsiteX559" fmla="*/ 8041257 w 8928341"/>
              <a:gd name="connsiteY559" fmla="*/ 3319732 h 5888966"/>
              <a:gd name="connsiteX560" fmla="*/ 8170653 w 8928341"/>
              <a:gd name="connsiteY560" fmla="*/ 3259347 h 5888966"/>
              <a:gd name="connsiteX561" fmla="*/ 8205159 w 8928341"/>
              <a:gd name="connsiteY561" fmla="*/ 3216215 h 5888966"/>
              <a:gd name="connsiteX562" fmla="*/ 8179280 w 8928341"/>
              <a:gd name="connsiteY562" fmla="*/ 3147204 h 5888966"/>
              <a:gd name="connsiteX563" fmla="*/ 8136148 w 8928341"/>
              <a:gd name="connsiteY563" fmla="*/ 3207589 h 5888966"/>
              <a:gd name="connsiteX564" fmla="*/ 8093016 w 8928341"/>
              <a:gd name="connsiteY564" fmla="*/ 3242094 h 5888966"/>
              <a:gd name="connsiteX565" fmla="*/ 8049884 w 8928341"/>
              <a:gd name="connsiteY565" fmla="*/ 3242094 h 5888966"/>
              <a:gd name="connsiteX566" fmla="*/ 8041257 w 8928341"/>
              <a:gd name="connsiteY566" fmla="*/ 3155830 h 5888966"/>
              <a:gd name="connsiteX567" fmla="*/ 7989499 w 8928341"/>
              <a:gd name="connsiteY567" fmla="*/ 3138577 h 5888966"/>
              <a:gd name="connsiteX568" fmla="*/ 8041257 w 8928341"/>
              <a:gd name="connsiteY568" fmla="*/ 3104072 h 5888966"/>
              <a:gd name="connsiteX569" fmla="*/ 8110269 w 8928341"/>
              <a:gd name="connsiteY569" fmla="*/ 3060940 h 5888966"/>
              <a:gd name="connsiteX570" fmla="*/ 8179280 w 8928341"/>
              <a:gd name="connsiteY570" fmla="*/ 3060940 h 5888966"/>
              <a:gd name="connsiteX571" fmla="*/ 8265544 w 8928341"/>
              <a:gd name="connsiteY571" fmla="*/ 2991928 h 5888966"/>
              <a:gd name="connsiteX572" fmla="*/ 8334555 w 8928341"/>
              <a:gd name="connsiteY572" fmla="*/ 2914291 h 5888966"/>
              <a:gd name="connsiteX573" fmla="*/ 8446699 w 8928341"/>
              <a:gd name="connsiteY573" fmla="*/ 2828026 h 5888966"/>
              <a:gd name="connsiteX574" fmla="*/ 8394940 w 8928341"/>
              <a:gd name="connsiteY574" fmla="*/ 2802147 h 5888966"/>
              <a:gd name="connsiteX575" fmla="*/ 8282797 w 8928341"/>
              <a:gd name="connsiteY575" fmla="*/ 2810774 h 5888966"/>
              <a:gd name="connsiteX576" fmla="*/ 8187906 w 8928341"/>
              <a:gd name="connsiteY576" fmla="*/ 2819400 h 5888966"/>
              <a:gd name="connsiteX577" fmla="*/ 8127521 w 8928341"/>
              <a:gd name="connsiteY577" fmla="*/ 2828026 h 5888966"/>
              <a:gd name="connsiteX578" fmla="*/ 8006752 w 8928341"/>
              <a:gd name="connsiteY578" fmla="*/ 2793521 h 5888966"/>
              <a:gd name="connsiteX579" fmla="*/ 7963619 w 8928341"/>
              <a:gd name="connsiteY579" fmla="*/ 2776268 h 5888966"/>
              <a:gd name="connsiteX580" fmla="*/ 7929114 w 8928341"/>
              <a:gd name="connsiteY580" fmla="*/ 2810774 h 5888966"/>
              <a:gd name="connsiteX581" fmla="*/ 7834223 w 8928341"/>
              <a:gd name="connsiteY581" fmla="*/ 2784894 h 5888966"/>
              <a:gd name="connsiteX582" fmla="*/ 7713453 w 8928341"/>
              <a:gd name="connsiteY582" fmla="*/ 2802147 h 5888966"/>
              <a:gd name="connsiteX583" fmla="*/ 7670321 w 8928341"/>
              <a:gd name="connsiteY583" fmla="*/ 2802147 h 5888966"/>
              <a:gd name="connsiteX584" fmla="*/ 7696201 w 8928341"/>
              <a:gd name="connsiteY584" fmla="*/ 2759015 h 5888966"/>
              <a:gd name="connsiteX585" fmla="*/ 7627189 w 8928341"/>
              <a:gd name="connsiteY585" fmla="*/ 2759015 h 5888966"/>
              <a:gd name="connsiteX586" fmla="*/ 7704827 w 8928341"/>
              <a:gd name="connsiteY586" fmla="*/ 2724509 h 5888966"/>
              <a:gd name="connsiteX587" fmla="*/ 7618563 w 8928341"/>
              <a:gd name="connsiteY587" fmla="*/ 2664124 h 5888966"/>
              <a:gd name="connsiteX588" fmla="*/ 7653069 w 8928341"/>
              <a:gd name="connsiteY588" fmla="*/ 2603740 h 5888966"/>
              <a:gd name="connsiteX589" fmla="*/ 7730706 w 8928341"/>
              <a:gd name="connsiteY589" fmla="*/ 2707257 h 5888966"/>
              <a:gd name="connsiteX590" fmla="*/ 7834223 w 8928341"/>
              <a:gd name="connsiteY590" fmla="*/ 2724509 h 5888966"/>
              <a:gd name="connsiteX591" fmla="*/ 7920487 w 8928341"/>
              <a:gd name="connsiteY591" fmla="*/ 2750389 h 5888966"/>
              <a:gd name="connsiteX592" fmla="*/ 8006752 w 8928341"/>
              <a:gd name="connsiteY592" fmla="*/ 2750389 h 5888966"/>
              <a:gd name="connsiteX593" fmla="*/ 7989499 w 8928341"/>
              <a:gd name="connsiteY593" fmla="*/ 2698630 h 5888966"/>
              <a:gd name="connsiteX594" fmla="*/ 8041257 w 8928341"/>
              <a:gd name="connsiteY594" fmla="*/ 2664124 h 5888966"/>
              <a:gd name="connsiteX595" fmla="*/ 8067136 w 8928341"/>
              <a:gd name="connsiteY595" fmla="*/ 2759015 h 5888966"/>
              <a:gd name="connsiteX596" fmla="*/ 8118895 w 8928341"/>
              <a:gd name="connsiteY596" fmla="*/ 2793521 h 5888966"/>
              <a:gd name="connsiteX597" fmla="*/ 8187906 w 8928341"/>
              <a:gd name="connsiteY597" fmla="*/ 2759015 h 5888966"/>
              <a:gd name="connsiteX598" fmla="*/ 8265544 w 8928341"/>
              <a:gd name="connsiteY598" fmla="*/ 2767641 h 5888966"/>
              <a:gd name="connsiteX599" fmla="*/ 8239665 w 8928341"/>
              <a:gd name="connsiteY599" fmla="*/ 2707257 h 5888966"/>
              <a:gd name="connsiteX600" fmla="*/ 8308676 w 8928341"/>
              <a:gd name="connsiteY600" fmla="*/ 2767641 h 5888966"/>
              <a:gd name="connsiteX601" fmla="*/ 8394940 w 8928341"/>
              <a:gd name="connsiteY601" fmla="*/ 2776268 h 5888966"/>
              <a:gd name="connsiteX602" fmla="*/ 8325929 w 8928341"/>
              <a:gd name="connsiteY602" fmla="*/ 2724509 h 5888966"/>
              <a:gd name="connsiteX603" fmla="*/ 8403567 w 8928341"/>
              <a:gd name="connsiteY603" fmla="*/ 2767641 h 5888966"/>
              <a:gd name="connsiteX604" fmla="*/ 8412193 w 8928341"/>
              <a:gd name="connsiteY604" fmla="*/ 2707257 h 5888966"/>
              <a:gd name="connsiteX605" fmla="*/ 8472578 w 8928341"/>
              <a:gd name="connsiteY605" fmla="*/ 2664124 h 5888966"/>
              <a:gd name="connsiteX606" fmla="*/ 8438072 w 8928341"/>
              <a:gd name="connsiteY606" fmla="*/ 2733136 h 5888966"/>
              <a:gd name="connsiteX607" fmla="*/ 8532963 w 8928341"/>
              <a:gd name="connsiteY607" fmla="*/ 2759015 h 5888966"/>
              <a:gd name="connsiteX608" fmla="*/ 8498457 w 8928341"/>
              <a:gd name="connsiteY608" fmla="*/ 2707257 h 5888966"/>
              <a:gd name="connsiteX609" fmla="*/ 8584721 w 8928341"/>
              <a:gd name="connsiteY609" fmla="*/ 2724509 h 5888966"/>
              <a:gd name="connsiteX610" fmla="*/ 8550216 w 8928341"/>
              <a:gd name="connsiteY610" fmla="*/ 2655498 h 5888966"/>
              <a:gd name="connsiteX611" fmla="*/ 8584721 w 8928341"/>
              <a:gd name="connsiteY611" fmla="*/ 2620992 h 5888966"/>
              <a:gd name="connsiteX612" fmla="*/ 8601974 w 8928341"/>
              <a:gd name="connsiteY612" fmla="*/ 2560607 h 5888966"/>
              <a:gd name="connsiteX613" fmla="*/ 8584721 w 8928341"/>
              <a:gd name="connsiteY613" fmla="*/ 2500223 h 5888966"/>
              <a:gd name="connsiteX614" fmla="*/ 8481204 w 8928341"/>
              <a:gd name="connsiteY614" fmla="*/ 2482970 h 5888966"/>
              <a:gd name="connsiteX615" fmla="*/ 8343182 w 8928341"/>
              <a:gd name="connsiteY615" fmla="*/ 2457091 h 5888966"/>
              <a:gd name="connsiteX616" fmla="*/ 8334555 w 8928341"/>
              <a:gd name="connsiteY616" fmla="*/ 2422585 h 5888966"/>
              <a:gd name="connsiteX617" fmla="*/ 8446699 w 8928341"/>
              <a:gd name="connsiteY617" fmla="*/ 2448464 h 5888966"/>
              <a:gd name="connsiteX618" fmla="*/ 8558842 w 8928341"/>
              <a:gd name="connsiteY618" fmla="*/ 2474343 h 5888966"/>
              <a:gd name="connsiteX619" fmla="*/ 8532963 w 8928341"/>
              <a:gd name="connsiteY619" fmla="*/ 2431211 h 5888966"/>
              <a:gd name="connsiteX620" fmla="*/ 8550216 w 8928341"/>
              <a:gd name="connsiteY620" fmla="*/ 2388079 h 5888966"/>
              <a:gd name="connsiteX621" fmla="*/ 8601974 w 8928341"/>
              <a:gd name="connsiteY621" fmla="*/ 2310441 h 5888966"/>
              <a:gd name="connsiteX622" fmla="*/ 8576095 w 8928341"/>
              <a:gd name="connsiteY622" fmla="*/ 2267309 h 5888966"/>
              <a:gd name="connsiteX623" fmla="*/ 8532963 w 8928341"/>
              <a:gd name="connsiteY623" fmla="*/ 2293189 h 5888966"/>
              <a:gd name="connsiteX624" fmla="*/ 8567469 w 8928341"/>
              <a:gd name="connsiteY624" fmla="*/ 2215551 h 5888966"/>
              <a:gd name="connsiteX625" fmla="*/ 8498457 w 8928341"/>
              <a:gd name="connsiteY625" fmla="*/ 2181045 h 5888966"/>
              <a:gd name="connsiteX626" fmla="*/ 8627853 w 8928341"/>
              <a:gd name="connsiteY626" fmla="*/ 2232804 h 5888966"/>
              <a:gd name="connsiteX627" fmla="*/ 8567469 w 8928341"/>
              <a:gd name="connsiteY627" fmla="*/ 2189672 h 5888966"/>
              <a:gd name="connsiteX628" fmla="*/ 8627853 w 8928341"/>
              <a:gd name="connsiteY628" fmla="*/ 2129287 h 5888966"/>
              <a:gd name="connsiteX629" fmla="*/ 8515710 w 8928341"/>
              <a:gd name="connsiteY629" fmla="*/ 2112034 h 5888966"/>
              <a:gd name="connsiteX630" fmla="*/ 8489831 w 8928341"/>
              <a:gd name="connsiteY630" fmla="*/ 2034396 h 5888966"/>
              <a:gd name="connsiteX631" fmla="*/ 8558842 w 8928341"/>
              <a:gd name="connsiteY631" fmla="*/ 2060275 h 5888966"/>
              <a:gd name="connsiteX632" fmla="*/ 8610601 w 8928341"/>
              <a:gd name="connsiteY632" fmla="*/ 2086155 h 5888966"/>
              <a:gd name="connsiteX633" fmla="*/ 8670985 w 8928341"/>
              <a:gd name="connsiteY633" fmla="*/ 2120660 h 5888966"/>
              <a:gd name="connsiteX634" fmla="*/ 8627853 w 8928341"/>
              <a:gd name="connsiteY634" fmla="*/ 2034396 h 5888966"/>
              <a:gd name="connsiteX635" fmla="*/ 8645106 w 8928341"/>
              <a:gd name="connsiteY635" fmla="*/ 1948132 h 5888966"/>
              <a:gd name="connsiteX636" fmla="*/ 8610601 w 8928341"/>
              <a:gd name="connsiteY636" fmla="*/ 1844615 h 5888966"/>
              <a:gd name="connsiteX637" fmla="*/ 8541589 w 8928341"/>
              <a:gd name="connsiteY637" fmla="*/ 1835989 h 5888966"/>
              <a:gd name="connsiteX638" fmla="*/ 8438072 w 8928341"/>
              <a:gd name="connsiteY638" fmla="*/ 1835989 h 5888966"/>
              <a:gd name="connsiteX639" fmla="*/ 8507084 w 8928341"/>
              <a:gd name="connsiteY639" fmla="*/ 1784230 h 5888966"/>
              <a:gd name="connsiteX640" fmla="*/ 8550216 w 8928341"/>
              <a:gd name="connsiteY640" fmla="*/ 1775604 h 5888966"/>
              <a:gd name="connsiteX641" fmla="*/ 8627853 w 8928341"/>
              <a:gd name="connsiteY641" fmla="*/ 1766977 h 5888966"/>
              <a:gd name="connsiteX642" fmla="*/ 8619227 w 8928341"/>
              <a:gd name="connsiteY642" fmla="*/ 1715219 h 5888966"/>
              <a:gd name="connsiteX643" fmla="*/ 8584721 w 8928341"/>
              <a:gd name="connsiteY643" fmla="*/ 1628955 h 5888966"/>
              <a:gd name="connsiteX644" fmla="*/ 8524336 w 8928341"/>
              <a:gd name="connsiteY644" fmla="*/ 1611702 h 5888966"/>
              <a:gd name="connsiteX645" fmla="*/ 8481204 w 8928341"/>
              <a:gd name="connsiteY645" fmla="*/ 1525438 h 5888966"/>
              <a:gd name="connsiteX646" fmla="*/ 8429446 w 8928341"/>
              <a:gd name="connsiteY646" fmla="*/ 1534064 h 5888966"/>
              <a:gd name="connsiteX647" fmla="*/ 8532963 w 8928341"/>
              <a:gd name="connsiteY647" fmla="*/ 1525438 h 5888966"/>
              <a:gd name="connsiteX648" fmla="*/ 8567469 w 8928341"/>
              <a:gd name="connsiteY648" fmla="*/ 1499558 h 5888966"/>
              <a:gd name="connsiteX649" fmla="*/ 8576095 w 8928341"/>
              <a:gd name="connsiteY649" fmla="*/ 1447800 h 5888966"/>
              <a:gd name="connsiteX650" fmla="*/ 8550216 w 8928341"/>
              <a:gd name="connsiteY650" fmla="*/ 1352909 h 5888966"/>
              <a:gd name="connsiteX651" fmla="*/ 8472578 w 8928341"/>
              <a:gd name="connsiteY651" fmla="*/ 1275272 h 5888966"/>
              <a:gd name="connsiteX652" fmla="*/ 8446699 w 8928341"/>
              <a:gd name="connsiteY652" fmla="*/ 1206260 h 5888966"/>
              <a:gd name="connsiteX653" fmla="*/ 8420819 w 8928341"/>
              <a:gd name="connsiteY653" fmla="*/ 1145875 h 5888966"/>
              <a:gd name="connsiteX654" fmla="*/ 8386314 w 8928341"/>
              <a:gd name="connsiteY654" fmla="*/ 1033732 h 5888966"/>
              <a:gd name="connsiteX655" fmla="*/ 8386314 w 8928341"/>
              <a:gd name="connsiteY655" fmla="*/ 981974 h 5888966"/>
              <a:gd name="connsiteX656" fmla="*/ 8412193 w 8928341"/>
              <a:gd name="connsiteY656" fmla="*/ 930215 h 5888966"/>
              <a:gd name="connsiteX657" fmla="*/ 8446699 w 8928341"/>
              <a:gd name="connsiteY657" fmla="*/ 843951 h 5888966"/>
              <a:gd name="connsiteX658" fmla="*/ 8412193 w 8928341"/>
              <a:gd name="connsiteY658" fmla="*/ 774940 h 5888966"/>
              <a:gd name="connsiteX659" fmla="*/ 8420819 w 8928341"/>
              <a:gd name="connsiteY659" fmla="*/ 654170 h 5888966"/>
              <a:gd name="connsiteX660" fmla="*/ 8334555 w 8928341"/>
              <a:gd name="connsiteY660" fmla="*/ 490268 h 5888966"/>
              <a:gd name="connsiteX661" fmla="*/ 8446699 w 8928341"/>
              <a:gd name="connsiteY661" fmla="*/ 576532 h 5888966"/>
              <a:gd name="connsiteX662" fmla="*/ 8463952 w 8928341"/>
              <a:gd name="connsiteY662" fmla="*/ 826698 h 5888966"/>
              <a:gd name="connsiteX663" fmla="*/ 8472578 w 8928341"/>
              <a:gd name="connsiteY663" fmla="*/ 947468 h 5888966"/>
              <a:gd name="connsiteX664" fmla="*/ 8489831 w 8928341"/>
              <a:gd name="connsiteY664" fmla="*/ 1076864 h 5888966"/>
              <a:gd name="connsiteX665" fmla="*/ 8576095 w 8928341"/>
              <a:gd name="connsiteY665" fmla="*/ 1223513 h 5888966"/>
              <a:gd name="connsiteX666" fmla="*/ 8610601 w 8928341"/>
              <a:gd name="connsiteY666" fmla="*/ 1085491 h 5888966"/>
              <a:gd name="connsiteX667" fmla="*/ 8627853 w 8928341"/>
              <a:gd name="connsiteY667" fmla="*/ 1206260 h 5888966"/>
              <a:gd name="connsiteX668" fmla="*/ 8610601 w 8928341"/>
              <a:gd name="connsiteY668" fmla="*/ 1344283 h 5888966"/>
              <a:gd name="connsiteX669" fmla="*/ 8645106 w 8928341"/>
              <a:gd name="connsiteY669" fmla="*/ 1465053 h 5888966"/>
              <a:gd name="connsiteX670" fmla="*/ 8627853 w 8928341"/>
              <a:gd name="connsiteY670" fmla="*/ 1628955 h 5888966"/>
              <a:gd name="connsiteX671" fmla="*/ 8688238 w 8928341"/>
              <a:gd name="connsiteY671" fmla="*/ 1766977 h 5888966"/>
              <a:gd name="connsiteX672" fmla="*/ 8731370 w 8928341"/>
              <a:gd name="connsiteY672" fmla="*/ 1861868 h 5888966"/>
              <a:gd name="connsiteX673" fmla="*/ 8679612 w 8928341"/>
              <a:gd name="connsiteY673" fmla="*/ 1939506 h 5888966"/>
              <a:gd name="connsiteX674" fmla="*/ 8731370 w 8928341"/>
              <a:gd name="connsiteY674" fmla="*/ 2025770 h 5888966"/>
              <a:gd name="connsiteX675" fmla="*/ 8826261 w 8928341"/>
              <a:gd name="connsiteY675" fmla="*/ 2129287 h 5888966"/>
              <a:gd name="connsiteX676" fmla="*/ 8783129 w 8928341"/>
              <a:gd name="connsiteY676" fmla="*/ 2172419 h 5888966"/>
              <a:gd name="connsiteX677" fmla="*/ 8800382 w 8928341"/>
              <a:gd name="connsiteY677" fmla="*/ 2275936 h 5888966"/>
              <a:gd name="connsiteX678" fmla="*/ 8774502 w 8928341"/>
              <a:gd name="connsiteY678" fmla="*/ 2431211 h 5888966"/>
              <a:gd name="connsiteX679" fmla="*/ 8826261 w 8928341"/>
              <a:gd name="connsiteY679" fmla="*/ 2482970 h 5888966"/>
              <a:gd name="connsiteX680" fmla="*/ 8860767 w 8928341"/>
              <a:gd name="connsiteY680" fmla="*/ 2577860 h 5888966"/>
              <a:gd name="connsiteX681" fmla="*/ 8860767 w 8928341"/>
              <a:gd name="connsiteY681" fmla="*/ 2638245 h 5888966"/>
              <a:gd name="connsiteX682" fmla="*/ 8757250 w 8928341"/>
              <a:gd name="connsiteY682" fmla="*/ 2715883 h 5888966"/>
              <a:gd name="connsiteX683" fmla="*/ 8705491 w 8928341"/>
              <a:gd name="connsiteY683" fmla="*/ 2784894 h 5888966"/>
              <a:gd name="connsiteX684" fmla="*/ 8714118 w 8928341"/>
              <a:gd name="connsiteY684" fmla="*/ 2922917 h 5888966"/>
              <a:gd name="connsiteX685" fmla="*/ 8817635 w 8928341"/>
              <a:gd name="connsiteY685" fmla="*/ 2940170 h 5888966"/>
              <a:gd name="connsiteX686" fmla="*/ 8903899 w 8928341"/>
              <a:gd name="connsiteY686" fmla="*/ 2888411 h 5888966"/>
              <a:gd name="connsiteX687" fmla="*/ 8903899 w 8928341"/>
              <a:gd name="connsiteY687" fmla="*/ 3992592 h 5888966"/>
              <a:gd name="connsiteX688" fmla="*/ 8757250 w 8928341"/>
              <a:gd name="connsiteY688" fmla="*/ 4035724 h 5888966"/>
              <a:gd name="connsiteX689" fmla="*/ 8610601 w 8928341"/>
              <a:gd name="connsiteY689" fmla="*/ 4113362 h 5888966"/>
              <a:gd name="connsiteX690" fmla="*/ 8412193 w 8928341"/>
              <a:gd name="connsiteY690" fmla="*/ 4165121 h 5888966"/>
              <a:gd name="connsiteX691" fmla="*/ 8231038 w 8928341"/>
              <a:gd name="connsiteY691" fmla="*/ 4251385 h 5888966"/>
              <a:gd name="connsiteX692" fmla="*/ 8075763 w 8928341"/>
              <a:gd name="connsiteY692" fmla="*/ 4294517 h 5888966"/>
              <a:gd name="connsiteX693" fmla="*/ 7989499 w 8928341"/>
              <a:gd name="connsiteY693" fmla="*/ 4363528 h 5888966"/>
              <a:gd name="connsiteX694" fmla="*/ 7687574 w 8928341"/>
              <a:gd name="connsiteY694" fmla="*/ 4423913 h 5888966"/>
              <a:gd name="connsiteX695" fmla="*/ 7558178 w 8928341"/>
              <a:gd name="connsiteY695" fmla="*/ 4501551 h 5888966"/>
              <a:gd name="connsiteX696" fmla="*/ 7420155 w 8928341"/>
              <a:gd name="connsiteY696" fmla="*/ 4553309 h 5888966"/>
              <a:gd name="connsiteX697" fmla="*/ 7213121 w 8928341"/>
              <a:gd name="connsiteY697" fmla="*/ 4622321 h 5888966"/>
              <a:gd name="connsiteX698" fmla="*/ 7057846 w 8928341"/>
              <a:gd name="connsiteY698" fmla="*/ 4665453 h 5888966"/>
              <a:gd name="connsiteX699" fmla="*/ 6954329 w 8928341"/>
              <a:gd name="connsiteY699" fmla="*/ 4760343 h 5888966"/>
              <a:gd name="connsiteX700" fmla="*/ 6833559 w 8928341"/>
              <a:gd name="connsiteY700" fmla="*/ 4855234 h 5888966"/>
              <a:gd name="connsiteX701" fmla="*/ 6799053 w 8928341"/>
              <a:gd name="connsiteY701" fmla="*/ 5010509 h 5888966"/>
              <a:gd name="connsiteX702" fmla="*/ 6868065 w 8928341"/>
              <a:gd name="connsiteY702" fmla="*/ 5062268 h 5888966"/>
              <a:gd name="connsiteX703" fmla="*/ 6816306 w 8928341"/>
              <a:gd name="connsiteY703" fmla="*/ 5088147 h 5888966"/>
              <a:gd name="connsiteX704" fmla="*/ 6868065 w 8928341"/>
              <a:gd name="connsiteY704" fmla="*/ 5174411 h 5888966"/>
              <a:gd name="connsiteX705" fmla="*/ 6919823 w 8928341"/>
              <a:gd name="connsiteY705" fmla="*/ 5303807 h 5888966"/>
              <a:gd name="connsiteX706" fmla="*/ 7031967 w 8928341"/>
              <a:gd name="connsiteY706" fmla="*/ 5476336 h 5888966"/>
              <a:gd name="connsiteX707" fmla="*/ 7092352 w 8928341"/>
              <a:gd name="connsiteY707" fmla="*/ 5605732 h 5888966"/>
              <a:gd name="connsiteX708" fmla="*/ 7169989 w 8928341"/>
              <a:gd name="connsiteY708" fmla="*/ 5717875 h 5888966"/>
              <a:gd name="connsiteX709" fmla="*/ 7213121 w 8928341"/>
              <a:gd name="connsiteY709" fmla="*/ 5804140 h 5888966"/>
              <a:gd name="connsiteX710" fmla="*/ 7195869 w 8928341"/>
              <a:gd name="connsiteY710" fmla="*/ 5881777 h 5888966"/>
              <a:gd name="connsiteX711" fmla="*/ 6652404 w 8928341"/>
              <a:gd name="connsiteY711" fmla="*/ 5847272 h 5888966"/>
              <a:gd name="connsiteX712" fmla="*/ 6695536 w 8928341"/>
              <a:gd name="connsiteY712" fmla="*/ 5769634 h 5888966"/>
              <a:gd name="connsiteX713" fmla="*/ 6609272 w 8928341"/>
              <a:gd name="connsiteY713" fmla="*/ 5657491 h 5888966"/>
              <a:gd name="connsiteX714" fmla="*/ 6514382 w 8928341"/>
              <a:gd name="connsiteY714" fmla="*/ 5424577 h 5888966"/>
              <a:gd name="connsiteX715" fmla="*/ 6445370 w 8928341"/>
              <a:gd name="connsiteY715" fmla="*/ 5277928 h 5888966"/>
              <a:gd name="connsiteX716" fmla="*/ 6350480 w 8928341"/>
              <a:gd name="connsiteY716" fmla="*/ 5277928 h 5888966"/>
              <a:gd name="connsiteX717" fmla="*/ 6333227 w 8928341"/>
              <a:gd name="connsiteY717" fmla="*/ 5303807 h 5888966"/>
              <a:gd name="connsiteX718" fmla="*/ 6419491 w 8928341"/>
              <a:gd name="connsiteY718" fmla="*/ 5338313 h 5888966"/>
              <a:gd name="connsiteX719" fmla="*/ 6333227 w 8928341"/>
              <a:gd name="connsiteY719" fmla="*/ 5321060 h 5888966"/>
              <a:gd name="connsiteX720" fmla="*/ 6272842 w 8928341"/>
              <a:gd name="connsiteY720" fmla="*/ 5277928 h 5888966"/>
              <a:gd name="connsiteX721" fmla="*/ 6246963 w 8928341"/>
              <a:gd name="connsiteY721" fmla="*/ 5329687 h 5888966"/>
              <a:gd name="connsiteX722" fmla="*/ 6307348 w 8928341"/>
              <a:gd name="connsiteY722" fmla="*/ 5372819 h 5888966"/>
              <a:gd name="connsiteX723" fmla="*/ 6315974 w 8928341"/>
              <a:gd name="connsiteY723" fmla="*/ 5467709 h 5888966"/>
              <a:gd name="connsiteX724" fmla="*/ 6333227 w 8928341"/>
              <a:gd name="connsiteY724" fmla="*/ 5562600 h 5888966"/>
              <a:gd name="connsiteX725" fmla="*/ 6307348 w 8928341"/>
              <a:gd name="connsiteY725" fmla="*/ 5605732 h 5888966"/>
              <a:gd name="connsiteX726" fmla="*/ 6298721 w 8928341"/>
              <a:gd name="connsiteY726" fmla="*/ 5510841 h 5888966"/>
              <a:gd name="connsiteX727" fmla="*/ 6281469 w 8928341"/>
              <a:gd name="connsiteY727" fmla="*/ 5381445 h 5888966"/>
              <a:gd name="connsiteX728" fmla="*/ 6212457 w 8928341"/>
              <a:gd name="connsiteY728" fmla="*/ 5303807 h 5888966"/>
              <a:gd name="connsiteX729" fmla="*/ 6212457 w 8928341"/>
              <a:gd name="connsiteY729" fmla="*/ 5355566 h 5888966"/>
              <a:gd name="connsiteX730" fmla="*/ 6221084 w 8928341"/>
              <a:gd name="connsiteY730" fmla="*/ 5433204 h 5888966"/>
              <a:gd name="connsiteX731" fmla="*/ 6143446 w 8928341"/>
              <a:gd name="connsiteY731" fmla="*/ 5433204 h 5888966"/>
              <a:gd name="connsiteX732" fmla="*/ 6177952 w 8928341"/>
              <a:gd name="connsiteY732" fmla="*/ 5295181 h 5888966"/>
              <a:gd name="connsiteX733" fmla="*/ 6143446 w 8928341"/>
              <a:gd name="connsiteY733" fmla="*/ 5260675 h 5888966"/>
              <a:gd name="connsiteX734" fmla="*/ 6108940 w 8928341"/>
              <a:gd name="connsiteY734" fmla="*/ 5303807 h 5888966"/>
              <a:gd name="connsiteX735" fmla="*/ 6074435 w 8928341"/>
              <a:gd name="connsiteY735" fmla="*/ 5433204 h 5888966"/>
              <a:gd name="connsiteX736" fmla="*/ 6074435 w 8928341"/>
              <a:gd name="connsiteY736" fmla="*/ 5364192 h 5888966"/>
              <a:gd name="connsiteX737" fmla="*/ 6005423 w 8928341"/>
              <a:gd name="connsiteY737" fmla="*/ 5338313 h 5888966"/>
              <a:gd name="connsiteX738" fmla="*/ 6031302 w 8928341"/>
              <a:gd name="connsiteY738" fmla="*/ 5441830 h 5888966"/>
              <a:gd name="connsiteX739" fmla="*/ 5988170 w 8928341"/>
              <a:gd name="connsiteY739" fmla="*/ 5605732 h 5888966"/>
              <a:gd name="connsiteX740" fmla="*/ 5996797 w 8928341"/>
              <a:gd name="connsiteY740" fmla="*/ 5502215 h 5888966"/>
              <a:gd name="connsiteX741" fmla="*/ 5970918 w 8928341"/>
              <a:gd name="connsiteY741" fmla="*/ 5390072 h 5888966"/>
              <a:gd name="connsiteX742" fmla="*/ 5841521 w 8928341"/>
              <a:gd name="connsiteY742" fmla="*/ 5597106 h 5888966"/>
              <a:gd name="connsiteX743" fmla="*/ 5867401 w 8928341"/>
              <a:gd name="connsiteY743" fmla="*/ 5691996 h 5888966"/>
              <a:gd name="connsiteX744" fmla="*/ 5832895 w 8928341"/>
              <a:gd name="connsiteY744" fmla="*/ 5735128 h 5888966"/>
              <a:gd name="connsiteX745" fmla="*/ 5798389 w 8928341"/>
              <a:gd name="connsiteY745" fmla="*/ 5804140 h 5888966"/>
              <a:gd name="connsiteX746" fmla="*/ 5789763 w 8928341"/>
              <a:gd name="connsiteY746" fmla="*/ 5683370 h 5888966"/>
              <a:gd name="connsiteX747" fmla="*/ 5729378 w 8928341"/>
              <a:gd name="connsiteY747" fmla="*/ 5726502 h 5888966"/>
              <a:gd name="connsiteX748" fmla="*/ 5686246 w 8928341"/>
              <a:gd name="connsiteY748" fmla="*/ 5795513 h 5888966"/>
              <a:gd name="connsiteX749" fmla="*/ 5625861 w 8928341"/>
              <a:gd name="connsiteY749" fmla="*/ 5864524 h 5888966"/>
              <a:gd name="connsiteX750" fmla="*/ 3581401 w 8928341"/>
              <a:gd name="connsiteY750" fmla="*/ 5855898 h 5888966"/>
              <a:gd name="connsiteX751" fmla="*/ 3486510 w 8928341"/>
              <a:gd name="connsiteY751" fmla="*/ 5795513 h 5888966"/>
              <a:gd name="connsiteX752" fmla="*/ 3452004 w 8928341"/>
              <a:gd name="connsiteY752" fmla="*/ 5717875 h 5888966"/>
              <a:gd name="connsiteX753" fmla="*/ 3477884 w 8928341"/>
              <a:gd name="connsiteY753" fmla="*/ 5597106 h 5888966"/>
              <a:gd name="connsiteX754" fmla="*/ 3408872 w 8928341"/>
              <a:gd name="connsiteY754" fmla="*/ 5605732 h 5888966"/>
              <a:gd name="connsiteX755" fmla="*/ 3365740 w 8928341"/>
              <a:gd name="connsiteY755" fmla="*/ 5648864 h 5888966"/>
              <a:gd name="connsiteX756" fmla="*/ 3279476 w 8928341"/>
              <a:gd name="connsiteY756" fmla="*/ 5622985 h 5888966"/>
              <a:gd name="connsiteX757" fmla="*/ 3279476 w 8928341"/>
              <a:gd name="connsiteY757" fmla="*/ 5528094 h 5888966"/>
              <a:gd name="connsiteX758" fmla="*/ 3219091 w 8928341"/>
              <a:gd name="connsiteY758" fmla="*/ 5476336 h 5888966"/>
              <a:gd name="connsiteX759" fmla="*/ 3158706 w 8928341"/>
              <a:gd name="connsiteY759" fmla="*/ 5459083 h 5888966"/>
              <a:gd name="connsiteX760" fmla="*/ 3098321 w 8928341"/>
              <a:gd name="connsiteY760" fmla="*/ 5502215 h 5888966"/>
              <a:gd name="connsiteX761" fmla="*/ 3098321 w 8928341"/>
              <a:gd name="connsiteY761" fmla="*/ 5536721 h 5888966"/>
              <a:gd name="connsiteX762" fmla="*/ 2615242 w 8928341"/>
              <a:gd name="connsiteY762" fmla="*/ 5398698 h 5888966"/>
              <a:gd name="connsiteX763" fmla="*/ 1637790 w 8928341"/>
              <a:gd name="connsiteY763" fmla="*/ 4874738 h 5888966"/>
              <a:gd name="connsiteX764" fmla="*/ 27318 w 8928341"/>
              <a:gd name="connsiteY764" fmla="*/ 4682706 h 58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</a:cxnLst>
            <a:rect l="l" t="t" r="r" b="b"/>
            <a:pathLst>
              <a:path w="8928341" h="5888966">
                <a:moveTo>
                  <a:pt x="27318" y="4682706"/>
                </a:moveTo>
                <a:cubicBezTo>
                  <a:pt x="13659" y="3572054"/>
                  <a:pt x="0" y="2461403"/>
                  <a:pt x="1438" y="2017143"/>
                </a:cubicBezTo>
                <a:cubicBezTo>
                  <a:pt x="2876" y="1572883"/>
                  <a:pt x="27318" y="2021456"/>
                  <a:pt x="35944" y="2017143"/>
                </a:cubicBezTo>
                <a:cubicBezTo>
                  <a:pt x="44570" y="2012830"/>
                  <a:pt x="53197" y="2001328"/>
                  <a:pt x="53197" y="1991264"/>
                </a:cubicBezTo>
                <a:cubicBezTo>
                  <a:pt x="53197" y="1981200"/>
                  <a:pt x="35944" y="1969698"/>
                  <a:pt x="35944" y="1956758"/>
                </a:cubicBezTo>
                <a:cubicBezTo>
                  <a:pt x="35944" y="1943818"/>
                  <a:pt x="44571" y="1913626"/>
                  <a:pt x="53197" y="1913626"/>
                </a:cubicBezTo>
                <a:cubicBezTo>
                  <a:pt x="61823" y="1913626"/>
                  <a:pt x="80513" y="1956758"/>
                  <a:pt x="87702" y="1956758"/>
                </a:cubicBezTo>
                <a:cubicBezTo>
                  <a:pt x="94891" y="1956758"/>
                  <a:pt x="93454" y="1926565"/>
                  <a:pt x="96329" y="1913626"/>
                </a:cubicBezTo>
                <a:cubicBezTo>
                  <a:pt x="99204" y="1900687"/>
                  <a:pt x="96329" y="1883434"/>
                  <a:pt x="104955" y="1879121"/>
                </a:cubicBezTo>
                <a:cubicBezTo>
                  <a:pt x="113581" y="1874808"/>
                  <a:pt x="142336" y="1894936"/>
                  <a:pt x="148087" y="1887747"/>
                </a:cubicBezTo>
                <a:cubicBezTo>
                  <a:pt x="153838" y="1880558"/>
                  <a:pt x="133710" y="1846053"/>
                  <a:pt x="139461" y="1835989"/>
                </a:cubicBezTo>
                <a:cubicBezTo>
                  <a:pt x="145212" y="1825925"/>
                  <a:pt x="181155" y="1835988"/>
                  <a:pt x="182593" y="1827362"/>
                </a:cubicBezTo>
                <a:cubicBezTo>
                  <a:pt x="184031" y="1818736"/>
                  <a:pt x="152400" y="1804358"/>
                  <a:pt x="148087" y="1784230"/>
                </a:cubicBezTo>
                <a:cubicBezTo>
                  <a:pt x="143774" y="1764102"/>
                  <a:pt x="156714" y="1732471"/>
                  <a:pt x="156714" y="1706592"/>
                </a:cubicBezTo>
                <a:cubicBezTo>
                  <a:pt x="156714" y="1680713"/>
                  <a:pt x="143774" y="1647645"/>
                  <a:pt x="148087" y="1628955"/>
                </a:cubicBezTo>
                <a:cubicBezTo>
                  <a:pt x="152400" y="1610265"/>
                  <a:pt x="172529" y="1591574"/>
                  <a:pt x="182593" y="1594449"/>
                </a:cubicBezTo>
                <a:cubicBezTo>
                  <a:pt x="192657" y="1597324"/>
                  <a:pt x="207034" y="1633267"/>
                  <a:pt x="208472" y="1646207"/>
                </a:cubicBezTo>
                <a:cubicBezTo>
                  <a:pt x="209910" y="1659147"/>
                  <a:pt x="195532" y="1656272"/>
                  <a:pt x="191219" y="1672087"/>
                </a:cubicBezTo>
                <a:cubicBezTo>
                  <a:pt x="186906" y="1687902"/>
                  <a:pt x="185468" y="1722408"/>
                  <a:pt x="182593" y="1741098"/>
                </a:cubicBezTo>
                <a:cubicBezTo>
                  <a:pt x="179718" y="1759788"/>
                  <a:pt x="168216" y="1771290"/>
                  <a:pt x="173967" y="1784230"/>
                </a:cubicBezTo>
                <a:cubicBezTo>
                  <a:pt x="179718" y="1797170"/>
                  <a:pt x="212786" y="1807234"/>
                  <a:pt x="217099" y="1818736"/>
                </a:cubicBezTo>
                <a:cubicBezTo>
                  <a:pt x="221412" y="1830238"/>
                  <a:pt x="207035" y="1844615"/>
                  <a:pt x="199846" y="1853241"/>
                </a:cubicBezTo>
                <a:cubicBezTo>
                  <a:pt x="192657" y="1861867"/>
                  <a:pt x="172529" y="1858992"/>
                  <a:pt x="173967" y="1870494"/>
                </a:cubicBezTo>
                <a:cubicBezTo>
                  <a:pt x="175405" y="1881996"/>
                  <a:pt x="211348" y="1912189"/>
                  <a:pt x="208472" y="1922253"/>
                </a:cubicBezTo>
                <a:cubicBezTo>
                  <a:pt x="205597" y="1932317"/>
                  <a:pt x="171091" y="1923690"/>
                  <a:pt x="156714" y="1930879"/>
                </a:cubicBezTo>
                <a:cubicBezTo>
                  <a:pt x="142337" y="1938068"/>
                  <a:pt x="130834" y="1953883"/>
                  <a:pt x="122208" y="1965385"/>
                </a:cubicBezTo>
                <a:cubicBezTo>
                  <a:pt x="113582" y="1976887"/>
                  <a:pt x="97766" y="1999891"/>
                  <a:pt x="104955" y="1999891"/>
                </a:cubicBezTo>
                <a:cubicBezTo>
                  <a:pt x="112144" y="1999891"/>
                  <a:pt x="152400" y="1966823"/>
                  <a:pt x="165340" y="1965385"/>
                </a:cubicBezTo>
                <a:cubicBezTo>
                  <a:pt x="178280" y="1963947"/>
                  <a:pt x="173967" y="1986951"/>
                  <a:pt x="182593" y="1991264"/>
                </a:cubicBezTo>
                <a:cubicBezTo>
                  <a:pt x="191219" y="1995577"/>
                  <a:pt x="218537" y="1986951"/>
                  <a:pt x="217099" y="1991264"/>
                </a:cubicBezTo>
                <a:cubicBezTo>
                  <a:pt x="215661" y="1995577"/>
                  <a:pt x="186907" y="2014268"/>
                  <a:pt x="173967" y="2017143"/>
                </a:cubicBezTo>
                <a:cubicBezTo>
                  <a:pt x="161027" y="2020018"/>
                  <a:pt x="146650" y="2005641"/>
                  <a:pt x="139461" y="2008517"/>
                </a:cubicBezTo>
                <a:cubicBezTo>
                  <a:pt x="132272" y="2011393"/>
                  <a:pt x="138024" y="2032958"/>
                  <a:pt x="130835" y="2034396"/>
                </a:cubicBezTo>
                <a:cubicBezTo>
                  <a:pt x="123646" y="2035834"/>
                  <a:pt x="106393" y="2014268"/>
                  <a:pt x="96329" y="2017143"/>
                </a:cubicBezTo>
                <a:cubicBezTo>
                  <a:pt x="86265" y="2020019"/>
                  <a:pt x="69012" y="2047336"/>
                  <a:pt x="70450" y="2051649"/>
                </a:cubicBezTo>
                <a:cubicBezTo>
                  <a:pt x="71888" y="2055962"/>
                  <a:pt x="92016" y="2043023"/>
                  <a:pt x="104955" y="2043023"/>
                </a:cubicBezTo>
                <a:cubicBezTo>
                  <a:pt x="117894" y="2043023"/>
                  <a:pt x="145212" y="2045898"/>
                  <a:pt x="148087" y="2051649"/>
                </a:cubicBezTo>
                <a:cubicBezTo>
                  <a:pt x="150962" y="2057400"/>
                  <a:pt x="123646" y="2070339"/>
                  <a:pt x="122208" y="2077528"/>
                </a:cubicBezTo>
                <a:cubicBezTo>
                  <a:pt x="120770" y="2084717"/>
                  <a:pt x="148087" y="2093343"/>
                  <a:pt x="139461" y="2094781"/>
                </a:cubicBezTo>
                <a:cubicBezTo>
                  <a:pt x="130835" y="2096219"/>
                  <a:pt x="69012" y="2078966"/>
                  <a:pt x="70450" y="2086155"/>
                </a:cubicBezTo>
                <a:cubicBezTo>
                  <a:pt x="71888" y="2093344"/>
                  <a:pt x="120770" y="2124973"/>
                  <a:pt x="148087" y="2137913"/>
                </a:cubicBezTo>
                <a:cubicBezTo>
                  <a:pt x="175404" y="2150853"/>
                  <a:pt x="214224" y="2153728"/>
                  <a:pt x="234352" y="2163792"/>
                </a:cubicBezTo>
                <a:cubicBezTo>
                  <a:pt x="254480" y="2173856"/>
                  <a:pt x="257355" y="2192547"/>
                  <a:pt x="268857" y="2198298"/>
                </a:cubicBezTo>
                <a:cubicBezTo>
                  <a:pt x="280359" y="2204049"/>
                  <a:pt x="304801" y="2204049"/>
                  <a:pt x="303363" y="2198298"/>
                </a:cubicBezTo>
                <a:cubicBezTo>
                  <a:pt x="301925" y="2192547"/>
                  <a:pt x="268857" y="2176732"/>
                  <a:pt x="260231" y="2163792"/>
                </a:cubicBezTo>
                <a:cubicBezTo>
                  <a:pt x="251605" y="2150852"/>
                  <a:pt x="241540" y="2119222"/>
                  <a:pt x="251604" y="2120660"/>
                </a:cubicBezTo>
                <a:cubicBezTo>
                  <a:pt x="261668" y="2122098"/>
                  <a:pt x="306239" y="2159479"/>
                  <a:pt x="320616" y="2172419"/>
                </a:cubicBezTo>
                <a:cubicBezTo>
                  <a:pt x="334993" y="2185359"/>
                  <a:pt x="326367" y="2188234"/>
                  <a:pt x="337869" y="2198298"/>
                </a:cubicBezTo>
                <a:cubicBezTo>
                  <a:pt x="349371" y="2208362"/>
                  <a:pt x="368061" y="2227053"/>
                  <a:pt x="389627" y="2232804"/>
                </a:cubicBezTo>
                <a:cubicBezTo>
                  <a:pt x="411193" y="2238555"/>
                  <a:pt x="448575" y="2235679"/>
                  <a:pt x="467265" y="2232804"/>
                </a:cubicBezTo>
                <a:cubicBezTo>
                  <a:pt x="485955" y="2229929"/>
                  <a:pt x="503208" y="2224177"/>
                  <a:pt x="501770" y="2215551"/>
                </a:cubicBezTo>
                <a:cubicBezTo>
                  <a:pt x="500332" y="2206925"/>
                  <a:pt x="464389" y="2195422"/>
                  <a:pt x="458638" y="2181045"/>
                </a:cubicBezTo>
                <a:cubicBezTo>
                  <a:pt x="452887" y="2166668"/>
                  <a:pt x="460076" y="2143664"/>
                  <a:pt x="467265" y="2129287"/>
                </a:cubicBezTo>
                <a:cubicBezTo>
                  <a:pt x="474454" y="2114910"/>
                  <a:pt x="501770" y="2094781"/>
                  <a:pt x="501770" y="2094781"/>
                </a:cubicBezTo>
                <a:cubicBezTo>
                  <a:pt x="513272" y="2083279"/>
                  <a:pt x="531963" y="2071777"/>
                  <a:pt x="536276" y="2060275"/>
                </a:cubicBezTo>
                <a:cubicBezTo>
                  <a:pt x="540589" y="2048773"/>
                  <a:pt x="526212" y="2043023"/>
                  <a:pt x="527650" y="2025770"/>
                </a:cubicBezTo>
                <a:cubicBezTo>
                  <a:pt x="529088" y="2008517"/>
                  <a:pt x="540589" y="1978324"/>
                  <a:pt x="544902" y="1956758"/>
                </a:cubicBezTo>
                <a:cubicBezTo>
                  <a:pt x="549215" y="1935192"/>
                  <a:pt x="546340" y="1920815"/>
                  <a:pt x="553529" y="1896374"/>
                </a:cubicBezTo>
                <a:cubicBezTo>
                  <a:pt x="560718" y="1871933"/>
                  <a:pt x="585160" y="1815860"/>
                  <a:pt x="588035" y="1810109"/>
                </a:cubicBezTo>
                <a:cubicBezTo>
                  <a:pt x="590910" y="1804358"/>
                  <a:pt x="575095" y="1834551"/>
                  <a:pt x="570782" y="1861868"/>
                </a:cubicBezTo>
                <a:cubicBezTo>
                  <a:pt x="566469" y="1889185"/>
                  <a:pt x="559280" y="1955321"/>
                  <a:pt x="562155" y="1974011"/>
                </a:cubicBezTo>
                <a:cubicBezTo>
                  <a:pt x="565030" y="1992701"/>
                  <a:pt x="586597" y="1971136"/>
                  <a:pt x="588035" y="1974011"/>
                </a:cubicBezTo>
                <a:cubicBezTo>
                  <a:pt x="589473" y="1976886"/>
                  <a:pt x="577971" y="1982638"/>
                  <a:pt x="570782" y="1991264"/>
                </a:cubicBezTo>
                <a:cubicBezTo>
                  <a:pt x="563593" y="1999891"/>
                  <a:pt x="542026" y="2018581"/>
                  <a:pt x="544902" y="2025770"/>
                </a:cubicBezTo>
                <a:cubicBezTo>
                  <a:pt x="547778" y="2032959"/>
                  <a:pt x="585160" y="2031521"/>
                  <a:pt x="588035" y="2034396"/>
                </a:cubicBezTo>
                <a:cubicBezTo>
                  <a:pt x="590910" y="2037271"/>
                  <a:pt x="566468" y="2037272"/>
                  <a:pt x="562155" y="2043023"/>
                </a:cubicBezTo>
                <a:cubicBezTo>
                  <a:pt x="557842" y="2048774"/>
                  <a:pt x="569344" y="2057400"/>
                  <a:pt x="562155" y="2068902"/>
                </a:cubicBezTo>
                <a:cubicBezTo>
                  <a:pt x="554966" y="2080404"/>
                  <a:pt x="529087" y="2097657"/>
                  <a:pt x="519023" y="2112034"/>
                </a:cubicBezTo>
                <a:cubicBezTo>
                  <a:pt x="508959" y="2126411"/>
                  <a:pt x="498895" y="2143664"/>
                  <a:pt x="501770" y="2155166"/>
                </a:cubicBezTo>
                <a:cubicBezTo>
                  <a:pt x="504645" y="2166668"/>
                  <a:pt x="529087" y="2170981"/>
                  <a:pt x="536276" y="2181045"/>
                </a:cubicBezTo>
                <a:cubicBezTo>
                  <a:pt x="543465" y="2191109"/>
                  <a:pt x="536276" y="2205487"/>
                  <a:pt x="544902" y="2215551"/>
                </a:cubicBezTo>
                <a:cubicBezTo>
                  <a:pt x="553528" y="2225615"/>
                  <a:pt x="576533" y="2241430"/>
                  <a:pt x="588035" y="2241430"/>
                </a:cubicBezTo>
                <a:cubicBezTo>
                  <a:pt x="599537" y="2241430"/>
                  <a:pt x="605288" y="2227053"/>
                  <a:pt x="613914" y="2215551"/>
                </a:cubicBezTo>
                <a:cubicBezTo>
                  <a:pt x="622540" y="2204049"/>
                  <a:pt x="634042" y="2169544"/>
                  <a:pt x="639793" y="2172419"/>
                </a:cubicBezTo>
                <a:cubicBezTo>
                  <a:pt x="645544" y="2175294"/>
                  <a:pt x="638355" y="2222740"/>
                  <a:pt x="648419" y="2232804"/>
                </a:cubicBezTo>
                <a:cubicBezTo>
                  <a:pt x="658483" y="2242868"/>
                  <a:pt x="688676" y="2239993"/>
                  <a:pt x="700178" y="2232804"/>
                </a:cubicBezTo>
                <a:cubicBezTo>
                  <a:pt x="711680" y="2225615"/>
                  <a:pt x="717431" y="2209800"/>
                  <a:pt x="717431" y="2189672"/>
                </a:cubicBezTo>
                <a:cubicBezTo>
                  <a:pt x="717431" y="2169544"/>
                  <a:pt x="694427" y="2112034"/>
                  <a:pt x="700178" y="2112034"/>
                </a:cubicBezTo>
                <a:cubicBezTo>
                  <a:pt x="705929" y="2112034"/>
                  <a:pt x="747623" y="2163793"/>
                  <a:pt x="751936" y="2189672"/>
                </a:cubicBezTo>
                <a:cubicBezTo>
                  <a:pt x="756249" y="2215551"/>
                  <a:pt x="721744" y="2254370"/>
                  <a:pt x="726057" y="2267309"/>
                </a:cubicBezTo>
                <a:cubicBezTo>
                  <a:pt x="730370" y="2280248"/>
                  <a:pt x="770627" y="2274498"/>
                  <a:pt x="777816" y="2267309"/>
                </a:cubicBezTo>
                <a:cubicBezTo>
                  <a:pt x="785005" y="2260120"/>
                  <a:pt x="766314" y="2227052"/>
                  <a:pt x="769189" y="2224177"/>
                </a:cubicBezTo>
                <a:cubicBezTo>
                  <a:pt x="772064" y="2221302"/>
                  <a:pt x="785005" y="2250057"/>
                  <a:pt x="795069" y="2250057"/>
                </a:cubicBezTo>
                <a:cubicBezTo>
                  <a:pt x="805133" y="2250057"/>
                  <a:pt x="813759" y="2239992"/>
                  <a:pt x="829574" y="2224177"/>
                </a:cubicBezTo>
                <a:cubicBezTo>
                  <a:pt x="845389" y="2208362"/>
                  <a:pt x="869831" y="2166668"/>
                  <a:pt x="889959" y="2155166"/>
                </a:cubicBezTo>
                <a:cubicBezTo>
                  <a:pt x="910087" y="2143664"/>
                  <a:pt x="937404" y="2162355"/>
                  <a:pt x="950344" y="2155166"/>
                </a:cubicBezTo>
                <a:cubicBezTo>
                  <a:pt x="963284" y="2147977"/>
                  <a:pt x="963284" y="2107721"/>
                  <a:pt x="967597" y="2112034"/>
                </a:cubicBezTo>
                <a:cubicBezTo>
                  <a:pt x="971910" y="2116347"/>
                  <a:pt x="987725" y="2165230"/>
                  <a:pt x="976223" y="2181045"/>
                </a:cubicBezTo>
                <a:cubicBezTo>
                  <a:pt x="964721" y="2196860"/>
                  <a:pt x="912962" y="2198298"/>
                  <a:pt x="898585" y="2206924"/>
                </a:cubicBezTo>
                <a:cubicBezTo>
                  <a:pt x="884208" y="2215551"/>
                  <a:pt x="888521" y="2221302"/>
                  <a:pt x="889959" y="2232804"/>
                </a:cubicBezTo>
                <a:cubicBezTo>
                  <a:pt x="891397" y="2244306"/>
                  <a:pt x="898586" y="2262997"/>
                  <a:pt x="907212" y="2275936"/>
                </a:cubicBezTo>
                <a:cubicBezTo>
                  <a:pt x="915838" y="2288875"/>
                  <a:pt x="943156" y="2303252"/>
                  <a:pt x="941718" y="2310441"/>
                </a:cubicBezTo>
                <a:cubicBezTo>
                  <a:pt x="940280" y="2317630"/>
                  <a:pt x="918713" y="2321943"/>
                  <a:pt x="898585" y="2319068"/>
                </a:cubicBezTo>
                <a:cubicBezTo>
                  <a:pt x="878457" y="2316193"/>
                  <a:pt x="823823" y="2290314"/>
                  <a:pt x="820948" y="2293189"/>
                </a:cubicBezTo>
                <a:cubicBezTo>
                  <a:pt x="818073" y="2296064"/>
                  <a:pt x="859767" y="2321944"/>
                  <a:pt x="881333" y="2336321"/>
                </a:cubicBezTo>
                <a:cubicBezTo>
                  <a:pt x="902899" y="2350698"/>
                  <a:pt x="934529" y="2362200"/>
                  <a:pt x="950344" y="2379453"/>
                </a:cubicBezTo>
                <a:cubicBezTo>
                  <a:pt x="966159" y="2396706"/>
                  <a:pt x="961846" y="2418272"/>
                  <a:pt x="976223" y="2439838"/>
                </a:cubicBezTo>
                <a:cubicBezTo>
                  <a:pt x="990600" y="2461404"/>
                  <a:pt x="1012167" y="2493034"/>
                  <a:pt x="1036608" y="2508849"/>
                </a:cubicBezTo>
                <a:cubicBezTo>
                  <a:pt x="1061049" y="2524664"/>
                  <a:pt x="1086929" y="2527539"/>
                  <a:pt x="1122872" y="2534728"/>
                </a:cubicBezTo>
                <a:cubicBezTo>
                  <a:pt x="1158815" y="2541917"/>
                  <a:pt x="1216326" y="2556294"/>
                  <a:pt x="1252269" y="2551981"/>
                </a:cubicBezTo>
                <a:cubicBezTo>
                  <a:pt x="1288212" y="2547668"/>
                  <a:pt x="1315529" y="2528977"/>
                  <a:pt x="1338533" y="2508849"/>
                </a:cubicBezTo>
                <a:cubicBezTo>
                  <a:pt x="1361537" y="2488721"/>
                  <a:pt x="1374476" y="2457090"/>
                  <a:pt x="1390291" y="2431211"/>
                </a:cubicBezTo>
                <a:cubicBezTo>
                  <a:pt x="1406106" y="2405332"/>
                  <a:pt x="1419046" y="2375140"/>
                  <a:pt x="1433423" y="2353574"/>
                </a:cubicBezTo>
                <a:cubicBezTo>
                  <a:pt x="1447800" y="2332008"/>
                  <a:pt x="1477993" y="2314755"/>
                  <a:pt x="1476555" y="2301815"/>
                </a:cubicBezTo>
                <a:cubicBezTo>
                  <a:pt x="1475117" y="2288875"/>
                  <a:pt x="1446363" y="2277374"/>
                  <a:pt x="1424797" y="2275936"/>
                </a:cubicBezTo>
                <a:cubicBezTo>
                  <a:pt x="1403231" y="2274498"/>
                  <a:pt x="1362974" y="2293189"/>
                  <a:pt x="1347159" y="2293189"/>
                </a:cubicBezTo>
                <a:cubicBezTo>
                  <a:pt x="1331344" y="2293189"/>
                  <a:pt x="1327031" y="2284562"/>
                  <a:pt x="1329906" y="2275936"/>
                </a:cubicBezTo>
                <a:cubicBezTo>
                  <a:pt x="1332781" y="2267310"/>
                  <a:pt x="1364412" y="2250056"/>
                  <a:pt x="1364412" y="2241430"/>
                </a:cubicBezTo>
                <a:cubicBezTo>
                  <a:pt x="1364412" y="2232804"/>
                  <a:pt x="1324155" y="2222739"/>
                  <a:pt x="1329906" y="2224177"/>
                </a:cubicBezTo>
                <a:cubicBezTo>
                  <a:pt x="1335657" y="2225615"/>
                  <a:pt x="1377352" y="2250057"/>
                  <a:pt x="1398918" y="2250057"/>
                </a:cubicBezTo>
                <a:cubicBezTo>
                  <a:pt x="1420484" y="2250057"/>
                  <a:pt x="1450676" y="2237117"/>
                  <a:pt x="1459302" y="2224177"/>
                </a:cubicBezTo>
                <a:cubicBezTo>
                  <a:pt x="1467928" y="2211237"/>
                  <a:pt x="1460740" y="2188234"/>
                  <a:pt x="1450676" y="2172419"/>
                </a:cubicBezTo>
                <a:cubicBezTo>
                  <a:pt x="1440612" y="2156604"/>
                  <a:pt x="1413295" y="2142227"/>
                  <a:pt x="1398918" y="2129287"/>
                </a:cubicBezTo>
                <a:cubicBezTo>
                  <a:pt x="1384541" y="2116347"/>
                  <a:pt x="1367287" y="2103407"/>
                  <a:pt x="1364412" y="2094781"/>
                </a:cubicBezTo>
                <a:cubicBezTo>
                  <a:pt x="1361537" y="2086155"/>
                  <a:pt x="1385978" y="2084717"/>
                  <a:pt x="1381665" y="2077528"/>
                </a:cubicBezTo>
                <a:cubicBezTo>
                  <a:pt x="1377352" y="2070339"/>
                  <a:pt x="1338533" y="2058838"/>
                  <a:pt x="1338533" y="2051649"/>
                </a:cubicBezTo>
                <a:cubicBezTo>
                  <a:pt x="1338533" y="2044460"/>
                  <a:pt x="1373039" y="2028645"/>
                  <a:pt x="1381665" y="2034396"/>
                </a:cubicBezTo>
                <a:cubicBezTo>
                  <a:pt x="1390291" y="2040147"/>
                  <a:pt x="1383102" y="2073215"/>
                  <a:pt x="1390291" y="2086155"/>
                </a:cubicBezTo>
                <a:cubicBezTo>
                  <a:pt x="1397480" y="2099095"/>
                  <a:pt x="1413295" y="2104845"/>
                  <a:pt x="1424797" y="2112034"/>
                </a:cubicBezTo>
                <a:cubicBezTo>
                  <a:pt x="1436299" y="2119223"/>
                  <a:pt x="1446362" y="2120661"/>
                  <a:pt x="1459302" y="2129287"/>
                </a:cubicBezTo>
                <a:cubicBezTo>
                  <a:pt x="1472242" y="2137913"/>
                  <a:pt x="1486620" y="2169543"/>
                  <a:pt x="1502435" y="2163792"/>
                </a:cubicBezTo>
                <a:cubicBezTo>
                  <a:pt x="1518250" y="2158041"/>
                  <a:pt x="1548442" y="2113472"/>
                  <a:pt x="1554193" y="2094781"/>
                </a:cubicBezTo>
                <a:cubicBezTo>
                  <a:pt x="1559944" y="2076091"/>
                  <a:pt x="1545566" y="2063151"/>
                  <a:pt x="1536940" y="2051649"/>
                </a:cubicBezTo>
                <a:cubicBezTo>
                  <a:pt x="1528314" y="2040147"/>
                  <a:pt x="1496684" y="2028645"/>
                  <a:pt x="1502435" y="2025770"/>
                </a:cubicBezTo>
                <a:cubicBezTo>
                  <a:pt x="1508186" y="2022895"/>
                  <a:pt x="1555631" y="2038709"/>
                  <a:pt x="1571446" y="2034396"/>
                </a:cubicBezTo>
                <a:cubicBezTo>
                  <a:pt x="1587261" y="2030083"/>
                  <a:pt x="1590136" y="2014268"/>
                  <a:pt x="1597325" y="1999891"/>
                </a:cubicBezTo>
                <a:cubicBezTo>
                  <a:pt x="1604514" y="1985514"/>
                  <a:pt x="1604514" y="1956758"/>
                  <a:pt x="1614578" y="1948132"/>
                </a:cubicBezTo>
                <a:cubicBezTo>
                  <a:pt x="1624642" y="1939506"/>
                  <a:pt x="1650521" y="1959634"/>
                  <a:pt x="1657710" y="1948132"/>
                </a:cubicBezTo>
                <a:cubicBezTo>
                  <a:pt x="1664899" y="1936630"/>
                  <a:pt x="1660585" y="1897811"/>
                  <a:pt x="1657710" y="1879121"/>
                </a:cubicBezTo>
                <a:cubicBezTo>
                  <a:pt x="1654835" y="1860431"/>
                  <a:pt x="1650521" y="1853242"/>
                  <a:pt x="1640457" y="1835989"/>
                </a:cubicBezTo>
                <a:cubicBezTo>
                  <a:pt x="1630393" y="1818736"/>
                  <a:pt x="1617453" y="1801483"/>
                  <a:pt x="1597325" y="1775604"/>
                </a:cubicBezTo>
                <a:cubicBezTo>
                  <a:pt x="1577197" y="1749725"/>
                  <a:pt x="1526876" y="1699404"/>
                  <a:pt x="1519687" y="1680713"/>
                </a:cubicBezTo>
                <a:cubicBezTo>
                  <a:pt x="1512498" y="1662022"/>
                  <a:pt x="1558506" y="1674962"/>
                  <a:pt x="1554193" y="1663460"/>
                </a:cubicBezTo>
                <a:cubicBezTo>
                  <a:pt x="1549880" y="1651958"/>
                  <a:pt x="1509623" y="1633268"/>
                  <a:pt x="1493808" y="1611702"/>
                </a:cubicBezTo>
                <a:cubicBezTo>
                  <a:pt x="1477993" y="1590136"/>
                  <a:pt x="1475117" y="1558505"/>
                  <a:pt x="1459302" y="1534064"/>
                </a:cubicBezTo>
                <a:cubicBezTo>
                  <a:pt x="1443487" y="1509623"/>
                  <a:pt x="1413295" y="1469366"/>
                  <a:pt x="1398918" y="1465053"/>
                </a:cubicBezTo>
                <a:cubicBezTo>
                  <a:pt x="1384541" y="1460740"/>
                  <a:pt x="1371600" y="1490932"/>
                  <a:pt x="1373038" y="1508185"/>
                </a:cubicBezTo>
                <a:cubicBezTo>
                  <a:pt x="1374476" y="1525438"/>
                  <a:pt x="1407544" y="1567132"/>
                  <a:pt x="1407544" y="1568570"/>
                </a:cubicBezTo>
                <a:cubicBezTo>
                  <a:pt x="1407544" y="1570008"/>
                  <a:pt x="1394604" y="1522562"/>
                  <a:pt x="1373038" y="1516811"/>
                </a:cubicBezTo>
                <a:cubicBezTo>
                  <a:pt x="1351472" y="1511060"/>
                  <a:pt x="1289650" y="1524000"/>
                  <a:pt x="1278148" y="1534064"/>
                </a:cubicBezTo>
                <a:cubicBezTo>
                  <a:pt x="1266646" y="1544128"/>
                  <a:pt x="1306902" y="1575758"/>
                  <a:pt x="1304027" y="1577196"/>
                </a:cubicBezTo>
                <a:cubicBezTo>
                  <a:pt x="1301152" y="1578634"/>
                  <a:pt x="1260895" y="1542691"/>
                  <a:pt x="1260895" y="1542691"/>
                </a:cubicBezTo>
                <a:cubicBezTo>
                  <a:pt x="1246518" y="1531189"/>
                  <a:pt x="1240767" y="1513936"/>
                  <a:pt x="1217763" y="1508185"/>
                </a:cubicBezTo>
                <a:cubicBezTo>
                  <a:pt x="1194759" y="1502434"/>
                  <a:pt x="1140125" y="1524000"/>
                  <a:pt x="1122872" y="1508185"/>
                </a:cubicBezTo>
                <a:cubicBezTo>
                  <a:pt x="1105619" y="1492370"/>
                  <a:pt x="1099869" y="1436298"/>
                  <a:pt x="1114246" y="1413294"/>
                </a:cubicBezTo>
                <a:cubicBezTo>
                  <a:pt x="1128623" y="1390290"/>
                  <a:pt x="1204823" y="1371600"/>
                  <a:pt x="1209136" y="1370162"/>
                </a:cubicBezTo>
                <a:cubicBezTo>
                  <a:pt x="1213449" y="1368724"/>
                  <a:pt x="1150189" y="1387415"/>
                  <a:pt x="1140125" y="1404668"/>
                </a:cubicBezTo>
                <a:cubicBezTo>
                  <a:pt x="1130061" y="1421921"/>
                  <a:pt x="1132937" y="1460739"/>
                  <a:pt x="1148752" y="1473679"/>
                </a:cubicBezTo>
                <a:cubicBezTo>
                  <a:pt x="1164567" y="1486619"/>
                  <a:pt x="1212012" y="1482306"/>
                  <a:pt x="1235016" y="1482306"/>
                </a:cubicBezTo>
                <a:cubicBezTo>
                  <a:pt x="1258020" y="1482306"/>
                  <a:pt x="1279585" y="1485181"/>
                  <a:pt x="1286774" y="1473679"/>
                </a:cubicBezTo>
                <a:cubicBezTo>
                  <a:pt x="1293963" y="1462177"/>
                  <a:pt x="1269522" y="1416169"/>
                  <a:pt x="1278148" y="1413294"/>
                </a:cubicBezTo>
                <a:cubicBezTo>
                  <a:pt x="1286774" y="1410419"/>
                  <a:pt x="1314092" y="1459301"/>
                  <a:pt x="1338533" y="1456426"/>
                </a:cubicBezTo>
                <a:cubicBezTo>
                  <a:pt x="1362974" y="1453551"/>
                  <a:pt x="1407544" y="1403230"/>
                  <a:pt x="1424797" y="1396041"/>
                </a:cubicBezTo>
                <a:cubicBezTo>
                  <a:pt x="1442050" y="1388852"/>
                  <a:pt x="1442050" y="1419045"/>
                  <a:pt x="1442050" y="1413294"/>
                </a:cubicBezTo>
                <a:cubicBezTo>
                  <a:pt x="1442050" y="1407543"/>
                  <a:pt x="1423359" y="1385977"/>
                  <a:pt x="1424797" y="1361536"/>
                </a:cubicBezTo>
                <a:cubicBezTo>
                  <a:pt x="1426235" y="1337095"/>
                  <a:pt x="1446363" y="1296838"/>
                  <a:pt x="1450676" y="1266645"/>
                </a:cubicBezTo>
                <a:cubicBezTo>
                  <a:pt x="1454989" y="1236452"/>
                  <a:pt x="1463616" y="1196196"/>
                  <a:pt x="1450676" y="1180381"/>
                </a:cubicBezTo>
                <a:cubicBezTo>
                  <a:pt x="1437736" y="1164566"/>
                  <a:pt x="1377351" y="1173193"/>
                  <a:pt x="1373038" y="1171755"/>
                </a:cubicBezTo>
                <a:cubicBezTo>
                  <a:pt x="1368725" y="1170317"/>
                  <a:pt x="1407544" y="1181819"/>
                  <a:pt x="1424797" y="1171755"/>
                </a:cubicBezTo>
                <a:cubicBezTo>
                  <a:pt x="1442050" y="1161691"/>
                  <a:pt x="1467929" y="1131498"/>
                  <a:pt x="1476555" y="1111370"/>
                </a:cubicBezTo>
                <a:cubicBezTo>
                  <a:pt x="1485181" y="1091242"/>
                  <a:pt x="1466491" y="1073989"/>
                  <a:pt x="1476555" y="1050985"/>
                </a:cubicBezTo>
                <a:cubicBezTo>
                  <a:pt x="1486619" y="1027981"/>
                  <a:pt x="1532627" y="1000664"/>
                  <a:pt x="1536940" y="973347"/>
                </a:cubicBezTo>
                <a:cubicBezTo>
                  <a:pt x="1541253" y="946030"/>
                  <a:pt x="1509624" y="924464"/>
                  <a:pt x="1502435" y="887083"/>
                </a:cubicBezTo>
                <a:cubicBezTo>
                  <a:pt x="1495246" y="849702"/>
                  <a:pt x="1489495" y="782128"/>
                  <a:pt x="1493808" y="749060"/>
                </a:cubicBezTo>
                <a:cubicBezTo>
                  <a:pt x="1498121" y="715992"/>
                  <a:pt x="1525439" y="711679"/>
                  <a:pt x="1528314" y="688675"/>
                </a:cubicBezTo>
                <a:cubicBezTo>
                  <a:pt x="1531190" y="665671"/>
                  <a:pt x="1524001" y="623977"/>
                  <a:pt x="1511061" y="611038"/>
                </a:cubicBezTo>
                <a:cubicBezTo>
                  <a:pt x="1498121" y="598099"/>
                  <a:pt x="1466491" y="613913"/>
                  <a:pt x="1450676" y="611038"/>
                </a:cubicBezTo>
                <a:cubicBezTo>
                  <a:pt x="1434861" y="608163"/>
                  <a:pt x="1420483" y="588034"/>
                  <a:pt x="1416170" y="593785"/>
                </a:cubicBezTo>
                <a:cubicBezTo>
                  <a:pt x="1411857" y="599536"/>
                  <a:pt x="1431986" y="641230"/>
                  <a:pt x="1424797" y="645543"/>
                </a:cubicBezTo>
                <a:cubicBezTo>
                  <a:pt x="1417608" y="649856"/>
                  <a:pt x="1387415" y="635479"/>
                  <a:pt x="1373038" y="619664"/>
                </a:cubicBezTo>
                <a:cubicBezTo>
                  <a:pt x="1358661" y="603849"/>
                  <a:pt x="1365850" y="562155"/>
                  <a:pt x="1338533" y="550653"/>
                </a:cubicBezTo>
                <a:cubicBezTo>
                  <a:pt x="1311216" y="539151"/>
                  <a:pt x="1236453" y="540589"/>
                  <a:pt x="1209136" y="550653"/>
                </a:cubicBezTo>
                <a:cubicBezTo>
                  <a:pt x="1181819" y="560717"/>
                  <a:pt x="1187570" y="586597"/>
                  <a:pt x="1174631" y="611038"/>
                </a:cubicBezTo>
                <a:cubicBezTo>
                  <a:pt x="1161692" y="635479"/>
                  <a:pt x="1131499" y="698740"/>
                  <a:pt x="1131499" y="697302"/>
                </a:cubicBezTo>
                <a:cubicBezTo>
                  <a:pt x="1131499" y="695864"/>
                  <a:pt x="1167442" y="626852"/>
                  <a:pt x="1174631" y="602411"/>
                </a:cubicBezTo>
                <a:cubicBezTo>
                  <a:pt x="1181820" y="577970"/>
                  <a:pt x="1184695" y="559279"/>
                  <a:pt x="1174631" y="550653"/>
                </a:cubicBezTo>
                <a:cubicBezTo>
                  <a:pt x="1164567" y="542027"/>
                  <a:pt x="1135812" y="557842"/>
                  <a:pt x="1114246" y="550653"/>
                </a:cubicBezTo>
                <a:cubicBezTo>
                  <a:pt x="1092680" y="543464"/>
                  <a:pt x="1065363" y="503208"/>
                  <a:pt x="1045235" y="507521"/>
                </a:cubicBezTo>
                <a:cubicBezTo>
                  <a:pt x="1025107" y="511834"/>
                  <a:pt x="1004978" y="552091"/>
                  <a:pt x="993476" y="576532"/>
                </a:cubicBezTo>
                <a:cubicBezTo>
                  <a:pt x="981974" y="600973"/>
                  <a:pt x="992038" y="639793"/>
                  <a:pt x="976223" y="654170"/>
                </a:cubicBezTo>
                <a:cubicBezTo>
                  <a:pt x="960408" y="668547"/>
                  <a:pt x="900023" y="672860"/>
                  <a:pt x="898585" y="662796"/>
                </a:cubicBezTo>
                <a:cubicBezTo>
                  <a:pt x="897147" y="652732"/>
                  <a:pt x="947469" y="616789"/>
                  <a:pt x="967597" y="593785"/>
                </a:cubicBezTo>
                <a:cubicBezTo>
                  <a:pt x="987725" y="570781"/>
                  <a:pt x="1019355" y="540589"/>
                  <a:pt x="1019355" y="524774"/>
                </a:cubicBezTo>
                <a:cubicBezTo>
                  <a:pt x="1019355" y="508959"/>
                  <a:pt x="986288" y="500332"/>
                  <a:pt x="967597" y="498894"/>
                </a:cubicBezTo>
                <a:cubicBezTo>
                  <a:pt x="948906" y="497456"/>
                  <a:pt x="924465" y="519023"/>
                  <a:pt x="907212" y="516147"/>
                </a:cubicBezTo>
                <a:cubicBezTo>
                  <a:pt x="889959" y="513271"/>
                  <a:pt x="874144" y="478766"/>
                  <a:pt x="864080" y="481641"/>
                </a:cubicBezTo>
                <a:cubicBezTo>
                  <a:pt x="854016" y="484517"/>
                  <a:pt x="854016" y="531962"/>
                  <a:pt x="846827" y="533400"/>
                </a:cubicBezTo>
                <a:cubicBezTo>
                  <a:pt x="839638" y="534838"/>
                  <a:pt x="818073" y="506083"/>
                  <a:pt x="820948" y="490268"/>
                </a:cubicBezTo>
                <a:cubicBezTo>
                  <a:pt x="823823" y="474453"/>
                  <a:pt x="869831" y="451449"/>
                  <a:pt x="864080" y="438509"/>
                </a:cubicBezTo>
                <a:cubicBezTo>
                  <a:pt x="858329" y="425569"/>
                  <a:pt x="812321" y="419819"/>
                  <a:pt x="786442" y="412630"/>
                </a:cubicBezTo>
                <a:cubicBezTo>
                  <a:pt x="760563" y="405441"/>
                  <a:pt x="711679" y="406879"/>
                  <a:pt x="708804" y="395377"/>
                </a:cubicBezTo>
                <a:cubicBezTo>
                  <a:pt x="705929" y="383875"/>
                  <a:pt x="757687" y="359434"/>
                  <a:pt x="769189" y="343619"/>
                </a:cubicBezTo>
                <a:cubicBezTo>
                  <a:pt x="780691" y="327804"/>
                  <a:pt x="772065" y="296174"/>
                  <a:pt x="777816" y="300487"/>
                </a:cubicBezTo>
                <a:cubicBezTo>
                  <a:pt x="783567" y="304800"/>
                  <a:pt x="780691" y="343619"/>
                  <a:pt x="803695" y="369498"/>
                </a:cubicBezTo>
                <a:cubicBezTo>
                  <a:pt x="826699" y="395377"/>
                  <a:pt x="882770" y="437072"/>
                  <a:pt x="915838" y="455762"/>
                </a:cubicBezTo>
                <a:cubicBezTo>
                  <a:pt x="948906" y="474452"/>
                  <a:pt x="992038" y="485954"/>
                  <a:pt x="1002102" y="481641"/>
                </a:cubicBezTo>
                <a:cubicBezTo>
                  <a:pt x="1012166" y="477328"/>
                  <a:pt x="970472" y="428445"/>
                  <a:pt x="976223" y="429883"/>
                </a:cubicBezTo>
                <a:cubicBezTo>
                  <a:pt x="981974" y="431321"/>
                  <a:pt x="1006416" y="477328"/>
                  <a:pt x="1036608" y="490268"/>
                </a:cubicBezTo>
                <a:cubicBezTo>
                  <a:pt x="1066800" y="503208"/>
                  <a:pt x="1125748" y="504646"/>
                  <a:pt x="1157378" y="507521"/>
                </a:cubicBezTo>
                <a:cubicBezTo>
                  <a:pt x="1189008" y="510396"/>
                  <a:pt x="1217763" y="514710"/>
                  <a:pt x="1226389" y="507521"/>
                </a:cubicBezTo>
                <a:cubicBezTo>
                  <a:pt x="1235015" y="500332"/>
                  <a:pt x="1201947" y="480204"/>
                  <a:pt x="1209136" y="464389"/>
                </a:cubicBezTo>
                <a:cubicBezTo>
                  <a:pt x="1216325" y="448574"/>
                  <a:pt x="1259457" y="409755"/>
                  <a:pt x="1269521" y="412630"/>
                </a:cubicBezTo>
                <a:cubicBezTo>
                  <a:pt x="1279585" y="415505"/>
                  <a:pt x="1255144" y="461513"/>
                  <a:pt x="1269521" y="481641"/>
                </a:cubicBezTo>
                <a:cubicBezTo>
                  <a:pt x="1283898" y="501769"/>
                  <a:pt x="1325593" y="524774"/>
                  <a:pt x="1355785" y="533400"/>
                </a:cubicBezTo>
                <a:cubicBezTo>
                  <a:pt x="1385978" y="542027"/>
                  <a:pt x="1447801" y="543464"/>
                  <a:pt x="1450676" y="533400"/>
                </a:cubicBezTo>
                <a:cubicBezTo>
                  <a:pt x="1453552" y="523336"/>
                  <a:pt x="1393166" y="493143"/>
                  <a:pt x="1373038" y="473015"/>
                </a:cubicBezTo>
                <a:cubicBezTo>
                  <a:pt x="1352910" y="452887"/>
                  <a:pt x="1328468" y="435634"/>
                  <a:pt x="1329906" y="412630"/>
                </a:cubicBezTo>
                <a:cubicBezTo>
                  <a:pt x="1331344" y="389626"/>
                  <a:pt x="1380227" y="363746"/>
                  <a:pt x="1381665" y="334992"/>
                </a:cubicBezTo>
                <a:cubicBezTo>
                  <a:pt x="1383103" y="306238"/>
                  <a:pt x="1342846" y="260230"/>
                  <a:pt x="1338533" y="240102"/>
                </a:cubicBezTo>
                <a:cubicBezTo>
                  <a:pt x="1334220" y="219974"/>
                  <a:pt x="1364411" y="222849"/>
                  <a:pt x="1355785" y="214223"/>
                </a:cubicBezTo>
                <a:cubicBezTo>
                  <a:pt x="1347159" y="205597"/>
                  <a:pt x="1304027" y="178279"/>
                  <a:pt x="1286774" y="188343"/>
                </a:cubicBezTo>
                <a:cubicBezTo>
                  <a:pt x="1269521" y="198407"/>
                  <a:pt x="1256582" y="278920"/>
                  <a:pt x="1252269" y="274607"/>
                </a:cubicBezTo>
                <a:cubicBezTo>
                  <a:pt x="1247956" y="270294"/>
                  <a:pt x="1266646" y="194094"/>
                  <a:pt x="1260895" y="162464"/>
                </a:cubicBezTo>
                <a:cubicBezTo>
                  <a:pt x="1255144" y="130834"/>
                  <a:pt x="1214888" y="86264"/>
                  <a:pt x="1217763" y="84826"/>
                </a:cubicBezTo>
                <a:cubicBezTo>
                  <a:pt x="1220639" y="83388"/>
                  <a:pt x="1250831" y="136585"/>
                  <a:pt x="1278148" y="153838"/>
                </a:cubicBezTo>
                <a:cubicBezTo>
                  <a:pt x="1305465" y="171091"/>
                  <a:pt x="1364412" y="192656"/>
                  <a:pt x="1381665" y="188343"/>
                </a:cubicBezTo>
                <a:cubicBezTo>
                  <a:pt x="1398918" y="184030"/>
                  <a:pt x="1391729" y="148086"/>
                  <a:pt x="1381665" y="127958"/>
                </a:cubicBezTo>
                <a:cubicBezTo>
                  <a:pt x="1371601" y="107830"/>
                  <a:pt x="1319842" y="81951"/>
                  <a:pt x="1321280" y="67574"/>
                </a:cubicBezTo>
                <a:cubicBezTo>
                  <a:pt x="1322718" y="53197"/>
                  <a:pt x="1388853" y="51758"/>
                  <a:pt x="1390291" y="41694"/>
                </a:cubicBezTo>
                <a:cubicBezTo>
                  <a:pt x="1391729" y="31630"/>
                  <a:pt x="1309778" y="12940"/>
                  <a:pt x="1329906" y="7189"/>
                </a:cubicBezTo>
                <a:cubicBezTo>
                  <a:pt x="1350034" y="1438"/>
                  <a:pt x="1489495" y="0"/>
                  <a:pt x="1511061" y="7189"/>
                </a:cubicBezTo>
                <a:cubicBezTo>
                  <a:pt x="1532627" y="14378"/>
                  <a:pt x="1462177" y="35944"/>
                  <a:pt x="1459302" y="50321"/>
                </a:cubicBezTo>
                <a:cubicBezTo>
                  <a:pt x="1456427" y="64698"/>
                  <a:pt x="1496683" y="80514"/>
                  <a:pt x="1493808" y="93453"/>
                </a:cubicBezTo>
                <a:cubicBezTo>
                  <a:pt x="1490933" y="106392"/>
                  <a:pt x="1449239" y="110705"/>
                  <a:pt x="1442050" y="127958"/>
                </a:cubicBezTo>
                <a:cubicBezTo>
                  <a:pt x="1434861" y="145211"/>
                  <a:pt x="1453552" y="171091"/>
                  <a:pt x="1450676" y="196970"/>
                </a:cubicBezTo>
                <a:cubicBezTo>
                  <a:pt x="1447801" y="222849"/>
                  <a:pt x="1414733" y="273170"/>
                  <a:pt x="1424797" y="283234"/>
                </a:cubicBezTo>
                <a:cubicBezTo>
                  <a:pt x="1434861" y="293298"/>
                  <a:pt x="1500997" y="248729"/>
                  <a:pt x="1511061" y="257355"/>
                </a:cubicBezTo>
                <a:cubicBezTo>
                  <a:pt x="1521125" y="265981"/>
                  <a:pt x="1498122" y="317739"/>
                  <a:pt x="1485182" y="334992"/>
                </a:cubicBezTo>
                <a:cubicBezTo>
                  <a:pt x="1472242" y="352245"/>
                  <a:pt x="1436298" y="347932"/>
                  <a:pt x="1433423" y="360872"/>
                </a:cubicBezTo>
                <a:cubicBezTo>
                  <a:pt x="1430548" y="373812"/>
                  <a:pt x="1459303" y="393940"/>
                  <a:pt x="1467929" y="412630"/>
                </a:cubicBezTo>
                <a:cubicBezTo>
                  <a:pt x="1476556" y="431321"/>
                  <a:pt x="1475118" y="460075"/>
                  <a:pt x="1485182" y="473015"/>
                </a:cubicBezTo>
                <a:cubicBezTo>
                  <a:pt x="1495246" y="485955"/>
                  <a:pt x="1513937" y="504645"/>
                  <a:pt x="1528314" y="490268"/>
                </a:cubicBezTo>
                <a:cubicBezTo>
                  <a:pt x="1542691" y="475891"/>
                  <a:pt x="1555631" y="411192"/>
                  <a:pt x="1571446" y="386751"/>
                </a:cubicBezTo>
                <a:cubicBezTo>
                  <a:pt x="1587261" y="362310"/>
                  <a:pt x="1604514" y="363747"/>
                  <a:pt x="1623204" y="343619"/>
                </a:cubicBezTo>
                <a:cubicBezTo>
                  <a:pt x="1641894" y="323491"/>
                  <a:pt x="1677838" y="268856"/>
                  <a:pt x="1683589" y="265981"/>
                </a:cubicBezTo>
                <a:cubicBezTo>
                  <a:pt x="1689340" y="263106"/>
                  <a:pt x="1650521" y="311989"/>
                  <a:pt x="1657710" y="326366"/>
                </a:cubicBezTo>
                <a:cubicBezTo>
                  <a:pt x="1664899" y="340743"/>
                  <a:pt x="1703717" y="357996"/>
                  <a:pt x="1726721" y="352245"/>
                </a:cubicBezTo>
                <a:cubicBezTo>
                  <a:pt x="1749725" y="346494"/>
                  <a:pt x="1782793" y="291860"/>
                  <a:pt x="1795733" y="291860"/>
                </a:cubicBezTo>
                <a:cubicBezTo>
                  <a:pt x="1808673" y="291860"/>
                  <a:pt x="1787106" y="342181"/>
                  <a:pt x="1804359" y="352245"/>
                </a:cubicBezTo>
                <a:cubicBezTo>
                  <a:pt x="1821612" y="362309"/>
                  <a:pt x="1869058" y="349370"/>
                  <a:pt x="1899250" y="352245"/>
                </a:cubicBezTo>
                <a:cubicBezTo>
                  <a:pt x="1929443" y="355121"/>
                  <a:pt x="1955322" y="379562"/>
                  <a:pt x="1985514" y="369498"/>
                </a:cubicBezTo>
                <a:cubicBezTo>
                  <a:pt x="2015706" y="359434"/>
                  <a:pt x="2053087" y="300486"/>
                  <a:pt x="2080404" y="291860"/>
                </a:cubicBezTo>
                <a:cubicBezTo>
                  <a:pt x="2107721" y="283234"/>
                  <a:pt x="2120661" y="317740"/>
                  <a:pt x="2149416" y="317740"/>
                </a:cubicBezTo>
                <a:cubicBezTo>
                  <a:pt x="2178171" y="317740"/>
                  <a:pt x="2218427" y="304800"/>
                  <a:pt x="2252933" y="291860"/>
                </a:cubicBezTo>
                <a:cubicBezTo>
                  <a:pt x="2287439" y="278920"/>
                  <a:pt x="2324820" y="251604"/>
                  <a:pt x="2356450" y="240102"/>
                </a:cubicBezTo>
                <a:cubicBezTo>
                  <a:pt x="2388080" y="228600"/>
                  <a:pt x="2448465" y="214223"/>
                  <a:pt x="2442714" y="222849"/>
                </a:cubicBezTo>
                <a:cubicBezTo>
                  <a:pt x="2436963" y="231475"/>
                  <a:pt x="2357887" y="270294"/>
                  <a:pt x="2321944" y="291860"/>
                </a:cubicBezTo>
                <a:cubicBezTo>
                  <a:pt x="2286001" y="313426"/>
                  <a:pt x="2261559" y="347932"/>
                  <a:pt x="2227053" y="352245"/>
                </a:cubicBezTo>
                <a:cubicBezTo>
                  <a:pt x="2192547" y="356558"/>
                  <a:pt x="2129287" y="309114"/>
                  <a:pt x="2114910" y="317740"/>
                </a:cubicBezTo>
                <a:cubicBezTo>
                  <a:pt x="2100533" y="326367"/>
                  <a:pt x="2147978" y="396815"/>
                  <a:pt x="2140789" y="404004"/>
                </a:cubicBezTo>
                <a:cubicBezTo>
                  <a:pt x="2133600" y="411193"/>
                  <a:pt x="2093344" y="360872"/>
                  <a:pt x="2071778" y="360872"/>
                </a:cubicBezTo>
                <a:cubicBezTo>
                  <a:pt x="2050212" y="360872"/>
                  <a:pt x="2021457" y="391065"/>
                  <a:pt x="2011393" y="404004"/>
                </a:cubicBezTo>
                <a:cubicBezTo>
                  <a:pt x="2001329" y="416944"/>
                  <a:pt x="2017144" y="416943"/>
                  <a:pt x="2011393" y="438509"/>
                </a:cubicBezTo>
                <a:cubicBezTo>
                  <a:pt x="2005642" y="460075"/>
                  <a:pt x="1985513" y="539151"/>
                  <a:pt x="1976887" y="533400"/>
                </a:cubicBezTo>
                <a:cubicBezTo>
                  <a:pt x="1968261" y="527649"/>
                  <a:pt x="1975450" y="422694"/>
                  <a:pt x="1959635" y="404004"/>
                </a:cubicBezTo>
                <a:cubicBezTo>
                  <a:pt x="1943820" y="385314"/>
                  <a:pt x="1905001" y="419819"/>
                  <a:pt x="1881997" y="421257"/>
                </a:cubicBezTo>
                <a:cubicBezTo>
                  <a:pt x="1858993" y="422695"/>
                  <a:pt x="1848929" y="415505"/>
                  <a:pt x="1821612" y="412630"/>
                </a:cubicBezTo>
                <a:cubicBezTo>
                  <a:pt x="1794295" y="409755"/>
                  <a:pt x="1745412" y="405442"/>
                  <a:pt x="1718095" y="404004"/>
                </a:cubicBezTo>
                <a:cubicBezTo>
                  <a:pt x="1690778" y="402566"/>
                  <a:pt x="1676400" y="395378"/>
                  <a:pt x="1657710" y="404004"/>
                </a:cubicBezTo>
                <a:cubicBezTo>
                  <a:pt x="1639020" y="412630"/>
                  <a:pt x="1623205" y="432758"/>
                  <a:pt x="1605952" y="455762"/>
                </a:cubicBezTo>
                <a:cubicBezTo>
                  <a:pt x="1588699" y="478766"/>
                  <a:pt x="1538378" y="523335"/>
                  <a:pt x="1554193" y="542026"/>
                </a:cubicBezTo>
                <a:cubicBezTo>
                  <a:pt x="1570008" y="560717"/>
                  <a:pt x="1690778" y="560717"/>
                  <a:pt x="1700842" y="567906"/>
                </a:cubicBezTo>
                <a:cubicBezTo>
                  <a:pt x="1710906" y="575095"/>
                  <a:pt x="1639019" y="577969"/>
                  <a:pt x="1614578" y="585158"/>
                </a:cubicBezTo>
                <a:cubicBezTo>
                  <a:pt x="1590137" y="592347"/>
                  <a:pt x="1564257" y="595223"/>
                  <a:pt x="1554193" y="611038"/>
                </a:cubicBezTo>
                <a:cubicBezTo>
                  <a:pt x="1544129" y="626853"/>
                  <a:pt x="1548442" y="659921"/>
                  <a:pt x="1554193" y="680049"/>
                </a:cubicBezTo>
                <a:cubicBezTo>
                  <a:pt x="1559944" y="700177"/>
                  <a:pt x="1587261" y="711679"/>
                  <a:pt x="1588699" y="731807"/>
                </a:cubicBezTo>
                <a:cubicBezTo>
                  <a:pt x="1590137" y="751935"/>
                  <a:pt x="1564257" y="776377"/>
                  <a:pt x="1562819" y="800819"/>
                </a:cubicBezTo>
                <a:cubicBezTo>
                  <a:pt x="1561381" y="825261"/>
                  <a:pt x="1584385" y="859767"/>
                  <a:pt x="1580072" y="878457"/>
                </a:cubicBezTo>
                <a:cubicBezTo>
                  <a:pt x="1575759" y="897147"/>
                  <a:pt x="1535502" y="889958"/>
                  <a:pt x="1536940" y="912962"/>
                </a:cubicBezTo>
                <a:cubicBezTo>
                  <a:pt x="1538378" y="935966"/>
                  <a:pt x="1585823" y="999226"/>
                  <a:pt x="1588699" y="1016479"/>
                </a:cubicBezTo>
                <a:cubicBezTo>
                  <a:pt x="1591575" y="1033732"/>
                  <a:pt x="1559944" y="1007853"/>
                  <a:pt x="1554193" y="1016479"/>
                </a:cubicBezTo>
                <a:cubicBezTo>
                  <a:pt x="1548442" y="1025106"/>
                  <a:pt x="1565695" y="1049547"/>
                  <a:pt x="1554193" y="1068238"/>
                </a:cubicBezTo>
                <a:cubicBezTo>
                  <a:pt x="1542691" y="1086929"/>
                  <a:pt x="1495246" y="1112808"/>
                  <a:pt x="1485182" y="1128623"/>
                </a:cubicBezTo>
                <a:cubicBezTo>
                  <a:pt x="1475118" y="1144438"/>
                  <a:pt x="1498121" y="1141562"/>
                  <a:pt x="1493808" y="1163128"/>
                </a:cubicBezTo>
                <a:cubicBezTo>
                  <a:pt x="1489495" y="1184694"/>
                  <a:pt x="1450676" y="1236453"/>
                  <a:pt x="1459302" y="1258019"/>
                </a:cubicBezTo>
                <a:cubicBezTo>
                  <a:pt x="1467928" y="1279585"/>
                  <a:pt x="1532627" y="1298275"/>
                  <a:pt x="1545567" y="1292524"/>
                </a:cubicBezTo>
                <a:cubicBezTo>
                  <a:pt x="1558507" y="1286773"/>
                  <a:pt x="1534065" y="1232139"/>
                  <a:pt x="1536940" y="1223513"/>
                </a:cubicBezTo>
                <a:cubicBezTo>
                  <a:pt x="1539815" y="1214887"/>
                  <a:pt x="1555630" y="1242204"/>
                  <a:pt x="1562819" y="1240766"/>
                </a:cubicBezTo>
                <a:cubicBezTo>
                  <a:pt x="1570008" y="1239328"/>
                  <a:pt x="1567132" y="1209136"/>
                  <a:pt x="1580072" y="1214887"/>
                </a:cubicBezTo>
                <a:cubicBezTo>
                  <a:pt x="1593012" y="1220638"/>
                  <a:pt x="1627517" y="1281023"/>
                  <a:pt x="1640457" y="1275272"/>
                </a:cubicBezTo>
                <a:cubicBezTo>
                  <a:pt x="1653397" y="1269521"/>
                  <a:pt x="1650521" y="1181819"/>
                  <a:pt x="1657710" y="1180381"/>
                </a:cubicBezTo>
                <a:cubicBezTo>
                  <a:pt x="1664899" y="1178943"/>
                  <a:pt x="1690778" y="1249392"/>
                  <a:pt x="1683589" y="1266645"/>
                </a:cubicBezTo>
                <a:cubicBezTo>
                  <a:pt x="1676400" y="1283898"/>
                  <a:pt x="1631831" y="1288211"/>
                  <a:pt x="1614578" y="1283898"/>
                </a:cubicBezTo>
                <a:cubicBezTo>
                  <a:pt x="1597325" y="1279585"/>
                  <a:pt x="1587261" y="1227826"/>
                  <a:pt x="1580072" y="1240766"/>
                </a:cubicBezTo>
                <a:cubicBezTo>
                  <a:pt x="1572883" y="1253706"/>
                  <a:pt x="1561382" y="1334219"/>
                  <a:pt x="1571446" y="1361536"/>
                </a:cubicBezTo>
                <a:cubicBezTo>
                  <a:pt x="1581510" y="1388853"/>
                  <a:pt x="1621767" y="1378789"/>
                  <a:pt x="1640457" y="1404668"/>
                </a:cubicBezTo>
                <a:cubicBezTo>
                  <a:pt x="1659147" y="1430547"/>
                  <a:pt x="1673525" y="1511060"/>
                  <a:pt x="1683589" y="1516811"/>
                </a:cubicBezTo>
                <a:cubicBezTo>
                  <a:pt x="1693653" y="1522562"/>
                  <a:pt x="1687902" y="1457864"/>
                  <a:pt x="1700842" y="1439174"/>
                </a:cubicBezTo>
                <a:cubicBezTo>
                  <a:pt x="1713782" y="1420484"/>
                  <a:pt x="1738223" y="1421921"/>
                  <a:pt x="1761227" y="1404668"/>
                </a:cubicBezTo>
                <a:cubicBezTo>
                  <a:pt x="1784231" y="1387415"/>
                  <a:pt x="1812986" y="1355785"/>
                  <a:pt x="1838865" y="1335657"/>
                </a:cubicBezTo>
                <a:cubicBezTo>
                  <a:pt x="1864744" y="1315529"/>
                  <a:pt x="1917940" y="1276709"/>
                  <a:pt x="1916502" y="1283898"/>
                </a:cubicBezTo>
                <a:cubicBezTo>
                  <a:pt x="1915064" y="1291087"/>
                  <a:pt x="1850366" y="1357223"/>
                  <a:pt x="1830238" y="1378789"/>
                </a:cubicBezTo>
                <a:cubicBezTo>
                  <a:pt x="1810110" y="1400355"/>
                  <a:pt x="1810110" y="1400354"/>
                  <a:pt x="1795733" y="1413294"/>
                </a:cubicBezTo>
                <a:cubicBezTo>
                  <a:pt x="1781356" y="1426234"/>
                  <a:pt x="1758351" y="1439173"/>
                  <a:pt x="1743974" y="1456426"/>
                </a:cubicBezTo>
                <a:cubicBezTo>
                  <a:pt x="1729597" y="1473679"/>
                  <a:pt x="1712344" y="1498120"/>
                  <a:pt x="1709469" y="1516811"/>
                </a:cubicBezTo>
                <a:cubicBezTo>
                  <a:pt x="1706594" y="1535502"/>
                  <a:pt x="1710906" y="1567132"/>
                  <a:pt x="1726721" y="1568570"/>
                </a:cubicBezTo>
                <a:cubicBezTo>
                  <a:pt x="1742536" y="1570008"/>
                  <a:pt x="1777042" y="1538378"/>
                  <a:pt x="1804359" y="1525438"/>
                </a:cubicBezTo>
                <a:cubicBezTo>
                  <a:pt x="1831676" y="1512498"/>
                  <a:pt x="1873370" y="1486619"/>
                  <a:pt x="1890623" y="1490932"/>
                </a:cubicBezTo>
                <a:cubicBezTo>
                  <a:pt x="1907876" y="1495245"/>
                  <a:pt x="1896374" y="1536940"/>
                  <a:pt x="1907876" y="1551317"/>
                </a:cubicBezTo>
                <a:cubicBezTo>
                  <a:pt x="1919378" y="1565694"/>
                  <a:pt x="1936631" y="1582947"/>
                  <a:pt x="1959635" y="1577196"/>
                </a:cubicBezTo>
                <a:cubicBezTo>
                  <a:pt x="1982639" y="1571445"/>
                  <a:pt x="2018582" y="1535502"/>
                  <a:pt x="2045899" y="1516811"/>
                </a:cubicBezTo>
                <a:cubicBezTo>
                  <a:pt x="2073216" y="1498121"/>
                  <a:pt x="2089030" y="1480868"/>
                  <a:pt x="2123536" y="1465053"/>
                </a:cubicBezTo>
                <a:cubicBezTo>
                  <a:pt x="2158042" y="1449238"/>
                  <a:pt x="2221303" y="1433423"/>
                  <a:pt x="2252933" y="1421921"/>
                </a:cubicBezTo>
                <a:cubicBezTo>
                  <a:pt x="2284563" y="1410419"/>
                  <a:pt x="2288877" y="1397479"/>
                  <a:pt x="2313318" y="1396041"/>
                </a:cubicBezTo>
                <a:cubicBezTo>
                  <a:pt x="2337760" y="1394603"/>
                  <a:pt x="2380892" y="1404668"/>
                  <a:pt x="2399582" y="1413294"/>
                </a:cubicBezTo>
                <a:cubicBezTo>
                  <a:pt x="2418273" y="1421921"/>
                  <a:pt x="2406771" y="1447800"/>
                  <a:pt x="2425461" y="1447800"/>
                </a:cubicBezTo>
                <a:cubicBezTo>
                  <a:pt x="2444151" y="1447800"/>
                  <a:pt x="2480095" y="1420483"/>
                  <a:pt x="2511725" y="1413294"/>
                </a:cubicBezTo>
                <a:cubicBezTo>
                  <a:pt x="2543355" y="1406105"/>
                  <a:pt x="2615242" y="1397479"/>
                  <a:pt x="2615242" y="1404668"/>
                </a:cubicBezTo>
                <a:cubicBezTo>
                  <a:pt x="2615242" y="1411857"/>
                  <a:pt x="2540480" y="1440611"/>
                  <a:pt x="2511725" y="1456426"/>
                </a:cubicBezTo>
                <a:cubicBezTo>
                  <a:pt x="2482970" y="1472241"/>
                  <a:pt x="2464280" y="1500996"/>
                  <a:pt x="2442714" y="1499558"/>
                </a:cubicBezTo>
                <a:cubicBezTo>
                  <a:pt x="2421148" y="1498120"/>
                  <a:pt x="2405333" y="1456426"/>
                  <a:pt x="2382329" y="1447800"/>
                </a:cubicBezTo>
                <a:cubicBezTo>
                  <a:pt x="2359325" y="1439174"/>
                  <a:pt x="2327695" y="1437736"/>
                  <a:pt x="2304691" y="1447800"/>
                </a:cubicBezTo>
                <a:cubicBezTo>
                  <a:pt x="2281687" y="1457864"/>
                  <a:pt x="2268747" y="1500996"/>
                  <a:pt x="2244306" y="1508185"/>
                </a:cubicBezTo>
                <a:cubicBezTo>
                  <a:pt x="2219865" y="1515374"/>
                  <a:pt x="2175295" y="1492370"/>
                  <a:pt x="2158042" y="1490932"/>
                </a:cubicBezTo>
                <a:cubicBezTo>
                  <a:pt x="2140789" y="1489494"/>
                  <a:pt x="2140789" y="1499558"/>
                  <a:pt x="2140789" y="1499558"/>
                </a:cubicBezTo>
                <a:cubicBezTo>
                  <a:pt x="2123536" y="1508185"/>
                  <a:pt x="2081842" y="1528314"/>
                  <a:pt x="2054525" y="1542691"/>
                </a:cubicBezTo>
                <a:cubicBezTo>
                  <a:pt x="2027208" y="1557069"/>
                  <a:pt x="1972574" y="1580072"/>
                  <a:pt x="1976887" y="1585823"/>
                </a:cubicBezTo>
                <a:cubicBezTo>
                  <a:pt x="1981200" y="1591574"/>
                  <a:pt x="2063151" y="1570007"/>
                  <a:pt x="2080404" y="1577196"/>
                </a:cubicBezTo>
                <a:cubicBezTo>
                  <a:pt x="2097657" y="1584385"/>
                  <a:pt x="2074653" y="1616015"/>
                  <a:pt x="2080404" y="1628955"/>
                </a:cubicBezTo>
                <a:cubicBezTo>
                  <a:pt x="2086155" y="1641895"/>
                  <a:pt x="2109159" y="1641895"/>
                  <a:pt x="2114910" y="1654834"/>
                </a:cubicBezTo>
                <a:cubicBezTo>
                  <a:pt x="2120661" y="1667774"/>
                  <a:pt x="2119223" y="1692215"/>
                  <a:pt x="2114910" y="1706592"/>
                </a:cubicBezTo>
                <a:cubicBezTo>
                  <a:pt x="2110597" y="1720969"/>
                  <a:pt x="2096220" y="1752600"/>
                  <a:pt x="2089031" y="1741098"/>
                </a:cubicBezTo>
                <a:cubicBezTo>
                  <a:pt x="2081842" y="1729596"/>
                  <a:pt x="2083280" y="1654834"/>
                  <a:pt x="2071778" y="1637581"/>
                </a:cubicBezTo>
                <a:cubicBezTo>
                  <a:pt x="2060276" y="1620328"/>
                  <a:pt x="2031521" y="1628955"/>
                  <a:pt x="2020019" y="1637581"/>
                </a:cubicBezTo>
                <a:cubicBezTo>
                  <a:pt x="2008517" y="1646207"/>
                  <a:pt x="2014269" y="1683589"/>
                  <a:pt x="2002767" y="1689340"/>
                </a:cubicBezTo>
                <a:cubicBezTo>
                  <a:pt x="1991265" y="1695091"/>
                  <a:pt x="1968261" y="1683589"/>
                  <a:pt x="1951008" y="1672087"/>
                </a:cubicBezTo>
                <a:cubicBezTo>
                  <a:pt x="1933755" y="1660585"/>
                  <a:pt x="1917940" y="1630392"/>
                  <a:pt x="1899250" y="1620328"/>
                </a:cubicBezTo>
                <a:cubicBezTo>
                  <a:pt x="1880560" y="1610264"/>
                  <a:pt x="1850367" y="1610264"/>
                  <a:pt x="1838865" y="1611702"/>
                </a:cubicBezTo>
                <a:cubicBezTo>
                  <a:pt x="1827363" y="1613140"/>
                  <a:pt x="1840302" y="1626080"/>
                  <a:pt x="1830238" y="1628955"/>
                </a:cubicBezTo>
                <a:cubicBezTo>
                  <a:pt x="1820174" y="1631831"/>
                  <a:pt x="1782793" y="1621766"/>
                  <a:pt x="1778480" y="1628955"/>
                </a:cubicBezTo>
                <a:cubicBezTo>
                  <a:pt x="1774167" y="1636144"/>
                  <a:pt x="1808672" y="1653397"/>
                  <a:pt x="1804359" y="1672087"/>
                </a:cubicBezTo>
                <a:cubicBezTo>
                  <a:pt x="1800046" y="1690777"/>
                  <a:pt x="1758352" y="1720970"/>
                  <a:pt x="1752601" y="1741098"/>
                </a:cubicBezTo>
                <a:cubicBezTo>
                  <a:pt x="1746850" y="1761226"/>
                  <a:pt x="1766978" y="1775604"/>
                  <a:pt x="1769853" y="1792857"/>
                </a:cubicBezTo>
                <a:cubicBezTo>
                  <a:pt x="1772728" y="1810110"/>
                  <a:pt x="1758351" y="1840302"/>
                  <a:pt x="1769853" y="1844615"/>
                </a:cubicBezTo>
                <a:cubicBezTo>
                  <a:pt x="1781355" y="1848928"/>
                  <a:pt x="1824488" y="1817298"/>
                  <a:pt x="1838865" y="1818736"/>
                </a:cubicBezTo>
                <a:cubicBezTo>
                  <a:pt x="1853242" y="1820174"/>
                  <a:pt x="1860431" y="1844615"/>
                  <a:pt x="1856118" y="1853241"/>
                </a:cubicBezTo>
                <a:cubicBezTo>
                  <a:pt x="1851805" y="1861867"/>
                  <a:pt x="1814423" y="1857554"/>
                  <a:pt x="1812985" y="1870494"/>
                </a:cubicBezTo>
                <a:cubicBezTo>
                  <a:pt x="1811547" y="1883434"/>
                  <a:pt x="1848929" y="1912188"/>
                  <a:pt x="1847491" y="1930879"/>
                </a:cubicBezTo>
                <a:cubicBezTo>
                  <a:pt x="1846053" y="1949570"/>
                  <a:pt x="1795733" y="1971136"/>
                  <a:pt x="1804359" y="1982638"/>
                </a:cubicBezTo>
                <a:cubicBezTo>
                  <a:pt x="1812985" y="1994140"/>
                  <a:pt x="1881997" y="2001329"/>
                  <a:pt x="1899250" y="1999891"/>
                </a:cubicBezTo>
                <a:cubicBezTo>
                  <a:pt x="1916503" y="1998453"/>
                  <a:pt x="1899250" y="1972573"/>
                  <a:pt x="1907876" y="1974011"/>
                </a:cubicBezTo>
                <a:cubicBezTo>
                  <a:pt x="1916502" y="1975449"/>
                  <a:pt x="1938068" y="1995577"/>
                  <a:pt x="1951008" y="2008517"/>
                </a:cubicBezTo>
                <a:cubicBezTo>
                  <a:pt x="1963948" y="2021457"/>
                  <a:pt x="1995578" y="2050211"/>
                  <a:pt x="1985514" y="2051649"/>
                </a:cubicBezTo>
                <a:cubicBezTo>
                  <a:pt x="1975450" y="2053087"/>
                  <a:pt x="1916502" y="2018581"/>
                  <a:pt x="1890623" y="2017143"/>
                </a:cubicBezTo>
                <a:cubicBezTo>
                  <a:pt x="1864744" y="2015705"/>
                  <a:pt x="1848928" y="2047336"/>
                  <a:pt x="1830238" y="2043023"/>
                </a:cubicBezTo>
                <a:cubicBezTo>
                  <a:pt x="1811548" y="2038710"/>
                  <a:pt x="1798608" y="2002766"/>
                  <a:pt x="1778480" y="1991264"/>
                </a:cubicBezTo>
                <a:cubicBezTo>
                  <a:pt x="1758352" y="1979762"/>
                  <a:pt x="1719533" y="1966822"/>
                  <a:pt x="1709469" y="1974011"/>
                </a:cubicBezTo>
                <a:cubicBezTo>
                  <a:pt x="1699405" y="1981200"/>
                  <a:pt x="1728159" y="2018581"/>
                  <a:pt x="1718095" y="2034396"/>
                </a:cubicBezTo>
                <a:cubicBezTo>
                  <a:pt x="1708031" y="2050211"/>
                  <a:pt x="1656273" y="2055962"/>
                  <a:pt x="1649084" y="2068902"/>
                </a:cubicBezTo>
                <a:cubicBezTo>
                  <a:pt x="1641895" y="2081842"/>
                  <a:pt x="1680714" y="2096219"/>
                  <a:pt x="1674963" y="2112034"/>
                </a:cubicBezTo>
                <a:cubicBezTo>
                  <a:pt x="1669212" y="2127849"/>
                  <a:pt x="1620329" y="2147977"/>
                  <a:pt x="1614578" y="2163792"/>
                </a:cubicBezTo>
                <a:cubicBezTo>
                  <a:pt x="1608827" y="2179607"/>
                  <a:pt x="1624642" y="2188233"/>
                  <a:pt x="1640457" y="2206924"/>
                </a:cubicBezTo>
                <a:cubicBezTo>
                  <a:pt x="1656272" y="2225615"/>
                  <a:pt x="1708031" y="2264434"/>
                  <a:pt x="1709469" y="2275936"/>
                </a:cubicBezTo>
                <a:cubicBezTo>
                  <a:pt x="1710907" y="2287438"/>
                  <a:pt x="1666337" y="2267310"/>
                  <a:pt x="1649084" y="2275936"/>
                </a:cubicBezTo>
                <a:cubicBezTo>
                  <a:pt x="1631831" y="2284562"/>
                  <a:pt x="1607390" y="2313317"/>
                  <a:pt x="1605952" y="2327694"/>
                </a:cubicBezTo>
                <a:cubicBezTo>
                  <a:pt x="1604514" y="2342071"/>
                  <a:pt x="1628955" y="2347823"/>
                  <a:pt x="1640457" y="2362200"/>
                </a:cubicBezTo>
                <a:cubicBezTo>
                  <a:pt x="1651959" y="2376577"/>
                  <a:pt x="1657710" y="2393830"/>
                  <a:pt x="1674963" y="2413958"/>
                </a:cubicBezTo>
                <a:cubicBezTo>
                  <a:pt x="1692216" y="2434086"/>
                  <a:pt x="1752600" y="2482970"/>
                  <a:pt x="1743974" y="2482970"/>
                </a:cubicBezTo>
                <a:cubicBezTo>
                  <a:pt x="1735348" y="2482970"/>
                  <a:pt x="1649083" y="2412520"/>
                  <a:pt x="1623204" y="2413958"/>
                </a:cubicBezTo>
                <a:cubicBezTo>
                  <a:pt x="1597325" y="2415396"/>
                  <a:pt x="1601639" y="2475781"/>
                  <a:pt x="1588699" y="2491596"/>
                </a:cubicBezTo>
                <a:cubicBezTo>
                  <a:pt x="1575759" y="2507411"/>
                  <a:pt x="1565695" y="2501660"/>
                  <a:pt x="1545567" y="2508849"/>
                </a:cubicBezTo>
                <a:cubicBezTo>
                  <a:pt x="1525439" y="2516038"/>
                  <a:pt x="1469367" y="2524664"/>
                  <a:pt x="1467929" y="2534728"/>
                </a:cubicBezTo>
                <a:cubicBezTo>
                  <a:pt x="1466491" y="2544792"/>
                  <a:pt x="1536940" y="2554857"/>
                  <a:pt x="1536940" y="2569234"/>
                </a:cubicBezTo>
                <a:cubicBezTo>
                  <a:pt x="1536940" y="2583611"/>
                  <a:pt x="1493808" y="2610928"/>
                  <a:pt x="1467929" y="2620992"/>
                </a:cubicBezTo>
                <a:cubicBezTo>
                  <a:pt x="1442050" y="2631056"/>
                  <a:pt x="1388854" y="2620993"/>
                  <a:pt x="1381665" y="2629619"/>
                </a:cubicBezTo>
                <a:cubicBezTo>
                  <a:pt x="1374476" y="2638246"/>
                  <a:pt x="1404669" y="2662687"/>
                  <a:pt x="1424797" y="2672751"/>
                </a:cubicBezTo>
                <a:cubicBezTo>
                  <a:pt x="1444925" y="2682815"/>
                  <a:pt x="1499559" y="2682815"/>
                  <a:pt x="1502435" y="2690004"/>
                </a:cubicBezTo>
                <a:cubicBezTo>
                  <a:pt x="1505311" y="2697193"/>
                  <a:pt x="1444925" y="2704381"/>
                  <a:pt x="1442050" y="2715883"/>
                </a:cubicBezTo>
                <a:cubicBezTo>
                  <a:pt x="1439175" y="2727385"/>
                  <a:pt x="1465054" y="2748951"/>
                  <a:pt x="1485182" y="2759015"/>
                </a:cubicBezTo>
                <a:cubicBezTo>
                  <a:pt x="1505310" y="2769079"/>
                  <a:pt x="1562819" y="2773393"/>
                  <a:pt x="1562819" y="2776268"/>
                </a:cubicBezTo>
                <a:cubicBezTo>
                  <a:pt x="1562819" y="2779143"/>
                  <a:pt x="1503872" y="2771955"/>
                  <a:pt x="1485182" y="2776268"/>
                </a:cubicBezTo>
                <a:cubicBezTo>
                  <a:pt x="1466492" y="2780581"/>
                  <a:pt x="1465053" y="2803585"/>
                  <a:pt x="1450676" y="2802147"/>
                </a:cubicBezTo>
                <a:cubicBezTo>
                  <a:pt x="1436299" y="2800709"/>
                  <a:pt x="1421922" y="2782018"/>
                  <a:pt x="1398918" y="2767641"/>
                </a:cubicBezTo>
                <a:cubicBezTo>
                  <a:pt x="1375914" y="2753264"/>
                  <a:pt x="1338532" y="2710132"/>
                  <a:pt x="1312653" y="2715883"/>
                </a:cubicBezTo>
                <a:cubicBezTo>
                  <a:pt x="1286774" y="2721634"/>
                  <a:pt x="1245080" y="2784894"/>
                  <a:pt x="1243642" y="2802147"/>
                </a:cubicBezTo>
                <a:cubicBezTo>
                  <a:pt x="1242204" y="2819400"/>
                  <a:pt x="1291087" y="2809336"/>
                  <a:pt x="1304027" y="2819400"/>
                </a:cubicBezTo>
                <a:cubicBezTo>
                  <a:pt x="1316967" y="2829464"/>
                  <a:pt x="1311216" y="2840966"/>
                  <a:pt x="1321280" y="2862532"/>
                </a:cubicBezTo>
                <a:cubicBezTo>
                  <a:pt x="1331344" y="2884098"/>
                  <a:pt x="1350035" y="2930105"/>
                  <a:pt x="1364412" y="2948796"/>
                </a:cubicBezTo>
                <a:cubicBezTo>
                  <a:pt x="1378789" y="2967487"/>
                  <a:pt x="1406106" y="2961735"/>
                  <a:pt x="1407544" y="2974675"/>
                </a:cubicBezTo>
                <a:cubicBezTo>
                  <a:pt x="1408982" y="2987615"/>
                  <a:pt x="1365849" y="3006306"/>
                  <a:pt x="1373038" y="3026434"/>
                </a:cubicBezTo>
                <a:cubicBezTo>
                  <a:pt x="1380227" y="3046562"/>
                  <a:pt x="1417608" y="3079630"/>
                  <a:pt x="1450676" y="3095445"/>
                </a:cubicBezTo>
                <a:cubicBezTo>
                  <a:pt x="1483744" y="3111260"/>
                  <a:pt x="1538378" y="3117011"/>
                  <a:pt x="1571446" y="3121324"/>
                </a:cubicBezTo>
                <a:cubicBezTo>
                  <a:pt x="1604514" y="3125637"/>
                  <a:pt x="1633269" y="3111260"/>
                  <a:pt x="1649084" y="3121324"/>
                </a:cubicBezTo>
                <a:cubicBezTo>
                  <a:pt x="1664899" y="3131388"/>
                  <a:pt x="1641895" y="3164456"/>
                  <a:pt x="1666336" y="3181709"/>
                </a:cubicBezTo>
                <a:cubicBezTo>
                  <a:pt x="1690777" y="3198962"/>
                  <a:pt x="1762665" y="3206150"/>
                  <a:pt x="1795733" y="3224841"/>
                </a:cubicBezTo>
                <a:cubicBezTo>
                  <a:pt x="1828801" y="3243532"/>
                  <a:pt x="1838865" y="3263661"/>
                  <a:pt x="1864744" y="3293853"/>
                </a:cubicBezTo>
                <a:cubicBezTo>
                  <a:pt x="1890623" y="3324045"/>
                  <a:pt x="1938068" y="3378679"/>
                  <a:pt x="1951008" y="3405996"/>
                </a:cubicBezTo>
                <a:cubicBezTo>
                  <a:pt x="1963948" y="3433313"/>
                  <a:pt x="1951008" y="3437627"/>
                  <a:pt x="1942382" y="3457755"/>
                </a:cubicBezTo>
                <a:cubicBezTo>
                  <a:pt x="1933756" y="3477883"/>
                  <a:pt x="1864744" y="3498011"/>
                  <a:pt x="1899250" y="3526766"/>
                </a:cubicBezTo>
                <a:cubicBezTo>
                  <a:pt x="1933756" y="3555521"/>
                  <a:pt x="2103409" y="3605842"/>
                  <a:pt x="2149416" y="3630283"/>
                </a:cubicBezTo>
                <a:cubicBezTo>
                  <a:pt x="2195423" y="3654724"/>
                  <a:pt x="2169544" y="3654725"/>
                  <a:pt x="2175295" y="3673415"/>
                </a:cubicBezTo>
                <a:cubicBezTo>
                  <a:pt x="2181046" y="3692106"/>
                  <a:pt x="2173857" y="3715109"/>
                  <a:pt x="2183921" y="3742426"/>
                </a:cubicBezTo>
                <a:cubicBezTo>
                  <a:pt x="2193985" y="3769743"/>
                  <a:pt x="2219865" y="3812875"/>
                  <a:pt x="2235680" y="3837317"/>
                </a:cubicBezTo>
                <a:cubicBezTo>
                  <a:pt x="2251495" y="3861759"/>
                  <a:pt x="2264435" y="3868947"/>
                  <a:pt x="2278812" y="3889075"/>
                </a:cubicBezTo>
                <a:cubicBezTo>
                  <a:pt x="2293189" y="3909203"/>
                  <a:pt x="2309004" y="3925019"/>
                  <a:pt x="2321944" y="3958087"/>
                </a:cubicBezTo>
                <a:cubicBezTo>
                  <a:pt x="2334884" y="3991155"/>
                  <a:pt x="2336322" y="4027098"/>
                  <a:pt x="2356450" y="4087483"/>
                </a:cubicBezTo>
                <a:cubicBezTo>
                  <a:pt x="2376578" y="4147868"/>
                  <a:pt x="2412522" y="4288766"/>
                  <a:pt x="2442714" y="4320396"/>
                </a:cubicBezTo>
                <a:cubicBezTo>
                  <a:pt x="2472906" y="4352026"/>
                  <a:pt x="2507412" y="4274389"/>
                  <a:pt x="2537604" y="4277264"/>
                </a:cubicBezTo>
                <a:cubicBezTo>
                  <a:pt x="2567797" y="4280140"/>
                  <a:pt x="2602303" y="4314645"/>
                  <a:pt x="2623869" y="4337649"/>
                </a:cubicBezTo>
                <a:cubicBezTo>
                  <a:pt x="2645435" y="4360653"/>
                  <a:pt x="2641122" y="4399472"/>
                  <a:pt x="2667001" y="4415287"/>
                </a:cubicBezTo>
                <a:cubicBezTo>
                  <a:pt x="2692880" y="4431102"/>
                  <a:pt x="2737450" y="4412412"/>
                  <a:pt x="2779144" y="4432540"/>
                </a:cubicBezTo>
                <a:cubicBezTo>
                  <a:pt x="2820838" y="4452668"/>
                  <a:pt x="2878348" y="4515929"/>
                  <a:pt x="2917167" y="4536057"/>
                </a:cubicBezTo>
                <a:cubicBezTo>
                  <a:pt x="2955986" y="4556185"/>
                  <a:pt x="2989053" y="4538932"/>
                  <a:pt x="3012057" y="4553309"/>
                </a:cubicBezTo>
                <a:cubicBezTo>
                  <a:pt x="3035061" y="4567686"/>
                  <a:pt x="3037936" y="4595004"/>
                  <a:pt x="3055189" y="4622321"/>
                </a:cubicBezTo>
                <a:cubicBezTo>
                  <a:pt x="3072442" y="4649638"/>
                  <a:pt x="3083944" y="4685581"/>
                  <a:pt x="3115574" y="4717211"/>
                </a:cubicBezTo>
                <a:cubicBezTo>
                  <a:pt x="3147204" y="4748841"/>
                  <a:pt x="3211902" y="4810664"/>
                  <a:pt x="3244970" y="4812102"/>
                </a:cubicBezTo>
                <a:cubicBezTo>
                  <a:pt x="3278038" y="4813540"/>
                  <a:pt x="3295291" y="4748842"/>
                  <a:pt x="3313982" y="4725838"/>
                </a:cubicBezTo>
                <a:cubicBezTo>
                  <a:pt x="3332673" y="4702834"/>
                  <a:pt x="3354239" y="4688456"/>
                  <a:pt x="3357114" y="4674079"/>
                </a:cubicBezTo>
                <a:cubicBezTo>
                  <a:pt x="3359989" y="4659702"/>
                  <a:pt x="3326922" y="4651076"/>
                  <a:pt x="3331235" y="4639574"/>
                </a:cubicBezTo>
                <a:cubicBezTo>
                  <a:pt x="3335548" y="4628072"/>
                  <a:pt x="3378680" y="4619445"/>
                  <a:pt x="3382993" y="4605068"/>
                </a:cubicBezTo>
                <a:cubicBezTo>
                  <a:pt x="3387306" y="4590691"/>
                  <a:pt x="3357114" y="4550434"/>
                  <a:pt x="3357114" y="4553309"/>
                </a:cubicBezTo>
                <a:cubicBezTo>
                  <a:pt x="3357114" y="4556184"/>
                  <a:pt x="3378680" y="4605068"/>
                  <a:pt x="3382993" y="4622321"/>
                </a:cubicBezTo>
                <a:cubicBezTo>
                  <a:pt x="3387306" y="4639574"/>
                  <a:pt x="3387306" y="4643887"/>
                  <a:pt x="3382993" y="4656826"/>
                </a:cubicBezTo>
                <a:cubicBezTo>
                  <a:pt x="3378680" y="4669765"/>
                  <a:pt x="3367178" y="4684143"/>
                  <a:pt x="3357114" y="4699958"/>
                </a:cubicBezTo>
                <a:cubicBezTo>
                  <a:pt x="3347050" y="4715773"/>
                  <a:pt x="3318295" y="4734464"/>
                  <a:pt x="3322608" y="4751717"/>
                </a:cubicBezTo>
                <a:cubicBezTo>
                  <a:pt x="3326921" y="4768970"/>
                  <a:pt x="3361427" y="4793411"/>
                  <a:pt x="3382993" y="4803475"/>
                </a:cubicBezTo>
                <a:cubicBezTo>
                  <a:pt x="3404559" y="4813539"/>
                  <a:pt x="3453442" y="4807789"/>
                  <a:pt x="3452004" y="4812102"/>
                </a:cubicBezTo>
                <a:cubicBezTo>
                  <a:pt x="3450566" y="4816415"/>
                  <a:pt x="3381556" y="4817853"/>
                  <a:pt x="3374367" y="4829355"/>
                </a:cubicBezTo>
                <a:cubicBezTo>
                  <a:pt x="3367178" y="4840857"/>
                  <a:pt x="3385868" y="4863860"/>
                  <a:pt x="3408872" y="4881113"/>
                </a:cubicBezTo>
                <a:cubicBezTo>
                  <a:pt x="3431876" y="4898366"/>
                  <a:pt x="3487948" y="4911306"/>
                  <a:pt x="3512389" y="4932872"/>
                </a:cubicBezTo>
                <a:cubicBezTo>
                  <a:pt x="3536831" y="4954438"/>
                  <a:pt x="3531080" y="4986068"/>
                  <a:pt x="3555521" y="5010509"/>
                </a:cubicBezTo>
                <a:cubicBezTo>
                  <a:pt x="3579962" y="5034950"/>
                  <a:pt x="3627408" y="5078083"/>
                  <a:pt x="3659038" y="5079521"/>
                </a:cubicBezTo>
                <a:cubicBezTo>
                  <a:pt x="3690668" y="5080959"/>
                  <a:pt x="3723736" y="5036389"/>
                  <a:pt x="3745302" y="5019136"/>
                </a:cubicBezTo>
                <a:cubicBezTo>
                  <a:pt x="3766868" y="5001883"/>
                  <a:pt x="3765431" y="4980317"/>
                  <a:pt x="3788435" y="4976004"/>
                </a:cubicBezTo>
                <a:cubicBezTo>
                  <a:pt x="3811439" y="4971691"/>
                  <a:pt x="3858884" y="5000446"/>
                  <a:pt x="3883325" y="4993257"/>
                </a:cubicBezTo>
                <a:cubicBezTo>
                  <a:pt x="3907766" y="4986068"/>
                  <a:pt x="3917831" y="4934310"/>
                  <a:pt x="3935084" y="4932872"/>
                </a:cubicBezTo>
                <a:cubicBezTo>
                  <a:pt x="3952337" y="4931434"/>
                  <a:pt x="3988280" y="4973128"/>
                  <a:pt x="3986842" y="4984630"/>
                </a:cubicBezTo>
                <a:cubicBezTo>
                  <a:pt x="3985404" y="4996132"/>
                  <a:pt x="3942272" y="4988943"/>
                  <a:pt x="3926457" y="5001883"/>
                </a:cubicBezTo>
                <a:cubicBezTo>
                  <a:pt x="3910642" y="5014823"/>
                  <a:pt x="3900578" y="5059393"/>
                  <a:pt x="3891952" y="5062268"/>
                </a:cubicBezTo>
                <a:cubicBezTo>
                  <a:pt x="3883326" y="5065143"/>
                  <a:pt x="3890514" y="5029200"/>
                  <a:pt x="3874699" y="5019136"/>
                </a:cubicBezTo>
                <a:cubicBezTo>
                  <a:pt x="3858884" y="5009072"/>
                  <a:pt x="3812876" y="4999008"/>
                  <a:pt x="3797061" y="5001883"/>
                </a:cubicBezTo>
                <a:cubicBezTo>
                  <a:pt x="3781246" y="5004758"/>
                  <a:pt x="3789872" y="5020574"/>
                  <a:pt x="3779808" y="5036389"/>
                </a:cubicBezTo>
                <a:cubicBezTo>
                  <a:pt x="3769744" y="5052204"/>
                  <a:pt x="3733801" y="5075208"/>
                  <a:pt x="3736676" y="5096774"/>
                </a:cubicBezTo>
                <a:cubicBezTo>
                  <a:pt x="3739552" y="5118340"/>
                  <a:pt x="3768306" y="5154283"/>
                  <a:pt x="3797061" y="5165785"/>
                </a:cubicBezTo>
                <a:cubicBezTo>
                  <a:pt x="3825816" y="5177287"/>
                  <a:pt x="3874698" y="5157159"/>
                  <a:pt x="3909204" y="5165785"/>
                </a:cubicBezTo>
                <a:cubicBezTo>
                  <a:pt x="3943710" y="5174411"/>
                  <a:pt x="3975340" y="5194539"/>
                  <a:pt x="4004095" y="5217543"/>
                </a:cubicBezTo>
                <a:cubicBezTo>
                  <a:pt x="4032850" y="5240547"/>
                  <a:pt x="4047227" y="5277928"/>
                  <a:pt x="4081733" y="5303807"/>
                </a:cubicBezTo>
                <a:cubicBezTo>
                  <a:pt x="4116239" y="5329686"/>
                  <a:pt x="4169435" y="5355566"/>
                  <a:pt x="4211129" y="5372819"/>
                </a:cubicBezTo>
                <a:cubicBezTo>
                  <a:pt x="4252823" y="5390072"/>
                  <a:pt x="4285892" y="5388634"/>
                  <a:pt x="4331899" y="5407324"/>
                </a:cubicBezTo>
                <a:cubicBezTo>
                  <a:pt x="4377906" y="5426014"/>
                  <a:pt x="4442604" y="5473460"/>
                  <a:pt x="4487174" y="5484962"/>
                </a:cubicBezTo>
                <a:cubicBezTo>
                  <a:pt x="4531744" y="5496464"/>
                  <a:pt x="4576314" y="5469147"/>
                  <a:pt x="4599318" y="5476336"/>
                </a:cubicBezTo>
                <a:cubicBezTo>
                  <a:pt x="4622322" y="5483525"/>
                  <a:pt x="4605069" y="5510841"/>
                  <a:pt x="4625197" y="5528094"/>
                </a:cubicBezTo>
                <a:cubicBezTo>
                  <a:pt x="4645325" y="5545347"/>
                  <a:pt x="4712898" y="5582729"/>
                  <a:pt x="4720087" y="5579853"/>
                </a:cubicBezTo>
                <a:cubicBezTo>
                  <a:pt x="4727276" y="5576977"/>
                  <a:pt x="4669767" y="5530969"/>
                  <a:pt x="4668329" y="5510841"/>
                </a:cubicBezTo>
                <a:cubicBezTo>
                  <a:pt x="4666891" y="5490713"/>
                  <a:pt x="4694208" y="5476336"/>
                  <a:pt x="4711461" y="5459083"/>
                </a:cubicBezTo>
                <a:cubicBezTo>
                  <a:pt x="4728714" y="5441830"/>
                  <a:pt x="4754593" y="5423139"/>
                  <a:pt x="4771846" y="5407324"/>
                </a:cubicBezTo>
                <a:cubicBezTo>
                  <a:pt x="4789099" y="5391509"/>
                  <a:pt x="4812103" y="5372818"/>
                  <a:pt x="4814978" y="5364192"/>
                </a:cubicBezTo>
                <a:cubicBezTo>
                  <a:pt x="4817853" y="5355566"/>
                  <a:pt x="4790537" y="5361317"/>
                  <a:pt x="4789099" y="5355566"/>
                </a:cubicBezTo>
                <a:cubicBezTo>
                  <a:pt x="4787661" y="5349815"/>
                  <a:pt x="4809228" y="5336876"/>
                  <a:pt x="4806352" y="5329687"/>
                </a:cubicBezTo>
                <a:cubicBezTo>
                  <a:pt x="4803476" y="5322498"/>
                  <a:pt x="4786223" y="5316747"/>
                  <a:pt x="4771846" y="5312434"/>
                </a:cubicBezTo>
                <a:cubicBezTo>
                  <a:pt x="4757469" y="5308121"/>
                  <a:pt x="4743091" y="5319622"/>
                  <a:pt x="4720087" y="5303807"/>
                </a:cubicBezTo>
                <a:cubicBezTo>
                  <a:pt x="4697083" y="5287992"/>
                  <a:pt x="4641012" y="5227607"/>
                  <a:pt x="4633823" y="5217543"/>
                </a:cubicBezTo>
                <a:cubicBezTo>
                  <a:pt x="4626634" y="5207479"/>
                  <a:pt x="4664015" y="5233359"/>
                  <a:pt x="4676955" y="5243423"/>
                </a:cubicBezTo>
                <a:cubicBezTo>
                  <a:pt x="4689895" y="5253487"/>
                  <a:pt x="4694208" y="5269302"/>
                  <a:pt x="4711461" y="5277928"/>
                </a:cubicBezTo>
                <a:cubicBezTo>
                  <a:pt x="4728714" y="5286554"/>
                  <a:pt x="4763219" y="5295181"/>
                  <a:pt x="4780472" y="5295181"/>
                </a:cubicBezTo>
                <a:cubicBezTo>
                  <a:pt x="4797725" y="5295181"/>
                  <a:pt x="4812102" y="5285117"/>
                  <a:pt x="4814978" y="5277928"/>
                </a:cubicBezTo>
                <a:cubicBezTo>
                  <a:pt x="4817854" y="5270739"/>
                  <a:pt x="4807789" y="5262113"/>
                  <a:pt x="4797725" y="5252049"/>
                </a:cubicBezTo>
                <a:cubicBezTo>
                  <a:pt x="4787661" y="5241985"/>
                  <a:pt x="4756031" y="5218981"/>
                  <a:pt x="4754593" y="5217543"/>
                </a:cubicBezTo>
                <a:cubicBezTo>
                  <a:pt x="4753155" y="5216105"/>
                  <a:pt x="4774722" y="5240548"/>
                  <a:pt x="4789099" y="5243423"/>
                </a:cubicBezTo>
                <a:cubicBezTo>
                  <a:pt x="4803476" y="5246298"/>
                  <a:pt x="4833668" y="5249173"/>
                  <a:pt x="4840857" y="5234796"/>
                </a:cubicBezTo>
                <a:cubicBezTo>
                  <a:pt x="4848046" y="5220419"/>
                  <a:pt x="4830793" y="5175849"/>
                  <a:pt x="4832231" y="5157158"/>
                </a:cubicBezTo>
                <a:cubicBezTo>
                  <a:pt x="4833669" y="5138467"/>
                  <a:pt x="4843733" y="5118340"/>
                  <a:pt x="4849484" y="5122653"/>
                </a:cubicBezTo>
                <a:cubicBezTo>
                  <a:pt x="4855235" y="5126966"/>
                  <a:pt x="4853797" y="5177287"/>
                  <a:pt x="4866736" y="5183038"/>
                </a:cubicBezTo>
                <a:cubicBezTo>
                  <a:pt x="4879675" y="5188789"/>
                  <a:pt x="4921370" y="5152845"/>
                  <a:pt x="4927121" y="5157158"/>
                </a:cubicBezTo>
                <a:cubicBezTo>
                  <a:pt x="4932872" y="5161471"/>
                  <a:pt x="4909868" y="5200291"/>
                  <a:pt x="4901242" y="5208917"/>
                </a:cubicBezTo>
                <a:cubicBezTo>
                  <a:pt x="4892616" y="5217544"/>
                  <a:pt x="4882552" y="5200291"/>
                  <a:pt x="4875363" y="5208917"/>
                </a:cubicBezTo>
                <a:cubicBezTo>
                  <a:pt x="4868174" y="5217543"/>
                  <a:pt x="4868174" y="5244860"/>
                  <a:pt x="4858110" y="5260675"/>
                </a:cubicBezTo>
                <a:cubicBezTo>
                  <a:pt x="4848046" y="5276490"/>
                  <a:pt x="4819291" y="5290867"/>
                  <a:pt x="4814978" y="5303807"/>
                </a:cubicBezTo>
                <a:cubicBezTo>
                  <a:pt x="4810665" y="5316747"/>
                  <a:pt x="4827918" y="5321060"/>
                  <a:pt x="4832231" y="5338313"/>
                </a:cubicBezTo>
                <a:cubicBezTo>
                  <a:pt x="4836544" y="5355566"/>
                  <a:pt x="4827917" y="5407324"/>
                  <a:pt x="4840857" y="5407324"/>
                </a:cubicBezTo>
                <a:cubicBezTo>
                  <a:pt x="4853797" y="5407324"/>
                  <a:pt x="4876801" y="5358441"/>
                  <a:pt x="4909869" y="5338313"/>
                </a:cubicBezTo>
                <a:cubicBezTo>
                  <a:pt x="4942937" y="5318185"/>
                  <a:pt x="5010510" y="5302370"/>
                  <a:pt x="5039265" y="5286555"/>
                </a:cubicBezTo>
                <a:cubicBezTo>
                  <a:pt x="5068020" y="5270740"/>
                  <a:pt x="5078084" y="5259238"/>
                  <a:pt x="5082397" y="5243423"/>
                </a:cubicBezTo>
                <a:cubicBezTo>
                  <a:pt x="5086710" y="5227608"/>
                  <a:pt x="5075208" y="5206042"/>
                  <a:pt x="5065144" y="5191664"/>
                </a:cubicBezTo>
                <a:cubicBezTo>
                  <a:pt x="5055080" y="5177286"/>
                  <a:pt x="5020574" y="5162909"/>
                  <a:pt x="5022012" y="5157158"/>
                </a:cubicBezTo>
                <a:cubicBezTo>
                  <a:pt x="5023450" y="5151407"/>
                  <a:pt x="5062268" y="5162909"/>
                  <a:pt x="5073770" y="5157158"/>
                </a:cubicBezTo>
                <a:cubicBezTo>
                  <a:pt x="5085272" y="5151407"/>
                  <a:pt x="5091023" y="5138468"/>
                  <a:pt x="5091023" y="5122653"/>
                </a:cubicBezTo>
                <a:cubicBezTo>
                  <a:pt x="5091023" y="5106838"/>
                  <a:pt x="5072332" y="5068019"/>
                  <a:pt x="5073770" y="5062268"/>
                </a:cubicBezTo>
                <a:cubicBezTo>
                  <a:pt x="5075208" y="5056517"/>
                  <a:pt x="5092461" y="5075207"/>
                  <a:pt x="5099650" y="5088147"/>
                </a:cubicBezTo>
                <a:cubicBezTo>
                  <a:pt x="5106839" y="5101087"/>
                  <a:pt x="5119777" y="5121215"/>
                  <a:pt x="5116902" y="5139906"/>
                </a:cubicBezTo>
                <a:cubicBezTo>
                  <a:pt x="5114027" y="5158597"/>
                  <a:pt x="5070895" y="5187351"/>
                  <a:pt x="5082397" y="5200291"/>
                </a:cubicBezTo>
                <a:cubicBezTo>
                  <a:pt x="5093899" y="5213231"/>
                  <a:pt x="5161473" y="5223294"/>
                  <a:pt x="5185914" y="5217543"/>
                </a:cubicBezTo>
                <a:cubicBezTo>
                  <a:pt x="5210355" y="5211792"/>
                  <a:pt x="5220420" y="5154283"/>
                  <a:pt x="5229046" y="5165785"/>
                </a:cubicBezTo>
                <a:cubicBezTo>
                  <a:pt x="5237672" y="5177287"/>
                  <a:pt x="5230483" y="5273615"/>
                  <a:pt x="5237672" y="5286555"/>
                </a:cubicBezTo>
                <a:cubicBezTo>
                  <a:pt x="5244861" y="5299495"/>
                  <a:pt x="5267865" y="5257800"/>
                  <a:pt x="5272178" y="5243423"/>
                </a:cubicBezTo>
                <a:cubicBezTo>
                  <a:pt x="5276491" y="5229046"/>
                  <a:pt x="5260677" y="5204604"/>
                  <a:pt x="5263552" y="5200291"/>
                </a:cubicBezTo>
                <a:cubicBezTo>
                  <a:pt x="5266427" y="5195978"/>
                  <a:pt x="5275054" y="5208917"/>
                  <a:pt x="5289431" y="5217543"/>
                </a:cubicBezTo>
                <a:cubicBezTo>
                  <a:pt x="5303808" y="5226169"/>
                  <a:pt x="5328250" y="5254924"/>
                  <a:pt x="5349816" y="5252049"/>
                </a:cubicBezTo>
                <a:cubicBezTo>
                  <a:pt x="5371382" y="5249174"/>
                  <a:pt x="5398699" y="5217544"/>
                  <a:pt x="5418827" y="5200291"/>
                </a:cubicBezTo>
                <a:cubicBezTo>
                  <a:pt x="5438955" y="5183038"/>
                  <a:pt x="5447581" y="5172974"/>
                  <a:pt x="5470585" y="5148532"/>
                </a:cubicBezTo>
                <a:cubicBezTo>
                  <a:pt x="5493589" y="5124090"/>
                  <a:pt x="5526658" y="5079520"/>
                  <a:pt x="5556850" y="5053641"/>
                </a:cubicBezTo>
                <a:cubicBezTo>
                  <a:pt x="5587042" y="5027762"/>
                  <a:pt x="5633049" y="5013385"/>
                  <a:pt x="5651740" y="4993257"/>
                </a:cubicBezTo>
                <a:cubicBezTo>
                  <a:pt x="5670431" y="4973129"/>
                  <a:pt x="5657491" y="4951563"/>
                  <a:pt x="5668993" y="4932872"/>
                </a:cubicBezTo>
                <a:cubicBezTo>
                  <a:pt x="5680495" y="4914181"/>
                  <a:pt x="5719314" y="4904117"/>
                  <a:pt x="5720752" y="4881113"/>
                </a:cubicBezTo>
                <a:cubicBezTo>
                  <a:pt x="5722190" y="4858109"/>
                  <a:pt x="5677619" y="4816415"/>
                  <a:pt x="5677619" y="4794849"/>
                </a:cubicBezTo>
                <a:cubicBezTo>
                  <a:pt x="5677619" y="4773283"/>
                  <a:pt x="5694873" y="4768970"/>
                  <a:pt x="5720752" y="4751717"/>
                </a:cubicBezTo>
                <a:cubicBezTo>
                  <a:pt x="5746631" y="4734464"/>
                  <a:pt x="5809891" y="4711460"/>
                  <a:pt x="5832895" y="4691332"/>
                </a:cubicBezTo>
                <a:cubicBezTo>
                  <a:pt x="5855899" y="4671204"/>
                  <a:pt x="5861649" y="4646762"/>
                  <a:pt x="5858774" y="4630947"/>
                </a:cubicBezTo>
                <a:cubicBezTo>
                  <a:pt x="5855899" y="4615132"/>
                  <a:pt x="5830019" y="4602192"/>
                  <a:pt x="5815642" y="4596441"/>
                </a:cubicBezTo>
                <a:cubicBezTo>
                  <a:pt x="5801265" y="4590690"/>
                  <a:pt x="5769635" y="4602192"/>
                  <a:pt x="5772510" y="4596441"/>
                </a:cubicBezTo>
                <a:cubicBezTo>
                  <a:pt x="5775385" y="4590690"/>
                  <a:pt x="5812767" y="4560498"/>
                  <a:pt x="5832895" y="4561936"/>
                </a:cubicBezTo>
                <a:cubicBezTo>
                  <a:pt x="5853023" y="4563374"/>
                  <a:pt x="5868839" y="4602193"/>
                  <a:pt x="5893280" y="4605068"/>
                </a:cubicBezTo>
                <a:cubicBezTo>
                  <a:pt x="5917721" y="4607943"/>
                  <a:pt x="5962291" y="4592129"/>
                  <a:pt x="5979544" y="4579189"/>
                </a:cubicBezTo>
                <a:cubicBezTo>
                  <a:pt x="5996797" y="4566249"/>
                  <a:pt x="5995359" y="4550434"/>
                  <a:pt x="5996797" y="4527430"/>
                </a:cubicBezTo>
                <a:cubicBezTo>
                  <a:pt x="5998235" y="4504426"/>
                  <a:pt x="5988170" y="4441166"/>
                  <a:pt x="5988170" y="4441166"/>
                </a:cubicBezTo>
                <a:cubicBezTo>
                  <a:pt x="5985295" y="4412411"/>
                  <a:pt x="5980982" y="4382219"/>
                  <a:pt x="5979544" y="4354902"/>
                </a:cubicBezTo>
                <a:cubicBezTo>
                  <a:pt x="5978106" y="4327585"/>
                  <a:pt x="5975231" y="4284453"/>
                  <a:pt x="5979544" y="4277264"/>
                </a:cubicBezTo>
                <a:cubicBezTo>
                  <a:pt x="5983857" y="4270075"/>
                  <a:pt x="5998234" y="4295955"/>
                  <a:pt x="6005423" y="4311770"/>
                </a:cubicBezTo>
                <a:cubicBezTo>
                  <a:pt x="6012612" y="4327585"/>
                  <a:pt x="6011174" y="4370717"/>
                  <a:pt x="6022676" y="4372155"/>
                </a:cubicBezTo>
                <a:cubicBezTo>
                  <a:pt x="6034178" y="4373593"/>
                  <a:pt x="6071560" y="4314645"/>
                  <a:pt x="6074435" y="4320396"/>
                </a:cubicBezTo>
                <a:cubicBezTo>
                  <a:pt x="6077310" y="4326147"/>
                  <a:pt x="6049993" y="4383656"/>
                  <a:pt x="6039929" y="4406660"/>
                </a:cubicBezTo>
                <a:cubicBezTo>
                  <a:pt x="6029865" y="4429664"/>
                  <a:pt x="6012612" y="4436853"/>
                  <a:pt x="6014050" y="4458419"/>
                </a:cubicBezTo>
                <a:cubicBezTo>
                  <a:pt x="6015488" y="4479985"/>
                  <a:pt x="6025551" y="4524555"/>
                  <a:pt x="6048555" y="4536057"/>
                </a:cubicBezTo>
                <a:cubicBezTo>
                  <a:pt x="6071559" y="4547559"/>
                  <a:pt x="6123317" y="4536056"/>
                  <a:pt x="6152072" y="4527430"/>
                </a:cubicBezTo>
                <a:cubicBezTo>
                  <a:pt x="6180827" y="4518804"/>
                  <a:pt x="6190891" y="4490049"/>
                  <a:pt x="6221084" y="4484298"/>
                </a:cubicBezTo>
                <a:cubicBezTo>
                  <a:pt x="6251277" y="4478547"/>
                  <a:pt x="6310223" y="4498675"/>
                  <a:pt x="6333227" y="4492924"/>
                </a:cubicBezTo>
                <a:cubicBezTo>
                  <a:pt x="6356231" y="4487173"/>
                  <a:pt x="6334665" y="4456981"/>
                  <a:pt x="6359106" y="4449792"/>
                </a:cubicBezTo>
                <a:cubicBezTo>
                  <a:pt x="6383547" y="4442603"/>
                  <a:pt x="6448246" y="4456981"/>
                  <a:pt x="6479876" y="4449792"/>
                </a:cubicBezTo>
                <a:cubicBezTo>
                  <a:pt x="6511506" y="4442603"/>
                  <a:pt x="6527321" y="4421037"/>
                  <a:pt x="6548887" y="4406660"/>
                </a:cubicBezTo>
                <a:cubicBezTo>
                  <a:pt x="6570453" y="4392283"/>
                  <a:pt x="6574766" y="4379343"/>
                  <a:pt x="6609272" y="4363528"/>
                </a:cubicBezTo>
                <a:cubicBezTo>
                  <a:pt x="6643778" y="4347713"/>
                  <a:pt x="6722853" y="4334774"/>
                  <a:pt x="6755921" y="4311770"/>
                </a:cubicBezTo>
                <a:cubicBezTo>
                  <a:pt x="6788989" y="4288766"/>
                  <a:pt x="6801929" y="4249947"/>
                  <a:pt x="6807680" y="4225506"/>
                </a:cubicBezTo>
                <a:cubicBezTo>
                  <a:pt x="6813431" y="4201065"/>
                  <a:pt x="6790427" y="4165121"/>
                  <a:pt x="6790427" y="4165121"/>
                </a:cubicBezTo>
                <a:cubicBezTo>
                  <a:pt x="6784676" y="4144993"/>
                  <a:pt x="6767423" y="4121989"/>
                  <a:pt x="6773174" y="4104736"/>
                </a:cubicBezTo>
                <a:cubicBezTo>
                  <a:pt x="6778925" y="4087483"/>
                  <a:pt x="6824933" y="4061604"/>
                  <a:pt x="6824933" y="4061604"/>
                </a:cubicBezTo>
                <a:cubicBezTo>
                  <a:pt x="6849374" y="4041476"/>
                  <a:pt x="6908321" y="4006970"/>
                  <a:pt x="6919823" y="3983966"/>
                </a:cubicBezTo>
                <a:cubicBezTo>
                  <a:pt x="6931325" y="3960962"/>
                  <a:pt x="6889631" y="3946585"/>
                  <a:pt x="6893944" y="3923581"/>
                </a:cubicBezTo>
                <a:cubicBezTo>
                  <a:pt x="6898257" y="3900577"/>
                  <a:pt x="6916947" y="3870384"/>
                  <a:pt x="6945702" y="3845943"/>
                </a:cubicBezTo>
                <a:cubicBezTo>
                  <a:pt x="6974457" y="3821502"/>
                  <a:pt x="7026215" y="3798498"/>
                  <a:pt x="7066472" y="3776932"/>
                </a:cubicBezTo>
                <a:cubicBezTo>
                  <a:pt x="7106729" y="3755366"/>
                  <a:pt x="7162801" y="3733800"/>
                  <a:pt x="7187242" y="3716547"/>
                </a:cubicBezTo>
                <a:cubicBezTo>
                  <a:pt x="7211683" y="3699294"/>
                  <a:pt x="7214559" y="3682041"/>
                  <a:pt x="7213121" y="3673415"/>
                </a:cubicBezTo>
                <a:cubicBezTo>
                  <a:pt x="7211683" y="3664789"/>
                  <a:pt x="7195869" y="3679166"/>
                  <a:pt x="7178616" y="3664789"/>
                </a:cubicBezTo>
                <a:cubicBezTo>
                  <a:pt x="7161363" y="3650412"/>
                  <a:pt x="7136921" y="3598653"/>
                  <a:pt x="7109604" y="3587151"/>
                </a:cubicBezTo>
                <a:cubicBezTo>
                  <a:pt x="7082287" y="3575649"/>
                  <a:pt x="7039155" y="3605841"/>
                  <a:pt x="7014714" y="3595777"/>
                </a:cubicBezTo>
                <a:cubicBezTo>
                  <a:pt x="6990273" y="3585713"/>
                  <a:pt x="6983083" y="3552645"/>
                  <a:pt x="6962955" y="3526766"/>
                </a:cubicBezTo>
                <a:cubicBezTo>
                  <a:pt x="6942827" y="3500887"/>
                  <a:pt x="6891069" y="3449128"/>
                  <a:pt x="6893944" y="3440502"/>
                </a:cubicBezTo>
                <a:cubicBezTo>
                  <a:pt x="6896819" y="3431876"/>
                  <a:pt x="6955767" y="3462067"/>
                  <a:pt x="6980208" y="3475007"/>
                </a:cubicBezTo>
                <a:cubicBezTo>
                  <a:pt x="7004649" y="3487947"/>
                  <a:pt x="7007525" y="3505200"/>
                  <a:pt x="7040593" y="3518140"/>
                </a:cubicBezTo>
                <a:cubicBezTo>
                  <a:pt x="7073661" y="3531080"/>
                  <a:pt x="7141235" y="3536830"/>
                  <a:pt x="7178616" y="3552645"/>
                </a:cubicBezTo>
                <a:cubicBezTo>
                  <a:pt x="7215997" y="3568460"/>
                  <a:pt x="7251941" y="3617343"/>
                  <a:pt x="7264880" y="3613030"/>
                </a:cubicBezTo>
                <a:cubicBezTo>
                  <a:pt x="7277819" y="3608717"/>
                  <a:pt x="7266317" y="3549770"/>
                  <a:pt x="7256253" y="3526766"/>
                </a:cubicBezTo>
                <a:cubicBezTo>
                  <a:pt x="7246189" y="3503762"/>
                  <a:pt x="7204495" y="3475007"/>
                  <a:pt x="7204495" y="3475007"/>
                </a:cubicBezTo>
                <a:cubicBezTo>
                  <a:pt x="7188680" y="3459192"/>
                  <a:pt x="7165676" y="3447690"/>
                  <a:pt x="7161363" y="3431875"/>
                </a:cubicBezTo>
                <a:cubicBezTo>
                  <a:pt x="7157050" y="3416060"/>
                  <a:pt x="7168552" y="3397370"/>
                  <a:pt x="7178616" y="3380117"/>
                </a:cubicBezTo>
                <a:cubicBezTo>
                  <a:pt x="7188680" y="3362864"/>
                  <a:pt x="7218873" y="3324045"/>
                  <a:pt x="7221748" y="3328358"/>
                </a:cubicBezTo>
                <a:cubicBezTo>
                  <a:pt x="7224623" y="3332671"/>
                  <a:pt x="7192994" y="3387305"/>
                  <a:pt x="7195869" y="3405996"/>
                </a:cubicBezTo>
                <a:cubicBezTo>
                  <a:pt x="7198744" y="3424687"/>
                  <a:pt x="7228937" y="3427562"/>
                  <a:pt x="7239001" y="3440502"/>
                </a:cubicBezTo>
                <a:cubicBezTo>
                  <a:pt x="7249065" y="3453442"/>
                  <a:pt x="7246189" y="3483634"/>
                  <a:pt x="7256253" y="3483634"/>
                </a:cubicBezTo>
                <a:cubicBezTo>
                  <a:pt x="7266317" y="3483634"/>
                  <a:pt x="7292196" y="3439064"/>
                  <a:pt x="7299385" y="3440502"/>
                </a:cubicBezTo>
                <a:cubicBezTo>
                  <a:pt x="7306574" y="3441940"/>
                  <a:pt x="7285007" y="3482196"/>
                  <a:pt x="7299385" y="3492260"/>
                </a:cubicBezTo>
                <a:cubicBezTo>
                  <a:pt x="7313763" y="3502324"/>
                  <a:pt x="7388525" y="3492261"/>
                  <a:pt x="7385650" y="3500887"/>
                </a:cubicBezTo>
                <a:cubicBezTo>
                  <a:pt x="7382775" y="3509514"/>
                  <a:pt x="7292197" y="3523891"/>
                  <a:pt x="7282133" y="3544019"/>
                </a:cubicBezTo>
                <a:cubicBezTo>
                  <a:pt x="7272069" y="3564147"/>
                  <a:pt x="7305137" y="3614468"/>
                  <a:pt x="7325265" y="3621657"/>
                </a:cubicBezTo>
                <a:cubicBezTo>
                  <a:pt x="7345393" y="3628846"/>
                  <a:pt x="7374147" y="3587151"/>
                  <a:pt x="7402902" y="3587151"/>
                </a:cubicBezTo>
                <a:cubicBezTo>
                  <a:pt x="7431657" y="3587151"/>
                  <a:pt x="7460412" y="3618782"/>
                  <a:pt x="7497793" y="3621657"/>
                </a:cubicBezTo>
                <a:cubicBezTo>
                  <a:pt x="7535174" y="3624532"/>
                  <a:pt x="7591246" y="3615906"/>
                  <a:pt x="7627189" y="3604404"/>
                </a:cubicBezTo>
                <a:cubicBezTo>
                  <a:pt x="7663132" y="3592902"/>
                  <a:pt x="7680385" y="3574211"/>
                  <a:pt x="7713453" y="3552645"/>
                </a:cubicBezTo>
                <a:cubicBezTo>
                  <a:pt x="7746521" y="3531079"/>
                  <a:pt x="7788216" y="3502324"/>
                  <a:pt x="7825597" y="3475007"/>
                </a:cubicBezTo>
                <a:cubicBezTo>
                  <a:pt x="7862978" y="3447690"/>
                  <a:pt x="7901797" y="3414622"/>
                  <a:pt x="7937740" y="3388743"/>
                </a:cubicBezTo>
                <a:cubicBezTo>
                  <a:pt x="7973683" y="3362864"/>
                  <a:pt x="8002438" y="3341298"/>
                  <a:pt x="8041257" y="3319732"/>
                </a:cubicBezTo>
                <a:cubicBezTo>
                  <a:pt x="8080076" y="3298166"/>
                  <a:pt x="8143336" y="3276600"/>
                  <a:pt x="8170653" y="3259347"/>
                </a:cubicBezTo>
                <a:cubicBezTo>
                  <a:pt x="8197970" y="3242094"/>
                  <a:pt x="8203721" y="3234906"/>
                  <a:pt x="8205159" y="3216215"/>
                </a:cubicBezTo>
                <a:cubicBezTo>
                  <a:pt x="8206597" y="3197524"/>
                  <a:pt x="8190782" y="3148642"/>
                  <a:pt x="8179280" y="3147204"/>
                </a:cubicBezTo>
                <a:cubicBezTo>
                  <a:pt x="8167778" y="3145766"/>
                  <a:pt x="8150525" y="3191774"/>
                  <a:pt x="8136148" y="3207589"/>
                </a:cubicBezTo>
                <a:cubicBezTo>
                  <a:pt x="8121771" y="3223404"/>
                  <a:pt x="8107393" y="3236343"/>
                  <a:pt x="8093016" y="3242094"/>
                </a:cubicBezTo>
                <a:cubicBezTo>
                  <a:pt x="8078639" y="3247845"/>
                  <a:pt x="8058511" y="3256471"/>
                  <a:pt x="8049884" y="3242094"/>
                </a:cubicBezTo>
                <a:cubicBezTo>
                  <a:pt x="8041258" y="3227717"/>
                  <a:pt x="8051321" y="3173083"/>
                  <a:pt x="8041257" y="3155830"/>
                </a:cubicBezTo>
                <a:cubicBezTo>
                  <a:pt x="8031193" y="3138577"/>
                  <a:pt x="7989499" y="3147203"/>
                  <a:pt x="7989499" y="3138577"/>
                </a:cubicBezTo>
                <a:cubicBezTo>
                  <a:pt x="7989499" y="3129951"/>
                  <a:pt x="8021129" y="3117011"/>
                  <a:pt x="8041257" y="3104072"/>
                </a:cubicBezTo>
                <a:cubicBezTo>
                  <a:pt x="8061385" y="3091133"/>
                  <a:pt x="8087265" y="3068129"/>
                  <a:pt x="8110269" y="3060940"/>
                </a:cubicBezTo>
                <a:cubicBezTo>
                  <a:pt x="8133273" y="3053751"/>
                  <a:pt x="8153401" y="3072442"/>
                  <a:pt x="8179280" y="3060940"/>
                </a:cubicBezTo>
                <a:cubicBezTo>
                  <a:pt x="8205159" y="3049438"/>
                  <a:pt x="8239665" y="3016370"/>
                  <a:pt x="8265544" y="2991928"/>
                </a:cubicBezTo>
                <a:cubicBezTo>
                  <a:pt x="8291423" y="2967487"/>
                  <a:pt x="8304363" y="2941608"/>
                  <a:pt x="8334555" y="2914291"/>
                </a:cubicBezTo>
                <a:cubicBezTo>
                  <a:pt x="8364747" y="2886974"/>
                  <a:pt x="8436635" y="2846717"/>
                  <a:pt x="8446699" y="2828026"/>
                </a:cubicBezTo>
                <a:cubicBezTo>
                  <a:pt x="8456763" y="2809335"/>
                  <a:pt x="8422257" y="2805022"/>
                  <a:pt x="8394940" y="2802147"/>
                </a:cubicBezTo>
                <a:cubicBezTo>
                  <a:pt x="8367623" y="2799272"/>
                  <a:pt x="8282797" y="2810774"/>
                  <a:pt x="8282797" y="2810774"/>
                </a:cubicBezTo>
                <a:lnTo>
                  <a:pt x="8187906" y="2819400"/>
                </a:lnTo>
                <a:cubicBezTo>
                  <a:pt x="8162027" y="2822275"/>
                  <a:pt x="8157713" y="2832339"/>
                  <a:pt x="8127521" y="2828026"/>
                </a:cubicBezTo>
                <a:cubicBezTo>
                  <a:pt x="8097329" y="2823713"/>
                  <a:pt x="8034069" y="2802147"/>
                  <a:pt x="8006752" y="2793521"/>
                </a:cubicBezTo>
                <a:cubicBezTo>
                  <a:pt x="7979435" y="2784895"/>
                  <a:pt x="7976559" y="2773393"/>
                  <a:pt x="7963619" y="2776268"/>
                </a:cubicBezTo>
                <a:cubicBezTo>
                  <a:pt x="7950679" y="2779143"/>
                  <a:pt x="7950680" y="2809336"/>
                  <a:pt x="7929114" y="2810774"/>
                </a:cubicBezTo>
                <a:cubicBezTo>
                  <a:pt x="7907548" y="2812212"/>
                  <a:pt x="7870166" y="2786332"/>
                  <a:pt x="7834223" y="2784894"/>
                </a:cubicBezTo>
                <a:cubicBezTo>
                  <a:pt x="7798280" y="2783456"/>
                  <a:pt x="7740770" y="2799272"/>
                  <a:pt x="7713453" y="2802147"/>
                </a:cubicBezTo>
                <a:cubicBezTo>
                  <a:pt x="7686136" y="2805022"/>
                  <a:pt x="7673196" y="2809336"/>
                  <a:pt x="7670321" y="2802147"/>
                </a:cubicBezTo>
                <a:cubicBezTo>
                  <a:pt x="7667446" y="2794958"/>
                  <a:pt x="7703390" y="2766204"/>
                  <a:pt x="7696201" y="2759015"/>
                </a:cubicBezTo>
                <a:cubicBezTo>
                  <a:pt x="7689012" y="2751826"/>
                  <a:pt x="7625751" y="2764766"/>
                  <a:pt x="7627189" y="2759015"/>
                </a:cubicBezTo>
                <a:cubicBezTo>
                  <a:pt x="7628627" y="2753264"/>
                  <a:pt x="7706265" y="2740324"/>
                  <a:pt x="7704827" y="2724509"/>
                </a:cubicBezTo>
                <a:cubicBezTo>
                  <a:pt x="7703389" y="2708694"/>
                  <a:pt x="7627189" y="2684252"/>
                  <a:pt x="7618563" y="2664124"/>
                </a:cubicBezTo>
                <a:cubicBezTo>
                  <a:pt x="7609937" y="2643996"/>
                  <a:pt x="7634379" y="2596551"/>
                  <a:pt x="7653069" y="2603740"/>
                </a:cubicBezTo>
                <a:cubicBezTo>
                  <a:pt x="7671760" y="2610929"/>
                  <a:pt x="7700514" y="2687129"/>
                  <a:pt x="7730706" y="2707257"/>
                </a:cubicBezTo>
                <a:cubicBezTo>
                  <a:pt x="7760898" y="2727385"/>
                  <a:pt x="7802593" y="2717320"/>
                  <a:pt x="7834223" y="2724509"/>
                </a:cubicBezTo>
                <a:cubicBezTo>
                  <a:pt x="7865853" y="2731698"/>
                  <a:pt x="7891732" y="2746076"/>
                  <a:pt x="7920487" y="2750389"/>
                </a:cubicBezTo>
                <a:cubicBezTo>
                  <a:pt x="7949242" y="2754702"/>
                  <a:pt x="7995250" y="2759015"/>
                  <a:pt x="8006752" y="2750389"/>
                </a:cubicBezTo>
                <a:cubicBezTo>
                  <a:pt x="8018254" y="2741763"/>
                  <a:pt x="7983748" y="2713007"/>
                  <a:pt x="7989499" y="2698630"/>
                </a:cubicBezTo>
                <a:cubicBezTo>
                  <a:pt x="7995250" y="2684253"/>
                  <a:pt x="8028318" y="2654060"/>
                  <a:pt x="8041257" y="2664124"/>
                </a:cubicBezTo>
                <a:cubicBezTo>
                  <a:pt x="8054197" y="2674188"/>
                  <a:pt x="8054196" y="2737449"/>
                  <a:pt x="8067136" y="2759015"/>
                </a:cubicBezTo>
                <a:cubicBezTo>
                  <a:pt x="8080076" y="2780581"/>
                  <a:pt x="8098767" y="2793521"/>
                  <a:pt x="8118895" y="2793521"/>
                </a:cubicBezTo>
                <a:cubicBezTo>
                  <a:pt x="8139023" y="2793521"/>
                  <a:pt x="8163465" y="2763328"/>
                  <a:pt x="8187906" y="2759015"/>
                </a:cubicBezTo>
                <a:cubicBezTo>
                  <a:pt x="8212347" y="2754702"/>
                  <a:pt x="8256918" y="2776267"/>
                  <a:pt x="8265544" y="2767641"/>
                </a:cubicBezTo>
                <a:cubicBezTo>
                  <a:pt x="8274171" y="2759015"/>
                  <a:pt x="8232476" y="2707257"/>
                  <a:pt x="8239665" y="2707257"/>
                </a:cubicBezTo>
                <a:cubicBezTo>
                  <a:pt x="8246854" y="2707257"/>
                  <a:pt x="8282797" y="2756139"/>
                  <a:pt x="8308676" y="2767641"/>
                </a:cubicBezTo>
                <a:cubicBezTo>
                  <a:pt x="8334555" y="2779143"/>
                  <a:pt x="8392064" y="2783457"/>
                  <a:pt x="8394940" y="2776268"/>
                </a:cubicBezTo>
                <a:cubicBezTo>
                  <a:pt x="8397816" y="2769079"/>
                  <a:pt x="8324491" y="2725947"/>
                  <a:pt x="8325929" y="2724509"/>
                </a:cubicBezTo>
                <a:cubicBezTo>
                  <a:pt x="8327367" y="2723071"/>
                  <a:pt x="8389190" y="2770516"/>
                  <a:pt x="8403567" y="2767641"/>
                </a:cubicBezTo>
                <a:cubicBezTo>
                  <a:pt x="8417944" y="2764766"/>
                  <a:pt x="8400691" y="2724510"/>
                  <a:pt x="8412193" y="2707257"/>
                </a:cubicBezTo>
                <a:cubicBezTo>
                  <a:pt x="8423695" y="2690004"/>
                  <a:pt x="8468265" y="2659811"/>
                  <a:pt x="8472578" y="2664124"/>
                </a:cubicBezTo>
                <a:cubicBezTo>
                  <a:pt x="8476891" y="2668437"/>
                  <a:pt x="8428008" y="2717321"/>
                  <a:pt x="8438072" y="2733136"/>
                </a:cubicBezTo>
                <a:cubicBezTo>
                  <a:pt x="8448136" y="2748951"/>
                  <a:pt x="8522899" y="2763328"/>
                  <a:pt x="8532963" y="2759015"/>
                </a:cubicBezTo>
                <a:cubicBezTo>
                  <a:pt x="8543027" y="2754702"/>
                  <a:pt x="8489831" y="2713008"/>
                  <a:pt x="8498457" y="2707257"/>
                </a:cubicBezTo>
                <a:cubicBezTo>
                  <a:pt x="8507083" y="2701506"/>
                  <a:pt x="8576095" y="2733135"/>
                  <a:pt x="8584721" y="2724509"/>
                </a:cubicBezTo>
                <a:cubicBezTo>
                  <a:pt x="8593347" y="2715883"/>
                  <a:pt x="8550216" y="2672751"/>
                  <a:pt x="8550216" y="2655498"/>
                </a:cubicBezTo>
                <a:cubicBezTo>
                  <a:pt x="8550216" y="2638245"/>
                  <a:pt x="8576095" y="2636807"/>
                  <a:pt x="8584721" y="2620992"/>
                </a:cubicBezTo>
                <a:cubicBezTo>
                  <a:pt x="8593347" y="2605177"/>
                  <a:pt x="8601974" y="2580735"/>
                  <a:pt x="8601974" y="2560607"/>
                </a:cubicBezTo>
                <a:cubicBezTo>
                  <a:pt x="8601974" y="2540479"/>
                  <a:pt x="8604849" y="2513162"/>
                  <a:pt x="8584721" y="2500223"/>
                </a:cubicBezTo>
                <a:cubicBezTo>
                  <a:pt x="8564593" y="2487284"/>
                  <a:pt x="8481204" y="2482970"/>
                  <a:pt x="8481204" y="2482970"/>
                </a:cubicBezTo>
                <a:cubicBezTo>
                  <a:pt x="8440948" y="2475781"/>
                  <a:pt x="8367623" y="2467155"/>
                  <a:pt x="8343182" y="2457091"/>
                </a:cubicBezTo>
                <a:cubicBezTo>
                  <a:pt x="8318741" y="2447027"/>
                  <a:pt x="8317302" y="2424023"/>
                  <a:pt x="8334555" y="2422585"/>
                </a:cubicBezTo>
                <a:cubicBezTo>
                  <a:pt x="8351808" y="2421147"/>
                  <a:pt x="8446699" y="2448464"/>
                  <a:pt x="8446699" y="2448464"/>
                </a:cubicBezTo>
                <a:cubicBezTo>
                  <a:pt x="8484080" y="2457090"/>
                  <a:pt x="8544465" y="2477218"/>
                  <a:pt x="8558842" y="2474343"/>
                </a:cubicBezTo>
                <a:cubicBezTo>
                  <a:pt x="8573219" y="2471468"/>
                  <a:pt x="8534401" y="2445588"/>
                  <a:pt x="8532963" y="2431211"/>
                </a:cubicBezTo>
                <a:cubicBezTo>
                  <a:pt x="8531525" y="2416834"/>
                  <a:pt x="8538714" y="2408207"/>
                  <a:pt x="8550216" y="2388079"/>
                </a:cubicBezTo>
                <a:cubicBezTo>
                  <a:pt x="8561718" y="2367951"/>
                  <a:pt x="8597661" y="2330569"/>
                  <a:pt x="8601974" y="2310441"/>
                </a:cubicBezTo>
                <a:cubicBezTo>
                  <a:pt x="8606287" y="2290313"/>
                  <a:pt x="8587597" y="2270184"/>
                  <a:pt x="8576095" y="2267309"/>
                </a:cubicBezTo>
                <a:cubicBezTo>
                  <a:pt x="8564593" y="2264434"/>
                  <a:pt x="8534401" y="2301815"/>
                  <a:pt x="8532963" y="2293189"/>
                </a:cubicBezTo>
                <a:cubicBezTo>
                  <a:pt x="8531525" y="2284563"/>
                  <a:pt x="8573220" y="2234242"/>
                  <a:pt x="8567469" y="2215551"/>
                </a:cubicBezTo>
                <a:cubicBezTo>
                  <a:pt x="8561718" y="2196860"/>
                  <a:pt x="8488393" y="2178170"/>
                  <a:pt x="8498457" y="2181045"/>
                </a:cubicBezTo>
                <a:cubicBezTo>
                  <a:pt x="8508521" y="2183921"/>
                  <a:pt x="8616351" y="2231366"/>
                  <a:pt x="8627853" y="2232804"/>
                </a:cubicBezTo>
                <a:cubicBezTo>
                  <a:pt x="8639355" y="2234242"/>
                  <a:pt x="8567469" y="2206925"/>
                  <a:pt x="8567469" y="2189672"/>
                </a:cubicBezTo>
                <a:cubicBezTo>
                  <a:pt x="8567469" y="2172419"/>
                  <a:pt x="8636479" y="2142227"/>
                  <a:pt x="8627853" y="2129287"/>
                </a:cubicBezTo>
                <a:cubicBezTo>
                  <a:pt x="8619227" y="2116347"/>
                  <a:pt x="8538714" y="2127849"/>
                  <a:pt x="8515710" y="2112034"/>
                </a:cubicBezTo>
                <a:cubicBezTo>
                  <a:pt x="8492706" y="2096219"/>
                  <a:pt x="8482642" y="2043023"/>
                  <a:pt x="8489831" y="2034396"/>
                </a:cubicBezTo>
                <a:cubicBezTo>
                  <a:pt x="8497020" y="2025770"/>
                  <a:pt x="8538714" y="2051649"/>
                  <a:pt x="8558842" y="2060275"/>
                </a:cubicBezTo>
                <a:cubicBezTo>
                  <a:pt x="8578970" y="2068901"/>
                  <a:pt x="8591911" y="2076091"/>
                  <a:pt x="8610601" y="2086155"/>
                </a:cubicBezTo>
                <a:cubicBezTo>
                  <a:pt x="8629291" y="2096219"/>
                  <a:pt x="8668110" y="2129287"/>
                  <a:pt x="8670985" y="2120660"/>
                </a:cubicBezTo>
                <a:cubicBezTo>
                  <a:pt x="8673860" y="2112034"/>
                  <a:pt x="8632166" y="2063151"/>
                  <a:pt x="8627853" y="2034396"/>
                </a:cubicBezTo>
                <a:cubicBezTo>
                  <a:pt x="8623540" y="2005641"/>
                  <a:pt x="8647981" y="1979762"/>
                  <a:pt x="8645106" y="1948132"/>
                </a:cubicBezTo>
                <a:cubicBezTo>
                  <a:pt x="8642231" y="1916502"/>
                  <a:pt x="8627854" y="1863305"/>
                  <a:pt x="8610601" y="1844615"/>
                </a:cubicBezTo>
                <a:cubicBezTo>
                  <a:pt x="8593348" y="1825925"/>
                  <a:pt x="8570344" y="1837427"/>
                  <a:pt x="8541589" y="1835989"/>
                </a:cubicBezTo>
                <a:cubicBezTo>
                  <a:pt x="8512834" y="1834551"/>
                  <a:pt x="8443823" y="1844615"/>
                  <a:pt x="8438072" y="1835989"/>
                </a:cubicBezTo>
                <a:cubicBezTo>
                  <a:pt x="8432321" y="1827363"/>
                  <a:pt x="8488393" y="1794294"/>
                  <a:pt x="8507084" y="1784230"/>
                </a:cubicBezTo>
                <a:cubicBezTo>
                  <a:pt x="8525775" y="1774166"/>
                  <a:pt x="8530088" y="1778480"/>
                  <a:pt x="8550216" y="1775604"/>
                </a:cubicBezTo>
                <a:cubicBezTo>
                  <a:pt x="8570344" y="1772729"/>
                  <a:pt x="8616351" y="1777041"/>
                  <a:pt x="8627853" y="1766977"/>
                </a:cubicBezTo>
                <a:cubicBezTo>
                  <a:pt x="8639355" y="1756913"/>
                  <a:pt x="8626416" y="1738223"/>
                  <a:pt x="8619227" y="1715219"/>
                </a:cubicBezTo>
                <a:cubicBezTo>
                  <a:pt x="8612038" y="1692215"/>
                  <a:pt x="8600536" y="1646208"/>
                  <a:pt x="8584721" y="1628955"/>
                </a:cubicBezTo>
                <a:cubicBezTo>
                  <a:pt x="8568906" y="1611702"/>
                  <a:pt x="8541589" y="1628955"/>
                  <a:pt x="8524336" y="1611702"/>
                </a:cubicBezTo>
                <a:cubicBezTo>
                  <a:pt x="8507083" y="1594449"/>
                  <a:pt x="8497019" y="1538378"/>
                  <a:pt x="8481204" y="1525438"/>
                </a:cubicBezTo>
                <a:cubicBezTo>
                  <a:pt x="8465389" y="1512498"/>
                  <a:pt x="8420820" y="1534064"/>
                  <a:pt x="8429446" y="1534064"/>
                </a:cubicBezTo>
                <a:cubicBezTo>
                  <a:pt x="8438072" y="1534064"/>
                  <a:pt x="8509959" y="1531189"/>
                  <a:pt x="8532963" y="1525438"/>
                </a:cubicBezTo>
                <a:cubicBezTo>
                  <a:pt x="8555967" y="1519687"/>
                  <a:pt x="8560280" y="1512498"/>
                  <a:pt x="8567469" y="1499558"/>
                </a:cubicBezTo>
                <a:cubicBezTo>
                  <a:pt x="8574658" y="1486618"/>
                  <a:pt x="8578970" y="1472241"/>
                  <a:pt x="8576095" y="1447800"/>
                </a:cubicBezTo>
                <a:cubicBezTo>
                  <a:pt x="8573220" y="1423359"/>
                  <a:pt x="8567469" y="1381664"/>
                  <a:pt x="8550216" y="1352909"/>
                </a:cubicBezTo>
                <a:cubicBezTo>
                  <a:pt x="8532963" y="1324154"/>
                  <a:pt x="8489831" y="1299713"/>
                  <a:pt x="8472578" y="1275272"/>
                </a:cubicBezTo>
                <a:cubicBezTo>
                  <a:pt x="8455325" y="1250831"/>
                  <a:pt x="8455326" y="1227826"/>
                  <a:pt x="8446699" y="1206260"/>
                </a:cubicBezTo>
                <a:cubicBezTo>
                  <a:pt x="8438073" y="1184694"/>
                  <a:pt x="8430883" y="1174630"/>
                  <a:pt x="8420819" y="1145875"/>
                </a:cubicBezTo>
                <a:cubicBezTo>
                  <a:pt x="8410755" y="1117120"/>
                  <a:pt x="8392065" y="1061049"/>
                  <a:pt x="8386314" y="1033732"/>
                </a:cubicBezTo>
                <a:cubicBezTo>
                  <a:pt x="8380563" y="1006415"/>
                  <a:pt x="8382001" y="999227"/>
                  <a:pt x="8386314" y="981974"/>
                </a:cubicBezTo>
                <a:cubicBezTo>
                  <a:pt x="8390627" y="964721"/>
                  <a:pt x="8402129" y="953219"/>
                  <a:pt x="8412193" y="930215"/>
                </a:cubicBezTo>
                <a:cubicBezTo>
                  <a:pt x="8422257" y="907211"/>
                  <a:pt x="8446699" y="869830"/>
                  <a:pt x="8446699" y="843951"/>
                </a:cubicBezTo>
                <a:cubicBezTo>
                  <a:pt x="8446699" y="818072"/>
                  <a:pt x="8416506" y="806570"/>
                  <a:pt x="8412193" y="774940"/>
                </a:cubicBezTo>
                <a:cubicBezTo>
                  <a:pt x="8407880" y="743310"/>
                  <a:pt x="8433759" y="701615"/>
                  <a:pt x="8420819" y="654170"/>
                </a:cubicBezTo>
                <a:cubicBezTo>
                  <a:pt x="8407879" y="606725"/>
                  <a:pt x="8330242" y="503208"/>
                  <a:pt x="8334555" y="490268"/>
                </a:cubicBezTo>
                <a:cubicBezTo>
                  <a:pt x="8338868" y="477328"/>
                  <a:pt x="8425133" y="520460"/>
                  <a:pt x="8446699" y="576532"/>
                </a:cubicBezTo>
                <a:cubicBezTo>
                  <a:pt x="8468265" y="632604"/>
                  <a:pt x="8459639" y="764875"/>
                  <a:pt x="8463952" y="826698"/>
                </a:cubicBezTo>
                <a:cubicBezTo>
                  <a:pt x="8468265" y="888521"/>
                  <a:pt x="8468265" y="905774"/>
                  <a:pt x="8472578" y="947468"/>
                </a:cubicBezTo>
                <a:cubicBezTo>
                  <a:pt x="8476891" y="989162"/>
                  <a:pt x="8472578" y="1030857"/>
                  <a:pt x="8489831" y="1076864"/>
                </a:cubicBezTo>
                <a:cubicBezTo>
                  <a:pt x="8507084" y="1122871"/>
                  <a:pt x="8555967" y="1222075"/>
                  <a:pt x="8576095" y="1223513"/>
                </a:cubicBezTo>
                <a:cubicBezTo>
                  <a:pt x="8596223" y="1224951"/>
                  <a:pt x="8601975" y="1088366"/>
                  <a:pt x="8610601" y="1085491"/>
                </a:cubicBezTo>
                <a:cubicBezTo>
                  <a:pt x="8619227" y="1082616"/>
                  <a:pt x="8627853" y="1163128"/>
                  <a:pt x="8627853" y="1206260"/>
                </a:cubicBezTo>
                <a:cubicBezTo>
                  <a:pt x="8627853" y="1249392"/>
                  <a:pt x="8607726" y="1301151"/>
                  <a:pt x="8610601" y="1344283"/>
                </a:cubicBezTo>
                <a:cubicBezTo>
                  <a:pt x="8613477" y="1387415"/>
                  <a:pt x="8642231" y="1417608"/>
                  <a:pt x="8645106" y="1465053"/>
                </a:cubicBezTo>
                <a:cubicBezTo>
                  <a:pt x="8647981" y="1512498"/>
                  <a:pt x="8620664" y="1578634"/>
                  <a:pt x="8627853" y="1628955"/>
                </a:cubicBezTo>
                <a:cubicBezTo>
                  <a:pt x="8635042" y="1679276"/>
                  <a:pt x="8670985" y="1728158"/>
                  <a:pt x="8688238" y="1766977"/>
                </a:cubicBezTo>
                <a:cubicBezTo>
                  <a:pt x="8705491" y="1805796"/>
                  <a:pt x="8732808" y="1833113"/>
                  <a:pt x="8731370" y="1861868"/>
                </a:cubicBezTo>
                <a:cubicBezTo>
                  <a:pt x="8729932" y="1890623"/>
                  <a:pt x="8679612" y="1912189"/>
                  <a:pt x="8679612" y="1939506"/>
                </a:cubicBezTo>
                <a:cubicBezTo>
                  <a:pt x="8679612" y="1966823"/>
                  <a:pt x="8706929" y="1994140"/>
                  <a:pt x="8731370" y="2025770"/>
                </a:cubicBezTo>
                <a:cubicBezTo>
                  <a:pt x="8755812" y="2057400"/>
                  <a:pt x="8817635" y="2104846"/>
                  <a:pt x="8826261" y="2129287"/>
                </a:cubicBezTo>
                <a:cubicBezTo>
                  <a:pt x="8834887" y="2153728"/>
                  <a:pt x="8787442" y="2147978"/>
                  <a:pt x="8783129" y="2172419"/>
                </a:cubicBezTo>
                <a:cubicBezTo>
                  <a:pt x="8778816" y="2196860"/>
                  <a:pt x="8801820" y="2232804"/>
                  <a:pt x="8800382" y="2275936"/>
                </a:cubicBezTo>
                <a:cubicBezTo>
                  <a:pt x="8798944" y="2319068"/>
                  <a:pt x="8770189" y="2396705"/>
                  <a:pt x="8774502" y="2431211"/>
                </a:cubicBezTo>
                <a:cubicBezTo>
                  <a:pt x="8778815" y="2465717"/>
                  <a:pt x="8811884" y="2458529"/>
                  <a:pt x="8826261" y="2482970"/>
                </a:cubicBezTo>
                <a:cubicBezTo>
                  <a:pt x="8840639" y="2507412"/>
                  <a:pt x="8855016" y="2551981"/>
                  <a:pt x="8860767" y="2577860"/>
                </a:cubicBezTo>
                <a:cubicBezTo>
                  <a:pt x="8866518" y="2603739"/>
                  <a:pt x="8878020" y="2615241"/>
                  <a:pt x="8860767" y="2638245"/>
                </a:cubicBezTo>
                <a:cubicBezTo>
                  <a:pt x="8843514" y="2661249"/>
                  <a:pt x="8783129" y="2691441"/>
                  <a:pt x="8757250" y="2715883"/>
                </a:cubicBezTo>
                <a:cubicBezTo>
                  <a:pt x="8731371" y="2740325"/>
                  <a:pt x="8712680" y="2750388"/>
                  <a:pt x="8705491" y="2784894"/>
                </a:cubicBezTo>
                <a:cubicBezTo>
                  <a:pt x="8698302" y="2819400"/>
                  <a:pt x="8695427" y="2897038"/>
                  <a:pt x="8714118" y="2922917"/>
                </a:cubicBezTo>
                <a:cubicBezTo>
                  <a:pt x="8732809" y="2948796"/>
                  <a:pt x="8786005" y="2945921"/>
                  <a:pt x="8817635" y="2940170"/>
                </a:cubicBezTo>
                <a:cubicBezTo>
                  <a:pt x="8849265" y="2934419"/>
                  <a:pt x="8889522" y="2713007"/>
                  <a:pt x="8903899" y="2888411"/>
                </a:cubicBezTo>
                <a:cubicBezTo>
                  <a:pt x="8918276" y="3063815"/>
                  <a:pt x="8928341" y="3801373"/>
                  <a:pt x="8903899" y="3992592"/>
                </a:cubicBezTo>
                <a:cubicBezTo>
                  <a:pt x="8879458" y="4183811"/>
                  <a:pt x="8806133" y="4015596"/>
                  <a:pt x="8757250" y="4035724"/>
                </a:cubicBezTo>
                <a:cubicBezTo>
                  <a:pt x="8708367" y="4055852"/>
                  <a:pt x="8668111" y="4091796"/>
                  <a:pt x="8610601" y="4113362"/>
                </a:cubicBezTo>
                <a:cubicBezTo>
                  <a:pt x="8553092" y="4134928"/>
                  <a:pt x="8475453" y="4142117"/>
                  <a:pt x="8412193" y="4165121"/>
                </a:cubicBezTo>
                <a:cubicBezTo>
                  <a:pt x="8348933" y="4188125"/>
                  <a:pt x="8287110" y="4229819"/>
                  <a:pt x="8231038" y="4251385"/>
                </a:cubicBezTo>
                <a:cubicBezTo>
                  <a:pt x="8174966" y="4272951"/>
                  <a:pt x="8116019" y="4275827"/>
                  <a:pt x="8075763" y="4294517"/>
                </a:cubicBezTo>
                <a:cubicBezTo>
                  <a:pt x="8035507" y="4313207"/>
                  <a:pt x="8054197" y="4341962"/>
                  <a:pt x="7989499" y="4363528"/>
                </a:cubicBezTo>
                <a:cubicBezTo>
                  <a:pt x="7924801" y="4385094"/>
                  <a:pt x="7759461" y="4400909"/>
                  <a:pt x="7687574" y="4423913"/>
                </a:cubicBezTo>
                <a:cubicBezTo>
                  <a:pt x="7615687" y="4446917"/>
                  <a:pt x="7602748" y="4479985"/>
                  <a:pt x="7558178" y="4501551"/>
                </a:cubicBezTo>
                <a:cubicBezTo>
                  <a:pt x="7513608" y="4523117"/>
                  <a:pt x="7477664" y="4533181"/>
                  <a:pt x="7420155" y="4553309"/>
                </a:cubicBezTo>
                <a:cubicBezTo>
                  <a:pt x="7362646" y="4573437"/>
                  <a:pt x="7273506" y="4603630"/>
                  <a:pt x="7213121" y="4622321"/>
                </a:cubicBezTo>
                <a:cubicBezTo>
                  <a:pt x="7152736" y="4641012"/>
                  <a:pt x="7100978" y="4642449"/>
                  <a:pt x="7057846" y="4665453"/>
                </a:cubicBezTo>
                <a:cubicBezTo>
                  <a:pt x="7014714" y="4688457"/>
                  <a:pt x="6991710" y="4728713"/>
                  <a:pt x="6954329" y="4760343"/>
                </a:cubicBezTo>
                <a:cubicBezTo>
                  <a:pt x="6916948" y="4791973"/>
                  <a:pt x="6859438" y="4813540"/>
                  <a:pt x="6833559" y="4855234"/>
                </a:cubicBezTo>
                <a:cubicBezTo>
                  <a:pt x="6807680" y="4896928"/>
                  <a:pt x="6793302" y="4976003"/>
                  <a:pt x="6799053" y="5010509"/>
                </a:cubicBezTo>
                <a:cubicBezTo>
                  <a:pt x="6804804" y="5045015"/>
                  <a:pt x="6865190" y="5049328"/>
                  <a:pt x="6868065" y="5062268"/>
                </a:cubicBezTo>
                <a:cubicBezTo>
                  <a:pt x="6870940" y="5075208"/>
                  <a:pt x="6816306" y="5069457"/>
                  <a:pt x="6816306" y="5088147"/>
                </a:cubicBezTo>
                <a:cubicBezTo>
                  <a:pt x="6816306" y="5106837"/>
                  <a:pt x="6850812" y="5138468"/>
                  <a:pt x="6868065" y="5174411"/>
                </a:cubicBezTo>
                <a:cubicBezTo>
                  <a:pt x="6885318" y="5210354"/>
                  <a:pt x="6892506" y="5253486"/>
                  <a:pt x="6919823" y="5303807"/>
                </a:cubicBezTo>
                <a:cubicBezTo>
                  <a:pt x="6947140" y="5354128"/>
                  <a:pt x="7003212" y="5426015"/>
                  <a:pt x="7031967" y="5476336"/>
                </a:cubicBezTo>
                <a:cubicBezTo>
                  <a:pt x="7060722" y="5526657"/>
                  <a:pt x="7069348" y="5565476"/>
                  <a:pt x="7092352" y="5605732"/>
                </a:cubicBezTo>
                <a:cubicBezTo>
                  <a:pt x="7115356" y="5645988"/>
                  <a:pt x="7149861" y="5684807"/>
                  <a:pt x="7169989" y="5717875"/>
                </a:cubicBezTo>
                <a:cubicBezTo>
                  <a:pt x="7190117" y="5750943"/>
                  <a:pt x="7208808" y="5776823"/>
                  <a:pt x="7213121" y="5804140"/>
                </a:cubicBezTo>
                <a:cubicBezTo>
                  <a:pt x="7217434" y="5831457"/>
                  <a:pt x="7289322" y="5874588"/>
                  <a:pt x="7195869" y="5881777"/>
                </a:cubicBezTo>
                <a:cubicBezTo>
                  <a:pt x="7102416" y="5888966"/>
                  <a:pt x="6735793" y="5865963"/>
                  <a:pt x="6652404" y="5847272"/>
                </a:cubicBezTo>
                <a:cubicBezTo>
                  <a:pt x="6569015" y="5828582"/>
                  <a:pt x="6702725" y="5801264"/>
                  <a:pt x="6695536" y="5769634"/>
                </a:cubicBezTo>
                <a:cubicBezTo>
                  <a:pt x="6688347" y="5738004"/>
                  <a:pt x="6639464" y="5715000"/>
                  <a:pt x="6609272" y="5657491"/>
                </a:cubicBezTo>
                <a:cubicBezTo>
                  <a:pt x="6579080" y="5599982"/>
                  <a:pt x="6541699" y="5487838"/>
                  <a:pt x="6514382" y="5424577"/>
                </a:cubicBezTo>
                <a:cubicBezTo>
                  <a:pt x="6487065" y="5361317"/>
                  <a:pt x="6472687" y="5302370"/>
                  <a:pt x="6445370" y="5277928"/>
                </a:cubicBezTo>
                <a:cubicBezTo>
                  <a:pt x="6418053" y="5253487"/>
                  <a:pt x="6369170" y="5273615"/>
                  <a:pt x="6350480" y="5277928"/>
                </a:cubicBezTo>
                <a:cubicBezTo>
                  <a:pt x="6331790" y="5282241"/>
                  <a:pt x="6321725" y="5293743"/>
                  <a:pt x="6333227" y="5303807"/>
                </a:cubicBezTo>
                <a:cubicBezTo>
                  <a:pt x="6344729" y="5313871"/>
                  <a:pt x="6419491" y="5335438"/>
                  <a:pt x="6419491" y="5338313"/>
                </a:cubicBezTo>
                <a:cubicBezTo>
                  <a:pt x="6419491" y="5341188"/>
                  <a:pt x="6357668" y="5331124"/>
                  <a:pt x="6333227" y="5321060"/>
                </a:cubicBezTo>
                <a:cubicBezTo>
                  <a:pt x="6308786" y="5310996"/>
                  <a:pt x="6287219" y="5276490"/>
                  <a:pt x="6272842" y="5277928"/>
                </a:cubicBezTo>
                <a:cubicBezTo>
                  <a:pt x="6258465" y="5279366"/>
                  <a:pt x="6241212" y="5313872"/>
                  <a:pt x="6246963" y="5329687"/>
                </a:cubicBezTo>
                <a:cubicBezTo>
                  <a:pt x="6252714" y="5345502"/>
                  <a:pt x="6295846" y="5349815"/>
                  <a:pt x="6307348" y="5372819"/>
                </a:cubicBezTo>
                <a:cubicBezTo>
                  <a:pt x="6318850" y="5395823"/>
                  <a:pt x="6311661" y="5436079"/>
                  <a:pt x="6315974" y="5467709"/>
                </a:cubicBezTo>
                <a:cubicBezTo>
                  <a:pt x="6320287" y="5499339"/>
                  <a:pt x="6334665" y="5539596"/>
                  <a:pt x="6333227" y="5562600"/>
                </a:cubicBezTo>
                <a:cubicBezTo>
                  <a:pt x="6331789" y="5585604"/>
                  <a:pt x="6313099" y="5614359"/>
                  <a:pt x="6307348" y="5605732"/>
                </a:cubicBezTo>
                <a:cubicBezTo>
                  <a:pt x="6301597" y="5597106"/>
                  <a:pt x="6303034" y="5548222"/>
                  <a:pt x="6298721" y="5510841"/>
                </a:cubicBezTo>
                <a:cubicBezTo>
                  <a:pt x="6294408" y="5473460"/>
                  <a:pt x="6295846" y="5415951"/>
                  <a:pt x="6281469" y="5381445"/>
                </a:cubicBezTo>
                <a:cubicBezTo>
                  <a:pt x="6267092" y="5346939"/>
                  <a:pt x="6223959" y="5308120"/>
                  <a:pt x="6212457" y="5303807"/>
                </a:cubicBezTo>
                <a:cubicBezTo>
                  <a:pt x="6200955" y="5299494"/>
                  <a:pt x="6211019" y="5334000"/>
                  <a:pt x="6212457" y="5355566"/>
                </a:cubicBezTo>
                <a:cubicBezTo>
                  <a:pt x="6213895" y="5377132"/>
                  <a:pt x="6232586" y="5420264"/>
                  <a:pt x="6221084" y="5433204"/>
                </a:cubicBezTo>
                <a:cubicBezTo>
                  <a:pt x="6209582" y="5446144"/>
                  <a:pt x="6150635" y="5456208"/>
                  <a:pt x="6143446" y="5433204"/>
                </a:cubicBezTo>
                <a:cubicBezTo>
                  <a:pt x="6136257" y="5410200"/>
                  <a:pt x="6177952" y="5323936"/>
                  <a:pt x="6177952" y="5295181"/>
                </a:cubicBezTo>
                <a:cubicBezTo>
                  <a:pt x="6177952" y="5266426"/>
                  <a:pt x="6154948" y="5259237"/>
                  <a:pt x="6143446" y="5260675"/>
                </a:cubicBezTo>
                <a:cubicBezTo>
                  <a:pt x="6131944" y="5262113"/>
                  <a:pt x="6120442" y="5275052"/>
                  <a:pt x="6108940" y="5303807"/>
                </a:cubicBezTo>
                <a:cubicBezTo>
                  <a:pt x="6097438" y="5332562"/>
                  <a:pt x="6080186" y="5423140"/>
                  <a:pt x="6074435" y="5433204"/>
                </a:cubicBezTo>
                <a:cubicBezTo>
                  <a:pt x="6068684" y="5443268"/>
                  <a:pt x="6085937" y="5380007"/>
                  <a:pt x="6074435" y="5364192"/>
                </a:cubicBezTo>
                <a:cubicBezTo>
                  <a:pt x="6062933" y="5348377"/>
                  <a:pt x="6012612" y="5325373"/>
                  <a:pt x="6005423" y="5338313"/>
                </a:cubicBezTo>
                <a:cubicBezTo>
                  <a:pt x="5998234" y="5351253"/>
                  <a:pt x="6034177" y="5397260"/>
                  <a:pt x="6031302" y="5441830"/>
                </a:cubicBezTo>
                <a:cubicBezTo>
                  <a:pt x="6028427" y="5486400"/>
                  <a:pt x="5993921" y="5595668"/>
                  <a:pt x="5988170" y="5605732"/>
                </a:cubicBezTo>
                <a:cubicBezTo>
                  <a:pt x="5982419" y="5615796"/>
                  <a:pt x="5999672" y="5538158"/>
                  <a:pt x="5996797" y="5502215"/>
                </a:cubicBezTo>
                <a:cubicBezTo>
                  <a:pt x="5993922" y="5466272"/>
                  <a:pt x="5996797" y="5374257"/>
                  <a:pt x="5970918" y="5390072"/>
                </a:cubicBezTo>
                <a:cubicBezTo>
                  <a:pt x="5945039" y="5405887"/>
                  <a:pt x="5858774" y="5546785"/>
                  <a:pt x="5841521" y="5597106"/>
                </a:cubicBezTo>
                <a:cubicBezTo>
                  <a:pt x="5824268" y="5647427"/>
                  <a:pt x="5868839" y="5668992"/>
                  <a:pt x="5867401" y="5691996"/>
                </a:cubicBezTo>
                <a:cubicBezTo>
                  <a:pt x="5865963" y="5715000"/>
                  <a:pt x="5844397" y="5716437"/>
                  <a:pt x="5832895" y="5735128"/>
                </a:cubicBezTo>
                <a:cubicBezTo>
                  <a:pt x="5821393" y="5753819"/>
                  <a:pt x="5805578" y="5812766"/>
                  <a:pt x="5798389" y="5804140"/>
                </a:cubicBezTo>
                <a:cubicBezTo>
                  <a:pt x="5791200" y="5795514"/>
                  <a:pt x="5801265" y="5696310"/>
                  <a:pt x="5789763" y="5683370"/>
                </a:cubicBezTo>
                <a:cubicBezTo>
                  <a:pt x="5778261" y="5670430"/>
                  <a:pt x="5746631" y="5707812"/>
                  <a:pt x="5729378" y="5726502"/>
                </a:cubicBezTo>
                <a:cubicBezTo>
                  <a:pt x="5712125" y="5745192"/>
                  <a:pt x="5703499" y="5772509"/>
                  <a:pt x="5686246" y="5795513"/>
                </a:cubicBezTo>
                <a:cubicBezTo>
                  <a:pt x="5668993" y="5818517"/>
                  <a:pt x="5976668" y="5854460"/>
                  <a:pt x="5625861" y="5864524"/>
                </a:cubicBezTo>
                <a:cubicBezTo>
                  <a:pt x="5275054" y="5874588"/>
                  <a:pt x="3937959" y="5867400"/>
                  <a:pt x="3581401" y="5855898"/>
                </a:cubicBezTo>
                <a:cubicBezTo>
                  <a:pt x="3224843" y="5844396"/>
                  <a:pt x="3508076" y="5818517"/>
                  <a:pt x="3486510" y="5795513"/>
                </a:cubicBezTo>
                <a:cubicBezTo>
                  <a:pt x="3464944" y="5772509"/>
                  <a:pt x="3453442" y="5750943"/>
                  <a:pt x="3452004" y="5717875"/>
                </a:cubicBezTo>
                <a:cubicBezTo>
                  <a:pt x="3450566" y="5684807"/>
                  <a:pt x="3485073" y="5615796"/>
                  <a:pt x="3477884" y="5597106"/>
                </a:cubicBezTo>
                <a:cubicBezTo>
                  <a:pt x="3470695" y="5578416"/>
                  <a:pt x="3427563" y="5597106"/>
                  <a:pt x="3408872" y="5605732"/>
                </a:cubicBezTo>
                <a:cubicBezTo>
                  <a:pt x="3390181" y="5614358"/>
                  <a:pt x="3387306" y="5645989"/>
                  <a:pt x="3365740" y="5648864"/>
                </a:cubicBezTo>
                <a:cubicBezTo>
                  <a:pt x="3344174" y="5651740"/>
                  <a:pt x="3293853" y="5643113"/>
                  <a:pt x="3279476" y="5622985"/>
                </a:cubicBezTo>
                <a:cubicBezTo>
                  <a:pt x="3265099" y="5602857"/>
                  <a:pt x="3289540" y="5552535"/>
                  <a:pt x="3279476" y="5528094"/>
                </a:cubicBezTo>
                <a:cubicBezTo>
                  <a:pt x="3269412" y="5503653"/>
                  <a:pt x="3239219" y="5487838"/>
                  <a:pt x="3219091" y="5476336"/>
                </a:cubicBezTo>
                <a:cubicBezTo>
                  <a:pt x="3198963" y="5464834"/>
                  <a:pt x="3178834" y="5454770"/>
                  <a:pt x="3158706" y="5459083"/>
                </a:cubicBezTo>
                <a:cubicBezTo>
                  <a:pt x="3138578" y="5463396"/>
                  <a:pt x="3108385" y="5489275"/>
                  <a:pt x="3098321" y="5502215"/>
                </a:cubicBezTo>
                <a:cubicBezTo>
                  <a:pt x="3088257" y="5515155"/>
                  <a:pt x="3178834" y="5553974"/>
                  <a:pt x="3098321" y="5536721"/>
                </a:cubicBezTo>
                <a:lnTo>
                  <a:pt x="2615242" y="5398698"/>
                </a:lnTo>
                <a:cubicBezTo>
                  <a:pt x="2348013" y="5347903"/>
                  <a:pt x="2069111" y="4994070"/>
                  <a:pt x="1637790" y="4874738"/>
                </a:cubicBezTo>
                <a:lnTo>
                  <a:pt x="27318" y="46827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0" name="Rectângulo 475"/>
          <p:cNvSpPr/>
          <p:nvPr/>
        </p:nvSpPr>
        <p:spPr>
          <a:xfrm>
            <a:off x="6012160" y="5085184"/>
            <a:ext cx="1080120" cy="363537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4" name="Rectângulo 273"/>
          <p:cNvSpPr/>
          <p:nvPr/>
        </p:nvSpPr>
        <p:spPr>
          <a:xfrm>
            <a:off x="4401988" y="5299878"/>
            <a:ext cx="598637" cy="310347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3" name="Rectângulo 273"/>
          <p:cNvSpPr/>
          <p:nvPr/>
        </p:nvSpPr>
        <p:spPr>
          <a:xfrm>
            <a:off x="2639863" y="4776003"/>
            <a:ext cx="767251" cy="370936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4" name="Rectângulo 273"/>
          <p:cNvSpPr/>
          <p:nvPr/>
        </p:nvSpPr>
        <p:spPr>
          <a:xfrm>
            <a:off x="4577751" y="3817033"/>
            <a:ext cx="943155" cy="370936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7" name="Forma livre 256"/>
          <p:cNvSpPr/>
          <p:nvPr/>
        </p:nvSpPr>
        <p:spPr>
          <a:xfrm>
            <a:off x="4781550" y="3382963"/>
            <a:ext cx="682625" cy="617537"/>
          </a:xfrm>
          <a:custGeom>
            <a:avLst/>
            <a:gdLst>
              <a:gd name="connsiteX0" fmla="*/ 704850 w 704850"/>
              <a:gd name="connsiteY0" fmla="*/ 0 h 689223"/>
              <a:gd name="connsiteX1" fmla="*/ 619125 w 704850"/>
              <a:gd name="connsiteY1" fmla="*/ 76200 h 689223"/>
              <a:gd name="connsiteX2" fmla="*/ 600075 w 704850"/>
              <a:gd name="connsiteY2" fmla="*/ 104775 h 689223"/>
              <a:gd name="connsiteX3" fmla="*/ 581025 w 704850"/>
              <a:gd name="connsiteY3" fmla="*/ 161925 h 689223"/>
              <a:gd name="connsiteX4" fmla="*/ 571500 w 704850"/>
              <a:gd name="connsiteY4" fmla="*/ 190500 h 689223"/>
              <a:gd name="connsiteX5" fmla="*/ 533400 w 704850"/>
              <a:gd name="connsiteY5" fmla="*/ 247650 h 689223"/>
              <a:gd name="connsiteX6" fmla="*/ 514350 w 704850"/>
              <a:gd name="connsiteY6" fmla="*/ 276225 h 689223"/>
              <a:gd name="connsiteX7" fmla="*/ 476250 w 704850"/>
              <a:gd name="connsiteY7" fmla="*/ 361950 h 689223"/>
              <a:gd name="connsiteX8" fmla="*/ 466725 w 704850"/>
              <a:gd name="connsiteY8" fmla="*/ 390525 h 689223"/>
              <a:gd name="connsiteX9" fmla="*/ 438150 w 704850"/>
              <a:gd name="connsiteY9" fmla="*/ 400050 h 689223"/>
              <a:gd name="connsiteX10" fmla="*/ 381000 w 704850"/>
              <a:gd name="connsiteY10" fmla="*/ 438150 h 689223"/>
              <a:gd name="connsiteX11" fmla="*/ 352425 w 704850"/>
              <a:gd name="connsiteY11" fmla="*/ 457200 h 689223"/>
              <a:gd name="connsiteX12" fmla="*/ 323850 w 704850"/>
              <a:gd name="connsiteY12" fmla="*/ 466725 h 689223"/>
              <a:gd name="connsiteX13" fmla="*/ 276225 w 704850"/>
              <a:gd name="connsiteY13" fmla="*/ 523875 h 689223"/>
              <a:gd name="connsiteX14" fmla="*/ 228600 w 704850"/>
              <a:gd name="connsiteY14" fmla="*/ 581025 h 689223"/>
              <a:gd name="connsiteX15" fmla="*/ 219075 w 704850"/>
              <a:gd name="connsiteY15" fmla="*/ 609600 h 689223"/>
              <a:gd name="connsiteX16" fmla="*/ 190500 w 704850"/>
              <a:gd name="connsiteY16" fmla="*/ 619125 h 689223"/>
              <a:gd name="connsiteX17" fmla="*/ 114300 w 704850"/>
              <a:gd name="connsiteY17" fmla="*/ 638175 h 689223"/>
              <a:gd name="connsiteX18" fmla="*/ 95250 w 704850"/>
              <a:gd name="connsiteY18" fmla="*/ 666750 h 689223"/>
              <a:gd name="connsiteX19" fmla="*/ 47625 w 704850"/>
              <a:gd name="connsiteY19" fmla="*/ 647700 h 689223"/>
              <a:gd name="connsiteX20" fmla="*/ 28575 w 704850"/>
              <a:gd name="connsiteY20" fmla="*/ 590550 h 689223"/>
              <a:gd name="connsiteX21" fmla="*/ 19050 w 704850"/>
              <a:gd name="connsiteY21" fmla="*/ 561975 h 689223"/>
              <a:gd name="connsiteX22" fmla="*/ 0 w 704850"/>
              <a:gd name="connsiteY22" fmla="*/ 533400 h 689223"/>
              <a:gd name="connsiteX0" fmla="*/ 696329 w 696329"/>
              <a:gd name="connsiteY0" fmla="*/ 0 h 689223"/>
              <a:gd name="connsiteX1" fmla="*/ 610604 w 696329"/>
              <a:gd name="connsiteY1" fmla="*/ 76200 h 689223"/>
              <a:gd name="connsiteX2" fmla="*/ 591554 w 696329"/>
              <a:gd name="connsiteY2" fmla="*/ 104775 h 689223"/>
              <a:gd name="connsiteX3" fmla="*/ 572504 w 696329"/>
              <a:gd name="connsiteY3" fmla="*/ 161925 h 689223"/>
              <a:gd name="connsiteX4" fmla="*/ 562979 w 696329"/>
              <a:gd name="connsiteY4" fmla="*/ 190500 h 689223"/>
              <a:gd name="connsiteX5" fmla="*/ 524879 w 696329"/>
              <a:gd name="connsiteY5" fmla="*/ 247650 h 689223"/>
              <a:gd name="connsiteX6" fmla="*/ 505829 w 696329"/>
              <a:gd name="connsiteY6" fmla="*/ 276225 h 689223"/>
              <a:gd name="connsiteX7" fmla="*/ 467729 w 696329"/>
              <a:gd name="connsiteY7" fmla="*/ 361950 h 689223"/>
              <a:gd name="connsiteX8" fmla="*/ 458204 w 696329"/>
              <a:gd name="connsiteY8" fmla="*/ 390525 h 689223"/>
              <a:gd name="connsiteX9" fmla="*/ 429629 w 696329"/>
              <a:gd name="connsiteY9" fmla="*/ 400050 h 689223"/>
              <a:gd name="connsiteX10" fmla="*/ 372479 w 696329"/>
              <a:gd name="connsiteY10" fmla="*/ 438150 h 689223"/>
              <a:gd name="connsiteX11" fmla="*/ 343904 w 696329"/>
              <a:gd name="connsiteY11" fmla="*/ 457200 h 689223"/>
              <a:gd name="connsiteX12" fmla="*/ 315329 w 696329"/>
              <a:gd name="connsiteY12" fmla="*/ 466725 h 689223"/>
              <a:gd name="connsiteX13" fmla="*/ 267704 w 696329"/>
              <a:gd name="connsiteY13" fmla="*/ 523875 h 689223"/>
              <a:gd name="connsiteX14" fmla="*/ 220079 w 696329"/>
              <a:gd name="connsiteY14" fmla="*/ 581025 h 689223"/>
              <a:gd name="connsiteX15" fmla="*/ 210554 w 696329"/>
              <a:gd name="connsiteY15" fmla="*/ 609600 h 689223"/>
              <a:gd name="connsiteX16" fmla="*/ 181979 w 696329"/>
              <a:gd name="connsiteY16" fmla="*/ 619125 h 689223"/>
              <a:gd name="connsiteX17" fmla="*/ 105779 w 696329"/>
              <a:gd name="connsiteY17" fmla="*/ 638175 h 689223"/>
              <a:gd name="connsiteX18" fmla="*/ 86729 w 696329"/>
              <a:gd name="connsiteY18" fmla="*/ 666750 h 689223"/>
              <a:gd name="connsiteX19" fmla="*/ 39104 w 696329"/>
              <a:gd name="connsiteY19" fmla="*/ 647700 h 689223"/>
              <a:gd name="connsiteX20" fmla="*/ 20054 w 696329"/>
              <a:gd name="connsiteY20" fmla="*/ 590550 h 689223"/>
              <a:gd name="connsiteX21" fmla="*/ 10529 w 696329"/>
              <a:gd name="connsiteY21" fmla="*/ 561975 h 689223"/>
              <a:gd name="connsiteX22" fmla="*/ 106920 w 696329"/>
              <a:gd name="connsiteY22" fmla="*/ 470689 h 689223"/>
              <a:gd name="connsiteX0" fmla="*/ 696329 w 696329"/>
              <a:gd name="connsiteY0" fmla="*/ 0 h 689223"/>
              <a:gd name="connsiteX1" fmla="*/ 610604 w 696329"/>
              <a:gd name="connsiteY1" fmla="*/ 76200 h 689223"/>
              <a:gd name="connsiteX2" fmla="*/ 591554 w 696329"/>
              <a:gd name="connsiteY2" fmla="*/ 104775 h 689223"/>
              <a:gd name="connsiteX3" fmla="*/ 572504 w 696329"/>
              <a:gd name="connsiteY3" fmla="*/ 161925 h 689223"/>
              <a:gd name="connsiteX4" fmla="*/ 562979 w 696329"/>
              <a:gd name="connsiteY4" fmla="*/ 190500 h 689223"/>
              <a:gd name="connsiteX5" fmla="*/ 524879 w 696329"/>
              <a:gd name="connsiteY5" fmla="*/ 247650 h 689223"/>
              <a:gd name="connsiteX6" fmla="*/ 505829 w 696329"/>
              <a:gd name="connsiteY6" fmla="*/ 276225 h 689223"/>
              <a:gd name="connsiteX7" fmla="*/ 467729 w 696329"/>
              <a:gd name="connsiteY7" fmla="*/ 361950 h 689223"/>
              <a:gd name="connsiteX8" fmla="*/ 458204 w 696329"/>
              <a:gd name="connsiteY8" fmla="*/ 390525 h 689223"/>
              <a:gd name="connsiteX9" fmla="*/ 429629 w 696329"/>
              <a:gd name="connsiteY9" fmla="*/ 400050 h 689223"/>
              <a:gd name="connsiteX10" fmla="*/ 372479 w 696329"/>
              <a:gd name="connsiteY10" fmla="*/ 438150 h 689223"/>
              <a:gd name="connsiteX11" fmla="*/ 343904 w 696329"/>
              <a:gd name="connsiteY11" fmla="*/ 457200 h 689223"/>
              <a:gd name="connsiteX12" fmla="*/ 315329 w 696329"/>
              <a:gd name="connsiteY12" fmla="*/ 466725 h 689223"/>
              <a:gd name="connsiteX13" fmla="*/ 267704 w 696329"/>
              <a:gd name="connsiteY13" fmla="*/ 523875 h 689223"/>
              <a:gd name="connsiteX14" fmla="*/ 220079 w 696329"/>
              <a:gd name="connsiteY14" fmla="*/ 581025 h 689223"/>
              <a:gd name="connsiteX15" fmla="*/ 250936 w 696329"/>
              <a:gd name="connsiteY15" fmla="*/ 470689 h 689223"/>
              <a:gd name="connsiteX16" fmla="*/ 181979 w 696329"/>
              <a:gd name="connsiteY16" fmla="*/ 619125 h 689223"/>
              <a:gd name="connsiteX17" fmla="*/ 105779 w 696329"/>
              <a:gd name="connsiteY17" fmla="*/ 638175 h 689223"/>
              <a:gd name="connsiteX18" fmla="*/ 86729 w 696329"/>
              <a:gd name="connsiteY18" fmla="*/ 666750 h 689223"/>
              <a:gd name="connsiteX19" fmla="*/ 39104 w 696329"/>
              <a:gd name="connsiteY19" fmla="*/ 647700 h 689223"/>
              <a:gd name="connsiteX20" fmla="*/ 20054 w 696329"/>
              <a:gd name="connsiteY20" fmla="*/ 590550 h 689223"/>
              <a:gd name="connsiteX21" fmla="*/ 10529 w 696329"/>
              <a:gd name="connsiteY21" fmla="*/ 561975 h 689223"/>
              <a:gd name="connsiteX22" fmla="*/ 106920 w 696329"/>
              <a:gd name="connsiteY22" fmla="*/ 470689 h 689223"/>
              <a:gd name="connsiteX0" fmla="*/ 696329 w 696329"/>
              <a:gd name="connsiteY0" fmla="*/ 0 h 672668"/>
              <a:gd name="connsiteX1" fmla="*/ 610604 w 696329"/>
              <a:gd name="connsiteY1" fmla="*/ 76200 h 672668"/>
              <a:gd name="connsiteX2" fmla="*/ 591554 w 696329"/>
              <a:gd name="connsiteY2" fmla="*/ 104775 h 672668"/>
              <a:gd name="connsiteX3" fmla="*/ 572504 w 696329"/>
              <a:gd name="connsiteY3" fmla="*/ 161925 h 672668"/>
              <a:gd name="connsiteX4" fmla="*/ 562979 w 696329"/>
              <a:gd name="connsiteY4" fmla="*/ 190500 h 672668"/>
              <a:gd name="connsiteX5" fmla="*/ 524879 w 696329"/>
              <a:gd name="connsiteY5" fmla="*/ 247650 h 672668"/>
              <a:gd name="connsiteX6" fmla="*/ 505829 w 696329"/>
              <a:gd name="connsiteY6" fmla="*/ 276225 h 672668"/>
              <a:gd name="connsiteX7" fmla="*/ 467729 w 696329"/>
              <a:gd name="connsiteY7" fmla="*/ 361950 h 672668"/>
              <a:gd name="connsiteX8" fmla="*/ 458204 w 696329"/>
              <a:gd name="connsiteY8" fmla="*/ 390525 h 672668"/>
              <a:gd name="connsiteX9" fmla="*/ 429629 w 696329"/>
              <a:gd name="connsiteY9" fmla="*/ 400050 h 672668"/>
              <a:gd name="connsiteX10" fmla="*/ 372479 w 696329"/>
              <a:gd name="connsiteY10" fmla="*/ 438150 h 672668"/>
              <a:gd name="connsiteX11" fmla="*/ 343904 w 696329"/>
              <a:gd name="connsiteY11" fmla="*/ 457200 h 672668"/>
              <a:gd name="connsiteX12" fmla="*/ 315329 w 696329"/>
              <a:gd name="connsiteY12" fmla="*/ 466725 h 672668"/>
              <a:gd name="connsiteX13" fmla="*/ 267704 w 696329"/>
              <a:gd name="connsiteY13" fmla="*/ 523875 h 672668"/>
              <a:gd name="connsiteX14" fmla="*/ 220079 w 696329"/>
              <a:gd name="connsiteY14" fmla="*/ 581025 h 672668"/>
              <a:gd name="connsiteX15" fmla="*/ 250936 w 696329"/>
              <a:gd name="connsiteY15" fmla="*/ 470689 h 672668"/>
              <a:gd name="connsiteX16" fmla="*/ 181979 w 696329"/>
              <a:gd name="connsiteY16" fmla="*/ 619125 h 672668"/>
              <a:gd name="connsiteX17" fmla="*/ 105779 w 696329"/>
              <a:gd name="connsiteY17" fmla="*/ 638175 h 672668"/>
              <a:gd name="connsiteX18" fmla="*/ 86729 w 696329"/>
              <a:gd name="connsiteY18" fmla="*/ 666750 h 672668"/>
              <a:gd name="connsiteX19" fmla="*/ 178928 w 696329"/>
              <a:gd name="connsiteY19" fmla="*/ 470689 h 672668"/>
              <a:gd name="connsiteX20" fmla="*/ 39104 w 696329"/>
              <a:gd name="connsiteY20" fmla="*/ 647700 h 672668"/>
              <a:gd name="connsiteX21" fmla="*/ 20054 w 696329"/>
              <a:gd name="connsiteY21" fmla="*/ 590550 h 672668"/>
              <a:gd name="connsiteX22" fmla="*/ 10529 w 696329"/>
              <a:gd name="connsiteY22" fmla="*/ 561975 h 672668"/>
              <a:gd name="connsiteX23" fmla="*/ 106920 w 696329"/>
              <a:gd name="connsiteY23" fmla="*/ 470689 h 672668"/>
              <a:gd name="connsiteX0" fmla="*/ 696329 w 696329"/>
              <a:gd name="connsiteY0" fmla="*/ 0 h 672668"/>
              <a:gd name="connsiteX1" fmla="*/ 610604 w 696329"/>
              <a:gd name="connsiteY1" fmla="*/ 76200 h 672668"/>
              <a:gd name="connsiteX2" fmla="*/ 591554 w 696329"/>
              <a:gd name="connsiteY2" fmla="*/ 104775 h 672668"/>
              <a:gd name="connsiteX3" fmla="*/ 572504 w 696329"/>
              <a:gd name="connsiteY3" fmla="*/ 161925 h 672668"/>
              <a:gd name="connsiteX4" fmla="*/ 562979 w 696329"/>
              <a:gd name="connsiteY4" fmla="*/ 190500 h 672668"/>
              <a:gd name="connsiteX5" fmla="*/ 524879 w 696329"/>
              <a:gd name="connsiteY5" fmla="*/ 247650 h 672668"/>
              <a:gd name="connsiteX6" fmla="*/ 505829 w 696329"/>
              <a:gd name="connsiteY6" fmla="*/ 276225 h 672668"/>
              <a:gd name="connsiteX7" fmla="*/ 467729 w 696329"/>
              <a:gd name="connsiteY7" fmla="*/ 361950 h 672668"/>
              <a:gd name="connsiteX8" fmla="*/ 458204 w 696329"/>
              <a:gd name="connsiteY8" fmla="*/ 390525 h 672668"/>
              <a:gd name="connsiteX9" fmla="*/ 429629 w 696329"/>
              <a:gd name="connsiteY9" fmla="*/ 400050 h 672668"/>
              <a:gd name="connsiteX10" fmla="*/ 372479 w 696329"/>
              <a:gd name="connsiteY10" fmla="*/ 438150 h 672668"/>
              <a:gd name="connsiteX11" fmla="*/ 343904 w 696329"/>
              <a:gd name="connsiteY11" fmla="*/ 457200 h 672668"/>
              <a:gd name="connsiteX12" fmla="*/ 315329 w 696329"/>
              <a:gd name="connsiteY12" fmla="*/ 466725 h 672668"/>
              <a:gd name="connsiteX13" fmla="*/ 267704 w 696329"/>
              <a:gd name="connsiteY13" fmla="*/ 523875 h 672668"/>
              <a:gd name="connsiteX14" fmla="*/ 220079 w 696329"/>
              <a:gd name="connsiteY14" fmla="*/ 581025 h 672668"/>
              <a:gd name="connsiteX15" fmla="*/ 250936 w 696329"/>
              <a:gd name="connsiteY15" fmla="*/ 470689 h 672668"/>
              <a:gd name="connsiteX16" fmla="*/ 181979 w 696329"/>
              <a:gd name="connsiteY16" fmla="*/ 619125 h 672668"/>
              <a:gd name="connsiteX17" fmla="*/ 105779 w 696329"/>
              <a:gd name="connsiteY17" fmla="*/ 638175 h 672668"/>
              <a:gd name="connsiteX18" fmla="*/ 86729 w 696329"/>
              <a:gd name="connsiteY18" fmla="*/ 666750 h 672668"/>
              <a:gd name="connsiteX19" fmla="*/ 178928 w 696329"/>
              <a:gd name="connsiteY19" fmla="*/ 470689 h 672668"/>
              <a:gd name="connsiteX20" fmla="*/ 39104 w 696329"/>
              <a:gd name="connsiteY20" fmla="*/ 647700 h 672668"/>
              <a:gd name="connsiteX21" fmla="*/ 106920 w 696329"/>
              <a:gd name="connsiteY21" fmla="*/ 470689 h 672668"/>
              <a:gd name="connsiteX22" fmla="*/ 10529 w 696329"/>
              <a:gd name="connsiteY22" fmla="*/ 561975 h 672668"/>
              <a:gd name="connsiteX23" fmla="*/ 106920 w 696329"/>
              <a:gd name="connsiteY23" fmla="*/ 470689 h 672668"/>
              <a:gd name="connsiteX0" fmla="*/ 696329 w 696329"/>
              <a:gd name="connsiteY0" fmla="*/ 0 h 672668"/>
              <a:gd name="connsiteX1" fmla="*/ 610604 w 696329"/>
              <a:gd name="connsiteY1" fmla="*/ 76200 h 672668"/>
              <a:gd name="connsiteX2" fmla="*/ 591554 w 696329"/>
              <a:gd name="connsiteY2" fmla="*/ 104775 h 672668"/>
              <a:gd name="connsiteX3" fmla="*/ 572504 w 696329"/>
              <a:gd name="connsiteY3" fmla="*/ 161925 h 672668"/>
              <a:gd name="connsiteX4" fmla="*/ 562979 w 696329"/>
              <a:gd name="connsiteY4" fmla="*/ 190500 h 672668"/>
              <a:gd name="connsiteX5" fmla="*/ 524879 w 696329"/>
              <a:gd name="connsiteY5" fmla="*/ 247650 h 672668"/>
              <a:gd name="connsiteX6" fmla="*/ 505829 w 696329"/>
              <a:gd name="connsiteY6" fmla="*/ 276225 h 672668"/>
              <a:gd name="connsiteX7" fmla="*/ 467729 w 696329"/>
              <a:gd name="connsiteY7" fmla="*/ 361950 h 672668"/>
              <a:gd name="connsiteX8" fmla="*/ 458204 w 696329"/>
              <a:gd name="connsiteY8" fmla="*/ 390525 h 672668"/>
              <a:gd name="connsiteX9" fmla="*/ 429629 w 696329"/>
              <a:gd name="connsiteY9" fmla="*/ 400050 h 672668"/>
              <a:gd name="connsiteX10" fmla="*/ 372479 w 696329"/>
              <a:gd name="connsiteY10" fmla="*/ 438150 h 672668"/>
              <a:gd name="connsiteX11" fmla="*/ 343904 w 696329"/>
              <a:gd name="connsiteY11" fmla="*/ 457200 h 672668"/>
              <a:gd name="connsiteX12" fmla="*/ 315329 w 696329"/>
              <a:gd name="connsiteY12" fmla="*/ 466725 h 672668"/>
              <a:gd name="connsiteX13" fmla="*/ 267704 w 696329"/>
              <a:gd name="connsiteY13" fmla="*/ 523875 h 672668"/>
              <a:gd name="connsiteX14" fmla="*/ 220079 w 696329"/>
              <a:gd name="connsiteY14" fmla="*/ 581025 h 672668"/>
              <a:gd name="connsiteX15" fmla="*/ 250936 w 696329"/>
              <a:gd name="connsiteY15" fmla="*/ 470689 h 672668"/>
              <a:gd name="connsiteX16" fmla="*/ 181979 w 696329"/>
              <a:gd name="connsiteY16" fmla="*/ 619125 h 672668"/>
              <a:gd name="connsiteX17" fmla="*/ 105779 w 696329"/>
              <a:gd name="connsiteY17" fmla="*/ 638175 h 672668"/>
              <a:gd name="connsiteX18" fmla="*/ 86729 w 696329"/>
              <a:gd name="connsiteY18" fmla="*/ 666750 h 672668"/>
              <a:gd name="connsiteX19" fmla="*/ 178928 w 696329"/>
              <a:gd name="connsiteY19" fmla="*/ 470689 h 672668"/>
              <a:gd name="connsiteX20" fmla="*/ 106920 w 696329"/>
              <a:gd name="connsiteY20" fmla="*/ 470689 h 672668"/>
              <a:gd name="connsiteX21" fmla="*/ 106920 w 696329"/>
              <a:gd name="connsiteY21" fmla="*/ 470689 h 672668"/>
              <a:gd name="connsiteX22" fmla="*/ 10529 w 696329"/>
              <a:gd name="connsiteY22" fmla="*/ 561975 h 672668"/>
              <a:gd name="connsiteX23" fmla="*/ 106920 w 696329"/>
              <a:gd name="connsiteY23" fmla="*/ 470689 h 672668"/>
              <a:gd name="connsiteX0" fmla="*/ 743954 w 743954"/>
              <a:gd name="connsiteY0" fmla="*/ 0 h 672668"/>
              <a:gd name="connsiteX1" fmla="*/ 658229 w 743954"/>
              <a:gd name="connsiteY1" fmla="*/ 76200 h 672668"/>
              <a:gd name="connsiteX2" fmla="*/ 639179 w 743954"/>
              <a:gd name="connsiteY2" fmla="*/ 104775 h 672668"/>
              <a:gd name="connsiteX3" fmla="*/ 620129 w 743954"/>
              <a:gd name="connsiteY3" fmla="*/ 161925 h 672668"/>
              <a:gd name="connsiteX4" fmla="*/ 610604 w 743954"/>
              <a:gd name="connsiteY4" fmla="*/ 190500 h 672668"/>
              <a:gd name="connsiteX5" fmla="*/ 572504 w 743954"/>
              <a:gd name="connsiteY5" fmla="*/ 247650 h 672668"/>
              <a:gd name="connsiteX6" fmla="*/ 553454 w 743954"/>
              <a:gd name="connsiteY6" fmla="*/ 276225 h 672668"/>
              <a:gd name="connsiteX7" fmla="*/ 515354 w 743954"/>
              <a:gd name="connsiteY7" fmla="*/ 361950 h 672668"/>
              <a:gd name="connsiteX8" fmla="*/ 505829 w 743954"/>
              <a:gd name="connsiteY8" fmla="*/ 390525 h 672668"/>
              <a:gd name="connsiteX9" fmla="*/ 477254 w 743954"/>
              <a:gd name="connsiteY9" fmla="*/ 400050 h 672668"/>
              <a:gd name="connsiteX10" fmla="*/ 420104 w 743954"/>
              <a:gd name="connsiteY10" fmla="*/ 438150 h 672668"/>
              <a:gd name="connsiteX11" fmla="*/ 391529 w 743954"/>
              <a:gd name="connsiteY11" fmla="*/ 457200 h 672668"/>
              <a:gd name="connsiteX12" fmla="*/ 362954 w 743954"/>
              <a:gd name="connsiteY12" fmla="*/ 466725 h 672668"/>
              <a:gd name="connsiteX13" fmla="*/ 315329 w 743954"/>
              <a:gd name="connsiteY13" fmla="*/ 523875 h 672668"/>
              <a:gd name="connsiteX14" fmla="*/ 267704 w 743954"/>
              <a:gd name="connsiteY14" fmla="*/ 581025 h 672668"/>
              <a:gd name="connsiteX15" fmla="*/ 298561 w 743954"/>
              <a:gd name="connsiteY15" fmla="*/ 470689 h 672668"/>
              <a:gd name="connsiteX16" fmla="*/ 229604 w 743954"/>
              <a:gd name="connsiteY16" fmla="*/ 619125 h 672668"/>
              <a:gd name="connsiteX17" fmla="*/ 153404 w 743954"/>
              <a:gd name="connsiteY17" fmla="*/ 638175 h 672668"/>
              <a:gd name="connsiteX18" fmla="*/ 134354 w 743954"/>
              <a:gd name="connsiteY18" fmla="*/ 666750 h 672668"/>
              <a:gd name="connsiteX19" fmla="*/ 226553 w 743954"/>
              <a:gd name="connsiteY19" fmla="*/ 470689 h 672668"/>
              <a:gd name="connsiteX20" fmla="*/ 154545 w 743954"/>
              <a:gd name="connsiteY20" fmla="*/ 470689 h 672668"/>
              <a:gd name="connsiteX21" fmla="*/ 154545 w 743954"/>
              <a:gd name="connsiteY21" fmla="*/ 470689 h 672668"/>
              <a:gd name="connsiteX22" fmla="*/ 10529 w 743954"/>
              <a:gd name="connsiteY22" fmla="*/ 542723 h 672668"/>
              <a:gd name="connsiteX23" fmla="*/ 154545 w 743954"/>
              <a:gd name="connsiteY23" fmla="*/ 470689 h 672668"/>
              <a:gd name="connsiteX0" fmla="*/ 616937 w 616937"/>
              <a:gd name="connsiteY0" fmla="*/ 0 h 672668"/>
              <a:gd name="connsiteX1" fmla="*/ 531212 w 616937"/>
              <a:gd name="connsiteY1" fmla="*/ 76200 h 672668"/>
              <a:gd name="connsiteX2" fmla="*/ 512162 w 616937"/>
              <a:gd name="connsiteY2" fmla="*/ 104775 h 672668"/>
              <a:gd name="connsiteX3" fmla="*/ 493112 w 616937"/>
              <a:gd name="connsiteY3" fmla="*/ 161925 h 672668"/>
              <a:gd name="connsiteX4" fmla="*/ 483587 w 616937"/>
              <a:gd name="connsiteY4" fmla="*/ 190500 h 672668"/>
              <a:gd name="connsiteX5" fmla="*/ 445487 w 616937"/>
              <a:gd name="connsiteY5" fmla="*/ 247650 h 672668"/>
              <a:gd name="connsiteX6" fmla="*/ 426437 w 616937"/>
              <a:gd name="connsiteY6" fmla="*/ 276225 h 672668"/>
              <a:gd name="connsiteX7" fmla="*/ 388337 w 616937"/>
              <a:gd name="connsiteY7" fmla="*/ 361950 h 672668"/>
              <a:gd name="connsiteX8" fmla="*/ 378812 w 616937"/>
              <a:gd name="connsiteY8" fmla="*/ 390525 h 672668"/>
              <a:gd name="connsiteX9" fmla="*/ 350237 w 616937"/>
              <a:gd name="connsiteY9" fmla="*/ 400050 h 672668"/>
              <a:gd name="connsiteX10" fmla="*/ 293087 w 616937"/>
              <a:gd name="connsiteY10" fmla="*/ 438150 h 672668"/>
              <a:gd name="connsiteX11" fmla="*/ 264512 w 616937"/>
              <a:gd name="connsiteY11" fmla="*/ 457200 h 672668"/>
              <a:gd name="connsiteX12" fmla="*/ 235937 w 616937"/>
              <a:gd name="connsiteY12" fmla="*/ 466725 h 672668"/>
              <a:gd name="connsiteX13" fmla="*/ 188312 w 616937"/>
              <a:gd name="connsiteY13" fmla="*/ 523875 h 672668"/>
              <a:gd name="connsiteX14" fmla="*/ 140687 w 616937"/>
              <a:gd name="connsiteY14" fmla="*/ 581025 h 672668"/>
              <a:gd name="connsiteX15" fmla="*/ 171544 w 616937"/>
              <a:gd name="connsiteY15" fmla="*/ 470689 h 672668"/>
              <a:gd name="connsiteX16" fmla="*/ 102587 w 616937"/>
              <a:gd name="connsiteY16" fmla="*/ 619125 h 672668"/>
              <a:gd name="connsiteX17" fmla="*/ 26387 w 616937"/>
              <a:gd name="connsiteY17" fmla="*/ 638175 h 672668"/>
              <a:gd name="connsiteX18" fmla="*/ 7337 w 616937"/>
              <a:gd name="connsiteY18" fmla="*/ 666750 h 672668"/>
              <a:gd name="connsiteX19" fmla="*/ 99536 w 616937"/>
              <a:gd name="connsiteY19" fmla="*/ 470689 h 672668"/>
              <a:gd name="connsiteX20" fmla="*/ 27528 w 616937"/>
              <a:gd name="connsiteY20" fmla="*/ 470689 h 672668"/>
              <a:gd name="connsiteX21" fmla="*/ 27528 w 616937"/>
              <a:gd name="connsiteY21" fmla="*/ 470689 h 672668"/>
              <a:gd name="connsiteX22" fmla="*/ 27528 w 616937"/>
              <a:gd name="connsiteY22" fmla="*/ 470689 h 672668"/>
              <a:gd name="connsiteX23" fmla="*/ 27528 w 616937"/>
              <a:gd name="connsiteY23" fmla="*/ 470689 h 672668"/>
              <a:gd name="connsiteX0" fmla="*/ 616937 w 616937"/>
              <a:gd name="connsiteY0" fmla="*/ 0 h 672668"/>
              <a:gd name="connsiteX1" fmla="*/ 531212 w 616937"/>
              <a:gd name="connsiteY1" fmla="*/ 76200 h 672668"/>
              <a:gd name="connsiteX2" fmla="*/ 512162 w 616937"/>
              <a:gd name="connsiteY2" fmla="*/ 104775 h 672668"/>
              <a:gd name="connsiteX3" fmla="*/ 493112 w 616937"/>
              <a:gd name="connsiteY3" fmla="*/ 161925 h 672668"/>
              <a:gd name="connsiteX4" fmla="*/ 483587 w 616937"/>
              <a:gd name="connsiteY4" fmla="*/ 190500 h 672668"/>
              <a:gd name="connsiteX5" fmla="*/ 445487 w 616937"/>
              <a:gd name="connsiteY5" fmla="*/ 247650 h 672668"/>
              <a:gd name="connsiteX6" fmla="*/ 426437 w 616937"/>
              <a:gd name="connsiteY6" fmla="*/ 276225 h 672668"/>
              <a:gd name="connsiteX7" fmla="*/ 388337 w 616937"/>
              <a:gd name="connsiteY7" fmla="*/ 361950 h 672668"/>
              <a:gd name="connsiteX8" fmla="*/ 378812 w 616937"/>
              <a:gd name="connsiteY8" fmla="*/ 390525 h 672668"/>
              <a:gd name="connsiteX9" fmla="*/ 350237 w 616937"/>
              <a:gd name="connsiteY9" fmla="*/ 400050 h 672668"/>
              <a:gd name="connsiteX10" fmla="*/ 293087 w 616937"/>
              <a:gd name="connsiteY10" fmla="*/ 438150 h 672668"/>
              <a:gd name="connsiteX11" fmla="*/ 264512 w 616937"/>
              <a:gd name="connsiteY11" fmla="*/ 457200 h 672668"/>
              <a:gd name="connsiteX12" fmla="*/ 235937 w 616937"/>
              <a:gd name="connsiteY12" fmla="*/ 466725 h 672668"/>
              <a:gd name="connsiteX13" fmla="*/ 188312 w 616937"/>
              <a:gd name="connsiteY13" fmla="*/ 523875 h 672668"/>
              <a:gd name="connsiteX14" fmla="*/ 140687 w 616937"/>
              <a:gd name="connsiteY14" fmla="*/ 581025 h 672668"/>
              <a:gd name="connsiteX15" fmla="*/ 171544 w 616937"/>
              <a:gd name="connsiteY15" fmla="*/ 470689 h 672668"/>
              <a:gd name="connsiteX16" fmla="*/ 102587 w 616937"/>
              <a:gd name="connsiteY16" fmla="*/ 619125 h 672668"/>
              <a:gd name="connsiteX17" fmla="*/ 99536 w 616937"/>
              <a:gd name="connsiteY17" fmla="*/ 470689 h 672668"/>
              <a:gd name="connsiteX18" fmla="*/ 7337 w 616937"/>
              <a:gd name="connsiteY18" fmla="*/ 666750 h 672668"/>
              <a:gd name="connsiteX19" fmla="*/ 99536 w 616937"/>
              <a:gd name="connsiteY19" fmla="*/ 470689 h 672668"/>
              <a:gd name="connsiteX20" fmla="*/ 27528 w 616937"/>
              <a:gd name="connsiteY20" fmla="*/ 470689 h 672668"/>
              <a:gd name="connsiteX21" fmla="*/ 27528 w 616937"/>
              <a:gd name="connsiteY21" fmla="*/ 470689 h 672668"/>
              <a:gd name="connsiteX22" fmla="*/ 27528 w 616937"/>
              <a:gd name="connsiteY22" fmla="*/ 470689 h 672668"/>
              <a:gd name="connsiteX23" fmla="*/ 27528 w 616937"/>
              <a:gd name="connsiteY23" fmla="*/ 470689 h 672668"/>
              <a:gd name="connsiteX0" fmla="*/ 589409 w 589409"/>
              <a:gd name="connsiteY0" fmla="*/ 0 h 619125"/>
              <a:gd name="connsiteX1" fmla="*/ 503684 w 589409"/>
              <a:gd name="connsiteY1" fmla="*/ 76200 h 619125"/>
              <a:gd name="connsiteX2" fmla="*/ 484634 w 589409"/>
              <a:gd name="connsiteY2" fmla="*/ 104775 h 619125"/>
              <a:gd name="connsiteX3" fmla="*/ 465584 w 589409"/>
              <a:gd name="connsiteY3" fmla="*/ 161925 h 619125"/>
              <a:gd name="connsiteX4" fmla="*/ 456059 w 589409"/>
              <a:gd name="connsiteY4" fmla="*/ 190500 h 619125"/>
              <a:gd name="connsiteX5" fmla="*/ 417959 w 589409"/>
              <a:gd name="connsiteY5" fmla="*/ 247650 h 619125"/>
              <a:gd name="connsiteX6" fmla="*/ 398909 w 589409"/>
              <a:gd name="connsiteY6" fmla="*/ 276225 h 619125"/>
              <a:gd name="connsiteX7" fmla="*/ 360809 w 589409"/>
              <a:gd name="connsiteY7" fmla="*/ 361950 h 619125"/>
              <a:gd name="connsiteX8" fmla="*/ 351284 w 589409"/>
              <a:gd name="connsiteY8" fmla="*/ 390525 h 619125"/>
              <a:gd name="connsiteX9" fmla="*/ 322709 w 589409"/>
              <a:gd name="connsiteY9" fmla="*/ 400050 h 619125"/>
              <a:gd name="connsiteX10" fmla="*/ 265559 w 589409"/>
              <a:gd name="connsiteY10" fmla="*/ 438150 h 619125"/>
              <a:gd name="connsiteX11" fmla="*/ 236984 w 589409"/>
              <a:gd name="connsiteY11" fmla="*/ 457200 h 619125"/>
              <a:gd name="connsiteX12" fmla="*/ 208409 w 589409"/>
              <a:gd name="connsiteY12" fmla="*/ 466725 h 619125"/>
              <a:gd name="connsiteX13" fmla="*/ 160784 w 589409"/>
              <a:gd name="connsiteY13" fmla="*/ 523875 h 619125"/>
              <a:gd name="connsiteX14" fmla="*/ 113159 w 589409"/>
              <a:gd name="connsiteY14" fmla="*/ 581025 h 619125"/>
              <a:gd name="connsiteX15" fmla="*/ 144016 w 589409"/>
              <a:gd name="connsiteY15" fmla="*/ 470689 h 619125"/>
              <a:gd name="connsiteX16" fmla="*/ 75059 w 589409"/>
              <a:gd name="connsiteY16" fmla="*/ 619125 h 619125"/>
              <a:gd name="connsiteX17" fmla="*/ 72008 w 589409"/>
              <a:gd name="connsiteY17" fmla="*/ 470689 h 619125"/>
              <a:gd name="connsiteX18" fmla="*/ 72008 w 589409"/>
              <a:gd name="connsiteY18" fmla="*/ 470689 h 619125"/>
              <a:gd name="connsiteX19" fmla="*/ 72008 w 589409"/>
              <a:gd name="connsiteY19" fmla="*/ 470689 h 619125"/>
              <a:gd name="connsiteX20" fmla="*/ 0 w 589409"/>
              <a:gd name="connsiteY20" fmla="*/ 470689 h 619125"/>
              <a:gd name="connsiteX21" fmla="*/ 0 w 589409"/>
              <a:gd name="connsiteY21" fmla="*/ 470689 h 619125"/>
              <a:gd name="connsiteX22" fmla="*/ 0 w 589409"/>
              <a:gd name="connsiteY22" fmla="*/ 470689 h 619125"/>
              <a:gd name="connsiteX23" fmla="*/ 0 w 589409"/>
              <a:gd name="connsiteY23" fmla="*/ 470689 h 619125"/>
              <a:gd name="connsiteX0" fmla="*/ 661417 w 661417"/>
              <a:gd name="connsiteY0" fmla="*/ 0 h 619125"/>
              <a:gd name="connsiteX1" fmla="*/ 575692 w 661417"/>
              <a:gd name="connsiteY1" fmla="*/ 76200 h 619125"/>
              <a:gd name="connsiteX2" fmla="*/ 556642 w 661417"/>
              <a:gd name="connsiteY2" fmla="*/ 104775 h 619125"/>
              <a:gd name="connsiteX3" fmla="*/ 537592 w 661417"/>
              <a:gd name="connsiteY3" fmla="*/ 161925 h 619125"/>
              <a:gd name="connsiteX4" fmla="*/ 528067 w 661417"/>
              <a:gd name="connsiteY4" fmla="*/ 190500 h 619125"/>
              <a:gd name="connsiteX5" fmla="*/ 489967 w 661417"/>
              <a:gd name="connsiteY5" fmla="*/ 247650 h 619125"/>
              <a:gd name="connsiteX6" fmla="*/ 470917 w 661417"/>
              <a:gd name="connsiteY6" fmla="*/ 276225 h 619125"/>
              <a:gd name="connsiteX7" fmla="*/ 432817 w 661417"/>
              <a:gd name="connsiteY7" fmla="*/ 361950 h 619125"/>
              <a:gd name="connsiteX8" fmla="*/ 423292 w 661417"/>
              <a:gd name="connsiteY8" fmla="*/ 390525 h 619125"/>
              <a:gd name="connsiteX9" fmla="*/ 394717 w 661417"/>
              <a:gd name="connsiteY9" fmla="*/ 400050 h 619125"/>
              <a:gd name="connsiteX10" fmla="*/ 337567 w 661417"/>
              <a:gd name="connsiteY10" fmla="*/ 438150 h 619125"/>
              <a:gd name="connsiteX11" fmla="*/ 308992 w 661417"/>
              <a:gd name="connsiteY11" fmla="*/ 457200 h 619125"/>
              <a:gd name="connsiteX12" fmla="*/ 280417 w 661417"/>
              <a:gd name="connsiteY12" fmla="*/ 466725 h 619125"/>
              <a:gd name="connsiteX13" fmla="*/ 232792 w 661417"/>
              <a:gd name="connsiteY13" fmla="*/ 523875 h 619125"/>
              <a:gd name="connsiteX14" fmla="*/ 185167 w 661417"/>
              <a:gd name="connsiteY14" fmla="*/ 581025 h 619125"/>
              <a:gd name="connsiteX15" fmla="*/ 216024 w 661417"/>
              <a:gd name="connsiteY15" fmla="*/ 470689 h 619125"/>
              <a:gd name="connsiteX16" fmla="*/ 147067 w 661417"/>
              <a:gd name="connsiteY16" fmla="*/ 619125 h 619125"/>
              <a:gd name="connsiteX17" fmla="*/ 144016 w 661417"/>
              <a:gd name="connsiteY17" fmla="*/ 470689 h 619125"/>
              <a:gd name="connsiteX18" fmla="*/ 144016 w 661417"/>
              <a:gd name="connsiteY18" fmla="*/ 470689 h 619125"/>
              <a:gd name="connsiteX19" fmla="*/ 144016 w 661417"/>
              <a:gd name="connsiteY19" fmla="*/ 470689 h 619125"/>
              <a:gd name="connsiteX20" fmla="*/ 72008 w 661417"/>
              <a:gd name="connsiteY20" fmla="*/ 470689 h 619125"/>
              <a:gd name="connsiteX21" fmla="*/ 72008 w 661417"/>
              <a:gd name="connsiteY21" fmla="*/ 470689 h 619125"/>
              <a:gd name="connsiteX22" fmla="*/ 72008 w 661417"/>
              <a:gd name="connsiteY22" fmla="*/ 470689 h 619125"/>
              <a:gd name="connsiteX23" fmla="*/ 0 w 661417"/>
              <a:gd name="connsiteY23" fmla="*/ 470690 h 619125"/>
              <a:gd name="connsiteX0" fmla="*/ 661417 w 661417"/>
              <a:gd name="connsiteY0" fmla="*/ 0 h 619125"/>
              <a:gd name="connsiteX1" fmla="*/ 575692 w 661417"/>
              <a:gd name="connsiteY1" fmla="*/ 76200 h 619125"/>
              <a:gd name="connsiteX2" fmla="*/ 556642 w 661417"/>
              <a:gd name="connsiteY2" fmla="*/ 104775 h 619125"/>
              <a:gd name="connsiteX3" fmla="*/ 537592 w 661417"/>
              <a:gd name="connsiteY3" fmla="*/ 161925 h 619125"/>
              <a:gd name="connsiteX4" fmla="*/ 528067 w 661417"/>
              <a:gd name="connsiteY4" fmla="*/ 190500 h 619125"/>
              <a:gd name="connsiteX5" fmla="*/ 489967 w 661417"/>
              <a:gd name="connsiteY5" fmla="*/ 247650 h 619125"/>
              <a:gd name="connsiteX6" fmla="*/ 470917 w 661417"/>
              <a:gd name="connsiteY6" fmla="*/ 276225 h 619125"/>
              <a:gd name="connsiteX7" fmla="*/ 432817 w 661417"/>
              <a:gd name="connsiteY7" fmla="*/ 361950 h 619125"/>
              <a:gd name="connsiteX8" fmla="*/ 423292 w 661417"/>
              <a:gd name="connsiteY8" fmla="*/ 390525 h 619125"/>
              <a:gd name="connsiteX9" fmla="*/ 394717 w 661417"/>
              <a:gd name="connsiteY9" fmla="*/ 400050 h 619125"/>
              <a:gd name="connsiteX10" fmla="*/ 337567 w 661417"/>
              <a:gd name="connsiteY10" fmla="*/ 438150 h 619125"/>
              <a:gd name="connsiteX11" fmla="*/ 308992 w 661417"/>
              <a:gd name="connsiteY11" fmla="*/ 457200 h 619125"/>
              <a:gd name="connsiteX12" fmla="*/ 280417 w 661417"/>
              <a:gd name="connsiteY12" fmla="*/ 466725 h 619125"/>
              <a:gd name="connsiteX13" fmla="*/ 232792 w 661417"/>
              <a:gd name="connsiteY13" fmla="*/ 523875 h 619125"/>
              <a:gd name="connsiteX14" fmla="*/ 185167 w 661417"/>
              <a:gd name="connsiteY14" fmla="*/ 581025 h 619125"/>
              <a:gd name="connsiteX15" fmla="*/ 216024 w 661417"/>
              <a:gd name="connsiteY15" fmla="*/ 470689 h 619125"/>
              <a:gd name="connsiteX16" fmla="*/ 147067 w 661417"/>
              <a:gd name="connsiteY16" fmla="*/ 619125 h 619125"/>
              <a:gd name="connsiteX17" fmla="*/ 144016 w 661417"/>
              <a:gd name="connsiteY17" fmla="*/ 470689 h 619125"/>
              <a:gd name="connsiteX18" fmla="*/ 144016 w 661417"/>
              <a:gd name="connsiteY18" fmla="*/ 470689 h 619125"/>
              <a:gd name="connsiteX19" fmla="*/ 72008 w 661417"/>
              <a:gd name="connsiteY19" fmla="*/ 470690 h 619125"/>
              <a:gd name="connsiteX20" fmla="*/ 72008 w 661417"/>
              <a:gd name="connsiteY20" fmla="*/ 470689 h 619125"/>
              <a:gd name="connsiteX21" fmla="*/ 72008 w 661417"/>
              <a:gd name="connsiteY21" fmla="*/ 470689 h 619125"/>
              <a:gd name="connsiteX22" fmla="*/ 72008 w 661417"/>
              <a:gd name="connsiteY22" fmla="*/ 470689 h 619125"/>
              <a:gd name="connsiteX23" fmla="*/ 0 w 661417"/>
              <a:gd name="connsiteY23" fmla="*/ 470690 h 619125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85167 w 661417"/>
              <a:gd name="connsiteY14" fmla="*/ 581025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288032 w 661417"/>
              <a:gd name="connsiteY14" fmla="*/ 470689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216024 w 661417"/>
              <a:gd name="connsiteY16" fmla="*/ 470690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144016 w 661417"/>
              <a:gd name="connsiteY17" fmla="*/ 470689 h 603441"/>
              <a:gd name="connsiteX18" fmla="*/ 144016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144016 w 661417"/>
              <a:gd name="connsiteY17" fmla="*/ 470689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72008 w 661417"/>
              <a:gd name="connsiteY17" fmla="*/ 542723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542723 h 603441"/>
              <a:gd name="connsiteX17" fmla="*/ 72008 w 661417"/>
              <a:gd name="connsiteY17" fmla="*/ 470689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0 h 603441"/>
              <a:gd name="connsiteX1" fmla="*/ 575692 w 661417"/>
              <a:gd name="connsiteY1" fmla="*/ 76200 h 603441"/>
              <a:gd name="connsiteX2" fmla="*/ 556642 w 661417"/>
              <a:gd name="connsiteY2" fmla="*/ 104775 h 603441"/>
              <a:gd name="connsiteX3" fmla="*/ 537592 w 661417"/>
              <a:gd name="connsiteY3" fmla="*/ 161925 h 603441"/>
              <a:gd name="connsiteX4" fmla="*/ 528067 w 661417"/>
              <a:gd name="connsiteY4" fmla="*/ 190500 h 603441"/>
              <a:gd name="connsiteX5" fmla="*/ 489967 w 661417"/>
              <a:gd name="connsiteY5" fmla="*/ 247650 h 603441"/>
              <a:gd name="connsiteX6" fmla="*/ 470917 w 661417"/>
              <a:gd name="connsiteY6" fmla="*/ 276225 h 603441"/>
              <a:gd name="connsiteX7" fmla="*/ 432817 w 661417"/>
              <a:gd name="connsiteY7" fmla="*/ 361950 h 603441"/>
              <a:gd name="connsiteX8" fmla="*/ 423292 w 661417"/>
              <a:gd name="connsiteY8" fmla="*/ 390525 h 603441"/>
              <a:gd name="connsiteX9" fmla="*/ 394717 w 661417"/>
              <a:gd name="connsiteY9" fmla="*/ 400050 h 603441"/>
              <a:gd name="connsiteX10" fmla="*/ 337567 w 661417"/>
              <a:gd name="connsiteY10" fmla="*/ 438150 h 603441"/>
              <a:gd name="connsiteX11" fmla="*/ 308992 w 661417"/>
              <a:gd name="connsiteY11" fmla="*/ 457200 h 603441"/>
              <a:gd name="connsiteX12" fmla="*/ 280417 w 661417"/>
              <a:gd name="connsiteY12" fmla="*/ 466725 h 603441"/>
              <a:gd name="connsiteX13" fmla="*/ 232792 w 661417"/>
              <a:gd name="connsiteY13" fmla="*/ 523875 h 603441"/>
              <a:gd name="connsiteX14" fmla="*/ 144016 w 661417"/>
              <a:gd name="connsiteY14" fmla="*/ 542723 h 603441"/>
              <a:gd name="connsiteX15" fmla="*/ 216024 w 661417"/>
              <a:gd name="connsiteY15" fmla="*/ 470689 h 603441"/>
              <a:gd name="connsiteX16" fmla="*/ 72008 w 661417"/>
              <a:gd name="connsiteY16" fmla="*/ 470689 h 603441"/>
              <a:gd name="connsiteX17" fmla="*/ 72008 w 661417"/>
              <a:gd name="connsiteY17" fmla="*/ 470689 h 603441"/>
              <a:gd name="connsiteX18" fmla="*/ 0 w 661417"/>
              <a:gd name="connsiteY18" fmla="*/ 470689 h 603441"/>
              <a:gd name="connsiteX19" fmla="*/ 72008 w 661417"/>
              <a:gd name="connsiteY19" fmla="*/ 470690 h 603441"/>
              <a:gd name="connsiteX20" fmla="*/ 72008 w 661417"/>
              <a:gd name="connsiteY20" fmla="*/ 470689 h 603441"/>
              <a:gd name="connsiteX21" fmla="*/ 72008 w 661417"/>
              <a:gd name="connsiteY21" fmla="*/ 470689 h 603441"/>
              <a:gd name="connsiteX22" fmla="*/ 72008 w 661417"/>
              <a:gd name="connsiteY22" fmla="*/ 470689 h 603441"/>
              <a:gd name="connsiteX23" fmla="*/ 0 w 661417"/>
              <a:gd name="connsiteY23" fmla="*/ 470690 h 603441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28067 w 661417"/>
              <a:gd name="connsiteY4" fmla="*/ 191161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23292 w 661417"/>
              <a:gd name="connsiteY8" fmla="*/ 391186 h 604102"/>
              <a:gd name="connsiteX9" fmla="*/ 394717 w 661417"/>
              <a:gd name="connsiteY9" fmla="*/ 400711 h 604102"/>
              <a:gd name="connsiteX10" fmla="*/ 337567 w 661417"/>
              <a:gd name="connsiteY10" fmla="*/ 438811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23292 w 661417"/>
              <a:gd name="connsiteY8" fmla="*/ 391186 h 604102"/>
              <a:gd name="connsiteX9" fmla="*/ 394717 w 661417"/>
              <a:gd name="connsiteY9" fmla="*/ 400711 h 604102"/>
              <a:gd name="connsiteX10" fmla="*/ 337567 w 661417"/>
              <a:gd name="connsiteY10" fmla="*/ 438811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37567 w 661417"/>
              <a:gd name="connsiteY10" fmla="*/ 438811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08992 w 661417"/>
              <a:gd name="connsiteY11" fmla="*/ 457861 h 604102"/>
              <a:gd name="connsiteX12" fmla="*/ 280417 w 661417"/>
              <a:gd name="connsiteY12" fmla="*/ 467386 h 604102"/>
              <a:gd name="connsiteX13" fmla="*/ 232792 w 661417"/>
              <a:gd name="connsiteY13" fmla="*/ 524536 h 604102"/>
              <a:gd name="connsiteX14" fmla="*/ 144016 w 661417"/>
              <a:gd name="connsiteY14" fmla="*/ 543384 h 604102"/>
              <a:gd name="connsiteX15" fmla="*/ 216024 w 661417"/>
              <a:gd name="connsiteY15" fmla="*/ 471350 h 604102"/>
              <a:gd name="connsiteX16" fmla="*/ 72008 w 661417"/>
              <a:gd name="connsiteY16" fmla="*/ 471350 h 604102"/>
              <a:gd name="connsiteX17" fmla="*/ 72008 w 661417"/>
              <a:gd name="connsiteY17" fmla="*/ 471350 h 604102"/>
              <a:gd name="connsiteX18" fmla="*/ 0 w 661417"/>
              <a:gd name="connsiteY18" fmla="*/ 471350 h 604102"/>
              <a:gd name="connsiteX19" fmla="*/ 72008 w 661417"/>
              <a:gd name="connsiteY19" fmla="*/ 471351 h 604102"/>
              <a:gd name="connsiteX20" fmla="*/ 72008 w 661417"/>
              <a:gd name="connsiteY20" fmla="*/ 471350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0 w 661417"/>
              <a:gd name="connsiteY23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08992 w 661417"/>
              <a:gd name="connsiteY12" fmla="*/ 457861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216024 w 661417"/>
              <a:gd name="connsiteY16" fmla="*/ 471350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216024 w 661417"/>
              <a:gd name="connsiteY16" fmla="*/ 471350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144016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471351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144016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504237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72008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71350 h 604102"/>
              <a:gd name="connsiteX24" fmla="*/ 0 w 661417"/>
              <a:gd name="connsiteY24" fmla="*/ 504237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72008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32203 h 604102"/>
              <a:gd name="connsiteX24" fmla="*/ 0 w 661417"/>
              <a:gd name="connsiteY24" fmla="*/ 504237 h 604102"/>
              <a:gd name="connsiteX0" fmla="*/ 661417 w 661417"/>
              <a:gd name="connsiteY0" fmla="*/ 661 h 604102"/>
              <a:gd name="connsiteX1" fmla="*/ 576064 w 661417"/>
              <a:gd name="connsiteY1" fmla="*/ 39147 h 604102"/>
              <a:gd name="connsiteX2" fmla="*/ 556642 w 661417"/>
              <a:gd name="connsiteY2" fmla="*/ 105436 h 604102"/>
              <a:gd name="connsiteX3" fmla="*/ 537592 w 661417"/>
              <a:gd name="connsiteY3" fmla="*/ 162586 h 604102"/>
              <a:gd name="connsiteX4" fmla="*/ 504056 w 661417"/>
              <a:gd name="connsiteY4" fmla="*/ 183216 h 604102"/>
              <a:gd name="connsiteX5" fmla="*/ 489967 w 661417"/>
              <a:gd name="connsiteY5" fmla="*/ 248311 h 604102"/>
              <a:gd name="connsiteX6" fmla="*/ 470917 w 661417"/>
              <a:gd name="connsiteY6" fmla="*/ 276886 h 604102"/>
              <a:gd name="connsiteX7" fmla="*/ 432817 w 661417"/>
              <a:gd name="connsiteY7" fmla="*/ 362611 h 604102"/>
              <a:gd name="connsiteX8" fmla="*/ 432048 w 661417"/>
              <a:gd name="connsiteY8" fmla="*/ 327284 h 604102"/>
              <a:gd name="connsiteX9" fmla="*/ 394717 w 661417"/>
              <a:gd name="connsiteY9" fmla="*/ 400711 h 604102"/>
              <a:gd name="connsiteX10" fmla="*/ 360040 w 661417"/>
              <a:gd name="connsiteY10" fmla="*/ 399317 h 604102"/>
              <a:gd name="connsiteX11" fmla="*/ 360040 w 661417"/>
              <a:gd name="connsiteY11" fmla="*/ 399317 h 604102"/>
              <a:gd name="connsiteX12" fmla="*/ 360040 w 661417"/>
              <a:gd name="connsiteY12" fmla="*/ 399317 h 604102"/>
              <a:gd name="connsiteX13" fmla="*/ 280417 w 661417"/>
              <a:gd name="connsiteY13" fmla="*/ 467386 h 604102"/>
              <a:gd name="connsiteX14" fmla="*/ 232792 w 661417"/>
              <a:gd name="connsiteY14" fmla="*/ 524536 h 604102"/>
              <a:gd name="connsiteX15" fmla="*/ 144016 w 661417"/>
              <a:gd name="connsiteY15" fmla="*/ 543384 h 604102"/>
              <a:gd name="connsiteX16" fmla="*/ 72008 w 661417"/>
              <a:gd name="connsiteY16" fmla="*/ 504237 h 604102"/>
              <a:gd name="connsiteX17" fmla="*/ 72008 w 661417"/>
              <a:gd name="connsiteY17" fmla="*/ 471350 h 604102"/>
              <a:gd name="connsiteX18" fmla="*/ 72008 w 661417"/>
              <a:gd name="connsiteY18" fmla="*/ 471350 h 604102"/>
              <a:gd name="connsiteX19" fmla="*/ 0 w 661417"/>
              <a:gd name="connsiteY19" fmla="*/ 471350 h 604102"/>
              <a:gd name="connsiteX20" fmla="*/ 72008 w 661417"/>
              <a:gd name="connsiteY20" fmla="*/ 471351 h 604102"/>
              <a:gd name="connsiteX21" fmla="*/ 72008 w 661417"/>
              <a:gd name="connsiteY21" fmla="*/ 471350 h 604102"/>
              <a:gd name="connsiteX22" fmla="*/ 72008 w 661417"/>
              <a:gd name="connsiteY22" fmla="*/ 471350 h 604102"/>
              <a:gd name="connsiteX23" fmla="*/ 72008 w 661417"/>
              <a:gd name="connsiteY23" fmla="*/ 432203 h 604102"/>
              <a:gd name="connsiteX24" fmla="*/ 0 w 661417"/>
              <a:gd name="connsiteY24" fmla="*/ 504237 h 604102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178881 w 696282"/>
              <a:gd name="connsiteY15" fmla="*/ 543384 h 621479"/>
              <a:gd name="connsiteX16" fmla="*/ 106873 w 696282"/>
              <a:gd name="connsiteY16" fmla="*/ 504237 h 621479"/>
              <a:gd name="connsiteX17" fmla="*/ 106873 w 696282"/>
              <a:gd name="connsiteY17" fmla="*/ 471350 h 621479"/>
              <a:gd name="connsiteX18" fmla="*/ 106873 w 696282"/>
              <a:gd name="connsiteY18" fmla="*/ 471350 h 621479"/>
              <a:gd name="connsiteX19" fmla="*/ 34865 w 696282"/>
              <a:gd name="connsiteY19" fmla="*/ 471350 h 621479"/>
              <a:gd name="connsiteX20" fmla="*/ 106873 w 696282"/>
              <a:gd name="connsiteY20" fmla="*/ 471351 h 621479"/>
              <a:gd name="connsiteX21" fmla="*/ 106873 w 696282"/>
              <a:gd name="connsiteY21" fmla="*/ 471350 h 621479"/>
              <a:gd name="connsiteX22" fmla="*/ 106873 w 696282"/>
              <a:gd name="connsiteY22" fmla="*/ 471350 h 621479"/>
              <a:gd name="connsiteX23" fmla="*/ 34865 w 696282"/>
              <a:gd name="connsiteY23" fmla="*/ 504237 h 621479"/>
              <a:gd name="connsiteX24" fmla="*/ 34865 w 696282"/>
              <a:gd name="connsiteY24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471350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471350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504236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96282 w 696282"/>
              <a:gd name="connsiteY0" fmla="*/ 661 h 621479"/>
              <a:gd name="connsiteX1" fmla="*/ 610929 w 696282"/>
              <a:gd name="connsiteY1" fmla="*/ 39147 h 621479"/>
              <a:gd name="connsiteX2" fmla="*/ 591507 w 696282"/>
              <a:gd name="connsiteY2" fmla="*/ 105436 h 621479"/>
              <a:gd name="connsiteX3" fmla="*/ 572457 w 696282"/>
              <a:gd name="connsiteY3" fmla="*/ 162586 h 621479"/>
              <a:gd name="connsiteX4" fmla="*/ 538921 w 696282"/>
              <a:gd name="connsiteY4" fmla="*/ 183216 h 621479"/>
              <a:gd name="connsiteX5" fmla="*/ 524832 w 696282"/>
              <a:gd name="connsiteY5" fmla="*/ 248311 h 621479"/>
              <a:gd name="connsiteX6" fmla="*/ 505782 w 696282"/>
              <a:gd name="connsiteY6" fmla="*/ 276886 h 621479"/>
              <a:gd name="connsiteX7" fmla="*/ 467682 w 696282"/>
              <a:gd name="connsiteY7" fmla="*/ 362611 h 621479"/>
              <a:gd name="connsiteX8" fmla="*/ 466913 w 696282"/>
              <a:gd name="connsiteY8" fmla="*/ 327284 h 621479"/>
              <a:gd name="connsiteX9" fmla="*/ 429582 w 696282"/>
              <a:gd name="connsiteY9" fmla="*/ 400711 h 621479"/>
              <a:gd name="connsiteX10" fmla="*/ 394905 w 696282"/>
              <a:gd name="connsiteY10" fmla="*/ 399317 h 621479"/>
              <a:gd name="connsiteX11" fmla="*/ 394905 w 696282"/>
              <a:gd name="connsiteY11" fmla="*/ 399317 h 621479"/>
              <a:gd name="connsiteX12" fmla="*/ 394905 w 696282"/>
              <a:gd name="connsiteY12" fmla="*/ 399317 h 621479"/>
              <a:gd name="connsiteX13" fmla="*/ 315282 w 696282"/>
              <a:gd name="connsiteY13" fmla="*/ 467386 h 621479"/>
              <a:gd name="connsiteX14" fmla="*/ 267657 w 696282"/>
              <a:gd name="connsiteY14" fmla="*/ 524536 h 621479"/>
              <a:gd name="connsiteX15" fmla="*/ 250889 w 696282"/>
              <a:gd name="connsiteY15" fmla="*/ 504236 h 621479"/>
              <a:gd name="connsiteX16" fmla="*/ 178881 w 696282"/>
              <a:gd name="connsiteY16" fmla="*/ 543384 h 621479"/>
              <a:gd name="connsiteX17" fmla="*/ 106873 w 696282"/>
              <a:gd name="connsiteY17" fmla="*/ 504237 h 621479"/>
              <a:gd name="connsiteX18" fmla="*/ 106873 w 696282"/>
              <a:gd name="connsiteY18" fmla="*/ 471350 h 621479"/>
              <a:gd name="connsiteX19" fmla="*/ 106873 w 696282"/>
              <a:gd name="connsiteY19" fmla="*/ 471350 h 621479"/>
              <a:gd name="connsiteX20" fmla="*/ 34865 w 696282"/>
              <a:gd name="connsiteY20" fmla="*/ 504236 h 621479"/>
              <a:gd name="connsiteX21" fmla="*/ 106873 w 696282"/>
              <a:gd name="connsiteY21" fmla="*/ 471351 h 621479"/>
              <a:gd name="connsiteX22" fmla="*/ 106873 w 696282"/>
              <a:gd name="connsiteY22" fmla="*/ 471350 h 621479"/>
              <a:gd name="connsiteX23" fmla="*/ 106873 w 696282"/>
              <a:gd name="connsiteY23" fmla="*/ 504236 h 621479"/>
              <a:gd name="connsiteX24" fmla="*/ 34865 w 696282"/>
              <a:gd name="connsiteY24" fmla="*/ 504237 h 621479"/>
              <a:gd name="connsiteX25" fmla="*/ 34865 w 696282"/>
              <a:gd name="connsiteY25" fmla="*/ 504237 h 62147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72008 w 661417"/>
              <a:gd name="connsiteY19" fmla="*/ 470689 h 546329"/>
              <a:gd name="connsiteX20" fmla="*/ 0 w 661417"/>
              <a:gd name="connsiteY20" fmla="*/ 503575 h 546329"/>
              <a:gd name="connsiteX21" fmla="*/ 72008 w 661417"/>
              <a:gd name="connsiteY21" fmla="*/ 470690 h 546329"/>
              <a:gd name="connsiteX22" fmla="*/ 72008 w 661417"/>
              <a:gd name="connsiteY22" fmla="*/ 470689 h 546329"/>
              <a:gd name="connsiteX23" fmla="*/ 0 w 661417"/>
              <a:gd name="connsiteY23" fmla="*/ 503576 h 546329"/>
              <a:gd name="connsiteX24" fmla="*/ 0 w 661417"/>
              <a:gd name="connsiteY24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72008 w 661417"/>
              <a:gd name="connsiteY19" fmla="*/ 470689 h 546329"/>
              <a:gd name="connsiteX20" fmla="*/ 0 w 661417"/>
              <a:gd name="connsiteY20" fmla="*/ 503575 h 546329"/>
              <a:gd name="connsiteX21" fmla="*/ 72008 w 661417"/>
              <a:gd name="connsiteY21" fmla="*/ 470690 h 546329"/>
              <a:gd name="connsiteX22" fmla="*/ 0 w 661417"/>
              <a:gd name="connsiteY22" fmla="*/ 503576 h 546329"/>
              <a:gd name="connsiteX23" fmla="*/ 0 w 661417"/>
              <a:gd name="connsiteY23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72008 w 661417"/>
              <a:gd name="connsiteY19" fmla="*/ 470689 h 546329"/>
              <a:gd name="connsiteX20" fmla="*/ 0 w 661417"/>
              <a:gd name="connsiteY20" fmla="*/ 503575 h 546329"/>
              <a:gd name="connsiteX21" fmla="*/ 0 w 661417"/>
              <a:gd name="connsiteY21" fmla="*/ 503576 h 546329"/>
              <a:gd name="connsiteX22" fmla="*/ 0 w 661417"/>
              <a:gd name="connsiteY22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72008 w 661417"/>
              <a:gd name="connsiteY18" fmla="*/ 470689 h 546329"/>
              <a:gd name="connsiteX19" fmla="*/ 0 w 661417"/>
              <a:gd name="connsiteY19" fmla="*/ 503575 h 546329"/>
              <a:gd name="connsiteX20" fmla="*/ 0 w 661417"/>
              <a:gd name="connsiteY20" fmla="*/ 503576 h 546329"/>
              <a:gd name="connsiteX21" fmla="*/ 0 w 661417"/>
              <a:gd name="connsiteY21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72008 w 661417"/>
              <a:gd name="connsiteY17" fmla="*/ 503576 h 546329"/>
              <a:gd name="connsiteX18" fmla="*/ 0 w 661417"/>
              <a:gd name="connsiteY18" fmla="*/ 503575 h 546329"/>
              <a:gd name="connsiteX19" fmla="*/ 0 w 661417"/>
              <a:gd name="connsiteY19" fmla="*/ 503576 h 546329"/>
              <a:gd name="connsiteX20" fmla="*/ 0 w 661417"/>
              <a:gd name="connsiteY20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0 w 661417"/>
              <a:gd name="connsiteY17" fmla="*/ 503575 h 546329"/>
              <a:gd name="connsiteX18" fmla="*/ 0 w 661417"/>
              <a:gd name="connsiteY18" fmla="*/ 503576 h 546329"/>
              <a:gd name="connsiteX19" fmla="*/ 0 w 661417"/>
              <a:gd name="connsiteY19" fmla="*/ 503576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0 w 661417"/>
              <a:gd name="connsiteY17" fmla="*/ 503575 h 546329"/>
              <a:gd name="connsiteX18" fmla="*/ 0 w 661417"/>
              <a:gd name="connsiteY18" fmla="*/ 503576 h 546329"/>
              <a:gd name="connsiteX19" fmla="*/ 51098 w 661417"/>
              <a:gd name="connsiteY19" fmla="*/ 520431 h 546329"/>
              <a:gd name="connsiteX0" fmla="*/ 661417 w 661417"/>
              <a:gd name="connsiteY0" fmla="*/ 0 h 546329"/>
              <a:gd name="connsiteX1" fmla="*/ 576064 w 661417"/>
              <a:gd name="connsiteY1" fmla="*/ 38486 h 546329"/>
              <a:gd name="connsiteX2" fmla="*/ 556642 w 661417"/>
              <a:gd name="connsiteY2" fmla="*/ 104775 h 546329"/>
              <a:gd name="connsiteX3" fmla="*/ 537592 w 661417"/>
              <a:gd name="connsiteY3" fmla="*/ 161925 h 546329"/>
              <a:gd name="connsiteX4" fmla="*/ 504056 w 661417"/>
              <a:gd name="connsiteY4" fmla="*/ 182555 h 546329"/>
              <a:gd name="connsiteX5" fmla="*/ 489967 w 661417"/>
              <a:gd name="connsiteY5" fmla="*/ 247650 h 546329"/>
              <a:gd name="connsiteX6" fmla="*/ 470917 w 661417"/>
              <a:gd name="connsiteY6" fmla="*/ 276225 h 546329"/>
              <a:gd name="connsiteX7" fmla="*/ 432817 w 661417"/>
              <a:gd name="connsiteY7" fmla="*/ 361950 h 546329"/>
              <a:gd name="connsiteX8" fmla="*/ 432048 w 661417"/>
              <a:gd name="connsiteY8" fmla="*/ 326623 h 546329"/>
              <a:gd name="connsiteX9" fmla="*/ 394717 w 661417"/>
              <a:gd name="connsiteY9" fmla="*/ 400050 h 546329"/>
              <a:gd name="connsiteX10" fmla="*/ 360040 w 661417"/>
              <a:gd name="connsiteY10" fmla="*/ 398656 h 546329"/>
              <a:gd name="connsiteX11" fmla="*/ 360040 w 661417"/>
              <a:gd name="connsiteY11" fmla="*/ 398656 h 546329"/>
              <a:gd name="connsiteX12" fmla="*/ 360040 w 661417"/>
              <a:gd name="connsiteY12" fmla="*/ 398656 h 546329"/>
              <a:gd name="connsiteX13" fmla="*/ 280417 w 661417"/>
              <a:gd name="connsiteY13" fmla="*/ 466725 h 546329"/>
              <a:gd name="connsiteX14" fmla="*/ 232792 w 661417"/>
              <a:gd name="connsiteY14" fmla="*/ 523875 h 546329"/>
              <a:gd name="connsiteX15" fmla="*/ 216024 w 661417"/>
              <a:gd name="connsiteY15" fmla="*/ 503575 h 546329"/>
              <a:gd name="connsiteX16" fmla="*/ 144016 w 661417"/>
              <a:gd name="connsiteY16" fmla="*/ 542723 h 546329"/>
              <a:gd name="connsiteX17" fmla="*/ 0 w 661417"/>
              <a:gd name="connsiteY17" fmla="*/ 503575 h 546329"/>
              <a:gd name="connsiteX18" fmla="*/ 51098 w 661417"/>
              <a:gd name="connsiteY18" fmla="*/ 520431 h 546329"/>
              <a:gd name="connsiteX0" fmla="*/ 610319 w 610319"/>
              <a:gd name="connsiteY0" fmla="*/ 0 h 546329"/>
              <a:gd name="connsiteX1" fmla="*/ 524966 w 610319"/>
              <a:gd name="connsiteY1" fmla="*/ 38486 h 546329"/>
              <a:gd name="connsiteX2" fmla="*/ 505544 w 610319"/>
              <a:gd name="connsiteY2" fmla="*/ 104775 h 546329"/>
              <a:gd name="connsiteX3" fmla="*/ 486494 w 610319"/>
              <a:gd name="connsiteY3" fmla="*/ 161925 h 546329"/>
              <a:gd name="connsiteX4" fmla="*/ 452958 w 610319"/>
              <a:gd name="connsiteY4" fmla="*/ 182555 h 546329"/>
              <a:gd name="connsiteX5" fmla="*/ 438869 w 610319"/>
              <a:gd name="connsiteY5" fmla="*/ 247650 h 546329"/>
              <a:gd name="connsiteX6" fmla="*/ 419819 w 610319"/>
              <a:gd name="connsiteY6" fmla="*/ 276225 h 546329"/>
              <a:gd name="connsiteX7" fmla="*/ 381719 w 610319"/>
              <a:gd name="connsiteY7" fmla="*/ 361950 h 546329"/>
              <a:gd name="connsiteX8" fmla="*/ 380950 w 610319"/>
              <a:gd name="connsiteY8" fmla="*/ 326623 h 546329"/>
              <a:gd name="connsiteX9" fmla="*/ 343619 w 610319"/>
              <a:gd name="connsiteY9" fmla="*/ 400050 h 546329"/>
              <a:gd name="connsiteX10" fmla="*/ 308942 w 610319"/>
              <a:gd name="connsiteY10" fmla="*/ 398656 h 546329"/>
              <a:gd name="connsiteX11" fmla="*/ 308942 w 610319"/>
              <a:gd name="connsiteY11" fmla="*/ 398656 h 546329"/>
              <a:gd name="connsiteX12" fmla="*/ 308942 w 610319"/>
              <a:gd name="connsiteY12" fmla="*/ 398656 h 546329"/>
              <a:gd name="connsiteX13" fmla="*/ 229319 w 610319"/>
              <a:gd name="connsiteY13" fmla="*/ 466725 h 546329"/>
              <a:gd name="connsiteX14" fmla="*/ 181694 w 610319"/>
              <a:gd name="connsiteY14" fmla="*/ 523875 h 546329"/>
              <a:gd name="connsiteX15" fmla="*/ 164926 w 610319"/>
              <a:gd name="connsiteY15" fmla="*/ 503575 h 546329"/>
              <a:gd name="connsiteX16" fmla="*/ 92918 w 610319"/>
              <a:gd name="connsiteY16" fmla="*/ 542723 h 546329"/>
              <a:gd name="connsiteX17" fmla="*/ 0 w 610319"/>
              <a:gd name="connsiteY17" fmla="*/ 520431 h 54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0319" h="546329">
                <a:moveTo>
                  <a:pt x="610319" y="0"/>
                </a:moveTo>
                <a:cubicBezTo>
                  <a:pt x="575962" y="22905"/>
                  <a:pt x="551064" y="-661"/>
                  <a:pt x="524966" y="38486"/>
                </a:cubicBezTo>
                <a:cubicBezTo>
                  <a:pt x="518616" y="48011"/>
                  <a:pt x="510193" y="94314"/>
                  <a:pt x="505544" y="104775"/>
                </a:cubicBezTo>
                <a:cubicBezTo>
                  <a:pt x="497389" y="123125"/>
                  <a:pt x="492844" y="142875"/>
                  <a:pt x="486494" y="161925"/>
                </a:cubicBezTo>
                <a:cubicBezTo>
                  <a:pt x="483319" y="171450"/>
                  <a:pt x="458527" y="174201"/>
                  <a:pt x="452958" y="182555"/>
                </a:cubicBezTo>
                <a:lnTo>
                  <a:pt x="438869" y="247650"/>
                </a:lnTo>
                <a:cubicBezTo>
                  <a:pt x="432519" y="257175"/>
                  <a:pt x="423439" y="265365"/>
                  <a:pt x="419819" y="276225"/>
                </a:cubicBezTo>
                <a:cubicBezTo>
                  <a:pt x="370672" y="423667"/>
                  <a:pt x="427002" y="271384"/>
                  <a:pt x="381719" y="361950"/>
                </a:cubicBezTo>
                <a:cubicBezTo>
                  <a:pt x="377229" y="370930"/>
                  <a:pt x="388050" y="319523"/>
                  <a:pt x="380950" y="326623"/>
                </a:cubicBezTo>
                <a:cubicBezTo>
                  <a:pt x="373850" y="333723"/>
                  <a:pt x="352396" y="395174"/>
                  <a:pt x="343619" y="400050"/>
                </a:cubicBezTo>
                <a:cubicBezTo>
                  <a:pt x="323605" y="411169"/>
                  <a:pt x="327992" y="385956"/>
                  <a:pt x="308942" y="398656"/>
                </a:cubicBezTo>
                <a:lnTo>
                  <a:pt x="308942" y="398656"/>
                </a:lnTo>
                <a:lnTo>
                  <a:pt x="308942" y="398656"/>
                </a:lnTo>
                <a:lnTo>
                  <a:pt x="229319" y="466725"/>
                </a:lnTo>
                <a:cubicBezTo>
                  <a:pt x="182021" y="537671"/>
                  <a:pt x="242810" y="450536"/>
                  <a:pt x="181694" y="523875"/>
                </a:cubicBezTo>
                <a:cubicBezTo>
                  <a:pt x="169638" y="537753"/>
                  <a:pt x="177955" y="530554"/>
                  <a:pt x="164926" y="503575"/>
                </a:cubicBezTo>
                <a:cubicBezTo>
                  <a:pt x="121590" y="549198"/>
                  <a:pt x="115596" y="550460"/>
                  <a:pt x="92918" y="542723"/>
                </a:cubicBezTo>
                <a:cubicBezTo>
                  <a:pt x="65430" y="545532"/>
                  <a:pt x="19358" y="525075"/>
                  <a:pt x="0" y="520431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73" name="Rectângulo 273"/>
          <p:cNvSpPr/>
          <p:nvPr/>
        </p:nvSpPr>
        <p:spPr>
          <a:xfrm>
            <a:off x="4353465" y="4438135"/>
            <a:ext cx="391064" cy="33227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2" name="Rectângulo 273"/>
          <p:cNvSpPr/>
          <p:nvPr/>
        </p:nvSpPr>
        <p:spPr>
          <a:xfrm>
            <a:off x="3735238" y="5157003"/>
            <a:ext cx="767251" cy="370936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0" name="Grupo 246"/>
          <p:cNvGrpSpPr>
            <a:grpSpLocks/>
          </p:cNvGrpSpPr>
          <p:nvPr/>
        </p:nvGrpSpPr>
        <p:grpSpPr bwMode="auto">
          <a:xfrm>
            <a:off x="3787775" y="765175"/>
            <a:ext cx="1792288" cy="241300"/>
            <a:chOff x="3788354" y="764704"/>
            <a:chExt cx="1791758" cy="242311"/>
          </a:xfrm>
        </p:grpSpPr>
        <p:sp>
          <p:nvSpPr>
            <p:cNvPr id="248" name="Retângulo 247"/>
            <p:cNvSpPr/>
            <p:nvPr/>
          </p:nvSpPr>
          <p:spPr>
            <a:xfrm>
              <a:off x="3788354" y="791805"/>
              <a:ext cx="184096" cy="1259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9" name="Forma livre 248"/>
            <p:cNvSpPr/>
            <p:nvPr/>
          </p:nvSpPr>
          <p:spPr>
            <a:xfrm>
              <a:off x="3923252" y="836441"/>
              <a:ext cx="504676" cy="46230"/>
            </a:xfrm>
            <a:custGeom>
              <a:avLst/>
              <a:gdLst>
                <a:gd name="connsiteX0" fmla="*/ 299923 w 299923"/>
                <a:gd name="connsiteY0" fmla="*/ 43892 h 44433"/>
                <a:gd name="connsiteX1" fmla="*/ 234086 w 299923"/>
                <a:gd name="connsiteY1" fmla="*/ 43892 h 44433"/>
                <a:gd name="connsiteX2" fmla="*/ 95098 w 299923"/>
                <a:gd name="connsiteY2" fmla="*/ 43892 h 44433"/>
                <a:gd name="connsiteX3" fmla="*/ 58522 w 299923"/>
                <a:gd name="connsiteY3" fmla="*/ 36576 h 44433"/>
                <a:gd name="connsiteX4" fmla="*/ 21946 w 299923"/>
                <a:gd name="connsiteY4" fmla="*/ 21946 h 44433"/>
                <a:gd name="connsiteX5" fmla="*/ 0 w 299923"/>
                <a:gd name="connsiteY5" fmla="*/ 0 h 4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923" h="44433">
                  <a:moveTo>
                    <a:pt x="299923" y="43892"/>
                  </a:moveTo>
                  <a:lnTo>
                    <a:pt x="234086" y="43892"/>
                  </a:lnTo>
                  <a:cubicBezTo>
                    <a:pt x="199949" y="43892"/>
                    <a:pt x="124359" y="45111"/>
                    <a:pt x="95098" y="43892"/>
                  </a:cubicBezTo>
                  <a:cubicBezTo>
                    <a:pt x="65837" y="42673"/>
                    <a:pt x="70714" y="40234"/>
                    <a:pt x="58522" y="36576"/>
                  </a:cubicBezTo>
                  <a:cubicBezTo>
                    <a:pt x="46330" y="32918"/>
                    <a:pt x="31700" y="28042"/>
                    <a:pt x="21946" y="21946"/>
                  </a:cubicBezTo>
                  <a:cubicBezTo>
                    <a:pt x="12192" y="15850"/>
                    <a:pt x="6096" y="792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olid"/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0" name="Retângulo 249"/>
            <p:cNvSpPr/>
            <p:nvPr/>
          </p:nvSpPr>
          <p:spPr>
            <a:xfrm>
              <a:off x="4283508" y="764704"/>
              <a:ext cx="1296604" cy="242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</a:rPr>
                <a:t>Silves (</a:t>
              </a:r>
              <a:r>
                <a:rPr lang="pt-BR" sz="1200" b="1" dirty="0" err="1">
                  <a:solidFill>
                    <a:schemeClr val="tx1"/>
                  </a:solidFill>
                </a:rPr>
                <a:t>Tucurui</a:t>
              </a:r>
              <a:r>
                <a:rPr lang="pt-BR" sz="1200" b="1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8" name="Forma livre 7"/>
          <p:cNvSpPr/>
          <p:nvPr/>
        </p:nvSpPr>
        <p:spPr>
          <a:xfrm>
            <a:off x="95250" y="5370513"/>
            <a:ext cx="3130550" cy="884237"/>
          </a:xfrm>
          <a:custGeom>
            <a:avLst/>
            <a:gdLst>
              <a:gd name="connsiteX0" fmla="*/ 3130062 w 3130062"/>
              <a:gd name="connsiteY0" fmla="*/ 884255 h 884255"/>
              <a:gd name="connsiteX1" fmla="*/ 3014506 w 3130062"/>
              <a:gd name="connsiteY1" fmla="*/ 849086 h 884255"/>
              <a:gd name="connsiteX2" fmla="*/ 2823587 w 3130062"/>
              <a:gd name="connsiteY2" fmla="*/ 793820 h 884255"/>
              <a:gd name="connsiteX3" fmla="*/ 2637693 w 3130062"/>
              <a:gd name="connsiteY3" fmla="*/ 738554 h 884255"/>
              <a:gd name="connsiteX4" fmla="*/ 2371411 w 3130062"/>
              <a:gd name="connsiteY4" fmla="*/ 633046 h 884255"/>
              <a:gd name="connsiteX5" fmla="*/ 2230734 w 3130062"/>
              <a:gd name="connsiteY5" fmla="*/ 542611 h 884255"/>
              <a:gd name="connsiteX6" fmla="*/ 2039816 w 3130062"/>
              <a:gd name="connsiteY6" fmla="*/ 406958 h 884255"/>
              <a:gd name="connsiteX7" fmla="*/ 1914211 w 3130062"/>
              <a:gd name="connsiteY7" fmla="*/ 316523 h 884255"/>
              <a:gd name="connsiteX8" fmla="*/ 1818752 w 3130062"/>
              <a:gd name="connsiteY8" fmla="*/ 246185 h 884255"/>
              <a:gd name="connsiteX9" fmla="*/ 1502229 w 3130062"/>
              <a:gd name="connsiteY9" fmla="*/ 175846 h 884255"/>
              <a:gd name="connsiteX10" fmla="*/ 748603 w 3130062"/>
              <a:gd name="connsiteY10" fmla="*/ 95459 h 884255"/>
              <a:gd name="connsiteX11" fmla="*/ 487345 w 3130062"/>
              <a:gd name="connsiteY11" fmla="*/ 45218 h 884255"/>
              <a:gd name="connsiteX12" fmla="*/ 170822 w 3130062"/>
              <a:gd name="connsiteY12" fmla="*/ 30145 h 884255"/>
              <a:gd name="connsiteX13" fmla="*/ 0 w 3130062"/>
              <a:gd name="connsiteY13" fmla="*/ 0 h 8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062" h="884255">
                <a:moveTo>
                  <a:pt x="3130062" y="884255"/>
                </a:moveTo>
                <a:lnTo>
                  <a:pt x="3014506" y="849086"/>
                </a:lnTo>
                <a:lnTo>
                  <a:pt x="2823587" y="793820"/>
                </a:lnTo>
                <a:cubicBezTo>
                  <a:pt x="2760785" y="775398"/>
                  <a:pt x="2713056" y="765350"/>
                  <a:pt x="2637693" y="738554"/>
                </a:cubicBezTo>
                <a:cubicBezTo>
                  <a:pt x="2562330" y="711758"/>
                  <a:pt x="2439238" y="665703"/>
                  <a:pt x="2371411" y="633046"/>
                </a:cubicBezTo>
                <a:cubicBezTo>
                  <a:pt x="2303585" y="600389"/>
                  <a:pt x="2286000" y="580292"/>
                  <a:pt x="2230734" y="542611"/>
                </a:cubicBezTo>
                <a:cubicBezTo>
                  <a:pt x="2175468" y="504930"/>
                  <a:pt x="2039816" y="406958"/>
                  <a:pt x="2039816" y="406958"/>
                </a:cubicBezTo>
                <a:lnTo>
                  <a:pt x="1914211" y="316523"/>
                </a:lnTo>
                <a:cubicBezTo>
                  <a:pt x="1877367" y="289728"/>
                  <a:pt x="1887416" y="269631"/>
                  <a:pt x="1818752" y="246185"/>
                </a:cubicBezTo>
                <a:cubicBezTo>
                  <a:pt x="1750088" y="222739"/>
                  <a:pt x="1680587" y="200967"/>
                  <a:pt x="1502229" y="175846"/>
                </a:cubicBezTo>
                <a:cubicBezTo>
                  <a:pt x="1323871" y="150725"/>
                  <a:pt x="917750" y="117230"/>
                  <a:pt x="748603" y="95459"/>
                </a:cubicBezTo>
                <a:cubicBezTo>
                  <a:pt x="579456" y="73688"/>
                  <a:pt x="583642" y="56104"/>
                  <a:pt x="487345" y="45218"/>
                </a:cubicBezTo>
                <a:cubicBezTo>
                  <a:pt x="391048" y="34332"/>
                  <a:pt x="252046" y="37681"/>
                  <a:pt x="170822" y="30145"/>
                </a:cubicBezTo>
                <a:cubicBezTo>
                  <a:pt x="89598" y="22609"/>
                  <a:pt x="44799" y="11304"/>
                  <a:pt x="0" y="0"/>
                </a:cubicBezTo>
              </a:path>
            </a:pathLst>
          </a:cu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95250" y="5375275"/>
            <a:ext cx="3216275" cy="1166813"/>
          </a:xfrm>
          <a:custGeom>
            <a:avLst/>
            <a:gdLst>
              <a:gd name="connsiteX0" fmla="*/ 255395 w 3470868"/>
              <a:gd name="connsiteY0" fmla="*/ 27633 h 1193242"/>
              <a:gd name="connsiteX1" fmla="*/ 325734 w 3470868"/>
              <a:gd name="connsiteY1" fmla="*/ 47730 h 1193242"/>
              <a:gd name="connsiteX2" fmla="*/ 391048 w 3470868"/>
              <a:gd name="connsiteY2" fmla="*/ 72851 h 1193242"/>
              <a:gd name="connsiteX3" fmla="*/ 526701 w 3470868"/>
              <a:gd name="connsiteY3" fmla="*/ 82899 h 1193242"/>
              <a:gd name="connsiteX4" fmla="*/ 581967 w 3470868"/>
              <a:gd name="connsiteY4" fmla="*/ 82899 h 1193242"/>
              <a:gd name="connsiteX5" fmla="*/ 662354 w 3470868"/>
              <a:gd name="connsiteY5" fmla="*/ 72851 h 1193242"/>
              <a:gd name="connsiteX6" fmla="*/ 757813 w 3470868"/>
              <a:gd name="connsiteY6" fmla="*/ 102996 h 1193242"/>
              <a:gd name="connsiteX7" fmla="*/ 808055 w 3470868"/>
              <a:gd name="connsiteY7" fmla="*/ 168310 h 1193242"/>
              <a:gd name="connsiteX8" fmla="*/ 823127 w 3470868"/>
              <a:gd name="connsiteY8" fmla="*/ 238649 h 1193242"/>
              <a:gd name="connsiteX9" fmla="*/ 777910 w 3470868"/>
              <a:gd name="connsiteY9" fmla="*/ 268794 h 1193242"/>
              <a:gd name="connsiteX10" fmla="*/ 732692 w 3470868"/>
              <a:gd name="connsiteY10" fmla="*/ 273818 h 1193242"/>
              <a:gd name="connsiteX11" fmla="*/ 737716 w 3470868"/>
              <a:gd name="connsiteY11" fmla="*/ 228600 h 1193242"/>
              <a:gd name="connsiteX12" fmla="*/ 707571 w 3470868"/>
              <a:gd name="connsiteY12" fmla="*/ 248697 h 1193242"/>
              <a:gd name="connsiteX13" fmla="*/ 677426 w 3470868"/>
              <a:gd name="connsiteY13" fmla="*/ 223576 h 1193242"/>
              <a:gd name="connsiteX14" fmla="*/ 657329 w 3470868"/>
              <a:gd name="connsiteY14" fmla="*/ 193431 h 1193242"/>
              <a:gd name="connsiteX15" fmla="*/ 652305 w 3470868"/>
              <a:gd name="connsiteY15" fmla="*/ 243673 h 1193242"/>
              <a:gd name="connsiteX16" fmla="*/ 697523 w 3470868"/>
              <a:gd name="connsiteY16" fmla="*/ 268794 h 1193242"/>
              <a:gd name="connsiteX17" fmla="*/ 692499 w 3470868"/>
              <a:gd name="connsiteY17" fmla="*/ 329084 h 1193242"/>
              <a:gd name="connsiteX18" fmla="*/ 637233 w 3470868"/>
              <a:gd name="connsiteY18" fmla="*/ 369277 h 1193242"/>
              <a:gd name="connsiteX19" fmla="*/ 581967 w 3470868"/>
              <a:gd name="connsiteY19" fmla="*/ 359229 h 1193242"/>
              <a:gd name="connsiteX20" fmla="*/ 571918 w 3470868"/>
              <a:gd name="connsiteY20" fmla="*/ 414495 h 1193242"/>
              <a:gd name="connsiteX21" fmla="*/ 516652 w 3470868"/>
              <a:gd name="connsiteY21" fmla="*/ 424543 h 1193242"/>
              <a:gd name="connsiteX22" fmla="*/ 531725 w 3470868"/>
              <a:gd name="connsiteY22" fmla="*/ 444640 h 1193242"/>
              <a:gd name="connsiteX23" fmla="*/ 506604 w 3470868"/>
              <a:gd name="connsiteY23" fmla="*/ 479809 h 1193242"/>
              <a:gd name="connsiteX24" fmla="*/ 481483 w 3470868"/>
              <a:gd name="connsiteY24" fmla="*/ 514978 h 1193242"/>
              <a:gd name="connsiteX25" fmla="*/ 416169 w 3470868"/>
              <a:gd name="connsiteY25" fmla="*/ 504930 h 1193242"/>
              <a:gd name="connsiteX26" fmla="*/ 421193 w 3470868"/>
              <a:gd name="connsiteY26" fmla="*/ 535075 h 1193242"/>
              <a:gd name="connsiteX27" fmla="*/ 531725 w 3470868"/>
              <a:gd name="connsiteY27" fmla="*/ 484833 h 1193242"/>
              <a:gd name="connsiteX28" fmla="*/ 586991 w 3470868"/>
              <a:gd name="connsiteY28" fmla="*/ 444640 h 1193242"/>
              <a:gd name="connsiteX29" fmla="*/ 632209 w 3470868"/>
              <a:gd name="connsiteY29" fmla="*/ 399422 h 1193242"/>
              <a:gd name="connsiteX30" fmla="*/ 672402 w 3470868"/>
              <a:gd name="connsiteY30" fmla="*/ 369277 h 1193242"/>
              <a:gd name="connsiteX31" fmla="*/ 727668 w 3470868"/>
              <a:gd name="connsiteY31" fmla="*/ 339132 h 1193242"/>
              <a:gd name="connsiteX32" fmla="*/ 792982 w 3470868"/>
              <a:gd name="connsiteY32" fmla="*/ 298939 h 1193242"/>
              <a:gd name="connsiteX33" fmla="*/ 848248 w 3470868"/>
              <a:gd name="connsiteY33" fmla="*/ 273818 h 1193242"/>
              <a:gd name="connsiteX34" fmla="*/ 883417 w 3470868"/>
              <a:gd name="connsiteY34" fmla="*/ 298939 h 1193242"/>
              <a:gd name="connsiteX35" fmla="*/ 858296 w 3470868"/>
              <a:gd name="connsiteY35" fmla="*/ 324060 h 1193242"/>
              <a:gd name="connsiteX36" fmla="*/ 843224 w 3470868"/>
              <a:gd name="connsiteY36" fmla="*/ 359229 h 1193242"/>
              <a:gd name="connsiteX37" fmla="*/ 858296 w 3470868"/>
              <a:gd name="connsiteY37" fmla="*/ 374301 h 1193242"/>
              <a:gd name="connsiteX38" fmla="*/ 883417 w 3470868"/>
              <a:gd name="connsiteY38" fmla="*/ 344156 h 1193242"/>
              <a:gd name="connsiteX39" fmla="*/ 903514 w 3470868"/>
              <a:gd name="connsiteY39" fmla="*/ 389374 h 1193242"/>
              <a:gd name="connsiteX40" fmla="*/ 868345 w 3470868"/>
              <a:gd name="connsiteY40" fmla="*/ 424543 h 1193242"/>
              <a:gd name="connsiteX41" fmla="*/ 858296 w 3470868"/>
              <a:gd name="connsiteY41" fmla="*/ 484833 h 1193242"/>
              <a:gd name="connsiteX42" fmla="*/ 863321 w 3470868"/>
              <a:gd name="connsiteY42" fmla="*/ 520002 h 1193242"/>
              <a:gd name="connsiteX43" fmla="*/ 898490 w 3470868"/>
              <a:gd name="connsiteY43" fmla="*/ 444640 h 1193242"/>
              <a:gd name="connsiteX44" fmla="*/ 943707 w 3470868"/>
              <a:gd name="connsiteY44" fmla="*/ 409470 h 1193242"/>
              <a:gd name="connsiteX45" fmla="*/ 923611 w 3470868"/>
              <a:gd name="connsiteY45" fmla="*/ 369277 h 1193242"/>
              <a:gd name="connsiteX46" fmla="*/ 913562 w 3470868"/>
              <a:gd name="connsiteY46" fmla="*/ 344156 h 1193242"/>
              <a:gd name="connsiteX47" fmla="*/ 933659 w 3470868"/>
              <a:gd name="connsiteY47" fmla="*/ 308987 h 1193242"/>
              <a:gd name="connsiteX48" fmla="*/ 1014046 w 3470868"/>
              <a:gd name="connsiteY48" fmla="*/ 324060 h 1193242"/>
              <a:gd name="connsiteX49" fmla="*/ 1099457 w 3470868"/>
              <a:gd name="connsiteY49" fmla="*/ 339132 h 1193242"/>
              <a:gd name="connsiteX50" fmla="*/ 1174820 w 3470868"/>
              <a:gd name="connsiteY50" fmla="*/ 374301 h 1193242"/>
              <a:gd name="connsiteX51" fmla="*/ 1240134 w 3470868"/>
              <a:gd name="connsiteY51" fmla="*/ 409470 h 1193242"/>
              <a:gd name="connsiteX52" fmla="*/ 1280327 w 3470868"/>
              <a:gd name="connsiteY52" fmla="*/ 454688 h 1193242"/>
              <a:gd name="connsiteX53" fmla="*/ 1300424 w 3470868"/>
              <a:gd name="connsiteY53" fmla="*/ 444640 h 1193242"/>
              <a:gd name="connsiteX54" fmla="*/ 1345641 w 3470868"/>
              <a:gd name="connsiteY54" fmla="*/ 484833 h 1193242"/>
              <a:gd name="connsiteX55" fmla="*/ 1370762 w 3470868"/>
              <a:gd name="connsiteY55" fmla="*/ 535075 h 1193242"/>
              <a:gd name="connsiteX56" fmla="*/ 1395883 w 3470868"/>
              <a:gd name="connsiteY56" fmla="*/ 595365 h 1193242"/>
              <a:gd name="connsiteX57" fmla="*/ 1350666 w 3470868"/>
              <a:gd name="connsiteY57" fmla="*/ 590341 h 1193242"/>
              <a:gd name="connsiteX58" fmla="*/ 1330569 w 3470868"/>
              <a:gd name="connsiteY58" fmla="*/ 610438 h 1193242"/>
              <a:gd name="connsiteX59" fmla="*/ 1295400 w 3470868"/>
              <a:gd name="connsiteY59" fmla="*/ 620486 h 1193242"/>
              <a:gd name="connsiteX60" fmla="*/ 1275303 w 3470868"/>
              <a:gd name="connsiteY60" fmla="*/ 630534 h 1193242"/>
              <a:gd name="connsiteX61" fmla="*/ 1240134 w 3470868"/>
              <a:gd name="connsiteY61" fmla="*/ 645607 h 1193242"/>
              <a:gd name="connsiteX62" fmla="*/ 1204965 w 3470868"/>
              <a:gd name="connsiteY62" fmla="*/ 630534 h 1193242"/>
              <a:gd name="connsiteX63" fmla="*/ 1179844 w 3470868"/>
              <a:gd name="connsiteY63" fmla="*/ 650631 h 1193242"/>
              <a:gd name="connsiteX64" fmla="*/ 1139650 w 3470868"/>
              <a:gd name="connsiteY64" fmla="*/ 630534 h 1193242"/>
              <a:gd name="connsiteX65" fmla="*/ 1144674 w 3470868"/>
              <a:gd name="connsiteY65" fmla="*/ 580292 h 1193242"/>
              <a:gd name="connsiteX66" fmla="*/ 1129602 w 3470868"/>
              <a:gd name="connsiteY66" fmla="*/ 615462 h 1193242"/>
              <a:gd name="connsiteX67" fmla="*/ 1109505 w 3470868"/>
              <a:gd name="connsiteY67" fmla="*/ 640583 h 1193242"/>
              <a:gd name="connsiteX68" fmla="*/ 1084384 w 3470868"/>
              <a:gd name="connsiteY68" fmla="*/ 630534 h 1193242"/>
              <a:gd name="connsiteX69" fmla="*/ 1049215 w 3470868"/>
              <a:gd name="connsiteY69" fmla="*/ 595365 h 1193242"/>
              <a:gd name="connsiteX70" fmla="*/ 1064288 w 3470868"/>
              <a:gd name="connsiteY70" fmla="*/ 620486 h 1193242"/>
              <a:gd name="connsiteX71" fmla="*/ 1039167 w 3470868"/>
              <a:gd name="connsiteY71" fmla="*/ 630534 h 1193242"/>
              <a:gd name="connsiteX72" fmla="*/ 968828 w 3470868"/>
              <a:gd name="connsiteY72" fmla="*/ 630534 h 1193242"/>
              <a:gd name="connsiteX73" fmla="*/ 983901 w 3470868"/>
              <a:gd name="connsiteY73" fmla="*/ 590341 h 1193242"/>
              <a:gd name="connsiteX74" fmla="*/ 993949 w 3470868"/>
              <a:gd name="connsiteY74" fmla="*/ 545123 h 1193242"/>
              <a:gd name="connsiteX75" fmla="*/ 953756 w 3470868"/>
              <a:gd name="connsiteY75" fmla="*/ 590341 h 1193242"/>
              <a:gd name="connsiteX76" fmla="*/ 968828 w 3470868"/>
              <a:gd name="connsiteY76" fmla="*/ 625510 h 1193242"/>
              <a:gd name="connsiteX77" fmla="*/ 948732 w 3470868"/>
              <a:gd name="connsiteY77" fmla="*/ 645607 h 1193242"/>
              <a:gd name="connsiteX78" fmla="*/ 893466 w 3470868"/>
              <a:gd name="connsiteY78" fmla="*/ 645607 h 1193242"/>
              <a:gd name="connsiteX79" fmla="*/ 863321 w 3470868"/>
              <a:gd name="connsiteY79" fmla="*/ 625510 h 1193242"/>
              <a:gd name="connsiteX80" fmla="*/ 863321 w 3470868"/>
              <a:gd name="connsiteY80" fmla="*/ 670728 h 1193242"/>
              <a:gd name="connsiteX81" fmla="*/ 843224 w 3470868"/>
              <a:gd name="connsiteY81" fmla="*/ 685800 h 1193242"/>
              <a:gd name="connsiteX82" fmla="*/ 803031 w 3470868"/>
              <a:gd name="connsiteY82" fmla="*/ 680776 h 1193242"/>
              <a:gd name="connsiteX83" fmla="*/ 823127 w 3470868"/>
              <a:gd name="connsiteY83" fmla="*/ 736042 h 1193242"/>
              <a:gd name="connsiteX84" fmla="*/ 782934 w 3470868"/>
              <a:gd name="connsiteY84" fmla="*/ 751114 h 1193242"/>
              <a:gd name="connsiteX85" fmla="*/ 762837 w 3470868"/>
              <a:gd name="connsiteY85" fmla="*/ 801356 h 1193242"/>
              <a:gd name="connsiteX86" fmla="*/ 712595 w 3470868"/>
              <a:gd name="connsiteY86" fmla="*/ 811405 h 1193242"/>
              <a:gd name="connsiteX87" fmla="*/ 672402 w 3470868"/>
              <a:gd name="connsiteY87" fmla="*/ 801356 h 1193242"/>
              <a:gd name="connsiteX88" fmla="*/ 637233 w 3470868"/>
              <a:gd name="connsiteY88" fmla="*/ 851598 h 1193242"/>
              <a:gd name="connsiteX89" fmla="*/ 556846 w 3470868"/>
              <a:gd name="connsiteY89" fmla="*/ 841550 h 1193242"/>
              <a:gd name="connsiteX90" fmla="*/ 561870 w 3470868"/>
              <a:gd name="connsiteY90" fmla="*/ 866670 h 1193242"/>
              <a:gd name="connsiteX91" fmla="*/ 647281 w 3470868"/>
              <a:gd name="connsiteY91" fmla="*/ 861646 h 1193242"/>
              <a:gd name="connsiteX92" fmla="*/ 707571 w 3470868"/>
              <a:gd name="connsiteY92" fmla="*/ 836525 h 1193242"/>
              <a:gd name="connsiteX93" fmla="*/ 777910 w 3470868"/>
              <a:gd name="connsiteY93" fmla="*/ 831501 h 1193242"/>
              <a:gd name="connsiteX94" fmla="*/ 798006 w 3470868"/>
              <a:gd name="connsiteY94" fmla="*/ 781260 h 1193242"/>
              <a:gd name="connsiteX95" fmla="*/ 888441 w 3470868"/>
              <a:gd name="connsiteY95" fmla="*/ 715945 h 1193242"/>
              <a:gd name="connsiteX96" fmla="*/ 923611 w 3470868"/>
              <a:gd name="connsiteY96" fmla="*/ 685800 h 1193242"/>
              <a:gd name="connsiteX97" fmla="*/ 973852 w 3470868"/>
              <a:gd name="connsiteY97" fmla="*/ 670728 h 1193242"/>
              <a:gd name="connsiteX98" fmla="*/ 1024094 w 3470868"/>
              <a:gd name="connsiteY98" fmla="*/ 680776 h 1193242"/>
              <a:gd name="connsiteX99" fmla="*/ 1054239 w 3470868"/>
              <a:gd name="connsiteY99" fmla="*/ 665703 h 1193242"/>
              <a:gd name="connsiteX100" fmla="*/ 1094433 w 3470868"/>
              <a:gd name="connsiteY100" fmla="*/ 680776 h 1193242"/>
              <a:gd name="connsiteX101" fmla="*/ 1144674 w 3470868"/>
              <a:gd name="connsiteY101" fmla="*/ 665703 h 1193242"/>
              <a:gd name="connsiteX102" fmla="*/ 1149699 w 3470868"/>
              <a:gd name="connsiteY102" fmla="*/ 690824 h 1193242"/>
              <a:gd name="connsiteX103" fmla="*/ 1129602 w 3470868"/>
              <a:gd name="connsiteY103" fmla="*/ 736042 h 1193242"/>
              <a:gd name="connsiteX104" fmla="*/ 1119554 w 3470868"/>
              <a:gd name="connsiteY104" fmla="*/ 781260 h 1193242"/>
              <a:gd name="connsiteX105" fmla="*/ 1089409 w 3470868"/>
              <a:gd name="connsiteY105" fmla="*/ 811405 h 1193242"/>
              <a:gd name="connsiteX106" fmla="*/ 1054239 w 3470868"/>
              <a:gd name="connsiteY106" fmla="*/ 821453 h 1193242"/>
              <a:gd name="connsiteX107" fmla="*/ 1124578 w 3470868"/>
              <a:gd name="connsiteY107" fmla="*/ 836525 h 1193242"/>
              <a:gd name="connsiteX108" fmla="*/ 1089409 w 3470868"/>
              <a:gd name="connsiteY108" fmla="*/ 856622 h 1193242"/>
              <a:gd name="connsiteX109" fmla="*/ 1069312 w 3470868"/>
              <a:gd name="connsiteY109" fmla="*/ 901840 h 1193242"/>
              <a:gd name="connsiteX110" fmla="*/ 988925 w 3470868"/>
              <a:gd name="connsiteY110" fmla="*/ 916912 h 1193242"/>
              <a:gd name="connsiteX111" fmla="*/ 988925 w 3470868"/>
              <a:gd name="connsiteY111" fmla="*/ 957106 h 1193242"/>
              <a:gd name="connsiteX112" fmla="*/ 1029118 w 3470868"/>
              <a:gd name="connsiteY112" fmla="*/ 926961 h 1193242"/>
              <a:gd name="connsiteX113" fmla="*/ 1079360 w 3470868"/>
              <a:gd name="connsiteY113" fmla="*/ 926961 h 1193242"/>
              <a:gd name="connsiteX114" fmla="*/ 1084384 w 3470868"/>
              <a:gd name="connsiteY114" fmla="*/ 987251 h 1193242"/>
              <a:gd name="connsiteX115" fmla="*/ 1099457 w 3470868"/>
              <a:gd name="connsiteY115" fmla="*/ 1027444 h 1193242"/>
              <a:gd name="connsiteX116" fmla="*/ 1099457 w 3470868"/>
              <a:gd name="connsiteY116" fmla="*/ 1062613 h 1193242"/>
              <a:gd name="connsiteX117" fmla="*/ 1089409 w 3470868"/>
              <a:gd name="connsiteY117" fmla="*/ 1102807 h 1193242"/>
              <a:gd name="connsiteX118" fmla="*/ 1049215 w 3470868"/>
              <a:gd name="connsiteY118" fmla="*/ 1137976 h 1193242"/>
              <a:gd name="connsiteX119" fmla="*/ 1024094 w 3470868"/>
              <a:gd name="connsiteY119" fmla="*/ 1188218 h 1193242"/>
              <a:gd name="connsiteX120" fmla="*/ 1074336 w 3470868"/>
              <a:gd name="connsiteY120" fmla="*/ 1168121 h 1193242"/>
              <a:gd name="connsiteX121" fmla="*/ 1089409 w 3470868"/>
              <a:gd name="connsiteY121" fmla="*/ 1132952 h 1193242"/>
              <a:gd name="connsiteX122" fmla="*/ 1114529 w 3470868"/>
              <a:gd name="connsiteY122" fmla="*/ 1112855 h 1193242"/>
              <a:gd name="connsiteX123" fmla="*/ 1144674 w 3470868"/>
              <a:gd name="connsiteY123" fmla="*/ 1092758 h 1193242"/>
              <a:gd name="connsiteX124" fmla="*/ 1129602 w 3470868"/>
              <a:gd name="connsiteY124" fmla="*/ 1047541 h 1193242"/>
              <a:gd name="connsiteX125" fmla="*/ 1164771 w 3470868"/>
              <a:gd name="connsiteY125" fmla="*/ 1037492 h 1193242"/>
              <a:gd name="connsiteX126" fmla="*/ 1139650 w 3470868"/>
              <a:gd name="connsiteY126" fmla="*/ 1012372 h 1193242"/>
              <a:gd name="connsiteX127" fmla="*/ 1104481 w 3470868"/>
              <a:gd name="connsiteY127" fmla="*/ 967154 h 1193242"/>
              <a:gd name="connsiteX128" fmla="*/ 1114529 w 3470868"/>
              <a:gd name="connsiteY128" fmla="*/ 886767 h 1193242"/>
              <a:gd name="connsiteX129" fmla="*/ 1139650 w 3470868"/>
              <a:gd name="connsiteY129" fmla="*/ 876719 h 1193242"/>
              <a:gd name="connsiteX130" fmla="*/ 1159747 w 3470868"/>
              <a:gd name="connsiteY130" fmla="*/ 896816 h 1193242"/>
              <a:gd name="connsiteX131" fmla="*/ 1134626 w 3470868"/>
              <a:gd name="connsiteY131" fmla="*/ 856622 h 1193242"/>
              <a:gd name="connsiteX132" fmla="*/ 1149699 w 3470868"/>
              <a:gd name="connsiteY132" fmla="*/ 816429 h 1193242"/>
              <a:gd name="connsiteX133" fmla="*/ 1179844 w 3470868"/>
              <a:gd name="connsiteY133" fmla="*/ 776235 h 1193242"/>
              <a:gd name="connsiteX134" fmla="*/ 1184868 w 3470868"/>
              <a:gd name="connsiteY134" fmla="*/ 756139 h 1193242"/>
              <a:gd name="connsiteX135" fmla="*/ 1189892 w 3470868"/>
              <a:gd name="connsiteY135" fmla="*/ 731018 h 1193242"/>
              <a:gd name="connsiteX136" fmla="*/ 1194916 w 3470868"/>
              <a:gd name="connsiteY136" fmla="*/ 705897 h 1193242"/>
              <a:gd name="connsiteX137" fmla="*/ 1275303 w 3470868"/>
              <a:gd name="connsiteY137" fmla="*/ 705897 h 1193242"/>
              <a:gd name="connsiteX138" fmla="*/ 1275303 w 3470868"/>
              <a:gd name="connsiteY138" fmla="*/ 761163 h 1193242"/>
              <a:gd name="connsiteX139" fmla="*/ 1315496 w 3470868"/>
              <a:gd name="connsiteY139" fmla="*/ 756139 h 1193242"/>
              <a:gd name="connsiteX140" fmla="*/ 1285351 w 3470868"/>
              <a:gd name="connsiteY140" fmla="*/ 700873 h 1193242"/>
              <a:gd name="connsiteX141" fmla="*/ 1325545 w 3470868"/>
              <a:gd name="connsiteY141" fmla="*/ 665703 h 1193242"/>
              <a:gd name="connsiteX142" fmla="*/ 1380811 w 3470868"/>
              <a:gd name="connsiteY142" fmla="*/ 675752 h 1193242"/>
              <a:gd name="connsiteX143" fmla="*/ 1365738 w 3470868"/>
              <a:gd name="connsiteY143" fmla="*/ 710921 h 1193242"/>
              <a:gd name="connsiteX144" fmla="*/ 1405932 w 3470868"/>
              <a:gd name="connsiteY144" fmla="*/ 736042 h 1193242"/>
              <a:gd name="connsiteX145" fmla="*/ 1390859 w 3470868"/>
              <a:gd name="connsiteY145" fmla="*/ 786284 h 1193242"/>
              <a:gd name="connsiteX146" fmla="*/ 1410956 w 3470868"/>
              <a:gd name="connsiteY146" fmla="*/ 756139 h 1193242"/>
              <a:gd name="connsiteX147" fmla="*/ 1415980 w 3470868"/>
              <a:gd name="connsiteY147" fmla="*/ 715945 h 1193242"/>
              <a:gd name="connsiteX148" fmla="*/ 1456173 w 3470868"/>
              <a:gd name="connsiteY148" fmla="*/ 720969 h 1193242"/>
              <a:gd name="connsiteX149" fmla="*/ 1415980 w 3470868"/>
              <a:gd name="connsiteY149" fmla="*/ 685800 h 1193242"/>
              <a:gd name="connsiteX150" fmla="*/ 1390859 w 3470868"/>
              <a:gd name="connsiteY150" fmla="*/ 655655 h 1193242"/>
              <a:gd name="connsiteX151" fmla="*/ 1451149 w 3470868"/>
              <a:gd name="connsiteY151" fmla="*/ 660679 h 1193242"/>
              <a:gd name="connsiteX152" fmla="*/ 1491343 w 3470868"/>
              <a:gd name="connsiteY152" fmla="*/ 705897 h 1193242"/>
              <a:gd name="connsiteX153" fmla="*/ 1476270 w 3470868"/>
              <a:gd name="connsiteY153" fmla="*/ 751114 h 1193242"/>
              <a:gd name="connsiteX154" fmla="*/ 1501391 w 3470868"/>
              <a:gd name="connsiteY154" fmla="*/ 786284 h 1193242"/>
              <a:gd name="connsiteX155" fmla="*/ 1536560 w 3470868"/>
              <a:gd name="connsiteY155" fmla="*/ 751114 h 1193242"/>
              <a:gd name="connsiteX156" fmla="*/ 1561681 w 3470868"/>
              <a:gd name="connsiteY156" fmla="*/ 786284 h 1193242"/>
              <a:gd name="connsiteX157" fmla="*/ 1536560 w 3470868"/>
              <a:gd name="connsiteY157" fmla="*/ 816429 h 1193242"/>
              <a:gd name="connsiteX158" fmla="*/ 1506415 w 3470868"/>
              <a:gd name="connsiteY158" fmla="*/ 881743 h 1193242"/>
              <a:gd name="connsiteX159" fmla="*/ 1491343 w 3470868"/>
              <a:gd name="connsiteY159" fmla="*/ 901840 h 1193242"/>
              <a:gd name="connsiteX160" fmla="*/ 1531536 w 3470868"/>
              <a:gd name="connsiteY160" fmla="*/ 881743 h 1193242"/>
              <a:gd name="connsiteX161" fmla="*/ 1526512 w 3470868"/>
              <a:gd name="connsiteY161" fmla="*/ 851598 h 1193242"/>
              <a:gd name="connsiteX162" fmla="*/ 1561681 w 3470868"/>
              <a:gd name="connsiteY162" fmla="*/ 816429 h 1193242"/>
              <a:gd name="connsiteX163" fmla="*/ 1596850 w 3470868"/>
              <a:gd name="connsiteY163" fmla="*/ 851598 h 1193242"/>
              <a:gd name="connsiteX164" fmla="*/ 1611923 w 3470868"/>
              <a:gd name="connsiteY164" fmla="*/ 881743 h 1193242"/>
              <a:gd name="connsiteX165" fmla="*/ 1647092 w 3470868"/>
              <a:gd name="connsiteY165" fmla="*/ 881743 h 1193242"/>
              <a:gd name="connsiteX166" fmla="*/ 1702358 w 3470868"/>
              <a:gd name="connsiteY166" fmla="*/ 911888 h 1193242"/>
              <a:gd name="connsiteX167" fmla="*/ 1752600 w 3470868"/>
              <a:gd name="connsiteY167" fmla="*/ 962130 h 1193242"/>
              <a:gd name="connsiteX168" fmla="*/ 1827962 w 3470868"/>
              <a:gd name="connsiteY168" fmla="*/ 992275 h 1193242"/>
              <a:gd name="connsiteX169" fmla="*/ 1792793 w 3470868"/>
              <a:gd name="connsiteY169" fmla="*/ 957106 h 1193242"/>
              <a:gd name="connsiteX170" fmla="*/ 1722455 w 3470868"/>
              <a:gd name="connsiteY170" fmla="*/ 906864 h 1193242"/>
              <a:gd name="connsiteX171" fmla="*/ 1692310 w 3470868"/>
              <a:gd name="connsiteY171" fmla="*/ 876719 h 1193242"/>
              <a:gd name="connsiteX172" fmla="*/ 1642068 w 3470868"/>
              <a:gd name="connsiteY172" fmla="*/ 846574 h 1193242"/>
              <a:gd name="connsiteX173" fmla="*/ 1642068 w 3470868"/>
              <a:gd name="connsiteY173" fmla="*/ 826477 h 1193242"/>
              <a:gd name="connsiteX174" fmla="*/ 1707382 w 3470868"/>
              <a:gd name="connsiteY174" fmla="*/ 836525 h 1193242"/>
              <a:gd name="connsiteX175" fmla="*/ 1687285 w 3470868"/>
              <a:gd name="connsiteY175" fmla="*/ 811405 h 1193242"/>
              <a:gd name="connsiteX176" fmla="*/ 1677237 w 3470868"/>
              <a:gd name="connsiteY176" fmla="*/ 776235 h 1193242"/>
              <a:gd name="connsiteX177" fmla="*/ 1712406 w 3470868"/>
              <a:gd name="connsiteY177" fmla="*/ 776235 h 1193242"/>
              <a:gd name="connsiteX178" fmla="*/ 1677237 w 3470868"/>
              <a:gd name="connsiteY178" fmla="*/ 761163 h 1193242"/>
              <a:gd name="connsiteX179" fmla="*/ 1652116 w 3470868"/>
              <a:gd name="connsiteY179" fmla="*/ 781260 h 1193242"/>
              <a:gd name="connsiteX180" fmla="*/ 1621971 w 3470868"/>
              <a:gd name="connsiteY180" fmla="*/ 776235 h 1193242"/>
              <a:gd name="connsiteX181" fmla="*/ 1642068 w 3470868"/>
              <a:gd name="connsiteY181" fmla="*/ 741066 h 1193242"/>
              <a:gd name="connsiteX182" fmla="*/ 1642068 w 3470868"/>
              <a:gd name="connsiteY182" fmla="*/ 705897 h 1193242"/>
              <a:gd name="connsiteX183" fmla="*/ 1601874 w 3470868"/>
              <a:gd name="connsiteY183" fmla="*/ 700873 h 1193242"/>
              <a:gd name="connsiteX184" fmla="*/ 1591826 w 3470868"/>
              <a:gd name="connsiteY184" fmla="*/ 720969 h 1193242"/>
              <a:gd name="connsiteX185" fmla="*/ 1566705 w 3470868"/>
              <a:gd name="connsiteY185" fmla="*/ 680776 h 1193242"/>
              <a:gd name="connsiteX186" fmla="*/ 1541584 w 3470868"/>
              <a:gd name="connsiteY186" fmla="*/ 700873 h 1193242"/>
              <a:gd name="connsiteX187" fmla="*/ 1531536 w 3470868"/>
              <a:gd name="connsiteY187" fmla="*/ 670728 h 1193242"/>
              <a:gd name="connsiteX188" fmla="*/ 1541584 w 3470868"/>
              <a:gd name="connsiteY188" fmla="*/ 640583 h 1193242"/>
              <a:gd name="connsiteX189" fmla="*/ 1506415 w 3470868"/>
              <a:gd name="connsiteY189" fmla="*/ 620486 h 1193242"/>
              <a:gd name="connsiteX190" fmla="*/ 1496367 w 3470868"/>
              <a:gd name="connsiteY190" fmla="*/ 650631 h 1193242"/>
              <a:gd name="connsiteX191" fmla="*/ 1476270 w 3470868"/>
              <a:gd name="connsiteY191" fmla="*/ 610438 h 1193242"/>
              <a:gd name="connsiteX192" fmla="*/ 1451149 w 3470868"/>
              <a:gd name="connsiteY192" fmla="*/ 605413 h 1193242"/>
              <a:gd name="connsiteX193" fmla="*/ 1471246 w 3470868"/>
              <a:gd name="connsiteY193" fmla="*/ 585317 h 1193242"/>
              <a:gd name="connsiteX194" fmla="*/ 1496367 w 3470868"/>
              <a:gd name="connsiteY194" fmla="*/ 605413 h 1193242"/>
              <a:gd name="connsiteX195" fmla="*/ 1526512 w 3470868"/>
              <a:gd name="connsiteY195" fmla="*/ 605413 h 1193242"/>
              <a:gd name="connsiteX196" fmla="*/ 1551633 w 3470868"/>
              <a:gd name="connsiteY196" fmla="*/ 645607 h 1193242"/>
              <a:gd name="connsiteX197" fmla="*/ 1596850 w 3470868"/>
              <a:gd name="connsiteY197" fmla="*/ 655655 h 1193242"/>
              <a:gd name="connsiteX198" fmla="*/ 1647092 w 3470868"/>
              <a:gd name="connsiteY198" fmla="*/ 665703 h 1193242"/>
              <a:gd name="connsiteX199" fmla="*/ 1702358 w 3470868"/>
              <a:gd name="connsiteY199" fmla="*/ 690824 h 1193242"/>
              <a:gd name="connsiteX200" fmla="*/ 1732503 w 3470868"/>
              <a:gd name="connsiteY200" fmla="*/ 710921 h 1193242"/>
              <a:gd name="connsiteX201" fmla="*/ 1757624 w 3470868"/>
              <a:gd name="connsiteY201" fmla="*/ 700873 h 1193242"/>
              <a:gd name="connsiteX202" fmla="*/ 1787769 w 3470868"/>
              <a:gd name="connsiteY202" fmla="*/ 725994 h 1193242"/>
              <a:gd name="connsiteX203" fmla="*/ 1817914 w 3470868"/>
              <a:gd name="connsiteY203" fmla="*/ 725994 h 1193242"/>
              <a:gd name="connsiteX204" fmla="*/ 1817914 w 3470868"/>
              <a:gd name="connsiteY204" fmla="*/ 791308 h 1193242"/>
              <a:gd name="connsiteX205" fmla="*/ 1843035 w 3470868"/>
              <a:gd name="connsiteY205" fmla="*/ 816429 h 1193242"/>
              <a:gd name="connsiteX206" fmla="*/ 1853083 w 3470868"/>
              <a:gd name="connsiteY206" fmla="*/ 761163 h 1193242"/>
              <a:gd name="connsiteX207" fmla="*/ 1873180 w 3470868"/>
              <a:gd name="connsiteY207" fmla="*/ 751114 h 1193242"/>
              <a:gd name="connsiteX208" fmla="*/ 1822938 w 3470868"/>
              <a:gd name="connsiteY208" fmla="*/ 720969 h 1193242"/>
              <a:gd name="connsiteX209" fmla="*/ 1772696 w 3470868"/>
              <a:gd name="connsiteY209" fmla="*/ 675752 h 1193242"/>
              <a:gd name="connsiteX210" fmla="*/ 1838011 w 3470868"/>
              <a:gd name="connsiteY210" fmla="*/ 660679 h 1193242"/>
              <a:gd name="connsiteX211" fmla="*/ 1923422 w 3470868"/>
              <a:gd name="connsiteY211" fmla="*/ 625510 h 1193242"/>
              <a:gd name="connsiteX212" fmla="*/ 1973663 w 3470868"/>
              <a:gd name="connsiteY212" fmla="*/ 585317 h 1193242"/>
              <a:gd name="connsiteX213" fmla="*/ 2013857 w 3470868"/>
              <a:gd name="connsiteY213" fmla="*/ 610438 h 1193242"/>
              <a:gd name="connsiteX214" fmla="*/ 2038978 w 3470868"/>
              <a:gd name="connsiteY214" fmla="*/ 625510 h 1193242"/>
              <a:gd name="connsiteX215" fmla="*/ 2054050 w 3470868"/>
              <a:gd name="connsiteY215" fmla="*/ 595365 h 1193242"/>
              <a:gd name="connsiteX216" fmla="*/ 2084195 w 3470868"/>
              <a:gd name="connsiteY216" fmla="*/ 625510 h 1193242"/>
              <a:gd name="connsiteX217" fmla="*/ 2099268 w 3470868"/>
              <a:gd name="connsiteY217" fmla="*/ 600389 h 1193242"/>
              <a:gd name="connsiteX218" fmla="*/ 2094244 w 3470868"/>
              <a:gd name="connsiteY218" fmla="*/ 650631 h 1193242"/>
              <a:gd name="connsiteX219" fmla="*/ 2124389 w 3470868"/>
              <a:gd name="connsiteY219" fmla="*/ 670728 h 1193242"/>
              <a:gd name="connsiteX220" fmla="*/ 2114340 w 3470868"/>
              <a:gd name="connsiteY220" fmla="*/ 650631 h 1193242"/>
              <a:gd name="connsiteX221" fmla="*/ 2154534 w 3470868"/>
              <a:gd name="connsiteY221" fmla="*/ 665703 h 1193242"/>
              <a:gd name="connsiteX222" fmla="*/ 2129413 w 3470868"/>
              <a:gd name="connsiteY222" fmla="*/ 685800 h 1193242"/>
              <a:gd name="connsiteX223" fmla="*/ 2139461 w 3470868"/>
              <a:gd name="connsiteY223" fmla="*/ 700873 h 1193242"/>
              <a:gd name="connsiteX224" fmla="*/ 2104292 w 3470868"/>
              <a:gd name="connsiteY224" fmla="*/ 720969 h 1193242"/>
              <a:gd name="connsiteX225" fmla="*/ 2169606 w 3470868"/>
              <a:gd name="connsiteY225" fmla="*/ 731018 h 1193242"/>
              <a:gd name="connsiteX226" fmla="*/ 2244969 w 3470868"/>
              <a:gd name="connsiteY226" fmla="*/ 731018 h 1193242"/>
              <a:gd name="connsiteX227" fmla="*/ 2239945 w 3470868"/>
              <a:gd name="connsiteY227" fmla="*/ 761163 h 1193242"/>
              <a:gd name="connsiteX228" fmla="*/ 2214824 w 3470868"/>
              <a:gd name="connsiteY228" fmla="*/ 771211 h 1193242"/>
              <a:gd name="connsiteX229" fmla="*/ 2290187 w 3470868"/>
              <a:gd name="connsiteY229" fmla="*/ 841550 h 1193242"/>
              <a:gd name="connsiteX230" fmla="*/ 2330380 w 3470868"/>
              <a:gd name="connsiteY230" fmla="*/ 831501 h 1193242"/>
              <a:gd name="connsiteX231" fmla="*/ 2280138 w 3470868"/>
              <a:gd name="connsiteY231" fmla="*/ 786284 h 1193242"/>
              <a:gd name="connsiteX232" fmla="*/ 2310283 w 3470868"/>
              <a:gd name="connsiteY232" fmla="*/ 746090 h 1193242"/>
              <a:gd name="connsiteX233" fmla="*/ 2375598 w 3470868"/>
              <a:gd name="connsiteY233" fmla="*/ 766187 h 1193242"/>
              <a:gd name="connsiteX234" fmla="*/ 2430863 w 3470868"/>
              <a:gd name="connsiteY234" fmla="*/ 816429 h 1193242"/>
              <a:gd name="connsiteX235" fmla="*/ 2471057 w 3470868"/>
              <a:gd name="connsiteY235" fmla="*/ 831501 h 1193242"/>
              <a:gd name="connsiteX236" fmla="*/ 2450960 w 3470868"/>
              <a:gd name="connsiteY236" fmla="*/ 841550 h 1193242"/>
              <a:gd name="connsiteX237" fmla="*/ 2405743 w 3470868"/>
              <a:gd name="connsiteY237" fmla="*/ 876719 h 1193242"/>
              <a:gd name="connsiteX238" fmla="*/ 2420815 w 3470868"/>
              <a:gd name="connsiteY238" fmla="*/ 916912 h 1193242"/>
              <a:gd name="connsiteX239" fmla="*/ 2365549 w 3470868"/>
              <a:gd name="connsiteY239" fmla="*/ 942033 h 1193242"/>
              <a:gd name="connsiteX240" fmla="*/ 2295211 w 3470868"/>
              <a:gd name="connsiteY240" fmla="*/ 957106 h 1193242"/>
              <a:gd name="connsiteX241" fmla="*/ 2239945 w 3470868"/>
              <a:gd name="connsiteY241" fmla="*/ 901840 h 1193242"/>
              <a:gd name="connsiteX242" fmla="*/ 2219848 w 3470868"/>
              <a:gd name="connsiteY242" fmla="*/ 921936 h 1193242"/>
              <a:gd name="connsiteX243" fmla="*/ 2265066 w 3470868"/>
              <a:gd name="connsiteY243" fmla="*/ 942033 h 1193242"/>
              <a:gd name="connsiteX244" fmla="*/ 2305259 w 3470868"/>
              <a:gd name="connsiteY244" fmla="*/ 977202 h 1193242"/>
              <a:gd name="connsiteX245" fmla="*/ 2340428 w 3470868"/>
              <a:gd name="connsiteY245" fmla="*/ 982227 h 1193242"/>
              <a:gd name="connsiteX246" fmla="*/ 2370573 w 3470868"/>
              <a:gd name="connsiteY246" fmla="*/ 1047541 h 1193242"/>
              <a:gd name="connsiteX247" fmla="*/ 2405743 w 3470868"/>
              <a:gd name="connsiteY247" fmla="*/ 1067638 h 1193242"/>
              <a:gd name="connsiteX248" fmla="*/ 2370573 w 3470868"/>
              <a:gd name="connsiteY248" fmla="*/ 1027444 h 1193242"/>
              <a:gd name="connsiteX249" fmla="*/ 2380622 w 3470868"/>
              <a:gd name="connsiteY249" fmla="*/ 982227 h 1193242"/>
              <a:gd name="connsiteX250" fmla="*/ 2420815 w 3470868"/>
              <a:gd name="connsiteY250" fmla="*/ 982227 h 1193242"/>
              <a:gd name="connsiteX251" fmla="*/ 2476081 w 3470868"/>
              <a:gd name="connsiteY251" fmla="*/ 972178 h 1193242"/>
              <a:gd name="connsiteX252" fmla="*/ 2496178 w 3470868"/>
              <a:gd name="connsiteY252" fmla="*/ 937009 h 1193242"/>
              <a:gd name="connsiteX253" fmla="*/ 2526323 w 3470868"/>
              <a:gd name="connsiteY253" fmla="*/ 952081 h 1193242"/>
              <a:gd name="connsiteX254" fmla="*/ 2496178 w 3470868"/>
              <a:gd name="connsiteY254" fmla="*/ 982227 h 1193242"/>
              <a:gd name="connsiteX255" fmla="*/ 2531347 w 3470868"/>
              <a:gd name="connsiteY255" fmla="*/ 1022420 h 1193242"/>
              <a:gd name="connsiteX256" fmla="*/ 2561492 w 3470868"/>
              <a:gd name="connsiteY256" fmla="*/ 1037492 h 1193242"/>
              <a:gd name="connsiteX257" fmla="*/ 2581589 w 3470868"/>
              <a:gd name="connsiteY257" fmla="*/ 1052565 h 1193242"/>
              <a:gd name="connsiteX258" fmla="*/ 2591637 w 3470868"/>
              <a:gd name="connsiteY258" fmla="*/ 1012372 h 1193242"/>
              <a:gd name="connsiteX259" fmla="*/ 2561492 w 3470868"/>
              <a:gd name="connsiteY259" fmla="*/ 972178 h 1193242"/>
              <a:gd name="connsiteX260" fmla="*/ 2536371 w 3470868"/>
              <a:gd name="connsiteY260" fmla="*/ 937009 h 1193242"/>
              <a:gd name="connsiteX261" fmla="*/ 2536371 w 3470868"/>
              <a:gd name="connsiteY261" fmla="*/ 906864 h 1193242"/>
              <a:gd name="connsiteX262" fmla="*/ 2586613 w 3470868"/>
              <a:gd name="connsiteY262" fmla="*/ 926961 h 1193242"/>
              <a:gd name="connsiteX263" fmla="*/ 2596661 w 3470868"/>
              <a:gd name="connsiteY263" fmla="*/ 881743 h 1193242"/>
              <a:gd name="connsiteX264" fmla="*/ 2571540 w 3470868"/>
              <a:gd name="connsiteY264" fmla="*/ 841550 h 1193242"/>
              <a:gd name="connsiteX265" fmla="*/ 2621782 w 3470868"/>
              <a:gd name="connsiteY265" fmla="*/ 876719 h 1193242"/>
              <a:gd name="connsiteX266" fmla="*/ 2687096 w 3470868"/>
              <a:gd name="connsiteY266" fmla="*/ 896816 h 1193242"/>
              <a:gd name="connsiteX267" fmla="*/ 2732314 w 3470868"/>
              <a:gd name="connsiteY267" fmla="*/ 921936 h 1193242"/>
              <a:gd name="connsiteX268" fmla="*/ 2762459 w 3470868"/>
              <a:gd name="connsiteY268" fmla="*/ 947057 h 1193242"/>
              <a:gd name="connsiteX269" fmla="*/ 2832798 w 3470868"/>
              <a:gd name="connsiteY269" fmla="*/ 977202 h 1193242"/>
              <a:gd name="connsiteX270" fmla="*/ 2867967 w 3470868"/>
              <a:gd name="connsiteY270" fmla="*/ 1007347 h 1193242"/>
              <a:gd name="connsiteX271" fmla="*/ 2857918 w 3470868"/>
              <a:gd name="connsiteY271" fmla="*/ 1037492 h 1193242"/>
              <a:gd name="connsiteX272" fmla="*/ 2777532 w 3470868"/>
              <a:gd name="connsiteY272" fmla="*/ 972178 h 1193242"/>
              <a:gd name="connsiteX273" fmla="*/ 2722266 w 3470868"/>
              <a:gd name="connsiteY273" fmla="*/ 977202 h 1193242"/>
              <a:gd name="connsiteX274" fmla="*/ 2661976 w 3470868"/>
              <a:gd name="connsiteY274" fmla="*/ 972178 h 1193242"/>
              <a:gd name="connsiteX275" fmla="*/ 2767483 w 3470868"/>
              <a:gd name="connsiteY275" fmla="*/ 1007347 h 1193242"/>
              <a:gd name="connsiteX276" fmla="*/ 2812701 w 3470868"/>
              <a:gd name="connsiteY276" fmla="*/ 1052565 h 1193242"/>
              <a:gd name="connsiteX277" fmla="*/ 2883039 w 3470868"/>
              <a:gd name="connsiteY277" fmla="*/ 1082710 h 1193242"/>
              <a:gd name="connsiteX278" fmla="*/ 2913184 w 3470868"/>
              <a:gd name="connsiteY278" fmla="*/ 1122903 h 1193242"/>
              <a:gd name="connsiteX279" fmla="*/ 2867967 w 3470868"/>
              <a:gd name="connsiteY279" fmla="*/ 1148024 h 1193242"/>
              <a:gd name="connsiteX280" fmla="*/ 2787580 w 3470868"/>
              <a:gd name="connsiteY280" fmla="*/ 1117879 h 1193242"/>
              <a:gd name="connsiteX281" fmla="*/ 2722266 w 3470868"/>
              <a:gd name="connsiteY281" fmla="*/ 1127928 h 1193242"/>
              <a:gd name="connsiteX282" fmla="*/ 2682072 w 3470868"/>
              <a:gd name="connsiteY282" fmla="*/ 1087734 h 1193242"/>
              <a:gd name="connsiteX283" fmla="*/ 2697145 w 3470868"/>
              <a:gd name="connsiteY283" fmla="*/ 1132952 h 1193242"/>
              <a:gd name="connsiteX284" fmla="*/ 2712217 w 3470868"/>
              <a:gd name="connsiteY284" fmla="*/ 1173145 h 1193242"/>
              <a:gd name="connsiteX285" fmla="*/ 2742362 w 3470868"/>
              <a:gd name="connsiteY285" fmla="*/ 1132952 h 1193242"/>
              <a:gd name="connsiteX286" fmla="*/ 2777532 w 3470868"/>
              <a:gd name="connsiteY286" fmla="*/ 1158073 h 1193242"/>
              <a:gd name="connsiteX287" fmla="*/ 2827773 w 3470868"/>
              <a:gd name="connsiteY287" fmla="*/ 1158073 h 1193242"/>
              <a:gd name="connsiteX288" fmla="*/ 2928257 w 3470868"/>
              <a:gd name="connsiteY288" fmla="*/ 1173145 h 1193242"/>
              <a:gd name="connsiteX289" fmla="*/ 3008644 w 3470868"/>
              <a:gd name="connsiteY289" fmla="*/ 1173145 h 1193242"/>
              <a:gd name="connsiteX290" fmla="*/ 2938305 w 3470868"/>
              <a:gd name="connsiteY290" fmla="*/ 1122903 h 1193242"/>
              <a:gd name="connsiteX291" fmla="*/ 3003620 w 3470868"/>
              <a:gd name="connsiteY291" fmla="*/ 1117879 h 1193242"/>
              <a:gd name="connsiteX292" fmla="*/ 3068934 w 3470868"/>
              <a:gd name="connsiteY292" fmla="*/ 1137976 h 1193242"/>
              <a:gd name="connsiteX293" fmla="*/ 3053861 w 3470868"/>
              <a:gd name="connsiteY293" fmla="*/ 1183194 h 1193242"/>
              <a:gd name="connsiteX294" fmla="*/ 3144296 w 3470868"/>
              <a:gd name="connsiteY294" fmla="*/ 1183194 h 1193242"/>
              <a:gd name="connsiteX295" fmla="*/ 3119176 w 3470868"/>
              <a:gd name="connsiteY295" fmla="*/ 1158073 h 1193242"/>
              <a:gd name="connsiteX296" fmla="*/ 3124200 w 3470868"/>
              <a:gd name="connsiteY296" fmla="*/ 1097783 h 1193242"/>
              <a:gd name="connsiteX297" fmla="*/ 3078982 w 3470868"/>
              <a:gd name="connsiteY297" fmla="*/ 1077686 h 1193242"/>
              <a:gd name="connsiteX298" fmla="*/ 3068934 w 3470868"/>
              <a:gd name="connsiteY298" fmla="*/ 1032468 h 1193242"/>
              <a:gd name="connsiteX299" fmla="*/ 3109127 w 3470868"/>
              <a:gd name="connsiteY299" fmla="*/ 1032468 h 1193242"/>
              <a:gd name="connsiteX300" fmla="*/ 3114151 w 3470868"/>
              <a:gd name="connsiteY300" fmla="*/ 997299 h 1193242"/>
              <a:gd name="connsiteX301" fmla="*/ 3139272 w 3470868"/>
              <a:gd name="connsiteY301" fmla="*/ 1002323 h 1193242"/>
              <a:gd name="connsiteX302" fmla="*/ 3124200 w 3470868"/>
              <a:gd name="connsiteY302" fmla="*/ 1032468 h 1193242"/>
              <a:gd name="connsiteX303" fmla="*/ 3179466 w 3470868"/>
              <a:gd name="connsiteY303" fmla="*/ 1052565 h 1193242"/>
              <a:gd name="connsiteX304" fmla="*/ 3224683 w 3470868"/>
              <a:gd name="connsiteY304" fmla="*/ 1117879 h 1193242"/>
              <a:gd name="connsiteX305" fmla="*/ 3269901 w 3470868"/>
              <a:gd name="connsiteY305" fmla="*/ 1117879 h 1193242"/>
              <a:gd name="connsiteX306" fmla="*/ 3244780 w 3470868"/>
              <a:gd name="connsiteY306" fmla="*/ 1062613 h 1193242"/>
              <a:gd name="connsiteX307" fmla="*/ 3259852 w 3470868"/>
              <a:gd name="connsiteY307" fmla="*/ 1012372 h 1193242"/>
              <a:gd name="connsiteX308" fmla="*/ 3234732 w 3470868"/>
              <a:gd name="connsiteY308" fmla="*/ 962130 h 1193242"/>
              <a:gd name="connsiteX309" fmla="*/ 3239756 w 3470868"/>
              <a:gd name="connsiteY309" fmla="*/ 937009 h 1193242"/>
              <a:gd name="connsiteX310" fmla="*/ 3274925 w 3470868"/>
              <a:gd name="connsiteY310" fmla="*/ 921936 h 1193242"/>
              <a:gd name="connsiteX311" fmla="*/ 3264877 w 3470868"/>
              <a:gd name="connsiteY311" fmla="*/ 952081 h 1193242"/>
              <a:gd name="connsiteX312" fmla="*/ 3279949 w 3470868"/>
              <a:gd name="connsiteY312" fmla="*/ 977202 h 1193242"/>
              <a:gd name="connsiteX313" fmla="*/ 3284973 w 3470868"/>
              <a:gd name="connsiteY313" fmla="*/ 1007347 h 1193242"/>
              <a:gd name="connsiteX314" fmla="*/ 3330191 w 3470868"/>
              <a:gd name="connsiteY314" fmla="*/ 1042517 h 1193242"/>
              <a:gd name="connsiteX315" fmla="*/ 3340239 w 3470868"/>
              <a:gd name="connsiteY315" fmla="*/ 1077686 h 1193242"/>
              <a:gd name="connsiteX316" fmla="*/ 3360336 w 3470868"/>
              <a:gd name="connsiteY316" fmla="*/ 1117879 h 1193242"/>
              <a:gd name="connsiteX317" fmla="*/ 3360336 w 3470868"/>
              <a:gd name="connsiteY317" fmla="*/ 1077686 h 1193242"/>
              <a:gd name="connsiteX318" fmla="*/ 3445747 w 3470868"/>
              <a:gd name="connsiteY318" fmla="*/ 1102807 h 1193242"/>
              <a:gd name="connsiteX319" fmla="*/ 3455795 w 3470868"/>
              <a:gd name="connsiteY319" fmla="*/ 1143000 h 1193242"/>
              <a:gd name="connsiteX320" fmla="*/ 3465844 w 3470868"/>
              <a:gd name="connsiteY320" fmla="*/ 1107831 h 1193242"/>
              <a:gd name="connsiteX321" fmla="*/ 3425650 w 3470868"/>
              <a:gd name="connsiteY321" fmla="*/ 1062613 h 1193242"/>
              <a:gd name="connsiteX322" fmla="*/ 3340239 w 3470868"/>
              <a:gd name="connsiteY322" fmla="*/ 1027444 h 1193242"/>
              <a:gd name="connsiteX323" fmla="*/ 3375409 w 3470868"/>
              <a:gd name="connsiteY323" fmla="*/ 992275 h 1193242"/>
              <a:gd name="connsiteX324" fmla="*/ 3320143 w 3470868"/>
              <a:gd name="connsiteY324" fmla="*/ 1012372 h 1193242"/>
              <a:gd name="connsiteX325" fmla="*/ 3330191 w 3470868"/>
              <a:gd name="connsiteY325" fmla="*/ 977202 h 1193242"/>
              <a:gd name="connsiteX326" fmla="*/ 3345263 w 3470868"/>
              <a:gd name="connsiteY326" fmla="*/ 942033 h 1193242"/>
              <a:gd name="connsiteX327" fmla="*/ 3300046 w 3470868"/>
              <a:gd name="connsiteY327" fmla="*/ 937009 h 1193242"/>
              <a:gd name="connsiteX328" fmla="*/ 3325167 w 3470868"/>
              <a:gd name="connsiteY328" fmla="*/ 916912 h 1193242"/>
              <a:gd name="connsiteX329" fmla="*/ 3350288 w 3470868"/>
              <a:gd name="connsiteY329" fmla="*/ 896816 h 1193242"/>
              <a:gd name="connsiteX330" fmla="*/ 2757435 w 3470868"/>
              <a:gd name="connsiteY330" fmla="*/ 715945 h 1193242"/>
              <a:gd name="connsiteX331" fmla="*/ 2491154 w 3470868"/>
              <a:gd name="connsiteY331" fmla="*/ 565220 h 1193242"/>
              <a:gd name="connsiteX332" fmla="*/ 2199751 w 3470868"/>
              <a:gd name="connsiteY332" fmla="*/ 379325 h 1193242"/>
              <a:gd name="connsiteX333" fmla="*/ 1858107 w 3470868"/>
              <a:gd name="connsiteY333" fmla="*/ 213528 h 1193242"/>
              <a:gd name="connsiteX334" fmla="*/ 255395 w 3470868"/>
              <a:gd name="connsiteY334" fmla="*/ 27633 h 1193242"/>
              <a:gd name="connsiteX0" fmla="*/ 0 w 3215473"/>
              <a:gd name="connsiteY0" fmla="*/ 0 h 1165609"/>
              <a:gd name="connsiteX1" fmla="*/ 70339 w 3215473"/>
              <a:gd name="connsiteY1" fmla="*/ 20097 h 1165609"/>
              <a:gd name="connsiteX2" fmla="*/ 135653 w 3215473"/>
              <a:gd name="connsiteY2" fmla="*/ 45218 h 1165609"/>
              <a:gd name="connsiteX3" fmla="*/ 271306 w 3215473"/>
              <a:gd name="connsiteY3" fmla="*/ 55266 h 1165609"/>
              <a:gd name="connsiteX4" fmla="*/ 326572 w 3215473"/>
              <a:gd name="connsiteY4" fmla="*/ 55266 h 1165609"/>
              <a:gd name="connsiteX5" fmla="*/ 406959 w 3215473"/>
              <a:gd name="connsiteY5" fmla="*/ 45218 h 1165609"/>
              <a:gd name="connsiteX6" fmla="*/ 502418 w 3215473"/>
              <a:gd name="connsiteY6" fmla="*/ 75363 h 1165609"/>
              <a:gd name="connsiteX7" fmla="*/ 552660 w 3215473"/>
              <a:gd name="connsiteY7" fmla="*/ 140677 h 1165609"/>
              <a:gd name="connsiteX8" fmla="*/ 567732 w 3215473"/>
              <a:gd name="connsiteY8" fmla="*/ 211016 h 1165609"/>
              <a:gd name="connsiteX9" fmla="*/ 522515 w 3215473"/>
              <a:gd name="connsiteY9" fmla="*/ 241161 h 1165609"/>
              <a:gd name="connsiteX10" fmla="*/ 477297 w 3215473"/>
              <a:gd name="connsiteY10" fmla="*/ 246185 h 1165609"/>
              <a:gd name="connsiteX11" fmla="*/ 482321 w 3215473"/>
              <a:gd name="connsiteY11" fmla="*/ 200967 h 1165609"/>
              <a:gd name="connsiteX12" fmla="*/ 452176 w 3215473"/>
              <a:gd name="connsiteY12" fmla="*/ 221064 h 1165609"/>
              <a:gd name="connsiteX13" fmla="*/ 422031 w 3215473"/>
              <a:gd name="connsiteY13" fmla="*/ 195943 h 1165609"/>
              <a:gd name="connsiteX14" fmla="*/ 401934 w 3215473"/>
              <a:gd name="connsiteY14" fmla="*/ 165798 h 1165609"/>
              <a:gd name="connsiteX15" fmla="*/ 396910 w 3215473"/>
              <a:gd name="connsiteY15" fmla="*/ 216040 h 1165609"/>
              <a:gd name="connsiteX16" fmla="*/ 442128 w 3215473"/>
              <a:gd name="connsiteY16" fmla="*/ 241161 h 1165609"/>
              <a:gd name="connsiteX17" fmla="*/ 437104 w 3215473"/>
              <a:gd name="connsiteY17" fmla="*/ 301451 h 1165609"/>
              <a:gd name="connsiteX18" fmla="*/ 381838 w 3215473"/>
              <a:gd name="connsiteY18" fmla="*/ 341644 h 1165609"/>
              <a:gd name="connsiteX19" fmla="*/ 326572 w 3215473"/>
              <a:gd name="connsiteY19" fmla="*/ 331596 h 1165609"/>
              <a:gd name="connsiteX20" fmla="*/ 316523 w 3215473"/>
              <a:gd name="connsiteY20" fmla="*/ 386862 h 1165609"/>
              <a:gd name="connsiteX21" fmla="*/ 261257 w 3215473"/>
              <a:gd name="connsiteY21" fmla="*/ 396910 h 1165609"/>
              <a:gd name="connsiteX22" fmla="*/ 276330 w 3215473"/>
              <a:gd name="connsiteY22" fmla="*/ 417007 h 1165609"/>
              <a:gd name="connsiteX23" fmla="*/ 251209 w 3215473"/>
              <a:gd name="connsiteY23" fmla="*/ 452176 h 1165609"/>
              <a:gd name="connsiteX24" fmla="*/ 226088 w 3215473"/>
              <a:gd name="connsiteY24" fmla="*/ 487345 h 1165609"/>
              <a:gd name="connsiteX25" fmla="*/ 160774 w 3215473"/>
              <a:gd name="connsiteY25" fmla="*/ 477297 h 1165609"/>
              <a:gd name="connsiteX26" fmla="*/ 165798 w 3215473"/>
              <a:gd name="connsiteY26" fmla="*/ 507442 h 1165609"/>
              <a:gd name="connsiteX27" fmla="*/ 276330 w 3215473"/>
              <a:gd name="connsiteY27" fmla="*/ 457200 h 1165609"/>
              <a:gd name="connsiteX28" fmla="*/ 331596 w 3215473"/>
              <a:gd name="connsiteY28" fmla="*/ 417007 h 1165609"/>
              <a:gd name="connsiteX29" fmla="*/ 376814 w 3215473"/>
              <a:gd name="connsiteY29" fmla="*/ 371789 h 1165609"/>
              <a:gd name="connsiteX30" fmla="*/ 417007 w 3215473"/>
              <a:gd name="connsiteY30" fmla="*/ 341644 h 1165609"/>
              <a:gd name="connsiteX31" fmla="*/ 472273 w 3215473"/>
              <a:gd name="connsiteY31" fmla="*/ 311499 h 1165609"/>
              <a:gd name="connsiteX32" fmla="*/ 537587 w 3215473"/>
              <a:gd name="connsiteY32" fmla="*/ 271306 h 1165609"/>
              <a:gd name="connsiteX33" fmla="*/ 592853 w 3215473"/>
              <a:gd name="connsiteY33" fmla="*/ 246185 h 1165609"/>
              <a:gd name="connsiteX34" fmla="*/ 628022 w 3215473"/>
              <a:gd name="connsiteY34" fmla="*/ 271306 h 1165609"/>
              <a:gd name="connsiteX35" fmla="*/ 602901 w 3215473"/>
              <a:gd name="connsiteY35" fmla="*/ 296427 h 1165609"/>
              <a:gd name="connsiteX36" fmla="*/ 587829 w 3215473"/>
              <a:gd name="connsiteY36" fmla="*/ 331596 h 1165609"/>
              <a:gd name="connsiteX37" fmla="*/ 602901 w 3215473"/>
              <a:gd name="connsiteY37" fmla="*/ 346668 h 1165609"/>
              <a:gd name="connsiteX38" fmla="*/ 628022 w 3215473"/>
              <a:gd name="connsiteY38" fmla="*/ 316523 h 1165609"/>
              <a:gd name="connsiteX39" fmla="*/ 648119 w 3215473"/>
              <a:gd name="connsiteY39" fmla="*/ 361741 h 1165609"/>
              <a:gd name="connsiteX40" fmla="*/ 612950 w 3215473"/>
              <a:gd name="connsiteY40" fmla="*/ 396910 h 1165609"/>
              <a:gd name="connsiteX41" fmla="*/ 602901 w 3215473"/>
              <a:gd name="connsiteY41" fmla="*/ 457200 h 1165609"/>
              <a:gd name="connsiteX42" fmla="*/ 607926 w 3215473"/>
              <a:gd name="connsiteY42" fmla="*/ 492369 h 1165609"/>
              <a:gd name="connsiteX43" fmla="*/ 643095 w 3215473"/>
              <a:gd name="connsiteY43" fmla="*/ 417007 h 1165609"/>
              <a:gd name="connsiteX44" fmla="*/ 688312 w 3215473"/>
              <a:gd name="connsiteY44" fmla="*/ 381837 h 1165609"/>
              <a:gd name="connsiteX45" fmla="*/ 668216 w 3215473"/>
              <a:gd name="connsiteY45" fmla="*/ 341644 h 1165609"/>
              <a:gd name="connsiteX46" fmla="*/ 658167 w 3215473"/>
              <a:gd name="connsiteY46" fmla="*/ 316523 h 1165609"/>
              <a:gd name="connsiteX47" fmla="*/ 678264 w 3215473"/>
              <a:gd name="connsiteY47" fmla="*/ 281354 h 1165609"/>
              <a:gd name="connsiteX48" fmla="*/ 758651 w 3215473"/>
              <a:gd name="connsiteY48" fmla="*/ 296427 h 1165609"/>
              <a:gd name="connsiteX49" fmla="*/ 844062 w 3215473"/>
              <a:gd name="connsiteY49" fmla="*/ 311499 h 1165609"/>
              <a:gd name="connsiteX50" fmla="*/ 919425 w 3215473"/>
              <a:gd name="connsiteY50" fmla="*/ 346668 h 1165609"/>
              <a:gd name="connsiteX51" fmla="*/ 984739 w 3215473"/>
              <a:gd name="connsiteY51" fmla="*/ 381837 h 1165609"/>
              <a:gd name="connsiteX52" fmla="*/ 1024932 w 3215473"/>
              <a:gd name="connsiteY52" fmla="*/ 427055 h 1165609"/>
              <a:gd name="connsiteX53" fmla="*/ 1045029 w 3215473"/>
              <a:gd name="connsiteY53" fmla="*/ 417007 h 1165609"/>
              <a:gd name="connsiteX54" fmla="*/ 1090246 w 3215473"/>
              <a:gd name="connsiteY54" fmla="*/ 457200 h 1165609"/>
              <a:gd name="connsiteX55" fmla="*/ 1115367 w 3215473"/>
              <a:gd name="connsiteY55" fmla="*/ 507442 h 1165609"/>
              <a:gd name="connsiteX56" fmla="*/ 1140488 w 3215473"/>
              <a:gd name="connsiteY56" fmla="*/ 567732 h 1165609"/>
              <a:gd name="connsiteX57" fmla="*/ 1095271 w 3215473"/>
              <a:gd name="connsiteY57" fmla="*/ 562708 h 1165609"/>
              <a:gd name="connsiteX58" fmla="*/ 1075174 w 3215473"/>
              <a:gd name="connsiteY58" fmla="*/ 582805 h 1165609"/>
              <a:gd name="connsiteX59" fmla="*/ 1040005 w 3215473"/>
              <a:gd name="connsiteY59" fmla="*/ 592853 h 1165609"/>
              <a:gd name="connsiteX60" fmla="*/ 1019908 w 3215473"/>
              <a:gd name="connsiteY60" fmla="*/ 602901 h 1165609"/>
              <a:gd name="connsiteX61" fmla="*/ 984739 w 3215473"/>
              <a:gd name="connsiteY61" fmla="*/ 617974 h 1165609"/>
              <a:gd name="connsiteX62" fmla="*/ 949570 w 3215473"/>
              <a:gd name="connsiteY62" fmla="*/ 602901 h 1165609"/>
              <a:gd name="connsiteX63" fmla="*/ 924449 w 3215473"/>
              <a:gd name="connsiteY63" fmla="*/ 622998 h 1165609"/>
              <a:gd name="connsiteX64" fmla="*/ 884255 w 3215473"/>
              <a:gd name="connsiteY64" fmla="*/ 602901 h 1165609"/>
              <a:gd name="connsiteX65" fmla="*/ 889279 w 3215473"/>
              <a:gd name="connsiteY65" fmla="*/ 552659 h 1165609"/>
              <a:gd name="connsiteX66" fmla="*/ 874207 w 3215473"/>
              <a:gd name="connsiteY66" fmla="*/ 587829 h 1165609"/>
              <a:gd name="connsiteX67" fmla="*/ 854110 w 3215473"/>
              <a:gd name="connsiteY67" fmla="*/ 612950 h 1165609"/>
              <a:gd name="connsiteX68" fmla="*/ 828989 w 3215473"/>
              <a:gd name="connsiteY68" fmla="*/ 602901 h 1165609"/>
              <a:gd name="connsiteX69" fmla="*/ 793820 w 3215473"/>
              <a:gd name="connsiteY69" fmla="*/ 567732 h 1165609"/>
              <a:gd name="connsiteX70" fmla="*/ 808893 w 3215473"/>
              <a:gd name="connsiteY70" fmla="*/ 592853 h 1165609"/>
              <a:gd name="connsiteX71" fmla="*/ 783772 w 3215473"/>
              <a:gd name="connsiteY71" fmla="*/ 602901 h 1165609"/>
              <a:gd name="connsiteX72" fmla="*/ 713433 w 3215473"/>
              <a:gd name="connsiteY72" fmla="*/ 602901 h 1165609"/>
              <a:gd name="connsiteX73" fmla="*/ 728506 w 3215473"/>
              <a:gd name="connsiteY73" fmla="*/ 562708 h 1165609"/>
              <a:gd name="connsiteX74" fmla="*/ 738554 w 3215473"/>
              <a:gd name="connsiteY74" fmla="*/ 517490 h 1165609"/>
              <a:gd name="connsiteX75" fmla="*/ 698361 w 3215473"/>
              <a:gd name="connsiteY75" fmla="*/ 562708 h 1165609"/>
              <a:gd name="connsiteX76" fmla="*/ 713433 w 3215473"/>
              <a:gd name="connsiteY76" fmla="*/ 597877 h 1165609"/>
              <a:gd name="connsiteX77" fmla="*/ 693337 w 3215473"/>
              <a:gd name="connsiteY77" fmla="*/ 617974 h 1165609"/>
              <a:gd name="connsiteX78" fmla="*/ 638071 w 3215473"/>
              <a:gd name="connsiteY78" fmla="*/ 617974 h 1165609"/>
              <a:gd name="connsiteX79" fmla="*/ 607926 w 3215473"/>
              <a:gd name="connsiteY79" fmla="*/ 597877 h 1165609"/>
              <a:gd name="connsiteX80" fmla="*/ 607926 w 3215473"/>
              <a:gd name="connsiteY80" fmla="*/ 643095 h 1165609"/>
              <a:gd name="connsiteX81" fmla="*/ 587829 w 3215473"/>
              <a:gd name="connsiteY81" fmla="*/ 658167 h 1165609"/>
              <a:gd name="connsiteX82" fmla="*/ 547636 w 3215473"/>
              <a:gd name="connsiteY82" fmla="*/ 653143 h 1165609"/>
              <a:gd name="connsiteX83" fmla="*/ 567732 w 3215473"/>
              <a:gd name="connsiteY83" fmla="*/ 708409 h 1165609"/>
              <a:gd name="connsiteX84" fmla="*/ 527539 w 3215473"/>
              <a:gd name="connsiteY84" fmla="*/ 723481 h 1165609"/>
              <a:gd name="connsiteX85" fmla="*/ 507442 w 3215473"/>
              <a:gd name="connsiteY85" fmla="*/ 773723 h 1165609"/>
              <a:gd name="connsiteX86" fmla="*/ 457200 w 3215473"/>
              <a:gd name="connsiteY86" fmla="*/ 783772 h 1165609"/>
              <a:gd name="connsiteX87" fmla="*/ 417007 w 3215473"/>
              <a:gd name="connsiteY87" fmla="*/ 773723 h 1165609"/>
              <a:gd name="connsiteX88" fmla="*/ 381838 w 3215473"/>
              <a:gd name="connsiteY88" fmla="*/ 823965 h 1165609"/>
              <a:gd name="connsiteX89" fmla="*/ 301451 w 3215473"/>
              <a:gd name="connsiteY89" fmla="*/ 813917 h 1165609"/>
              <a:gd name="connsiteX90" fmla="*/ 306475 w 3215473"/>
              <a:gd name="connsiteY90" fmla="*/ 839037 h 1165609"/>
              <a:gd name="connsiteX91" fmla="*/ 391886 w 3215473"/>
              <a:gd name="connsiteY91" fmla="*/ 834013 h 1165609"/>
              <a:gd name="connsiteX92" fmla="*/ 452176 w 3215473"/>
              <a:gd name="connsiteY92" fmla="*/ 808892 h 1165609"/>
              <a:gd name="connsiteX93" fmla="*/ 522515 w 3215473"/>
              <a:gd name="connsiteY93" fmla="*/ 803868 h 1165609"/>
              <a:gd name="connsiteX94" fmla="*/ 542611 w 3215473"/>
              <a:gd name="connsiteY94" fmla="*/ 753627 h 1165609"/>
              <a:gd name="connsiteX95" fmla="*/ 633046 w 3215473"/>
              <a:gd name="connsiteY95" fmla="*/ 688312 h 1165609"/>
              <a:gd name="connsiteX96" fmla="*/ 668216 w 3215473"/>
              <a:gd name="connsiteY96" fmla="*/ 658167 h 1165609"/>
              <a:gd name="connsiteX97" fmla="*/ 718457 w 3215473"/>
              <a:gd name="connsiteY97" fmla="*/ 643095 h 1165609"/>
              <a:gd name="connsiteX98" fmla="*/ 768699 w 3215473"/>
              <a:gd name="connsiteY98" fmla="*/ 653143 h 1165609"/>
              <a:gd name="connsiteX99" fmla="*/ 798844 w 3215473"/>
              <a:gd name="connsiteY99" fmla="*/ 638070 h 1165609"/>
              <a:gd name="connsiteX100" fmla="*/ 839038 w 3215473"/>
              <a:gd name="connsiteY100" fmla="*/ 653143 h 1165609"/>
              <a:gd name="connsiteX101" fmla="*/ 889279 w 3215473"/>
              <a:gd name="connsiteY101" fmla="*/ 638070 h 1165609"/>
              <a:gd name="connsiteX102" fmla="*/ 894304 w 3215473"/>
              <a:gd name="connsiteY102" fmla="*/ 663191 h 1165609"/>
              <a:gd name="connsiteX103" fmla="*/ 874207 w 3215473"/>
              <a:gd name="connsiteY103" fmla="*/ 708409 h 1165609"/>
              <a:gd name="connsiteX104" fmla="*/ 864159 w 3215473"/>
              <a:gd name="connsiteY104" fmla="*/ 753627 h 1165609"/>
              <a:gd name="connsiteX105" fmla="*/ 834014 w 3215473"/>
              <a:gd name="connsiteY105" fmla="*/ 783772 h 1165609"/>
              <a:gd name="connsiteX106" fmla="*/ 798844 w 3215473"/>
              <a:gd name="connsiteY106" fmla="*/ 793820 h 1165609"/>
              <a:gd name="connsiteX107" fmla="*/ 869183 w 3215473"/>
              <a:gd name="connsiteY107" fmla="*/ 808892 h 1165609"/>
              <a:gd name="connsiteX108" fmla="*/ 834014 w 3215473"/>
              <a:gd name="connsiteY108" fmla="*/ 828989 h 1165609"/>
              <a:gd name="connsiteX109" fmla="*/ 813917 w 3215473"/>
              <a:gd name="connsiteY109" fmla="*/ 874207 h 1165609"/>
              <a:gd name="connsiteX110" fmla="*/ 733530 w 3215473"/>
              <a:gd name="connsiteY110" fmla="*/ 889279 h 1165609"/>
              <a:gd name="connsiteX111" fmla="*/ 733530 w 3215473"/>
              <a:gd name="connsiteY111" fmla="*/ 929473 h 1165609"/>
              <a:gd name="connsiteX112" fmla="*/ 773723 w 3215473"/>
              <a:gd name="connsiteY112" fmla="*/ 899328 h 1165609"/>
              <a:gd name="connsiteX113" fmla="*/ 823965 w 3215473"/>
              <a:gd name="connsiteY113" fmla="*/ 899328 h 1165609"/>
              <a:gd name="connsiteX114" fmla="*/ 828989 w 3215473"/>
              <a:gd name="connsiteY114" fmla="*/ 959618 h 1165609"/>
              <a:gd name="connsiteX115" fmla="*/ 844062 w 3215473"/>
              <a:gd name="connsiteY115" fmla="*/ 999811 h 1165609"/>
              <a:gd name="connsiteX116" fmla="*/ 844062 w 3215473"/>
              <a:gd name="connsiteY116" fmla="*/ 1034980 h 1165609"/>
              <a:gd name="connsiteX117" fmla="*/ 834014 w 3215473"/>
              <a:gd name="connsiteY117" fmla="*/ 1075174 h 1165609"/>
              <a:gd name="connsiteX118" fmla="*/ 793820 w 3215473"/>
              <a:gd name="connsiteY118" fmla="*/ 1110343 h 1165609"/>
              <a:gd name="connsiteX119" fmla="*/ 768699 w 3215473"/>
              <a:gd name="connsiteY119" fmla="*/ 1160585 h 1165609"/>
              <a:gd name="connsiteX120" fmla="*/ 818941 w 3215473"/>
              <a:gd name="connsiteY120" fmla="*/ 1140488 h 1165609"/>
              <a:gd name="connsiteX121" fmla="*/ 834014 w 3215473"/>
              <a:gd name="connsiteY121" fmla="*/ 1105319 h 1165609"/>
              <a:gd name="connsiteX122" fmla="*/ 859134 w 3215473"/>
              <a:gd name="connsiteY122" fmla="*/ 1085222 h 1165609"/>
              <a:gd name="connsiteX123" fmla="*/ 889279 w 3215473"/>
              <a:gd name="connsiteY123" fmla="*/ 1065125 h 1165609"/>
              <a:gd name="connsiteX124" fmla="*/ 874207 w 3215473"/>
              <a:gd name="connsiteY124" fmla="*/ 1019908 h 1165609"/>
              <a:gd name="connsiteX125" fmla="*/ 909376 w 3215473"/>
              <a:gd name="connsiteY125" fmla="*/ 1009859 h 1165609"/>
              <a:gd name="connsiteX126" fmla="*/ 884255 w 3215473"/>
              <a:gd name="connsiteY126" fmla="*/ 984739 h 1165609"/>
              <a:gd name="connsiteX127" fmla="*/ 849086 w 3215473"/>
              <a:gd name="connsiteY127" fmla="*/ 939521 h 1165609"/>
              <a:gd name="connsiteX128" fmla="*/ 859134 w 3215473"/>
              <a:gd name="connsiteY128" fmla="*/ 859134 h 1165609"/>
              <a:gd name="connsiteX129" fmla="*/ 884255 w 3215473"/>
              <a:gd name="connsiteY129" fmla="*/ 849086 h 1165609"/>
              <a:gd name="connsiteX130" fmla="*/ 904352 w 3215473"/>
              <a:gd name="connsiteY130" fmla="*/ 869183 h 1165609"/>
              <a:gd name="connsiteX131" fmla="*/ 879231 w 3215473"/>
              <a:gd name="connsiteY131" fmla="*/ 828989 h 1165609"/>
              <a:gd name="connsiteX132" fmla="*/ 894304 w 3215473"/>
              <a:gd name="connsiteY132" fmla="*/ 788796 h 1165609"/>
              <a:gd name="connsiteX133" fmla="*/ 924449 w 3215473"/>
              <a:gd name="connsiteY133" fmla="*/ 748602 h 1165609"/>
              <a:gd name="connsiteX134" fmla="*/ 929473 w 3215473"/>
              <a:gd name="connsiteY134" fmla="*/ 728506 h 1165609"/>
              <a:gd name="connsiteX135" fmla="*/ 934497 w 3215473"/>
              <a:gd name="connsiteY135" fmla="*/ 703385 h 1165609"/>
              <a:gd name="connsiteX136" fmla="*/ 939521 w 3215473"/>
              <a:gd name="connsiteY136" fmla="*/ 678264 h 1165609"/>
              <a:gd name="connsiteX137" fmla="*/ 1019908 w 3215473"/>
              <a:gd name="connsiteY137" fmla="*/ 678264 h 1165609"/>
              <a:gd name="connsiteX138" fmla="*/ 1019908 w 3215473"/>
              <a:gd name="connsiteY138" fmla="*/ 733530 h 1165609"/>
              <a:gd name="connsiteX139" fmla="*/ 1060101 w 3215473"/>
              <a:gd name="connsiteY139" fmla="*/ 728506 h 1165609"/>
              <a:gd name="connsiteX140" fmla="*/ 1029956 w 3215473"/>
              <a:gd name="connsiteY140" fmla="*/ 673240 h 1165609"/>
              <a:gd name="connsiteX141" fmla="*/ 1070150 w 3215473"/>
              <a:gd name="connsiteY141" fmla="*/ 638070 h 1165609"/>
              <a:gd name="connsiteX142" fmla="*/ 1125416 w 3215473"/>
              <a:gd name="connsiteY142" fmla="*/ 648119 h 1165609"/>
              <a:gd name="connsiteX143" fmla="*/ 1110343 w 3215473"/>
              <a:gd name="connsiteY143" fmla="*/ 683288 h 1165609"/>
              <a:gd name="connsiteX144" fmla="*/ 1150537 w 3215473"/>
              <a:gd name="connsiteY144" fmla="*/ 708409 h 1165609"/>
              <a:gd name="connsiteX145" fmla="*/ 1135464 w 3215473"/>
              <a:gd name="connsiteY145" fmla="*/ 758651 h 1165609"/>
              <a:gd name="connsiteX146" fmla="*/ 1155561 w 3215473"/>
              <a:gd name="connsiteY146" fmla="*/ 728506 h 1165609"/>
              <a:gd name="connsiteX147" fmla="*/ 1160585 w 3215473"/>
              <a:gd name="connsiteY147" fmla="*/ 688312 h 1165609"/>
              <a:gd name="connsiteX148" fmla="*/ 1200778 w 3215473"/>
              <a:gd name="connsiteY148" fmla="*/ 693336 h 1165609"/>
              <a:gd name="connsiteX149" fmla="*/ 1160585 w 3215473"/>
              <a:gd name="connsiteY149" fmla="*/ 658167 h 1165609"/>
              <a:gd name="connsiteX150" fmla="*/ 1135464 w 3215473"/>
              <a:gd name="connsiteY150" fmla="*/ 628022 h 1165609"/>
              <a:gd name="connsiteX151" fmla="*/ 1195754 w 3215473"/>
              <a:gd name="connsiteY151" fmla="*/ 633046 h 1165609"/>
              <a:gd name="connsiteX152" fmla="*/ 1235948 w 3215473"/>
              <a:gd name="connsiteY152" fmla="*/ 678264 h 1165609"/>
              <a:gd name="connsiteX153" fmla="*/ 1220875 w 3215473"/>
              <a:gd name="connsiteY153" fmla="*/ 723481 h 1165609"/>
              <a:gd name="connsiteX154" fmla="*/ 1245996 w 3215473"/>
              <a:gd name="connsiteY154" fmla="*/ 758651 h 1165609"/>
              <a:gd name="connsiteX155" fmla="*/ 1281165 w 3215473"/>
              <a:gd name="connsiteY155" fmla="*/ 723481 h 1165609"/>
              <a:gd name="connsiteX156" fmla="*/ 1306286 w 3215473"/>
              <a:gd name="connsiteY156" fmla="*/ 758651 h 1165609"/>
              <a:gd name="connsiteX157" fmla="*/ 1281165 w 3215473"/>
              <a:gd name="connsiteY157" fmla="*/ 788796 h 1165609"/>
              <a:gd name="connsiteX158" fmla="*/ 1251020 w 3215473"/>
              <a:gd name="connsiteY158" fmla="*/ 854110 h 1165609"/>
              <a:gd name="connsiteX159" fmla="*/ 1235948 w 3215473"/>
              <a:gd name="connsiteY159" fmla="*/ 874207 h 1165609"/>
              <a:gd name="connsiteX160" fmla="*/ 1276141 w 3215473"/>
              <a:gd name="connsiteY160" fmla="*/ 854110 h 1165609"/>
              <a:gd name="connsiteX161" fmla="*/ 1271117 w 3215473"/>
              <a:gd name="connsiteY161" fmla="*/ 823965 h 1165609"/>
              <a:gd name="connsiteX162" fmla="*/ 1306286 w 3215473"/>
              <a:gd name="connsiteY162" fmla="*/ 788796 h 1165609"/>
              <a:gd name="connsiteX163" fmla="*/ 1341455 w 3215473"/>
              <a:gd name="connsiteY163" fmla="*/ 823965 h 1165609"/>
              <a:gd name="connsiteX164" fmla="*/ 1356528 w 3215473"/>
              <a:gd name="connsiteY164" fmla="*/ 854110 h 1165609"/>
              <a:gd name="connsiteX165" fmla="*/ 1391697 w 3215473"/>
              <a:gd name="connsiteY165" fmla="*/ 854110 h 1165609"/>
              <a:gd name="connsiteX166" fmla="*/ 1446963 w 3215473"/>
              <a:gd name="connsiteY166" fmla="*/ 884255 h 1165609"/>
              <a:gd name="connsiteX167" fmla="*/ 1497205 w 3215473"/>
              <a:gd name="connsiteY167" fmla="*/ 934497 h 1165609"/>
              <a:gd name="connsiteX168" fmla="*/ 1572567 w 3215473"/>
              <a:gd name="connsiteY168" fmla="*/ 964642 h 1165609"/>
              <a:gd name="connsiteX169" fmla="*/ 1537398 w 3215473"/>
              <a:gd name="connsiteY169" fmla="*/ 929473 h 1165609"/>
              <a:gd name="connsiteX170" fmla="*/ 1467060 w 3215473"/>
              <a:gd name="connsiteY170" fmla="*/ 879231 h 1165609"/>
              <a:gd name="connsiteX171" fmla="*/ 1436915 w 3215473"/>
              <a:gd name="connsiteY171" fmla="*/ 849086 h 1165609"/>
              <a:gd name="connsiteX172" fmla="*/ 1386673 w 3215473"/>
              <a:gd name="connsiteY172" fmla="*/ 818941 h 1165609"/>
              <a:gd name="connsiteX173" fmla="*/ 1386673 w 3215473"/>
              <a:gd name="connsiteY173" fmla="*/ 798844 h 1165609"/>
              <a:gd name="connsiteX174" fmla="*/ 1451987 w 3215473"/>
              <a:gd name="connsiteY174" fmla="*/ 808892 h 1165609"/>
              <a:gd name="connsiteX175" fmla="*/ 1431890 w 3215473"/>
              <a:gd name="connsiteY175" fmla="*/ 783772 h 1165609"/>
              <a:gd name="connsiteX176" fmla="*/ 1421842 w 3215473"/>
              <a:gd name="connsiteY176" fmla="*/ 748602 h 1165609"/>
              <a:gd name="connsiteX177" fmla="*/ 1457011 w 3215473"/>
              <a:gd name="connsiteY177" fmla="*/ 748602 h 1165609"/>
              <a:gd name="connsiteX178" fmla="*/ 1421842 w 3215473"/>
              <a:gd name="connsiteY178" fmla="*/ 733530 h 1165609"/>
              <a:gd name="connsiteX179" fmla="*/ 1396721 w 3215473"/>
              <a:gd name="connsiteY179" fmla="*/ 753627 h 1165609"/>
              <a:gd name="connsiteX180" fmla="*/ 1366576 w 3215473"/>
              <a:gd name="connsiteY180" fmla="*/ 748602 h 1165609"/>
              <a:gd name="connsiteX181" fmla="*/ 1386673 w 3215473"/>
              <a:gd name="connsiteY181" fmla="*/ 713433 h 1165609"/>
              <a:gd name="connsiteX182" fmla="*/ 1386673 w 3215473"/>
              <a:gd name="connsiteY182" fmla="*/ 678264 h 1165609"/>
              <a:gd name="connsiteX183" fmla="*/ 1346479 w 3215473"/>
              <a:gd name="connsiteY183" fmla="*/ 673240 h 1165609"/>
              <a:gd name="connsiteX184" fmla="*/ 1336431 w 3215473"/>
              <a:gd name="connsiteY184" fmla="*/ 693336 h 1165609"/>
              <a:gd name="connsiteX185" fmla="*/ 1311310 w 3215473"/>
              <a:gd name="connsiteY185" fmla="*/ 653143 h 1165609"/>
              <a:gd name="connsiteX186" fmla="*/ 1286189 w 3215473"/>
              <a:gd name="connsiteY186" fmla="*/ 673240 h 1165609"/>
              <a:gd name="connsiteX187" fmla="*/ 1276141 w 3215473"/>
              <a:gd name="connsiteY187" fmla="*/ 643095 h 1165609"/>
              <a:gd name="connsiteX188" fmla="*/ 1286189 w 3215473"/>
              <a:gd name="connsiteY188" fmla="*/ 612950 h 1165609"/>
              <a:gd name="connsiteX189" fmla="*/ 1251020 w 3215473"/>
              <a:gd name="connsiteY189" fmla="*/ 592853 h 1165609"/>
              <a:gd name="connsiteX190" fmla="*/ 1240972 w 3215473"/>
              <a:gd name="connsiteY190" fmla="*/ 622998 h 1165609"/>
              <a:gd name="connsiteX191" fmla="*/ 1220875 w 3215473"/>
              <a:gd name="connsiteY191" fmla="*/ 582805 h 1165609"/>
              <a:gd name="connsiteX192" fmla="*/ 1195754 w 3215473"/>
              <a:gd name="connsiteY192" fmla="*/ 577780 h 1165609"/>
              <a:gd name="connsiteX193" fmla="*/ 1215851 w 3215473"/>
              <a:gd name="connsiteY193" fmla="*/ 557684 h 1165609"/>
              <a:gd name="connsiteX194" fmla="*/ 1240972 w 3215473"/>
              <a:gd name="connsiteY194" fmla="*/ 577780 h 1165609"/>
              <a:gd name="connsiteX195" fmla="*/ 1271117 w 3215473"/>
              <a:gd name="connsiteY195" fmla="*/ 577780 h 1165609"/>
              <a:gd name="connsiteX196" fmla="*/ 1296238 w 3215473"/>
              <a:gd name="connsiteY196" fmla="*/ 617974 h 1165609"/>
              <a:gd name="connsiteX197" fmla="*/ 1341455 w 3215473"/>
              <a:gd name="connsiteY197" fmla="*/ 628022 h 1165609"/>
              <a:gd name="connsiteX198" fmla="*/ 1391697 w 3215473"/>
              <a:gd name="connsiteY198" fmla="*/ 638070 h 1165609"/>
              <a:gd name="connsiteX199" fmla="*/ 1446963 w 3215473"/>
              <a:gd name="connsiteY199" fmla="*/ 663191 h 1165609"/>
              <a:gd name="connsiteX200" fmla="*/ 1477108 w 3215473"/>
              <a:gd name="connsiteY200" fmla="*/ 683288 h 1165609"/>
              <a:gd name="connsiteX201" fmla="*/ 1502229 w 3215473"/>
              <a:gd name="connsiteY201" fmla="*/ 673240 h 1165609"/>
              <a:gd name="connsiteX202" fmla="*/ 1532374 w 3215473"/>
              <a:gd name="connsiteY202" fmla="*/ 698361 h 1165609"/>
              <a:gd name="connsiteX203" fmla="*/ 1562519 w 3215473"/>
              <a:gd name="connsiteY203" fmla="*/ 698361 h 1165609"/>
              <a:gd name="connsiteX204" fmla="*/ 1562519 w 3215473"/>
              <a:gd name="connsiteY204" fmla="*/ 763675 h 1165609"/>
              <a:gd name="connsiteX205" fmla="*/ 1587640 w 3215473"/>
              <a:gd name="connsiteY205" fmla="*/ 788796 h 1165609"/>
              <a:gd name="connsiteX206" fmla="*/ 1597688 w 3215473"/>
              <a:gd name="connsiteY206" fmla="*/ 733530 h 1165609"/>
              <a:gd name="connsiteX207" fmla="*/ 1617785 w 3215473"/>
              <a:gd name="connsiteY207" fmla="*/ 723481 h 1165609"/>
              <a:gd name="connsiteX208" fmla="*/ 1567543 w 3215473"/>
              <a:gd name="connsiteY208" fmla="*/ 693336 h 1165609"/>
              <a:gd name="connsiteX209" fmla="*/ 1517301 w 3215473"/>
              <a:gd name="connsiteY209" fmla="*/ 648119 h 1165609"/>
              <a:gd name="connsiteX210" fmla="*/ 1582616 w 3215473"/>
              <a:gd name="connsiteY210" fmla="*/ 633046 h 1165609"/>
              <a:gd name="connsiteX211" fmla="*/ 1668027 w 3215473"/>
              <a:gd name="connsiteY211" fmla="*/ 597877 h 1165609"/>
              <a:gd name="connsiteX212" fmla="*/ 1718268 w 3215473"/>
              <a:gd name="connsiteY212" fmla="*/ 557684 h 1165609"/>
              <a:gd name="connsiteX213" fmla="*/ 1758462 w 3215473"/>
              <a:gd name="connsiteY213" fmla="*/ 582805 h 1165609"/>
              <a:gd name="connsiteX214" fmla="*/ 1783583 w 3215473"/>
              <a:gd name="connsiteY214" fmla="*/ 597877 h 1165609"/>
              <a:gd name="connsiteX215" fmla="*/ 1798655 w 3215473"/>
              <a:gd name="connsiteY215" fmla="*/ 567732 h 1165609"/>
              <a:gd name="connsiteX216" fmla="*/ 1828800 w 3215473"/>
              <a:gd name="connsiteY216" fmla="*/ 597877 h 1165609"/>
              <a:gd name="connsiteX217" fmla="*/ 1843873 w 3215473"/>
              <a:gd name="connsiteY217" fmla="*/ 572756 h 1165609"/>
              <a:gd name="connsiteX218" fmla="*/ 1838849 w 3215473"/>
              <a:gd name="connsiteY218" fmla="*/ 622998 h 1165609"/>
              <a:gd name="connsiteX219" fmla="*/ 1868994 w 3215473"/>
              <a:gd name="connsiteY219" fmla="*/ 643095 h 1165609"/>
              <a:gd name="connsiteX220" fmla="*/ 1858945 w 3215473"/>
              <a:gd name="connsiteY220" fmla="*/ 622998 h 1165609"/>
              <a:gd name="connsiteX221" fmla="*/ 1899139 w 3215473"/>
              <a:gd name="connsiteY221" fmla="*/ 638070 h 1165609"/>
              <a:gd name="connsiteX222" fmla="*/ 1874018 w 3215473"/>
              <a:gd name="connsiteY222" fmla="*/ 658167 h 1165609"/>
              <a:gd name="connsiteX223" fmla="*/ 1884066 w 3215473"/>
              <a:gd name="connsiteY223" fmla="*/ 673240 h 1165609"/>
              <a:gd name="connsiteX224" fmla="*/ 1848897 w 3215473"/>
              <a:gd name="connsiteY224" fmla="*/ 693336 h 1165609"/>
              <a:gd name="connsiteX225" fmla="*/ 1914211 w 3215473"/>
              <a:gd name="connsiteY225" fmla="*/ 703385 h 1165609"/>
              <a:gd name="connsiteX226" fmla="*/ 1989574 w 3215473"/>
              <a:gd name="connsiteY226" fmla="*/ 703385 h 1165609"/>
              <a:gd name="connsiteX227" fmla="*/ 1984550 w 3215473"/>
              <a:gd name="connsiteY227" fmla="*/ 733530 h 1165609"/>
              <a:gd name="connsiteX228" fmla="*/ 1959429 w 3215473"/>
              <a:gd name="connsiteY228" fmla="*/ 743578 h 1165609"/>
              <a:gd name="connsiteX229" fmla="*/ 2034792 w 3215473"/>
              <a:gd name="connsiteY229" fmla="*/ 813917 h 1165609"/>
              <a:gd name="connsiteX230" fmla="*/ 2074985 w 3215473"/>
              <a:gd name="connsiteY230" fmla="*/ 803868 h 1165609"/>
              <a:gd name="connsiteX231" fmla="*/ 2024743 w 3215473"/>
              <a:gd name="connsiteY231" fmla="*/ 758651 h 1165609"/>
              <a:gd name="connsiteX232" fmla="*/ 2054888 w 3215473"/>
              <a:gd name="connsiteY232" fmla="*/ 718457 h 1165609"/>
              <a:gd name="connsiteX233" fmla="*/ 2120203 w 3215473"/>
              <a:gd name="connsiteY233" fmla="*/ 738554 h 1165609"/>
              <a:gd name="connsiteX234" fmla="*/ 2175468 w 3215473"/>
              <a:gd name="connsiteY234" fmla="*/ 788796 h 1165609"/>
              <a:gd name="connsiteX235" fmla="*/ 2215662 w 3215473"/>
              <a:gd name="connsiteY235" fmla="*/ 803868 h 1165609"/>
              <a:gd name="connsiteX236" fmla="*/ 2195565 w 3215473"/>
              <a:gd name="connsiteY236" fmla="*/ 813917 h 1165609"/>
              <a:gd name="connsiteX237" fmla="*/ 2150348 w 3215473"/>
              <a:gd name="connsiteY237" fmla="*/ 849086 h 1165609"/>
              <a:gd name="connsiteX238" fmla="*/ 2165420 w 3215473"/>
              <a:gd name="connsiteY238" fmla="*/ 889279 h 1165609"/>
              <a:gd name="connsiteX239" fmla="*/ 2110154 w 3215473"/>
              <a:gd name="connsiteY239" fmla="*/ 914400 h 1165609"/>
              <a:gd name="connsiteX240" fmla="*/ 2039816 w 3215473"/>
              <a:gd name="connsiteY240" fmla="*/ 929473 h 1165609"/>
              <a:gd name="connsiteX241" fmla="*/ 1984550 w 3215473"/>
              <a:gd name="connsiteY241" fmla="*/ 874207 h 1165609"/>
              <a:gd name="connsiteX242" fmla="*/ 1964453 w 3215473"/>
              <a:gd name="connsiteY242" fmla="*/ 894303 h 1165609"/>
              <a:gd name="connsiteX243" fmla="*/ 2009671 w 3215473"/>
              <a:gd name="connsiteY243" fmla="*/ 914400 h 1165609"/>
              <a:gd name="connsiteX244" fmla="*/ 2049864 w 3215473"/>
              <a:gd name="connsiteY244" fmla="*/ 949569 h 1165609"/>
              <a:gd name="connsiteX245" fmla="*/ 2085033 w 3215473"/>
              <a:gd name="connsiteY245" fmla="*/ 954594 h 1165609"/>
              <a:gd name="connsiteX246" fmla="*/ 2115178 w 3215473"/>
              <a:gd name="connsiteY246" fmla="*/ 1019908 h 1165609"/>
              <a:gd name="connsiteX247" fmla="*/ 2150348 w 3215473"/>
              <a:gd name="connsiteY247" fmla="*/ 1040005 h 1165609"/>
              <a:gd name="connsiteX248" fmla="*/ 2115178 w 3215473"/>
              <a:gd name="connsiteY248" fmla="*/ 999811 h 1165609"/>
              <a:gd name="connsiteX249" fmla="*/ 2125227 w 3215473"/>
              <a:gd name="connsiteY249" fmla="*/ 954594 h 1165609"/>
              <a:gd name="connsiteX250" fmla="*/ 2165420 w 3215473"/>
              <a:gd name="connsiteY250" fmla="*/ 954594 h 1165609"/>
              <a:gd name="connsiteX251" fmla="*/ 2220686 w 3215473"/>
              <a:gd name="connsiteY251" fmla="*/ 944545 h 1165609"/>
              <a:gd name="connsiteX252" fmla="*/ 2240783 w 3215473"/>
              <a:gd name="connsiteY252" fmla="*/ 909376 h 1165609"/>
              <a:gd name="connsiteX253" fmla="*/ 2270928 w 3215473"/>
              <a:gd name="connsiteY253" fmla="*/ 924448 h 1165609"/>
              <a:gd name="connsiteX254" fmla="*/ 2240783 w 3215473"/>
              <a:gd name="connsiteY254" fmla="*/ 954594 h 1165609"/>
              <a:gd name="connsiteX255" fmla="*/ 2275952 w 3215473"/>
              <a:gd name="connsiteY255" fmla="*/ 994787 h 1165609"/>
              <a:gd name="connsiteX256" fmla="*/ 2306097 w 3215473"/>
              <a:gd name="connsiteY256" fmla="*/ 1009859 h 1165609"/>
              <a:gd name="connsiteX257" fmla="*/ 2326194 w 3215473"/>
              <a:gd name="connsiteY257" fmla="*/ 1024932 h 1165609"/>
              <a:gd name="connsiteX258" fmla="*/ 2336242 w 3215473"/>
              <a:gd name="connsiteY258" fmla="*/ 984739 h 1165609"/>
              <a:gd name="connsiteX259" fmla="*/ 2306097 w 3215473"/>
              <a:gd name="connsiteY259" fmla="*/ 944545 h 1165609"/>
              <a:gd name="connsiteX260" fmla="*/ 2280976 w 3215473"/>
              <a:gd name="connsiteY260" fmla="*/ 909376 h 1165609"/>
              <a:gd name="connsiteX261" fmla="*/ 2280976 w 3215473"/>
              <a:gd name="connsiteY261" fmla="*/ 879231 h 1165609"/>
              <a:gd name="connsiteX262" fmla="*/ 2331218 w 3215473"/>
              <a:gd name="connsiteY262" fmla="*/ 899328 h 1165609"/>
              <a:gd name="connsiteX263" fmla="*/ 2341266 w 3215473"/>
              <a:gd name="connsiteY263" fmla="*/ 854110 h 1165609"/>
              <a:gd name="connsiteX264" fmla="*/ 2316145 w 3215473"/>
              <a:gd name="connsiteY264" fmla="*/ 813917 h 1165609"/>
              <a:gd name="connsiteX265" fmla="*/ 2366387 w 3215473"/>
              <a:gd name="connsiteY265" fmla="*/ 849086 h 1165609"/>
              <a:gd name="connsiteX266" fmla="*/ 2431701 w 3215473"/>
              <a:gd name="connsiteY266" fmla="*/ 869183 h 1165609"/>
              <a:gd name="connsiteX267" fmla="*/ 2476919 w 3215473"/>
              <a:gd name="connsiteY267" fmla="*/ 894303 h 1165609"/>
              <a:gd name="connsiteX268" fmla="*/ 2507064 w 3215473"/>
              <a:gd name="connsiteY268" fmla="*/ 919424 h 1165609"/>
              <a:gd name="connsiteX269" fmla="*/ 2577403 w 3215473"/>
              <a:gd name="connsiteY269" fmla="*/ 949569 h 1165609"/>
              <a:gd name="connsiteX270" fmla="*/ 2612572 w 3215473"/>
              <a:gd name="connsiteY270" fmla="*/ 979714 h 1165609"/>
              <a:gd name="connsiteX271" fmla="*/ 2602523 w 3215473"/>
              <a:gd name="connsiteY271" fmla="*/ 1009859 h 1165609"/>
              <a:gd name="connsiteX272" fmla="*/ 2522137 w 3215473"/>
              <a:gd name="connsiteY272" fmla="*/ 944545 h 1165609"/>
              <a:gd name="connsiteX273" fmla="*/ 2466871 w 3215473"/>
              <a:gd name="connsiteY273" fmla="*/ 949569 h 1165609"/>
              <a:gd name="connsiteX274" fmla="*/ 2406581 w 3215473"/>
              <a:gd name="connsiteY274" fmla="*/ 944545 h 1165609"/>
              <a:gd name="connsiteX275" fmla="*/ 2512088 w 3215473"/>
              <a:gd name="connsiteY275" fmla="*/ 979714 h 1165609"/>
              <a:gd name="connsiteX276" fmla="*/ 2557306 w 3215473"/>
              <a:gd name="connsiteY276" fmla="*/ 1024932 h 1165609"/>
              <a:gd name="connsiteX277" fmla="*/ 2627644 w 3215473"/>
              <a:gd name="connsiteY277" fmla="*/ 1055077 h 1165609"/>
              <a:gd name="connsiteX278" fmla="*/ 2657789 w 3215473"/>
              <a:gd name="connsiteY278" fmla="*/ 1095270 h 1165609"/>
              <a:gd name="connsiteX279" fmla="*/ 2612572 w 3215473"/>
              <a:gd name="connsiteY279" fmla="*/ 1120391 h 1165609"/>
              <a:gd name="connsiteX280" fmla="*/ 2532185 w 3215473"/>
              <a:gd name="connsiteY280" fmla="*/ 1090246 h 1165609"/>
              <a:gd name="connsiteX281" fmla="*/ 2466871 w 3215473"/>
              <a:gd name="connsiteY281" fmla="*/ 1100295 h 1165609"/>
              <a:gd name="connsiteX282" fmla="*/ 2426677 w 3215473"/>
              <a:gd name="connsiteY282" fmla="*/ 1060101 h 1165609"/>
              <a:gd name="connsiteX283" fmla="*/ 2441750 w 3215473"/>
              <a:gd name="connsiteY283" fmla="*/ 1105319 h 1165609"/>
              <a:gd name="connsiteX284" fmla="*/ 2456822 w 3215473"/>
              <a:gd name="connsiteY284" fmla="*/ 1145512 h 1165609"/>
              <a:gd name="connsiteX285" fmla="*/ 2486967 w 3215473"/>
              <a:gd name="connsiteY285" fmla="*/ 1105319 h 1165609"/>
              <a:gd name="connsiteX286" fmla="*/ 2522137 w 3215473"/>
              <a:gd name="connsiteY286" fmla="*/ 1130440 h 1165609"/>
              <a:gd name="connsiteX287" fmla="*/ 2572378 w 3215473"/>
              <a:gd name="connsiteY287" fmla="*/ 1130440 h 1165609"/>
              <a:gd name="connsiteX288" fmla="*/ 2672862 w 3215473"/>
              <a:gd name="connsiteY288" fmla="*/ 1145512 h 1165609"/>
              <a:gd name="connsiteX289" fmla="*/ 2753249 w 3215473"/>
              <a:gd name="connsiteY289" fmla="*/ 1145512 h 1165609"/>
              <a:gd name="connsiteX290" fmla="*/ 2682910 w 3215473"/>
              <a:gd name="connsiteY290" fmla="*/ 1095270 h 1165609"/>
              <a:gd name="connsiteX291" fmla="*/ 2748225 w 3215473"/>
              <a:gd name="connsiteY291" fmla="*/ 1090246 h 1165609"/>
              <a:gd name="connsiteX292" fmla="*/ 2813539 w 3215473"/>
              <a:gd name="connsiteY292" fmla="*/ 1110343 h 1165609"/>
              <a:gd name="connsiteX293" fmla="*/ 2798466 w 3215473"/>
              <a:gd name="connsiteY293" fmla="*/ 1155561 h 1165609"/>
              <a:gd name="connsiteX294" fmla="*/ 2888901 w 3215473"/>
              <a:gd name="connsiteY294" fmla="*/ 1155561 h 1165609"/>
              <a:gd name="connsiteX295" fmla="*/ 2863781 w 3215473"/>
              <a:gd name="connsiteY295" fmla="*/ 1130440 h 1165609"/>
              <a:gd name="connsiteX296" fmla="*/ 2868805 w 3215473"/>
              <a:gd name="connsiteY296" fmla="*/ 1070150 h 1165609"/>
              <a:gd name="connsiteX297" fmla="*/ 2823587 w 3215473"/>
              <a:gd name="connsiteY297" fmla="*/ 1050053 h 1165609"/>
              <a:gd name="connsiteX298" fmla="*/ 2813539 w 3215473"/>
              <a:gd name="connsiteY298" fmla="*/ 1004835 h 1165609"/>
              <a:gd name="connsiteX299" fmla="*/ 2853732 w 3215473"/>
              <a:gd name="connsiteY299" fmla="*/ 1004835 h 1165609"/>
              <a:gd name="connsiteX300" fmla="*/ 2858756 w 3215473"/>
              <a:gd name="connsiteY300" fmla="*/ 969666 h 1165609"/>
              <a:gd name="connsiteX301" fmla="*/ 2883877 w 3215473"/>
              <a:gd name="connsiteY301" fmla="*/ 974690 h 1165609"/>
              <a:gd name="connsiteX302" fmla="*/ 2868805 w 3215473"/>
              <a:gd name="connsiteY302" fmla="*/ 1004835 h 1165609"/>
              <a:gd name="connsiteX303" fmla="*/ 2924071 w 3215473"/>
              <a:gd name="connsiteY303" fmla="*/ 1024932 h 1165609"/>
              <a:gd name="connsiteX304" fmla="*/ 2969288 w 3215473"/>
              <a:gd name="connsiteY304" fmla="*/ 1090246 h 1165609"/>
              <a:gd name="connsiteX305" fmla="*/ 3014506 w 3215473"/>
              <a:gd name="connsiteY305" fmla="*/ 1090246 h 1165609"/>
              <a:gd name="connsiteX306" fmla="*/ 2989385 w 3215473"/>
              <a:gd name="connsiteY306" fmla="*/ 1034980 h 1165609"/>
              <a:gd name="connsiteX307" fmla="*/ 3004457 w 3215473"/>
              <a:gd name="connsiteY307" fmla="*/ 984739 h 1165609"/>
              <a:gd name="connsiteX308" fmla="*/ 2979337 w 3215473"/>
              <a:gd name="connsiteY308" fmla="*/ 934497 h 1165609"/>
              <a:gd name="connsiteX309" fmla="*/ 2984361 w 3215473"/>
              <a:gd name="connsiteY309" fmla="*/ 909376 h 1165609"/>
              <a:gd name="connsiteX310" fmla="*/ 3019530 w 3215473"/>
              <a:gd name="connsiteY310" fmla="*/ 894303 h 1165609"/>
              <a:gd name="connsiteX311" fmla="*/ 3009482 w 3215473"/>
              <a:gd name="connsiteY311" fmla="*/ 924448 h 1165609"/>
              <a:gd name="connsiteX312" fmla="*/ 3024554 w 3215473"/>
              <a:gd name="connsiteY312" fmla="*/ 949569 h 1165609"/>
              <a:gd name="connsiteX313" fmla="*/ 3029578 w 3215473"/>
              <a:gd name="connsiteY313" fmla="*/ 979714 h 1165609"/>
              <a:gd name="connsiteX314" fmla="*/ 3074796 w 3215473"/>
              <a:gd name="connsiteY314" fmla="*/ 1014884 h 1165609"/>
              <a:gd name="connsiteX315" fmla="*/ 3084844 w 3215473"/>
              <a:gd name="connsiteY315" fmla="*/ 1050053 h 1165609"/>
              <a:gd name="connsiteX316" fmla="*/ 3104941 w 3215473"/>
              <a:gd name="connsiteY316" fmla="*/ 1090246 h 1165609"/>
              <a:gd name="connsiteX317" fmla="*/ 3104941 w 3215473"/>
              <a:gd name="connsiteY317" fmla="*/ 1050053 h 1165609"/>
              <a:gd name="connsiteX318" fmla="*/ 3190352 w 3215473"/>
              <a:gd name="connsiteY318" fmla="*/ 1075174 h 1165609"/>
              <a:gd name="connsiteX319" fmla="*/ 3200400 w 3215473"/>
              <a:gd name="connsiteY319" fmla="*/ 1115367 h 1165609"/>
              <a:gd name="connsiteX320" fmla="*/ 3210449 w 3215473"/>
              <a:gd name="connsiteY320" fmla="*/ 1080198 h 1165609"/>
              <a:gd name="connsiteX321" fmla="*/ 3170255 w 3215473"/>
              <a:gd name="connsiteY321" fmla="*/ 1034980 h 1165609"/>
              <a:gd name="connsiteX322" fmla="*/ 3084844 w 3215473"/>
              <a:gd name="connsiteY322" fmla="*/ 999811 h 1165609"/>
              <a:gd name="connsiteX323" fmla="*/ 3120014 w 3215473"/>
              <a:gd name="connsiteY323" fmla="*/ 964642 h 1165609"/>
              <a:gd name="connsiteX324" fmla="*/ 3064748 w 3215473"/>
              <a:gd name="connsiteY324" fmla="*/ 984739 h 1165609"/>
              <a:gd name="connsiteX325" fmla="*/ 3074796 w 3215473"/>
              <a:gd name="connsiteY325" fmla="*/ 949569 h 1165609"/>
              <a:gd name="connsiteX326" fmla="*/ 3089868 w 3215473"/>
              <a:gd name="connsiteY326" fmla="*/ 914400 h 1165609"/>
              <a:gd name="connsiteX327" fmla="*/ 3044651 w 3215473"/>
              <a:gd name="connsiteY327" fmla="*/ 909376 h 1165609"/>
              <a:gd name="connsiteX328" fmla="*/ 3069772 w 3215473"/>
              <a:gd name="connsiteY328" fmla="*/ 889279 h 1165609"/>
              <a:gd name="connsiteX329" fmla="*/ 3094893 w 3215473"/>
              <a:gd name="connsiteY329" fmla="*/ 869183 h 1165609"/>
              <a:gd name="connsiteX330" fmla="*/ 2502040 w 3215473"/>
              <a:gd name="connsiteY330" fmla="*/ 688312 h 1165609"/>
              <a:gd name="connsiteX331" fmla="*/ 2235759 w 3215473"/>
              <a:gd name="connsiteY331" fmla="*/ 537587 h 1165609"/>
              <a:gd name="connsiteX332" fmla="*/ 1944356 w 3215473"/>
              <a:gd name="connsiteY332" fmla="*/ 351692 h 1165609"/>
              <a:gd name="connsiteX333" fmla="*/ 1602712 w 3215473"/>
              <a:gd name="connsiteY333" fmla="*/ 185895 h 1165609"/>
              <a:gd name="connsiteX334" fmla="*/ 0 w 3215473"/>
              <a:gd name="connsiteY334" fmla="*/ 0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15473" h="1165609">
                <a:moveTo>
                  <a:pt x="0" y="0"/>
                </a:moveTo>
                <a:lnTo>
                  <a:pt x="70339" y="20097"/>
                </a:lnTo>
                <a:cubicBezTo>
                  <a:pt x="92948" y="27633"/>
                  <a:pt x="102159" y="39357"/>
                  <a:pt x="135653" y="45218"/>
                </a:cubicBezTo>
                <a:cubicBezTo>
                  <a:pt x="169147" y="51079"/>
                  <a:pt x="239486" y="53591"/>
                  <a:pt x="271306" y="55266"/>
                </a:cubicBezTo>
                <a:cubicBezTo>
                  <a:pt x="303126" y="56941"/>
                  <a:pt x="303963" y="56941"/>
                  <a:pt x="326572" y="55266"/>
                </a:cubicBezTo>
                <a:cubicBezTo>
                  <a:pt x="349181" y="53591"/>
                  <a:pt x="377651" y="41869"/>
                  <a:pt x="406959" y="45218"/>
                </a:cubicBezTo>
                <a:cubicBezTo>
                  <a:pt x="436267" y="48567"/>
                  <a:pt x="478135" y="59453"/>
                  <a:pt x="502418" y="75363"/>
                </a:cubicBezTo>
                <a:cubicBezTo>
                  <a:pt x="526701" y="91273"/>
                  <a:pt x="541774" y="118068"/>
                  <a:pt x="552660" y="140677"/>
                </a:cubicBezTo>
                <a:cubicBezTo>
                  <a:pt x="563546" y="163286"/>
                  <a:pt x="572756" y="194269"/>
                  <a:pt x="567732" y="211016"/>
                </a:cubicBezTo>
                <a:cubicBezTo>
                  <a:pt x="562708" y="227763"/>
                  <a:pt x="537587" y="235300"/>
                  <a:pt x="522515" y="241161"/>
                </a:cubicBezTo>
                <a:cubicBezTo>
                  <a:pt x="507443" y="247022"/>
                  <a:pt x="483996" y="252884"/>
                  <a:pt x="477297" y="246185"/>
                </a:cubicBezTo>
                <a:cubicBezTo>
                  <a:pt x="470598" y="239486"/>
                  <a:pt x="486508" y="205154"/>
                  <a:pt x="482321" y="200967"/>
                </a:cubicBezTo>
                <a:cubicBezTo>
                  <a:pt x="478134" y="196780"/>
                  <a:pt x="462224" y="221901"/>
                  <a:pt x="452176" y="221064"/>
                </a:cubicBezTo>
                <a:cubicBezTo>
                  <a:pt x="442128" y="220227"/>
                  <a:pt x="430405" y="205154"/>
                  <a:pt x="422031" y="195943"/>
                </a:cubicBezTo>
                <a:cubicBezTo>
                  <a:pt x="413657" y="186732"/>
                  <a:pt x="406121" y="162449"/>
                  <a:pt x="401934" y="165798"/>
                </a:cubicBezTo>
                <a:cubicBezTo>
                  <a:pt x="397747" y="169147"/>
                  <a:pt x="390211" y="203480"/>
                  <a:pt x="396910" y="216040"/>
                </a:cubicBezTo>
                <a:cubicBezTo>
                  <a:pt x="403609" y="228601"/>
                  <a:pt x="435429" y="226926"/>
                  <a:pt x="442128" y="241161"/>
                </a:cubicBezTo>
                <a:cubicBezTo>
                  <a:pt x="448827" y="255396"/>
                  <a:pt x="447152" y="284704"/>
                  <a:pt x="437104" y="301451"/>
                </a:cubicBezTo>
                <a:cubicBezTo>
                  <a:pt x="427056" y="318198"/>
                  <a:pt x="400260" y="336620"/>
                  <a:pt x="381838" y="341644"/>
                </a:cubicBezTo>
                <a:cubicBezTo>
                  <a:pt x="363416" y="346668"/>
                  <a:pt x="337458" y="324060"/>
                  <a:pt x="326572" y="331596"/>
                </a:cubicBezTo>
                <a:cubicBezTo>
                  <a:pt x="315686" y="339132"/>
                  <a:pt x="327409" y="375976"/>
                  <a:pt x="316523" y="386862"/>
                </a:cubicBezTo>
                <a:cubicBezTo>
                  <a:pt x="305637" y="397748"/>
                  <a:pt x="267956" y="391886"/>
                  <a:pt x="261257" y="396910"/>
                </a:cubicBezTo>
                <a:cubicBezTo>
                  <a:pt x="254558" y="401934"/>
                  <a:pt x="278005" y="407796"/>
                  <a:pt x="276330" y="417007"/>
                </a:cubicBezTo>
                <a:cubicBezTo>
                  <a:pt x="274655" y="426218"/>
                  <a:pt x="251209" y="452176"/>
                  <a:pt x="251209" y="452176"/>
                </a:cubicBezTo>
                <a:cubicBezTo>
                  <a:pt x="242835" y="463899"/>
                  <a:pt x="241160" y="483158"/>
                  <a:pt x="226088" y="487345"/>
                </a:cubicBezTo>
                <a:cubicBezTo>
                  <a:pt x="211016" y="491532"/>
                  <a:pt x="170822" y="473948"/>
                  <a:pt x="160774" y="477297"/>
                </a:cubicBezTo>
                <a:cubicBezTo>
                  <a:pt x="150726" y="480646"/>
                  <a:pt x="146539" y="510791"/>
                  <a:pt x="165798" y="507442"/>
                </a:cubicBezTo>
                <a:cubicBezTo>
                  <a:pt x="185057" y="504093"/>
                  <a:pt x="248697" y="472273"/>
                  <a:pt x="276330" y="457200"/>
                </a:cubicBezTo>
                <a:cubicBezTo>
                  <a:pt x="303963" y="442128"/>
                  <a:pt x="314849" y="431242"/>
                  <a:pt x="331596" y="417007"/>
                </a:cubicBezTo>
                <a:cubicBezTo>
                  <a:pt x="348343" y="402772"/>
                  <a:pt x="362579" y="384350"/>
                  <a:pt x="376814" y="371789"/>
                </a:cubicBezTo>
                <a:cubicBezTo>
                  <a:pt x="391049" y="359229"/>
                  <a:pt x="401097" y="351692"/>
                  <a:pt x="417007" y="341644"/>
                </a:cubicBezTo>
                <a:cubicBezTo>
                  <a:pt x="432917" y="331596"/>
                  <a:pt x="452176" y="323222"/>
                  <a:pt x="472273" y="311499"/>
                </a:cubicBezTo>
                <a:cubicBezTo>
                  <a:pt x="492370" y="299776"/>
                  <a:pt x="517490" y="282192"/>
                  <a:pt x="537587" y="271306"/>
                </a:cubicBezTo>
                <a:cubicBezTo>
                  <a:pt x="557684" y="260420"/>
                  <a:pt x="577781" y="246185"/>
                  <a:pt x="592853" y="246185"/>
                </a:cubicBezTo>
                <a:cubicBezTo>
                  <a:pt x="607925" y="246185"/>
                  <a:pt x="626347" y="262932"/>
                  <a:pt x="628022" y="271306"/>
                </a:cubicBezTo>
                <a:cubicBezTo>
                  <a:pt x="629697" y="279680"/>
                  <a:pt x="609600" y="286379"/>
                  <a:pt x="602901" y="296427"/>
                </a:cubicBezTo>
                <a:cubicBezTo>
                  <a:pt x="596202" y="306475"/>
                  <a:pt x="587829" y="323223"/>
                  <a:pt x="587829" y="331596"/>
                </a:cubicBezTo>
                <a:cubicBezTo>
                  <a:pt x="587829" y="339969"/>
                  <a:pt x="596202" y="349180"/>
                  <a:pt x="602901" y="346668"/>
                </a:cubicBezTo>
                <a:cubicBezTo>
                  <a:pt x="609600" y="344156"/>
                  <a:pt x="620486" y="314011"/>
                  <a:pt x="628022" y="316523"/>
                </a:cubicBezTo>
                <a:cubicBezTo>
                  <a:pt x="635558" y="319035"/>
                  <a:pt x="650631" y="348343"/>
                  <a:pt x="648119" y="361741"/>
                </a:cubicBezTo>
                <a:cubicBezTo>
                  <a:pt x="645607" y="375139"/>
                  <a:pt x="620486" y="381000"/>
                  <a:pt x="612950" y="396910"/>
                </a:cubicBezTo>
                <a:cubicBezTo>
                  <a:pt x="605414" y="412820"/>
                  <a:pt x="603738" y="441290"/>
                  <a:pt x="602901" y="457200"/>
                </a:cubicBezTo>
                <a:cubicBezTo>
                  <a:pt x="602064" y="473110"/>
                  <a:pt x="601227" y="499068"/>
                  <a:pt x="607926" y="492369"/>
                </a:cubicBezTo>
                <a:cubicBezTo>
                  <a:pt x="614625" y="485670"/>
                  <a:pt x="629697" y="435429"/>
                  <a:pt x="643095" y="417007"/>
                </a:cubicBezTo>
                <a:cubicBezTo>
                  <a:pt x="656493" y="398585"/>
                  <a:pt x="684125" y="394397"/>
                  <a:pt x="688312" y="381837"/>
                </a:cubicBezTo>
                <a:cubicBezTo>
                  <a:pt x="692499" y="369277"/>
                  <a:pt x="673240" y="352530"/>
                  <a:pt x="668216" y="341644"/>
                </a:cubicBezTo>
                <a:cubicBezTo>
                  <a:pt x="663192" y="330758"/>
                  <a:pt x="656492" y="326571"/>
                  <a:pt x="658167" y="316523"/>
                </a:cubicBezTo>
                <a:cubicBezTo>
                  <a:pt x="659842" y="306475"/>
                  <a:pt x="661517" y="284703"/>
                  <a:pt x="678264" y="281354"/>
                </a:cubicBezTo>
                <a:cubicBezTo>
                  <a:pt x="695011" y="278005"/>
                  <a:pt x="758651" y="296427"/>
                  <a:pt x="758651" y="296427"/>
                </a:cubicBezTo>
                <a:cubicBezTo>
                  <a:pt x="786284" y="301451"/>
                  <a:pt x="817266" y="303126"/>
                  <a:pt x="844062" y="311499"/>
                </a:cubicBezTo>
                <a:cubicBezTo>
                  <a:pt x="870858" y="319872"/>
                  <a:pt x="895979" y="334945"/>
                  <a:pt x="919425" y="346668"/>
                </a:cubicBezTo>
                <a:cubicBezTo>
                  <a:pt x="942871" y="358391"/>
                  <a:pt x="967155" y="368439"/>
                  <a:pt x="984739" y="381837"/>
                </a:cubicBezTo>
                <a:cubicBezTo>
                  <a:pt x="1002324" y="395235"/>
                  <a:pt x="1014884" y="421193"/>
                  <a:pt x="1024932" y="427055"/>
                </a:cubicBezTo>
                <a:cubicBezTo>
                  <a:pt x="1034980" y="432917"/>
                  <a:pt x="1034143" y="411983"/>
                  <a:pt x="1045029" y="417007"/>
                </a:cubicBezTo>
                <a:cubicBezTo>
                  <a:pt x="1055915" y="422031"/>
                  <a:pt x="1078523" y="442128"/>
                  <a:pt x="1090246" y="457200"/>
                </a:cubicBezTo>
                <a:cubicBezTo>
                  <a:pt x="1101969" y="472272"/>
                  <a:pt x="1106993" y="489020"/>
                  <a:pt x="1115367" y="507442"/>
                </a:cubicBezTo>
                <a:cubicBezTo>
                  <a:pt x="1123741" y="525864"/>
                  <a:pt x="1143837" y="558521"/>
                  <a:pt x="1140488" y="567732"/>
                </a:cubicBezTo>
                <a:cubicBezTo>
                  <a:pt x="1137139" y="576943"/>
                  <a:pt x="1106157" y="560196"/>
                  <a:pt x="1095271" y="562708"/>
                </a:cubicBezTo>
                <a:cubicBezTo>
                  <a:pt x="1084385" y="565220"/>
                  <a:pt x="1084385" y="577781"/>
                  <a:pt x="1075174" y="582805"/>
                </a:cubicBezTo>
                <a:cubicBezTo>
                  <a:pt x="1065963" y="587829"/>
                  <a:pt x="1049216" y="589504"/>
                  <a:pt x="1040005" y="592853"/>
                </a:cubicBezTo>
                <a:cubicBezTo>
                  <a:pt x="1030794" y="596202"/>
                  <a:pt x="1029119" y="598714"/>
                  <a:pt x="1019908" y="602901"/>
                </a:cubicBezTo>
                <a:cubicBezTo>
                  <a:pt x="1010697" y="607088"/>
                  <a:pt x="996462" y="617974"/>
                  <a:pt x="984739" y="617974"/>
                </a:cubicBezTo>
                <a:cubicBezTo>
                  <a:pt x="973016" y="617974"/>
                  <a:pt x="959618" y="602064"/>
                  <a:pt x="949570" y="602901"/>
                </a:cubicBezTo>
                <a:cubicBezTo>
                  <a:pt x="939522" y="603738"/>
                  <a:pt x="935335" y="622998"/>
                  <a:pt x="924449" y="622998"/>
                </a:cubicBezTo>
                <a:cubicBezTo>
                  <a:pt x="913563" y="622998"/>
                  <a:pt x="890117" y="614624"/>
                  <a:pt x="884255" y="602901"/>
                </a:cubicBezTo>
                <a:cubicBezTo>
                  <a:pt x="878393" y="591178"/>
                  <a:pt x="890954" y="555171"/>
                  <a:pt x="889279" y="552659"/>
                </a:cubicBezTo>
                <a:cubicBezTo>
                  <a:pt x="887604" y="550147"/>
                  <a:pt x="880068" y="577781"/>
                  <a:pt x="874207" y="587829"/>
                </a:cubicBezTo>
                <a:cubicBezTo>
                  <a:pt x="868346" y="597877"/>
                  <a:pt x="861646" y="610438"/>
                  <a:pt x="854110" y="612950"/>
                </a:cubicBezTo>
                <a:cubicBezTo>
                  <a:pt x="846574" y="615462"/>
                  <a:pt x="839037" y="610437"/>
                  <a:pt x="828989" y="602901"/>
                </a:cubicBezTo>
                <a:cubicBezTo>
                  <a:pt x="818941" y="595365"/>
                  <a:pt x="797169" y="569407"/>
                  <a:pt x="793820" y="567732"/>
                </a:cubicBezTo>
                <a:cubicBezTo>
                  <a:pt x="790471" y="566057"/>
                  <a:pt x="810568" y="586992"/>
                  <a:pt x="808893" y="592853"/>
                </a:cubicBezTo>
                <a:cubicBezTo>
                  <a:pt x="807218" y="598714"/>
                  <a:pt x="799682" y="601226"/>
                  <a:pt x="783772" y="602901"/>
                </a:cubicBezTo>
                <a:cubicBezTo>
                  <a:pt x="767862" y="604576"/>
                  <a:pt x="722644" y="609600"/>
                  <a:pt x="713433" y="602901"/>
                </a:cubicBezTo>
                <a:cubicBezTo>
                  <a:pt x="704222" y="596202"/>
                  <a:pt x="724319" y="576943"/>
                  <a:pt x="728506" y="562708"/>
                </a:cubicBezTo>
                <a:cubicBezTo>
                  <a:pt x="732693" y="548473"/>
                  <a:pt x="743578" y="517490"/>
                  <a:pt x="738554" y="517490"/>
                </a:cubicBezTo>
                <a:cubicBezTo>
                  <a:pt x="733530" y="517490"/>
                  <a:pt x="702548" y="549310"/>
                  <a:pt x="698361" y="562708"/>
                </a:cubicBezTo>
                <a:cubicBezTo>
                  <a:pt x="694174" y="576106"/>
                  <a:pt x="714270" y="588666"/>
                  <a:pt x="713433" y="597877"/>
                </a:cubicBezTo>
                <a:cubicBezTo>
                  <a:pt x="712596" y="607088"/>
                  <a:pt x="705897" y="614625"/>
                  <a:pt x="693337" y="617974"/>
                </a:cubicBezTo>
                <a:cubicBezTo>
                  <a:pt x="680777" y="621323"/>
                  <a:pt x="652306" y="621324"/>
                  <a:pt x="638071" y="617974"/>
                </a:cubicBezTo>
                <a:cubicBezTo>
                  <a:pt x="623836" y="614625"/>
                  <a:pt x="612950" y="593690"/>
                  <a:pt x="607926" y="597877"/>
                </a:cubicBezTo>
                <a:cubicBezTo>
                  <a:pt x="602902" y="602064"/>
                  <a:pt x="611275" y="633047"/>
                  <a:pt x="607926" y="643095"/>
                </a:cubicBezTo>
                <a:cubicBezTo>
                  <a:pt x="604577" y="653143"/>
                  <a:pt x="597877" y="656492"/>
                  <a:pt x="587829" y="658167"/>
                </a:cubicBezTo>
                <a:cubicBezTo>
                  <a:pt x="577781" y="659842"/>
                  <a:pt x="550985" y="644769"/>
                  <a:pt x="547636" y="653143"/>
                </a:cubicBezTo>
                <a:cubicBezTo>
                  <a:pt x="544287" y="661517"/>
                  <a:pt x="571081" y="696686"/>
                  <a:pt x="567732" y="708409"/>
                </a:cubicBezTo>
                <a:cubicBezTo>
                  <a:pt x="564383" y="720132"/>
                  <a:pt x="537587" y="712595"/>
                  <a:pt x="527539" y="723481"/>
                </a:cubicBezTo>
                <a:cubicBezTo>
                  <a:pt x="517491" y="734367"/>
                  <a:pt x="519165" y="763675"/>
                  <a:pt x="507442" y="773723"/>
                </a:cubicBezTo>
                <a:cubicBezTo>
                  <a:pt x="495719" y="783771"/>
                  <a:pt x="472272" y="783772"/>
                  <a:pt x="457200" y="783772"/>
                </a:cubicBezTo>
                <a:cubicBezTo>
                  <a:pt x="442128" y="783772"/>
                  <a:pt x="429567" y="767024"/>
                  <a:pt x="417007" y="773723"/>
                </a:cubicBezTo>
                <a:cubicBezTo>
                  <a:pt x="404447" y="780422"/>
                  <a:pt x="401097" y="817266"/>
                  <a:pt x="381838" y="823965"/>
                </a:cubicBezTo>
                <a:cubicBezTo>
                  <a:pt x="362579" y="830664"/>
                  <a:pt x="314011" y="811405"/>
                  <a:pt x="301451" y="813917"/>
                </a:cubicBezTo>
                <a:cubicBezTo>
                  <a:pt x="288891" y="816429"/>
                  <a:pt x="291403" y="835688"/>
                  <a:pt x="306475" y="839037"/>
                </a:cubicBezTo>
                <a:cubicBezTo>
                  <a:pt x="321547" y="842386"/>
                  <a:pt x="367603" y="839037"/>
                  <a:pt x="391886" y="834013"/>
                </a:cubicBezTo>
                <a:cubicBezTo>
                  <a:pt x="416169" y="828989"/>
                  <a:pt x="430405" y="813916"/>
                  <a:pt x="452176" y="808892"/>
                </a:cubicBezTo>
                <a:cubicBezTo>
                  <a:pt x="473948" y="803868"/>
                  <a:pt x="507443" y="813079"/>
                  <a:pt x="522515" y="803868"/>
                </a:cubicBezTo>
                <a:cubicBezTo>
                  <a:pt x="537587" y="794657"/>
                  <a:pt x="524189" y="772886"/>
                  <a:pt x="542611" y="753627"/>
                </a:cubicBezTo>
                <a:cubicBezTo>
                  <a:pt x="561033" y="734368"/>
                  <a:pt x="612112" y="704222"/>
                  <a:pt x="633046" y="688312"/>
                </a:cubicBezTo>
                <a:cubicBezTo>
                  <a:pt x="653980" y="672402"/>
                  <a:pt x="653981" y="665703"/>
                  <a:pt x="668216" y="658167"/>
                </a:cubicBezTo>
                <a:cubicBezTo>
                  <a:pt x="682451" y="650631"/>
                  <a:pt x="701710" y="643932"/>
                  <a:pt x="718457" y="643095"/>
                </a:cubicBezTo>
                <a:cubicBezTo>
                  <a:pt x="735204" y="642258"/>
                  <a:pt x="755301" y="653980"/>
                  <a:pt x="768699" y="653143"/>
                </a:cubicBezTo>
                <a:cubicBezTo>
                  <a:pt x="782097" y="652306"/>
                  <a:pt x="787121" y="638070"/>
                  <a:pt x="798844" y="638070"/>
                </a:cubicBezTo>
                <a:cubicBezTo>
                  <a:pt x="810567" y="638070"/>
                  <a:pt x="823966" y="653143"/>
                  <a:pt x="839038" y="653143"/>
                </a:cubicBezTo>
                <a:cubicBezTo>
                  <a:pt x="854110" y="653143"/>
                  <a:pt x="880068" y="636395"/>
                  <a:pt x="889279" y="638070"/>
                </a:cubicBezTo>
                <a:cubicBezTo>
                  <a:pt x="898490" y="639745"/>
                  <a:pt x="896816" y="651468"/>
                  <a:pt x="894304" y="663191"/>
                </a:cubicBezTo>
                <a:cubicBezTo>
                  <a:pt x="891792" y="674914"/>
                  <a:pt x="879231" y="693336"/>
                  <a:pt x="874207" y="708409"/>
                </a:cubicBezTo>
                <a:cubicBezTo>
                  <a:pt x="869183" y="723482"/>
                  <a:pt x="870858" y="741067"/>
                  <a:pt x="864159" y="753627"/>
                </a:cubicBezTo>
                <a:cubicBezTo>
                  <a:pt x="857460" y="766187"/>
                  <a:pt x="844900" y="777073"/>
                  <a:pt x="834014" y="783772"/>
                </a:cubicBezTo>
                <a:cubicBezTo>
                  <a:pt x="823128" y="790471"/>
                  <a:pt x="792983" y="789633"/>
                  <a:pt x="798844" y="793820"/>
                </a:cubicBezTo>
                <a:cubicBezTo>
                  <a:pt x="804706" y="798007"/>
                  <a:pt x="863321" y="803031"/>
                  <a:pt x="869183" y="808892"/>
                </a:cubicBezTo>
                <a:cubicBezTo>
                  <a:pt x="875045" y="814753"/>
                  <a:pt x="843225" y="818103"/>
                  <a:pt x="834014" y="828989"/>
                </a:cubicBezTo>
                <a:cubicBezTo>
                  <a:pt x="824803" y="839875"/>
                  <a:pt x="830664" y="864159"/>
                  <a:pt x="813917" y="874207"/>
                </a:cubicBezTo>
                <a:cubicBezTo>
                  <a:pt x="797170" y="884255"/>
                  <a:pt x="746928" y="880068"/>
                  <a:pt x="733530" y="889279"/>
                </a:cubicBezTo>
                <a:cubicBezTo>
                  <a:pt x="720132" y="898490"/>
                  <a:pt x="726831" y="927798"/>
                  <a:pt x="733530" y="929473"/>
                </a:cubicBezTo>
                <a:cubicBezTo>
                  <a:pt x="740229" y="931148"/>
                  <a:pt x="758650" y="904352"/>
                  <a:pt x="773723" y="899328"/>
                </a:cubicBezTo>
                <a:cubicBezTo>
                  <a:pt x="788796" y="894304"/>
                  <a:pt x="814754" y="889280"/>
                  <a:pt x="823965" y="899328"/>
                </a:cubicBezTo>
                <a:cubicBezTo>
                  <a:pt x="833176" y="909376"/>
                  <a:pt x="825640" y="942871"/>
                  <a:pt x="828989" y="959618"/>
                </a:cubicBezTo>
                <a:cubicBezTo>
                  <a:pt x="832338" y="976365"/>
                  <a:pt x="841550" y="987251"/>
                  <a:pt x="844062" y="999811"/>
                </a:cubicBezTo>
                <a:cubicBezTo>
                  <a:pt x="846574" y="1012371"/>
                  <a:pt x="845737" y="1022419"/>
                  <a:pt x="844062" y="1034980"/>
                </a:cubicBezTo>
                <a:cubicBezTo>
                  <a:pt x="842387" y="1047541"/>
                  <a:pt x="842388" y="1062614"/>
                  <a:pt x="834014" y="1075174"/>
                </a:cubicBezTo>
                <a:cubicBezTo>
                  <a:pt x="825640" y="1087734"/>
                  <a:pt x="804706" y="1096108"/>
                  <a:pt x="793820" y="1110343"/>
                </a:cubicBezTo>
                <a:cubicBezTo>
                  <a:pt x="782934" y="1124578"/>
                  <a:pt x="764512" y="1155561"/>
                  <a:pt x="768699" y="1160585"/>
                </a:cubicBezTo>
                <a:cubicBezTo>
                  <a:pt x="772886" y="1165609"/>
                  <a:pt x="808055" y="1149699"/>
                  <a:pt x="818941" y="1140488"/>
                </a:cubicBezTo>
                <a:cubicBezTo>
                  <a:pt x="829827" y="1131277"/>
                  <a:pt x="827315" y="1114530"/>
                  <a:pt x="834014" y="1105319"/>
                </a:cubicBezTo>
                <a:cubicBezTo>
                  <a:pt x="840713" y="1096108"/>
                  <a:pt x="849923" y="1091921"/>
                  <a:pt x="859134" y="1085222"/>
                </a:cubicBezTo>
                <a:cubicBezTo>
                  <a:pt x="868345" y="1078523"/>
                  <a:pt x="886767" y="1076011"/>
                  <a:pt x="889279" y="1065125"/>
                </a:cubicBezTo>
                <a:cubicBezTo>
                  <a:pt x="891791" y="1054239"/>
                  <a:pt x="870858" y="1029119"/>
                  <a:pt x="874207" y="1019908"/>
                </a:cubicBezTo>
                <a:cubicBezTo>
                  <a:pt x="877556" y="1010697"/>
                  <a:pt x="907701" y="1015720"/>
                  <a:pt x="909376" y="1009859"/>
                </a:cubicBezTo>
                <a:cubicBezTo>
                  <a:pt x="911051" y="1003998"/>
                  <a:pt x="894303" y="996462"/>
                  <a:pt x="884255" y="984739"/>
                </a:cubicBezTo>
                <a:cubicBezTo>
                  <a:pt x="874207" y="973016"/>
                  <a:pt x="853273" y="960455"/>
                  <a:pt x="849086" y="939521"/>
                </a:cubicBezTo>
                <a:cubicBezTo>
                  <a:pt x="844899" y="918587"/>
                  <a:pt x="853273" y="874206"/>
                  <a:pt x="859134" y="859134"/>
                </a:cubicBezTo>
                <a:cubicBezTo>
                  <a:pt x="864995" y="844062"/>
                  <a:pt x="876719" y="847411"/>
                  <a:pt x="884255" y="849086"/>
                </a:cubicBezTo>
                <a:cubicBezTo>
                  <a:pt x="891791" y="850761"/>
                  <a:pt x="905189" y="872532"/>
                  <a:pt x="904352" y="869183"/>
                </a:cubicBezTo>
                <a:cubicBezTo>
                  <a:pt x="903515" y="865834"/>
                  <a:pt x="880906" y="842387"/>
                  <a:pt x="879231" y="828989"/>
                </a:cubicBezTo>
                <a:cubicBezTo>
                  <a:pt x="877556" y="815591"/>
                  <a:pt x="886768" y="802194"/>
                  <a:pt x="894304" y="788796"/>
                </a:cubicBezTo>
                <a:cubicBezTo>
                  <a:pt x="901840" y="775398"/>
                  <a:pt x="918588" y="758650"/>
                  <a:pt x="924449" y="748602"/>
                </a:cubicBezTo>
                <a:cubicBezTo>
                  <a:pt x="930310" y="738554"/>
                  <a:pt x="927798" y="736042"/>
                  <a:pt x="929473" y="728506"/>
                </a:cubicBezTo>
                <a:cubicBezTo>
                  <a:pt x="931148" y="720970"/>
                  <a:pt x="934497" y="703385"/>
                  <a:pt x="934497" y="703385"/>
                </a:cubicBezTo>
                <a:cubicBezTo>
                  <a:pt x="936172" y="695011"/>
                  <a:pt x="925286" y="682451"/>
                  <a:pt x="939521" y="678264"/>
                </a:cubicBezTo>
                <a:cubicBezTo>
                  <a:pt x="953756" y="674077"/>
                  <a:pt x="1006510" y="669053"/>
                  <a:pt x="1019908" y="678264"/>
                </a:cubicBezTo>
                <a:cubicBezTo>
                  <a:pt x="1033306" y="687475"/>
                  <a:pt x="1013209" y="725156"/>
                  <a:pt x="1019908" y="733530"/>
                </a:cubicBezTo>
                <a:cubicBezTo>
                  <a:pt x="1026607" y="741904"/>
                  <a:pt x="1058426" y="738554"/>
                  <a:pt x="1060101" y="728506"/>
                </a:cubicBezTo>
                <a:cubicBezTo>
                  <a:pt x="1061776" y="718458"/>
                  <a:pt x="1028281" y="688313"/>
                  <a:pt x="1029956" y="673240"/>
                </a:cubicBezTo>
                <a:cubicBezTo>
                  <a:pt x="1031631" y="658167"/>
                  <a:pt x="1054240" y="642257"/>
                  <a:pt x="1070150" y="638070"/>
                </a:cubicBezTo>
                <a:cubicBezTo>
                  <a:pt x="1086060" y="633883"/>
                  <a:pt x="1118717" y="640583"/>
                  <a:pt x="1125416" y="648119"/>
                </a:cubicBezTo>
                <a:cubicBezTo>
                  <a:pt x="1132115" y="655655"/>
                  <a:pt x="1106156" y="673240"/>
                  <a:pt x="1110343" y="683288"/>
                </a:cubicBezTo>
                <a:cubicBezTo>
                  <a:pt x="1114530" y="693336"/>
                  <a:pt x="1146350" y="695849"/>
                  <a:pt x="1150537" y="708409"/>
                </a:cubicBezTo>
                <a:cubicBezTo>
                  <a:pt x="1154724" y="720969"/>
                  <a:pt x="1134627" y="755302"/>
                  <a:pt x="1135464" y="758651"/>
                </a:cubicBezTo>
                <a:cubicBezTo>
                  <a:pt x="1136301" y="762000"/>
                  <a:pt x="1151374" y="740229"/>
                  <a:pt x="1155561" y="728506"/>
                </a:cubicBezTo>
                <a:cubicBezTo>
                  <a:pt x="1159748" y="716783"/>
                  <a:pt x="1153049" y="694174"/>
                  <a:pt x="1160585" y="688312"/>
                </a:cubicBezTo>
                <a:cubicBezTo>
                  <a:pt x="1168121" y="682450"/>
                  <a:pt x="1200778" y="698360"/>
                  <a:pt x="1200778" y="693336"/>
                </a:cubicBezTo>
                <a:cubicBezTo>
                  <a:pt x="1200778" y="688312"/>
                  <a:pt x="1171471" y="669053"/>
                  <a:pt x="1160585" y="658167"/>
                </a:cubicBezTo>
                <a:cubicBezTo>
                  <a:pt x="1149699" y="647281"/>
                  <a:pt x="1129603" y="632209"/>
                  <a:pt x="1135464" y="628022"/>
                </a:cubicBezTo>
                <a:cubicBezTo>
                  <a:pt x="1141325" y="623835"/>
                  <a:pt x="1179007" y="624672"/>
                  <a:pt x="1195754" y="633046"/>
                </a:cubicBezTo>
                <a:cubicBezTo>
                  <a:pt x="1212501" y="641420"/>
                  <a:pt x="1231761" y="663192"/>
                  <a:pt x="1235948" y="678264"/>
                </a:cubicBezTo>
                <a:cubicBezTo>
                  <a:pt x="1240135" y="693336"/>
                  <a:pt x="1219200" y="710083"/>
                  <a:pt x="1220875" y="723481"/>
                </a:cubicBezTo>
                <a:cubicBezTo>
                  <a:pt x="1222550" y="736879"/>
                  <a:pt x="1235948" y="758651"/>
                  <a:pt x="1245996" y="758651"/>
                </a:cubicBezTo>
                <a:cubicBezTo>
                  <a:pt x="1256044" y="758651"/>
                  <a:pt x="1271117" y="723481"/>
                  <a:pt x="1281165" y="723481"/>
                </a:cubicBezTo>
                <a:cubicBezTo>
                  <a:pt x="1291213" y="723481"/>
                  <a:pt x="1306286" y="747765"/>
                  <a:pt x="1306286" y="758651"/>
                </a:cubicBezTo>
                <a:cubicBezTo>
                  <a:pt x="1306286" y="769537"/>
                  <a:pt x="1290376" y="772886"/>
                  <a:pt x="1281165" y="788796"/>
                </a:cubicBezTo>
                <a:cubicBezTo>
                  <a:pt x="1271954" y="804706"/>
                  <a:pt x="1258556" y="839875"/>
                  <a:pt x="1251020" y="854110"/>
                </a:cubicBezTo>
                <a:cubicBezTo>
                  <a:pt x="1243484" y="868345"/>
                  <a:pt x="1231761" y="874207"/>
                  <a:pt x="1235948" y="874207"/>
                </a:cubicBezTo>
                <a:cubicBezTo>
                  <a:pt x="1240135" y="874207"/>
                  <a:pt x="1270280" y="862484"/>
                  <a:pt x="1276141" y="854110"/>
                </a:cubicBezTo>
                <a:cubicBezTo>
                  <a:pt x="1282002" y="845736"/>
                  <a:pt x="1266093" y="834851"/>
                  <a:pt x="1271117" y="823965"/>
                </a:cubicBezTo>
                <a:cubicBezTo>
                  <a:pt x="1276141" y="813079"/>
                  <a:pt x="1294563" y="788796"/>
                  <a:pt x="1306286" y="788796"/>
                </a:cubicBezTo>
                <a:cubicBezTo>
                  <a:pt x="1318009" y="788796"/>
                  <a:pt x="1333081" y="813079"/>
                  <a:pt x="1341455" y="823965"/>
                </a:cubicBezTo>
                <a:cubicBezTo>
                  <a:pt x="1349829" y="834851"/>
                  <a:pt x="1348154" y="849086"/>
                  <a:pt x="1356528" y="854110"/>
                </a:cubicBezTo>
                <a:cubicBezTo>
                  <a:pt x="1364902" y="859134"/>
                  <a:pt x="1376624" y="849086"/>
                  <a:pt x="1391697" y="854110"/>
                </a:cubicBezTo>
                <a:cubicBezTo>
                  <a:pt x="1406770" y="859134"/>
                  <a:pt x="1429378" y="870857"/>
                  <a:pt x="1446963" y="884255"/>
                </a:cubicBezTo>
                <a:cubicBezTo>
                  <a:pt x="1464548" y="897653"/>
                  <a:pt x="1476271" y="921099"/>
                  <a:pt x="1497205" y="934497"/>
                </a:cubicBezTo>
                <a:cubicBezTo>
                  <a:pt x="1518139" y="947895"/>
                  <a:pt x="1565868" y="965479"/>
                  <a:pt x="1572567" y="964642"/>
                </a:cubicBezTo>
                <a:cubicBezTo>
                  <a:pt x="1579266" y="963805"/>
                  <a:pt x="1554982" y="943708"/>
                  <a:pt x="1537398" y="929473"/>
                </a:cubicBezTo>
                <a:cubicBezTo>
                  <a:pt x="1519814" y="915238"/>
                  <a:pt x="1483807" y="892629"/>
                  <a:pt x="1467060" y="879231"/>
                </a:cubicBezTo>
                <a:cubicBezTo>
                  <a:pt x="1450313" y="865833"/>
                  <a:pt x="1450313" y="859134"/>
                  <a:pt x="1436915" y="849086"/>
                </a:cubicBezTo>
                <a:cubicBezTo>
                  <a:pt x="1423517" y="839038"/>
                  <a:pt x="1395047" y="827315"/>
                  <a:pt x="1386673" y="818941"/>
                </a:cubicBezTo>
                <a:cubicBezTo>
                  <a:pt x="1378299" y="810567"/>
                  <a:pt x="1375787" y="800519"/>
                  <a:pt x="1386673" y="798844"/>
                </a:cubicBezTo>
                <a:cubicBezTo>
                  <a:pt x="1397559" y="797169"/>
                  <a:pt x="1444451" y="811404"/>
                  <a:pt x="1451987" y="808892"/>
                </a:cubicBezTo>
                <a:cubicBezTo>
                  <a:pt x="1459523" y="806380"/>
                  <a:pt x="1436914" y="793820"/>
                  <a:pt x="1431890" y="783772"/>
                </a:cubicBezTo>
                <a:cubicBezTo>
                  <a:pt x="1426866" y="773724"/>
                  <a:pt x="1417655" y="754464"/>
                  <a:pt x="1421842" y="748602"/>
                </a:cubicBezTo>
                <a:cubicBezTo>
                  <a:pt x="1426029" y="742740"/>
                  <a:pt x="1457011" y="751114"/>
                  <a:pt x="1457011" y="748602"/>
                </a:cubicBezTo>
                <a:cubicBezTo>
                  <a:pt x="1457011" y="746090"/>
                  <a:pt x="1431890" y="732693"/>
                  <a:pt x="1421842" y="733530"/>
                </a:cubicBezTo>
                <a:cubicBezTo>
                  <a:pt x="1411794" y="734367"/>
                  <a:pt x="1405932" y="751115"/>
                  <a:pt x="1396721" y="753627"/>
                </a:cubicBezTo>
                <a:cubicBezTo>
                  <a:pt x="1387510" y="756139"/>
                  <a:pt x="1368251" y="755301"/>
                  <a:pt x="1366576" y="748602"/>
                </a:cubicBezTo>
                <a:cubicBezTo>
                  <a:pt x="1364901" y="741903"/>
                  <a:pt x="1383324" y="725156"/>
                  <a:pt x="1386673" y="713433"/>
                </a:cubicBezTo>
                <a:cubicBezTo>
                  <a:pt x="1390022" y="701710"/>
                  <a:pt x="1393372" y="684963"/>
                  <a:pt x="1386673" y="678264"/>
                </a:cubicBezTo>
                <a:cubicBezTo>
                  <a:pt x="1379974" y="671565"/>
                  <a:pt x="1354853" y="670728"/>
                  <a:pt x="1346479" y="673240"/>
                </a:cubicBezTo>
                <a:cubicBezTo>
                  <a:pt x="1338105" y="675752"/>
                  <a:pt x="1342293" y="696686"/>
                  <a:pt x="1336431" y="693336"/>
                </a:cubicBezTo>
                <a:cubicBezTo>
                  <a:pt x="1330570" y="689987"/>
                  <a:pt x="1319684" y="656492"/>
                  <a:pt x="1311310" y="653143"/>
                </a:cubicBezTo>
                <a:cubicBezTo>
                  <a:pt x="1302936" y="649794"/>
                  <a:pt x="1292050" y="674915"/>
                  <a:pt x="1286189" y="673240"/>
                </a:cubicBezTo>
                <a:cubicBezTo>
                  <a:pt x="1280328" y="671565"/>
                  <a:pt x="1276141" y="653143"/>
                  <a:pt x="1276141" y="643095"/>
                </a:cubicBezTo>
                <a:cubicBezTo>
                  <a:pt x="1276141" y="633047"/>
                  <a:pt x="1290376" y="621324"/>
                  <a:pt x="1286189" y="612950"/>
                </a:cubicBezTo>
                <a:cubicBezTo>
                  <a:pt x="1282002" y="604576"/>
                  <a:pt x="1258556" y="591178"/>
                  <a:pt x="1251020" y="592853"/>
                </a:cubicBezTo>
                <a:cubicBezTo>
                  <a:pt x="1243484" y="594528"/>
                  <a:pt x="1245996" y="624673"/>
                  <a:pt x="1240972" y="622998"/>
                </a:cubicBezTo>
                <a:cubicBezTo>
                  <a:pt x="1235948" y="621323"/>
                  <a:pt x="1228411" y="590341"/>
                  <a:pt x="1220875" y="582805"/>
                </a:cubicBezTo>
                <a:cubicBezTo>
                  <a:pt x="1213339" y="575269"/>
                  <a:pt x="1196591" y="581967"/>
                  <a:pt x="1195754" y="577780"/>
                </a:cubicBezTo>
                <a:cubicBezTo>
                  <a:pt x="1194917" y="573593"/>
                  <a:pt x="1208315" y="557684"/>
                  <a:pt x="1215851" y="557684"/>
                </a:cubicBezTo>
                <a:cubicBezTo>
                  <a:pt x="1223387" y="557684"/>
                  <a:pt x="1231761" y="574431"/>
                  <a:pt x="1240972" y="577780"/>
                </a:cubicBezTo>
                <a:cubicBezTo>
                  <a:pt x="1250183" y="581129"/>
                  <a:pt x="1261906" y="571081"/>
                  <a:pt x="1271117" y="577780"/>
                </a:cubicBezTo>
                <a:cubicBezTo>
                  <a:pt x="1280328" y="584479"/>
                  <a:pt x="1284515" y="609600"/>
                  <a:pt x="1296238" y="617974"/>
                </a:cubicBezTo>
                <a:cubicBezTo>
                  <a:pt x="1307961" y="626348"/>
                  <a:pt x="1325545" y="624673"/>
                  <a:pt x="1341455" y="628022"/>
                </a:cubicBezTo>
                <a:cubicBezTo>
                  <a:pt x="1357365" y="631371"/>
                  <a:pt x="1374112" y="632209"/>
                  <a:pt x="1391697" y="638070"/>
                </a:cubicBezTo>
                <a:cubicBezTo>
                  <a:pt x="1409282" y="643931"/>
                  <a:pt x="1432728" y="655655"/>
                  <a:pt x="1446963" y="663191"/>
                </a:cubicBezTo>
                <a:cubicBezTo>
                  <a:pt x="1461198" y="670727"/>
                  <a:pt x="1467897" y="681613"/>
                  <a:pt x="1477108" y="683288"/>
                </a:cubicBezTo>
                <a:cubicBezTo>
                  <a:pt x="1486319" y="684963"/>
                  <a:pt x="1493018" y="670728"/>
                  <a:pt x="1502229" y="673240"/>
                </a:cubicBezTo>
                <a:cubicBezTo>
                  <a:pt x="1511440" y="675752"/>
                  <a:pt x="1522326" y="694174"/>
                  <a:pt x="1532374" y="698361"/>
                </a:cubicBezTo>
                <a:cubicBezTo>
                  <a:pt x="1542422" y="702548"/>
                  <a:pt x="1557495" y="687475"/>
                  <a:pt x="1562519" y="698361"/>
                </a:cubicBezTo>
                <a:cubicBezTo>
                  <a:pt x="1567543" y="709247"/>
                  <a:pt x="1558332" y="748603"/>
                  <a:pt x="1562519" y="763675"/>
                </a:cubicBezTo>
                <a:cubicBezTo>
                  <a:pt x="1566706" y="778747"/>
                  <a:pt x="1581779" y="793820"/>
                  <a:pt x="1587640" y="788796"/>
                </a:cubicBezTo>
                <a:cubicBezTo>
                  <a:pt x="1593501" y="783772"/>
                  <a:pt x="1592664" y="744416"/>
                  <a:pt x="1597688" y="733530"/>
                </a:cubicBezTo>
                <a:cubicBezTo>
                  <a:pt x="1602712" y="722644"/>
                  <a:pt x="1622809" y="730180"/>
                  <a:pt x="1617785" y="723481"/>
                </a:cubicBezTo>
                <a:cubicBezTo>
                  <a:pt x="1612761" y="716782"/>
                  <a:pt x="1584290" y="705896"/>
                  <a:pt x="1567543" y="693336"/>
                </a:cubicBezTo>
                <a:cubicBezTo>
                  <a:pt x="1550796" y="680776"/>
                  <a:pt x="1514789" y="658167"/>
                  <a:pt x="1517301" y="648119"/>
                </a:cubicBezTo>
                <a:cubicBezTo>
                  <a:pt x="1519813" y="638071"/>
                  <a:pt x="1557495" y="641420"/>
                  <a:pt x="1582616" y="633046"/>
                </a:cubicBezTo>
                <a:cubicBezTo>
                  <a:pt x="1607737" y="624672"/>
                  <a:pt x="1645418" y="610437"/>
                  <a:pt x="1668027" y="597877"/>
                </a:cubicBezTo>
                <a:cubicBezTo>
                  <a:pt x="1690636" y="585317"/>
                  <a:pt x="1703196" y="560196"/>
                  <a:pt x="1718268" y="557684"/>
                </a:cubicBezTo>
                <a:cubicBezTo>
                  <a:pt x="1733341" y="555172"/>
                  <a:pt x="1747576" y="576106"/>
                  <a:pt x="1758462" y="582805"/>
                </a:cubicBezTo>
                <a:cubicBezTo>
                  <a:pt x="1769348" y="589504"/>
                  <a:pt x="1776884" y="600389"/>
                  <a:pt x="1783583" y="597877"/>
                </a:cubicBezTo>
                <a:cubicBezTo>
                  <a:pt x="1790282" y="595365"/>
                  <a:pt x="1791119" y="567732"/>
                  <a:pt x="1798655" y="567732"/>
                </a:cubicBezTo>
                <a:cubicBezTo>
                  <a:pt x="1806191" y="567732"/>
                  <a:pt x="1821264" y="597040"/>
                  <a:pt x="1828800" y="597877"/>
                </a:cubicBezTo>
                <a:cubicBezTo>
                  <a:pt x="1836336" y="598714"/>
                  <a:pt x="1842198" y="568569"/>
                  <a:pt x="1843873" y="572756"/>
                </a:cubicBezTo>
                <a:cubicBezTo>
                  <a:pt x="1845548" y="576943"/>
                  <a:pt x="1834662" y="611275"/>
                  <a:pt x="1838849" y="622998"/>
                </a:cubicBezTo>
                <a:cubicBezTo>
                  <a:pt x="1843036" y="634721"/>
                  <a:pt x="1865645" y="643095"/>
                  <a:pt x="1868994" y="643095"/>
                </a:cubicBezTo>
                <a:cubicBezTo>
                  <a:pt x="1872343" y="643095"/>
                  <a:pt x="1853921" y="623835"/>
                  <a:pt x="1858945" y="622998"/>
                </a:cubicBezTo>
                <a:cubicBezTo>
                  <a:pt x="1863969" y="622161"/>
                  <a:pt x="1896627" y="632208"/>
                  <a:pt x="1899139" y="638070"/>
                </a:cubicBezTo>
                <a:cubicBezTo>
                  <a:pt x="1901651" y="643932"/>
                  <a:pt x="1876530" y="652305"/>
                  <a:pt x="1874018" y="658167"/>
                </a:cubicBezTo>
                <a:cubicBezTo>
                  <a:pt x="1871506" y="664029"/>
                  <a:pt x="1888253" y="667379"/>
                  <a:pt x="1884066" y="673240"/>
                </a:cubicBezTo>
                <a:cubicBezTo>
                  <a:pt x="1879879" y="679101"/>
                  <a:pt x="1843873" y="688312"/>
                  <a:pt x="1848897" y="693336"/>
                </a:cubicBezTo>
                <a:cubicBezTo>
                  <a:pt x="1853921" y="698360"/>
                  <a:pt x="1890765" y="701710"/>
                  <a:pt x="1914211" y="703385"/>
                </a:cubicBezTo>
                <a:cubicBezTo>
                  <a:pt x="1937657" y="705060"/>
                  <a:pt x="1977851" y="698361"/>
                  <a:pt x="1989574" y="703385"/>
                </a:cubicBezTo>
                <a:cubicBezTo>
                  <a:pt x="2001297" y="708409"/>
                  <a:pt x="1989574" y="726831"/>
                  <a:pt x="1984550" y="733530"/>
                </a:cubicBezTo>
                <a:cubicBezTo>
                  <a:pt x="1979526" y="740229"/>
                  <a:pt x="1951055" y="730180"/>
                  <a:pt x="1959429" y="743578"/>
                </a:cubicBezTo>
                <a:cubicBezTo>
                  <a:pt x="1967803" y="756976"/>
                  <a:pt x="2015533" y="803869"/>
                  <a:pt x="2034792" y="813917"/>
                </a:cubicBezTo>
                <a:cubicBezTo>
                  <a:pt x="2054051" y="823965"/>
                  <a:pt x="2076660" y="813079"/>
                  <a:pt x="2074985" y="803868"/>
                </a:cubicBezTo>
                <a:cubicBezTo>
                  <a:pt x="2073310" y="794657"/>
                  <a:pt x="2028093" y="772886"/>
                  <a:pt x="2024743" y="758651"/>
                </a:cubicBezTo>
                <a:cubicBezTo>
                  <a:pt x="2021394" y="744416"/>
                  <a:pt x="2038978" y="721806"/>
                  <a:pt x="2054888" y="718457"/>
                </a:cubicBezTo>
                <a:cubicBezTo>
                  <a:pt x="2070798" y="715108"/>
                  <a:pt x="2100106" y="726831"/>
                  <a:pt x="2120203" y="738554"/>
                </a:cubicBezTo>
                <a:cubicBezTo>
                  <a:pt x="2140300" y="750277"/>
                  <a:pt x="2159558" y="777910"/>
                  <a:pt x="2175468" y="788796"/>
                </a:cubicBezTo>
                <a:cubicBezTo>
                  <a:pt x="2191378" y="799682"/>
                  <a:pt x="2212313" y="799681"/>
                  <a:pt x="2215662" y="803868"/>
                </a:cubicBezTo>
                <a:cubicBezTo>
                  <a:pt x="2219011" y="808055"/>
                  <a:pt x="2206451" y="806381"/>
                  <a:pt x="2195565" y="813917"/>
                </a:cubicBezTo>
                <a:cubicBezTo>
                  <a:pt x="2184679" y="821453"/>
                  <a:pt x="2155372" y="836526"/>
                  <a:pt x="2150348" y="849086"/>
                </a:cubicBezTo>
                <a:cubicBezTo>
                  <a:pt x="2145324" y="861646"/>
                  <a:pt x="2172119" y="878393"/>
                  <a:pt x="2165420" y="889279"/>
                </a:cubicBezTo>
                <a:cubicBezTo>
                  <a:pt x="2158721" y="900165"/>
                  <a:pt x="2131088" y="907701"/>
                  <a:pt x="2110154" y="914400"/>
                </a:cubicBezTo>
                <a:cubicBezTo>
                  <a:pt x="2089220" y="921099"/>
                  <a:pt x="2060750" y="936172"/>
                  <a:pt x="2039816" y="929473"/>
                </a:cubicBezTo>
                <a:cubicBezTo>
                  <a:pt x="2018882" y="922774"/>
                  <a:pt x="1997111" y="880069"/>
                  <a:pt x="1984550" y="874207"/>
                </a:cubicBezTo>
                <a:cubicBezTo>
                  <a:pt x="1971990" y="868345"/>
                  <a:pt x="1960266" y="887604"/>
                  <a:pt x="1964453" y="894303"/>
                </a:cubicBezTo>
                <a:cubicBezTo>
                  <a:pt x="1968640" y="901002"/>
                  <a:pt x="1995436" y="905189"/>
                  <a:pt x="2009671" y="914400"/>
                </a:cubicBezTo>
                <a:cubicBezTo>
                  <a:pt x="2023906" y="923611"/>
                  <a:pt x="2037304" y="942870"/>
                  <a:pt x="2049864" y="949569"/>
                </a:cubicBezTo>
                <a:cubicBezTo>
                  <a:pt x="2062424" y="956268"/>
                  <a:pt x="2074147" y="942871"/>
                  <a:pt x="2085033" y="954594"/>
                </a:cubicBezTo>
                <a:cubicBezTo>
                  <a:pt x="2095919" y="966317"/>
                  <a:pt x="2104292" y="1005673"/>
                  <a:pt x="2115178" y="1019908"/>
                </a:cubicBezTo>
                <a:cubicBezTo>
                  <a:pt x="2126064" y="1034143"/>
                  <a:pt x="2150348" y="1043354"/>
                  <a:pt x="2150348" y="1040005"/>
                </a:cubicBezTo>
                <a:cubicBezTo>
                  <a:pt x="2150348" y="1036656"/>
                  <a:pt x="2119365" y="1014046"/>
                  <a:pt x="2115178" y="999811"/>
                </a:cubicBezTo>
                <a:cubicBezTo>
                  <a:pt x="2110991" y="985576"/>
                  <a:pt x="2116853" y="962130"/>
                  <a:pt x="2125227" y="954594"/>
                </a:cubicBezTo>
                <a:cubicBezTo>
                  <a:pt x="2133601" y="947058"/>
                  <a:pt x="2149510" y="956269"/>
                  <a:pt x="2165420" y="954594"/>
                </a:cubicBezTo>
                <a:cubicBezTo>
                  <a:pt x="2181330" y="952919"/>
                  <a:pt x="2208126" y="952081"/>
                  <a:pt x="2220686" y="944545"/>
                </a:cubicBezTo>
                <a:cubicBezTo>
                  <a:pt x="2233246" y="937009"/>
                  <a:pt x="2232409" y="912725"/>
                  <a:pt x="2240783" y="909376"/>
                </a:cubicBezTo>
                <a:cubicBezTo>
                  <a:pt x="2249157" y="906027"/>
                  <a:pt x="2270928" y="916912"/>
                  <a:pt x="2270928" y="924448"/>
                </a:cubicBezTo>
                <a:cubicBezTo>
                  <a:pt x="2270928" y="931984"/>
                  <a:pt x="2239946" y="942871"/>
                  <a:pt x="2240783" y="954594"/>
                </a:cubicBezTo>
                <a:cubicBezTo>
                  <a:pt x="2241620" y="966317"/>
                  <a:pt x="2265066" y="985576"/>
                  <a:pt x="2275952" y="994787"/>
                </a:cubicBezTo>
                <a:cubicBezTo>
                  <a:pt x="2286838" y="1003998"/>
                  <a:pt x="2297723" y="1004835"/>
                  <a:pt x="2306097" y="1009859"/>
                </a:cubicBezTo>
                <a:cubicBezTo>
                  <a:pt x="2314471" y="1014883"/>
                  <a:pt x="2321170" y="1029119"/>
                  <a:pt x="2326194" y="1024932"/>
                </a:cubicBezTo>
                <a:cubicBezTo>
                  <a:pt x="2331218" y="1020745"/>
                  <a:pt x="2339592" y="998137"/>
                  <a:pt x="2336242" y="984739"/>
                </a:cubicBezTo>
                <a:cubicBezTo>
                  <a:pt x="2332893" y="971341"/>
                  <a:pt x="2315308" y="957106"/>
                  <a:pt x="2306097" y="944545"/>
                </a:cubicBezTo>
                <a:cubicBezTo>
                  <a:pt x="2296886" y="931985"/>
                  <a:pt x="2285163" y="920262"/>
                  <a:pt x="2280976" y="909376"/>
                </a:cubicBezTo>
                <a:cubicBezTo>
                  <a:pt x="2276789" y="898490"/>
                  <a:pt x="2272602" y="880906"/>
                  <a:pt x="2280976" y="879231"/>
                </a:cubicBezTo>
                <a:cubicBezTo>
                  <a:pt x="2289350" y="877556"/>
                  <a:pt x="2321170" y="903515"/>
                  <a:pt x="2331218" y="899328"/>
                </a:cubicBezTo>
                <a:cubicBezTo>
                  <a:pt x="2341266" y="895141"/>
                  <a:pt x="2343778" y="868345"/>
                  <a:pt x="2341266" y="854110"/>
                </a:cubicBezTo>
                <a:cubicBezTo>
                  <a:pt x="2338754" y="839875"/>
                  <a:pt x="2311958" y="814754"/>
                  <a:pt x="2316145" y="813917"/>
                </a:cubicBezTo>
                <a:cubicBezTo>
                  <a:pt x="2320332" y="813080"/>
                  <a:pt x="2347128" y="839875"/>
                  <a:pt x="2366387" y="849086"/>
                </a:cubicBezTo>
                <a:cubicBezTo>
                  <a:pt x="2385646" y="858297"/>
                  <a:pt x="2413279" y="861647"/>
                  <a:pt x="2431701" y="869183"/>
                </a:cubicBezTo>
                <a:cubicBezTo>
                  <a:pt x="2450123" y="876719"/>
                  <a:pt x="2464359" y="885930"/>
                  <a:pt x="2476919" y="894303"/>
                </a:cubicBezTo>
                <a:cubicBezTo>
                  <a:pt x="2489480" y="902677"/>
                  <a:pt x="2490317" y="910213"/>
                  <a:pt x="2507064" y="919424"/>
                </a:cubicBezTo>
                <a:cubicBezTo>
                  <a:pt x="2523811" y="928635"/>
                  <a:pt x="2559818" y="939521"/>
                  <a:pt x="2577403" y="949569"/>
                </a:cubicBezTo>
                <a:cubicBezTo>
                  <a:pt x="2594988" y="959617"/>
                  <a:pt x="2608385" y="969666"/>
                  <a:pt x="2612572" y="979714"/>
                </a:cubicBezTo>
                <a:cubicBezTo>
                  <a:pt x="2616759" y="989762"/>
                  <a:pt x="2617595" y="1015720"/>
                  <a:pt x="2602523" y="1009859"/>
                </a:cubicBezTo>
                <a:cubicBezTo>
                  <a:pt x="2587451" y="1003998"/>
                  <a:pt x="2544746" y="954593"/>
                  <a:pt x="2522137" y="944545"/>
                </a:cubicBezTo>
                <a:cubicBezTo>
                  <a:pt x="2499528" y="934497"/>
                  <a:pt x="2486130" y="949569"/>
                  <a:pt x="2466871" y="949569"/>
                </a:cubicBezTo>
                <a:cubicBezTo>
                  <a:pt x="2447612" y="949569"/>
                  <a:pt x="2399045" y="939521"/>
                  <a:pt x="2406581" y="944545"/>
                </a:cubicBezTo>
                <a:cubicBezTo>
                  <a:pt x="2414117" y="949569"/>
                  <a:pt x="2486967" y="966316"/>
                  <a:pt x="2512088" y="979714"/>
                </a:cubicBezTo>
                <a:cubicBezTo>
                  <a:pt x="2537209" y="993112"/>
                  <a:pt x="2538047" y="1012372"/>
                  <a:pt x="2557306" y="1024932"/>
                </a:cubicBezTo>
                <a:cubicBezTo>
                  <a:pt x="2576565" y="1037492"/>
                  <a:pt x="2610897" y="1043354"/>
                  <a:pt x="2627644" y="1055077"/>
                </a:cubicBezTo>
                <a:cubicBezTo>
                  <a:pt x="2644391" y="1066800"/>
                  <a:pt x="2660301" y="1084384"/>
                  <a:pt x="2657789" y="1095270"/>
                </a:cubicBezTo>
                <a:cubicBezTo>
                  <a:pt x="2655277" y="1106156"/>
                  <a:pt x="2633506" y="1121228"/>
                  <a:pt x="2612572" y="1120391"/>
                </a:cubicBezTo>
                <a:cubicBezTo>
                  <a:pt x="2591638" y="1119554"/>
                  <a:pt x="2556469" y="1093595"/>
                  <a:pt x="2532185" y="1090246"/>
                </a:cubicBezTo>
                <a:cubicBezTo>
                  <a:pt x="2507902" y="1086897"/>
                  <a:pt x="2484456" y="1105319"/>
                  <a:pt x="2466871" y="1100295"/>
                </a:cubicBezTo>
                <a:cubicBezTo>
                  <a:pt x="2449286" y="1095271"/>
                  <a:pt x="2430864" y="1059264"/>
                  <a:pt x="2426677" y="1060101"/>
                </a:cubicBezTo>
                <a:cubicBezTo>
                  <a:pt x="2422490" y="1060938"/>
                  <a:pt x="2436726" y="1091084"/>
                  <a:pt x="2441750" y="1105319"/>
                </a:cubicBezTo>
                <a:cubicBezTo>
                  <a:pt x="2446774" y="1119554"/>
                  <a:pt x="2449286" y="1145512"/>
                  <a:pt x="2456822" y="1145512"/>
                </a:cubicBezTo>
                <a:cubicBezTo>
                  <a:pt x="2464358" y="1145512"/>
                  <a:pt x="2476081" y="1107831"/>
                  <a:pt x="2486967" y="1105319"/>
                </a:cubicBezTo>
                <a:cubicBezTo>
                  <a:pt x="2497853" y="1102807"/>
                  <a:pt x="2507902" y="1126253"/>
                  <a:pt x="2522137" y="1130440"/>
                </a:cubicBezTo>
                <a:cubicBezTo>
                  <a:pt x="2536372" y="1134627"/>
                  <a:pt x="2547257" y="1127928"/>
                  <a:pt x="2572378" y="1130440"/>
                </a:cubicBezTo>
                <a:cubicBezTo>
                  <a:pt x="2597499" y="1132952"/>
                  <a:pt x="2642717" y="1143000"/>
                  <a:pt x="2672862" y="1145512"/>
                </a:cubicBezTo>
                <a:cubicBezTo>
                  <a:pt x="2703007" y="1148024"/>
                  <a:pt x="2751574" y="1153886"/>
                  <a:pt x="2753249" y="1145512"/>
                </a:cubicBezTo>
                <a:cubicBezTo>
                  <a:pt x="2754924" y="1137138"/>
                  <a:pt x="2683747" y="1104481"/>
                  <a:pt x="2682910" y="1095270"/>
                </a:cubicBezTo>
                <a:cubicBezTo>
                  <a:pt x="2682073" y="1086059"/>
                  <a:pt x="2726454" y="1087734"/>
                  <a:pt x="2748225" y="1090246"/>
                </a:cubicBezTo>
                <a:cubicBezTo>
                  <a:pt x="2769997" y="1092758"/>
                  <a:pt x="2805166" y="1099457"/>
                  <a:pt x="2813539" y="1110343"/>
                </a:cubicBezTo>
                <a:cubicBezTo>
                  <a:pt x="2821912" y="1121229"/>
                  <a:pt x="2785906" y="1148025"/>
                  <a:pt x="2798466" y="1155561"/>
                </a:cubicBezTo>
                <a:cubicBezTo>
                  <a:pt x="2811026" y="1163097"/>
                  <a:pt x="2878015" y="1159748"/>
                  <a:pt x="2888901" y="1155561"/>
                </a:cubicBezTo>
                <a:cubicBezTo>
                  <a:pt x="2899787" y="1151374"/>
                  <a:pt x="2867130" y="1144675"/>
                  <a:pt x="2863781" y="1130440"/>
                </a:cubicBezTo>
                <a:cubicBezTo>
                  <a:pt x="2860432" y="1116205"/>
                  <a:pt x="2875504" y="1083548"/>
                  <a:pt x="2868805" y="1070150"/>
                </a:cubicBezTo>
                <a:cubicBezTo>
                  <a:pt x="2862106" y="1056752"/>
                  <a:pt x="2832798" y="1060939"/>
                  <a:pt x="2823587" y="1050053"/>
                </a:cubicBezTo>
                <a:cubicBezTo>
                  <a:pt x="2814376" y="1039167"/>
                  <a:pt x="2808515" y="1012371"/>
                  <a:pt x="2813539" y="1004835"/>
                </a:cubicBezTo>
                <a:cubicBezTo>
                  <a:pt x="2818563" y="997299"/>
                  <a:pt x="2846196" y="1010696"/>
                  <a:pt x="2853732" y="1004835"/>
                </a:cubicBezTo>
                <a:cubicBezTo>
                  <a:pt x="2861268" y="998974"/>
                  <a:pt x="2853732" y="974690"/>
                  <a:pt x="2858756" y="969666"/>
                </a:cubicBezTo>
                <a:cubicBezTo>
                  <a:pt x="2863780" y="964642"/>
                  <a:pt x="2882202" y="968829"/>
                  <a:pt x="2883877" y="974690"/>
                </a:cubicBezTo>
                <a:cubicBezTo>
                  <a:pt x="2885552" y="980551"/>
                  <a:pt x="2862106" y="996461"/>
                  <a:pt x="2868805" y="1004835"/>
                </a:cubicBezTo>
                <a:cubicBezTo>
                  <a:pt x="2875504" y="1013209"/>
                  <a:pt x="2907324" y="1010697"/>
                  <a:pt x="2924071" y="1024932"/>
                </a:cubicBezTo>
                <a:cubicBezTo>
                  <a:pt x="2940818" y="1039167"/>
                  <a:pt x="2954216" y="1079360"/>
                  <a:pt x="2969288" y="1090246"/>
                </a:cubicBezTo>
                <a:cubicBezTo>
                  <a:pt x="2984360" y="1101132"/>
                  <a:pt x="3011157" y="1099457"/>
                  <a:pt x="3014506" y="1090246"/>
                </a:cubicBezTo>
                <a:cubicBezTo>
                  <a:pt x="3017855" y="1081035"/>
                  <a:pt x="2991060" y="1052565"/>
                  <a:pt x="2989385" y="1034980"/>
                </a:cubicBezTo>
                <a:cubicBezTo>
                  <a:pt x="2987710" y="1017396"/>
                  <a:pt x="3006132" y="1001486"/>
                  <a:pt x="3004457" y="984739"/>
                </a:cubicBezTo>
                <a:cubicBezTo>
                  <a:pt x="3002782" y="967992"/>
                  <a:pt x="2982686" y="947057"/>
                  <a:pt x="2979337" y="934497"/>
                </a:cubicBezTo>
                <a:cubicBezTo>
                  <a:pt x="2975988" y="921937"/>
                  <a:pt x="2977662" y="916075"/>
                  <a:pt x="2984361" y="909376"/>
                </a:cubicBezTo>
                <a:cubicBezTo>
                  <a:pt x="2991060" y="902677"/>
                  <a:pt x="3015343" y="891791"/>
                  <a:pt x="3019530" y="894303"/>
                </a:cubicBezTo>
                <a:cubicBezTo>
                  <a:pt x="3023717" y="896815"/>
                  <a:pt x="3008645" y="915237"/>
                  <a:pt x="3009482" y="924448"/>
                </a:cubicBezTo>
                <a:cubicBezTo>
                  <a:pt x="3010319" y="933659"/>
                  <a:pt x="3021205" y="940358"/>
                  <a:pt x="3024554" y="949569"/>
                </a:cubicBezTo>
                <a:cubicBezTo>
                  <a:pt x="3027903" y="958780"/>
                  <a:pt x="3021204" y="968828"/>
                  <a:pt x="3029578" y="979714"/>
                </a:cubicBezTo>
                <a:cubicBezTo>
                  <a:pt x="3037952" y="990600"/>
                  <a:pt x="3065585" y="1003161"/>
                  <a:pt x="3074796" y="1014884"/>
                </a:cubicBezTo>
                <a:cubicBezTo>
                  <a:pt x="3084007" y="1026607"/>
                  <a:pt x="3079820" y="1037493"/>
                  <a:pt x="3084844" y="1050053"/>
                </a:cubicBezTo>
                <a:cubicBezTo>
                  <a:pt x="3089868" y="1062613"/>
                  <a:pt x="3101592" y="1090246"/>
                  <a:pt x="3104941" y="1090246"/>
                </a:cubicBezTo>
                <a:cubicBezTo>
                  <a:pt x="3108290" y="1090246"/>
                  <a:pt x="3090706" y="1052565"/>
                  <a:pt x="3104941" y="1050053"/>
                </a:cubicBezTo>
                <a:cubicBezTo>
                  <a:pt x="3119176" y="1047541"/>
                  <a:pt x="3174442" y="1064288"/>
                  <a:pt x="3190352" y="1075174"/>
                </a:cubicBezTo>
                <a:cubicBezTo>
                  <a:pt x="3206262" y="1086060"/>
                  <a:pt x="3197051" y="1114530"/>
                  <a:pt x="3200400" y="1115367"/>
                </a:cubicBezTo>
                <a:cubicBezTo>
                  <a:pt x="3203749" y="1116204"/>
                  <a:pt x="3215473" y="1093596"/>
                  <a:pt x="3210449" y="1080198"/>
                </a:cubicBezTo>
                <a:cubicBezTo>
                  <a:pt x="3205425" y="1066800"/>
                  <a:pt x="3191189" y="1048378"/>
                  <a:pt x="3170255" y="1034980"/>
                </a:cubicBezTo>
                <a:cubicBezTo>
                  <a:pt x="3149321" y="1021582"/>
                  <a:pt x="3093217" y="1011534"/>
                  <a:pt x="3084844" y="999811"/>
                </a:cubicBezTo>
                <a:cubicBezTo>
                  <a:pt x="3076471" y="988088"/>
                  <a:pt x="3123363" y="967154"/>
                  <a:pt x="3120014" y="964642"/>
                </a:cubicBezTo>
                <a:cubicBezTo>
                  <a:pt x="3116665" y="962130"/>
                  <a:pt x="3072284" y="987251"/>
                  <a:pt x="3064748" y="984739"/>
                </a:cubicBezTo>
                <a:cubicBezTo>
                  <a:pt x="3057212" y="982227"/>
                  <a:pt x="3070609" y="961292"/>
                  <a:pt x="3074796" y="949569"/>
                </a:cubicBezTo>
                <a:cubicBezTo>
                  <a:pt x="3078983" y="937846"/>
                  <a:pt x="3094892" y="921099"/>
                  <a:pt x="3089868" y="914400"/>
                </a:cubicBezTo>
                <a:cubicBezTo>
                  <a:pt x="3084844" y="907701"/>
                  <a:pt x="3048000" y="913563"/>
                  <a:pt x="3044651" y="909376"/>
                </a:cubicBezTo>
                <a:cubicBezTo>
                  <a:pt x="3041302" y="905189"/>
                  <a:pt x="3069772" y="889279"/>
                  <a:pt x="3069772" y="889279"/>
                </a:cubicBezTo>
                <a:cubicBezTo>
                  <a:pt x="3078146" y="882580"/>
                  <a:pt x="3189515" y="902677"/>
                  <a:pt x="3094893" y="869183"/>
                </a:cubicBezTo>
                <a:cubicBezTo>
                  <a:pt x="3000271" y="835689"/>
                  <a:pt x="2645229" y="743578"/>
                  <a:pt x="2502040" y="688312"/>
                </a:cubicBezTo>
                <a:cubicBezTo>
                  <a:pt x="2358851" y="633046"/>
                  <a:pt x="2328706" y="593690"/>
                  <a:pt x="2235759" y="537587"/>
                </a:cubicBezTo>
                <a:cubicBezTo>
                  <a:pt x="2142812" y="481484"/>
                  <a:pt x="2049864" y="410307"/>
                  <a:pt x="1944356" y="351692"/>
                </a:cubicBezTo>
                <a:cubicBezTo>
                  <a:pt x="1838848" y="293077"/>
                  <a:pt x="1925934" y="244510"/>
                  <a:pt x="1602712" y="185895"/>
                </a:cubicBezTo>
                <a:cubicBezTo>
                  <a:pt x="1279490" y="127280"/>
                  <a:pt x="255395" y="276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1" name="Grupo 286"/>
          <p:cNvGrpSpPr>
            <a:grpSpLocks/>
          </p:cNvGrpSpPr>
          <p:nvPr/>
        </p:nvGrpSpPr>
        <p:grpSpPr bwMode="auto">
          <a:xfrm>
            <a:off x="1567914" y="1468438"/>
            <a:ext cx="4717000" cy="4773865"/>
            <a:chOff x="1720935" y="1326962"/>
            <a:chExt cx="4716767" cy="4773106"/>
          </a:xfrm>
        </p:grpSpPr>
        <p:sp>
          <p:nvSpPr>
            <p:cNvPr id="209" name="Forma livre 208"/>
            <p:cNvSpPr/>
            <p:nvPr/>
          </p:nvSpPr>
          <p:spPr>
            <a:xfrm>
              <a:off x="3645427" y="3961793"/>
              <a:ext cx="834984" cy="192056"/>
            </a:xfrm>
            <a:custGeom>
              <a:avLst/>
              <a:gdLst>
                <a:gd name="connsiteX0" fmla="*/ 873456 w 873456"/>
                <a:gd name="connsiteY0" fmla="*/ 216086 h 216086"/>
                <a:gd name="connsiteX1" fmla="*/ 552734 w 873456"/>
                <a:gd name="connsiteY1" fmla="*/ 4545 h 216086"/>
                <a:gd name="connsiteX2" fmla="*/ 0 w 873456"/>
                <a:gd name="connsiteY2" fmla="*/ 65960 h 216086"/>
                <a:gd name="connsiteX0" fmla="*/ 904379 w 904379"/>
                <a:gd name="connsiteY0" fmla="*/ 216606 h 216606"/>
                <a:gd name="connsiteX1" fmla="*/ 583657 w 904379"/>
                <a:gd name="connsiteY1" fmla="*/ 5065 h 216606"/>
                <a:gd name="connsiteX2" fmla="*/ 0 w 904379"/>
                <a:gd name="connsiteY2" fmla="*/ 61110 h 21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379" h="216606">
                  <a:moveTo>
                    <a:pt x="904379" y="216606"/>
                  </a:moveTo>
                  <a:cubicBezTo>
                    <a:pt x="816806" y="123346"/>
                    <a:pt x="734387" y="30981"/>
                    <a:pt x="583657" y="5065"/>
                  </a:cubicBezTo>
                  <a:cubicBezTo>
                    <a:pt x="432927" y="-20851"/>
                    <a:pt x="0" y="61110"/>
                    <a:pt x="0" y="6111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0" name="Forma livre 209"/>
            <p:cNvSpPr/>
            <p:nvPr/>
          </p:nvSpPr>
          <p:spPr>
            <a:xfrm>
              <a:off x="3647015" y="3922112"/>
              <a:ext cx="836571" cy="190470"/>
            </a:xfrm>
            <a:custGeom>
              <a:avLst/>
              <a:gdLst>
                <a:gd name="connsiteX0" fmla="*/ 873456 w 873456"/>
                <a:gd name="connsiteY0" fmla="*/ 216086 h 216086"/>
                <a:gd name="connsiteX1" fmla="*/ 552734 w 873456"/>
                <a:gd name="connsiteY1" fmla="*/ 4545 h 216086"/>
                <a:gd name="connsiteX2" fmla="*/ 0 w 873456"/>
                <a:gd name="connsiteY2" fmla="*/ 65960 h 216086"/>
                <a:gd name="connsiteX0" fmla="*/ 904379 w 904379"/>
                <a:gd name="connsiteY0" fmla="*/ 215187 h 215187"/>
                <a:gd name="connsiteX1" fmla="*/ 583657 w 904379"/>
                <a:gd name="connsiteY1" fmla="*/ 3646 h 215187"/>
                <a:gd name="connsiteX2" fmla="*/ 0 w 904379"/>
                <a:gd name="connsiteY2" fmla="*/ 75799 h 21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379" h="215187">
                  <a:moveTo>
                    <a:pt x="904379" y="215187"/>
                  </a:moveTo>
                  <a:cubicBezTo>
                    <a:pt x="816806" y="121927"/>
                    <a:pt x="734387" y="26877"/>
                    <a:pt x="583657" y="3646"/>
                  </a:cubicBezTo>
                  <a:cubicBezTo>
                    <a:pt x="432927" y="-19585"/>
                    <a:pt x="0" y="75799"/>
                    <a:pt x="0" y="75799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1" name="Forma livre 210"/>
            <p:cNvSpPr/>
            <p:nvPr/>
          </p:nvSpPr>
          <p:spPr>
            <a:xfrm>
              <a:off x="3648602" y="3893541"/>
              <a:ext cx="849271" cy="190470"/>
            </a:xfrm>
            <a:custGeom>
              <a:avLst/>
              <a:gdLst>
                <a:gd name="connsiteX0" fmla="*/ 873456 w 873456"/>
                <a:gd name="connsiteY0" fmla="*/ 216086 h 216086"/>
                <a:gd name="connsiteX1" fmla="*/ 552734 w 873456"/>
                <a:gd name="connsiteY1" fmla="*/ 4545 h 216086"/>
                <a:gd name="connsiteX2" fmla="*/ 0 w 873456"/>
                <a:gd name="connsiteY2" fmla="*/ 65960 h 216086"/>
                <a:gd name="connsiteX0" fmla="*/ 919841 w 919841"/>
                <a:gd name="connsiteY0" fmla="*/ 215615 h 215615"/>
                <a:gd name="connsiteX1" fmla="*/ 599119 w 919841"/>
                <a:gd name="connsiteY1" fmla="*/ 4074 h 215615"/>
                <a:gd name="connsiteX2" fmla="*/ 0 w 919841"/>
                <a:gd name="connsiteY2" fmla="*/ 70857 h 21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841" h="215615">
                  <a:moveTo>
                    <a:pt x="919841" y="215615"/>
                  </a:moveTo>
                  <a:cubicBezTo>
                    <a:pt x="832268" y="122355"/>
                    <a:pt x="752426" y="28200"/>
                    <a:pt x="599119" y="4074"/>
                  </a:cubicBezTo>
                  <a:cubicBezTo>
                    <a:pt x="445812" y="-20052"/>
                    <a:pt x="0" y="70857"/>
                    <a:pt x="0" y="70857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2" name="Forma livre 211"/>
            <p:cNvSpPr/>
            <p:nvPr/>
          </p:nvSpPr>
          <p:spPr>
            <a:xfrm>
              <a:off x="3358104" y="3860210"/>
              <a:ext cx="242875" cy="109520"/>
            </a:xfrm>
            <a:custGeom>
              <a:avLst/>
              <a:gdLst>
                <a:gd name="connsiteX0" fmla="*/ 211541 w 211541"/>
                <a:gd name="connsiteY0" fmla="*/ 75063 h 75063"/>
                <a:gd name="connsiteX1" fmla="*/ 0 w 211541"/>
                <a:gd name="connsiteY1" fmla="*/ 0 h 75063"/>
                <a:gd name="connsiteX0" fmla="*/ 242464 w 242464"/>
                <a:gd name="connsiteY0" fmla="*/ 107279 h 107279"/>
                <a:gd name="connsiteX1" fmla="*/ 0 w 242464"/>
                <a:gd name="connsiteY1" fmla="*/ 0 h 107279"/>
                <a:gd name="connsiteX0" fmla="*/ 263079 w 263079"/>
                <a:gd name="connsiteY0" fmla="*/ 123386 h 123386"/>
                <a:gd name="connsiteX1" fmla="*/ 0 w 263079"/>
                <a:gd name="connsiteY1" fmla="*/ 0 h 12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079" h="123386">
                  <a:moveTo>
                    <a:pt x="263079" y="123386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3" name="Forma livre 212"/>
            <p:cNvSpPr/>
            <p:nvPr/>
          </p:nvSpPr>
          <p:spPr>
            <a:xfrm>
              <a:off x="2604078" y="3820528"/>
              <a:ext cx="695291" cy="328561"/>
            </a:xfrm>
            <a:custGeom>
              <a:avLst/>
              <a:gdLst>
                <a:gd name="connsiteX0" fmla="*/ 736979 w 736979"/>
                <a:gd name="connsiteY0" fmla="*/ 56865 h 370764"/>
                <a:gd name="connsiteX1" fmla="*/ 634621 w 736979"/>
                <a:gd name="connsiteY1" fmla="*/ 9098 h 370764"/>
                <a:gd name="connsiteX2" fmla="*/ 470848 w 736979"/>
                <a:gd name="connsiteY2" fmla="*/ 9098 h 370764"/>
                <a:gd name="connsiteX3" fmla="*/ 272955 w 736979"/>
                <a:gd name="connsiteY3" fmla="*/ 9098 h 370764"/>
                <a:gd name="connsiteX4" fmla="*/ 150126 w 736979"/>
                <a:gd name="connsiteY4" fmla="*/ 131928 h 370764"/>
                <a:gd name="connsiteX5" fmla="*/ 0 w 736979"/>
                <a:gd name="connsiteY5" fmla="*/ 370764 h 370764"/>
                <a:gd name="connsiteX0" fmla="*/ 752441 w 752441"/>
                <a:gd name="connsiteY0" fmla="*/ 46126 h 370764"/>
                <a:gd name="connsiteX1" fmla="*/ 634621 w 752441"/>
                <a:gd name="connsiteY1" fmla="*/ 9098 h 370764"/>
                <a:gd name="connsiteX2" fmla="*/ 470848 w 752441"/>
                <a:gd name="connsiteY2" fmla="*/ 9098 h 370764"/>
                <a:gd name="connsiteX3" fmla="*/ 272955 w 752441"/>
                <a:gd name="connsiteY3" fmla="*/ 9098 h 370764"/>
                <a:gd name="connsiteX4" fmla="*/ 150126 w 752441"/>
                <a:gd name="connsiteY4" fmla="*/ 131928 h 370764"/>
                <a:gd name="connsiteX5" fmla="*/ 0 w 752441"/>
                <a:gd name="connsiteY5" fmla="*/ 370764 h 37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441" h="370764">
                  <a:moveTo>
                    <a:pt x="752441" y="46126"/>
                  </a:moveTo>
                  <a:cubicBezTo>
                    <a:pt x="723439" y="26223"/>
                    <a:pt x="681553" y="15269"/>
                    <a:pt x="634621" y="9098"/>
                  </a:cubicBezTo>
                  <a:cubicBezTo>
                    <a:pt x="587689" y="2927"/>
                    <a:pt x="470848" y="9098"/>
                    <a:pt x="470848" y="9098"/>
                  </a:cubicBezTo>
                  <a:cubicBezTo>
                    <a:pt x="410570" y="9098"/>
                    <a:pt x="326409" y="-11374"/>
                    <a:pt x="272955" y="9098"/>
                  </a:cubicBezTo>
                  <a:cubicBezTo>
                    <a:pt x="219501" y="29570"/>
                    <a:pt x="195618" y="71650"/>
                    <a:pt x="150126" y="131928"/>
                  </a:cubicBezTo>
                  <a:cubicBezTo>
                    <a:pt x="104634" y="192206"/>
                    <a:pt x="0" y="370764"/>
                    <a:pt x="0" y="37076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14" name="Forma livre 213"/>
            <p:cNvSpPr/>
            <p:nvPr/>
          </p:nvSpPr>
          <p:spPr>
            <a:xfrm>
              <a:off x="2629477" y="3871320"/>
              <a:ext cx="952453" cy="290467"/>
            </a:xfrm>
            <a:custGeom>
              <a:avLst/>
              <a:gdLst>
                <a:gd name="connsiteX0" fmla="*/ 1030406 w 1030406"/>
                <a:gd name="connsiteY0" fmla="*/ 155686 h 326283"/>
                <a:gd name="connsiteX1" fmla="*/ 784746 w 1030406"/>
                <a:gd name="connsiteY1" fmla="*/ 73799 h 326283"/>
                <a:gd name="connsiteX2" fmla="*/ 641444 w 1030406"/>
                <a:gd name="connsiteY2" fmla="*/ 32856 h 326283"/>
                <a:gd name="connsiteX3" fmla="*/ 552734 w 1030406"/>
                <a:gd name="connsiteY3" fmla="*/ 5560 h 326283"/>
                <a:gd name="connsiteX4" fmla="*/ 409433 w 1030406"/>
                <a:gd name="connsiteY4" fmla="*/ 5560 h 326283"/>
                <a:gd name="connsiteX5" fmla="*/ 286603 w 1030406"/>
                <a:gd name="connsiteY5" fmla="*/ 5560 h 326283"/>
                <a:gd name="connsiteX6" fmla="*/ 218364 w 1030406"/>
                <a:gd name="connsiteY6" fmla="*/ 80623 h 326283"/>
                <a:gd name="connsiteX7" fmla="*/ 81886 w 1030406"/>
                <a:gd name="connsiteY7" fmla="*/ 237572 h 326283"/>
                <a:gd name="connsiteX8" fmla="*/ 0 w 1030406"/>
                <a:gd name="connsiteY8" fmla="*/ 326283 h 32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406" h="326283">
                  <a:moveTo>
                    <a:pt x="1030406" y="155686"/>
                  </a:moveTo>
                  <a:lnTo>
                    <a:pt x="784746" y="73799"/>
                  </a:lnTo>
                  <a:cubicBezTo>
                    <a:pt x="719919" y="53327"/>
                    <a:pt x="680113" y="44229"/>
                    <a:pt x="641444" y="32856"/>
                  </a:cubicBezTo>
                  <a:cubicBezTo>
                    <a:pt x="602775" y="21483"/>
                    <a:pt x="591402" y="10109"/>
                    <a:pt x="552734" y="5560"/>
                  </a:cubicBezTo>
                  <a:cubicBezTo>
                    <a:pt x="514066" y="1011"/>
                    <a:pt x="409433" y="5560"/>
                    <a:pt x="409433" y="5560"/>
                  </a:cubicBezTo>
                  <a:cubicBezTo>
                    <a:pt x="365078" y="5560"/>
                    <a:pt x="318448" y="-6951"/>
                    <a:pt x="286603" y="5560"/>
                  </a:cubicBezTo>
                  <a:cubicBezTo>
                    <a:pt x="254758" y="18070"/>
                    <a:pt x="252484" y="41954"/>
                    <a:pt x="218364" y="80623"/>
                  </a:cubicBezTo>
                  <a:cubicBezTo>
                    <a:pt x="184244" y="119292"/>
                    <a:pt x="118280" y="196629"/>
                    <a:pt x="81886" y="237572"/>
                  </a:cubicBezTo>
                  <a:cubicBezTo>
                    <a:pt x="45492" y="278515"/>
                    <a:pt x="14785" y="311498"/>
                    <a:pt x="0" y="326283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5" name="Forma livre 214"/>
            <p:cNvSpPr/>
            <p:nvPr/>
          </p:nvSpPr>
          <p:spPr>
            <a:xfrm>
              <a:off x="2591379" y="4233212"/>
              <a:ext cx="844508" cy="957111"/>
            </a:xfrm>
            <a:custGeom>
              <a:avLst/>
              <a:gdLst>
                <a:gd name="connsiteX0" fmla="*/ 0 w 914400"/>
                <a:gd name="connsiteY0" fmla="*/ 0 h 1078173"/>
                <a:gd name="connsiteX1" fmla="*/ 68239 w 914400"/>
                <a:gd name="connsiteY1" fmla="*/ 266132 h 1078173"/>
                <a:gd name="connsiteX2" fmla="*/ 177421 w 914400"/>
                <a:gd name="connsiteY2" fmla="*/ 580030 h 1078173"/>
                <a:gd name="connsiteX3" fmla="*/ 470848 w 914400"/>
                <a:gd name="connsiteY3" fmla="*/ 805218 h 1078173"/>
                <a:gd name="connsiteX4" fmla="*/ 627797 w 914400"/>
                <a:gd name="connsiteY4" fmla="*/ 880281 h 1078173"/>
                <a:gd name="connsiteX5" fmla="*/ 771099 w 914400"/>
                <a:gd name="connsiteY5" fmla="*/ 900753 h 1078173"/>
                <a:gd name="connsiteX6" fmla="*/ 839338 w 914400"/>
                <a:gd name="connsiteY6" fmla="*/ 989463 h 1078173"/>
                <a:gd name="connsiteX7" fmla="*/ 914400 w 914400"/>
                <a:gd name="connsiteY7" fmla="*/ 1078173 h 107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1078173">
                  <a:moveTo>
                    <a:pt x="0" y="0"/>
                  </a:moveTo>
                  <a:cubicBezTo>
                    <a:pt x="19334" y="84730"/>
                    <a:pt x="38669" y="169460"/>
                    <a:pt x="68239" y="266132"/>
                  </a:cubicBezTo>
                  <a:cubicBezTo>
                    <a:pt x="97809" y="362804"/>
                    <a:pt x="110320" y="490182"/>
                    <a:pt x="177421" y="580030"/>
                  </a:cubicBezTo>
                  <a:cubicBezTo>
                    <a:pt x="244522" y="669878"/>
                    <a:pt x="395785" y="755176"/>
                    <a:pt x="470848" y="805218"/>
                  </a:cubicBezTo>
                  <a:cubicBezTo>
                    <a:pt x="545911" y="855260"/>
                    <a:pt x="577755" y="864359"/>
                    <a:pt x="627797" y="880281"/>
                  </a:cubicBezTo>
                  <a:cubicBezTo>
                    <a:pt x="677839" y="896203"/>
                    <a:pt x="735842" y="882556"/>
                    <a:pt x="771099" y="900753"/>
                  </a:cubicBezTo>
                  <a:cubicBezTo>
                    <a:pt x="806356" y="918950"/>
                    <a:pt x="815455" y="959893"/>
                    <a:pt x="839338" y="989463"/>
                  </a:cubicBezTo>
                  <a:cubicBezTo>
                    <a:pt x="863222" y="1019033"/>
                    <a:pt x="914400" y="1078173"/>
                    <a:pt x="914400" y="1078173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6" name="Forma livre 215"/>
            <p:cNvSpPr/>
            <p:nvPr/>
          </p:nvSpPr>
          <p:spPr>
            <a:xfrm>
              <a:off x="2559630" y="4228451"/>
              <a:ext cx="139693" cy="538077"/>
            </a:xfrm>
            <a:custGeom>
              <a:avLst/>
              <a:gdLst>
                <a:gd name="connsiteX0" fmla="*/ 150125 w 150125"/>
                <a:gd name="connsiteY0" fmla="*/ 607326 h 607326"/>
                <a:gd name="connsiteX1" fmla="*/ 95534 w 150125"/>
                <a:gd name="connsiteY1" fmla="*/ 409433 h 607326"/>
                <a:gd name="connsiteX2" fmla="*/ 54591 w 150125"/>
                <a:gd name="connsiteY2" fmla="*/ 245660 h 607326"/>
                <a:gd name="connsiteX3" fmla="*/ 0 w 150125"/>
                <a:gd name="connsiteY3" fmla="*/ 0 h 6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25" h="607326">
                  <a:moveTo>
                    <a:pt x="150125" y="607326"/>
                  </a:moveTo>
                  <a:cubicBezTo>
                    <a:pt x="130790" y="538518"/>
                    <a:pt x="111456" y="469711"/>
                    <a:pt x="95534" y="409433"/>
                  </a:cubicBezTo>
                  <a:cubicBezTo>
                    <a:pt x="79612" y="349155"/>
                    <a:pt x="70513" y="313899"/>
                    <a:pt x="54591" y="245660"/>
                  </a:cubicBezTo>
                  <a:cubicBezTo>
                    <a:pt x="38669" y="177421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7" name="Forma livre 216"/>
            <p:cNvSpPr/>
            <p:nvPr/>
          </p:nvSpPr>
          <p:spPr>
            <a:xfrm>
              <a:off x="2723135" y="4815733"/>
              <a:ext cx="712752" cy="419033"/>
            </a:xfrm>
            <a:custGeom>
              <a:avLst/>
              <a:gdLst>
                <a:gd name="connsiteX0" fmla="*/ 750627 w 750627"/>
                <a:gd name="connsiteY0" fmla="*/ 457200 h 457200"/>
                <a:gd name="connsiteX1" fmla="*/ 648269 w 750627"/>
                <a:gd name="connsiteY1" fmla="*/ 348018 h 457200"/>
                <a:gd name="connsiteX2" fmla="*/ 593678 w 750627"/>
                <a:gd name="connsiteY2" fmla="*/ 286603 h 457200"/>
                <a:gd name="connsiteX3" fmla="*/ 464024 w 750627"/>
                <a:gd name="connsiteY3" fmla="*/ 286603 h 457200"/>
                <a:gd name="connsiteX4" fmla="*/ 286603 w 750627"/>
                <a:gd name="connsiteY4" fmla="*/ 204716 h 457200"/>
                <a:gd name="connsiteX5" fmla="*/ 0 w 750627"/>
                <a:gd name="connsiteY5" fmla="*/ 0 h 457200"/>
                <a:gd name="connsiteX0" fmla="*/ 771242 w 771242"/>
                <a:gd name="connsiteY0" fmla="*/ 473307 h 473307"/>
                <a:gd name="connsiteX1" fmla="*/ 648269 w 771242"/>
                <a:gd name="connsiteY1" fmla="*/ 348018 h 473307"/>
                <a:gd name="connsiteX2" fmla="*/ 593678 w 771242"/>
                <a:gd name="connsiteY2" fmla="*/ 286603 h 473307"/>
                <a:gd name="connsiteX3" fmla="*/ 464024 w 771242"/>
                <a:gd name="connsiteY3" fmla="*/ 286603 h 473307"/>
                <a:gd name="connsiteX4" fmla="*/ 286603 w 771242"/>
                <a:gd name="connsiteY4" fmla="*/ 204716 h 473307"/>
                <a:gd name="connsiteX5" fmla="*/ 0 w 771242"/>
                <a:gd name="connsiteY5" fmla="*/ 0 h 47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242" h="473307">
                  <a:moveTo>
                    <a:pt x="771242" y="473307"/>
                  </a:moveTo>
                  <a:cubicBezTo>
                    <a:pt x="730251" y="431544"/>
                    <a:pt x="677863" y="379135"/>
                    <a:pt x="648269" y="348018"/>
                  </a:cubicBezTo>
                  <a:cubicBezTo>
                    <a:pt x="618675" y="316901"/>
                    <a:pt x="624385" y="296839"/>
                    <a:pt x="593678" y="286603"/>
                  </a:cubicBezTo>
                  <a:cubicBezTo>
                    <a:pt x="562970" y="276367"/>
                    <a:pt x="515203" y="300251"/>
                    <a:pt x="464024" y="286603"/>
                  </a:cubicBezTo>
                  <a:cubicBezTo>
                    <a:pt x="412845" y="272955"/>
                    <a:pt x="363940" y="252483"/>
                    <a:pt x="286603" y="204716"/>
                  </a:cubicBezTo>
                  <a:cubicBezTo>
                    <a:pt x="209266" y="156949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8" name="Forma livre 217"/>
            <p:cNvSpPr/>
            <p:nvPr/>
          </p:nvSpPr>
          <p:spPr>
            <a:xfrm>
              <a:off x="3480335" y="4899856"/>
              <a:ext cx="201603" cy="307926"/>
            </a:xfrm>
            <a:custGeom>
              <a:avLst/>
              <a:gdLst>
                <a:gd name="connsiteX0" fmla="*/ 0 w 218364"/>
                <a:gd name="connsiteY0" fmla="*/ 348018 h 348018"/>
                <a:gd name="connsiteX1" fmla="*/ 68238 w 218364"/>
                <a:gd name="connsiteY1" fmla="*/ 184245 h 348018"/>
                <a:gd name="connsiteX2" fmla="*/ 218364 w 218364"/>
                <a:gd name="connsiteY2" fmla="*/ 0 h 3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64" h="348018">
                  <a:moveTo>
                    <a:pt x="0" y="348018"/>
                  </a:moveTo>
                  <a:cubicBezTo>
                    <a:pt x="15922" y="295133"/>
                    <a:pt x="31844" y="242248"/>
                    <a:pt x="68238" y="184245"/>
                  </a:cubicBezTo>
                  <a:cubicBezTo>
                    <a:pt x="104632" y="126242"/>
                    <a:pt x="161498" y="63121"/>
                    <a:pt x="218364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9" name="Forma livre 218"/>
            <p:cNvSpPr/>
            <p:nvPr/>
          </p:nvSpPr>
          <p:spPr>
            <a:xfrm>
              <a:off x="3720036" y="4179246"/>
              <a:ext cx="763549" cy="684104"/>
            </a:xfrm>
            <a:custGeom>
              <a:avLst/>
              <a:gdLst>
                <a:gd name="connsiteX0" fmla="*/ 0 w 825690"/>
                <a:gd name="connsiteY0" fmla="*/ 771099 h 771099"/>
                <a:gd name="connsiteX1" fmla="*/ 150125 w 825690"/>
                <a:gd name="connsiteY1" fmla="*/ 634621 h 771099"/>
                <a:gd name="connsiteX2" fmla="*/ 313899 w 825690"/>
                <a:gd name="connsiteY2" fmla="*/ 593678 h 771099"/>
                <a:gd name="connsiteX3" fmla="*/ 395785 w 825690"/>
                <a:gd name="connsiteY3" fmla="*/ 498144 h 771099"/>
                <a:gd name="connsiteX4" fmla="*/ 545910 w 825690"/>
                <a:gd name="connsiteY4" fmla="*/ 327547 h 771099"/>
                <a:gd name="connsiteX5" fmla="*/ 627797 w 825690"/>
                <a:gd name="connsiteY5" fmla="*/ 156950 h 771099"/>
                <a:gd name="connsiteX6" fmla="*/ 736979 w 825690"/>
                <a:gd name="connsiteY6" fmla="*/ 68239 h 771099"/>
                <a:gd name="connsiteX7" fmla="*/ 825690 w 825690"/>
                <a:gd name="connsiteY7" fmla="*/ 0 h 77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690" h="771099">
                  <a:moveTo>
                    <a:pt x="0" y="771099"/>
                  </a:moveTo>
                  <a:cubicBezTo>
                    <a:pt x="48904" y="717645"/>
                    <a:pt x="97808" y="664191"/>
                    <a:pt x="150125" y="634621"/>
                  </a:cubicBezTo>
                  <a:cubicBezTo>
                    <a:pt x="202442" y="605051"/>
                    <a:pt x="272956" y="616424"/>
                    <a:pt x="313899" y="593678"/>
                  </a:cubicBezTo>
                  <a:cubicBezTo>
                    <a:pt x="354842" y="570932"/>
                    <a:pt x="357117" y="542499"/>
                    <a:pt x="395785" y="498144"/>
                  </a:cubicBezTo>
                  <a:cubicBezTo>
                    <a:pt x="434454" y="453789"/>
                    <a:pt x="507241" y="384413"/>
                    <a:pt x="545910" y="327547"/>
                  </a:cubicBezTo>
                  <a:cubicBezTo>
                    <a:pt x="584579" y="270681"/>
                    <a:pt x="595952" y="200168"/>
                    <a:pt x="627797" y="156950"/>
                  </a:cubicBezTo>
                  <a:cubicBezTo>
                    <a:pt x="659642" y="113732"/>
                    <a:pt x="703997" y="94397"/>
                    <a:pt x="736979" y="68239"/>
                  </a:cubicBezTo>
                  <a:cubicBezTo>
                    <a:pt x="769961" y="42081"/>
                    <a:pt x="797825" y="21040"/>
                    <a:pt x="82569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0" name="Forma livre 219"/>
            <p:cNvSpPr/>
            <p:nvPr/>
          </p:nvSpPr>
          <p:spPr>
            <a:xfrm>
              <a:off x="3647015" y="4161787"/>
              <a:ext cx="830221" cy="714262"/>
            </a:xfrm>
            <a:custGeom>
              <a:avLst/>
              <a:gdLst>
                <a:gd name="connsiteX0" fmla="*/ 37660 w 897469"/>
                <a:gd name="connsiteY0" fmla="*/ 805218 h 805218"/>
                <a:gd name="connsiteX1" fmla="*/ 17188 w 897469"/>
                <a:gd name="connsiteY1" fmla="*/ 641445 h 805218"/>
                <a:gd name="connsiteX2" fmla="*/ 256024 w 897469"/>
                <a:gd name="connsiteY2" fmla="*/ 443552 h 805218"/>
                <a:gd name="connsiteX3" fmla="*/ 440269 w 897469"/>
                <a:gd name="connsiteY3" fmla="*/ 279779 h 805218"/>
                <a:gd name="connsiteX4" fmla="*/ 515331 w 897469"/>
                <a:gd name="connsiteY4" fmla="*/ 245659 h 805218"/>
                <a:gd name="connsiteX5" fmla="*/ 610866 w 897469"/>
                <a:gd name="connsiteY5" fmla="*/ 266131 h 805218"/>
                <a:gd name="connsiteX6" fmla="*/ 679105 w 897469"/>
                <a:gd name="connsiteY6" fmla="*/ 150125 h 805218"/>
                <a:gd name="connsiteX7" fmla="*/ 747343 w 897469"/>
                <a:gd name="connsiteY7" fmla="*/ 81886 h 805218"/>
                <a:gd name="connsiteX8" fmla="*/ 897469 w 897469"/>
                <a:gd name="connsiteY8" fmla="*/ 0 h 8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469" h="805218">
                  <a:moveTo>
                    <a:pt x="37660" y="805218"/>
                  </a:moveTo>
                  <a:cubicBezTo>
                    <a:pt x="9227" y="753470"/>
                    <a:pt x="-19206" y="701723"/>
                    <a:pt x="17188" y="641445"/>
                  </a:cubicBezTo>
                  <a:cubicBezTo>
                    <a:pt x="53582" y="581167"/>
                    <a:pt x="185511" y="503830"/>
                    <a:pt x="256024" y="443552"/>
                  </a:cubicBezTo>
                  <a:cubicBezTo>
                    <a:pt x="326537" y="383274"/>
                    <a:pt x="397051" y="312761"/>
                    <a:pt x="440269" y="279779"/>
                  </a:cubicBezTo>
                  <a:cubicBezTo>
                    <a:pt x="483487" y="246797"/>
                    <a:pt x="486898" y="247934"/>
                    <a:pt x="515331" y="245659"/>
                  </a:cubicBezTo>
                  <a:cubicBezTo>
                    <a:pt x="543764" y="243384"/>
                    <a:pt x="583570" y="282053"/>
                    <a:pt x="610866" y="266131"/>
                  </a:cubicBezTo>
                  <a:cubicBezTo>
                    <a:pt x="638162" y="250209"/>
                    <a:pt x="656359" y="180832"/>
                    <a:pt x="679105" y="150125"/>
                  </a:cubicBezTo>
                  <a:cubicBezTo>
                    <a:pt x="701851" y="119418"/>
                    <a:pt x="710949" y="106907"/>
                    <a:pt x="747343" y="81886"/>
                  </a:cubicBezTo>
                  <a:cubicBezTo>
                    <a:pt x="783737" y="56865"/>
                    <a:pt x="897469" y="0"/>
                    <a:pt x="897469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1" name="Forma livre 220"/>
            <p:cNvSpPr/>
            <p:nvPr/>
          </p:nvSpPr>
          <p:spPr>
            <a:xfrm>
              <a:off x="3739085" y="4912554"/>
              <a:ext cx="460352" cy="157138"/>
            </a:xfrm>
            <a:custGeom>
              <a:avLst/>
              <a:gdLst>
                <a:gd name="connsiteX0" fmla="*/ 498143 w 498143"/>
                <a:gd name="connsiteY0" fmla="*/ 177421 h 177421"/>
                <a:gd name="connsiteX1" fmla="*/ 368489 w 498143"/>
                <a:gd name="connsiteY1" fmla="*/ 143301 h 177421"/>
                <a:gd name="connsiteX2" fmla="*/ 232012 w 498143"/>
                <a:gd name="connsiteY2" fmla="*/ 102358 h 177421"/>
                <a:gd name="connsiteX3" fmla="*/ 61415 w 498143"/>
                <a:gd name="connsiteY3" fmla="*/ 34119 h 177421"/>
                <a:gd name="connsiteX4" fmla="*/ 0 w 498143"/>
                <a:gd name="connsiteY4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143" h="177421">
                  <a:moveTo>
                    <a:pt x="498143" y="177421"/>
                  </a:moveTo>
                  <a:lnTo>
                    <a:pt x="368489" y="143301"/>
                  </a:lnTo>
                  <a:cubicBezTo>
                    <a:pt x="324134" y="130790"/>
                    <a:pt x="283191" y="120555"/>
                    <a:pt x="232012" y="102358"/>
                  </a:cubicBezTo>
                  <a:cubicBezTo>
                    <a:pt x="180833" y="84161"/>
                    <a:pt x="100083" y="51179"/>
                    <a:pt x="61415" y="34119"/>
                  </a:cubicBezTo>
                  <a:cubicBezTo>
                    <a:pt x="22747" y="17059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2" name="Forma livre 221"/>
            <p:cNvSpPr/>
            <p:nvPr/>
          </p:nvSpPr>
          <p:spPr>
            <a:xfrm>
              <a:off x="3499384" y="5123659"/>
              <a:ext cx="712753" cy="157137"/>
            </a:xfrm>
            <a:custGeom>
              <a:avLst/>
              <a:gdLst>
                <a:gd name="connsiteX0" fmla="*/ 0 w 771099"/>
                <a:gd name="connsiteY0" fmla="*/ 143301 h 177614"/>
                <a:gd name="connsiteX1" fmla="*/ 156949 w 771099"/>
                <a:gd name="connsiteY1" fmla="*/ 177421 h 177614"/>
                <a:gd name="connsiteX2" fmla="*/ 388961 w 771099"/>
                <a:gd name="connsiteY2" fmla="*/ 129654 h 177614"/>
                <a:gd name="connsiteX3" fmla="*/ 607326 w 771099"/>
                <a:gd name="connsiteY3" fmla="*/ 88710 h 177614"/>
                <a:gd name="connsiteX4" fmla="*/ 771099 w 771099"/>
                <a:gd name="connsiteY4" fmla="*/ 0 h 17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99" h="177614">
                  <a:moveTo>
                    <a:pt x="0" y="143301"/>
                  </a:moveTo>
                  <a:cubicBezTo>
                    <a:pt x="46061" y="161498"/>
                    <a:pt x="92122" y="179695"/>
                    <a:pt x="156949" y="177421"/>
                  </a:cubicBezTo>
                  <a:cubicBezTo>
                    <a:pt x="221776" y="175147"/>
                    <a:pt x="388961" y="129654"/>
                    <a:pt x="388961" y="129654"/>
                  </a:cubicBezTo>
                  <a:cubicBezTo>
                    <a:pt x="464024" y="114869"/>
                    <a:pt x="543636" y="110319"/>
                    <a:pt x="607326" y="88710"/>
                  </a:cubicBezTo>
                  <a:cubicBezTo>
                    <a:pt x="671016" y="67101"/>
                    <a:pt x="771099" y="0"/>
                    <a:pt x="771099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3" name="Forma livre 222"/>
            <p:cNvSpPr/>
            <p:nvPr/>
          </p:nvSpPr>
          <p:spPr>
            <a:xfrm>
              <a:off x="4223248" y="5136357"/>
              <a:ext cx="650843" cy="141265"/>
            </a:xfrm>
            <a:custGeom>
              <a:avLst/>
              <a:gdLst>
                <a:gd name="connsiteX0" fmla="*/ 1313 w 704173"/>
                <a:gd name="connsiteY0" fmla="*/ 0 h 159981"/>
                <a:gd name="connsiteX1" fmla="*/ 21785 w 704173"/>
                <a:gd name="connsiteY1" fmla="*/ 102358 h 159981"/>
                <a:gd name="connsiteX2" fmla="*/ 151439 w 704173"/>
                <a:gd name="connsiteY2" fmla="*/ 116006 h 159981"/>
                <a:gd name="connsiteX3" fmla="*/ 417570 w 704173"/>
                <a:gd name="connsiteY3" fmla="*/ 156949 h 159981"/>
                <a:gd name="connsiteX4" fmla="*/ 704173 w 704173"/>
                <a:gd name="connsiteY4" fmla="*/ 156949 h 1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173" h="159981">
                  <a:moveTo>
                    <a:pt x="1313" y="0"/>
                  </a:moveTo>
                  <a:cubicBezTo>
                    <a:pt x="-962" y="41512"/>
                    <a:pt x="-3236" y="83024"/>
                    <a:pt x="21785" y="102358"/>
                  </a:cubicBezTo>
                  <a:cubicBezTo>
                    <a:pt x="46806" y="121692"/>
                    <a:pt x="85475" y="106908"/>
                    <a:pt x="151439" y="116006"/>
                  </a:cubicBezTo>
                  <a:cubicBezTo>
                    <a:pt x="217403" y="125104"/>
                    <a:pt x="325448" y="150125"/>
                    <a:pt x="417570" y="156949"/>
                  </a:cubicBezTo>
                  <a:cubicBezTo>
                    <a:pt x="509692" y="163773"/>
                    <a:pt x="704173" y="156949"/>
                    <a:pt x="704173" y="156949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4" name="Forma livre 223"/>
            <p:cNvSpPr/>
            <p:nvPr/>
          </p:nvSpPr>
          <p:spPr>
            <a:xfrm>
              <a:off x="4852511" y="5026836"/>
              <a:ext cx="1201034" cy="253217"/>
            </a:xfrm>
            <a:custGeom>
              <a:avLst/>
              <a:gdLst>
                <a:gd name="connsiteX0" fmla="*/ 0 w 1214651"/>
                <a:gd name="connsiteY0" fmla="*/ 272955 h 272955"/>
                <a:gd name="connsiteX1" fmla="*/ 245660 w 1214651"/>
                <a:gd name="connsiteY1" fmla="*/ 238836 h 272955"/>
                <a:gd name="connsiteX2" fmla="*/ 532263 w 1214651"/>
                <a:gd name="connsiteY2" fmla="*/ 218364 h 272955"/>
                <a:gd name="connsiteX3" fmla="*/ 852985 w 1214651"/>
                <a:gd name="connsiteY3" fmla="*/ 218364 h 272955"/>
                <a:gd name="connsiteX4" fmla="*/ 975815 w 1214651"/>
                <a:gd name="connsiteY4" fmla="*/ 122830 h 272955"/>
                <a:gd name="connsiteX5" fmla="*/ 1214651 w 1214651"/>
                <a:gd name="connsiteY5" fmla="*/ 0 h 272955"/>
                <a:gd name="connsiteX0" fmla="*/ 18520 w 1233171"/>
                <a:gd name="connsiteY0" fmla="*/ 272955 h 274841"/>
                <a:gd name="connsiteX1" fmla="*/ 18104 w 1233171"/>
                <a:gd name="connsiteY1" fmla="*/ 272111 h 274841"/>
                <a:gd name="connsiteX2" fmla="*/ 264180 w 1233171"/>
                <a:gd name="connsiteY2" fmla="*/ 238836 h 274841"/>
                <a:gd name="connsiteX3" fmla="*/ 550783 w 1233171"/>
                <a:gd name="connsiteY3" fmla="*/ 218364 h 274841"/>
                <a:gd name="connsiteX4" fmla="*/ 871505 w 1233171"/>
                <a:gd name="connsiteY4" fmla="*/ 218364 h 274841"/>
                <a:gd name="connsiteX5" fmla="*/ 994335 w 1233171"/>
                <a:gd name="connsiteY5" fmla="*/ 122830 h 274841"/>
                <a:gd name="connsiteX6" fmla="*/ 1233171 w 1233171"/>
                <a:gd name="connsiteY6" fmla="*/ 0 h 274841"/>
                <a:gd name="connsiteX0" fmla="*/ 85204 w 1299855"/>
                <a:gd name="connsiteY0" fmla="*/ 272955 h 284608"/>
                <a:gd name="connsiteX1" fmla="*/ 8666 w 1299855"/>
                <a:gd name="connsiteY1" fmla="*/ 283403 h 284608"/>
                <a:gd name="connsiteX2" fmla="*/ 330864 w 1299855"/>
                <a:gd name="connsiteY2" fmla="*/ 238836 h 284608"/>
                <a:gd name="connsiteX3" fmla="*/ 617467 w 1299855"/>
                <a:gd name="connsiteY3" fmla="*/ 218364 h 284608"/>
                <a:gd name="connsiteX4" fmla="*/ 938189 w 1299855"/>
                <a:gd name="connsiteY4" fmla="*/ 218364 h 284608"/>
                <a:gd name="connsiteX5" fmla="*/ 1061019 w 1299855"/>
                <a:gd name="connsiteY5" fmla="*/ 122830 h 284608"/>
                <a:gd name="connsiteX6" fmla="*/ 1299855 w 1299855"/>
                <a:gd name="connsiteY6" fmla="*/ 0 h 28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9855" h="284608">
                  <a:moveTo>
                    <a:pt x="85204" y="272955"/>
                  </a:moveTo>
                  <a:cubicBezTo>
                    <a:pt x="85135" y="272814"/>
                    <a:pt x="-32277" y="289089"/>
                    <a:pt x="8666" y="283403"/>
                  </a:cubicBezTo>
                  <a:cubicBezTo>
                    <a:pt x="49609" y="277717"/>
                    <a:pt x="229397" y="249676"/>
                    <a:pt x="330864" y="238836"/>
                  </a:cubicBezTo>
                  <a:cubicBezTo>
                    <a:pt x="432331" y="227996"/>
                    <a:pt x="516246" y="221776"/>
                    <a:pt x="617467" y="218364"/>
                  </a:cubicBezTo>
                  <a:cubicBezTo>
                    <a:pt x="718688" y="214952"/>
                    <a:pt x="864264" y="234286"/>
                    <a:pt x="938189" y="218364"/>
                  </a:cubicBezTo>
                  <a:cubicBezTo>
                    <a:pt x="1012114" y="202442"/>
                    <a:pt x="1000741" y="159224"/>
                    <a:pt x="1061019" y="122830"/>
                  </a:cubicBezTo>
                  <a:cubicBezTo>
                    <a:pt x="1121297" y="86436"/>
                    <a:pt x="1299855" y="0"/>
                    <a:pt x="1299855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5" name="Forma livre 224"/>
            <p:cNvSpPr/>
            <p:nvPr/>
          </p:nvSpPr>
          <p:spPr>
            <a:xfrm>
              <a:off x="4275634" y="4615740"/>
              <a:ext cx="1311210" cy="588868"/>
            </a:xfrm>
            <a:custGeom>
              <a:avLst/>
              <a:gdLst>
                <a:gd name="connsiteX0" fmla="*/ 0 w 1419367"/>
                <a:gd name="connsiteY0" fmla="*/ 573484 h 664674"/>
                <a:gd name="connsiteX1" fmla="*/ 95534 w 1419367"/>
                <a:gd name="connsiteY1" fmla="*/ 662194 h 664674"/>
                <a:gd name="connsiteX2" fmla="*/ 348017 w 1419367"/>
                <a:gd name="connsiteY2" fmla="*/ 634899 h 664674"/>
                <a:gd name="connsiteX3" fmla="*/ 573205 w 1419367"/>
                <a:gd name="connsiteY3" fmla="*/ 580308 h 664674"/>
                <a:gd name="connsiteX4" fmla="*/ 798394 w 1419367"/>
                <a:gd name="connsiteY4" fmla="*/ 512069 h 664674"/>
                <a:gd name="connsiteX5" fmla="*/ 989462 w 1419367"/>
                <a:gd name="connsiteY5" fmla="*/ 437006 h 664674"/>
                <a:gd name="connsiteX6" fmla="*/ 1084997 w 1419367"/>
                <a:gd name="connsiteY6" fmla="*/ 286881 h 664674"/>
                <a:gd name="connsiteX7" fmla="*/ 1160059 w 1419367"/>
                <a:gd name="connsiteY7" fmla="*/ 102636 h 664674"/>
                <a:gd name="connsiteX8" fmla="*/ 1364776 w 1419367"/>
                <a:gd name="connsiteY8" fmla="*/ 13926 h 664674"/>
                <a:gd name="connsiteX9" fmla="*/ 1419367 w 1419367"/>
                <a:gd name="connsiteY9" fmla="*/ 278 h 6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9367" h="664674">
                  <a:moveTo>
                    <a:pt x="0" y="573484"/>
                  </a:moveTo>
                  <a:cubicBezTo>
                    <a:pt x="18765" y="612721"/>
                    <a:pt x="37531" y="651958"/>
                    <a:pt x="95534" y="662194"/>
                  </a:cubicBezTo>
                  <a:cubicBezTo>
                    <a:pt x="153537" y="672430"/>
                    <a:pt x="268405" y="648547"/>
                    <a:pt x="348017" y="634899"/>
                  </a:cubicBezTo>
                  <a:cubicBezTo>
                    <a:pt x="427629" y="621251"/>
                    <a:pt x="498142" y="600780"/>
                    <a:pt x="573205" y="580308"/>
                  </a:cubicBezTo>
                  <a:cubicBezTo>
                    <a:pt x="648268" y="559836"/>
                    <a:pt x="729018" y="535953"/>
                    <a:pt x="798394" y="512069"/>
                  </a:cubicBezTo>
                  <a:cubicBezTo>
                    <a:pt x="867770" y="488185"/>
                    <a:pt x="941695" y="474537"/>
                    <a:pt x="989462" y="437006"/>
                  </a:cubicBezTo>
                  <a:cubicBezTo>
                    <a:pt x="1037229" y="399475"/>
                    <a:pt x="1056564" y="342609"/>
                    <a:pt x="1084997" y="286881"/>
                  </a:cubicBezTo>
                  <a:cubicBezTo>
                    <a:pt x="1113430" y="231153"/>
                    <a:pt x="1113429" y="148128"/>
                    <a:pt x="1160059" y="102636"/>
                  </a:cubicBezTo>
                  <a:cubicBezTo>
                    <a:pt x="1206689" y="57144"/>
                    <a:pt x="1321558" y="30986"/>
                    <a:pt x="1364776" y="13926"/>
                  </a:cubicBezTo>
                  <a:cubicBezTo>
                    <a:pt x="1407994" y="-3134"/>
                    <a:pt x="1419367" y="278"/>
                    <a:pt x="1419367" y="278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6" name="Forma livre 225"/>
            <p:cNvSpPr/>
            <p:nvPr/>
          </p:nvSpPr>
          <p:spPr>
            <a:xfrm>
              <a:off x="4251822" y="4568122"/>
              <a:ext cx="1311210" cy="590456"/>
            </a:xfrm>
            <a:custGeom>
              <a:avLst/>
              <a:gdLst>
                <a:gd name="connsiteX0" fmla="*/ 0 w 1419367"/>
                <a:gd name="connsiteY0" fmla="*/ 573484 h 664674"/>
                <a:gd name="connsiteX1" fmla="*/ 95534 w 1419367"/>
                <a:gd name="connsiteY1" fmla="*/ 662194 h 664674"/>
                <a:gd name="connsiteX2" fmla="*/ 348017 w 1419367"/>
                <a:gd name="connsiteY2" fmla="*/ 634899 h 664674"/>
                <a:gd name="connsiteX3" fmla="*/ 573205 w 1419367"/>
                <a:gd name="connsiteY3" fmla="*/ 580308 h 664674"/>
                <a:gd name="connsiteX4" fmla="*/ 798394 w 1419367"/>
                <a:gd name="connsiteY4" fmla="*/ 512069 h 664674"/>
                <a:gd name="connsiteX5" fmla="*/ 989462 w 1419367"/>
                <a:gd name="connsiteY5" fmla="*/ 437006 h 664674"/>
                <a:gd name="connsiteX6" fmla="*/ 1084997 w 1419367"/>
                <a:gd name="connsiteY6" fmla="*/ 286881 h 664674"/>
                <a:gd name="connsiteX7" fmla="*/ 1160059 w 1419367"/>
                <a:gd name="connsiteY7" fmla="*/ 102636 h 664674"/>
                <a:gd name="connsiteX8" fmla="*/ 1364776 w 1419367"/>
                <a:gd name="connsiteY8" fmla="*/ 13926 h 664674"/>
                <a:gd name="connsiteX9" fmla="*/ 1419367 w 1419367"/>
                <a:gd name="connsiteY9" fmla="*/ 278 h 6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9367" h="664674">
                  <a:moveTo>
                    <a:pt x="0" y="573484"/>
                  </a:moveTo>
                  <a:cubicBezTo>
                    <a:pt x="18765" y="612721"/>
                    <a:pt x="37531" y="651958"/>
                    <a:pt x="95534" y="662194"/>
                  </a:cubicBezTo>
                  <a:cubicBezTo>
                    <a:pt x="153537" y="672430"/>
                    <a:pt x="268405" y="648547"/>
                    <a:pt x="348017" y="634899"/>
                  </a:cubicBezTo>
                  <a:cubicBezTo>
                    <a:pt x="427629" y="621251"/>
                    <a:pt x="498142" y="600780"/>
                    <a:pt x="573205" y="580308"/>
                  </a:cubicBezTo>
                  <a:cubicBezTo>
                    <a:pt x="648268" y="559836"/>
                    <a:pt x="729018" y="535953"/>
                    <a:pt x="798394" y="512069"/>
                  </a:cubicBezTo>
                  <a:cubicBezTo>
                    <a:pt x="867770" y="488185"/>
                    <a:pt x="941695" y="474537"/>
                    <a:pt x="989462" y="437006"/>
                  </a:cubicBezTo>
                  <a:cubicBezTo>
                    <a:pt x="1037229" y="399475"/>
                    <a:pt x="1056564" y="342609"/>
                    <a:pt x="1084997" y="286881"/>
                  </a:cubicBezTo>
                  <a:cubicBezTo>
                    <a:pt x="1113430" y="231153"/>
                    <a:pt x="1113429" y="148128"/>
                    <a:pt x="1160059" y="102636"/>
                  </a:cubicBezTo>
                  <a:cubicBezTo>
                    <a:pt x="1206689" y="57144"/>
                    <a:pt x="1321558" y="30986"/>
                    <a:pt x="1364776" y="13926"/>
                  </a:cubicBezTo>
                  <a:cubicBezTo>
                    <a:pt x="1407994" y="-3134"/>
                    <a:pt x="1419367" y="278"/>
                    <a:pt x="1419367" y="278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7" name="Forma livre 226"/>
            <p:cNvSpPr/>
            <p:nvPr/>
          </p:nvSpPr>
          <p:spPr>
            <a:xfrm>
              <a:off x="5101093" y="4942713"/>
              <a:ext cx="1079447" cy="126980"/>
            </a:xfrm>
            <a:custGeom>
              <a:avLst/>
              <a:gdLst>
                <a:gd name="connsiteX0" fmla="*/ 0 w 1214651"/>
                <a:gd name="connsiteY0" fmla="*/ 0 h 145600"/>
                <a:gd name="connsiteX1" fmla="*/ 68239 w 1214651"/>
                <a:gd name="connsiteY1" fmla="*/ 54591 h 145600"/>
                <a:gd name="connsiteX2" fmla="*/ 204716 w 1214651"/>
                <a:gd name="connsiteY2" fmla="*/ 95535 h 145600"/>
                <a:gd name="connsiteX3" fmla="*/ 368489 w 1214651"/>
                <a:gd name="connsiteY3" fmla="*/ 116006 h 145600"/>
                <a:gd name="connsiteX4" fmla="*/ 593677 w 1214651"/>
                <a:gd name="connsiteY4" fmla="*/ 136478 h 145600"/>
                <a:gd name="connsiteX5" fmla="*/ 859809 w 1214651"/>
                <a:gd name="connsiteY5" fmla="*/ 143302 h 145600"/>
                <a:gd name="connsiteX6" fmla="*/ 1084997 w 1214651"/>
                <a:gd name="connsiteY6" fmla="*/ 143302 h 145600"/>
                <a:gd name="connsiteX7" fmla="*/ 1214651 w 1214651"/>
                <a:gd name="connsiteY7" fmla="*/ 116006 h 145600"/>
                <a:gd name="connsiteX0" fmla="*/ 0 w 1168267"/>
                <a:gd name="connsiteY0" fmla="*/ 0 h 144443"/>
                <a:gd name="connsiteX1" fmla="*/ 68239 w 1168267"/>
                <a:gd name="connsiteY1" fmla="*/ 54591 h 144443"/>
                <a:gd name="connsiteX2" fmla="*/ 204716 w 1168267"/>
                <a:gd name="connsiteY2" fmla="*/ 95535 h 144443"/>
                <a:gd name="connsiteX3" fmla="*/ 368489 w 1168267"/>
                <a:gd name="connsiteY3" fmla="*/ 116006 h 144443"/>
                <a:gd name="connsiteX4" fmla="*/ 593677 w 1168267"/>
                <a:gd name="connsiteY4" fmla="*/ 136478 h 144443"/>
                <a:gd name="connsiteX5" fmla="*/ 859809 w 1168267"/>
                <a:gd name="connsiteY5" fmla="*/ 143302 h 144443"/>
                <a:gd name="connsiteX6" fmla="*/ 1084997 w 1168267"/>
                <a:gd name="connsiteY6" fmla="*/ 143302 h 144443"/>
                <a:gd name="connsiteX7" fmla="*/ 1168267 w 1168267"/>
                <a:gd name="connsiteY7" fmla="*/ 132114 h 1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267" h="144443">
                  <a:moveTo>
                    <a:pt x="0" y="0"/>
                  </a:moveTo>
                  <a:cubicBezTo>
                    <a:pt x="17060" y="19334"/>
                    <a:pt x="34120" y="38668"/>
                    <a:pt x="68239" y="54591"/>
                  </a:cubicBezTo>
                  <a:cubicBezTo>
                    <a:pt x="102358" y="70514"/>
                    <a:pt x="154674" y="85299"/>
                    <a:pt x="204716" y="95535"/>
                  </a:cubicBezTo>
                  <a:cubicBezTo>
                    <a:pt x="254758" y="105771"/>
                    <a:pt x="303662" y="109182"/>
                    <a:pt x="368489" y="116006"/>
                  </a:cubicBezTo>
                  <a:cubicBezTo>
                    <a:pt x="433316" y="122830"/>
                    <a:pt x="511790" y="131929"/>
                    <a:pt x="593677" y="136478"/>
                  </a:cubicBezTo>
                  <a:cubicBezTo>
                    <a:pt x="675564" y="141027"/>
                    <a:pt x="777922" y="142165"/>
                    <a:pt x="859809" y="143302"/>
                  </a:cubicBezTo>
                  <a:cubicBezTo>
                    <a:pt x="941696" y="144439"/>
                    <a:pt x="1033587" y="145167"/>
                    <a:pt x="1084997" y="143302"/>
                  </a:cubicBezTo>
                  <a:cubicBezTo>
                    <a:pt x="1136407" y="141437"/>
                    <a:pt x="1168267" y="132114"/>
                    <a:pt x="1168267" y="13211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8" name="Forma livre 227"/>
            <p:cNvSpPr/>
            <p:nvPr/>
          </p:nvSpPr>
          <p:spPr>
            <a:xfrm>
              <a:off x="5120142" y="4923666"/>
              <a:ext cx="927054" cy="96822"/>
            </a:xfrm>
            <a:custGeom>
              <a:avLst/>
              <a:gdLst>
                <a:gd name="connsiteX0" fmla="*/ 0 w 1003110"/>
                <a:gd name="connsiteY0" fmla="*/ 0 h 109182"/>
                <a:gd name="connsiteX1" fmla="*/ 184244 w 1003110"/>
                <a:gd name="connsiteY1" fmla="*/ 54591 h 109182"/>
                <a:gd name="connsiteX2" fmla="*/ 429904 w 1003110"/>
                <a:gd name="connsiteY2" fmla="*/ 88710 h 109182"/>
                <a:gd name="connsiteX3" fmla="*/ 771098 w 1003110"/>
                <a:gd name="connsiteY3" fmla="*/ 95534 h 109182"/>
                <a:gd name="connsiteX4" fmla="*/ 1003110 w 1003110"/>
                <a:gd name="connsiteY4" fmla="*/ 109182 h 10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110" h="109182">
                  <a:moveTo>
                    <a:pt x="0" y="0"/>
                  </a:moveTo>
                  <a:cubicBezTo>
                    <a:pt x="56296" y="19903"/>
                    <a:pt x="112593" y="39806"/>
                    <a:pt x="184244" y="54591"/>
                  </a:cubicBezTo>
                  <a:cubicBezTo>
                    <a:pt x="255895" y="69376"/>
                    <a:pt x="332095" y="81886"/>
                    <a:pt x="429904" y="88710"/>
                  </a:cubicBezTo>
                  <a:cubicBezTo>
                    <a:pt x="527713" y="95534"/>
                    <a:pt x="675564" y="92122"/>
                    <a:pt x="771098" y="95534"/>
                  </a:cubicBezTo>
                  <a:cubicBezTo>
                    <a:pt x="866632" y="98946"/>
                    <a:pt x="1003110" y="109182"/>
                    <a:pt x="1003110" y="10918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9" name="Forma livre 228"/>
            <p:cNvSpPr/>
            <p:nvPr/>
          </p:nvSpPr>
          <p:spPr>
            <a:xfrm>
              <a:off x="4570894" y="4161787"/>
              <a:ext cx="523849" cy="720611"/>
            </a:xfrm>
            <a:custGeom>
              <a:avLst/>
              <a:gdLst>
                <a:gd name="connsiteX0" fmla="*/ 573206 w 573206"/>
                <a:gd name="connsiteY0" fmla="*/ 791570 h 791570"/>
                <a:gd name="connsiteX1" fmla="*/ 566382 w 573206"/>
                <a:gd name="connsiteY1" fmla="*/ 559558 h 791570"/>
                <a:gd name="connsiteX2" fmla="*/ 552734 w 573206"/>
                <a:gd name="connsiteY2" fmla="*/ 382137 h 791570"/>
                <a:gd name="connsiteX3" fmla="*/ 525439 w 573206"/>
                <a:gd name="connsiteY3" fmla="*/ 320722 h 791570"/>
                <a:gd name="connsiteX4" fmla="*/ 245660 w 573206"/>
                <a:gd name="connsiteY4" fmla="*/ 129653 h 791570"/>
                <a:gd name="connsiteX5" fmla="*/ 0 w 573206"/>
                <a:gd name="connsiteY5" fmla="*/ 0 h 791570"/>
                <a:gd name="connsiteX0" fmla="*/ 562898 w 566652"/>
                <a:gd name="connsiteY0" fmla="*/ 813047 h 813047"/>
                <a:gd name="connsiteX1" fmla="*/ 566382 w 566652"/>
                <a:gd name="connsiteY1" fmla="*/ 559558 h 813047"/>
                <a:gd name="connsiteX2" fmla="*/ 552734 w 566652"/>
                <a:gd name="connsiteY2" fmla="*/ 382137 h 813047"/>
                <a:gd name="connsiteX3" fmla="*/ 525439 w 566652"/>
                <a:gd name="connsiteY3" fmla="*/ 320722 h 813047"/>
                <a:gd name="connsiteX4" fmla="*/ 245660 w 566652"/>
                <a:gd name="connsiteY4" fmla="*/ 129653 h 813047"/>
                <a:gd name="connsiteX5" fmla="*/ 0 w 566652"/>
                <a:gd name="connsiteY5" fmla="*/ 0 h 81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652" h="813047">
                  <a:moveTo>
                    <a:pt x="562898" y="813047"/>
                  </a:moveTo>
                  <a:cubicBezTo>
                    <a:pt x="561192" y="731160"/>
                    <a:pt x="568076" y="631376"/>
                    <a:pt x="566382" y="559558"/>
                  </a:cubicBezTo>
                  <a:cubicBezTo>
                    <a:pt x="564688" y="487740"/>
                    <a:pt x="559558" y="421943"/>
                    <a:pt x="552734" y="382137"/>
                  </a:cubicBezTo>
                  <a:cubicBezTo>
                    <a:pt x="545910" y="342331"/>
                    <a:pt x="576618" y="362803"/>
                    <a:pt x="525439" y="320722"/>
                  </a:cubicBezTo>
                  <a:cubicBezTo>
                    <a:pt x="474260" y="278641"/>
                    <a:pt x="333233" y="183107"/>
                    <a:pt x="245660" y="129653"/>
                  </a:cubicBezTo>
                  <a:cubicBezTo>
                    <a:pt x="158087" y="76199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0" name="Forma livre 229"/>
            <p:cNvSpPr/>
            <p:nvPr/>
          </p:nvSpPr>
          <p:spPr>
            <a:xfrm>
              <a:off x="4570894" y="4161787"/>
              <a:ext cx="484163" cy="719023"/>
            </a:xfrm>
            <a:custGeom>
              <a:avLst/>
              <a:gdLst>
                <a:gd name="connsiteX0" fmla="*/ 518615 w 518615"/>
                <a:gd name="connsiteY0" fmla="*/ 784746 h 784746"/>
                <a:gd name="connsiteX1" fmla="*/ 436728 w 518615"/>
                <a:gd name="connsiteY1" fmla="*/ 648268 h 784746"/>
                <a:gd name="connsiteX2" fmla="*/ 348018 w 518615"/>
                <a:gd name="connsiteY2" fmla="*/ 443552 h 784746"/>
                <a:gd name="connsiteX3" fmla="*/ 232012 w 518615"/>
                <a:gd name="connsiteY3" fmla="*/ 272955 h 784746"/>
                <a:gd name="connsiteX4" fmla="*/ 116006 w 518615"/>
                <a:gd name="connsiteY4" fmla="*/ 129653 h 784746"/>
                <a:gd name="connsiteX5" fmla="*/ 0 w 518615"/>
                <a:gd name="connsiteY5" fmla="*/ 0 h 784746"/>
                <a:gd name="connsiteX0" fmla="*/ 523769 w 523769"/>
                <a:gd name="connsiteY0" fmla="*/ 811592 h 811592"/>
                <a:gd name="connsiteX1" fmla="*/ 436728 w 523769"/>
                <a:gd name="connsiteY1" fmla="*/ 648268 h 811592"/>
                <a:gd name="connsiteX2" fmla="*/ 348018 w 523769"/>
                <a:gd name="connsiteY2" fmla="*/ 443552 h 811592"/>
                <a:gd name="connsiteX3" fmla="*/ 232012 w 523769"/>
                <a:gd name="connsiteY3" fmla="*/ 272955 h 811592"/>
                <a:gd name="connsiteX4" fmla="*/ 116006 w 523769"/>
                <a:gd name="connsiteY4" fmla="*/ 129653 h 811592"/>
                <a:gd name="connsiteX5" fmla="*/ 0 w 523769"/>
                <a:gd name="connsiteY5" fmla="*/ 0 h 81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769" h="811592">
                  <a:moveTo>
                    <a:pt x="523769" y="811592"/>
                  </a:moveTo>
                  <a:cubicBezTo>
                    <a:pt x="497042" y="771786"/>
                    <a:pt x="466020" y="709608"/>
                    <a:pt x="436728" y="648268"/>
                  </a:cubicBezTo>
                  <a:cubicBezTo>
                    <a:pt x="407436" y="586928"/>
                    <a:pt x="382137" y="506104"/>
                    <a:pt x="348018" y="443552"/>
                  </a:cubicBezTo>
                  <a:cubicBezTo>
                    <a:pt x="313899" y="381000"/>
                    <a:pt x="270681" y="325271"/>
                    <a:pt x="232012" y="272955"/>
                  </a:cubicBezTo>
                  <a:cubicBezTo>
                    <a:pt x="193343" y="220639"/>
                    <a:pt x="154675" y="175145"/>
                    <a:pt x="116006" y="129653"/>
                  </a:cubicBezTo>
                  <a:cubicBezTo>
                    <a:pt x="77337" y="84161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1" name="Forma livre 230"/>
            <p:cNvSpPr/>
            <p:nvPr/>
          </p:nvSpPr>
          <p:spPr>
            <a:xfrm>
              <a:off x="4545495" y="4179246"/>
              <a:ext cx="101595" cy="157138"/>
            </a:xfrm>
            <a:custGeom>
              <a:avLst/>
              <a:gdLst>
                <a:gd name="connsiteX0" fmla="*/ 109182 w 109182"/>
                <a:gd name="connsiteY0" fmla="*/ 177421 h 177421"/>
                <a:gd name="connsiteX1" fmla="*/ 0 w 109182"/>
                <a:gd name="connsiteY1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182" h="177421">
                  <a:moveTo>
                    <a:pt x="109182" y="17742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2" name="Forma livre 231"/>
            <p:cNvSpPr/>
            <p:nvPr/>
          </p:nvSpPr>
          <p:spPr>
            <a:xfrm>
              <a:off x="4508984" y="4179246"/>
              <a:ext cx="106358" cy="193644"/>
            </a:xfrm>
            <a:custGeom>
              <a:avLst/>
              <a:gdLst>
                <a:gd name="connsiteX0" fmla="*/ 116006 w 116006"/>
                <a:gd name="connsiteY0" fmla="*/ 218365 h 218365"/>
                <a:gd name="connsiteX1" fmla="*/ 0 w 116006"/>
                <a:gd name="connsiteY1" fmla="*/ 0 h 21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006" h="218365">
                  <a:moveTo>
                    <a:pt x="116006" y="218365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3" name="Forma livre 232"/>
            <p:cNvSpPr/>
            <p:nvPr/>
          </p:nvSpPr>
          <p:spPr>
            <a:xfrm>
              <a:off x="5583669" y="4636373"/>
              <a:ext cx="450828" cy="361893"/>
            </a:xfrm>
            <a:custGeom>
              <a:avLst/>
              <a:gdLst>
                <a:gd name="connsiteX0" fmla="*/ 488507 w 488507"/>
                <a:gd name="connsiteY0" fmla="*/ 398650 h 406757"/>
                <a:gd name="connsiteX1" fmla="*/ 392973 w 488507"/>
                <a:gd name="connsiteY1" fmla="*/ 391827 h 406757"/>
                <a:gd name="connsiteX2" fmla="*/ 283791 w 488507"/>
                <a:gd name="connsiteY2" fmla="*/ 262173 h 406757"/>
                <a:gd name="connsiteX3" fmla="*/ 24483 w 488507"/>
                <a:gd name="connsiteY3" fmla="*/ 30161 h 406757"/>
                <a:gd name="connsiteX4" fmla="*/ 10836 w 488507"/>
                <a:gd name="connsiteY4" fmla="*/ 2865 h 4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7" h="406757">
                  <a:moveTo>
                    <a:pt x="488507" y="398650"/>
                  </a:moveTo>
                  <a:cubicBezTo>
                    <a:pt x="457799" y="406611"/>
                    <a:pt x="427092" y="414573"/>
                    <a:pt x="392973" y="391827"/>
                  </a:cubicBezTo>
                  <a:cubicBezTo>
                    <a:pt x="358854" y="369081"/>
                    <a:pt x="345206" y="322451"/>
                    <a:pt x="283791" y="262173"/>
                  </a:cubicBezTo>
                  <a:cubicBezTo>
                    <a:pt x="222376" y="201895"/>
                    <a:pt x="69975" y="73379"/>
                    <a:pt x="24483" y="30161"/>
                  </a:cubicBezTo>
                  <a:cubicBezTo>
                    <a:pt x="-21009" y="-13057"/>
                    <a:pt x="10836" y="2865"/>
                    <a:pt x="10836" y="2865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4" name="Forma livre 233"/>
            <p:cNvSpPr/>
            <p:nvPr/>
          </p:nvSpPr>
          <p:spPr>
            <a:xfrm>
              <a:off x="5605893" y="4622089"/>
              <a:ext cx="441303" cy="357130"/>
            </a:xfrm>
            <a:custGeom>
              <a:avLst/>
              <a:gdLst>
                <a:gd name="connsiteX0" fmla="*/ 477672 w 477672"/>
                <a:gd name="connsiteY0" fmla="*/ 402609 h 402609"/>
                <a:gd name="connsiteX1" fmla="*/ 361666 w 477672"/>
                <a:gd name="connsiteY1" fmla="*/ 334370 h 402609"/>
                <a:gd name="connsiteX2" fmla="*/ 252484 w 477672"/>
                <a:gd name="connsiteY2" fmla="*/ 218364 h 402609"/>
                <a:gd name="connsiteX3" fmla="*/ 129654 w 477672"/>
                <a:gd name="connsiteY3" fmla="*/ 102358 h 402609"/>
                <a:gd name="connsiteX4" fmla="*/ 0 w 477672"/>
                <a:gd name="connsiteY4" fmla="*/ 0 h 4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672" h="402609">
                  <a:moveTo>
                    <a:pt x="477672" y="402609"/>
                  </a:moveTo>
                  <a:cubicBezTo>
                    <a:pt x="438434" y="383843"/>
                    <a:pt x="399197" y="365077"/>
                    <a:pt x="361666" y="334370"/>
                  </a:cubicBezTo>
                  <a:cubicBezTo>
                    <a:pt x="324135" y="303663"/>
                    <a:pt x="291153" y="257033"/>
                    <a:pt x="252484" y="218364"/>
                  </a:cubicBezTo>
                  <a:cubicBezTo>
                    <a:pt x="213815" y="179695"/>
                    <a:pt x="171735" y="138752"/>
                    <a:pt x="129654" y="102358"/>
                  </a:cubicBezTo>
                  <a:cubicBezTo>
                    <a:pt x="87573" y="65964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5" name="Forma livre 234"/>
            <p:cNvSpPr/>
            <p:nvPr/>
          </p:nvSpPr>
          <p:spPr>
            <a:xfrm>
              <a:off x="5151890" y="2926908"/>
              <a:ext cx="1285812" cy="2052311"/>
            </a:xfrm>
            <a:custGeom>
              <a:avLst/>
              <a:gdLst>
                <a:gd name="connsiteX0" fmla="*/ 975815 w 1391808"/>
                <a:gd name="connsiteY0" fmla="*/ 2313296 h 2313296"/>
                <a:gd name="connsiteX1" fmla="*/ 975815 w 1391808"/>
                <a:gd name="connsiteY1" fmla="*/ 2245057 h 2313296"/>
                <a:gd name="connsiteX2" fmla="*/ 934872 w 1391808"/>
                <a:gd name="connsiteY2" fmla="*/ 2142699 h 2313296"/>
                <a:gd name="connsiteX3" fmla="*/ 928048 w 1391808"/>
                <a:gd name="connsiteY3" fmla="*/ 1978925 h 2313296"/>
                <a:gd name="connsiteX4" fmla="*/ 914400 w 1391808"/>
                <a:gd name="connsiteY4" fmla="*/ 1801505 h 2313296"/>
                <a:gd name="connsiteX5" fmla="*/ 914400 w 1391808"/>
                <a:gd name="connsiteY5" fmla="*/ 1630908 h 2313296"/>
                <a:gd name="connsiteX6" fmla="*/ 996286 w 1391808"/>
                <a:gd name="connsiteY6" fmla="*/ 1569493 h 2313296"/>
                <a:gd name="connsiteX7" fmla="*/ 1255594 w 1391808"/>
                <a:gd name="connsiteY7" fmla="*/ 1460311 h 2313296"/>
                <a:gd name="connsiteX8" fmla="*/ 1385248 w 1391808"/>
                <a:gd name="connsiteY8" fmla="*/ 1344305 h 2313296"/>
                <a:gd name="connsiteX9" fmla="*/ 1364776 w 1391808"/>
                <a:gd name="connsiteY9" fmla="*/ 1098645 h 2313296"/>
                <a:gd name="connsiteX10" fmla="*/ 1296537 w 1391808"/>
                <a:gd name="connsiteY10" fmla="*/ 723331 h 2313296"/>
                <a:gd name="connsiteX11" fmla="*/ 1248770 w 1391808"/>
                <a:gd name="connsiteY11" fmla="*/ 504967 h 2313296"/>
                <a:gd name="connsiteX12" fmla="*/ 1037230 w 1391808"/>
                <a:gd name="connsiteY12" fmla="*/ 402609 h 2313296"/>
                <a:gd name="connsiteX13" fmla="*/ 620973 w 1391808"/>
                <a:gd name="connsiteY13" fmla="*/ 232012 h 2313296"/>
                <a:gd name="connsiteX14" fmla="*/ 204716 w 1391808"/>
                <a:gd name="connsiteY14" fmla="*/ 68239 h 2313296"/>
                <a:gd name="connsiteX15" fmla="*/ 0 w 1391808"/>
                <a:gd name="connsiteY15" fmla="*/ 0 h 23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1808" h="2313296">
                  <a:moveTo>
                    <a:pt x="975815" y="2313296"/>
                  </a:moveTo>
                  <a:cubicBezTo>
                    <a:pt x="979227" y="2293393"/>
                    <a:pt x="982639" y="2273490"/>
                    <a:pt x="975815" y="2245057"/>
                  </a:cubicBezTo>
                  <a:cubicBezTo>
                    <a:pt x="968991" y="2216624"/>
                    <a:pt x="942833" y="2187054"/>
                    <a:pt x="934872" y="2142699"/>
                  </a:cubicBezTo>
                  <a:cubicBezTo>
                    <a:pt x="926911" y="2098344"/>
                    <a:pt x="931460" y="2035791"/>
                    <a:pt x="928048" y="1978925"/>
                  </a:cubicBezTo>
                  <a:cubicBezTo>
                    <a:pt x="924636" y="1922059"/>
                    <a:pt x="916675" y="1859508"/>
                    <a:pt x="914400" y="1801505"/>
                  </a:cubicBezTo>
                  <a:cubicBezTo>
                    <a:pt x="912125" y="1743502"/>
                    <a:pt x="900752" y="1669577"/>
                    <a:pt x="914400" y="1630908"/>
                  </a:cubicBezTo>
                  <a:cubicBezTo>
                    <a:pt x="928048" y="1592239"/>
                    <a:pt x="939420" y="1597926"/>
                    <a:pt x="996286" y="1569493"/>
                  </a:cubicBezTo>
                  <a:cubicBezTo>
                    <a:pt x="1053152" y="1541060"/>
                    <a:pt x="1190767" y="1497842"/>
                    <a:pt x="1255594" y="1460311"/>
                  </a:cubicBezTo>
                  <a:cubicBezTo>
                    <a:pt x="1320421" y="1422780"/>
                    <a:pt x="1367051" y="1404583"/>
                    <a:pt x="1385248" y="1344305"/>
                  </a:cubicBezTo>
                  <a:cubicBezTo>
                    <a:pt x="1403445" y="1284027"/>
                    <a:pt x="1379561" y="1202141"/>
                    <a:pt x="1364776" y="1098645"/>
                  </a:cubicBezTo>
                  <a:cubicBezTo>
                    <a:pt x="1349991" y="995149"/>
                    <a:pt x="1315871" y="822277"/>
                    <a:pt x="1296537" y="723331"/>
                  </a:cubicBezTo>
                  <a:cubicBezTo>
                    <a:pt x="1277203" y="624385"/>
                    <a:pt x="1291988" y="558421"/>
                    <a:pt x="1248770" y="504967"/>
                  </a:cubicBezTo>
                  <a:cubicBezTo>
                    <a:pt x="1205552" y="451513"/>
                    <a:pt x="1141863" y="448102"/>
                    <a:pt x="1037230" y="402609"/>
                  </a:cubicBezTo>
                  <a:cubicBezTo>
                    <a:pt x="932597" y="357116"/>
                    <a:pt x="620973" y="232012"/>
                    <a:pt x="620973" y="232012"/>
                  </a:cubicBezTo>
                  <a:lnTo>
                    <a:pt x="204716" y="68239"/>
                  </a:lnTo>
                  <a:cubicBezTo>
                    <a:pt x="101221" y="29570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6" name="Forma livre 235"/>
            <p:cNvSpPr/>
            <p:nvPr/>
          </p:nvSpPr>
          <p:spPr>
            <a:xfrm>
              <a:off x="4570894" y="3628471"/>
              <a:ext cx="1141356" cy="480936"/>
            </a:xfrm>
            <a:custGeom>
              <a:avLst/>
              <a:gdLst>
                <a:gd name="connsiteX0" fmla="*/ 0 w 1235122"/>
                <a:gd name="connsiteY0" fmla="*/ 539087 h 541664"/>
                <a:gd name="connsiteX1" fmla="*/ 177421 w 1235122"/>
                <a:gd name="connsiteY1" fmla="*/ 539087 h 541664"/>
                <a:gd name="connsiteX2" fmla="*/ 368489 w 1235122"/>
                <a:gd name="connsiteY2" fmla="*/ 525439 h 541664"/>
                <a:gd name="connsiteX3" fmla="*/ 477672 w 1235122"/>
                <a:gd name="connsiteY3" fmla="*/ 375314 h 541664"/>
                <a:gd name="connsiteX4" fmla="*/ 614149 w 1235122"/>
                <a:gd name="connsiteY4" fmla="*/ 361666 h 541664"/>
                <a:gd name="connsiteX5" fmla="*/ 887104 w 1235122"/>
                <a:gd name="connsiteY5" fmla="*/ 382138 h 541664"/>
                <a:gd name="connsiteX6" fmla="*/ 982639 w 1235122"/>
                <a:gd name="connsiteY6" fmla="*/ 313899 h 541664"/>
                <a:gd name="connsiteX7" fmla="*/ 1132764 w 1235122"/>
                <a:gd name="connsiteY7" fmla="*/ 122830 h 541664"/>
                <a:gd name="connsiteX8" fmla="*/ 1235122 w 1235122"/>
                <a:gd name="connsiteY8" fmla="*/ 0 h 5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122" h="541664">
                  <a:moveTo>
                    <a:pt x="0" y="539087"/>
                  </a:moveTo>
                  <a:cubicBezTo>
                    <a:pt x="58003" y="540224"/>
                    <a:pt x="116006" y="541362"/>
                    <a:pt x="177421" y="539087"/>
                  </a:cubicBezTo>
                  <a:cubicBezTo>
                    <a:pt x="238836" y="536812"/>
                    <a:pt x="318447" y="552734"/>
                    <a:pt x="368489" y="525439"/>
                  </a:cubicBezTo>
                  <a:cubicBezTo>
                    <a:pt x="418531" y="498144"/>
                    <a:pt x="436729" y="402609"/>
                    <a:pt x="477672" y="375314"/>
                  </a:cubicBezTo>
                  <a:cubicBezTo>
                    <a:pt x="518615" y="348019"/>
                    <a:pt x="545910" y="360529"/>
                    <a:pt x="614149" y="361666"/>
                  </a:cubicBezTo>
                  <a:cubicBezTo>
                    <a:pt x="682388" y="362803"/>
                    <a:pt x="825689" y="390099"/>
                    <a:pt x="887104" y="382138"/>
                  </a:cubicBezTo>
                  <a:cubicBezTo>
                    <a:pt x="948519" y="374177"/>
                    <a:pt x="941696" y="357117"/>
                    <a:pt x="982639" y="313899"/>
                  </a:cubicBezTo>
                  <a:cubicBezTo>
                    <a:pt x="1023582" y="270681"/>
                    <a:pt x="1090684" y="175146"/>
                    <a:pt x="1132764" y="122830"/>
                  </a:cubicBezTo>
                  <a:cubicBezTo>
                    <a:pt x="1174844" y="70514"/>
                    <a:pt x="1235122" y="0"/>
                    <a:pt x="123512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7" name="Forma livre 236"/>
            <p:cNvSpPr/>
            <p:nvPr/>
          </p:nvSpPr>
          <p:spPr>
            <a:xfrm>
              <a:off x="5643991" y="3628471"/>
              <a:ext cx="717515" cy="1515821"/>
            </a:xfrm>
            <a:custGeom>
              <a:avLst/>
              <a:gdLst>
                <a:gd name="connsiteX0" fmla="*/ 463273 w 776021"/>
                <a:gd name="connsiteY0" fmla="*/ 1705970 h 1708596"/>
                <a:gd name="connsiteX1" fmla="*/ 586103 w 776021"/>
                <a:gd name="connsiteY1" fmla="*/ 1705970 h 1708596"/>
                <a:gd name="connsiteX2" fmla="*/ 715757 w 776021"/>
                <a:gd name="connsiteY2" fmla="*/ 1678675 h 1708596"/>
                <a:gd name="connsiteX3" fmla="*/ 770348 w 776021"/>
                <a:gd name="connsiteY3" fmla="*/ 1610436 h 1708596"/>
                <a:gd name="connsiteX4" fmla="*/ 763524 w 776021"/>
                <a:gd name="connsiteY4" fmla="*/ 1419367 h 1708596"/>
                <a:gd name="connsiteX5" fmla="*/ 674814 w 776021"/>
                <a:gd name="connsiteY5" fmla="*/ 1091821 h 1708596"/>
                <a:gd name="connsiteX6" fmla="*/ 565632 w 776021"/>
                <a:gd name="connsiteY6" fmla="*/ 784747 h 1708596"/>
                <a:gd name="connsiteX7" fmla="*/ 476921 w 776021"/>
                <a:gd name="connsiteY7" fmla="*/ 627797 h 1708596"/>
                <a:gd name="connsiteX8" fmla="*/ 272205 w 776021"/>
                <a:gd name="connsiteY8" fmla="*/ 457200 h 1708596"/>
                <a:gd name="connsiteX9" fmla="*/ 87960 w 776021"/>
                <a:gd name="connsiteY9" fmla="*/ 300251 h 1708596"/>
                <a:gd name="connsiteX10" fmla="*/ 6073 w 776021"/>
                <a:gd name="connsiteY10" fmla="*/ 184245 h 1708596"/>
                <a:gd name="connsiteX11" fmla="*/ 12897 w 776021"/>
                <a:gd name="connsiteY11" fmla="*/ 88711 h 1708596"/>
                <a:gd name="connsiteX12" fmla="*/ 67488 w 776021"/>
                <a:gd name="connsiteY12" fmla="*/ 0 h 170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021" h="1708596">
                  <a:moveTo>
                    <a:pt x="463273" y="1705970"/>
                  </a:moveTo>
                  <a:cubicBezTo>
                    <a:pt x="503647" y="1708244"/>
                    <a:pt x="544022" y="1710519"/>
                    <a:pt x="586103" y="1705970"/>
                  </a:cubicBezTo>
                  <a:cubicBezTo>
                    <a:pt x="628184" y="1701421"/>
                    <a:pt x="685050" y="1694597"/>
                    <a:pt x="715757" y="1678675"/>
                  </a:cubicBezTo>
                  <a:cubicBezTo>
                    <a:pt x="746464" y="1662753"/>
                    <a:pt x="762387" y="1653654"/>
                    <a:pt x="770348" y="1610436"/>
                  </a:cubicBezTo>
                  <a:cubicBezTo>
                    <a:pt x="778309" y="1567218"/>
                    <a:pt x="779446" y="1505803"/>
                    <a:pt x="763524" y="1419367"/>
                  </a:cubicBezTo>
                  <a:cubicBezTo>
                    <a:pt x="747602" y="1332931"/>
                    <a:pt x="707796" y="1197591"/>
                    <a:pt x="674814" y="1091821"/>
                  </a:cubicBezTo>
                  <a:cubicBezTo>
                    <a:pt x="641832" y="986051"/>
                    <a:pt x="598614" y="862084"/>
                    <a:pt x="565632" y="784747"/>
                  </a:cubicBezTo>
                  <a:cubicBezTo>
                    <a:pt x="532650" y="707410"/>
                    <a:pt x="525826" y="682388"/>
                    <a:pt x="476921" y="627797"/>
                  </a:cubicBezTo>
                  <a:cubicBezTo>
                    <a:pt x="428016" y="573206"/>
                    <a:pt x="272205" y="457200"/>
                    <a:pt x="272205" y="457200"/>
                  </a:cubicBezTo>
                  <a:cubicBezTo>
                    <a:pt x="207378" y="402609"/>
                    <a:pt x="132315" y="345743"/>
                    <a:pt x="87960" y="300251"/>
                  </a:cubicBezTo>
                  <a:cubicBezTo>
                    <a:pt x="43605" y="254759"/>
                    <a:pt x="18583" y="219502"/>
                    <a:pt x="6073" y="184245"/>
                  </a:cubicBezTo>
                  <a:cubicBezTo>
                    <a:pt x="-6438" y="148988"/>
                    <a:pt x="2661" y="119418"/>
                    <a:pt x="12897" y="88711"/>
                  </a:cubicBezTo>
                  <a:cubicBezTo>
                    <a:pt x="23133" y="58003"/>
                    <a:pt x="67488" y="0"/>
                    <a:pt x="6748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8" name="Forma livre 237"/>
            <p:cNvSpPr/>
            <p:nvPr/>
          </p:nvSpPr>
          <p:spPr>
            <a:xfrm>
              <a:off x="4551845" y="4149089"/>
              <a:ext cx="1495351" cy="811083"/>
            </a:xfrm>
            <a:custGeom>
              <a:avLst/>
              <a:gdLst>
                <a:gd name="connsiteX0" fmla="*/ 1617307 w 1617307"/>
                <a:gd name="connsiteY0" fmla="*/ 914400 h 914400"/>
                <a:gd name="connsiteX1" fmla="*/ 1549068 w 1617307"/>
                <a:gd name="connsiteY1" fmla="*/ 825690 h 914400"/>
                <a:gd name="connsiteX2" fmla="*/ 1474005 w 1617307"/>
                <a:gd name="connsiteY2" fmla="*/ 668740 h 914400"/>
                <a:gd name="connsiteX3" fmla="*/ 1412591 w 1617307"/>
                <a:gd name="connsiteY3" fmla="*/ 539087 h 914400"/>
                <a:gd name="connsiteX4" fmla="*/ 1330704 w 1617307"/>
                <a:gd name="connsiteY4" fmla="*/ 423081 h 914400"/>
                <a:gd name="connsiteX5" fmla="*/ 1132811 w 1617307"/>
                <a:gd name="connsiteY5" fmla="*/ 354842 h 914400"/>
                <a:gd name="connsiteX6" fmla="*/ 900800 w 1617307"/>
                <a:gd name="connsiteY6" fmla="*/ 293427 h 914400"/>
                <a:gd name="connsiteX7" fmla="*/ 661964 w 1617307"/>
                <a:gd name="connsiteY7" fmla="*/ 211540 h 914400"/>
                <a:gd name="connsiteX8" fmla="*/ 416304 w 1617307"/>
                <a:gd name="connsiteY8" fmla="*/ 34119 h 914400"/>
                <a:gd name="connsiteX9" fmla="*/ 307122 w 1617307"/>
                <a:gd name="connsiteY9" fmla="*/ 6824 h 914400"/>
                <a:gd name="connsiteX10" fmla="*/ 47814 w 1617307"/>
                <a:gd name="connsiteY10" fmla="*/ 6824 h 914400"/>
                <a:gd name="connsiteX11" fmla="*/ 47 w 1617307"/>
                <a:gd name="connsiteY11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307" h="914400">
                  <a:moveTo>
                    <a:pt x="1617307" y="914400"/>
                  </a:moveTo>
                  <a:cubicBezTo>
                    <a:pt x="1595129" y="890516"/>
                    <a:pt x="1572952" y="866633"/>
                    <a:pt x="1549068" y="825690"/>
                  </a:cubicBezTo>
                  <a:cubicBezTo>
                    <a:pt x="1525184" y="784747"/>
                    <a:pt x="1496751" y="716507"/>
                    <a:pt x="1474005" y="668740"/>
                  </a:cubicBezTo>
                  <a:cubicBezTo>
                    <a:pt x="1451259" y="620973"/>
                    <a:pt x="1436474" y="580030"/>
                    <a:pt x="1412591" y="539087"/>
                  </a:cubicBezTo>
                  <a:cubicBezTo>
                    <a:pt x="1388708" y="498144"/>
                    <a:pt x="1377334" y="453788"/>
                    <a:pt x="1330704" y="423081"/>
                  </a:cubicBezTo>
                  <a:cubicBezTo>
                    <a:pt x="1284074" y="392374"/>
                    <a:pt x="1204461" y="376451"/>
                    <a:pt x="1132811" y="354842"/>
                  </a:cubicBezTo>
                  <a:cubicBezTo>
                    <a:pt x="1061161" y="333233"/>
                    <a:pt x="979274" y="317311"/>
                    <a:pt x="900800" y="293427"/>
                  </a:cubicBezTo>
                  <a:cubicBezTo>
                    <a:pt x="822326" y="269543"/>
                    <a:pt x="742713" y="254758"/>
                    <a:pt x="661964" y="211540"/>
                  </a:cubicBezTo>
                  <a:cubicBezTo>
                    <a:pt x="581215" y="168322"/>
                    <a:pt x="475444" y="68238"/>
                    <a:pt x="416304" y="34119"/>
                  </a:cubicBezTo>
                  <a:cubicBezTo>
                    <a:pt x="357164" y="0"/>
                    <a:pt x="368537" y="11373"/>
                    <a:pt x="307122" y="6824"/>
                  </a:cubicBezTo>
                  <a:cubicBezTo>
                    <a:pt x="245707" y="2275"/>
                    <a:pt x="98993" y="7961"/>
                    <a:pt x="47814" y="6824"/>
                  </a:cubicBezTo>
                  <a:cubicBezTo>
                    <a:pt x="-3365" y="5687"/>
                    <a:pt x="47" y="0"/>
                    <a:pt x="47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9" name="Forma livre 238"/>
            <p:cNvSpPr/>
            <p:nvPr/>
          </p:nvSpPr>
          <p:spPr>
            <a:xfrm>
              <a:off x="4226423" y="4185595"/>
              <a:ext cx="365107" cy="890447"/>
            </a:xfrm>
            <a:custGeom>
              <a:avLst/>
              <a:gdLst>
                <a:gd name="connsiteX0" fmla="*/ 5495 w 395136"/>
                <a:gd name="connsiteY0" fmla="*/ 1003111 h 1003111"/>
                <a:gd name="connsiteX1" fmla="*/ 19143 w 395136"/>
                <a:gd name="connsiteY1" fmla="*/ 941696 h 1003111"/>
                <a:gd name="connsiteX2" fmla="*/ 162445 w 395136"/>
                <a:gd name="connsiteY2" fmla="*/ 798394 h 1003111"/>
                <a:gd name="connsiteX3" fmla="*/ 339866 w 395136"/>
                <a:gd name="connsiteY3" fmla="*/ 614150 h 1003111"/>
                <a:gd name="connsiteX4" fmla="*/ 394457 w 395136"/>
                <a:gd name="connsiteY4" fmla="*/ 552735 h 1003111"/>
                <a:gd name="connsiteX5" fmla="*/ 367161 w 395136"/>
                <a:gd name="connsiteY5" fmla="*/ 388961 h 1003111"/>
                <a:gd name="connsiteX6" fmla="*/ 319394 w 395136"/>
                <a:gd name="connsiteY6" fmla="*/ 109182 h 1003111"/>
                <a:gd name="connsiteX7" fmla="*/ 305746 w 395136"/>
                <a:gd name="connsiteY7" fmla="*/ 0 h 100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136" h="1003111">
                  <a:moveTo>
                    <a:pt x="5495" y="1003111"/>
                  </a:moveTo>
                  <a:cubicBezTo>
                    <a:pt x="-760" y="989463"/>
                    <a:pt x="-7015" y="975815"/>
                    <a:pt x="19143" y="941696"/>
                  </a:cubicBezTo>
                  <a:cubicBezTo>
                    <a:pt x="45301" y="907576"/>
                    <a:pt x="108991" y="852985"/>
                    <a:pt x="162445" y="798394"/>
                  </a:cubicBezTo>
                  <a:cubicBezTo>
                    <a:pt x="215899" y="743803"/>
                    <a:pt x="301197" y="655093"/>
                    <a:pt x="339866" y="614150"/>
                  </a:cubicBezTo>
                  <a:cubicBezTo>
                    <a:pt x="378535" y="573207"/>
                    <a:pt x="389908" y="590266"/>
                    <a:pt x="394457" y="552735"/>
                  </a:cubicBezTo>
                  <a:cubicBezTo>
                    <a:pt x="399006" y="515203"/>
                    <a:pt x="379672" y="462886"/>
                    <a:pt x="367161" y="388961"/>
                  </a:cubicBezTo>
                  <a:cubicBezTo>
                    <a:pt x="354651" y="315035"/>
                    <a:pt x="329630" y="174009"/>
                    <a:pt x="319394" y="109182"/>
                  </a:cubicBezTo>
                  <a:cubicBezTo>
                    <a:pt x="309158" y="44355"/>
                    <a:pt x="305746" y="0"/>
                    <a:pt x="305746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0" name="Forma livre 239"/>
            <p:cNvSpPr/>
            <p:nvPr/>
          </p:nvSpPr>
          <p:spPr>
            <a:xfrm>
              <a:off x="4534383" y="2857069"/>
              <a:ext cx="541311" cy="1255513"/>
            </a:xfrm>
            <a:custGeom>
              <a:avLst/>
              <a:gdLst>
                <a:gd name="connsiteX0" fmla="*/ 0 w 586853"/>
                <a:gd name="connsiteY0" fmla="*/ 1392072 h 1392072"/>
                <a:gd name="connsiteX1" fmla="*/ 88710 w 586853"/>
                <a:gd name="connsiteY1" fmla="*/ 1317009 h 1392072"/>
                <a:gd name="connsiteX2" fmla="*/ 204716 w 586853"/>
                <a:gd name="connsiteY2" fmla="*/ 1235122 h 1392072"/>
                <a:gd name="connsiteX3" fmla="*/ 259307 w 586853"/>
                <a:gd name="connsiteY3" fmla="*/ 1091821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204716 w 586853"/>
                <a:gd name="connsiteY2" fmla="*/ 1235122 h 1392072"/>
                <a:gd name="connsiteX3" fmla="*/ 259307 w 586853"/>
                <a:gd name="connsiteY3" fmla="*/ 1091821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259307 w 586853"/>
                <a:gd name="connsiteY3" fmla="*/ 1091821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245659 w 586853"/>
                <a:gd name="connsiteY4" fmla="*/ 846161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252483 w 586853"/>
                <a:gd name="connsiteY5" fmla="*/ 593678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150410 w 586853"/>
                <a:gd name="connsiteY5" fmla="*/ 499154 h 1392072"/>
                <a:gd name="connsiteX6" fmla="*/ 252483 w 586853"/>
                <a:gd name="connsiteY6" fmla="*/ 348018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150410 w 586853"/>
                <a:gd name="connsiteY5" fmla="*/ 499154 h 1392072"/>
                <a:gd name="connsiteX6" fmla="*/ 147575 w 586853"/>
                <a:gd name="connsiteY6" fmla="*/ 235772 h 1392072"/>
                <a:gd name="connsiteX7" fmla="*/ 252483 w 586853"/>
                <a:gd name="connsiteY7" fmla="*/ 225188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392072 h 1392072"/>
                <a:gd name="connsiteX1" fmla="*/ 74533 w 586853"/>
                <a:gd name="connsiteY1" fmla="*/ 1296331 h 1392072"/>
                <a:gd name="connsiteX2" fmla="*/ 128162 w 586853"/>
                <a:gd name="connsiteY2" fmla="*/ 1114015 h 1392072"/>
                <a:gd name="connsiteX3" fmla="*/ 126046 w 586853"/>
                <a:gd name="connsiteY3" fmla="*/ 932312 h 1392072"/>
                <a:gd name="connsiteX4" fmla="*/ 132245 w 586853"/>
                <a:gd name="connsiteY4" fmla="*/ 730960 h 1392072"/>
                <a:gd name="connsiteX5" fmla="*/ 150410 w 586853"/>
                <a:gd name="connsiteY5" fmla="*/ 499154 h 1392072"/>
                <a:gd name="connsiteX6" fmla="*/ 147575 w 586853"/>
                <a:gd name="connsiteY6" fmla="*/ 235772 h 1392072"/>
                <a:gd name="connsiteX7" fmla="*/ 167422 w 586853"/>
                <a:gd name="connsiteY7" fmla="*/ 98172 h 1392072"/>
                <a:gd name="connsiteX8" fmla="*/ 327546 w 586853"/>
                <a:gd name="connsiteY8" fmla="*/ 129654 h 1392072"/>
                <a:gd name="connsiteX9" fmla="*/ 586853 w 586853"/>
                <a:gd name="connsiteY9" fmla="*/ 0 h 1392072"/>
                <a:gd name="connsiteX0" fmla="*/ 0 w 586853"/>
                <a:gd name="connsiteY0" fmla="*/ 1415842 h 1415842"/>
                <a:gd name="connsiteX1" fmla="*/ 74533 w 586853"/>
                <a:gd name="connsiteY1" fmla="*/ 1320101 h 1415842"/>
                <a:gd name="connsiteX2" fmla="*/ 128162 w 586853"/>
                <a:gd name="connsiteY2" fmla="*/ 1137785 h 1415842"/>
                <a:gd name="connsiteX3" fmla="*/ 126046 w 586853"/>
                <a:gd name="connsiteY3" fmla="*/ 956082 h 1415842"/>
                <a:gd name="connsiteX4" fmla="*/ 132245 w 586853"/>
                <a:gd name="connsiteY4" fmla="*/ 754730 h 1415842"/>
                <a:gd name="connsiteX5" fmla="*/ 150410 w 586853"/>
                <a:gd name="connsiteY5" fmla="*/ 522924 h 1415842"/>
                <a:gd name="connsiteX6" fmla="*/ 147575 w 586853"/>
                <a:gd name="connsiteY6" fmla="*/ 259542 h 1415842"/>
                <a:gd name="connsiteX7" fmla="*/ 167422 w 586853"/>
                <a:gd name="connsiteY7" fmla="*/ 121942 h 1415842"/>
                <a:gd name="connsiteX8" fmla="*/ 239650 w 586853"/>
                <a:gd name="connsiteY8" fmla="*/ 14593 h 1415842"/>
                <a:gd name="connsiteX9" fmla="*/ 586853 w 586853"/>
                <a:gd name="connsiteY9" fmla="*/ 23770 h 14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853" h="1415842">
                  <a:moveTo>
                    <a:pt x="0" y="1415842"/>
                  </a:moveTo>
                  <a:cubicBezTo>
                    <a:pt x="27295" y="1391389"/>
                    <a:pt x="53173" y="1366444"/>
                    <a:pt x="74533" y="1320101"/>
                  </a:cubicBezTo>
                  <a:cubicBezTo>
                    <a:pt x="95893" y="1273758"/>
                    <a:pt x="119577" y="1198455"/>
                    <a:pt x="128162" y="1137785"/>
                  </a:cubicBezTo>
                  <a:cubicBezTo>
                    <a:pt x="136747" y="1077115"/>
                    <a:pt x="125366" y="1019925"/>
                    <a:pt x="126046" y="956082"/>
                  </a:cubicBezTo>
                  <a:cubicBezTo>
                    <a:pt x="126727" y="892240"/>
                    <a:pt x="128184" y="826923"/>
                    <a:pt x="132245" y="754730"/>
                  </a:cubicBezTo>
                  <a:cubicBezTo>
                    <a:pt x="136306" y="682537"/>
                    <a:pt x="147855" y="605455"/>
                    <a:pt x="150410" y="522924"/>
                  </a:cubicBezTo>
                  <a:cubicBezTo>
                    <a:pt x="152965" y="440393"/>
                    <a:pt x="144740" y="326372"/>
                    <a:pt x="147575" y="259542"/>
                  </a:cubicBezTo>
                  <a:cubicBezTo>
                    <a:pt x="150410" y="192712"/>
                    <a:pt x="152076" y="162767"/>
                    <a:pt x="167422" y="121942"/>
                  </a:cubicBezTo>
                  <a:cubicBezTo>
                    <a:pt x="182768" y="81117"/>
                    <a:pt x="183922" y="52124"/>
                    <a:pt x="239650" y="14593"/>
                  </a:cubicBezTo>
                  <a:cubicBezTo>
                    <a:pt x="295378" y="-22938"/>
                    <a:pt x="586853" y="23770"/>
                    <a:pt x="586853" y="2377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1" name="Forma livre 240"/>
            <p:cNvSpPr/>
            <p:nvPr/>
          </p:nvSpPr>
          <p:spPr>
            <a:xfrm>
              <a:off x="3796232" y="2896750"/>
              <a:ext cx="801647" cy="1204722"/>
            </a:xfrm>
            <a:custGeom>
              <a:avLst/>
              <a:gdLst>
                <a:gd name="connsiteX0" fmla="*/ 771098 w 1012461"/>
                <a:gd name="connsiteY0" fmla="*/ 1357952 h 1357952"/>
                <a:gd name="connsiteX1" fmla="*/ 887104 w 1012461"/>
                <a:gd name="connsiteY1" fmla="*/ 1262418 h 1357952"/>
                <a:gd name="connsiteX2" fmla="*/ 975815 w 1012461"/>
                <a:gd name="connsiteY2" fmla="*/ 1139588 h 1357952"/>
                <a:gd name="connsiteX3" fmla="*/ 1009934 w 1012461"/>
                <a:gd name="connsiteY3" fmla="*/ 968991 h 1357952"/>
                <a:gd name="connsiteX4" fmla="*/ 1009934 w 1012461"/>
                <a:gd name="connsiteY4" fmla="*/ 702859 h 1357952"/>
                <a:gd name="connsiteX5" fmla="*/ 1009934 w 1012461"/>
                <a:gd name="connsiteY5" fmla="*/ 348018 h 1357952"/>
                <a:gd name="connsiteX6" fmla="*/ 989462 w 1012461"/>
                <a:gd name="connsiteY6" fmla="*/ 259307 h 1357952"/>
                <a:gd name="connsiteX7" fmla="*/ 798394 w 1012461"/>
                <a:gd name="connsiteY7" fmla="*/ 184244 h 1357952"/>
                <a:gd name="connsiteX8" fmla="*/ 286603 w 1012461"/>
                <a:gd name="connsiteY8" fmla="*/ 40943 h 1357952"/>
                <a:gd name="connsiteX9" fmla="*/ 0 w 1012461"/>
                <a:gd name="connsiteY9" fmla="*/ 0 h 1357952"/>
                <a:gd name="connsiteX0" fmla="*/ 771098 w 1012461"/>
                <a:gd name="connsiteY0" fmla="*/ 1357952 h 1357952"/>
                <a:gd name="connsiteX1" fmla="*/ 854515 w 1012461"/>
                <a:gd name="connsiteY1" fmla="*/ 1206862 h 1357952"/>
                <a:gd name="connsiteX2" fmla="*/ 975815 w 1012461"/>
                <a:gd name="connsiteY2" fmla="*/ 1139588 h 1357952"/>
                <a:gd name="connsiteX3" fmla="*/ 1009934 w 1012461"/>
                <a:gd name="connsiteY3" fmla="*/ 968991 h 1357952"/>
                <a:gd name="connsiteX4" fmla="*/ 1009934 w 1012461"/>
                <a:gd name="connsiteY4" fmla="*/ 702859 h 1357952"/>
                <a:gd name="connsiteX5" fmla="*/ 1009934 w 1012461"/>
                <a:gd name="connsiteY5" fmla="*/ 348018 h 1357952"/>
                <a:gd name="connsiteX6" fmla="*/ 989462 w 1012461"/>
                <a:gd name="connsiteY6" fmla="*/ 259307 h 1357952"/>
                <a:gd name="connsiteX7" fmla="*/ 798394 w 1012461"/>
                <a:gd name="connsiteY7" fmla="*/ 184244 h 1357952"/>
                <a:gd name="connsiteX8" fmla="*/ 286603 w 1012461"/>
                <a:gd name="connsiteY8" fmla="*/ 40943 h 1357952"/>
                <a:gd name="connsiteX9" fmla="*/ 0 w 1012461"/>
                <a:gd name="connsiteY9" fmla="*/ 0 h 1357952"/>
                <a:gd name="connsiteX0" fmla="*/ 771098 w 1019484"/>
                <a:gd name="connsiteY0" fmla="*/ 1357952 h 1357952"/>
                <a:gd name="connsiteX1" fmla="*/ 854515 w 1019484"/>
                <a:gd name="connsiteY1" fmla="*/ 1206862 h 1357952"/>
                <a:gd name="connsiteX2" fmla="*/ 881009 w 1019484"/>
                <a:gd name="connsiteY2" fmla="*/ 1056254 h 1357952"/>
                <a:gd name="connsiteX3" fmla="*/ 1009934 w 1019484"/>
                <a:gd name="connsiteY3" fmla="*/ 968991 h 1357952"/>
                <a:gd name="connsiteX4" fmla="*/ 1009934 w 1019484"/>
                <a:gd name="connsiteY4" fmla="*/ 702859 h 1357952"/>
                <a:gd name="connsiteX5" fmla="*/ 1009934 w 1019484"/>
                <a:gd name="connsiteY5" fmla="*/ 348018 h 1357952"/>
                <a:gd name="connsiteX6" fmla="*/ 989462 w 1019484"/>
                <a:gd name="connsiteY6" fmla="*/ 259307 h 1357952"/>
                <a:gd name="connsiteX7" fmla="*/ 798394 w 1019484"/>
                <a:gd name="connsiteY7" fmla="*/ 184244 h 1357952"/>
                <a:gd name="connsiteX8" fmla="*/ 286603 w 1019484"/>
                <a:gd name="connsiteY8" fmla="*/ 40943 h 1357952"/>
                <a:gd name="connsiteX9" fmla="*/ 0 w 1019484"/>
                <a:gd name="connsiteY9" fmla="*/ 0 h 1357952"/>
                <a:gd name="connsiteX0" fmla="*/ 771098 w 1019084"/>
                <a:gd name="connsiteY0" fmla="*/ 1357952 h 1357952"/>
                <a:gd name="connsiteX1" fmla="*/ 854515 w 1019084"/>
                <a:gd name="connsiteY1" fmla="*/ 1206862 h 1357952"/>
                <a:gd name="connsiteX2" fmla="*/ 881009 w 1019084"/>
                <a:gd name="connsiteY2" fmla="*/ 1056254 h 1357952"/>
                <a:gd name="connsiteX3" fmla="*/ 897352 w 1019084"/>
                <a:gd name="connsiteY3" fmla="*/ 891828 h 1357952"/>
                <a:gd name="connsiteX4" fmla="*/ 1009934 w 1019084"/>
                <a:gd name="connsiteY4" fmla="*/ 702859 h 1357952"/>
                <a:gd name="connsiteX5" fmla="*/ 1009934 w 1019084"/>
                <a:gd name="connsiteY5" fmla="*/ 348018 h 1357952"/>
                <a:gd name="connsiteX6" fmla="*/ 989462 w 1019084"/>
                <a:gd name="connsiteY6" fmla="*/ 259307 h 1357952"/>
                <a:gd name="connsiteX7" fmla="*/ 798394 w 1019084"/>
                <a:gd name="connsiteY7" fmla="*/ 184244 h 1357952"/>
                <a:gd name="connsiteX8" fmla="*/ 286603 w 1019084"/>
                <a:gd name="connsiteY8" fmla="*/ 40943 h 1357952"/>
                <a:gd name="connsiteX9" fmla="*/ 0 w 1019084"/>
                <a:gd name="connsiteY9" fmla="*/ 0 h 1357952"/>
                <a:gd name="connsiteX0" fmla="*/ 771098 w 1018875"/>
                <a:gd name="connsiteY0" fmla="*/ 1357952 h 1357952"/>
                <a:gd name="connsiteX1" fmla="*/ 854515 w 1018875"/>
                <a:gd name="connsiteY1" fmla="*/ 1206862 h 1357952"/>
                <a:gd name="connsiteX2" fmla="*/ 881009 w 1018875"/>
                <a:gd name="connsiteY2" fmla="*/ 1056254 h 1357952"/>
                <a:gd name="connsiteX3" fmla="*/ 897352 w 1018875"/>
                <a:gd name="connsiteY3" fmla="*/ 891828 h 1357952"/>
                <a:gd name="connsiteX4" fmla="*/ 906239 w 1018875"/>
                <a:gd name="connsiteY4" fmla="*/ 604091 h 1357952"/>
                <a:gd name="connsiteX5" fmla="*/ 1009934 w 1018875"/>
                <a:gd name="connsiteY5" fmla="*/ 348018 h 1357952"/>
                <a:gd name="connsiteX6" fmla="*/ 989462 w 1018875"/>
                <a:gd name="connsiteY6" fmla="*/ 259307 h 1357952"/>
                <a:gd name="connsiteX7" fmla="*/ 798394 w 1018875"/>
                <a:gd name="connsiteY7" fmla="*/ 184244 h 1357952"/>
                <a:gd name="connsiteX8" fmla="*/ 286603 w 1018875"/>
                <a:gd name="connsiteY8" fmla="*/ 40943 h 1357952"/>
                <a:gd name="connsiteX9" fmla="*/ 0 w 1018875"/>
                <a:gd name="connsiteY9" fmla="*/ 0 h 1357952"/>
                <a:gd name="connsiteX0" fmla="*/ 771098 w 991234"/>
                <a:gd name="connsiteY0" fmla="*/ 1357952 h 1357952"/>
                <a:gd name="connsiteX1" fmla="*/ 854515 w 991234"/>
                <a:gd name="connsiteY1" fmla="*/ 1206862 h 1357952"/>
                <a:gd name="connsiteX2" fmla="*/ 881009 w 991234"/>
                <a:gd name="connsiteY2" fmla="*/ 1056254 h 1357952"/>
                <a:gd name="connsiteX3" fmla="*/ 897352 w 991234"/>
                <a:gd name="connsiteY3" fmla="*/ 891828 h 1357952"/>
                <a:gd name="connsiteX4" fmla="*/ 906239 w 991234"/>
                <a:gd name="connsiteY4" fmla="*/ 604091 h 1357952"/>
                <a:gd name="connsiteX5" fmla="*/ 894388 w 991234"/>
                <a:gd name="connsiteY5" fmla="*/ 292461 h 1357952"/>
                <a:gd name="connsiteX6" fmla="*/ 989462 w 991234"/>
                <a:gd name="connsiteY6" fmla="*/ 259307 h 1357952"/>
                <a:gd name="connsiteX7" fmla="*/ 798394 w 991234"/>
                <a:gd name="connsiteY7" fmla="*/ 184244 h 1357952"/>
                <a:gd name="connsiteX8" fmla="*/ 286603 w 991234"/>
                <a:gd name="connsiteY8" fmla="*/ 40943 h 1357952"/>
                <a:gd name="connsiteX9" fmla="*/ 0 w 991234"/>
                <a:gd name="connsiteY9" fmla="*/ 0 h 1357952"/>
                <a:gd name="connsiteX0" fmla="*/ 771098 w 906271"/>
                <a:gd name="connsiteY0" fmla="*/ 1357952 h 1357952"/>
                <a:gd name="connsiteX1" fmla="*/ 854515 w 906271"/>
                <a:gd name="connsiteY1" fmla="*/ 1206862 h 1357952"/>
                <a:gd name="connsiteX2" fmla="*/ 881009 w 906271"/>
                <a:gd name="connsiteY2" fmla="*/ 1056254 h 1357952"/>
                <a:gd name="connsiteX3" fmla="*/ 897352 w 906271"/>
                <a:gd name="connsiteY3" fmla="*/ 891828 h 1357952"/>
                <a:gd name="connsiteX4" fmla="*/ 906239 w 906271"/>
                <a:gd name="connsiteY4" fmla="*/ 604091 h 1357952"/>
                <a:gd name="connsiteX5" fmla="*/ 894388 w 906271"/>
                <a:gd name="connsiteY5" fmla="*/ 292461 h 1357952"/>
                <a:gd name="connsiteX6" fmla="*/ 853178 w 906271"/>
                <a:gd name="connsiteY6" fmla="*/ 200663 h 1357952"/>
                <a:gd name="connsiteX7" fmla="*/ 798394 w 906271"/>
                <a:gd name="connsiteY7" fmla="*/ 184244 h 1357952"/>
                <a:gd name="connsiteX8" fmla="*/ 286603 w 906271"/>
                <a:gd name="connsiteY8" fmla="*/ 40943 h 1357952"/>
                <a:gd name="connsiteX9" fmla="*/ 0 w 906271"/>
                <a:gd name="connsiteY9" fmla="*/ 0 h 1357952"/>
                <a:gd name="connsiteX0" fmla="*/ 771098 w 908192"/>
                <a:gd name="connsiteY0" fmla="*/ 1357952 h 1357952"/>
                <a:gd name="connsiteX1" fmla="*/ 854515 w 908192"/>
                <a:gd name="connsiteY1" fmla="*/ 1206862 h 1357952"/>
                <a:gd name="connsiteX2" fmla="*/ 881009 w 908192"/>
                <a:gd name="connsiteY2" fmla="*/ 1056254 h 1357952"/>
                <a:gd name="connsiteX3" fmla="*/ 897352 w 908192"/>
                <a:gd name="connsiteY3" fmla="*/ 891828 h 1357952"/>
                <a:gd name="connsiteX4" fmla="*/ 906239 w 908192"/>
                <a:gd name="connsiteY4" fmla="*/ 604091 h 1357952"/>
                <a:gd name="connsiteX5" fmla="*/ 858836 w 908192"/>
                <a:gd name="connsiteY5" fmla="*/ 286288 h 1357952"/>
                <a:gd name="connsiteX6" fmla="*/ 853178 w 908192"/>
                <a:gd name="connsiteY6" fmla="*/ 200663 h 1357952"/>
                <a:gd name="connsiteX7" fmla="*/ 798394 w 908192"/>
                <a:gd name="connsiteY7" fmla="*/ 184244 h 1357952"/>
                <a:gd name="connsiteX8" fmla="*/ 286603 w 908192"/>
                <a:gd name="connsiteY8" fmla="*/ 40943 h 1357952"/>
                <a:gd name="connsiteX9" fmla="*/ 0 w 908192"/>
                <a:gd name="connsiteY9" fmla="*/ 0 h 1357952"/>
                <a:gd name="connsiteX0" fmla="*/ 771098 w 897632"/>
                <a:gd name="connsiteY0" fmla="*/ 1357952 h 1357952"/>
                <a:gd name="connsiteX1" fmla="*/ 854515 w 897632"/>
                <a:gd name="connsiteY1" fmla="*/ 1206862 h 1357952"/>
                <a:gd name="connsiteX2" fmla="*/ 881009 w 897632"/>
                <a:gd name="connsiteY2" fmla="*/ 1056254 h 1357952"/>
                <a:gd name="connsiteX3" fmla="*/ 897352 w 897632"/>
                <a:gd name="connsiteY3" fmla="*/ 891828 h 1357952"/>
                <a:gd name="connsiteX4" fmla="*/ 867724 w 897632"/>
                <a:gd name="connsiteY4" fmla="*/ 604091 h 1357952"/>
                <a:gd name="connsiteX5" fmla="*/ 858836 w 897632"/>
                <a:gd name="connsiteY5" fmla="*/ 286288 h 1357952"/>
                <a:gd name="connsiteX6" fmla="*/ 853178 w 897632"/>
                <a:gd name="connsiteY6" fmla="*/ 200663 h 1357952"/>
                <a:gd name="connsiteX7" fmla="*/ 798394 w 897632"/>
                <a:gd name="connsiteY7" fmla="*/ 184244 h 1357952"/>
                <a:gd name="connsiteX8" fmla="*/ 286603 w 897632"/>
                <a:gd name="connsiteY8" fmla="*/ 40943 h 1357952"/>
                <a:gd name="connsiteX9" fmla="*/ 0 w 897632"/>
                <a:gd name="connsiteY9" fmla="*/ 0 h 1357952"/>
                <a:gd name="connsiteX0" fmla="*/ 771098 w 881138"/>
                <a:gd name="connsiteY0" fmla="*/ 1357952 h 1357952"/>
                <a:gd name="connsiteX1" fmla="*/ 854515 w 881138"/>
                <a:gd name="connsiteY1" fmla="*/ 1206862 h 1357952"/>
                <a:gd name="connsiteX2" fmla="*/ 881009 w 881138"/>
                <a:gd name="connsiteY2" fmla="*/ 1056254 h 1357952"/>
                <a:gd name="connsiteX3" fmla="*/ 864762 w 881138"/>
                <a:gd name="connsiteY3" fmla="*/ 891828 h 1357952"/>
                <a:gd name="connsiteX4" fmla="*/ 867724 w 881138"/>
                <a:gd name="connsiteY4" fmla="*/ 604091 h 1357952"/>
                <a:gd name="connsiteX5" fmla="*/ 858836 w 881138"/>
                <a:gd name="connsiteY5" fmla="*/ 286288 h 1357952"/>
                <a:gd name="connsiteX6" fmla="*/ 853178 w 881138"/>
                <a:gd name="connsiteY6" fmla="*/ 200663 h 1357952"/>
                <a:gd name="connsiteX7" fmla="*/ 798394 w 881138"/>
                <a:gd name="connsiteY7" fmla="*/ 184244 h 1357952"/>
                <a:gd name="connsiteX8" fmla="*/ 286603 w 881138"/>
                <a:gd name="connsiteY8" fmla="*/ 40943 h 1357952"/>
                <a:gd name="connsiteX9" fmla="*/ 0 w 881138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3178 w 867911"/>
                <a:gd name="connsiteY6" fmla="*/ 200663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32440 w 867911"/>
                <a:gd name="connsiteY6" fmla="*/ 222269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0215 w 867911"/>
                <a:gd name="connsiteY6" fmla="*/ 228441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3051 w 867911"/>
                <a:gd name="connsiteY6" fmla="*/ 216626 h 1357952"/>
                <a:gd name="connsiteX7" fmla="*/ 798394 w 867911"/>
                <a:gd name="connsiteY7" fmla="*/ 184244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53051 w 867911"/>
                <a:gd name="connsiteY6" fmla="*/ 216626 h 1357952"/>
                <a:gd name="connsiteX7" fmla="*/ 710498 w 867911"/>
                <a:gd name="connsiteY7" fmla="*/ 157660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  <a:gd name="connsiteX0" fmla="*/ 771098 w 867911"/>
                <a:gd name="connsiteY0" fmla="*/ 1357952 h 1357952"/>
                <a:gd name="connsiteX1" fmla="*/ 854515 w 867911"/>
                <a:gd name="connsiteY1" fmla="*/ 1206862 h 1357952"/>
                <a:gd name="connsiteX2" fmla="*/ 863233 w 867911"/>
                <a:gd name="connsiteY2" fmla="*/ 1056254 h 1357952"/>
                <a:gd name="connsiteX3" fmla="*/ 864762 w 867911"/>
                <a:gd name="connsiteY3" fmla="*/ 891828 h 1357952"/>
                <a:gd name="connsiteX4" fmla="*/ 867724 w 867911"/>
                <a:gd name="connsiteY4" fmla="*/ 604091 h 1357952"/>
                <a:gd name="connsiteX5" fmla="*/ 858836 w 867911"/>
                <a:gd name="connsiteY5" fmla="*/ 286288 h 1357952"/>
                <a:gd name="connsiteX6" fmla="*/ 824698 w 867911"/>
                <a:gd name="connsiteY6" fmla="*/ 207765 h 1357952"/>
                <a:gd name="connsiteX7" fmla="*/ 710498 w 867911"/>
                <a:gd name="connsiteY7" fmla="*/ 157660 h 1357952"/>
                <a:gd name="connsiteX8" fmla="*/ 286603 w 867911"/>
                <a:gd name="connsiteY8" fmla="*/ 40943 h 1357952"/>
                <a:gd name="connsiteX9" fmla="*/ 0 w 867911"/>
                <a:gd name="connsiteY9" fmla="*/ 0 h 135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7911" h="1357952">
                  <a:moveTo>
                    <a:pt x="771098" y="1357952"/>
                  </a:moveTo>
                  <a:cubicBezTo>
                    <a:pt x="812041" y="1328382"/>
                    <a:pt x="839159" y="1257145"/>
                    <a:pt x="854515" y="1206862"/>
                  </a:cubicBezTo>
                  <a:cubicBezTo>
                    <a:pt x="869871" y="1156579"/>
                    <a:pt x="861525" y="1108760"/>
                    <a:pt x="863233" y="1056254"/>
                  </a:cubicBezTo>
                  <a:cubicBezTo>
                    <a:pt x="864941" y="1003748"/>
                    <a:pt x="864014" y="967188"/>
                    <a:pt x="864762" y="891828"/>
                  </a:cubicBezTo>
                  <a:cubicBezTo>
                    <a:pt x="865510" y="816468"/>
                    <a:pt x="868712" y="705014"/>
                    <a:pt x="867724" y="604091"/>
                  </a:cubicBezTo>
                  <a:cubicBezTo>
                    <a:pt x="866736" y="503168"/>
                    <a:pt x="866007" y="352342"/>
                    <a:pt x="858836" y="286288"/>
                  </a:cubicBezTo>
                  <a:cubicBezTo>
                    <a:pt x="851665" y="220234"/>
                    <a:pt x="849421" y="229203"/>
                    <a:pt x="824698" y="207765"/>
                  </a:cubicBezTo>
                  <a:cubicBezTo>
                    <a:pt x="799975" y="186327"/>
                    <a:pt x="800180" y="185464"/>
                    <a:pt x="710498" y="157660"/>
                  </a:cubicBezTo>
                  <a:cubicBezTo>
                    <a:pt x="620816" y="129856"/>
                    <a:pt x="419669" y="71650"/>
                    <a:pt x="286603" y="40943"/>
                  </a:cubicBezTo>
                  <a:cubicBezTo>
                    <a:pt x="153537" y="10236"/>
                    <a:pt x="76768" y="5118"/>
                    <a:pt x="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2" name="Forma livre 241"/>
            <p:cNvSpPr/>
            <p:nvPr/>
          </p:nvSpPr>
          <p:spPr>
            <a:xfrm>
              <a:off x="3512083" y="1326962"/>
              <a:ext cx="1587422" cy="1534868"/>
            </a:xfrm>
            <a:custGeom>
              <a:avLst/>
              <a:gdLst>
                <a:gd name="connsiteX0" fmla="*/ 6824 w 7480"/>
                <a:gd name="connsiteY0" fmla="*/ 1418021 h 1418021"/>
                <a:gd name="connsiteX1" fmla="*/ 6824 w 7480"/>
                <a:gd name="connsiteY1" fmla="*/ 135131 h 1418021"/>
                <a:gd name="connsiteX2" fmla="*/ 0 w 7480"/>
                <a:gd name="connsiteY2" fmla="*/ 101012 h 1418021"/>
                <a:gd name="connsiteX0" fmla="*/ 9123 w 10643"/>
                <a:gd name="connsiteY0" fmla="*/ 9288 h 9288"/>
                <a:gd name="connsiteX1" fmla="*/ 9123 w 10643"/>
                <a:gd name="connsiteY1" fmla="*/ 241 h 9288"/>
                <a:gd name="connsiteX2" fmla="*/ 0 w 10643"/>
                <a:gd name="connsiteY2" fmla="*/ 0 h 9288"/>
                <a:gd name="connsiteX0" fmla="*/ 8572 w 8572"/>
                <a:gd name="connsiteY0" fmla="*/ 10000 h 10000"/>
                <a:gd name="connsiteX1" fmla="*/ 8572 w 8572"/>
                <a:gd name="connsiteY1" fmla="*/ 259 h 10000"/>
                <a:gd name="connsiteX2" fmla="*/ 0 w 8572"/>
                <a:gd name="connsiteY2" fmla="*/ 0 h 10000"/>
                <a:gd name="connsiteX0" fmla="*/ 10000 w 10000"/>
                <a:gd name="connsiteY0" fmla="*/ 10000 h 10000"/>
                <a:gd name="connsiteX1" fmla="*/ 3257 w 10000"/>
                <a:gd name="connsiteY1" fmla="*/ 3636 h 10000"/>
                <a:gd name="connsiteX2" fmla="*/ 0 w 10000"/>
                <a:gd name="connsiteY2" fmla="*/ 0 h 10000"/>
                <a:gd name="connsiteX0" fmla="*/ 10000 w 10984"/>
                <a:gd name="connsiteY0" fmla="*/ 10000 h 10000"/>
                <a:gd name="connsiteX1" fmla="*/ 3257 w 10984"/>
                <a:gd name="connsiteY1" fmla="*/ 3636 h 10000"/>
                <a:gd name="connsiteX2" fmla="*/ 0 w 10984"/>
                <a:gd name="connsiteY2" fmla="*/ 0 h 10000"/>
                <a:gd name="connsiteX0" fmla="*/ 10000 w 10000"/>
                <a:gd name="connsiteY0" fmla="*/ 10000 h 10000"/>
                <a:gd name="connsiteX1" fmla="*/ 8331 w 10000"/>
                <a:gd name="connsiteY1" fmla="*/ 6735 h 10000"/>
                <a:gd name="connsiteX2" fmla="*/ 3257 w 10000"/>
                <a:gd name="connsiteY2" fmla="*/ 3636 h 10000"/>
                <a:gd name="connsiteX3" fmla="*/ 0 w 10000"/>
                <a:gd name="connsiteY3" fmla="*/ 0 h 10000"/>
                <a:gd name="connsiteX0" fmla="*/ 10000 w 12210"/>
                <a:gd name="connsiteY0" fmla="*/ 10000 h 10000"/>
                <a:gd name="connsiteX1" fmla="*/ 11086 w 12210"/>
                <a:gd name="connsiteY1" fmla="*/ 7233 h 10000"/>
                <a:gd name="connsiteX2" fmla="*/ 3257 w 12210"/>
                <a:gd name="connsiteY2" fmla="*/ 3636 h 10000"/>
                <a:gd name="connsiteX3" fmla="*/ 0 w 12210"/>
                <a:gd name="connsiteY3" fmla="*/ 0 h 10000"/>
                <a:gd name="connsiteX0" fmla="*/ 10000 w 12042"/>
                <a:gd name="connsiteY0" fmla="*/ 10000 h 10000"/>
                <a:gd name="connsiteX1" fmla="*/ 11086 w 12042"/>
                <a:gd name="connsiteY1" fmla="*/ 7233 h 10000"/>
                <a:gd name="connsiteX2" fmla="*/ 4262 w 12042"/>
                <a:gd name="connsiteY2" fmla="*/ 5075 h 10000"/>
                <a:gd name="connsiteX3" fmla="*/ 0 w 12042"/>
                <a:gd name="connsiteY3" fmla="*/ 0 h 10000"/>
                <a:gd name="connsiteX0" fmla="*/ 10000 w 11086"/>
                <a:gd name="connsiteY0" fmla="*/ 10000 h 10000"/>
                <a:gd name="connsiteX1" fmla="*/ 11086 w 11086"/>
                <a:gd name="connsiteY1" fmla="*/ 7233 h 10000"/>
                <a:gd name="connsiteX2" fmla="*/ 4262 w 11086"/>
                <a:gd name="connsiteY2" fmla="*/ 5075 h 10000"/>
                <a:gd name="connsiteX3" fmla="*/ 0 w 11086"/>
                <a:gd name="connsiteY3" fmla="*/ 0 h 10000"/>
                <a:gd name="connsiteX0" fmla="*/ 10000 w 11086"/>
                <a:gd name="connsiteY0" fmla="*/ 10000 h 10000"/>
                <a:gd name="connsiteX1" fmla="*/ 11086 w 11086"/>
                <a:gd name="connsiteY1" fmla="*/ 7233 h 10000"/>
                <a:gd name="connsiteX2" fmla="*/ 4262 w 11086"/>
                <a:gd name="connsiteY2" fmla="*/ 5075 h 10000"/>
                <a:gd name="connsiteX3" fmla="*/ 0 w 11086"/>
                <a:gd name="connsiteY3" fmla="*/ 0 h 10000"/>
                <a:gd name="connsiteX0" fmla="*/ 10000 w 11086"/>
                <a:gd name="connsiteY0" fmla="*/ 10000 h 10000"/>
                <a:gd name="connsiteX1" fmla="*/ 11086 w 11086"/>
                <a:gd name="connsiteY1" fmla="*/ 7233 h 10000"/>
                <a:gd name="connsiteX2" fmla="*/ 4943 w 11086"/>
                <a:gd name="connsiteY2" fmla="*/ 6514 h 10000"/>
                <a:gd name="connsiteX3" fmla="*/ 0 w 11086"/>
                <a:gd name="connsiteY3" fmla="*/ 0 h 10000"/>
                <a:gd name="connsiteX0" fmla="*/ 10000 w 10000"/>
                <a:gd name="connsiteY0" fmla="*/ 10000 h 10000"/>
                <a:gd name="connsiteX1" fmla="*/ 5737 w 10000"/>
                <a:gd name="connsiteY1" fmla="*/ 9060 h 10000"/>
                <a:gd name="connsiteX2" fmla="*/ 4943 w 10000"/>
                <a:gd name="connsiteY2" fmla="*/ 6514 h 10000"/>
                <a:gd name="connsiteX3" fmla="*/ 0 w 10000"/>
                <a:gd name="connsiteY3" fmla="*/ 0 h 10000"/>
                <a:gd name="connsiteX0" fmla="*/ 10000 w 10000"/>
                <a:gd name="connsiteY0" fmla="*/ 10000 h 10000"/>
                <a:gd name="connsiteX1" fmla="*/ 5737 w 10000"/>
                <a:gd name="connsiteY1" fmla="*/ 9060 h 10000"/>
                <a:gd name="connsiteX2" fmla="*/ 4943 w 10000"/>
                <a:gd name="connsiteY2" fmla="*/ 6514 h 10000"/>
                <a:gd name="connsiteX3" fmla="*/ 0 w 10000"/>
                <a:gd name="connsiteY3" fmla="*/ 0 h 10000"/>
                <a:gd name="connsiteX0" fmla="*/ 10843 w 10843"/>
                <a:gd name="connsiteY0" fmla="*/ 10055 h 10055"/>
                <a:gd name="connsiteX1" fmla="*/ 5737 w 10843"/>
                <a:gd name="connsiteY1" fmla="*/ 9060 h 10055"/>
                <a:gd name="connsiteX2" fmla="*/ 4943 w 10843"/>
                <a:gd name="connsiteY2" fmla="*/ 6514 h 10055"/>
                <a:gd name="connsiteX3" fmla="*/ 0 w 10843"/>
                <a:gd name="connsiteY3" fmla="*/ 0 h 10055"/>
                <a:gd name="connsiteX0" fmla="*/ 10843 w 10843"/>
                <a:gd name="connsiteY0" fmla="*/ 10055 h 10055"/>
                <a:gd name="connsiteX1" fmla="*/ 5737 w 10843"/>
                <a:gd name="connsiteY1" fmla="*/ 9060 h 10055"/>
                <a:gd name="connsiteX2" fmla="*/ 4943 w 10843"/>
                <a:gd name="connsiteY2" fmla="*/ 6514 h 10055"/>
                <a:gd name="connsiteX3" fmla="*/ 158 w 10843"/>
                <a:gd name="connsiteY3" fmla="*/ 158 h 10055"/>
                <a:gd name="connsiteX4" fmla="*/ 0 w 10843"/>
                <a:gd name="connsiteY4" fmla="*/ 0 h 10055"/>
                <a:gd name="connsiteX0" fmla="*/ 12435 w 12435"/>
                <a:gd name="connsiteY0" fmla="*/ 10029 h 10029"/>
                <a:gd name="connsiteX1" fmla="*/ 7329 w 12435"/>
                <a:gd name="connsiteY1" fmla="*/ 9034 h 10029"/>
                <a:gd name="connsiteX2" fmla="*/ 6535 w 12435"/>
                <a:gd name="connsiteY2" fmla="*/ 6488 h 10029"/>
                <a:gd name="connsiteX3" fmla="*/ 1750 w 12435"/>
                <a:gd name="connsiteY3" fmla="*/ 132 h 10029"/>
                <a:gd name="connsiteX4" fmla="*/ 0 w 12435"/>
                <a:gd name="connsiteY4" fmla="*/ 0 h 1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5" h="10029">
                  <a:moveTo>
                    <a:pt x="12435" y="10029"/>
                  </a:moveTo>
                  <a:lnTo>
                    <a:pt x="7329" y="9034"/>
                  </a:lnTo>
                  <a:lnTo>
                    <a:pt x="6535" y="6488"/>
                  </a:lnTo>
                  <a:lnTo>
                    <a:pt x="1750" y="13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3" name="Forma livre 242"/>
            <p:cNvSpPr/>
            <p:nvPr/>
          </p:nvSpPr>
          <p:spPr>
            <a:xfrm flipH="1">
              <a:off x="3750197" y="2042810"/>
              <a:ext cx="46036" cy="828543"/>
            </a:xfrm>
            <a:custGeom>
              <a:avLst/>
              <a:gdLst>
                <a:gd name="connsiteX0" fmla="*/ 0 w 40943"/>
                <a:gd name="connsiteY0" fmla="*/ 968991 h 968991"/>
                <a:gd name="connsiteX1" fmla="*/ 40943 w 40943"/>
                <a:gd name="connsiteY1" fmla="*/ 0 h 9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43" h="968991">
                  <a:moveTo>
                    <a:pt x="0" y="968991"/>
                  </a:moveTo>
                  <a:lnTo>
                    <a:pt x="40943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4" name="Forma livre 243"/>
            <p:cNvSpPr/>
            <p:nvPr/>
          </p:nvSpPr>
          <p:spPr>
            <a:xfrm>
              <a:off x="1720935" y="4823669"/>
              <a:ext cx="964101" cy="1276399"/>
            </a:xfrm>
            <a:custGeom>
              <a:avLst/>
              <a:gdLst>
                <a:gd name="connsiteX0" fmla="*/ 1147313 w 1147313"/>
                <a:gd name="connsiteY0" fmla="*/ 0 h 1561381"/>
                <a:gd name="connsiteX1" fmla="*/ 1121434 w 1147313"/>
                <a:gd name="connsiteY1" fmla="*/ 103516 h 1561381"/>
                <a:gd name="connsiteX2" fmla="*/ 1104181 w 1147313"/>
                <a:gd name="connsiteY2" fmla="*/ 353683 h 1561381"/>
                <a:gd name="connsiteX3" fmla="*/ 1009291 w 1147313"/>
                <a:gd name="connsiteY3" fmla="*/ 733245 h 1561381"/>
                <a:gd name="connsiteX4" fmla="*/ 888521 w 1147313"/>
                <a:gd name="connsiteY4" fmla="*/ 1035169 h 1561381"/>
                <a:gd name="connsiteX5" fmla="*/ 690113 w 1147313"/>
                <a:gd name="connsiteY5" fmla="*/ 1199071 h 1561381"/>
                <a:gd name="connsiteX6" fmla="*/ 353683 w 1147313"/>
                <a:gd name="connsiteY6" fmla="*/ 1406105 h 1561381"/>
                <a:gd name="connsiteX7" fmla="*/ 0 w 1147313"/>
                <a:gd name="connsiteY7" fmla="*/ 1561381 h 1561381"/>
                <a:gd name="connsiteX0" fmla="*/ 1212398 w 1212398"/>
                <a:gd name="connsiteY0" fmla="*/ 0 h 1445476"/>
                <a:gd name="connsiteX1" fmla="*/ 1186519 w 1212398"/>
                <a:gd name="connsiteY1" fmla="*/ 103516 h 1445476"/>
                <a:gd name="connsiteX2" fmla="*/ 1169266 w 1212398"/>
                <a:gd name="connsiteY2" fmla="*/ 353683 h 1445476"/>
                <a:gd name="connsiteX3" fmla="*/ 1074376 w 1212398"/>
                <a:gd name="connsiteY3" fmla="*/ 733245 h 1445476"/>
                <a:gd name="connsiteX4" fmla="*/ 953606 w 1212398"/>
                <a:gd name="connsiteY4" fmla="*/ 1035169 h 1445476"/>
                <a:gd name="connsiteX5" fmla="*/ 755198 w 1212398"/>
                <a:gd name="connsiteY5" fmla="*/ 1199071 h 1445476"/>
                <a:gd name="connsiteX6" fmla="*/ 418768 w 1212398"/>
                <a:gd name="connsiteY6" fmla="*/ 1406105 h 1445476"/>
                <a:gd name="connsiteX7" fmla="*/ 0 w 1212398"/>
                <a:gd name="connsiteY7" fmla="*/ 1435297 h 1445476"/>
                <a:gd name="connsiteX0" fmla="*/ 1212398 w 1212398"/>
                <a:gd name="connsiteY0" fmla="*/ 0 h 1435296"/>
                <a:gd name="connsiteX1" fmla="*/ 1186519 w 1212398"/>
                <a:gd name="connsiteY1" fmla="*/ 103516 h 1435296"/>
                <a:gd name="connsiteX2" fmla="*/ 1169266 w 1212398"/>
                <a:gd name="connsiteY2" fmla="*/ 353683 h 1435296"/>
                <a:gd name="connsiteX3" fmla="*/ 1074376 w 1212398"/>
                <a:gd name="connsiteY3" fmla="*/ 733245 h 1435296"/>
                <a:gd name="connsiteX4" fmla="*/ 953606 w 1212398"/>
                <a:gd name="connsiteY4" fmla="*/ 1035169 h 1435296"/>
                <a:gd name="connsiteX5" fmla="*/ 755198 w 1212398"/>
                <a:gd name="connsiteY5" fmla="*/ 1199071 h 1435296"/>
                <a:gd name="connsiteX6" fmla="*/ 386225 w 1212398"/>
                <a:gd name="connsiteY6" fmla="*/ 1338213 h 1435296"/>
                <a:gd name="connsiteX7" fmla="*/ 0 w 1212398"/>
                <a:gd name="connsiteY7" fmla="*/ 1435297 h 1435296"/>
                <a:gd name="connsiteX0" fmla="*/ 1212398 w 1212398"/>
                <a:gd name="connsiteY0" fmla="*/ 0 h 1435297"/>
                <a:gd name="connsiteX1" fmla="*/ 1186519 w 1212398"/>
                <a:gd name="connsiteY1" fmla="*/ 103516 h 1435297"/>
                <a:gd name="connsiteX2" fmla="*/ 1169266 w 1212398"/>
                <a:gd name="connsiteY2" fmla="*/ 353683 h 1435297"/>
                <a:gd name="connsiteX3" fmla="*/ 1074376 w 1212398"/>
                <a:gd name="connsiteY3" fmla="*/ 733245 h 1435297"/>
                <a:gd name="connsiteX4" fmla="*/ 953606 w 1212398"/>
                <a:gd name="connsiteY4" fmla="*/ 1035169 h 1435297"/>
                <a:gd name="connsiteX5" fmla="*/ 744351 w 1212398"/>
                <a:gd name="connsiteY5" fmla="*/ 1140880 h 1435297"/>
                <a:gd name="connsiteX6" fmla="*/ 386225 w 1212398"/>
                <a:gd name="connsiteY6" fmla="*/ 1338213 h 1435297"/>
                <a:gd name="connsiteX7" fmla="*/ 0 w 1212398"/>
                <a:gd name="connsiteY7" fmla="*/ 1435297 h 1435297"/>
                <a:gd name="connsiteX0" fmla="*/ 1212398 w 1212398"/>
                <a:gd name="connsiteY0" fmla="*/ 0 h 1435297"/>
                <a:gd name="connsiteX1" fmla="*/ 1186519 w 1212398"/>
                <a:gd name="connsiteY1" fmla="*/ 103516 h 1435297"/>
                <a:gd name="connsiteX2" fmla="*/ 1169266 w 1212398"/>
                <a:gd name="connsiteY2" fmla="*/ 353683 h 1435297"/>
                <a:gd name="connsiteX3" fmla="*/ 1074376 w 1212398"/>
                <a:gd name="connsiteY3" fmla="*/ 733245 h 1435297"/>
                <a:gd name="connsiteX4" fmla="*/ 929405 w 1212398"/>
                <a:gd name="connsiteY4" fmla="*/ 983659 h 1435297"/>
                <a:gd name="connsiteX5" fmla="*/ 744351 w 1212398"/>
                <a:gd name="connsiteY5" fmla="*/ 1140880 h 1435297"/>
                <a:gd name="connsiteX6" fmla="*/ 386225 w 1212398"/>
                <a:gd name="connsiteY6" fmla="*/ 1338213 h 1435297"/>
                <a:gd name="connsiteX7" fmla="*/ 0 w 1212398"/>
                <a:gd name="connsiteY7" fmla="*/ 1435297 h 14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398" h="1435297">
                  <a:moveTo>
                    <a:pt x="1212398" y="0"/>
                  </a:moveTo>
                  <a:cubicBezTo>
                    <a:pt x="1203053" y="22284"/>
                    <a:pt x="1193708" y="44569"/>
                    <a:pt x="1186519" y="103516"/>
                  </a:cubicBezTo>
                  <a:cubicBezTo>
                    <a:pt x="1179330" y="162463"/>
                    <a:pt x="1187956" y="248728"/>
                    <a:pt x="1169266" y="353683"/>
                  </a:cubicBezTo>
                  <a:cubicBezTo>
                    <a:pt x="1150576" y="458638"/>
                    <a:pt x="1114353" y="628249"/>
                    <a:pt x="1074376" y="733245"/>
                  </a:cubicBezTo>
                  <a:cubicBezTo>
                    <a:pt x="1034399" y="838241"/>
                    <a:pt x="984409" y="915720"/>
                    <a:pt x="929405" y="983659"/>
                  </a:cubicBezTo>
                  <a:cubicBezTo>
                    <a:pt x="874401" y="1051598"/>
                    <a:pt x="834881" y="1081788"/>
                    <a:pt x="744351" y="1140880"/>
                  </a:cubicBezTo>
                  <a:cubicBezTo>
                    <a:pt x="653821" y="1199972"/>
                    <a:pt x="510284" y="1289144"/>
                    <a:pt x="386225" y="1338213"/>
                  </a:cubicBezTo>
                  <a:cubicBezTo>
                    <a:pt x="262167" y="1387283"/>
                    <a:pt x="0" y="1435297"/>
                    <a:pt x="0" y="1435297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9" name="Forma livre 8"/>
          <p:cNvSpPr/>
          <p:nvPr/>
        </p:nvSpPr>
        <p:spPr>
          <a:xfrm>
            <a:off x="7034213" y="5468938"/>
            <a:ext cx="733425" cy="419100"/>
          </a:xfrm>
          <a:custGeom>
            <a:avLst/>
            <a:gdLst>
              <a:gd name="connsiteX0" fmla="*/ 325967 w 733425"/>
              <a:gd name="connsiteY0" fmla="*/ 416983 h 419100"/>
              <a:gd name="connsiteX1" fmla="*/ 370417 w 733425"/>
              <a:gd name="connsiteY1" fmla="*/ 366183 h 419100"/>
              <a:gd name="connsiteX2" fmla="*/ 408517 w 733425"/>
              <a:gd name="connsiteY2" fmla="*/ 321733 h 419100"/>
              <a:gd name="connsiteX3" fmla="*/ 402167 w 733425"/>
              <a:gd name="connsiteY3" fmla="*/ 270933 h 419100"/>
              <a:gd name="connsiteX4" fmla="*/ 440267 w 733425"/>
              <a:gd name="connsiteY4" fmla="*/ 226483 h 419100"/>
              <a:gd name="connsiteX5" fmla="*/ 465667 w 733425"/>
              <a:gd name="connsiteY5" fmla="*/ 150283 h 419100"/>
              <a:gd name="connsiteX6" fmla="*/ 491067 w 733425"/>
              <a:gd name="connsiteY6" fmla="*/ 118533 h 419100"/>
              <a:gd name="connsiteX7" fmla="*/ 554567 w 733425"/>
              <a:gd name="connsiteY7" fmla="*/ 86783 h 419100"/>
              <a:gd name="connsiteX8" fmla="*/ 630767 w 733425"/>
              <a:gd name="connsiteY8" fmla="*/ 105833 h 419100"/>
              <a:gd name="connsiteX9" fmla="*/ 726017 w 733425"/>
              <a:gd name="connsiteY9" fmla="*/ 143933 h 419100"/>
              <a:gd name="connsiteX10" fmla="*/ 675217 w 733425"/>
              <a:gd name="connsiteY10" fmla="*/ 112183 h 419100"/>
              <a:gd name="connsiteX11" fmla="*/ 586317 w 733425"/>
              <a:gd name="connsiteY11" fmla="*/ 61383 h 419100"/>
              <a:gd name="connsiteX12" fmla="*/ 586317 w 733425"/>
              <a:gd name="connsiteY12" fmla="*/ 10583 h 419100"/>
              <a:gd name="connsiteX13" fmla="*/ 548217 w 733425"/>
              <a:gd name="connsiteY13" fmla="*/ 10583 h 419100"/>
              <a:gd name="connsiteX14" fmla="*/ 491067 w 733425"/>
              <a:gd name="connsiteY14" fmla="*/ 35983 h 419100"/>
              <a:gd name="connsiteX15" fmla="*/ 433917 w 733425"/>
              <a:gd name="connsiteY15" fmla="*/ 4233 h 419100"/>
              <a:gd name="connsiteX16" fmla="*/ 370417 w 733425"/>
              <a:gd name="connsiteY16" fmla="*/ 10583 h 419100"/>
              <a:gd name="connsiteX17" fmla="*/ 319617 w 733425"/>
              <a:gd name="connsiteY17" fmla="*/ 16933 h 419100"/>
              <a:gd name="connsiteX18" fmla="*/ 268817 w 733425"/>
              <a:gd name="connsiteY18" fmla="*/ 4233 h 419100"/>
              <a:gd name="connsiteX19" fmla="*/ 179917 w 733425"/>
              <a:gd name="connsiteY19" fmla="*/ 29633 h 419100"/>
              <a:gd name="connsiteX20" fmla="*/ 110067 w 733425"/>
              <a:gd name="connsiteY20" fmla="*/ 16933 h 419100"/>
              <a:gd name="connsiteX21" fmla="*/ 46567 w 733425"/>
              <a:gd name="connsiteY21" fmla="*/ 35983 h 419100"/>
              <a:gd name="connsiteX22" fmla="*/ 8467 w 733425"/>
              <a:gd name="connsiteY22" fmla="*/ 80433 h 419100"/>
              <a:gd name="connsiteX23" fmla="*/ 2117 w 733425"/>
              <a:gd name="connsiteY23" fmla="*/ 169333 h 419100"/>
              <a:gd name="connsiteX24" fmla="*/ 21167 w 733425"/>
              <a:gd name="connsiteY24" fmla="*/ 258233 h 419100"/>
              <a:gd name="connsiteX25" fmla="*/ 78317 w 733425"/>
              <a:gd name="connsiteY25" fmla="*/ 296333 h 419100"/>
              <a:gd name="connsiteX26" fmla="*/ 141817 w 733425"/>
              <a:gd name="connsiteY26" fmla="*/ 309033 h 419100"/>
              <a:gd name="connsiteX27" fmla="*/ 224367 w 733425"/>
              <a:gd name="connsiteY27" fmla="*/ 270933 h 419100"/>
              <a:gd name="connsiteX28" fmla="*/ 256117 w 733425"/>
              <a:gd name="connsiteY28" fmla="*/ 321733 h 419100"/>
              <a:gd name="connsiteX29" fmla="*/ 281517 w 733425"/>
              <a:gd name="connsiteY29" fmla="*/ 378883 h 419100"/>
              <a:gd name="connsiteX30" fmla="*/ 325967 w 733425"/>
              <a:gd name="connsiteY30" fmla="*/ 416983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3425" h="419100">
                <a:moveTo>
                  <a:pt x="325967" y="416983"/>
                </a:moveTo>
                <a:cubicBezTo>
                  <a:pt x="340784" y="414866"/>
                  <a:pt x="356659" y="382058"/>
                  <a:pt x="370417" y="366183"/>
                </a:cubicBezTo>
                <a:cubicBezTo>
                  <a:pt x="384175" y="350308"/>
                  <a:pt x="403225" y="337608"/>
                  <a:pt x="408517" y="321733"/>
                </a:cubicBezTo>
                <a:cubicBezTo>
                  <a:pt x="413809" y="305858"/>
                  <a:pt x="396875" y="286808"/>
                  <a:pt x="402167" y="270933"/>
                </a:cubicBezTo>
                <a:cubicBezTo>
                  <a:pt x="407459" y="255058"/>
                  <a:pt x="429684" y="246591"/>
                  <a:pt x="440267" y="226483"/>
                </a:cubicBezTo>
                <a:cubicBezTo>
                  <a:pt x="450850" y="206375"/>
                  <a:pt x="457200" y="168275"/>
                  <a:pt x="465667" y="150283"/>
                </a:cubicBezTo>
                <a:cubicBezTo>
                  <a:pt x="474134" y="132291"/>
                  <a:pt x="476250" y="129116"/>
                  <a:pt x="491067" y="118533"/>
                </a:cubicBezTo>
                <a:cubicBezTo>
                  <a:pt x="505884" y="107950"/>
                  <a:pt x="531284" y="88900"/>
                  <a:pt x="554567" y="86783"/>
                </a:cubicBezTo>
                <a:cubicBezTo>
                  <a:pt x="577850" y="84666"/>
                  <a:pt x="602192" y="96308"/>
                  <a:pt x="630767" y="105833"/>
                </a:cubicBezTo>
                <a:cubicBezTo>
                  <a:pt x="659342" y="115358"/>
                  <a:pt x="718609" y="142875"/>
                  <a:pt x="726017" y="143933"/>
                </a:cubicBezTo>
                <a:cubicBezTo>
                  <a:pt x="733425" y="144991"/>
                  <a:pt x="698500" y="125941"/>
                  <a:pt x="675217" y="112183"/>
                </a:cubicBezTo>
                <a:cubicBezTo>
                  <a:pt x="651934" y="98425"/>
                  <a:pt x="601134" y="78316"/>
                  <a:pt x="586317" y="61383"/>
                </a:cubicBezTo>
                <a:cubicBezTo>
                  <a:pt x="571500" y="44450"/>
                  <a:pt x="592667" y="19050"/>
                  <a:pt x="586317" y="10583"/>
                </a:cubicBezTo>
                <a:cubicBezTo>
                  <a:pt x="579967" y="2116"/>
                  <a:pt x="564092" y="6350"/>
                  <a:pt x="548217" y="10583"/>
                </a:cubicBezTo>
                <a:cubicBezTo>
                  <a:pt x="532342" y="14816"/>
                  <a:pt x="510117" y="37041"/>
                  <a:pt x="491067" y="35983"/>
                </a:cubicBezTo>
                <a:cubicBezTo>
                  <a:pt x="472017" y="34925"/>
                  <a:pt x="454025" y="8466"/>
                  <a:pt x="433917" y="4233"/>
                </a:cubicBezTo>
                <a:cubicBezTo>
                  <a:pt x="413809" y="0"/>
                  <a:pt x="389467" y="8466"/>
                  <a:pt x="370417" y="10583"/>
                </a:cubicBezTo>
                <a:cubicBezTo>
                  <a:pt x="351367" y="12700"/>
                  <a:pt x="336550" y="17991"/>
                  <a:pt x="319617" y="16933"/>
                </a:cubicBezTo>
                <a:cubicBezTo>
                  <a:pt x="302684" y="15875"/>
                  <a:pt x="292100" y="2116"/>
                  <a:pt x="268817" y="4233"/>
                </a:cubicBezTo>
                <a:cubicBezTo>
                  <a:pt x="245534" y="6350"/>
                  <a:pt x="206375" y="27516"/>
                  <a:pt x="179917" y="29633"/>
                </a:cubicBezTo>
                <a:cubicBezTo>
                  <a:pt x="153459" y="31750"/>
                  <a:pt x="132292" y="15875"/>
                  <a:pt x="110067" y="16933"/>
                </a:cubicBezTo>
                <a:cubicBezTo>
                  <a:pt x="87842" y="17991"/>
                  <a:pt x="63500" y="25400"/>
                  <a:pt x="46567" y="35983"/>
                </a:cubicBezTo>
                <a:cubicBezTo>
                  <a:pt x="29634" y="46566"/>
                  <a:pt x="15875" y="58208"/>
                  <a:pt x="8467" y="80433"/>
                </a:cubicBezTo>
                <a:cubicBezTo>
                  <a:pt x="1059" y="102658"/>
                  <a:pt x="0" y="139700"/>
                  <a:pt x="2117" y="169333"/>
                </a:cubicBezTo>
                <a:cubicBezTo>
                  <a:pt x="4234" y="198966"/>
                  <a:pt x="8467" y="237066"/>
                  <a:pt x="21167" y="258233"/>
                </a:cubicBezTo>
                <a:cubicBezTo>
                  <a:pt x="33867" y="279400"/>
                  <a:pt x="58209" y="287866"/>
                  <a:pt x="78317" y="296333"/>
                </a:cubicBezTo>
                <a:cubicBezTo>
                  <a:pt x="98425" y="304800"/>
                  <a:pt x="117475" y="313266"/>
                  <a:pt x="141817" y="309033"/>
                </a:cubicBezTo>
                <a:cubicBezTo>
                  <a:pt x="166159" y="304800"/>
                  <a:pt x="205317" y="268816"/>
                  <a:pt x="224367" y="270933"/>
                </a:cubicBezTo>
                <a:cubicBezTo>
                  <a:pt x="243417" y="273050"/>
                  <a:pt x="246592" y="303741"/>
                  <a:pt x="256117" y="321733"/>
                </a:cubicBezTo>
                <a:cubicBezTo>
                  <a:pt x="265642" y="339725"/>
                  <a:pt x="268817" y="361950"/>
                  <a:pt x="281517" y="378883"/>
                </a:cubicBezTo>
                <a:cubicBezTo>
                  <a:pt x="294217" y="395816"/>
                  <a:pt x="311150" y="419100"/>
                  <a:pt x="325967" y="4169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2657475" y="1476375"/>
            <a:ext cx="977900" cy="612775"/>
          </a:xfrm>
          <a:custGeom>
            <a:avLst/>
            <a:gdLst>
              <a:gd name="connsiteX0" fmla="*/ 11556 w 1229311"/>
              <a:gd name="connsiteY0" fmla="*/ 612489 h 612489"/>
              <a:gd name="connsiteX1" fmla="*/ 24557 w 1229311"/>
              <a:gd name="connsiteY1" fmla="*/ 560485 h 612489"/>
              <a:gd name="connsiteX2" fmla="*/ 2889 w 1229311"/>
              <a:gd name="connsiteY2" fmla="*/ 534483 h 612489"/>
              <a:gd name="connsiteX3" fmla="*/ 7222 w 1229311"/>
              <a:gd name="connsiteY3" fmla="*/ 495480 h 612489"/>
              <a:gd name="connsiteX4" fmla="*/ 28891 w 1229311"/>
              <a:gd name="connsiteY4" fmla="*/ 460811 h 612489"/>
              <a:gd name="connsiteX5" fmla="*/ 63560 w 1229311"/>
              <a:gd name="connsiteY5" fmla="*/ 478146 h 612489"/>
              <a:gd name="connsiteX6" fmla="*/ 67893 w 1229311"/>
              <a:gd name="connsiteY6" fmla="*/ 447810 h 612489"/>
              <a:gd name="connsiteX7" fmla="*/ 80894 w 1229311"/>
              <a:gd name="connsiteY7" fmla="*/ 408807 h 612489"/>
              <a:gd name="connsiteX8" fmla="*/ 106896 w 1229311"/>
              <a:gd name="connsiteY8" fmla="*/ 452144 h 612489"/>
              <a:gd name="connsiteX9" fmla="*/ 150233 w 1229311"/>
              <a:gd name="connsiteY9" fmla="*/ 408807 h 612489"/>
              <a:gd name="connsiteX10" fmla="*/ 150233 w 1229311"/>
              <a:gd name="connsiteY10" fmla="*/ 361137 h 612489"/>
              <a:gd name="connsiteX11" fmla="*/ 193569 w 1229311"/>
              <a:gd name="connsiteY11" fmla="*/ 335135 h 612489"/>
              <a:gd name="connsiteX12" fmla="*/ 236906 w 1229311"/>
              <a:gd name="connsiteY12" fmla="*/ 330802 h 612489"/>
              <a:gd name="connsiteX13" fmla="*/ 262908 w 1229311"/>
              <a:gd name="connsiteY13" fmla="*/ 291799 h 612489"/>
              <a:gd name="connsiteX14" fmla="*/ 319245 w 1229311"/>
              <a:gd name="connsiteY14" fmla="*/ 261463 h 612489"/>
              <a:gd name="connsiteX15" fmla="*/ 332246 w 1229311"/>
              <a:gd name="connsiteY15" fmla="*/ 235461 h 612489"/>
              <a:gd name="connsiteX16" fmla="*/ 314911 w 1229311"/>
              <a:gd name="connsiteY16" fmla="*/ 213793 h 612489"/>
              <a:gd name="connsiteX17" fmla="*/ 358248 w 1229311"/>
              <a:gd name="connsiteY17" fmla="*/ 179124 h 612489"/>
              <a:gd name="connsiteX18" fmla="*/ 366915 w 1229311"/>
              <a:gd name="connsiteY18" fmla="*/ 144455 h 612489"/>
              <a:gd name="connsiteX19" fmla="*/ 405918 w 1229311"/>
              <a:gd name="connsiteY19" fmla="*/ 157456 h 612489"/>
              <a:gd name="connsiteX20" fmla="*/ 427586 w 1229311"/>
              <a:gd name="connsiteY20" fmla="*/ 140121 h 612489"/>
              <a:gd name="connsiteX21" fmla="*/ 462255 w 1229311"/>
              <a:gd name="connsiteY21" fmla="*/ 105452 h 612489"/>
              <a:gd name="connsiteX22" fmla="*/ 553262 w 1229311"/>
              <a:gd name="connsiteY22" fmla="*/ 88117 h 612489"/>
              <a:gd name="connsiteX23" fmla="*/ 592265 w 1229311"/>
              <a:gd name="connsiteY23" fmla="*/ 79450 h 612489"/>
              <a:gd name="connsiteX24" fmla="*/ 652936 w 1229311"/>
              <a:gd name="connsiteY24" fmla="*/ 88117 h 612489"/>
              <a:gd name="connsiteX25" fmla="*/ 709273 w 1229311"/>
              <a:gd name="connsiteY25" fmla="*/ 53448 h 612489"/>
              <a:gd name="connsiteX26" fmla="*/ 752610 w 1229311"/>
              <a:gd name="connsiteY26" fmla="*/ 53448 h 612489"/>
              <a:gd name="connsiteX27" fmla="*/ 769945 w 1229311"/>
              <a:gd name="connsiteY27" fmla="*/ 27446 h 612489"/>
              <a:gd name="connsiteX28" fmla="*/ 804614 w 1229311"/>
              <a:gd name="connsiteY28" fmla="*/ 31780 h 612489"/>
              <a:gd name="connsiteX29" fmla="*/ 843617 w 1229311"/>
              <a:gd name="connsiteY29" fmla="*/ 31780 h 612489"/>
              <a:gd name="connsiteX30" fmla="*/ 878286 w 1229311"/>
              <a:gd name="connsiteY30" fmla="*/ 1444 h 612489"/>
              <a:gd name="connsiteX31" fmla="*/ 925956 w 1229311"/>
              <a:gd name="connsiteY31" fmla="*/ 23113 h 612489"/>
              <a:gd name="connsiteX32" fmla="*/ 943291 w 1229311"/>
              <a:gd name="connsiteY32" fmla="*/ 10112 h 612489"/>
              <a:gd name="connsiteX33" fmla="*/ 977960 w 1229311"/>
              <a:gd name="connsiteY33" fmla="*/ 27446 h 612489"/>
              <a:gd name="connsiteX34" fmla="*/ 1016963 w 1229311"/>
              <a:gd name="connsiteY34" fmla="*/ 31780 h 612489"/>
              <a:gd name="connsiteX35" fmla="*/ 1060299 w 1229311"/>
              <a:gd name="connsiteY35" fmla="*/ 27446 h 612489"/>
              <a:gd name="connsiteX36" fmla="*/ 1125304 w 1229311"/>
              <a:gd name="connsiteY36" fmla="*/ 40447 h 612489"/>
              <a:gd name="connsiteX37" fmla="*/ 1190309 w 1229311"/>
              <a:gd name="connsiteY37" fmla="*/ 53448 h 612489"/>
              <a:gd name="connsiteX38" fmla="*/ 1229311 w 1229311"/>
              <a:gd name="connsiteY38" fmla="*/ 70783 h 612489"/>
              <a:gd name="connsiteX0" fmla="*/ 11556 w 1190309"/>
              <a:gd name="connsiteY0" fmla="*/ 612489 h 612489"/>
              <a:gd name="connsiteX1" fmla="*/ 24557 w 1190309"/>
              <a:gd name="connsiteY1" fmla="*/ 560485 h 612489"/>
              <a:gd name="connsiteX2" fmla="*/ 2889 w 1190309"/>
              <a:gd name="connsiteY2" fmla="*/ 534483 h 612489"/>
              <a:gd name="connsiteX3" fmla="*/ 7222 w 1190309"/>
              <a:gd name="connsiteY3" fmla="*/ 495480 h 612489"/>
              <a:gd name="connsiteX4" fmla="*/ 28891 w 1190309"/>
              <a:gd name="connsiteY4" fmla="*/ 460811 h 612489"/>
              <a:gd name="connsiteX5" fmla="*/ 63560 w 1190309"/>
              <a:gd name="connsiteY5" fmla="*/ 478146 h 612489"/>
              <a:gd name="connsiteX6" fmla="*/ 67893 w 1190309"/>
              <a:gd name="connsiteY6" fmla="*/ 447810 h 612489"/>
              <a:gd name="connsiteX7" fmla="*/ 80894 w 1190309"/>
              <a:gd name="connsiteY7" fmla="*/ 408807 h 612489"/>
              <a:gd name="connsiteX8" fmla="*/ 106896 w 1190309"/>
              <a:gd name="connsiteY8" fmla="*/ 452144 h 612489"/>
              <a:gd name="connsiteX9" fmla="*/ 150233 w 1190309"/>
              <a:gd name="connsiteY9" fmla="*/ 408807 h 612489"/>
              <a:gd name="connsiteX10" fmla="*/ 150233 w 1190309"/>
              <a:gd name="connsiteY10" fmla="*/ 361137 h 612489"/>
              <a:gd name="connsiteX11" fmla="*/ 193569 w 1190309"/>
              <a:gd name="connsiteY11" fmla="*/ 335135 h 612489"/>
              <a:gd name="connsiteX12" fmla="*/ 236906 w 1190309"/>
              <a:gd name="connsiteY12" fmla="*/ 330802 h 612489"/>
              <a:gd name="connsiteX13" fmla="*/ 262908 w 1190309"/>
              <a:gd name="connsiteY13" fmla="*/ 291799 h 612489"/>
              <a:gd name="connsiteX14" fmla="*/ 319245 w 1190309"/>
              <a:gd name="connsiteY14" fmla="*/ 261463 h 612489"/>
              <a:gd name="connsiteX15" fmla="*/ 332246 w 1190309"/>
              <a:gd name="connsiteY15" fmla="*/ 235461 h 612489"/>
              <a:gd name="connsiteX16" fmla="*/ 314911 w 1190309"/>
              <a:gd name="connsiteY16" fmla="*/ 213793 h 612489"/>
              <a:gd name="connsiteX17" fmla="*/ 358248 w 1190309"/>
              <a:gd name="connsiteY17" fmla="*/ 179124 h 612489"/>
              <a:gd name="connsiteX18" fmla="*/ 366915 w 1190309"/>
              <a:gd name="connsiteY18" fmla="*/ 144455 h 612489"/>
              <a:gd name="connsiteX19" fmla="*/ 405918 w 1190309"/>
              <a:gd name="connsiteY19" fmla="*/ 157456 h 612489"/>
              <a:gd name="connsiteX20" fmla="*/ 427586 w 1190309"/>
              <a:gd name="connsiteY20" fmla="*/ 140121 h 612489"/>
              <a:gd name="connsiteX21" fmla="*/ 462255 w 1190309"/>
              <a:gd name="connsiteY21" fmla="*/ 105452 h 612489"/>
              <a:gd name="connsiteX22" fmla="*/ 553262 w 1190309"/>
              <a:gd name="connsiteY22" fmla="*/ 88117 h 612489"/>
              <a:gd name="connsiteX23" fmla="*/ 592265 w 1190309"/>
              <a:gd name="connsiteY23" fmla="*/ 79450 h 612489"/>
              <a:gd name="connsiteX24" fmla="*/ 652936 w 1190309"/>
              <a:gd name="connsiteY24" fmla="*/ 88117 h 612489"/>
              <a:gd name="connsiteX25" fmla="*/ 709273 w 1190309"/>
              <a:gd name="connsiteY25" fmla="*/ 53448 h 612489"/>
              <a:gd name="connsiteX26" fmla="*/ 752610 w 1190309"/>
              <a:gd name="connsiteY26" fmla="*/ 53448 h 612489"/>
              <a:gd name="connsiteX27" fmla="*/ 769945 w 1190309"/>
              <a:gd name="connsiteY27" fmla="*/ 27446 h 612489"/>
              <a:gd name="connsiteX28" fmla="*/ 804614 w 1190309"/>
              <a:gd name="connsiteY28" fmla="*/ 31780 h 612489"/>
              <a:gd name="connsiteX29" fmla="*/ 843617 w 1190309"/>
              <a:gd name="connsiteY29" fmla="*/ 31780 h 612489"/>
              <a:gd name="connsiteX30" fmla="*/ 878286 w 1190309"/>
              <a:gd name="connsiteY30" fmla="*/ 1444 h 612489"/>
              <a:gd name="connsiteX31" fmla="*/ 925956 w 1190309"/>
              <a:gd name="connsiteY31" fmla="*/ 23113 h 612489"/>
              <a:gd name="connsiteX32" fmla="*/ 943291 w 1190309"/>
              <a:gd name="connsiteY32" fmla="*/ 10112 h 612489"/>
              <a:gd name="connsiteX33" fmla="*/ 977960 w 1190309"/>
              <a:gd name="connsiteY33" fmla="*/ 27446 h 612489"/>
              <a:gd name="connsiteX34" fmla="*/ 1016963 w 1190309"/>
              <a:gd name="connsiteY34" fmla="*/ 31780 h 612489"/>
              <a:gd name="connsiteX35" fmla="*/ 1060299 w 1190309"/>
              <a:gd name="connsiteY35" fmla="*/ 27446 h 612489"/>
              <a:gd name="connsiteX36" fmla="*/ 1125304 w 1190309"/>
              <a:gd name="connsiteY36" fmla="*/ 40447 h 612489"/>
              <a:gd name="connsiteX37" fmla="*/ 1190309 w 1190309"/>
              <a:gd name="connsiteY37" fmla="*/ 53448 h 612489"/>
              <a:gd name="connsiteX0" fmla="*/ 11556 w 1125304"/>
              <a:gd name="connsiteY0" fmla="*/ 612489 h 612489"/>
              <a:gd name="connsiteX1" fmla="*/ 24557 w 1125304"/>
              <a:gd name="connsiteY1" fmla="*/ 560485 h 612489"/>
              <a:gd name="connsiteX2" fmla="*/ 2889 w 1125304"/>
              <a:gd name="connsiteY2" fmla="*/ 534483 h 612489"/>
              <a:gd name="connsiteX3" fmla="*/ 7222 w 1125304"/>
              <a:gd name="connsiteY3" fmla="*/ 495480 h 612489"/>
              <a:gd name="connsiteX4" fmla="*/ 28891 w 1125304"/>
              <a:gd name="connsiteY4" fmla="*/ 460811 h 612489"/>
              <a:gd name="connsiteX5" fmla="*/ 63560 w 1125304"/>
              <a:gd name="connsiteY5" fmla="*/ 478146 h 612489"/>
              <a:gd name="connsiteX6" fmla="*/ 67893 w 1125304"/>
              <a:gd name="connsiteY6" fmla="*/ 447810 h 612489"/>
              <a:gd name="connsiteX7" fmla="*/ 80894 w 1125304"/>
              <a:gd name="connsiteY7" fmla="*/ 408807 h 612489"/>
              <a:gd name="connsiteX8" fmla="*/ 106896 w 1125304"/>
              <a:gd name="connsiteY8" fmla="*/ 452144 h 612489"/>
              <a:gd name="connsiteX9" fmla="*/ 150233 w 1125304"/>
              <a:gd name="connsiteY9" fmla="*/ 408807 h 612489"/>
              <a:gd name="connsiteX10" fmla="*/ 150233 w 1125304"/>
              <a:gd name="connsiteY10" fmla="*/ 361137 h 612489"/>
              <a:gd name="connsiteX11" fmla="*/ 193569 w 1125304"/>
              <a:gd name="connsiteY11" fmla="*/ 335135 h 612489"/>
              <a:gd name="connsiteX12" fmla="*/ 236906 w 1125304"/>
              <a:gd name="connsiteY12" fmla="*/ 330802 h 612489"/>
              <a:gd name="connsiteX13" fmla="*/ 262908 w 1125304"/>
              <a:gd name="connsiteY13" fmla="*/ 291799 h 612489"/>
              <a:gd name="connsiteX14" fmla="*/ 319245 w 1125304"/>
              <a:gd name="connsiteY14" fmla="*/ 261463 h 612489"/>
              <a:gd name="connsiteX15" fmla="*/ 332246 w 1125304"/>
              <a:gd name="connsiteY15" fmla="*/ 235461 h 612489"/>
              <a:gd name="connsiteX16" fmla="*/ 314911 w 1125304"/>
              <a:gd name="connsiteY16" fmla="*/ 213793 h 612489"/>
              <a:gd name="connsiteX17" fmla="*/ 358248 w 1125304"/>
              <a:gd name="connsiteY17" fmla="*/ 179124 h 612489"/>
              <a:gd name="connsiteX18" fmla="*/ 366915 w 1125304"/>
              <a:gd name="connsiteY18" fmla="*/ 144455 h 612489"/>
              <a:gd name="connsiteX19" fmla="*/ 405918 w 1125304"/>
              <a:gd name="connsiteY19" fmla="*/ 157456 h 612489"/>
              <a:gd name="connsiteX20" fmla="*/ 427586 w 1125304"/>
              <a:gd name="connsiteY20" fmla="*/ 140121 h 612489"/>
              <a:gd name="connsiteX21" fmla="*/ 462255 w 1125304"/>
              <a:gd name="connsiteY21" fmla="*/ 105452 h 612489"/>
              <a:gd name="connsiteX22" fmla="*/ 553262 w 1125304"/>
              <a:gd name="connsiteY22" fmla="*/ 88117 h 612489"/>
              <a:gd name="connsiteX23" fmla="*/ 592265 w 1125304"/>
              <a:gd name="connsiteY23" fmla="*/ 79450 h 612489"/>
              <a:gd name="connsiteX24" fmla="*/ 652936 w 1125304"/>
              <a:gd name="connsiteY24" fmla="*/ 88117 h 612489"/>
              <a:gd name="connsiteX25" fmla="*/ 709273 w 1125304"/>
              <a:gd name="connsiteY25" fmla="*/ 53448 h 612489"/>
              <a:gd name="connsiteX26" fmla="*/ 752610 w 1125304"/>
              <a:gd name="connsiteY26" fmla="*/ 53448 h 612489"/>
              <a:gd name="connsiteX27" fmla="*/ 769945 w 1125304"/>
              <a:gd name="connsiteY27" fmla="*/ 27446 h 612489"/>
              <a:gd name="connsiteX28" fmla="*/ 804614 w 1125304"/>
              <a:gd name="connsiteY28" fmla="*/ 31780 h 612489"/>
              <a:gd name="connsiteX29" fmla="*/ 843617 w 1125304"/>
              <a:gd name="connsiteY29" fmla="*/ 31780 h 612489"/>
              <a:gd name="connsiteX30" fmla="*/ 878286 w 1125304"/>
              <a:gd name="connsiteY30" fmla="*/ 1444 h 612489"/>
              <a:gd name="connsiteX31" fmla="*/ 925956 w 1125304"/>
              <a:gd name="connsiteY31" fmla="*/ 23113 h 612489"/>
              <a:gd name="connsiteX32" fmla="*/ 943291 w 1125304"/>
              <a:gd name="connsiteY32" fmla="*/ 10112 h 612489"/>
              <a:gd name="connsiteX33" fmla="*/ 977960 w 1125304"/>
              <a:gd name="connsiteY33" fmla="*/ 27446 h 612489"/>
              <a:gd name="connsiteX34" fmla="*/ 1016963 w 1125304"/>
              <a:gd name="connsiteY34" fmla="*/ 31780 h 612489"/>
              <a:gd name="connsiteX35" fmla="*/ 1060299 w 1125304"/>
              <a:gd name="connsiteY35" fmla="*/ 27446 h 612489"/>
              <a:gd name="connsiteX36" fmla="*/ 1125304 w 1125304"/>
              <a:gd name="connsiteY36" fmla="*/ 40447 h 612489"/>
              <a:gd name="connsiteX0" fmla="*/ 11556 w 1060299"/>
              <a:gd name="connsiteY0" fmla="*/ 612489 h 612489"/>
              <a:gd name="connsiteX1" fmla="*/ 24557 w 1060299"/>
              <a:gd name="connsiteY1" fmla="*/ 560485 h 612489"/>
              <a:gd name="connsiteX2" fmla="*/ 2889 w 1060299"/>
              <a:gd name="connsiteY2" fmla="*/ 534483 h 612489"/>
              <a:gd name="connsiteX3" fmla="*/ 7222 w 1060299"/>
              <a:gd name="connsiteY3" fmla="*/ 495480 h 612489"/>
              <a:gd name="connsiteX4" fmla="*/ 28891 w 1060299"/>
              <a:gd name="connsiteY4" fmla="*/ 460811 h 612489"/>
              <a:gd name="connsiteX5" fmla="*/ 63560 w 1060299"/>
              <a:gd name="connsiteY5" fmla="*/ 478146 h 612489"/>
              <a:gd name="connsiteX6" fmla="*/ 67893 w 1060299"/>
              <a:gd name="connsiteY6" fmla="*/ 447810 h 612489"/>
              <a:gd name="connsiteX7" fmla="*/ 80894 w 1060299"/>
              <a:gd name="connsiteY7" fmla="*/ 408807 h 612489"/>
              <a:gd name="connsiteX8" fmla="*/ 106896 w 1060299"/>
              <a:gd name="connsiteY8" fmla="*/ 452144 h 612489"/>
              <a:gd name="connsiteX9" fmla="*/ 150233 w 1060299"/>
              <a:gd name="connsiteY9" fmla="*/ 408807 h 612489"/>
              <a:gd name="connsiteX10" fmla="*/ 150233 w 1060299"/>
              <a:gd name="connsiteY10" fmla="*/ 361137 h 612489"/>
              <a:gd name="connsiteX11" fmla="*/ 193569 w 1060299"/>
              <a:gd name="connsiteY11" fmla="*/ 335135 h 612489"/>
              <a:gd name="connsiteX12" fmla="*/ 236906 w 1060299"/>
              <a:gd name="connsiteY12" fmla="*/ 330802 h 612489"/>
              <a:gd name="connsiteX13" fmla="*/ 262908 w 1060299"/>
              <a:gd name="connsiteY13" fmla="*/ 291799 h 612489"/>
              <a:gd name="connsiteX14" fmla="*/ 319245 w 1060299"/>
              <a:gd name="connsiteY14" fmla="*/ 261463 h 612489"/>
              <a:gd name="connsiteX15" fmla="*/ 332246 w 1060299"/>
              <a:gd name="connsiteY15" fmla="*/ 235461 h 612489"/>
              <a:gd name="connsiteX16" fmla="*/ 314911 w 1060299"/>
              <a:gd name="connsiteY16" fmla="*/ 213793 h 612489"/>
              <a:gd name="connsiteX17" fmla="*/ 358248 w 1060299"/>
              <a:gd name="connsiteY17" fmla="*/ 179124 h 612489"/>
              <a:gd name="connsiteX18" fmla="*/ 366915 w 1060299"/>
              <a:gd name="connsiteY18" fmla="*/ 144455 h 612489"/>
              <a:gd name="connsiteX19" fmla="*/ 405918 w 1060299"/>
              <a:gd name="connsiteY19" fmla="*/ 157456 h 612489"/>
              <a:gd name="connsiteX20" fmla="*/ 427586 w 1060299"/>
              <a:gd name="connsiteY20" fmla="*/ 140121 h 612489"/>
              <a:gd name="connsiteX21" fmla="*/ 462255 w 1060299"/>
              <a:gd name="connsiteY21" fmla="*/ 105452 h 612489"/>
              <a:gd name="connsiteX22" fmla="*/ 553262 w 1060299"/>
              <a:gd name="connsiteY22" fmla="*/ 88117 h 612489"/>
              <a:gd name="connsiteX23" fmla="*/ 592265 w 1060299"/>
              <a:gd name="connsiteY23" fmla="*/ 79450 h 612489"/>
              <a:gd name="connsiteX24" fmla="*/ 652936 w 1060299"/>
              <a:gd name="connsiteY24" fmla="*/ 88117 h 612489"/>
              <a:gd name="connsiteX25" fmla="*/ 709273 w 1060299"/>
              <a:gd name="connsiteY25" fmla="*/ 53448 h 612489"/>
              <a:gd name="connsiteX26" fmla="*/ 752610 w 1060299"/>
              <a:gd name="connsiteY26" fmla="*/ 53448 h 612489"/>
              <a:gd name="connsiteX27" fmla="*/ 769945 w 1060299"/>
              <a:gd name="connsiteY27" fmla="*/ 27446 h 612489"/>
              <a:gd name="connsiteX28" fmla="*/ 804614 w 1060299"/>
              <a:gd name="connsiteY28" fmla="*/ 31780 h 612489"/>
              <a:gd name="connsiteX29" fmla="*/ 843617 w 1060299"/>
              <a:gd name="connsiteY29" fmla="*/ 31780 h 612489"/>
              <a:gd name="connsiteX30" fmla="*/ 878286 w 1060299"/>
              <a:gd name="connsiteY30" fmla="*/ 1444 h 612489"/>
              <a:gd name="connsiteX31" fmla="*/ 925956 w 1060299"/>
              <a:gd name="connsiteY31" fmla="*/ 23113 h 612489"/>
              <a:gd name="connsiteX32" fmla="*/ 943291 w 1060299"/>
              <a:gd name="connsiteY32" fmla="*/ 10112 h 612489"/>
              <a:gd name="connsiteX33" fmla="*/ 977960 w 1060299"/>
              <a:gd name="connsiteY33" fmla="*/ 27446 h 612489"/>
              <a:gd name="connsiteX34" fmla="*/ 1016963 w 1060299"/>
              <a:gd name="connsiteY34" fmla="*/ 31780 h 612489"/>
              <a:gd name="connsiteX35" fmla="*/ 1060299 w 1060299"/>
              <a:gd name="connsiteY35" fmla="*/ 27446 h 612489"/>
              <a:gd name="connsiteX0" fmla="*/ 11556 w 1016963"/>
              <a:gd name="connsiteY0" fmla="*/ 612489 h 612489"/>
              <a:gd name="connsiteX1" fmla="*/ 24557 w 1016963"/>
              <a:gd name="connsiteY1" fmla="*/ 560485 h 612489"/>
              <a:gd name="connsiteX2" fmla="*/ 2889 w 1016963"/>
              <a:gd name="connsiteY2" fmla="*/ 534483 h 612489"/>
              <a:gd name="connsiteX3" fmla="*/ 7222 w 1016963"/>
              <a:gd name="connsiteY3" fmla="*/ 495480 h 612489"/>
              <a:gd name="connsiteX4" fmla="*/ 28891 w 1016963"/>
              <a:gd name="connsiteY4" fmla="*/ 460811 h 612489"/>
              <a:gd name="connsiteX5" fmla="*/ 63560 w 1016963"/>
              <a:gd name="connsiteY5" fmla="*/ 478146 h 612489"/>
              <a:gd name="connsiteX6" fmla="*/ 67893 w 1016963"/>
              <a:gd name="connsiteY6" fmla="*/ 447810 h 612489"/>
              <a:gd name="connsiteX7" fmla="*/ 80894 w 1016963"/>
              <a:gd name="connsiteY7" fmla="*/ 408807 h 612489"/>
              <a:gd name="connsiteX8" fmla="*/ 106896 w 1016963"/>
              <a:gd name="connsiteY8" fmla="*/ 452144 h 612489"/>
              <a:gd name="connsiteX9" fmla="*/ 150233 w 1016963"/>
              <a:gd name="connsiteY9" fmla="*/ 408807 h 612489"/>
              <a:gd name="connsiteX10" fmla="*/ 150233 w 1016963"/>
              <a:gd name="connsiteY10" fmla="*/ 361137 h 612489"/>
              <a:gd name="connsiteX11" fmla="*/ 193569 w 1016963"/>
              <a:gd name="connsiteY11" fmla="*/ 335135 h 612489"/>
              <a:gd name="connsiteX12" fmla="*/ 236906 w 1016963"/>
              <a:gd name="connsiteY12" fmla="*/ 330802 h 612489"/>
              <a:gd name="connsiteX13" fmla="*/ 262908 w 1016963"/>
              <a:gd name="connsiteY13" fmla="*/ 291799 h 612489"/>
              <a:gd name="connsiteX14" fmla="*/ 319245 w 1016963"/>
              <a:gd name="connsiteY14" fmla="*/ 261463 h 612489"/>
              <a:gd name="connsiteX15" fmla="*/ 332246 w 1016963"/>
              <a:gd name="connsiteY15" fmla="*/ 235461 h 612489"/>
              <a:gd name="connsiteX16" fmla="*/ 314911 w 1016963"/>
              <a:gd name="connsiteY16" fmla="*/ 213793 h 612489"/>
              <a:gd name="connsiteX17" fmla="*/ 358248 w 1016963"/>
              <a:gd name="connsiteY17" fmla="*/ 179124 h 612489"/>
              <a:gd name="connsiteX18" fmla="*/ 366915 w 1016963"/>
              <a:gd name="connsiteY18" fmla="*/ 144455 h 612489"/>
              <a:gd name="connsiteX19" fmla="*/ 405918 w 1016963"/>
              <a:gd name="connsiteY19" fmla="*/ 157456 h 612489"/>
              <a:gd name="connsiteX20" fmla="*/ 427586 w 1016963"/>
              <a:gd name="connsiteY20" fmla="*/ 140121 h 612489"/>
              <a:gd name="connsiteX21" fmla="*/ 462255 w 1016963"/>
              <a:gd name="connsiteY21" fmla="*/ 105452 h 612489"/>
              <a:gd name="connsiteX22" fmla="*/ 553262 w 1016963"/>
              <a:gd name="connsiteY22" fmla="*/ 88117 h 612489"/>
              <a:gd name="connsiteX23" fmla="*/ 592265 w 1016963"/>
              <a:gd name="connsiteY23" fmla="*/ 79450 h 612489"/>
              <a:gd name="connsiteX24" fmla="*/ 652936 w 1016963"/>
              <a:gd name="connsiteY24" fmla="*/ 88117 h 612489"/>
              <a:gd name="connsiteX25" fmla="*/ 709273 w 1016963"/>
              <a:gd name="connsiteY25" fmla="*/ 53448 h 612489"/>
              <a:gd name="connsiteX26" fmla="*/ 752610 w 1016963"/>
              <a:gd name="connsiteY26" fmla="*/ 53448 h 612489"/>
              <a:gd name="connsiteX27" fmla="*/ 769945 w 1016963"/>
              <a:gd name="connsiteY27" fmla="*/ 27446 h 612489"/>
              <a:gd name="connsiteX28" fmla="*/ 804614 w 1016963"/>
              <a:gd name="connsiteY28" fmla="*/ 31780 h 612489"/>
              <a:gd name="connsiteX29" fmla="*/ 843617 w 1016963"/>
              <a:gd name="connsiteY29" fmla="*/ 31780 h 612489"/>
              <a:gd name="connsiteX30" fmla="*/ 878286 w 1016963"/>
              <a:gd name="connsiteY30" fmla="*/ 1444 h 612489"/>
              <a:gd name="connsiteX31" fmla="*/ 925956 w 1016963"/>
              <a:gd name="connsiteY31" fmla="*/ 23113 h 612489"/>
              <a:gd name="connsiteX32" fmla="*/ 943291 w 1016963"/>
              <a:gd name="connsiteY32" fmla="*/ 10112 h 612489"/>
              <a:gd name="connsiteX33" fmla="*/ 977960 w 1016963"/>
              <a:gd name="connsiteY33" fmla="*/ 27446 h 612489"/>
              <a:gd name="connsiteX34" fmla="*/ 1016963 w 1016963"/>
              <a:gd name="connsiteY34" fmla="*/ 31780 h 612489"/>
              <a:gd name="connsiteX0" fmla="*/ 11556 w 977960"/>
              <a:gd name="connsiteY0" fmla="*/ 612489 h 612489"/>
              <a:gd name="connsiteX1" fmla="*/ 24557 w 977960"/>
              <a:gd name="connsiteY1" fmla="*/ 560485 h 612489"/>
              <a:gd name="connsiteX2" fmla="*/ 2889 w 977960"/>
              <a:gd name="connsiteY2" fmla="*/ 534483 h 612489"/>
              <a:gd name="connsiteX3" fmla="*/ 7222 w 977960"/>
              <a:gd name="connsiteY3" fmla="*/ 495480 h 612489"/>
              <a:gd name="connsiteX4" fmla="*/ 28891 w 977960"/>
              <a:gd name="connsiteY4" fmla="*/ 460811 h 612489"/>
              <a:gd name="connsiteX5" fmla="*/ 63560 w 977960"/>
              <a:gd name="connsiteY5" fmla="*/ 478146 h 612489"/>
              <a:gd name="connsiteX6" fmla="*/ 67893 w 977960"/>
              <a:gd name="connsiteY6" fmla="*/ 447810 h 612489"/>
              <a:gd name="connsiteX7" fmla="*/ 80894 w 977960"/>
              <a:gd name="connsiteY7" fmla="*/ 408807 h 612489"/>
              <a:gd name="connsiteX8" fmla="*/ 106896 w 977960"/>
              <a:gd name="connsiteY8" fmla="*/ 452144 h 612489"/>
              <a:gd name="connsiteX9" fmla="*/ 150233 w 977960"/>
              <a:gd name="connsiteY9" fmla="*/ 408807 h 612489"/>
              <a:gd name="connsiteX10" fmla="*/ 150233 w 977960"/>
              <a:gd name="connsiteY10" fmla="*/ 361137 h 612489"/>
              <a:gd name="connsiteX11" fmla="*/ 193569 w 977960"/>
              <a:gd name="connsiteY11" fmla="*/ 335135 h 612489"/>
              <a:gd name="connsiteX12" fmla="*/ 236906 w 977960"/>
              <a:gd name="connsiteY12" fmla="*/ 330802 h 612489"/>
              <a:gd name="connsiteX13" fmla="*/ 262908 w 977960"/>
              <a:gd name="connsiteY13" fmla="*/ 291799 h 612489"/>
              <a:gd name="connsiteX14" fmla="*/ 319245 w 977960"/>
              <a:gd name="connsiteY14" fmla="*/ 261463 h 612489"/>
              <a:gd name="connsiteX15" fmla="*/ 332246 w 977960"/>
              <a:gd name="connsiteY15" fmla="*/ 235461 h 612489"/>
              <a:gd name="connsiteX16" fmla="*/ 314911 w 977960"/>
              <a:gd name="connsiteY16" fmla="*/ 213793 h 612489"/>
              <a:gd name="connsiteX17" fmla="*/ 358248 w 977960"/>
              <a:gd name="connsiteY17" fmla="*/ 179124 h 612489"/>
              <a:gd name="connsiteX18" fmla="*/ 366915 w 977960"/>
              <a:gd name="connsiteY18" fmla="*/ 144455 h 612489"/>
              <a:gd name="connsiteX19" fmla="*/ 405918 w 977960"/>
              <a:gd name="connsiteY19" fmla="*/ 157456 h 612489"/>
              <a:gd name="connsiteX20" fmla="*/ 427586 w 977960"/>
              <a:gd name="connsiteY20" fmla="*/ 140121 h 612489"/>
              <a:gd name="connsiteX21" fmla="*/ 462255 w 977960"/>
              <a:gd name="connsiteY21" fmla="*/ 105452 h 612489"/>
              <a:gd name="connsiteX22" fmla="*/ 553262 w 977960"/>
              <a:gd name="connsiteY22" fmla="*/ 88117 h 612489"/>
              <a:gd name="connsiteX23" fmla="*/ 592265 w 977960"/>
              <a:gd name="connsiteY23" fmla="*/ 79450 h 612489"/>
              <a:gd name="connsiteX24" fmla="*/ 652936 w 977960"/>
              <a:gd name="connsiteY24" fmla="*/ 88117 h 612489"/>
              <a:gd name="connsiteX25" fmla="*/ 709273 w 977960"/>
              <a:gd name="connsiteY25" fmla="*/ 53448 h 612489"/>
              <a:gd name="connsiteX26" fmla="*/ 752610 w 977960"/>
              <a:gd name="connsiteY26" fmla="*/ 53448 h 612489"/>
              <a:gd name="connsiteX27" fmla="*/ 769945 w 977960"/>
              <a:gd name="connsiteY27" fmla="*/ 27446 h 612489"/>
              <a:gd name="connsiteX28" fmla="*/ 804614 w 977960"/>
              <a:gd name="connsiteY28" fmla="*/ 31780 h 612489"/>
              <a:gd name="connsiteX29" fmla="*/ 843617 w 977960"/>
              <a:gd name="connsiteY29" fmla="*/ 31780 h 612489"/>
              <a:gd name="connsiteX30" fmla="*/ 878286 w 977960"/>
              <a:gd name="connsiteY30" fmla="*/ 1444 h 612489"/>
              <a:gd name="connsiteX31" fmla="*/ 925956 w 977960"/>
              <a:gd name="connsiteY31" fmla="*/ 23113 h 612489"/>
              <a:gd name="connsiteX32" fmla="*/ 943291 w 977960"/>
              <a:gd name="connsiteY32" fmla="*/ 10112 h 612489"/>
              <a:gd name="connsiteX33" fmla="*/ 977960 w 977960"/>
              <a:gd name="connsiteY33" fmla="*/ 27446 h 61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77960" h="612489">
                <a:moveTo>
                  <a:pt x="11556" y="612489"/>
                </a:moveTo>
                <a:cubicBezTo>
                  <a:pt x="18778" y="592987"/>
                  <a:pt x="26001" y="573486"/>
                  <a:pt x="24557" y="560485"/>
                </a:cubicBezTo>
                <a:cubicBezTo>
                  <a:pt x="23113" y="547484"/>
                  <a:pt x="5778" y="545317"/>
                  <a:pt x="2889" y="534483"/>
                </a:cubicBezTo>
                <a:cubicBezTo>
                  <a:pt x="0" y="523649"/>
                  <a:pt x="2888" y="507759"/>
                  <a:pt x="7222" y="495480"/>
                </a:cubicBezTo>
                <a:cubicBezTo>
                  <a:pt x="11556" y="483201"/>
                  <a:pt x="19501" y="463700"/>
                  <a:pt x="28891" y="460811"/>
                </a:cubicBezTo>
                <a:cubicBezTo>
                  <a:pt x="38281" y="457922"/>
                  <a:pt x="57060" y="480313"/>
                  <a:pt x="63560" y="478146"/>
                </a:cubicBezTo>
                <a:cubicBezTo>
                  <a:pt x="70060" y="475979"/>
                  <a:pt x="65004" y="459367"/>
                  <a:pt x="67893" y="447810"/>
                </a:cubicBezTo>
                <a:cubicBezTo>
                  <a:pt x="70782" y="436253"/>
                  <a:pt x="74394" y="408085"/>
                  <a:pt x="80894" y="408807"/>
                </a:cubicBezTo>
                <a:cubicBezTo>
                  <a:pt x="87394" y="409529"/>
                  <a:pt x="95340" y="452144"/>
                  <a:pt x="106896" y="452144"/>
                </a:cubicBezTo>
                <a:cubicBezTo>
                  <a:pt x="118452" y="452144"/>
                  <a:pt x="143010" y="423975"/>
                  <a:pt x="150233" y="408807"/>
                </a:cubicBezTo>
                <a:cubicBezTo>
                  <a:pt x="157456" y="393639"/>
                  <a:pt x="143010" y="373416"/>
                  <a:pt x="150233" y="361137"/>
                </a:cubicBezTo>
                <a:cubicBezTo>
                  <a:pt x="157456" y="348858"/>
                  <a:pt x="179124" y="340191"/>
                  <a:pt x="193569" y="335135"/>
                </a:cubicBezTo>
                <a:cubicBezTo>
                  <a:pt x="208015" y="330079"/>
                  <a:pt x="225350" y="338025"/>
                  <a:pt x="236906" y="330802"/>
                </a:cubicBezTo>
                <a:cubicBezTo>
                  <a:pt x="248462" y="323579"/>
                  <a:pt x="249185" y="303355"/>
                  <a:pt x="262908" y="291799"/>
                </a:cubicBezTo>
                <a:cubicBezTo>
                  <a:pt x="276631" y="280243"/>
                  <a:pt x="307689" y="270853"/>
                  <a:pt x="319245" y="261463"/>
                </a:cubicBezTo>
                <a:cubicBezTo>
                  <a:pt x="330801" y="252073"/>
                  <a:pt x="332968" y="243406"/>
                  <a:pt x="332246" y="235461"/>
                </a:cubicBezTo>
                <a:cubicBezTo>
                  <a:pt x="331524" y="227516"/>
                  <a:pt x="310577" y="223182"/>
                  <a:pt x="314911" y="213793"/>
                </a:cubicBezTo>
                <a:cubicBezTo>
                  <a:pt x="319245" y="204404"/>
                  <a:pt x="349581" y="190680"/>
                  <a:pt x="358248" y="179124"/>
                </a:cubicBezTo>
                <a:cubicBezTo>
                  <a:pt x="366915" y="167568"/>
                  <a:pt x="358970" y="148066"/>
                  <a:pt x="366915" y="144455"/>
                </a:cubicBezTo>
                <a:cubicBezTo>
                  <a:pt x="374860" y="140844"/>
                  <a:pt x="395806" y="158178"/>
                  <a:pt x="405918" y="157456"/>
                </a:cubicBezTo>
                <a:cubicBezTo>
                  <a:pt x="416030" y="156734"/>
                  <a:pt x="418197" y="148788"/>
                  <a:pt x="427586" y="140121"/>
                </a:cubicBezTo>
                <a:cubicBezTo>
                  <a:pt x="436975" y="131454"/>
                  <a:pt x="441309" y="114119"/>
                  <a:pt x="462255" y="105452"/>
                </a:cubicBezTo>
                <a:cubicBezTo>
                  <a:pt x="483201" y="96785"/>
                  <a:pt x="531594" y="92451"/>
                  <a:pt x="553262" y="88117"/>
                </a:cubicBezTo>
                <a:cubicBezTo>
                  <a:pt x="574930" y="83783"/>
                  <a:pt x="575653" y="79450"/>
                  <a:pt x="592265" y="79450"/>
                </a:cubicBezTo>
                <a:cubicBezTo>
                  <a:pt x="608877" y="79450"/>
                  <a:pt x="633435" y="92451"/>
                  <a:pt x="652936" y="88117"/>
                </a:cubicBezTo>
                <a:cubicBezTo>
                  <a:pt x="672437" y="83783"/>
                  <a:pt x="692661" y="59226"/>
                  <a:pt x="709273" y="53448"/>
                </a:cubicBezTo>
                <a:cubicBezTo>
                  <a:pt x="725885" y="47670"/>
                  <a:pt x="742498" y="57782"/>
                  <a:pt x="752610" y="53448"/>
                </a:cubicBezTo>
                <a:cubicBezTo>
                  <a:pt x="762722" y="49114"/>
                  <a:pt x="761278" y="31057"/>
                  <a:pt x="769945" y="27446"/>
                </a:cubicBezTo>
                <a:cubicBezTo>
                  <a:pt x="778612" y="23835"/>
                  <a:pt x="792335" y="31058"/>
                  <a:pt x="804614" y="31780"/>
                </a:cubicBezTo>
                <a:cubicBezTo>
                  <a:pt x="816893" y="32502"/>
                  <a:pt x="831338" y="36836"/>
                  <a:pt x="843617" y="31780"/>
                </a:cubicBezTo>
                <a:cubicBezTo>
                  <a:pt x="855896" y="26724"/>
                  <a:pt x="864563" y="2888"/>
                  <a:pt x="878286" y="1444"/>
                </a:cubicBezTo>
                <a:cubicBezTo>
                  <a:pt x="892009" y="0"/>
                  <a:pt x="915122" y="21668"/>
                  <a:pt x="925956" y="23113"/>
                </a:cubicBezTo>
                <a:cubicBezTo>
                  <a:pt x="936790" y="24558"/>
                  <a:pt x="934624" y="9390"/>
                  <a:pt x="943291" y="10112"/>
                </a:cubicBezTo>
                <a:cubicBezTo>
                  <a:pt x="951958" y="10834"/>
                  <a:pt x="965681" y="23835"/>
                  <a:pt x="977960" y="27446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3389313" y="3895725"/>
            <a:ext cx="250825" cy="1339850"/>
          </a:xfrm>
          <a:custGeom>
            <a:avLst/>
            <a:gdLst>
              <a:gd name="connsiteX0" fmla="*/ 39004 w 251352"/>
              <a:gd name="connsiteY0" fmla="*/ 1339097 h 1339097"/>
              <a:gd name="connsiteX1" fmla="*/ 4334 w 251352"/>
              <a:gd name="connsiteY1" fmla="*/ 1300094 h 1339097"/>
              <a:gd name="connsiteX2" fmla="*/ 13002 w 251352"/>
              <a:gd name="connsiteY2" fmla="*/ 1243757 h 1339097"/>
              <a:gd name="connsiteX3" fmla="*/ 34670 w 251352"/>
              <a:gd name="connsiteY3" fmla="*/ 1204754 h 1339097"/>
              <a:gd name="connsiteX4" fmla="*/ 43337 w 251352"/>
              <a:gd name="connsiteY4" fmla="*/ 1152750 h 1339097"/>
              <a:gd name="connsiteX5" fmla="*/ 65005 w 251352"/>
              <a:gd name="connsiteY5" fmla="*/ 1135416 h 1339097"/>
              <a:gd name="connsiteX6" fmla="*/ 95341 w 251352"/>
              <a:gd name="connsiteY6" fmla="*/ 1113748 h 1339097"/>
              <a:gd name="connsiteX7" fmla="*/ 78006 w 251352"/>
              <a:gd name="connsiteY7" fmla="*/ 1096413 h 1339097"/>
              <a:gd name="connsiteX8" fmla="*/ 95341 w 251352"/>
              <a:gd name="connsiteY8" fmla="*/ 1061744 h 1339097"/>
              <a:gd name="connsiteX9" fmla="*/ 125677 w 251352"/>
              <a:gd name="connsiteY9" fmla="*/ 1048743 h 1339097"/>
              <a:gd name="connsiteX10" fmla="*/ 121343 w 251352"/>
              <a:gd name="connsiteY10" fmla="*/ 1005406 h 1339097"/>
              <a:gd name="connsiteX11" fmla="*/ 117009 w 251352"/>
              <a:gd name="connsiteY11" fmla="*/ 962070 h 1339097"/>
              <a:gd name="connsiteX12" fmla="*/ 134344 w 251352"/>
              <a:gd name="connsiteY12" fmla="*/ 927401 h 1339097"/>
              <a:gd name="connsiteX13" fmla="*/ 134344 w 251352"/>
              <a:gd name="connsiteY13" fmla="*/ 888398 h 1339097"/>
              <a:gd name="connsiteX14" fmla="*/ 99675 w 251352"/>
              <a:gd name="connsiteY14" fmla="*/ 853729 h 1339097"/>
              <a:gd name="connsiteX15" fmla="*/ 82340 w 251352"/>
              <a:gd name="connsiteY15" fmla="*/ 810392 h 1339097"/>
              <a:gd name="connsiteX16" fmla="*/ 104008 w 251352"/>
              <a:gd name="connsiteY16" fmla="*/ 784390 h 1339097"/>
              <a:gd name="connsiteX17" fmla="*/ 108342 w 251352"/>
              <a:gd name="connsiteY17" fmla="*/ 732386 h 1339097"/>
              <a:gd name="connsiteX18" fmla="*/ 121343 w 251352"/>
              <a:gd name="connsiteY18" fmla="*/ 671715 h 1339097"/>
              <a:gd name="connsiteX19" fmla="*/ 99675 w 251352"/>
              <a:gd name="connsiteY19" fmla="*/ 615378 h 1339097"/>
              <a:gd name="connsiteX20" fmla="*/ 99675 w 251352"/>
              <a:gd name="connsiteY20" fmla="*/ 559040 h 1339097"/>
              <a:gd name="connsiteX21" fmla="*/ 86674 w 251352"/>
              <a:gd name="connsiteY21" fmla="*/ 481035 h 1339097"/>
              <a:gd name="connsiteX22" fmla="*/ 78006 w 251352"/>
              <a:gd name="connsiteY22" fmla="*/ 429031 h 1339097"/>
              <a:gd name="connsiteX23" fmla="*/ 78006 w 251352"/>
              <a:gd name="connsiteY23" fmla="*/ 381361 h 1339097"/>
              <a:gd name="connsiteX24" fmla="*/ 65005 w 251352"/>
              <a:gd name="connsiteY24" fmla="*/ 312022 h 1339097"/>
              <a:gd name="connsiteX25" fmla="*/ 78006 w 251352"/>
              <a:gd name="connsiteY25" fmla="*/ 247018 h 1339097"/>
              <a:gd name="connsiteX26" fmla="*/ 78006 w 251352"/>
              <a:gd name="connsiteY26" fmla="*/ 199348 h 1339097"/>
              <a:gd name="connsiteX27" fmla="*/ 125677 w 251352"/>
              <a:gd name="connsiteY27" fmla="*/ 130009 h 1339097"/>
              <a:gd name="connsiteX28" fmla="*/ 173347 w 251352"/>
              <a:gd name="connsiteY28" fmla="*/ 86673 h 1339097"/>
              <a:gd name="connsiteX29" fmla="*/ 216683 w 251352"/>
              <a:gd name="connsiteY29" fmla="*/ 17334 h 1339097"/>
              <a:gd name="connsiteX30" fmla="*/ 251352 w 251352"/>
              <a:gd name="connsiteY30" fmla="*/ 0 h 133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1352" h="1339097">
                <a:moveTo>
                  <a:pt x="39004" y="1339097"/>
                </a:moveTo>
                <a:cubicBezTo>
                  <a:pt x="23836" y="1327540"/>
                  <a:pt x="8668" y="1315984"/>
                  <a:pt x="4334" y="1300094"/>
                </a:cubicBezTo>
                <a:cubicBezTo>
                  <a:pt x="0" y="1284204"/>
                  <a:pt x="7946" y="1259647"/>
                  <a:pt x="13002" y="1243757"/>
                </a:cubicBezTo>
                <a:cubicBezTo>
                  <a:pt x="18058" y="1227867"/>
                  <a:pt x="29614" y="1219922"/>
                  <a:pt x="34670" y="1204754"/>
                </a:cubicBezTo>
                <a:cubicBezTo>
                  <a:pt x="39726" y="1189586"/>
                  <a:pt x="38281" y="1164306"/>
                  <a:pt x="43337" y="1152750"/>
                </a:cubicBezTo>
                <a:cubicBezTo>
                  <a:pt x="48393" y="1141194"/>
                  <a:pt x="56338" y="1141916"/>
                  <a:pt x="65005" y="1135416"/>
                </a:cubicBezTo>
                <a:cubicBezTo>
                  <a:pt x="73672" y="1128916"/>
                  <a:pt x="93174" y="1120249"/>
                  <a:pt x="95341" y="1113748"/>
                </a:cubicBezTo>
                <a:cubicBezTo>
                  <a:pt x="97508" y="1107248"/>
                  <a:pt x="78006" y="1105080"/>
                  <a:pt x="78006" y="1096413"/>
                </a:cubicBezTo>
                <a:cubicBezTo>
                  <a:pt x="78006" y="1087746"/>
                  <a:pt x="87396" y="1069689"/>
                  <a:pt x="95341" y="1061744"/>
                </a:cubicBezTo>
                <a:cubicBezTo>
                  <a:pt x="103286" y="1053799"/>
                  <a:pt x="121343" y="1058133"/>
                  <a:pt x="125677" y="1048743"/>
                </a:cubicBezTo>
                <a:cubicBezTo>
                  <a:pt x="130011" y="1039353"/>
                  <a:pt x="121343" y="1005406"/>
                  <a:pt x="121343" y="1005406"/>
                </a:cubicBezTo>
                <a:cubicBezTo>
                  <a:pt x="119898" y="990961"/>
                  <a:pt x="114842" y="975071"/>
                  <a:pt x="117009" y="962070"/>
                </a:cubicBezTo>
                <a:cubicBezTo>
                  <a:pt x="119176" y="949069"/>
                  <a:pt x="131455" y="939680"/>
                  <a:pt x="134344" y="927401"/>
                </a:cubicBezTo>
                <a:cubicBezTo>
                  <a:pt x="137233" y="915122"/>
                  <a:pt x="140122" y="900677"/>
                  <a:pt x="134344" y="888398"/>
                </a:cubicBezTo>
                <a:cubicBezTo>
                  <a:pt x="128566" y="876119"/>
                  <a:pt x="108342" y="866730"/>
                  <a:pt x="99675" y="853729"/>
                </a:cubicBezTo>
                <a:cubicBezTo>
                  <a:pt x="91008" y="840728"/>
                  <a:pt x="81618" y="821948"/>
                  <a:pt x="82340" y="810392"/>
                </a:cubicBezTo>
                <a:cubicBezTo>
                  <a:pt x="83062" y="798836"/>
                  <a:pt x="99674" y="797391"/>
                  <a:pt x="104008" y="784390"/>
                </a:cubicBezTo>
                <a:cubicBezTo>
                  <a:pt x="108342" y="771389"/>
                  <a:pt x="105453" y="751165"/>
                  <a:pt x="108342" y="732386"/>
                </a:cubicBezTo>
                <a:cubicBezTo>
                  <a:pt x="111231" y="713607"/>
                  <a:pt x="122787" y="691216"/>
                  <a:pt x="121343" y="671715"/>
                </a:cubicBezTo>
                <a:cubicBezTo>
                  <a:pt x="119899" y="652214"/>
                  <a:pt x="103286" y="634157"/>
                  <a:pt x="99675" y="615378"/>
                </a:cubicBezTo>
                <a:cubicBezTo>
                  <a:pt x="96064" y="596599"/>
                  <a:pt x="101842" y="581430"/>
                  <a:pt x="99675" y="559040"/>
                </a:cubicBezTo>
                <a:cubicBezTo>
                  <a:pt x="97508" y="536650"/>
                  <a:pt x="86674" y="481035"/>
                  <a:pt x="86674" y="481035"/>
                </a:cubicBezTo>
                <a:cubicBezTo>
                  <a:pt x="83063" y="459367"/>
                  <a:pt x="79451" y="445643"/>
                  <a:pt x="78006" y="429031"/>
                </a:cubicBezTo>
                <a:cubicBezTo>
                  <a:pt x="76561" y="412419"/>
                  <a:pt x="80173" y="400863"/>
                  <a:pt x="78006" y="381361"/>
                </a:cubicBezTo>
                <a:cubicBezTo>
                  <a:pt x="75839" y="361859"/>
                  <a:pt x="65005" y="334412"/>
                  <a:pt x="65005" y="312022"/>
                </a:cubicBezTo>
                <a:cubicBezTo>
                  <a:pt x="65005" y="289632"/>
                  <a:pt x="75839" y="265797"/>
                  <a:pt x="78006" y="247018"/>
                </a:cubicBezTo>
                <a:cubicBezTo>
                  <a:pt x="80173" y="228239"/>
                  <a:pt x="70061" y="218849"/>
                  <a:pt x="78006" y="199348"/>
                </a:cubicBezTo>
                <a:cubicBezTo>
                  <a:pt x="85951" y="179847"/>
                  <a:pt x="109787" y="148788"/>
                  <a:pt x="125677" y="130009"/>
                </a:cubicBezTo>
                <a:cubicBezTo>
                  <a:pt x="141567" y="111230"/>
                  <a:pt x="158179" y="105452"/>
                  <a:pt x="173347" y="86673"/>
                </a:cubicBezTo>
                <a:cubicBezTo>
                  <a:pt x="188515" y="67894"/>
                  <a:pt x="203682" y="31780"/>
                  <a:pt x="216683" y="17334"/>
                </a:cubicBezTo>
                <a:cubicBezTo>
                  <a:pt x="229684" y="2888"/>
                  <a:pt x="240518" y="1444"/>
                  <a:pt x="25135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1841500" y="3557588"/>
            <a:ext cx="1239838" cy="495300"/>
          </a:xfrm>
          <a:custGeom>
            <a:avLst/>
            <a:gdLst>
              <a:gd name="connsiteX0" fmla="*/ 1239424 w 1239424"/>
              <a:gd name="connsiteY0" fmla="*/ 26724 h 495480"/>
              <a:gd name="connsiteX1" fmla="*/ 1183086 w 1239424"/>
              <a:gd name="connsiteY1" fmla="*/ 26724 h 495480"/>
              <a:gd name="connsiteX2" fmla="*/ 1152751 w 1239424"/>
              <a:gd name="connsiteY2" fmla="*/ 722 h 495480"/>
              <a:gd name="connsiteX3" fmla="*/ 1118081 w 1239424"/>
              <a:gd name="connsiteY3" fmla="*/ 31058 h 495480"/>
              <a:gd name="connsiteX4" fmla="*/ 1096413 w 1239424"/>
              <a:gd name="connsiteY4" fmla="*/ 65727 h 495480"/>
              <a:gd name="connsiteX5" fmla="*/ 1053077 w 1239424"/>
              <a:gd name="connsiteY5" fmla="*/ 87395 h 495480"/>
              <a:gd name="connsiteX6" fmla="*/ 1018408 w 1239424"/>
              <a:gd name="connsiteY6" fmla="*/ 113397 h 495480"/>
              <a:gd name="connsiteX7" fmla="*/ 962070 w 1239424"/>
              <a:gd name="connsiteY7" fmla="*/ 130732 h 495480"/>
              <a:gd name="connsiteX8" fmla="*/ 940402 w 1239424"/>
              <a:gd name="connsiteY8" fmla="*/ 156733 h 495480"/>
              <a:gd name="connsiteX9" fmla="*/ 905733 w 1239424"/>
              <a:gd name="connsiteY9" fmla="*/ 187069 h 495480"/>
              <a:gd name="connsiteX10" fmla="*/ 862396 w 1239424"/>
              <a:gd name="connsiteY10" fmla="*/ 187069 h 495480"/>
              <a:gd name="connsiteX11" fmla="*/ 810392 w 1239424"/>
              <a:gd name="connsiteY11" fmla="*/ 204404 h 495480"/>
              <a:gd name="connsiteX12" fmla="*/ 754055 w 1239424"/>
              <a:gd name="connsiteY12" fmla="*/ 226072 h 495480"/>
              <a:gd name="connsiteX13" fmla="*/ 723719 w 1239424"/>
              <a:gd name="connsiteY13" fmla="*/ 256407 h 495480"/>
              <a:gd name="connsiteX14" fmla="*/ 680383 w 1239424"/>
              <a:gd name="connsiteY14" fmla="*/ 286743 h 495480"/>
              <a:gd name="connsiteX15" fmla="*/ 641380 w 1239424"/>
              <a:gd name="connsiteY15" fmla="*/ 330079 h 495480"/>
              <a:gd name="connsiteX16" fmla="*/ 593710 w 1239424"/>
              <a:gd name="connsiteY16" fmla="*/ 356081 h 495480"/>
              <a:gd name="connsiteX17" fmla="*/ 559041 w 1239424"/>
              <a:gd name="connsiteY17" fmla="*/ 386417 h 495480"/>
              <a:gd name="connsiteX18" fmla="*/ 524372 w 1239424"/>
              <a:gd name="connsiteY18" fmla="*/ 421086 h 495480"/>
              <a:gd name="connsiteX19" fmla="*/ 455033 w 1239424"/>
              <a:gd name="connsiteY19" fmla="*/ 425420 h 495480"/>
              <a:gd name="connsiteX20" fmla="*/ 407363 w 1239424"/>
              <a:gd name="connsiteY20" fmla="*/ 460089 h 495480"/>
              <a:gd name="connsiteX21" fmla="*/ 325024 w 1239424"/>
              <a:gd name="connsiteY21" fmla="*/ 494758 h 495480"/>
              <a:gd name="connsiteX22" fmla="*/ 268686 w 1239424"/>
              <a:gd name="connsiteY22" fmla="*/ 464423 h 495480"/>
              <a:gd name="connsiteX23" fmla="*/ 221016 w 1239424"/>
              <a:gd name="connsiteY23" fmla="*/ 434087 h 495480"/>
              <a:gd name="connsiteX24" fmla="*/ 151678 w 1239424"/>
              <a:gd name="connsiteY24" fmla="*/ 403751 h 495480"/>
              <a:gd name="connsiteX25" fmla="*/ 121342 w 1239424"/>
              <a:gd name="connsiteY25" fmla="*/ 386417 h 495480"/>
              <a:gd name="connsiteX26" fmla="*/ 60671 w 1239424"/>
              <a:gd name="connsiteY26" fmla="*/ 382083 h 495480"/>
              <a:gd name="connsiteX27" fmla="*/ 26002 w 1239424"/>
              <a:gd name="connsiteY27" fmla="*/ 356081 h 495480"/>
              <a:gd name="connsiteX28" fmla="*/ 0 w 1239424"/>
              <a:gd name="connsiteY28" fmla="*/ 347414 h 4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9424" h="495480">
                <a:moveTo>
                  <a:pt x="1239424" y="26724"/>
                </a:moveTo>
                <a:cubicBezTo>
                  <a:pt x="1218478" y="28891"/>
                  <a:pt x="1197532" y="31058"/>
                  <a:pt x="1183086" y="26724"/>
                </a:cubicBezTo>
                <a:cubicBezTo>
                  <a:pt x="1168641" y="22390"/>
                  <a:pt x="1163585" y="0"/>
                  <a:pt x="1152751" y="722"/>
                </a:cubicBezTo>
                <a:cubicBezTo>
                  <a:pt x="1141917" y="1444"/>
                  <a:pt x="1127471" y="20224"/>
                  <a:pt x="1118081" y="31058"/>
                </a:cubicBezTo>
                <a:cubicBezTo>
                  <a:pt x="1108691" y="41892"/>
                  <a:pt x="1107247" y="56338"/>
                  <a:pt x="1096413" y="65727"/>
                </a:cubicBezTo>
                <a:cubicBezTo>
                  <a:pt x="1085579" y="75116"/>
                  <a:pt x="1066078" y="79450"/>
                  <a:pt x="1053077" y="87395"/>
                </a:cubicBezTo>
                <a:cubicBezTo>
                  <a:pt x="1040076" y="95340"/>
                  <a:pt x="1033576" y="106174"/>
                  <a:pt x="1018408" y="113397"/>
                </a:cubicBezTo>
                <a:cubicBezTo>
                  <a:pt x="1003240" y="120620"/>
                  <a:pt x="975071" y="123509"/>
                  <a:pt x="962070" y="130732"/>
                </a:cubicBezTo>
                <a:cubicBezTo>
                  <a:pt x="949069" y="137955"/>
                  <a:pt x="949791" y="147344"/>
                  <a:pt x="940402" y="156733"/>
                </a:cubicBezTo>
                <a:cubicBezTo>
                  <a:pt x="931013" y="166122"/>
                  <a:pt x="918734" y="182013"/>
                  <a:pt x="905733" y="187069"/>
                </a:cubicBezTo>
                <a:cubicBezTo>
                  <a:pt x="892732" y="192125"/>
                  <a:pt x="878286" y="184180"/>
                  <a:pt x="862396" y="187069"/>
                </a:cubicBezTo>
                <a:cubicBezTo>
                  <a:pt x="846506" y="189958"/>
                  <a:pt x="828449" y="197904"/>
                  <a:pt x="810392" y="204404"/>
                </a:cubicBezTo>
                <a:cubicBezTo>
                  <a:pt x="792335" y="210905"/>
                  <a:pt x="768500" y="217405"/>
                  <a:pt x="754055" y="226072"/>
                </a:cubicBezTo>
                <a:cubicBezTo>
                  <a:pt x="739610" y="234739"/>
                  <a:pt x="735998" y="246295"/>
                  <a:pt x="723719" y="256407"/>
                </a:cubicBezTo>
                <a:cubicBezTo>
                  <a:pt x="711440" y="266519"/>
                  <a:pt x="694106" y="274464"/>
                  <a:pt x="680383" y="286743"/>
                </a:cubicBezTo>
                <a:cubicBezTo>
                  <a:pt x="666660" y="299022"/>
                  <a:pt x="655825" y="318523"/>
                  <a:pt x="641380" y="330079"/>
                </a:cubicBezTo>
                <a:cubicBezTo>
                  <a:pt x="626935" y="341635"/>
                  <a:pt x="607433" y="346691"/>
                  <a:pt x="593710" y="356081"/>
                </a:cubicBezTo>
                <a:cubicBezTo>
                  <a:pt x="579987" y="365471"/>
                  <a:pt x="570597" y="375583"/>
                  <a:pt x="559041" y="386417"/>
                </a:cubicBezTo>
                <a:cubicBezTo>
                  <a:pt x="547485" y="397251"/>
                  <a:pt x="541706" y="414586"/>
                  <a:pt x="524372" y="421086"/>
                </a:cubicBezTo>
                <a:cubicBezTo>
                  <a:pt x="507038" y="427586"/>
                  <a:pt x="474535" y="418919"/>
                  <a:pt x="455033" y="425420"/>
                </a:cubicBezTo>
                <a:cubicBezTo>
                  <a:pt x="435531" y="431921"/>
                  <a:pt x="429031" y="448533"/>
                  <a:pt x="407363" y="460089"/>
                </a:cubicBezTo>
                <a:cubicBezTo>
                  <a:pt x="385695" y="471645"/>
                  <a:pt x="348137" y="494036"/>
                  <a:pt x="325024" y="494758"/>
                </a:cubicBezTo>
                <a:cubicBezTo>
                  <a:pt x="301911" y="495480"/>
                  <a:pt x="286021" y="474535"/>
                  <a:pt x="268686" y="464423"/>
                </a:cubicBezTo>
                <a:cubicBezTo>
                  <a:pt x="251351" y="454311"/>
                  <a:pt x="240517" y="444199"/>
                  <a:pt x="221016" y="434087"/>
                </a:cubicBezTo>
                <a:cubicBezTo>
                  <a:pt x="201515" y="423975"/>
                  <a:pt x="168290" y="411696"/>
                  <a:pt x="151678" y="403751"/>
                </a:cubicBezTo>
                <a:cubicBezTo>
                  <a:pt x="135066" y="395806"/>
                  <a:pt x="136510" y="390028"/>
                  <a:pt x="121342" y="386417"/>
                </a:cubicBezTo>
                <a:cubicBezTo>
                  <a:pt x="106174" y="382806"/>
                  <a:pt x="76561" y="387139"/>
                  <a:pt x="60671" y="382083"/>
                </a:cubicBezTo>
                <a:cubicBezTo>
                  <a:pt x="44781" y="377027"/>
                  <a:pt x="36114" y="361859"/>
                  <a:pt x="26002" y="356081"/>
                </a:cubicBezTo>
                <a:cubicBezTo>
                  <a:pt x="15890" y="350303"/>
                  <a:pt x="7945" y="348858"/>
                  <a:pt x="0" y="3474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3514725" y="2830513"/>
            <a:ext cx="2570163" cy="1954212"/>
          </a:xfrm>
          <a:custGeom>
            <a:avLst/>
            <a:gdLst>
              <a:gd name="connsiteX0" fmla="*/ 2569854 w 2569854"/>
              <a:gd name="connsiteY0" fmla="*/ 0 h 1954476"/>
              <a:gd name="connsiteX1" fmla="*/ 2500515 w 2569854"/>
              <a:gd name="connsiteY1" fmla="*/ 21668 h 1954476"/>
              <a:gd name="connsiteX2" fmla="*/ 2470180 w 2569854"/>
              <a:gd name="connsiteY2" fmla="*/ 13001 h 1954476"/>
              <a:gd name="connsiteX3" fmla="*/ 2444178 w 2569854"/>
              <a:gd name="connsiteY3" fmla="*/ 21668 h 1954476"/>
              <a:gd name="connsiteX4" fmla="*/ 2457179 w 2569854"/>
              <a:gd name="connsiteY4" fmla="*/ 43336 h 1954476"/>
              <a:gd name="connsiteX5" fmla="*/ 2431177 w 2569854"/>
              <a:gd name="connsiteY5" fmla="*/ 60671 h 1954476"/>
              <a:gd name="connsiteX6" fmla="*/ 2422510 w 2569854"/>
              <a:gd name="connsiteY6" fmla="*/ 99674 h 1954476"/>
              <a:gd name="connsiteX7" fmla="*/ 2413842 w 2569854"/>
              <a:gd name="connsiteY7" fmla="*/ 112675 h 1954476"/>
              <a:gd name="connsiteX8" fmla="*/ 2426843 w 2569854"/>
              <a:gd name="connsiteY8" fmla="*/ 151678 h 1954476"/>
              <a:gd name="connsiteX9" fmla="*/ 2405175 w 2569854"/>
              <a:gd name="connsiteY9" fmla="*/ 173346 h 1954476"/>
              <a:gd name="connsiteX10" fmla="*/ 2387840 w 2569854"/>
              <a:gd name="connsiteY10" fmla="*/ 203682 h 1954476"/>
              <a:gd name="connsiteX11" fmla="*/ 2348837 w 2569854"/>
              <a:gd name="connsiteY11" fmla="*/ 216682 h 1954476"/>
              <a:gd name="connsiteX12" fmla="*/ 2335837 w 2569854"/>
              <a:gd name="connsiteY12" fmla="*/ 225350 h 1954476"/>
              <a:gd name="connsiteX13" fmla="*/ 2318502 w 2569854"/>
              <a:gd name="connsiteY13" fmla="*/ 277354 h 1954476"/>
              <a:gd name="connsiteX14" fmla="*/ 2283833 w 2569854"/>
              <a:gd name="connsiteY14" fmla="*/ 307689 h 1954476"/>
              <a:gd name="connsiteX15" fmla="*/ 2262165 w 2569854"/>
              <a:gd name="connsiteY15" fmla="*/ 346692 h 1954476"/>
              <a:gd name="connsiteX16" fmla="*/ 2236163 w 2569854"/>
              <a:gd name="connsiteY16" fmla="*/ 377027 h 1954476"/>
              <a:gd name="connsiteX17" fmla="*/ 2205827 w 2569854"/>
              <a:gd name="connsiteY17" fmla="*/ 403029 h 1954476"/>
              <a:gd name="connsiteX18" fmla="*/ 2175492 w 2569854"/>
              <a:gd name="connsiteY18" fmla="*/ 424698 h 1954476"/>
              <a:gd name="connsiteX19" fmla="*/ 2158157 w 2569854"/>
              <a:gd name="connsiteY19" fmla="*/ 446366 h 1954476"/>
              <a:gd name="connsiteX20" fmla="*/ 2153823 w 2569854"/>
              <a:gd name="connsiteY20" fmla="*/ 489702 h 1954476"/>
              <a:gd name="connsiteX21" fmla="*/ 2119154 w 2569854"/>
              <a:gd name="connsiteY21" fmla="*/ 537372 h 1954476"/>
              <a:gd name="connsiteX22" fmla="*/ 2067150 w 2569854"/>
              <a:gd name="connsiteY22" fmla="*/ 580709 h 1954476"/>
              <a:gd name="connsiteX23" fmla="*/ 2019480 w 2569854"/>
              <a:gd name="connsiteY23" fmla="*/ 624045 h 1954476"/>
              <a:gd name="connsiteX24" fmla="*/ 1971810 w 2569854"/>
              <a:gd name="connsiteY24" fmla="*/ 658715 h 1954476"/>
              <a:gd name="connsiteX25" fmla="*/ 1924140 w 2569854"/>
              <a:gd name="connsiteY25" fmla="*/ 693384 h 1954476"/>
              <a:gd name="connsiteX26" fmla="*/ 1872136 w 2569854"/>
              <a:gd name="connsiteY26" fmla="*/ 728053 h 1954476"/>
              <a:gd name="connsiteX27" fmla="*/ 1837467 w 2569854"/>
              <a:gd name="connsiteY27" fmla="*/ 762722 h 1954476"/>
              <a:gd name="connsiteX28" fmla="*/ 1811465 w 2569854"/>
              <a:gd name="connsiteY28" fmla="*/ 801725 h 1954476"/>
              <a:gd name="connsiteX29" fmla="*/ 1785463 w 2569854"/>
              <a:gd name="connsiteY29" fmla="*/ 827727 h 1954476"/>
              <a:gd name="connsiteX30" fmla="*/ 1759461 w 2569854"/>
              <a:gd name="connsiteY30" fmla="*/ 858063 h 1954476"/>
              <a:gd name="connsiteX31" fmla="*/ 1724792 w 2569854"/>
              <a:gd name="connsiteY31" fmla="*/ 892732 h 1954476"/>
              <a:gd name="connsiteX32" fmla="*/ 1672788 w 2569854"/>
              <a:gd name="connsiteY32" fmla="*/ 918734 h 1954476"/>
              <a:gd name="connsiteX33" fmla="*/ 1577448 w 2569854"/>
              <a:gd name="connsiteY33" fmla="*/ 992406 h 1954476"/>
              <a:gd name="connsiteX34" fmla="*/ 1521110 w 2569854"/>
              <a:gd name="connsiteY34" fmla="*/ 1061744 h 1954476"/>
              <a:gd name="connsiteX35" fmla="*/ 1456106 w 2569854"/>
              <a:gd name="connsiteY35" fmla="*/ 1079079 h 1954476"/>
              <a:gd name="connsiteX36" fmla="*/ 1404102 w 2569854"/>
              <a:gd name="connsiteY36" fmla="*/ 1105081 h 1954476"/>
              <a:gd name="connsiteX37" fmla="*/ 1382434 w 2569854"/>
              <a:gd name="connsiteY37" fmla="*/ 1139750 h 1954476"/>
              <a:gd name="connsiteX38" fmla="*/ 1317429 w 2569854"/>
              <a:gd name="connsiteY38" fmla="*/ 1157084 h 1954476"/>
              <a:gd name="connsiteX39" fmla="*/ 1269759 w 2569854"/>
              <a:gd name="connsiteY39" fmla="*/ 1178753 h 1954476"/>
              <a:gd name="connsiteX40" fmla="*/ 1213421 w 2569854"/>
              <a:gd name="connsiteY40" fmla="*/ 1200421 h 1954476"/>
              <a:gd name="connsiteX41" fmla="*/ 1170085 w 2569854"/>
              <a:gd name="connsiteY41" fmla="*/ 1230756 h 1954476"/>
              <a:gd name="connsiteX42" fmla="*/ 1105080 w 2569854"/>
              <a:gd name="connsiteY42" fmla="*/ 1248091 h 1954476"/>
              <a:gd name="connsiteX43" fmla="*/ 1040075 w 2569854"/>
              <a:gd name="connsiteY43" fmla="*/ 1261092 h 1954476"/>
              <a:gd name="connsiteX44" fmla="*/ 1014074 w 2569854"/>
              <a:gd name="connsiteY44" fmla="*/ 1295761 h 1954476"/>
              <a:gd name="connsiteX45" fmla="*/ 957736 w 2569854"/>
              <a:gd name="connsiteY45" fmla="*/ 1308762 h 1954476"/>
              <a:gd name="connsiteX46" fmla="*/ 914400 w 2569854"/>
              <a:gd name="connsiteY46" fmla="*/ 1330430 h 1954476"/>
              <a:gd name="connsiteX47" fmla="*/ 853728 w 2569854"/>
              <a:gd name="connsiteY47" fmla="*/ 1347765 h 1954476"/>
              <a:gd name="connsiteX48" fmla="*/ 814726 w 2569854"/>
              <a:gd name="connsiteY48" fmla="*/ 1365100 h 1954476"/>
              <a:gd name="connsiteX49" fmla="*/ 767055 w 2569854"/>
              <a:gd name="connsiteY49" fmla="*/ 1386768 h 1954476"/>
              <a:gd name="connsiteX50" fmla="*/ 736720 w 2569854"/>
              <a:gd name="connsiteY50" fmla="*/ 1408436 h 1954476"/>
              <a:gd name="connsiteX51" fmla="*/ 710718 w 2569854"/>
              <a:gd name="connsiteY51" fmla="*/ 1421437 h 1954476"/>
              <a:gd name="connsiteX52" fmla="*/ 689050 w 2569854"/>
              <a:gd name="connsiteY52" fmla="*/ 1430104 h 1954476"/>
              <a:gd name="connsiteX53" fmla="*/ 658714 w 2569854"/>
              <a:gd name="connsiteY53" fmla="*/ 1408436 h 1954476"/>
              <a:gd name="connsiteX54" fmla="*/ 628379 w 2569854"/>
              <a:gd name="connsiteY54" fmla="*/ 1417103 h 1954476"/>
              <a:gd name="connsiteX55" fmla="*/ 632712 w 2569854"/>
              <a:gd name="connsiteY55" fmla="*/ 1443105 h 1954476"/>
              <a:gd name="connsiteX56" fmla="*/ 619711 w 2569854"/>
              <a:gd name="connsiteY56" fmla="*/ 1469107 h 1954476"/>
              <a:gd name="connsiteX57" fmla="*/ 589376 w 2569854"/>
              <a:gd name="connsiteY57" fmla="*/ 1486442 h 1954476"/>
              <a:gd name="connsiteX58" fmla="*/ 580709 w 2569854"/>
              <a:gd name="connsiteY58" fmla="*/ 1503776 h 1954476"/>
              <a:gd name="connsiteX59" fmla="*/ 559040 w 2569854"/>
              <a:gd name="connsiteY59" fmla="*/ 1525445 h 1954476"/>
              <a:gd name="connsiteX60" fmla="*/ 537372 w 2569854"/>
              <a:gd name="connsiteY60" fmla="*/ 1525445 h 1954476"/>
              <a:gd name="connsiteX61" fmla="*/ 515704 w 2569854"/>
              <a:gd name="connsiteY61" fmla="*/ 1542779 h 1954476"/>
              <a:gd name="connsiteX62" fmla="*/ 485368 w 2569854"/>
              <a:gd name="connsiteY62" fmla="*/ 1564447 h 1954476"/>
              <a:gd name="connsiteX63" fmla="*/ 450699 w 2569854"/>
              <a:gd name="connsiteY63" fmla="*/ 1581782 h 1954476"/>
              <a:gd name="connsiteX64" fmla="*/ 433365 w 2569854"/>
              <a:gd name="connsiteY64" fmla="*/ 1607784 h 1954476"/>
              <a:gd name="connsiteX65" fmla="*/ 364026 w 2569854"/>
              <a:gd name="connsiteY65" fmla="*/ 1642453 h 1954476"/>
              <a:gd name="connsiteX66" fmla="*/ 342358 w 2569854"/>
              <a:gd name="connsiteY66" fmla="*/ 1668455 h 1954476"/>
              <a:gd name="connsiteX67" fmla="*/ 351025 w 2569854"/>
              <a:gd name="connsiteY67" fmla="*/ 1681456 h 1954476"/>
              <a:gd name="connsiteX68" fmla="*/ 320690 w 2569854"/>
              <a:gd name="connsiteY68" fmla="*/ 1694457 h 1954476"/>
              <a:gd name="connsiteX69" fmla="*/ 294688 w 2569854"/>
              <a:gd name="connsiteY69" fmla="*/ 1729126 h 1954476"/>
              <a:gd name="connsiteX70" fmla="*/ 251351 w 2569854"/>
              <a:gd name="connsiteY70" fmla="*/ 1742127 h 1954476"/>
              <a:gd name="connsiteX71" fmla="*/ 212348 w 2569854"/>
              <a:gd name="connsiteY71" fmla="*/ 1755128 h 1954476"/>
              <a:gd name="connsiteX72" fmla="*/ 199347 w 2569854"/>
              <a:gd name="connsiteY72" fmla="*/ 1768129 h 1954476"/>
              <a:gd name="connsiteX73" fmla="*/ 160345 w 2569854"/>
              <a:gd name="connsiteY73" fmla="*/ 1776796 h 1954476"/>
              <a:gd name="connsiteX74" fmla="*/ 117008 w 2569854"/>
              <a:gd name="connsiteY74" fmla="*/ 1781130 h 1954476"/>
              <a:gd name="connsiteX75" fmla="*/ 65004 w 2569854"/>
              <a:gd name="connsiteY75" fmla="*/ 1789797 h 1954476"/>
              <a:gd name="connsiteX76" fmla="*/ 47670 w 2569854"/>
              <a:gd name="connsiteY76" fmla="*/ 1811465 h 1954476"/>
              <a:gd name="connsiteX77" fmla="*/ 34669 w 2569854"/>
              <a:gd name="connsiteY77" fmla="*/ 1850468 h 1954476"/>
              <a:gd name="connsiteX78" fmla="*/ 47670 w 2569854"/>
              <a:gd name="connsiteY78" fmla="*/ 1889471 h 1954476"/>
              <a:gd name="connsiteX79" fmla="*/ 43336 w 2569854"/>
              <a:gd name="connsiteY79" fmla="*/ 1924140 h 1954476"/>
              <a:gd name="connsiteX80" fmla="*/ 17334 w 2569854"/>
              <a:gd name="connsiteY80" fmla="*/ 1941475 h 1954476"/>
              <a:gd name="connsiteX81" fmla="*/ 0 w 2569854"/>
              <a:gd name="connsiteY81" fmla="*/ 1954476 h 19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569854" h="1954476">
                <a:moveTo>
                  <a:pt x="2569854" y="0"/>
                </a:moveTo>
                <a:cubicBezTo>
                  <a:pt x="2543490" y="9750"/>
                  <a:pt x="2517127" y="19501"/>
                  <a:pt x="2500515" y="21668"/>
                </a:cubicBezTo>
                <a:cubicBezTo>
                  <a:pt x="2483903" y="23835"/>
                  <a:pt x="2479569" y="13001"/>
                  <a:pt x="2470180" y="13001"/>
                </a:cubicBezTo>
                <a:cubicBezTo>
                  <a:pt x="2460791" y="13001"/>
                  <a:pt x="2446345" y="16612"/>
                  <a:pt x="2444178" y="21668"/>
                </a:cubicBezTo>
                <a:cubicBezTo>
                  <a:pt x="2442011" y="26724"/>
                  <a:pt x="2459346" y="36836"/>
                  <a:pt x="2457179" y="43336"/>
                </a:cubicBezTo>
                <a:cubicBezTo>
                  <a:pt x="2455012" y="49837"/>
                  <a:pt x="2436955" y="51281"/>
                  <a:pt x="2431177" y="60671"/>
                </a:cubicBezTo>
                <a:cubicBezTo>
                  <a:pt x="2425399" y="70061"/>
                  <a:pt x="2425399" y="91007"/>
                  <a:pt x="2422510" y="99674"/>
                </a:cubicBezTo>
                <a:cubicBezTo>
                  <a:pt x="2419621" y="108341"/>
                  <a:pt x="2413120" y="104008"/>
                  <a:pt x="2413842" y="112675"/>
                </a:cubicBezTo>
                <a:cubicBezTo>
                  <a:pt x="2414564" y="121342"/>
                  <a:pt x="2428287" y="141566"/>
                  <a:pt x="2426843" y="151678"/>
                </a:cubicBezTo>
                <a:cubicBezTo>
                  <a:pt x="2425399" y="161790"/>
                  <a:pt x="2411675" y="164679"/>
                  <a:pt x="2405175" y="173346"/>
                </a:cubicBezTo>
                <a:cubicBezTo>
                  <a:pt x="2398675" y="182013"/>
                  <a:pt x="2397230" y="196459"/>
                  <a:pt x="2387840" y="203682"/>
                </a:cubicBezTo>
                <a:cubicBezTo>
                  <a:pt x="2378450" y="210905"/>
                  <a:pt x="2357504" y="213071"/>
                  <a:pt x="2348837" y="216682"/>
                </a:cubicBezTo>
                <a:cubicBezTo>
                  <a:pt x="2340170" y="220293"/>
                  <a:pt x="2340893" y="215238"/>
                  <a:pt x="2335837" y="225350"/>
                </a:cubicBezTo>
                <a:cubicBezTo>
                  <a:pt x="2330781" y="235462"/>
                  <a:pt x="2327169" y="263631"/>
                  <a:pt x="2318502" y="277354"/>
                </a:cubicBezTo>
                <a:cubicBezTo>
                  <a:pt x="2309835" y="291077"/>
                  <a:pt x="2293222" y="296133"/>
                  <a:pt x="2283833" y="307689"/>
                </a:cubicBezTo>
                <a:cubicBezTo>
                  <a:pt x="2274444" y="319245"/>
                  <a:pt x="2270110" y="335136"/>
                  <a:pt x="2262165" y="346692"/>
                </a:cubicBezTo>
                <a:cubicBezTo>
                  <a:pt x="2254220" y="358248"/>
                  <a:pt x="2245553" y="367638"/>
                  <a:pt x="2236163" y="377027"/>
                </a:cubicBezTo>
                <a:cubicBezTo>
                  <a:pt x="2226773" y="386416"/>
                  <a:pt x="2215939" y="395084"/>
                  <a:pt x="2205827" y="403029"/>
                </a:cubicBezTo>
                <a:cubicBezTo>
                  <a:pt x="2195715" y="410974"/>
                  <a:pt x="2183437" y="417475"/>
                  <a:pt x="2175492" y="424698"/>
                </a:cubicBezTo>
                <a:cubicBezTo>
                  <a:pt x="2167547" y="431921"/>
                  <a:pt x="2161768" y="435532"/>
                  <a:pt x="2158157" y="446366"/>
                </a:cubicBezTo>
                <a:cubicBezTo>
                  <a:pt x="2154546" y="457200"/>
                  <a:pt x="2160324" y="474534"/>
                  <a:pt x="2153823" y="489702"/>
                </a:cubicBezTo>
                <a:cubicBezTo>
                  <a:pt x="2147323" y="504870"/>
                  <a:pt x="2133599" y="522204"/>
                  <a:pt x="2119154" y="537372"/>
                </a:cubicBezTo>
                <a:cubicBezTo>
                  <a:pt x="2104709" y="552540"/>
                  <a:pt x="2083762" y="566264"/>
                  <a:pt x="2067150" y="580709"/>
                </a:cubicBezTo>
                <a:cubicBezTo>
                  <a:pt x="2050538" y="595155"/>
                  <a:pt x="2035370" y="611044"/>
                  <a:pt x="2019480" y="624045"/>
                </a:cubicBezTo>
                <a:cubicBezTo>
                  <a:pt x="2003590" y="637046"/>
                  <a:pt x="1971810" y="658715"/>
                  <a:pt x="1971810" y="658715"/>
                </a:cubicBezTo>
                <a:cubicBezTo>
                  <a:pt x="1955920" y="670272"/>
                  <a:pt x="1940752" y="681828"/>
                  <a:pt x="1924140" y="693384"/>
                </a:cubicBezTo>
                <a:cubicBezTo>
                  <a:pt x="1907528" y="704940"/>
                  <a:pt x="1886581" y="716497"/>
                  <a:pt x="1872136" y="728053"/>
                </a:cubicBezTo>
                <a:cubicBezTo>
                  <a:pt x="1857691" y="739609"/>
                  <a:pt x="1847579" y="750443"/>
                  <a:pt x="1837467" y="762722"/>
                </a:cubicBezTo>
                <a:cubicBezTo>
                  <a:pt x="1827355" y="775001"/>
                  <a:pt x="1820132" y="790891"/>
                  <a:pt x="1811465" y="801725"/>
                </a:cubicBezTo>
                <a:cubicBezTo>
                  <a:pt x="1802798" y="812559"/>
                  <a:pt x="1794130" y="818337"/>
                  <a:pt x="1785463" y="827727"/>
                </a:cubicBezTo>
                <a:cubicBezTo>
                  <a:pt x="1776796" y="837117"/>
                  <a:pt x="1769573" y="847229"/>
                  <a:pt x="1759461" y="858063"/>
                </a:cubicBezTo>
                <a:cubicBezTo>
                  <a:pt x="1749349" y="868897"/>
                  <a:pt x="1739237" y="882620"/>
                  <a:pt x="1724792" y="892732"/>
                </a:cubicBezTo>
                <a:cubicBezTo>
                  <a:pt x="1710347" y="902844"/>
                  <a:pt x="1697345" y="902122"/>
                  <a:pt x="1672788" y="918734"/>
                </a:cubicBezTo>
                <a:cubicBezTo>
                  <a:pt x="1648231" y="935346"/>
                  <a:pt x="1602728" y="968571"/>
                  <a:pt x="1577448" y="992406"/>
                </a:cubicBezTo>
                <a:cubicBezTo>
                  <a:pt x="1552168" y="1016241"/>
                  <a:pt x="1541334" y="1047299"/>
                  <a:pt x="1521110" y="1061744"/>
                </a:cubicBezTo>
                <a:cubicBezTo>
                  <a:pt x="1500886" y="1076189"/>
                  <a:pt x="1475607" y="1071856"/>
                  <a:pt x="1456106" y="1079079"/>
                </a:cubicBezTo>
                <a:cubicBezTo>
                  <a:pt x="1436605" y="1086302"/>
                  <a:pt x="1416381" y="1094969"/>
                  <a:pt x="1404102" y="1105081"/>
                </a:cubicBezTo>
                <a:cubicBezTo>
                  <a:pt x="1391823" y="1115193"/>
                  <a:pt x="1396879" y="1131083"/>
                  <a:pt x="1382434" y="1139750"/>
                </a:cubicBezTo>
                <a:cubicBezTo>
                  <a:pt x="1367989" y="1148417"/>
                  <a:pt x="1336208" y="1150584"/>
                  <a:pt x="1317429" y="1157084"/>
                </a:cubicBezTo>
                <a:cubicBezTo>
                  <a:pt x="1298650" y="1163584"/>
                  <a:pt x="1287094" y="1171530"/>
                  <a:pt x="1269759" y="1178753"/>
                </a:cubicBezTo>
                <a:cubicBezTo>
                  <a:pt x="1252424" y="1185976"/>
                  <a:pt x="1230033" y="1191754"/>
                  <a:pt x="1213421" y="1200421"/>
                </a:cubicBezTo>
                <a:cubicBezTo>
                  <a:pt x="1196809" y="1209088"/>
                  <a:pt x="1188142" y="1222811"/>
                  <a:pt x="1170085" y="1230756"/>
                </a:cubicBezTo>
                <a:cubicBezTo>
                  <a:pt x="1152028" y="1238701"/>
                  <a:pt x="1126748" y="1243035"/>
                  <a:pt x="1105080" y="1248091"/>
                </a:cubicBezTo>
                <a:cubicBezTo>
                  <a:pt x="1083412" y="1253147"/>
                  <a:pt x="1055243" y="1253147"/>
                  <a:pt x="1040075" y="1261092"/>
                </a:cubicBezTo>
                <a:cubicBezTo>
                  <a:pt x="1024907" y="1269037"/>
                  <a:pt x="1027797" y="1287816"/>
                  <a:pt x="1014074" y="1295761"/>
                </a:cubicBezTo>
                <a:cubicBezTo>
                  <a:pt x="1000351" y="1303706"/>
                  <a:pt x="974348" y="1302984"/>
                  <a:pt x="957736" y="1308762"/>
                </a:cubicBezTo>
                <a:cubicBezTo>
                  <a:pt x="941124" y="1314540"/>
                  <a:pt x="931734" y="1323930"/>
                  <a:pt x="914400" y="1330430"/>
                </a:cubicBezTo>
                <a:cubicBezTo>
                  <a:pt x="897066" y="1336930"/>
                  <a:pt x="870340" y="1341987"/>
                  <a:pt x="853728" y="1347765"/>
                </a:cubicBezTo>
                <a:cubicBezTo>
                  <a:pt x="837116" y="1353543"/>
                  <a:pt x="814726" y="1365100"/>
                  <a:pt x="814726" y="1365100"/>
                </a:cubicBezTo>
                <a:cubicBezTo>
                  <a:pt x="800280" y="1371601"/>
                  <a:pt x="780056" y="1379545"/>
                  <a:pt x="767055" y="1386768"/>
                </a:cubicBezTo>
                <a:cubicBezTo>
                  <a:pt x="754054" y="1393991"/>
                  <a:pt x="746109" y="1402658"/>
                  <a:pt x="736720" y="1408436"/>
                </a:cubicBezTo>
                <a:cubicBezTo>
                  <a:pt x="727331" y="1414214"/>
                  <a:pt x="718663" y="1417826"/>
                  <a:pt x="710718" y="1421437"/>
                </a:cubicBezTo>
                <a:cubicBezTo>
                  <a:pt x="702773" y="1425048"/>
                  <a:pt x="697717" y="1432271"/>
                  <a:pt x="689050" y="1430104"/>
                </a:cubicBezTo>
                <a:cubicBezTo>
                  <a:pt x="680383" y="1427937"/>
                  <a:pt x="668826" y="1410603"/>
                  <a:pt x="658714" y="1408436"/>
                </a:cubicBezTo>
                <a:cubicBezTo>
                  <a:pt x="648602" y="1406269"/>
                  <a:pt x="632713" y="1411325"/>
                  <a:pt x="628379" y="1417103"/>
                </a:cubicBezTo>
                <a:cubicBezTo>
                  <a:pt x="624045" y="1422881"/>
                  <a:pt x="634157" y="1434438"/>
                  <a:pt x="632712" y="1443105"/>
                </a:cubicBezTo>
                <a:cubicBezTo>
                  <a:pt x="631267" y="1451772"/>
                  <a:pt x="626934" y="1461884"/>
                  <a:pt x="619711" y="1469107"/>
                </a:cubicBezTo>
                <a:cubicBezTo>
                  <a:pt x="612488" y="1476330"/>
                  <a:pt x="595876" y="1480664"/>
                  <a:pt x="589376" y="1486442"/>
                </a:cubicBezTo>
                <a:cubicBezTo>
                  <a:pt x="582876" y="1492220"/>
                  <a:pt x="585765" y="1497276"/>
                  <a:pt x="580709" y="1503776"/>
                </a:cubicBezTo>
                <a:cubicBezTo>
                  <a:pt x="575653" y="1510277"/>
                  <a:pt x="566263" y="1521834"/>
                  <a:pt x="559040" y="1525445"/>
                </a:cubicBezTo>
                <a:cubicBezTo>
                  <a:pt x="551817" y="1529056"/>
                  <a:pt x="544595" y="1522556"/>
                  <a:pt x="537372" y="1525445"/>
                </a:cubicBezTo>
                <a:cubicBezTo>
                  <a:pt x="530149" y="1528334"/>
                  <a:pt x="524371" y="1536279"/>
                  <a:pt x="515704" y="1542779"/>
                </a:cubicBezTo>
                <a:cubicBezTo>
                  <a:pt x="507037" y="1549279"/>
                  <a:pt x="496202" y="1557947"/>
                  <a:pt x="485368" y="1564447"/>
                </a:cubicBezTo>
                <a:cubicBezTo>
                  <a:pt x="474534" y="1570947"/>
                  <a:pt x="459366" y="1574559"/>
                  <a:pt x="450699" y="1581782"/>
                </a:cubicBezTo>
                <a:cubicBezTo>
                  <a:pt x="442032" y="1589005"/>
                  <a:pt x="447810" y="1597672"/>
                  <a:pt x="433365" y="1607784"/>
                </a:cubicBezTo>
                <a:cubicBezTo>
                  <a:pt x="418920" y="1617896"/>
                  <a:pt x="379194" y="1632341"/>
                  <a:pt x="364026" y="1642453"/>
                </a:cubicBezTo>
                <a:cubicBezTo>
                  <a:pt x="348858" y="1652565"/>
                  <a:pt x="344525" y="1661955"/>
                  <a:pt x="342358" y="1668455"/>
                </a:cubicBezTo>
                <a:cubicBezTo>
                  <a:pt x="340191" y="1674956"/>
                  <a:pt x="354636" y="1677122"/>
                  <a:pt x="351025" y="1681456"/>
                </a:cubicBezTo>
                <a:cubicBezTo>
                  <a:pt x="347414" y="1685790"/>
                  <a:pt x="330079" y="1686512"/>
                  <a:pt x="320690" y="1694457"/>
                </a:cubicBezTo>
                <a:cubicBezTo>
                  <a:pt x="311301" y="1702402"/>
                  <a:pt x="306245" y="1721181"/>
                  <a:pt x="294688" y="1729126"/>
                </a:cubicBezTo>
                <a:cubicBezTo>
                  <a:pt x="283132" y="1737071"/>
                  <a:pt x="265074" y="1737793"/>
                  <a:pt x="251351" y="1742127"/>
                </a:cubicBezTo>
                <a:cubicBezTo>
                  <a:pt x="237628" y="1746461"/>
                  <a:pt x="221015" y="1750794"/>
                  <a:pt x="212348" y="1755128"/>
                </a:cubicBezTo>
                <a:cubicBezTo>
                  <a:pt x="203681" y="1759462"/>
                  <a:pt x="208014" y="1764518"/>
                  <a:pt x="199347" y="1768129"/>
                </a:cubicBezTo>
                <a:cubicBezTo>
                  <a:pt x="190680" y="1771740"/>
                  <a:pt x="174068" y="1774629"/>
                  <a:pt x="160345" y="1776796"/>
                </a:cubicBezTo>
                <a:cubicBezTo>
                  <a:pt x="146622" y="1778963"/>
                  <a:pt x="132898" y="1778963"/>
                  <a:pt x="117008" y="1781130"/>
                </a:cubicBezTo>
                <a:cubicBezTo>
                  <a:pt x="101118" y="1783297"/>
                  <a:pt x="76560" y="1784741"/>
                  <a:pt x="65004" y="1789797"/>
                </a:cubicBezTo>
                <a:cubicBezTo>
                  <a:pt x="53448" y="1794853"/>
                  <a:pt x="52726" y="1801353"/>
                  <a:pt x="47670" y="1811465"/>
                </a:cubicBezTo>
                <a:cubicBezTo>
                  <a:pt x="42614" y="1821577"/>
                  <a:pt x="34669" y="1837467"/>
                  <a:pt x="34669" y="1850468"/>
                </a:cubicBezTo>
                <a:cubicBezTo>
                  <a:pt x="34669" y="1863469"/>
                  <a:pt x="46225" y="1877192"/>
                  <a:pt x="47670" y="1889471"/>
                </a:cubicBezTo>
                <a:cubicBezTo>
                  <a:pt x="49115" y="1901750"/>
                  <a:pt x="48392" y="1915473"/>
                  <a:pt x="43336" y="1924140"/>
                </a:cubicBezTo>
                <a:cubicBezTo>
                  <a:pt x="38280" y="1932807"/>
                  <a:pt x="24557" y="1936419"/>
                  <a:pt x="17334" y="1941475"/>
                </a:cubicBezTo>
                <a:cubicBezTo>
                  <a:pt x="10111" y="1946531"/>
                  <a:pt x="5055" y="1950503"/>
                  <a:pt x="0" y="19544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Forma livre 21"/>
          <p:cNvSpPr/>
          <p:nvPr/>
        </p:nvSpPr>
        <p:spPr>
          <a:xfrm>
            <a:off x="1884363" y="3935413"/>
            <a:ext cx="1547812" cy="1152525"/>
          </a:xfrm>
          <a:custGeom>
            <a:avLst/>
            <a:gdLst>
              <a:gd name="connsiteX0" fmla="*/ 1547113 w 1547113"/>
              <a:gd name="connsiteY0" fmla="*/ 1152750 h 1152750"/>
              <a:gd name="connsiteX1" fmla="*/ 1456107 w 1547113"/>
              <a:gd name="connsiteY1" fmla="*/ 1122415 h 1152750"/>
              <a:gd name="connsiteX2" fmla="*/ 1412770 w 1547113"/>
              <a:gd name="connsiteY2" fmla="*/ 1118081 h 1152750"/>
              <a:gd name="connsiteX3" fmla="*/ 1352099 w 1547113"/>
              <a:gd name="connsiteY3" fmla="*/ 1122415 h 1152750"/>
              <a:gd name="connsiteX4" fmla="*/ 1274093 w 1547113"/>
              <a:gd name="connsiteY4" fmla="*/ 1096413 h 1152750"/>
              <a:gd name="connsiteX5" fmla="*/ 1174419 w 1547113"/>
              <a:gd name="connsiteY5" fmla="*/ 1066077 h 1152750"/>
              <a:gd name="connsiteX6" fmla="*/ 1070412 w 1547113"/>
              <a:gd name="connsiteY6" fmla="*/ 1022741 h 1152750"/>
              <a:gd name="connsiteX7" fmla="*/ 1018408 w 1547113"/>
              <a:gd name="connsiteY7" fmla="*/ 970737 h 1152750"/>
              <a:gd name="connsiteX8" fmla="*/ 975072 w 1547113"/>
              <a:gd name="connsiteY8" fmla="*/ 936068 h 1152750"/>
              <a:gd name="connsiteX9" fmla="*/ 918734 w 1547113"/>
              <a:gd name="connsiteY9" fmla="*/ 892731 h 1152750"/>
              <a:gd name="connsiteX10" fmla="*/ 914400 w 1547113"/>
              <a:gd name="connsiteY10" fmla="*/ 814726 h 1152750"/>
              <a:gd name="connsiteX11" fmla="*/ 936069 w 1547113"/>
              <a:gd name="connsiteY11" fmla="*/ 784390 h 1152750"/>
              <a:gd name="connsiteX12" fmla="*/ 949070 w 1547113"/>
              <a:gd name="connsiteY12" fmla="*/ 723719 h 1152750"/>
              <a:gd name="connsiteX13" fmla="*/ 884065 w 1547113"/>
              <a:gd name="connsiteY13" fmla="*/ 645713 h 1152750"/>
              <a:gd name="connsiteX14" fmla="*/ 845062 w 1547113"/>
              <a:gd name="connsiteY14" fmla="*/ 567708 h 1152750"/>
              <a:gd name="connsiteX15" fmla="*/ 801726 w 1547113"/>
              <a:gd name="connsiteY15" fmla="*/ 489702 h 1152750"/>
              <a:gd name="connsiteX16" fmla="*/ 771390 w 1547113"/>
              <a:gd name="connsiteY16" fmla="*/ 433364 h 1152750"/>
              <a:gd name="connsiteX17" fmla="*/ 715053 w 1547113"/>
              <a:gd name="connsiteY17" fmla="*/ 403029 h 1152750"/>
              <a:gd name="connsiteX18" fmla="*/ 615379 w 1547113"/>
              <a:gd name="connsiteY18" fmla="*/ 411696 h 1152750"/>
              <a:gd name="connsiteX19" fmla="*/ 528706 w 1547113"/>
              <a:gd name="connsiteY19" fmla="*/ 398695 h 1152750"/>
              <a:gd name="connsiteX20" fmla="*/ 485369 w 1547113"/>
              <a:gd name="connsiteY20" fmla="*/ 338024 h 1152750"/>
              <a:gd name="connsiteX21" fmla="*/ 429032 w 1547113"/>
              <a:gd name="connsiteY21" fmla="*/ 264352 h 1152750"/>
              <a:gd name="connsiteX22" fmla="*/ 390029 w 1547113"/>
              <a:gd name="connsiteY22" fmla="*/ 199347 h 1152750"/>
              <a:gd name="connsiteX23" fmla="*/ 338025 w 1547113"/>
              <a:gd name="connsiteY23" fmla="*/ 160345 h 1152750"/>
              <a:gd name="connsiteX24" fmla="*/ 225350 w 1547113"/>
              <a:gd name="connsiteY24" fmla="*/ 173346 h 1152750"/>
              <a:gd name="connsiteX25" fmla="*/ 160345 w 1547113"/>
              <a:gd name="connsiteY25" fmla="*/ 121342 h 1152750"/>
              <a:gd name="connsiteX26" fmla="*/ 69339 w 1547113"/>
              <a:gd name="connsiteY26" fmla="*/ 34669 h 1152750"/>
              <a:gd name="connsiteX27" fmla="*/ 0 w 1547113"/>
              <a:gd name="connsiteY27" fmla="*/ 0 h 11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47113" h="1152750">
                <a:moveTo>
                  <a:pt x="1547113" y="1152750"/>
                </a:moveTo>
                <a:cubicBezTo>
                  <a:pt x="1512805" y="1140471"/>
                  <a:pt x="1478497" y="1128193"/>
                  <a:pt x="1456107" y="1122415"/>
                </a:cubicBezTo>
                <a:cubicBezTo>
                  <a:pt x="1433717" y="1116637"/>
                  <a:pt x="1430105" y="1118081"/>
                  <a:pt x="1412770" y="1118081"/>
                </a:cubicBezTo>
                <a:cubicBezTo>
                  <a:pt x="1395435" y="1118081"/>
                  <a:pt x="1375212" y="1126026"/>
                  <a:pt x="1352099" y="1122415"/>
                </a:cubicBezTo>
                <a:cubicBezTo>
                  <a:pt x="1328986" y="1118804"/>
                  <a:pt x="1303706" y="1105803"/>
                  <a:pt x="1274093" y="1096413"/>
                </a:cubicBezTo>
                <a:cubicBezTo>
                  <a:pt x="1244480" y="1087023"/>
                  <a:pt x="1208366" y="1078356"/>
                  <a:pt x="1174419" y="1066077"/>
                </a:cubicBezTo>
                <a:cubicBezTo>
                  <a:pt x="1140472" y="1053798"/>
                  <a:pt x="1096414" y="1038631"/>
                  <a:pt x="1070412" y="1022741"/>
                </a:cubicBezTo>
                <a:cubicBezTo>
                  <a:pt x="1044410" y="1006851"/>
                  <a:pt x="1034298" y="985182"/>
                  <a:pt x="1018408" y="970737"/>
                </a:cubicBezTo>
                <a:cubicBezTo>
                  <a:pt x="1002518" y="956292"/>
                  <a:pt x="991684" y="949069"/>
                  <a:pt x="975072" y="936068"/>
                </a:cubicBezTo>
                <a:cubicBezTo>
                  <a:pt x="958460" y="923067"/>
                  <a:pt x="928846" y="912955"/>
                  <a:pt x="918734" y="892731"/>
                </a:cubicBezTo>
                <a:cubicBezTo>
                  <a:pt x="908622" y="872507"/>
                  <a:pt x="911511" y="832783"/>
                  <a:pt x="914400" y="814726"/>
                </a:cubicBezTo>
                <a:cubicBezTo>
                  <a:pt x="917289" y="796669"/>
                  <a:pt x="930291" y="799558"/>
                  <a:pt x="936069" y="784390"/>
                </a:cubicBezTo>
                <a:cubicBezTo>
                  <a:pt x="941847" y="769222"/>
                  <a:pt x="957737" y="746832"/>
                  <a:pt x="949070" y="723719"/>
                </a:cubicBezTo>
                <a:cubicBezTo>
                  <a:pt x="940403" y="700606"/>
                  <a:pt x="901400" y="671715"/>
                  <a:pt x="884065" y="645713"/>
                </a:cubicBezTo>
                <a:cubicBezTo>
                  <a:pt x="866730" y="619711"/>
                  <a:pt x="858785" y="593710"/>
                  <a:pt x="845062" y="567708"/>
                </a:cubicBezTo>
                <a:cubicBezTo>
                  <a:pt x="831339" y="541706"/>
                  <a:pt x="814005" y="512093"/>
                  <a:pt x="801726" y="489702"/>
                </a:cubicBezTo>
                <a:cubicBezTo>
                  <a:pt x="789447" y="467311"/>
                  <a:pt x="785835" y="447809"/>
                  <a:pt x="771390" y="433364"/>
                </a:cubicBezTo>
                <a:cubicBezTo>
                  <a:pt x="756945" y="418919"/>
                  <a:pt x="741055" y="406640"/>
                  <a:pt x="715053" y="403029"/>
                </a:cubicBezTo>
                <a:cubicBezTo>
                  <a:pt x="689051" y="399418"/>
                  <a:pt x="646437" y="412418"/>
                  <a:pt x="615379" y="411696"/>
                </a:cubicBezTo>
                <a:cubicBezTo>
                  <a:pt x="584321" y="410974"/>
                  <a:pt x="550374" y="410974"/>
                  <a:pt x="528706" y="398695"/>
                </a:cubicBezTo>
                <a:cubicBezTo>
                  <a:pt x="507038" y="386416"/>
                  <a:pt x="501981" y="360415"/>
                  <a:pt x="485369" y="338024"/>
                </a:cubicBezTo>
                <a:cubicBezTo>
                  <a:pt x="468757" y="315634"/>
                  <a:pt x="444922" y="287465"/>
                  <a:pt x="429032" y="264352"/>
                </a:cubicBezTo>
                <a:cubicBezTo>
                  <a:pt x="413142" y="241239"/>
                  <a:pt x="405197" y="216682"/>
                  <a:pt x="390029" y="199347"/>
                </a:cubicBezTo>
                <a:cubicBezTo>
                  <a:pt x="374861" y="182013"/>
                  <a:pt x="365471" y="164678"/>
                  <a:pt x="338025" y="160345"/>
                </a:cubicBezTo>
                <a:cubicBezTo>
                  <a:pt x="310579" y="156012"/>
                  <a:pt x="254963" y="179847"/>
                  <a:pt x="225350" y="173346"/>
                </a:cubicBezTo>
                <a:cubicBezTo>
                  <a:pt x="195737" y="166846"/>
                  <a:pt x="186347" y="144455"/>
                  <a:pt x="160345" y="121342"/>
                </a:cubicBezTo>
                <a:cubicBezTo>
                  <a:pt x="134343" y="98229"/>
                  <a:pt x="96063" y="54893"/>
                  <a:pt x="69339" y="34669"/>
                </a:cubicBezTo>
                <a:cubicBezTo>
                  <a:pt x="42615" y="14445"/>
                  <a:pt x="21307" y="7222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8331200" y="5824538"/>
            <a:ext cx="163513" cy="246062"/>
          </a:xfrm>
          <a:custGeom>
            <a:avLst/>
            <a:gdLst>
              <a:gd name="connsiteX0" fmla="*/ 115563 w 163956"/>
              <a:gd name="connsiteY0" fmla="*/ 242684 h 245573"/>
              <a:gd name="connsiteX1" fmla="*/ 80894 w 163956"/>
              <a:gd name="connsiteY1" fmla="*/ 199348 h 245573"/>
              <a:gd name="connsiteX2" fmla="*/ 72227 w 163956"/>
              <a:gd name="connsiteY2" fmla="*/ 208015 h 245573"/>
              <a:gd name="connsiteX3" fmla="*/ 50559 w 163956"/>
              <a:gd name="connsiteY3" fmla="*/ 186347 h 245573"/>
              <a:gd name="connsiteX4" fmla="*/ 33224 w 163956"/>
              <a:gd name="connsiteY4" fmla="*/ 169012 h 245573"/>
              <a:gd name="connsiteX5" fmla="*/ 11556 w 163956"/>
              <a:gd name="connsiteY5" fmla="*/ 169012 h 245573"/>
              <a:gd name="connsiteX6" fmla="*/ 11556 w 163956"/>
              <a:gd name="connsiteY6" fmla="*/ 147344 h 245573"/>
              <a:gd name="connsiteX7" fmla="*/ 2889 w 163956"/>
              <a:gd name="connsiteY7" fmla="*/ 104007 h 245573"/>
              <a:gd name="connsiteX8" fmla="*/ 28890 w 163956"/>
              <a:gd name="connsiteY8" fmla="*/ 117008 h 245573"/>
              <a:gd name="connsiteX9" fmla="*/ 15890 w 163956"/>
              <a:gd name="connsiteY9" fmla="*/ 86673 h 245573"/>
              <a:gd name="connsiteX10" fmla="*/ 28890 w 163956"/>
              <a:gd name="connsiteY10" fmla="*/ 60671 h 245573"/>
              <a:gd name="connsiteX11" fmla="*/ 28890 w 163956"/>
              <a:gd name="connsiteY11" fmla="*/ 34669 h 245573"/>
              <a:gd name="connsiteX12" fmla="*/ 46225 w 163956"/>
              <a:gd name="connsiteY12" fmla="*/ 0 h 245573"/>
              <a:gd name="connsiteX13" fmla="*/ 59226 w 163956"/>
              <a:gd name="connsiteY13" fmla="*/ 34669 h 245573"/>
              <a:gd name="connsiteX14" fmla="*/ 76561 w 163956"/>
              <a:gd name="connsiteY14" fmla="*/ 52003 h 245573"/>
              <a:gd name="connsiteX15" fmla="*/ 98229 w 163956"/>
              <a:gd name="connsiteY15" fmla="*/ 82339 h 245573"/>
              <a:gd name="connsiteX16" fmla="*/ 119897 w 163956"/>
              <a:gd name="connsiteY16" fmla="*/ 108341 h 245573"/>
              <a:gd name="connsiteX17" fmla="*/ 141565 w 163956"/>
              <a:gd name="connsiteY17" fmla="*/ 108341 h 245573"/>
              <a:gd name="connsiteX18" fmla="*/ 141565 w 163956"/>
              <a:gd name="connsiteY18" fmla="*/ 134343 h 245573"/>
              <a:gd name="connsiteX19" fmla="*/ 163234 w 163956"/>
              <a:gd name="connsiteY19" fmla="*/ 147344 h 245573"/>
              <a:gd name="connsiteX20" fmla="*/ 145899 w 163956"/>
              <a:gd name="connsiteY20" fmla="*/ 182013 h 245573"/>
              <a:gd name="connsiteX21" fmla="*/ 115563 w 163956"/>
              <a:gd name="connsiteY21" fmla="*/ 242684 h 2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56" h="245573">
                <a:moveTo>
                  <a:pt x="115563" y="242684"/>
                </a:moveTo>
                <a:cubicBezTo>
                  <a:pt x="104729" y="245573"/>
                  <a:pt x="88117" y="205126"/>
                  <a:pt x="80894" y="199348"/>
                </a:cubicBezTo>
                <a:cubicBezTo>
                  <a:pt x="73671" y="193570"/>
                  <a:pt x="77283" y="210182"/>
                  <a:pt x="72227" y="208015"/>
                </a:cubicBezTo>
                <a:cubicBezTo>
                  <a:pt x="67171" y="205848"/>
                  <a:pt x="50559" y="186347"/>
                  <a:pt x="50559" y="186347"/>
                </a:cubicBezTo>
                <a:cubicBezTo>
                  <a:pt x="44059" y="179847"/>
                  <a:pt x="39725" y="171901"/>
                  <a:pt x="33224" y="169012"/>
                </a:cubicBezTo>
                <a:cubicBezTo>
                  <a:pt x="26724" y="166123"/>
                  <a:pt x="15167" y="172623"/>
                  <a:pt x="11556" y="169012"/>
                </a:cubicBezTo>
                <a:cubicBezTo>
                  <a:pt x="7945" y="165401"/>
                  <a:pt x="13000" y="158178"/>
                  <a:pt x="11556" y="147344"/>
                </a:cubicBezTo>
                <a:cubicBezTo>
                  <a:pt x="10112" y="136510"/>
                  <a:pt x="0" y="109063"/>
                  <a:pt x="2889" y="104007"/>
                </a:cubicBezTo>
                <a:cubicBezTo>
                  <a:pt x="5778" y="98951"/>
                  <a:pt x="26723" y="119897"/>
                  <a:pt x="28890" y="117008"/>
                </a:cubicBezTo>
                <a:cubicBezTo>
                  <a:pt x="31057" y="114119"/>
                  <a:pt x="15890" y="96062"/>
                  <a:pt x="15890" y="86673"/>
                </a:cubicBezTo>
                <a:cubicBezTo>
                  <a:pt x="15890" y="77284"/>
                  <a:pt x="26723" y="69338"/>
                  <a:pt x="28890" y="60671"/>
                </a:cubicBezTo>
                <a:cubicBezTo>
                  <a:pt x="31057" y="52004"/>
                  <a:pt x="26001" y="44781"/>
                  <a:pt x="28890" y="34669"/>
                </a:cubicBezTo>
                <a:cubicBezTo>
                  <a:pt x="31779" y="24557"/>
                  <a:pt x="41169" y="0"/>
                  <a:pt x="46225" y="0"/>
                </a:cubicBezTo>
                <a:cubicBezTo>
                  <a:pt x="51281" y="0"/>
                  <a:pt x="54170" y="26002"/>
                  <a:pt x="59226" y="34669"/>
                </a:cubicBezTo>
                <a:cubicBezTo>
                  <a:pt x="64282" y="43336"/>
                  <a:pt x="70061" y="44058"/>
                  <a:pt x="76561" y="52003"/>
                </a:cubicBezTo>
                <a:cubicBezTo>
                  <a:pt x="83061" y="59948"/>
                  <a:pt x="91006" y="72949"/>
                  <a:pt x="98229" y="82339"/>
                </a:cubicBezTo>
                <a:cubicBezTo>
                  <a:pt x="105452" y="91729"/>
                  <a:pt x="112674" y="104007"/>
                  <a:pt x="119897" y="108341"/>
                </a:cubicBezTo>
                <a:cubicBezTo>
                  <a:pt x="127120" y="112675"/>
                  <a:pt x="137954" y="104007"/>
                  <a:pt x="141565" y="108341"/>
                </a:cubicBezTo>
                <a:cubicBezTo>
                  <a:pt x="145176" y="112675"/>
                  <a:pt x="137954" y="127843"/>
                  <a:pt x="141565" y="134343"/>
                </a:cubicBezTo>
                <a:cubicBezTo>
                  <a:pt x="145176" y="140843"/>
                  <a:pt x="162512" y="139399"/>
                  <a:pt x="163234" y="147344"/>
                </a:cubicBezTo>
                <a:cubicBezTo>
                  <a:pt x="163956" y="155289"/>
                  <a:pt x="150955" y="173346"/>
                  <a:pt x="145899" y="182013"/>
                </a:cubicBezTo>
                <a:cubicBezTo>
                  <a:pt x="140843" y="190680"/>
                  <a:pt x="126397" y="239795"/>
                  <a:pt x="115563" y="24268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Forma livre 24"/>
          <p:cNvSpPr/>
          <p:nvPr/>
        </p:nvSpPr>
        <p:spPr>
          <a:xfrm>
            <a:off x="3365500" y="5108575"/>
            <a:ext cx="198438" cy="479425"/>
          </a:xfrm>
          <a:custGeom>
            <a:avLst/>
            <a:gdLst>
              <a:gd name="connsiteX0" fmla="*/ 51423 w 198213"/>
              <a:gd name="connsiteY0" fmla="*/ 478704 h 478704"/>
              <a:gd name="connsiteX1" fmla="*/ 90692 w 198213"/>
              <a:gd name="connsiteY1" fmla="*/ 422606 h 478704"/>
              <a:gd name="connsiteX2" fmla="*/ 135570 w 198213"/>
              <a:gd name="connsiteY2" fmla="*/ 366507 h 478704"/>
              <a:gd name="connsiteX3" fmla="*/ 180449 w 198213"/>
              <a:gd name="connsiteY3" fmla="*/ 287970 h 478704"/>
              <a:gd name="connsiteX4" fmla="*/ 163619 w 198213"/>
              <a:gd name="connsiteY4" fmla="*/ 175774 h 478704"/>
              <a:gd name="connsiteX5" fmla="*/ 180449 w 198213"/>
              <a:gd name="connsiteY5" fmla="*/ 142115 h 478704"/>
              <a:gd name="connsiteX6" fmla="*/ 191668 w 198213"/>
              <a:gd name="connsiteY6" fmla="*/ 18699 h 478704"/>
              <a:gd name="connsiteX7" fmla="*/ 141180 w 198213"/>
              <a:gd name="connsiteY7" fmla="*/ 29918 h 478704"/>
              <a:gd name="connsiteX8" fmla="*/ 73862 w 198213"/>
              <a:gd name="connsiteY8" fmla="*/ 41138 h 478704"/>
              <a:gd name="connsiteX9" fmla="*/ 23374 w 198213"/>
              <a:gd name="connsiteY9" fmla="*/ 41138 h 478704"/>
              <a:gd name="connsiteX10" fmla="*/ 23374 w 198213"/>
              <a:gd name="connsiteY10" fmla="*/ 108456 h 478704"/>
              <a:gd name="connsiteX11" fmla="*/ 28984 w 198213"/>
              <a:gd name="connsiteY11" fmla="*/ 164554 h 478704"/>
              <a:gd name="connsiteX12" fmla="*/ 935 w 198213"/>
              <a:gd name="connsiteY12" fmla="*/ 192603 h 478704"/>
              <a:gd name="connsiteX13" fmla="*/ 23374 w 198213"/>
              <a:gd name="connsiteY13" fmla="*/ 259921 h 478704"/>
              <a:gd name="connsiteX14" fmla="*/ 6544 w 198213"/>
              <a:gd name="connsiteY14" fmla="*/ 293580 h 4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213" h="478704">
                <a:moveTo>
                  <a:pt x="51423" y="478704"/>
                </a:moveTo>
                <a:cubicBezTo>
                  <a:pt x="64045" y="460004"/>
                  <a:pt x="76668" y="441305"/>
                  <a:pt x="90692" y="422606"/>
                </a:cubicBezTo>
                <a:cubicBezTo>
                  <a:pt x="104716" y="403907"/>
                  <a:pt x="120611" y="388946"/>
                  <a:pt x="135570" y="366507"/>
                </a:cubicBezTo>
                <a:cubicBezTo>
                  <a:pt x="150529" y="344068"/>
                  <a:pt x="175774" y="319759"/>
                  <a:pt x="180449" y="287970"/>
                </a:cubicBezTo>
                <a:cubicBezTo>
                  <a:pt x="185124" y="256181"/>
                  <a:pt x="163619" y="200083"/>
                  <a:pt x="163619" y="175774"/>
                </a:cubicBezTo>
                <a:cubicBezTo>
                  <a:pt x="163619" y="151465"/>
                  <a:pt x="175774" y="168294"/>
                  <a:pt x="180449" y="142115"/>
                </a:cubicBezTo>
                <a:cubicBezTo>
                  <a:pt x="185124" y="115936"/>
                  <a:pt x="198213" y="37398"/>
                  <a:pt x="191668" y="18699"/>
                </a:cubicBezTo>
                <a:cubicBezTo>
                  <a:pt x="185123" y="0"/>
                  <a:pt x="160814" y="26178"/>
                  <a:pt x="141180" y="29918"/>
                </a:cubicBezTo>
                <a:cubicBezTo>
                  <a:pt x="121546" y="33658"/>
                  <a:pt x="93496" y="39268"/>
                  <a:pt x="73862" y="41138"/>
                </a:cubicBezTo>
                <a:cubicBezTo>
                  <a:pt x="54228" y="43008"/>
                  <a:pt x="31789" y="29918"/>
                  <a:pt x="23374" y="41138"/>
                </a:cubicBezTo>
                <a:cubicBezTo>
                  <a:pt x="14959" y="52358"/>
                  <a:pt x="22439" y="87887"/>
                  <a:pt x="23374" y="108456"/>
                </a:cubicBezTo>
                <a:cubicBezTo>
                  <a:pt x="24309" y="129025"/>
                  <a:pt x="32724" y="150530"/>
                  <a:pt x="28984" y="164554"/>
                </a:cubicBezTo>
                <a:cubicBezTo>
                  <a:pt x="25244" y="178579"/>
                  <a:pt x="1870" y="176709"/>
                  <a:pt x="935" y="192603"/>
                </a:cubicBezTo>
                <a:cubicBezTo>
                  <a:pt x="0" y="208497"/>
                  <a:pt x="22439" y="243092"/>
                  <a:pt x="23374" y="259921"/>
                </a:cubicBezTo>
                <a:cubicBezTo>
                  <a:pt x="24309" y="276751"/>
                  <a:pt x="15426" y="285165"/>
                  <a:pt x="6544" y="29358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Forma livre 25"/>
          <p:cNvSpPr/>
          <p:nvPr/>
        </p:nvSpPr>
        <p:spPr>
          <a:xfrm>
            <a:off x="3387725" y="5308600"/>
            <a:ext cx="141288" cy="38100"/>
          </a:xfrm>
          <a:custGeom>
            <a:avLst/>
            <a:gdLst>
              <a:gd name="connsiteX0" fmla="*/ 140245 w 140245"/>
              <a:gd name="connsiteY0" fmla="*/ 10285 h 38334"/>
              <a:gd name="connsiteX1" fmla="*/ 44878 w 140245"/>
              <a:gd name="connsiteY1" fmla="*/ 4675 h 38334"/>
              <a:gd name="connsiteX2" fmla="*/ 0 w 140245"/>
              <a:gd name="connsiteY2" fmla="*/ 38334 h 3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45" h="38334">
                <a:moveTo>
                  <a:pt x="140245" y="10285"/>
                </a:moveTo>
                <a:cubicBezTo>
                  <a:pt x="104248" y="5142"/>
                  <a:pt x="68252" y="0"/>
                  <a:pt x="44878" y="4675"/>
                </a:cubicBezTo>
                <a:cubicBezTo>
                  <a:pt x="21504" y="9350"/>
                  <a:pt x="0" y="38334"/>
                  <a:pt x="0" y="3833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Forma livre 26"/>
          <p:cNvSpPr/>
          <p:nvPr/>
        </p:nvSpPr>
        <p:spPr>
          <a:xfrm>
            <a:off x="3556000" y="5118100"/>
            <a:ext cx="392113" cy="496888"/>
          </a:xfrm>
          <a:custGeom>
            <a:avLst/>
            <a:gdLst>
              <a:gd name="connsiteX0" fmla="*/ 387078 w 391753"/>
              <a:gd name="connsiteY0" fmla="*/ 497404 h 497404"/>
              <a:gd name="connsiteX1" fmla="*/ 387078 w 391753"/>
              <a:gd name="connsiteY1" fmla="*/ 435696 h 497404"/>
              <a:gd name="connsiteX2" fmla="*/ 359029 w 391753"/>
              <a:gd name="connsiteY2" fmla="*/ 379598 h 497404"/>
              <a:gd name="connsiteX3" fmla="*/ 364638 w 391753"/>
              <a:gd name="connsiteY3" fmla="*/ 301060 h 497404"/>
              <a:gd name="connsiteX4" fmla="*/ 319760 w 391753"/>
              <a:gd name="connsiteY4" fmla="*/ 312280 h 497404"/>
              <a:gd name="connsiteX5" fmla="*/ 252442 w 391753"/>
              <a:gd name="connsiteY5" fmla="*/ 289841 h 497404"/>
              <a:gd name="connsiteX6" fmla="*/ 207564 w 391753"/>
              <a:gd name="connsiteY6" fmla="*/ 273011 h 497404"/>
              <a:gd name="connsiteX7" fmla="*/ 224393 w 391753"/>
              <a:gd name="connsiteY7" fmla="*/ 200084 h 497404"/>
              <a:gd name="connsiteX8" fmla="*/ 207564 w 391753"/>
              <a:gd name="connsiteY8" fmla="*/ 37399 h 497404"/>
              <a:gd name="connsiteX9" fmla="*/ 140246 w 391753"/>
              <a:gd name="connsiteY9" fmla="*/ 59838 h 497404"/>
              <a:gd name="connsiteX10" fmla="*/ 72928 w 391753"/>
              <a:gd name="connsiteY10" fmla="*/ 37399 h 497404"/>
              <a:gd name="connsiteX11" fmla="*/ 67318 w 391753"/>
              <a:gd name="connsiteY11" fmla="*/ 3740 h 497404"/>
              <a:gd name="connsiteX12" fmla="*/ 22440 w 391753"/>
              <a:gd name="connsiteY12" fmla="*/ 14960 h 497404"/>
              <a:gd name="connsiteX13" fmla="*/ 0 w 391753"/>
              <a:gd name="connsiteY13" fmla="*/ 9350 h 49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753" h="497404">
                <a:moveTo>
                  <a:pt x="387078" y="497404"/>
                </a:moveTo>
                <a:cubicBezTo>
                  <a:pt x="389415" y="476367"/>
                  <a:pt x="391753" y="455330"/>
                  <a:pt x="387078" y="435696"/>
                </a:cubicBezTo>
                <a:cubicBezTo>
                  <a:pt x="382403" y="416062"/>
                  <a:pt x="362769" y="402037"/>
                  <a:pt x="359029" y="379598"/>
                </a:cubicBezTo>
                <a:cubicBezTo>
                  <a:pt x="355289" y="357159"/>
                  <a:pt x="371183" y="312280"/>
                  <a:pt x="364638" y="301060"/>
                </a:cubicBezTo>
                <a:cubicBezTo>
                  <a:pt x="358093" y="289840"/>
                  <a:pt x="338459" y="314150"/>
                  <a:pt x="319760" y="312280"/>
                </a:cubicBezTo>
                <a:cubicBezTo>
                  <a:pt x="301061" y="310410"/>
                  <a:pt x="271141" y="296386"/>
                  <a:pt x="252442" y="289841"/>
                </a:cubicBezTo>
                <a:cubicBezTo>
                  <a:pt x="233743" y="283296"/>
                  <a:pt x="212239" y="287971"/>
                  <a:pt x="207564" y="273011"/>
                </a:cubicBezTo>
                <a:cubicBezTo>
                  <a:pt x="202889" y="258052"/>
                  <a:pt x="224393" y="239353"/>
                  <a:pt x="224393" y="200084"/>
                </a:cubicBezTo>
                <a:cubicBezTo>
                  <a:pt x="224393" y="160815"/>
                  <a:pt x="221589" y="60773"/>
                  <a:pt x="207564" y="37399"/>
                </a:cubicBezTo>
                <a:cubicBezTo>
                  <a:pt x="193540" y="14025"/>
                  <a:pt x="162685" y="59838"/>
                  <a:pt x="140246" y="59838"/>
                </a:cubicBezTo>
                <a:cubicBezTo>
                  <a:pt x="117807" y="59838"/>
                  <a:pt x="85083" y="46749"/>
                  <a:pt x="72928" y="37399"/>
                </a:cubicBezTo>
                <a:cubicBezTo>
                  <a:pt x="60773" y="28049"/>
                  <a:pt x="75733" y="7480"/>
                  <a:pt x="67318" y="3740"/>
                </a:cubicBezTo>
                <a:cubicBezTo>
                  <a:pt x="58903" y="0"/>
                  <a:pt x="33660" y="14025"/>
                  <a:pt x="22440" y="14960"/>
                </a:cubicBezTo>
                <a:cubicBezTo>
                  <a:pt x="11220" y="15895"/>
                  <a:pt x="5610" y="12622"/>
                  <a:pt x="0" y="935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Forma livre 27"/>
          <p:cNvSpPr/>
          <p:nvPr/>
        </p:nvSpPr>
        <p:spPr>
          <a:xfrm>
            <a:off x="3775075" y="5138738"/>
            <a:ext cx="177800" cy="269875"/>
          </a:xfrm>
          <a:custGeom>
            <a:avLst/>
            <a:gdLst>
              <a:gd name="connsiteX0" fmla="*/ 145855 w 177644"/>
              <a:gd name="connsiteY0" fmla="*/ 268337 h 268337"/>
              <a:gd name="connsiteX1" fmla="*/ 173904 w 177644"/>
              <a:gd name="connsiteY1" fmla="*/ 184189 h 268337"/>
              <a:gd name="connsiteX2" fmla="*/ 168295 w 177644"/>
              <a:gd name="connsiteY2" fmla="*/ 122481 h 268337"/>
              <a:gd name="connsiteX3" fmla="*/ 168295 w 177644"/>
              <a:gd name="connsiteY3" fmla="*/ 88822 h 268337"/>
              <a:gd name="connsiteX4" fmla="*/ 157075 w 177644"/>
              <a:gd name="connsiteY4" fmla="*/ 32724 h 268337"/>
              <a:gd name="connsiteX5" fmla="*/ 162685 w 177644"/>
              <a:gd name="connsiteY5" fmla="*/ 4675 h 268337"/>
              <a:gd name="connsiteX6" fmla="*/ 145855 w 177644"/>
              <a:gd name="connsiteY6" fmla="*/ 4675 h 268337"/>
              <a:gd name="connsiteX7" fmla="*/ 100977 w 177644"/>
              <a:gd name="connsiteY7" fmla="*/ 10285 h 268337"/>
              <a:gd name="connsiteX8" fmla="*/ 67318 w 177644"/>
              <a:gd name="connsiteY8" fmla="*/ 21505 h 268337"/>
              <a:gd name="connsiteX9" fmla="*/ 44879 w 177644"/>
              <a:gd name="connsiteY9" fmla="*/ 43944 h 268337"/>
              <a:gd name="connsiteX10" fmla="*/ 11220 w 177644"/>
              <a:gd name="connsiteY10" fmla="*/ 4675 h 268337"/>
              <a:gd name="connsiteX11" fmla="*/ 0 w 177644"/>
              <a:gd name="connsiteY11" fmla="*/ 15895 h 26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644" h="268337">
                <a:moveTo>
                  <a:pt x="145855" y="268337"/>
                </a:moveTo>
                <a:cubicBezTo>
                  <a:pt x="158009" y="238417"/>
                  <a:pt x="170164" y="208498"/>
                  <a:pt x="173904" y="184189"/>
                </a:cubicBezTo>
                <a:cubicBezTo>
                  <a:pt x="177644" y="159880"/>
                  <a:pt x="169230" y="138375"/>
                  <a:pt x="168295" y="122481"/>
                </a:cubicBezTo>
                <a:cubicBezTo>
                  <a:pt x="167360" y="106587"/>
                  <a:pt x="170165" y="103782"/>
                  <a:pt x="168295" y="88822"/>
                </a:cubicBezTo>
                <a:cubicBezTo>
                  <a:pt x="166425" y="73863"/>
                  <a:pt x="158010" y="46748"/>
                  <a:pt x="157075" y="32724"/>
                </a:cubicBezTo>
                <a:cubicBezTo>
                  <a:pt x="156140" y="18700"/>
                  <a:pt x="164555" y="9350"/>
                  <a:pt x="162685" y="4675"/>
                </a:cubicBezTo>
                <a:cubicBezTo>
                  <a:pt x="160815" y="0"/>
                  <a:pt x="156140" y="3740"/>
                  <a:pt x="145855" y="4675"/>
                </a:cubicBezTo>
                <a:cubicBezTo>
                  <a:pt x="135570" y="5610"/>
                  <a:pt x="114066" y="7480"/>
                  <a:pt x="100977" y="10285"/>
                </a:cubicBezTo>
                <a:cubicBezTo>
                  <a:pt x="87888" y="13090"/>
                  <a:pt x="76668" y="15895"/>
                  <a:pt x="67318" y="21505"/>
                </a:cubicBezTo>
                <a:cubicBezTo>
                  <a:pt x="57968" y="27115"/>
                  <a:pt x="54229" y="46749"/>
                  <a:pt x="44879" y="43944"/>
                </a:cubicBezTo>
                <a:cubicBezTo>
                  <a:pt x="35529" y="41139"/>
                  <a:pt x="18700" y="9350"/>
                  <a:pt x="11220" y="4675"/>
                </a:cubicBezTo>
                <a:cubicBezTo>
                  <a:pt x="3740" y="0"/>
                  <a:pt x="1870" y="7947"/>
                  <a:pt x="0" y="15895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Forma livre 28"/>
          <p:cNvSpPr/>
          <p:nvPr/>
        </p:nvSpPr>
        <p:spPr>
          <a:xfrm>
            <a:off x="3938588" y="5132388"/>
            <a:ext cx="254000" cy="511175"/>
          </a:xfrm>
          <a:custGeom>
            <a:avLst/>
            <a:gdLst>
              <a:gd name="connsiteX0" fmla="*/ 28049 w 254312"/>
              <a:gd name="connsiteY0" fmla="*/ 510493 h 510493"/>
              <a:gd name="connsiteX1" fmla="*/ 134635 w 254312"/>
              <a:gd name="connsiteY1" fmla="*/ 504883 h 510493"/>
              <a:gd name="connsiteX2" fmla="*/ 179514 w 254312"/>
              <a:gd name="connsiteY2" fmla="*/ 448785 h 510493"/>
              <a:gd name="connsiteX3" fmla="*/ 235612 w 254312"/>
              <a:gd name="connsiteY3" fmla="*/ 409516 h 510493"/>
              <a:gd name="connsiteX4" fmla="*/ 246832 w 254312"/>
              <a:gd name="connsiteY4" fmla="*/ 263661 h 510493"/>
              <a:gd name="connsiteX5" fmla="*/ 241222 w 254312"/>
              <a:gd name="connsiteY5" fmla="*/ 112196 h 510493"/>
              <a:gd name="connsiteX6" fmla="*/ 168294 w 254312"/>
              <a:gd name="connsiteY6" fmla="*/ 129025 h 510493"/>
              <a:gd name="connsiteX7" fmla="*/ 95367 w 254312"/>
              <a:gd name="connsiteY7" fmla="*/ 78537 h 510493"/>
              <a:gd name="connsiteX8" fmla="*/ 61708 w 254312"/>
              <a:gd name="connsiteY8" fmla="*/ 50488 h 510493"/>
              <a:gd name="connsiteX9" fmla="*/ 28049 w 254312"/>
              <a:gd name="connsiteY9" fmla="*/ 50488 h 510493"/>
              <a:gd name="connsiteX10" fmla="*/ 0 w 254312"/>
              <a:gd name="connsiteY10" fmla="*/ 0 h 51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312" h="510493">
                <a:moveTo>
                  <a:pt x="28049" y="510493"/>
                </a:moveTo>
                <a:lnTo>
                  <a:pt x="134635" y="504883"/>
                </a:lnTo>
                <a:cubicBezTo>
                  <a:pt x="159879" y="494598"/>
                  <a:pt x="162685" y="464679"/>
                  <a:pt x="179514" y="448785"/>
                </a:cubicBezTo>
                <a:cubicBezTo>
                  <a:pt x="196343" y="432891"/>
                  <a:pt x="224392" y="440370"/>
                  <a:pt x="235612" y="409516"/>
                </a:cubicBezTo>
                <a:cubicBezTo>
                  <a:pt x="246832" y="378662"/>
                  <a:pt x="245897" y="313214"/>
                  <a:pt x="246832" y="263661"/>
                </a:cubicBezTo>
                <a:cubicBezTo>
                  <a:pt x="247767" y="214108"/>
                  <a:pt x="254312" y="134635"/>
                  <a:pt x="241222" y="112196"/>
                </a:cubicBezTo>
                <a:cubicBezTo>
                  <a:pt x="228132" y="89757"/>
                  <a:pt x="192603" y="134635"/>
                  <a:pt x="168294" y="129025"/>
                </a:cubicBezTo>
                <a:cubicBezTo>
                  <a:pt x="143985" y="123415"/>
                  <a:pt x="113131" y="91627"/>
                  <a:pt x="95367" y="78537"/>
                </a:cubicBezTo>
                <a:cubicBezTo>
                  <a:pt x="77603" y="65447"/>
                  <a:pt x="72928" y="55163"/>
                  <a:pt x="61708" y="50488"/>
                </a:cubicBezTo>
                <a:cubicBezTo>
                  <a:pt x="50488" y="45813"/>
                  <a:pt x="38334" y="58903"/>
                  <a:pt x="28049" y="50488"/>
                </a:cubicBezTo>
                <a:cubicBezTo>
                  <a:pt x="17764" y="42073"/>
                  <a:pt x="8882" y="21036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Forma livre 29"/>
          <p:cNvSpPr/>
          <p:nvPr/>
        </p:nvSpPr>
        <p:spPr>
          <a:xfrm>
            <a:off x="4162425" y="4689475"/>
            <a:ext cx="1169988" cy="874713"/>
          </a:xfrm>
          <a:custGeom>
            <a:avLst/>
            <a:gdLst>
              <a:gd name="connsiteX0" fmla="*/ 0 w 1170582"/>
              <a:gd name="connsiteY0" fmla="*/ 876066 h 876067"/>
              <a:gd name="connsiteX1" fmla="*/ 67318 w 1170582"/>
              <a:gd name="connsiteY1" fmla="*/ 870457 h 876067"/>
              <a:gd name="connsiteX2" fmla="*/ 95367 w 1170582"/>
              <a:gd name="connsiteY2" fmla="*/ 842408 h 876067"/>
              <a:gd name="connsiteX3" fmla="*/ 173905 w 1170582"/>
              <a:gd name="connsiteY3" fmla="*/ 825578 h 876067"/>
              <a:gd name="connsiteX4" fmla="*/ 207564 w 1170582"/>
              <a:gd name="connsiteY4" fmla="*/ 786309 h 876067"/>
              <a:gd name="connsiteX5" fmla="*/ 269272 w 1170582"/>
              <a:gd name="connsiteY5" fmla="*/ 752650 h 876067"/>
              <a:gd name="connsiteX6" fmla="*/ 336589 w 1170582"/>
              <a:gd name="connsiteY6" fmla="*/ 758260 h 876067"/>
              <a:gd name="connsiteX7" fmla="*/ 415127 w 1170582"/>
              <a:gd name="connsiteY7" fmla="*/ 752650 h 876067"/>
              <a:gd name="connsiteX8" fmla="*/ 415127 w 1170582"/>
              <a:gd name="connsiteY8" fmla="*/ 696552 h 876067"/>
              <a:gd name="connsiteX9" fmla="*/ 493664 w 1170582"/>
              <a:gd name="connsiteY9" fmla="*/ 668503 h 876067"/>
              <a:gd name="connsiteX10" fmla="*/ 555372 w 1170582"/>
              <a:gd name="connsiteY10" fmla="*/ 629235 h 876067"/>
              <a:gd name="connsiteX11" fmla="*/ 600251 w 1170582"/>
              <a:gd name="connsiteY11" fmla="*/ 595576 h 876067"/>
              <a:gd name="connsiteX12" fmla="*/ 656349 w 1170582"/>
              <a:gd name="connsiteY12" fmla="*/ 550697 h 876067"/>
              <a:gd name="connsiteX13" fmla="*/ 723667 w 1170582"/>
              <a:gd name="connsiteY13" fmla="*/ 522648 h 876067"/>
              <a:gd name="connsiteX14" fmla="*/ 790984 w 1170582"/>
              <a:gd name="connsiteY14" fmla="*/ 500209 h 876067"/>
              <a:gd name="connsiteX15" fmla="*/ 802204 w 1170582"/>
              <a:gd name="connsiteY15" fmla="*/ 455330 h 876067"/>
              <a:gd name="connsiteX16" fmla="*/ 824643 w 1170582"/>
              <a:gd name="connsiteY16" fmla="*/ 421671 h 876067"/>
              <a:gd name="connsiteX17" fmla="*/ 847083 w 1170582"/>
              <a:gd name="connsiteY17" fmla="*/ 371183 h 876067"/>
              <a:gd name="connsiteX18" fmla="*/ 880742 w 1170582"/>
              <a:gd name="connsiteY18" fmla="*/ 388012 h 876067"/>
              <a:gd name="connsiteX19" fmla="*/ 931230 w 1170582"/>
              <a:gd name="connsiteY19" fmla="*/ 371183 h 876067"/>
              <a:gd name="connsiteX20" fmla="*/ 976108 w 1170582"/>
              <a:gd name="connsiteY20" fmla="*/ 337524 h 876067"/>
              <a:gd name="connsiteX21" fmla="*/ 1004157 w 1170582"/>
              <a:gd name="connsiteY21" fmla="*/ 337524 h 876067"/>
              <a:gd name="connsiteX22" fmla="*/ 1015377 w 1170582"/>
              <a:gd name="connsiteY22" fmla="*/ 292646 h 876067"/>
              <a:gd name="connsiteX23" fmla="*/ 1110744 w 1170582"/>
              <a:gd name="connsiteY23" fmla="*/ 236547 h 876067"/>
              <a:gd name="connsiteX24" fmla="*/ 1127573 w 1170582"/>
              <a:gd name="connsiteY24" fmla="*/ 191669 h 876067"/>
              <a:gd name="connsiteX25" fmla="*/ 1155623 w 1170582"/>
              <a:gd name="connsiteY25" fmla="*/ 158010 h 876067"/>
              <a:gd name="connsiteX26" fmla="*/ 1037816 w 1170582"/>
              <a:gd name="connsiteY26" fmla="*/ 17765 h 876067"/>
              <a:gd name="connsiteX27" fmla="*/ 981718 w 1170582"/>
              <a:gd name="connsiteY27" fmla="*/ 51423 h 876067"/>
              <a:gd name="connsiteX28" fmla="*/ 936840 w 1170582"/>
              <a:gd name="connsiteY28" fmla="*/ 51423 h 876067"/>
              <a:gd name="connsiteX29" fmla="*/ 891961 w 1170582"/>
              <a:gd name="connsiteY29" fmla="*/ 96302 h 876067"/>
              <a:gd name="connsiteX30" fmla="*/ 852692 w 1170582"/>
              <a:gd name="connsiteY30" fmla="*/ 124351 h 876067"/>
              <a:gd name="connsiteX31" fmla="*/ 807814 w 1170582"/>
              <a:gd name="connsiteY31" fmla="*/ 163620 h 876067"/>
              <a:gd name="connsiteX32" fmla="*/ 757326 w 1170582"/>
              <a:gd name="connsiteY32" fmla="*/ 163620 h 876067"/>
              <a:gd name="connsiteX33" fmla="*/ 718057 w 1170582"/>
              <a:gd name="connsiteY33" fmla="*/ 186059 h 876067"/>
              <a:gd name="connsiteX34" fmla="*/ 667569 w 1170582"/>
              <a:gd name="connsiteY34" fmla="*/ 242157 h 876067"/>
              <a:gd name="connsiteX35" fmla="*/ 600251 w 1170582"/>
              <a:gd name="connsiteY35" fmla="*/ 264596 h 876067"/>
              <a:gd name="connsiteX36" fmla="*/ 560982 w 1170582"/>
              <a:gd name="connsiteY36" fmla="*/ 230938 h 876067"/>
              <a:gd name="connsiteX37" fmla="*/ 544153 w 1170582"/>
              <a:gd name="connsiteY37" fmla="*/ 191669 h 876067"/>
              <a:gd name="connsiteX38" fmla="*/ 538543 w 1170582"/>
              <a:gd name="connsiteY38" fmla="*/ 146790 h 876067"/>
              <a:gd name="connsiteX39" fmla="*/ 504884 w 1170582"/>
              <a:gd name="connsiteY39" fmla="*/ 197279 h 876067"/>
              <a:gd name="connsiteX40" fmla="*/ 443176 w 1170582"/>
              <a:gd name="connsiteY40" fmla="*/ 225328 h 876067"/>
              <a:gd name="connsiteX41" fmla="*/ 409517 w 1170582"/>
              <a:gd name="connsiteY41" fmla="*/ 225328 h 876067"/>
              <a:gd name="connsiteX42" fmla="*/ 370248 w 1170582"/>
              <a:gd name="connsiteY42" fmla="*/ 275816 h 876067"/>
              <a:gd name="connsiteX43" fmla="*/ 392688 w 1170582"/>
              <a:gd name="connsiteY43" fmla="*/ 303865 h 876067"/>
              <a:gd name="connsiteX44" fmla="*/ 359029 w 1170582"/>
              <a:gd name="connsiteY44" fmla="*/ 343134 h 876067"/>
              <a:gd name="connsiteX45" fmla="*/ 308540 w 1170582"/>
              <a:gd name="connsiteY45" fmla="*/ 404842 h 876067"/>
              <a:gd name="connsiteX46" fmla="*/ 218783 w 1170582"/>
              <a:gd name="connsiteY46" fmla="*/ 404842 h 876067"/>
              <a:gd name="connsiteX47" fmla="*/ 230003 w 1170582"/>
              <a:gd name="connsiteY47" fmla="*/ 483379 h 876067"/>
              <a:gd name="connsiteX48" fmla="*/ 185124 w 1170582"/>
              <a:gd name="connsiteY48" fmla="*/ 539477 h 876067"/>
              <a:gd name="connsiteX49" fmla="*/ 196344 w 1170582"/>
              <a:gd name="connsiteY49" fmla="*/ 618015 h 876067"/>
              <a:gd name="connsiteX50" fmla="*/ 190734 w 1170582"/>
              <a:gd name="connsiteY50" fmla="*/ 651674 h 876067"/>
              <a:gd name="connsiteX51" fmla="*/ 280491 w 1170582"/>
              <a:gd name="connsiteY51" fmla="*/ 674113 h 876067"/>
              <a:gd name="connsiteX52" fmla="*/ 291711 w 1170582"/>
              <a:gd name="connsiteY52" fmla="*/ 696552 h 876067"/>
              <a:gd name="connsiteX53" fmla="*/ 286101 w 1170582"/>
              <a:gd name="connsiteY53" fmla="*/ 763870 h 8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70582" h="876067">
                <a:moveTo>
                  <a:pt x="0" y="876066"/>
                </a:moveTo>
                <a:cubicBezTo>
                  <a:pt x="25712" y="876066"/>
                  <a:pt x="51424" y="876067"/>
                  <a:pt x="67318" y="870457"/>
                </a:cubicBezTo>
                <a:cubicBezTo>
                  <a:pt x="83212" y="864847"/>
                  <a:pt x="77603" y="849888"/>
                  <a:pt x="95367" y="842408"/>
                </a:cubicBezTo>
                <a:cubicBezTo>
                  <a:pt x="113131" y="834928"/>
                  <a:pt x="155206" y="834928"/>
                  <a:pt x="173905" y="825578"/>
                </a:cubicBezTo>
                <a:cubicBezTo>
                  <a:pt x="192604" y="816228"/>
                  <a:pt x="191669" y="798464"/>
                  <a:pt x="207564" y="786309"/>
                </a:cubicBezTo>
                <a:cubicBezTo>
                  <a:pt x="223459" y="774154"/>
                  <a:pt x="247768" y="757325"/>
                  <a:pt x="269272" y="752650"/>
                </a:cubicBezTo>
                <a:cubicBezTo>
                  <a:pt x="290776" y="747975"/>
                  <a:pt x="312280" y="758260"/>
                  <a:pt x="336589" y="758260"/>
                </a:cubicBezTo>
                <a:cubicBezTo>
                  <a:pt x="360898" y="758260"/>
                  <a:pt x="402037" y="762935"/>
                  <a:pt x="415127" y="752650"/>
                </a:cubicBezTo>
                <a:cubicBezTo>
                  <a:pt x="428217" y="742365"/>
                  <a:pt x="402038" y="710577"/>
                  <a:pt x="415127" y="696552"/>
                </a:cubicBezTo>
                <a:cubicBezTo>
                  <a:pt x="428217" y="682528"/>
                  <a:pt x="470290" y="679722"/>
                  <a:pt x="493664" y="668503"/>
                </a:cubicBezTo>
                <a:cubicBezTo>
                  <a:pt x="517038" y="657284"/>
                  <a:pt x="537608" y="641389"/>
                  <a:pt x="555372" y="629235"/>
                </a:cubicBezTo>
                <a:cubicBezTo>
                  <a:pt x="573136" y="617081"/>
                  <a:pt x="583421" y="608666"/>
                  <a:pt x="600251" y="595576"/>
                </a:cubicBezTo>
                <a:cubicBezTo>
                  <a:pt x="617081" y="582486"/>
                  <a:pt x="635780" y="562852"/>
                  <a:pt x="656349" y="550697"/>
                </a:cubicBezTo>
                <a:cubicBezTo>
                  <a:pt x="676918" y="538542"/>
                  <a:pt x="701228" y="531063"/>
                  <a:pt x="723667" y="522648"/>
                </a:cubicBezTo>
                <a:cubicBezTo>
                  <a:pt x="746106" y="514233"/>
                  <a:pt x="777894" y="511429"/>
                  <a:pt x="790984" y="500209"/>
                </a:cubicBezTo>
                <a:cubicBezTo>
                  <a:pt x="804074" y="488989"/>
                  <a:pt x="796594" y="468420"/>
                  <a:pt x="802204" y="455330"/>
                </a:cubicBezTo>
                <a:cubicBezTo>
                  <a:pt x="807814" y="442240"/>
                  <a:pt x="817163" y="435696"/>
                  <a:pt x="824643" y="421671"/>
                </a:cubicBezTo>
                <a:cubicBezTo>
                  <a:pt x="832123" y="407646"/>
                  <a:pt x="837733" y="376793"/>
                  <a:pt x="847083" y="371183"/>
                </a:cubicBezTo>
                <a:cubicBezTo>
                  <a:pt x="856433" y="365573"/>
                  <a:pt x="866718" y="388012"/>
                  <a:pt x="880742" y="388012"/>
                </a:cubicBezTo>
                <a:cubicBezTo>
                  <a:pt x="894766" y="388012"/>
                  <a:pt x="915336" y="379598"/>
                  <a:pt x="931230" y="371183"/>
                </a:cubicBezTo>
                <a:cubicBezTo>
                  <a:pt x="947124" y="362768"/>
                  <a:pt x="963954" y="343134"/>
                  <a:pt x="976108" y="337524"/>
                </a:cubicBezTo>
                <a:cubicBezTo>
                  <a:pt x="988263" y="331914"/>
                  <a:pt x="997612" y="345004"/>
                  <a:pt x="1004157" y="337524"/>
                </a:cubicBezTo>
                <a:cubicBezTo>
                  <a:pt x="1010702" y="330044"/>
                  <a:pt x="997613" y="309475"/>
                  <a:pt x="1015377" y="292646"/>
                </a:cubicBezTo>
                <a:cubicBezTo>
                  <a:pt x="1033141" y="275817"/>
                  <a:pt x="1092045" y="253376"/>
                  <a:pt x="1110744" y="236547"/>
                </a:cubicBezTo>
                <a:cubicBezTo>
                  <a:pt x="1129443" y="219718"/>
                  <a:pt x="1120093" y="204758"/>
                  <a:pt x="1127573" y="191669"/>
                </a:cubicBezTo>
                <a:cubicBezTo>
                  <a:pt x="1135053" y="178580"/>
                  <a:pt x="1170582" y="186994"/>
                  <a:pt x="1155623" y="158010"/>
                </a:cubicBezTo>
                <a:cubicBezTo>
                  <a:pt x="1140664" y="129026"/>
                  <a:pt x="1066800" y="35530"/>
                  <a:pt x="1037816" y="17765"/>
                </a:cubicBezTo>
                <a:cubicBezTo>
                  <a:pt x="1008832" y="0"/>
                  <a:pt x="998547" y="45813"/>
                  <a:pt x="981718" y="51423"/>
                </a:cubicBezTo>
                <a:cubicBezTo>
                  <a:pt x="964889" y="57033"/>
                  <a:pt x="951800" y="43943"/>
                  <a:pt x="936840" y="51423"/>
                </a:cubicBezTo>
                <a:cubicBezTo>
                  <a:pt x="921881" y="58903"/>
                  <a:pt x="905986" y="84147"/>
                  <a:pt x="891961" y="96302"/>
                </a:cubicBezTo>
                <a:cubicBezTo>
                  <a:pt x="877936" y="108457"/>
                  <a:pt x="866716" y="113131"/>
                  <a:pt x="852692" y="124351"/>
                </a:cubicBezTo>
                <a:cubicBezTo>
                  <a:pt x="838668" y="135571"/>
                  <a:pt x="823708" y="157075"/>
                  <a:pt x="807814" y="163620"/>
                </a:cubicBezTo>
                <a:cubicBezTo>
                  <a:pt x="791920" y="170165"/>
                  <a:pt x="772286" y="159880"/>
                  <a:pt x="757326" y="163620"/>
                </a:cubicBezTo>
                <a:cubicBezTo>
                  <a:pt x="742366" y="167360"/>
                  <a:pt x="733017" y="172969"/>
                  <a:pt x="718057" y="186059"/>
                </a:cubicBezTo>
                <a:cubicBezTo>
                  <a:pt x="703097" y="199149"/>
                  <a:pt x="687203" y="229068"/>
                  <a:pt x="667569" y="242157"/>
                </a:cubicBezTo>
                <a:cubicBezTo>
                  <a:pt x="647935" y="255246"/>
                  <a:pt x="618015" y="266466"/>
                  <a:pt x="600251" y="264596"/>
                </a:cubicBezTo>
                <a:cubicBezTo>
                  <a:pt x="582487" y="262726"/>
                  <a:pt x="570332" y="243093"/>
                  <a:pt x="560982" y="230938"/>
                </a:cubicBezTo>
                <a:cubicBezTo>
                  <a:pt x="551632" y="218784"/>
                  <a:pt x="547893" y="205694"/>
                  <a:pt x="544153" y="191669"/>
                </a:cubicBezTo>
                <a:cubicBezTo>
                  <a:pt x="540413" y="177644"/>
                  <a:pt x="545088" y="145855"/>
                  <a:pt x="538543" y="146790"/>
                </a:cubicBezTo>
                <a:cubicBezTo>
                  <a:pt x="531998" y="147725"/>
                  <a:pt x="520778" y="184189"/>
                  <a:pt x="504884" y="197279"/>
                </a:cubicBezTo>
                <a:cubicBezTo>
                  <a:pt x="488990" y="210369"/>
                  <a:pt x="459071" y="220653"/>
                  <a:pt x="443176" y="225328"/>
                </a:cubicBezTo>
                <a:cubicBezTo>
                  <a:pt x="427281" y="230003"/>
                  <a:pt x="421672" y="216913"/>
                  <a:pt x="409517" y="225328"/>
                </a:cubicBezTo>
                <a:cubicBezTo>
                  <a:pt x="397362" y="233743"/>
                  <a:pt x="373053" y="262727"/>
                  <a:pt x="370248" y="275816"/>
                </a:cubicBezTo>
                <a:cubicBezTo>
                  <a:pt x="367443" y="288905"/>
                  <a:pt x="394558" y="292645"/>
                  <a:pt x="392688" y="303865"/>
                </a:cubicBezTo>
                <a:cubicBezTo>
                  <a:pt x="390818" y="315085"/>
                  <a:pt x="373054" y="326305"/>
                  <a:pt x="359029" y="343134"/>
                </a:cubicBezTo>
                <a:cubicBezTo>
                  <a:pt x="345004" y="359964"/>
                  <a:pt x="331914" y="394557"/>
                  <a:pt x="308540" y="404842"/>
                </a:cubicBezTo>
                <a:cubicBezTo>
                  <a:pt x="285166" y="415127"/>
                  <a:pt x="231872" y="391753"/>
                  <a:pt x="218783" y="404842"/>
                </a:cubicBezTo>
                <a:cubicBezTo>
                  <a:pt x="205694" y="417931"/>
                  <a:pt x="235613" y="460940"/>
                  <a:pt x="230003" y="483379"/>
                </a:cubicBezTo>
                <a:cubicBezTo>
                  <a:pt x="224393" y="505818"/>
                  <a:pt x="190734" y="517038"/>
                  <a:pt x="185124" y="539477"/>
                </a:cubicBezTo>
                <a:cubicBezTo>
                  <a:pt x="179514" y="561916"/>
                  <a:pt x="195409" y="599316"/>
                  <a:pt x="196344" y="618015"/>
                </a:cubicBezTo>
                <a:cubicBezTo>
                  <a:pt x="197279" y="636714"/>
                  <a:pt x="176710" y="642324"/>
                  <a:pt x="190734" y="651674"/>
                </a:cubicBezTo>
                <a:cubicBezTo>
                  <a:pt x="204758" y="661024"/>
                  <a:pt x="263662" y="666633"/>
                  <a:pt x="280491" y="674113"/>
                </a:cubicBezTo>
                <a:cubicBezTo>
                  <a:pt x="297321" y="681593"/>
                  <a:pt x="290776" y="681593"/>
                  <a:pt x="291711" y="696552"/>
                </a:cubicBezTo>
                <a:cubicBezTo>
                  <a:pt x="292646" y="711511"/>
                  <a:pt x="289373" y="737690"/>
                  <a:pt x="286101" y="76387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Forma livre 30"/>
          <p:cNvSpPr/>
          <p:nvPr/>
        </p:nvSpPr>
        <p:spPr>
          <a:xfrm>
            <a:off x="4168775" y="5256213"/>
            <a:ext cx="184150" cy="68262"/>
          </a:xfrm>
          <a:custGeom>
            <a:avLst/>
            <a:gdLst>
              <a:gd name="connsiteX0" fmla="*/ 0 w 185124"/>
              <a:gd name="connsiteY0" fmla="*/ 936 h 68253"/>
              <a:gd name="connsiteX1" fmla="*/ 61708 w 185124"/>
              <a:gd name="connsiteY1" fmla="*/ 936 h 68253"/>
              <a:gd name="connsiteX2" fmla="*/ 106587 w 185124"/>
              <a:gd name="connsiteY2" fmla="*/ 6545 h 68253"/>
              <a:gd name="connsiteX3" fmla="*/ 134636 w 185124"/>
              <a:gd name="connsiteY3" fmla="*/ 40204 h 68253"/>
              <a:gd name="connsiteX4" fmla="*/ 185124 w 185124"/>
              <a:gd name="connsiteY4" fmla="*/ 68253 h 6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4" h="68253">
                <a:moveTo>
                  <a:pt x="0" y="936"/>
                </a:moveTo>
                <a:cubicBezTo>
                  <a:pt x="21972" y="468"/>
                  <a:pt x="43944" y="1"/>
                  <a:pt x="61708" y="936"/>
                </a:cubicBezTo>
                <a:cubicBezTo>
                  <a:pt x="79472" y="1871"/>
                  <a:pt x="94432" y="0"/>
                  <a:pt x="106587" y="6545"/>
                </a:cubicBezTo>
                <a:cubicBezTo>
                  <a:pt x="118742" y="13090"/>
                  <a:pt x="121547" y="29919"/>
                  <a:pt x="134636" y="40204"/>
                </a:cubicBezTo>
                <a:cubicBezTo>
                  <a:pt x="147726" y="50489"/>
                  <a:pt x="166425" y="59371"/>
                  <a:pt x="185124" y="6825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3879850" y="4799013"/>
            <a:ext cx="465138" cy="452437"/>
          </a:xfrm>
          <a:custGeom>
            <a:avLst/>
            <a:gdLst>
              <a:gd name="connsiteX0" fmla="*/ 304801 w 465615"/>
              <a:gd name="connsiteY0" fmla="*/ 451591 h 451591"/>
              <a:gd name="connsiteX1" fmla="*/ 366509 w 465615"/>
              <a:gd name="connsiteY1" fmla="*/ 395493 h 451591"/>
              <a:gd name="connsiteX2" fmla="*/ 450656 w 465615"/>
              <a:gd name="connsiteY2" fmla="*/ 311345 h 451591"/>
              <a:gd name="connsiteX3" fmla="*/ 456266 w 465615"/>
              <a:gd name="connsiteY3" fmla="*/ 238418 h 451591"/>
              <a:gd name="connsiteX4" fmla="*/ 416997 w 465615"/>
              <a:gd name="connsiteY4" fmla="*/ 204759 h 451591"/>
              <a:gd name="connsiteX5" fmla="*/ 422607 w 465615"/>
              <a:gd name="connsiteY5" fmla="*/ 120612 h 451591"/>
              <a:gd name="connsiteX6" fmla="*/ 416997 w 465615"/>
              <a:gd name="connsiteY6" fmla="*/ 64513 h 451591"/>
              <a:gd name="connsiteX7" fmla="*/ 416997 w 465615"/>
              <a:gd name="connsiteY7" fmla="*/ 19635 h 451591"/>
              <a:gd name="connsiteX8" fmla="*/ 344069 w 465615"/>
              <a:gd name="connsiteY8" fmla="*/ 25245 h 451591"/>
              <a:gd name="connsiteX9" fmla="*/ 299191 w 465615"/>
              <a:gd name="connsiteY9" fmla="*/ 2805 h 451591"/>
              <a:gd name="connsiteX10" fmla="*/ 265532 w 465615"/>
              <a:gd name="connsiteY10" fmla="*/ 42074 h 451591"/>
              <a:gd name="connsiteX11" fmla="*/ 220653 w 465615"/>
              <a:gd name="connsiteY11" fmla="*/ 53294 h 451591"/>
              <a:gd name="connsiteX12" fmla="*/ 175775 w 465615"/>
              <a:gd name="connsiteY12" fmla="*/ 53294 h 451591"/>
              <a:gd name="connsiteX13" fmla="*/ 125287 w 465615"/>
              <a:gd name="connsiteY13" fmla="*/ 98172 h 451591"/>
              <a:gd name="connsiteX14" fmla="*/ 91628 w 465615"/>
              <a:gd name="connsiteY14" fmla="*/ 120612 h 451591"/>
              <a:gd name="connsiteX15" fmla="*/ 63579 w 465615"/>
              <a:gd name="connsiteY15" fmla="*/ 154270 h 451591"/>
              <a:gd name="connsiteX16" fmla="*/ 52359 w 465615"/>
              <a:gd name="connsiteY16" fmla="*/ 193539 h 451591"/>
              <a:gd name="connsiteX17" fmla="*/ 13090 w 465615"/>
              <a:gd name="connsiteY17" fmla="*/ 249637 h 451591"/>
              <a:gd name="connsiteX18" fmla="*/ 7480 w 465615"/>
              <a:gd name="connsiteY18" fmla="*/ 288906 h 451591"/>
              <a:gd name="connsiteX19" fmla="*/ 57969 w 465615"/>
              <a:gd name="connsiteY19" fmla="*/ 345004 h 45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5615" h="451591">
                <a:moveTo>
                  <a:pt x="304801" y="451591"/>
                </a:moveTo>
                <a:cubicBezTo>
                  <a:pt x="323500" y="435229"/>
                  <a:pt x="342200" y="418867"/>
                  <a:pt x="366509" y="395493"/>
                </a:cubicBezTo>
                <a:cubicBezTo>
                  <a:pt x="390818" y="372119"/>
                  <a:pt x="435697" y="337524"/>
                  <a:pt x="450656" y="311345"/>
                </a:cubicBezTo>
                <a:cubicBezTo>
                  <a:pt x="465615" y="285166"/>
                  <a:pt x="461876" y="256182"/>
                  <a:pt x="456266" y="238418"/>
                </a:cubicBezTo>
                <a:cubicBezTo>
                  <a:pt x="450656" y="220654"/>
                  <a:pt x="422607" y="224393"/>
                  <a:pt x="416997" y="204759"/>
                </a:cubicBezTo>
                <a:cubicBezTo>
                  <a:pt x="411387" y="185125"/>
                  <a:pt x="422607" y="143986"/>
                  <a:pt x="422607" y="120612"/>
                </a:cubicBezTo>
                <a:cubicBezTo>
                  <a:pt x="422607" y="97238"/>
                  <a:pt x="417932" y="81343"/>
                  <a:pt x="416997" y="64513"/>
                </a:cubicBezTo>
                <a:cubicBezTo>
                  <a:pt x="416062" y="47684"/>
                  <a:pt x="429152" y="26180"/>
                  <a:pt x="416997" y="19635"/>
                </a:cubicBezTo>
                <a:cubicBezTo>
                  <a:pt x="404842" y="13090"/>
                  <a:pt x="363703" y="28050"/>
                  <a:pt x="344069" y="25245"/>
                </a:cubicBezTo>
                <a:cubicBezTo>
                  <a:pt x="324435" y="22440"/>
                  <a:pt x="312280" y="0"/>
                  <a:pt x="299191" y="2805"/>
                </a:cubicBezTo>
                <a:cubicBezTo>
                  <a:pt x="286102" y="5610"/>
                  <a:pt x="278622" y="33659"/>
                  <a:pt x="265532" y="42074"/>
                </a:cubicBezTo>
                <a:cubicBezTo>
                  <a:pt x="252442" y="50489"/>
                  <a:pt x="235613" y="51424"/>
                  <a:pt x="220653" y="53294"/>
                </a:cubicBezTo>
                <a:cubicBezTo>
                  <a:pt x="205694" y="55164"/>
                  <a:pt x="191669" y="45814"/>
                  <a:pt x="175775" y="53294"/>
                </a:cubicBezTo>
                <a:cubicBezTo>
                  <a:pt x="159881" y="60774"/>
                  <a:pt x="139311" y="86952"/>
                  <a:pt x="125287" y="98172"/>
                </a:cubicBezTo>
                <a:cubicBezTo>
                  <a:pt x="111263" y="109392"/>
                  <a:pt x="101913" y="111262"/>
                  <a:pt x="91628" y="120612"/>
                </a:cubicBezTo>
                <a:cubicBezTo>
                  <a:pt x="81343" y="129962"/>
                  <a:pt x="70124" y="142116"/>
                  <a:pt x="63579" y="154270"/>
                </a:cubicBezTo>
                <a:cubicBezTo>
                  <a:pt x="57034" y="166425"/>
                  <a:pt x="60774" y="177645"/>
                  <a:pt x="52359" y="193539"/>
                </a:cubicBezTo>
                <a:cubicBezTo>
                  <a:pt x="43944" y="209433"/>
                  <a:pt x="20570" y="233743"/>
                  <a:pt x="13090" y="249637"/>
                </a:cubicBezTo>
                <a:cubicBezTo>
                  <a:pt x="5610" y="265532"/>
                  <a:pt x="0" y="273012"/>
                  <a:pt x="7480" y="288906"/>
                </a:cubicBezTo>
                <a:cubicBezTo>
                  <a:pt x="14960" y="304801"/>
                  <a:pt x="36464" y="324902"/>
                  <a:pt x="57969" y="34500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Forma livre 32"/>
          <p:cNvSpPr/>
          <p:nvPr/>
        </p:nvSpPr>
        <p:spPr>
          <a:xfrm>
            <a:off x="4291013" y="4610100"/>
            <a:ext cx="398462" cy="242888"/>
          </a:xfrm>
          <a:custGeom>
            <a:avLst/>
            <a:gdLst>
              <a:gd name="connsiteX0" fmla="*/ 398297 w 398297"/>
              <a:gd name="connsiteY0" fmla="*/ 243092 h 243092"/>
              <a:gd name="connsiteX1" fmla="*/ 359028 w 398297"/>
              <a:gd name="connsiteY1" fmla="*/ 186994 h 243092"/>
              <a:gd name="connsiteX2" fmla="*/ 319760 w 398297"/>
              <a:gd name="connsiteY2" fmla="*/ 108456 h 243092"/>
              <a:gd name="connsiteX3" fmla="*/ 297320 w 398297"/>
              <a:gd name="connsiteY3" fmla="*/ 13089 h 243092"/>
              <a:gd name="connsiteX4" fmla="*/ 241222 w 398297"/>
              <a:gd name="connsiteY4" fmla="*/ 29919 h 243092"/>
              <a:gd name="connsiteX5" fmla="*/ 213173 w 398297"/>
              <a:gd name="connsiteY5" fmla="*/ 46748 h 243092"/>
              <a:gd name="connsiteX6" fmla="*/ 173904 w 398297"/>
              <a:gd name="connsiteY6" fmla="*/ 86017 h 243092"/>
              <a:gd name="connsiteX7" fmla="*/ 129026 w 398297"/>
              <a:gd name="connsiteY7" fmla="*/ 125286 h 243092"/>
              <a:gd name="connsiteX8" fmla="*/ 95367 w 398297"/>
              <a:gd name="connsiteY8" fmla="*/ 158945 h 243092"/>
              <a:gd name="connsiteX9" fmla="*/ 56098 w 398297"/>
              <a:gd name="connsiteY9" fmla="*/ 203823 h 243092"/>
              <a:gd name="connsiteX10" fmla="*/ 0 w 398297"/>
              <a:gd name="connsiteY10" fmla="*/ 203823 h 2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297" h="243092">
                <a:moveTo>
                  <a:pt x="398297" y="243092"/>
                </a:moveTo>
                <a:cubicBezTo>
                  <a:pt x="385207" y="226262"/>
                  <a:pt x="372118" y="209433"/>
                  <a:pt x="359028" y="186994"/>
                </a:cubicBezTo>
                <a:cubicBezTo>
                  <a:pt x="345938" y="164555"/>
                  <a:pt x="330045" y="137440"/>
                  <a:pt x="319760" y="108456"/>
                </a:cubicBezTo>
                <a:cubicBezTo>
                  <a:pt x="309475" y="79472"/>
                  <a:pt x="310410" y="26178"/>
                  <a:pt x="297320" y="13089"/>
                </a:cubicBezTo>
                <a:cubicBezTo>
                  <a:pt x="284230" y="0"/>
                  <a:pt x="255247" y="24309"/>
                  <a:pt x="241222" y="29919"/>
                </a:cubicBezTo>
                <a:cubicBezTo>
                  <a:pt x="227198" y="35529"/>
                  <a:pt x="224393" y="37398"/>
                  <a:pt x="213173" y="46748"/>
                </a:cubicBezTo>
                <a:cubicBezTo>
                  <a:pt x="201953" y="56098"/>
                  <a:pt x="187928" y="72927"/>
                  <a:pt x="173904" y="86017"/>
                </a:cubicBezTo>
                <a:cubicBezTo>
                  <a:pt x="159880" y="99107"/>
                  <a:pt x="142116" y="113131"/>
                  <a:pt x="129026" y="125286"/>
                </a:cubicBezTo>
                <a:cubicBezTo>
                  <a:pt x="115937" y="137441"/>
                  <a:pt x="107522" y="145856"/>
                  <a:pt x="95367" y="158945"/>
                </a:cubicBezTo>
                <a:cubicBezTo>
                  <a:pt x="83212" y="172035"/>
                  <a:pt x="71992" y="196343"/>
                  <a:pt x="56098" y="203823"/>
                </a:cubicBezTo>
                <a:cubicBezTo>
                  <a:pt x="40204" y="211303"/>
                  <a:pt x="20102" y="207563"/>
                  <a:pt x="0" y="20382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Forma livre 33"/>
          <p:cNvSpPr/>
          <p:nvPr/>
        </p:nvSpPr>
        <p:spPr>
          <a:xfrm>
            <a:off x="4495800" y="4106863"/>
            <a:ext cx="1020763" cy="739775"/>
          </a:xfrm>
          <a:custGeom>
            <a:avLst/>
            <a:gdLst>
              <a:gd name="connsiteX0" fmla="*/ 828382 w 1021921"/>
              <a:gd name="connsiteY0" fmla="*/ 739561 h 739561"/>
              <a:gd name="connsiteX1" fmla="*/ 867651 w 1021921"/>
              <a:gd name="connsiteY1" fmla="*/ 694682 h 739561"/>
              <a:gd name="connsiteX2" fmla="*/ 873261 w 1021921"/>
              <a:gd name="connsiteY2" fmla="*/ 655414 h 739561"/>
              <a:gd name="connsiteX3" fmla="*/ 951798 w 1021921"/>
              <a:gd name="connsiteY3" fmla="*/ 593706 h 739561"/>
              <a:gd name="connsiteX4" fmla="*/ 985457 w 1021921"/>
              <a:gd name="connsiteY4" fmla="*/ 565657 h 739561"/>
              <a:gd name="connsiteX5" fmla="*/ 1007896 w 1021921"/>
              <a:gd name="connsiteY5" fmla="*/ 515168 h 739561"/>
              <a:gd name="connsiteX6" fmla="*/ 1019116 w 1021921"/>
              <a:gd name="connsiteY6" fmla="*/ 436631 h 739561"/>
              <a:gd name="connsiteX7" fmla="*/ 991067 w 1021921"/>
              <a:gd name="connsiteY7" fmla="*/ 391752 h 739561"/>
              <a:gd name="connsiteX8" fmla="*/ 979847 w 1021921"/>
              <a:gd name="connsiteY8" fmla="*/ 318825 h 739561"/>
              <a:gd name="connsiteX9" fmla="*/ 918139 w 1021921"/>
              <a:gd name="connsiteY9" fmla="*/ 257117 h 739561"/>
              <a:gd name="connsiteX10" fmla="*/ 867651 w 1021921"/>
              <a:gd name="connsiteY10" fmla="*/ 229068 h 739561"/>
              <a:gd name="connsiteX11" fmla="*/ 817163 w 1021921"/>
              <a:gd name="connsiteY11" fmla="*/ 206628 h 739561"/>
              <a:gd name="connsiteX12" fmla="*/ 789114 w 1021921"/>
              <a:gd name="connsiteY12" fmla="*/ 172970 h 739561"/>
              <a:gd name="connsiteX13" fmla="*/ 828382 w 1021921"/>
              <a:gd name="connsiteY13" fmla="*/ 128091 h 739561"/>
              <a:gd name="connsiteX14" fmla="*/ 817163 w 1021921"/>
              <a:gd name="connsiteY14" fmla="*/ 71993 h 739561"/>
              <a:gd name="connsiteX15" fmla="*/ 761065 w 1021921"/>
              <a:gd name="connsiteY15" fmla="*/ 77603 h 739561"/>
              <a:gd name="connsiteX16" fmla="*/ 660088 w 1021921"/>
              <a:gd name="connsiteY16" fmla="*/ 77603 h 739561"/>
              <a:gd name="connsiteX17" fmla="*/ 592770 w 1021921"/>
              <a:gd name="connsiteY17" fmla="*/ 77603 h 739561"/>
              <a:gd name="connsiteX18" fmla="*/ 508623 w 1021921"/>
              <a:gd name="connsiteY18" fmla="*/ 60773 h 739561"/>
              <a:gd name="connsiteX19" fmla="*/ 458134 w 1021921"/>
              <a:gd name="connsiteY19" fmla="*/ 60773 h 739561"/>
              <a:gd name="connsiteX20" fmla="*/ 413256 w 1021921"/>
              <a:gd name="connsiteY20" fmla="*/ 4675 h 739561"/>
              <a:gd name="connsiteX21" fmla="*/ 424476 w 1021921"/>
              <a:gd name="connsiteY21" fmla="*/ 88822 h 739561"/>
              <a:gd name="connsiteX22" fmla="*/ 402036 w 1021921"/>
              <a:gd name="connsiteY22" fmla="*/ 122481 h 739561"/>
              <a:gd name="connsiteX23" fmla="*/ 396427 w 1021921"/>
              <a:gd name="connsiteY23" fmla="*/ 178579 h 739561"/>
              <a:gd name="connsiteX24" fmla="*/ 368377 w 1021921"/>
              <a:gd name="connsiteY24" fmla="*/ 223458 h 739561"/>
              <a:gd name="connsiteX25" fmla="*/ 317889 w 1021921"/>
              <a:gd name="connsiteY25" fmla="*/ 262727 h 739561"/>
              <a:gd name="connsiteX26" fmla="*/ 250571 w 1021921"/>
              <a:gd name="connsiteY26" fmla="*/ 279556 h 739561"/>
              <a:gd name="connsiteX27" fmla="*/ 211303 w 1021921"/>
              <a:gd name="connsiteY27" fmla="*/ 330044 h 739561"/>
              <a:gd name="connsiteX28" fmla="*/ 138375 w 1021921"/>
              <a:gd name="connsiteY28" fmla="*/ 352484 h 739561"/>
              <a:gd name="connsiteX29" fmla="*/ 20569 w 1021921"/>
              <a:gd name="connsiteY29" fmla="*/ 380533 h 739561"/>
              <a:gd name="connsiteX30" fmla="*/ 14959 w 1021921"/>
              <a:gd name="connsiteY30" fmla="*/ 414192 h 739561"/>
              <a:gd name="connsiteX31" fmla="*/ 14959 w 1021921"/>
              <a:gd name="connsiteY31" fmla="*/ 475900 h 739561"/>
              <a:gd name="connsiteX32" fmla="*/ 37398 w 1021921"/>
              <a:gd name="connsiteY32" fmla="*/ 520778 h 73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21921" h="739561">
                <a:moveTo>
                  <a:pt x="828382" y="739561"/>
                </a:moveTo>
                <a:cubicBezTo>
                  <a:pt x="844276" y="724134"/>
                  <a:pt x="860171" y="708707"/>
                  <a:pt x="867651" y="694682"/>
                </a:cubicBezTo>
                <a:cubicBezTo>
                  <a:pt x="875131" y="680657"/>
                  <a:pt x="859237" y="672243"/>
                  <a:pt x="873261" y="655414"/>
                </a:cubicBezTo>
                <a:cubicBezTo>
                  <a:pt x="887285" y="638585"/>
                  <a:pt x="933099" y="608665"/>
                  <a:pt x="951798" y="593706"/>
                </a:cubicBezTo>
                <a:cubicBezTo>
                  <a:pt x="970497" y="578747"/>
                  <a:pt x="976107" y="578747"/>
                  <a:pt x="985457" y="565657"/>
                </a:cubicBezTo>
                <a:cubicBezTo>
                  <a:pt x="994807" y="552567"/>
                  <a:pt x="1002286" y="536672"/>
                  <a:pt x="1007896" y="515168"/>
                </a:cubicBezTo>
                <a:cubicBezTo>
                  <a:pt x="1013506" y="493664"/>
                  <a:pt x="1021921" y="457200"/>
                  <a:pt x="1019116" y="436631"/>
                </a:cubicBezTo>
                <a:cubicBezTo>
                  <a:pt x="1016311" y="416062"/>
                  <a:pt x="997612" y="411386"/>
                  <a:pt x="991067" y="391752"/>
                </a:cubicBezTo>
                <a:cubicBezTo>
                  <a:pt x="984522" y="372118"/>
                  <a:pt x="992002" y="341264"/>
                  <a:pt x="979847" y="318825"/>
                </a:cubicBezTo>
                <a:cubicBezTo>
                  <a:pt x="967692" y="296386"/>
                  <a:pt x="936838" y="272076"/>
                  <a:pt x="918139" y="257117"/>
                </a:cubicBezTo>
                <a:cubicBezTo>
                  <a:pt x="899440" y="242158"/>
                  <a:pt x="884480" y="237483"/>
                  <a:pt x="867651" y="229068"/>
                </a:cubicBezTo>
                <a:cubicBezTo>
                  <a:pt x="850822" y="220653"/>
                  <a:pt x="830252" y="215978"/>
                  <a:pt x="817163" y="206628"/>
                </a:cubicBezTo>
                <a:cubicBezTo>
                  <a:pt x="804074" y="197278"/>
                  <a:pt x="787244" y="186059"/>
                  <a:pt x="789114" y="172970"/>
                </a:cubicBezTo>
                <a:cubicBezTo>
                  <a:pt x="790984" y="159881"/>
                  <a:pt x="823707" y="144921"/>
                  <a:pt x="828382" y="128091"/>
                </a:cubicBezTo>
                <a:cubicBezTo>
                  <a:pt x="833057" y="111262"/>
                  <a:pt x="828382" y="80408"/>
                  <a:pt x="817163" y="71993"/>
                </a:cubicBezTo>
                <a:cubicBezTo>
                  <a:pt x="805944" y="63578"/>
                  <a:pt x="787244" y="76668"/>
                  <a:pt x="761065" y="77603"/>
                </a:cubicBezTo>
                <a:cubicBezTo>
                  <a:pt x="734886" y="78538"/>
                  <a:pt x="660088" y="77603"/>
                  <a:pt x="660088" y="77603"/>
                </a:cubicBezTo>
                <a:cubicBezTo>
                  <a:pt x="632039" y="77603"/>
                  <a:pt x="618014" y="80408"/>
                  <a:pt x="592770" y="77603"/>
                </a:cubicBezTo>
                <a:cubicBezTo>
                  <a:pt x="567526" y="74798"/>
                  <a:pt x="531062" y="63578"/>
                  <a:pt x="508623" y="60773"/>
                </a:cubicBezTo>
                <a:cubicBezTo>
                  <a:pt x="486184" y="57968"/>
                  <a:pt x="474029" y="70123"/>
                  <a:pt x="458134" y="60773"/>
                </a:cubicBezTo>
                <a:cubicBezTo>
                  <a:pt x="442240" y="51423"/>
                  <a:pt x="418866" y="0"/>
                  <a:pt x="413256" y="4675"/>
                </a:cubicBezTo>
                <a:cubicBezTo>
                  <a:pt x="407646" y="9350"/>
                  <a:pt x="426346" y="69188"/>
                  <a:pt x="424476" y="88822"/>
                </a:cubicBezTo>
                <a:cubicBezTo>
                  <a:pt x="422606" y="108456"/>
                  <a:pt x="406711" y="107522"/>
                  <a:pt x="402036" y="122481"/>
                </a:cubicBezTo>
                <a:cubicBezTo>
                  <a:pt x="397361" y="137441"/>
                  <a:pt x="402037" y="161750"/>
                  <a:pt x="396427" y="178579"/>
                </a:cubicBezTo>
                <a:cubicBezTo>
                  <a:pt x="390817" y="195408"/>
                  <a:pt x="381467" y="209433"/>
                  <a:pt x="368377" y="223458"/>
                </a:cubicBezTo>
                <a:cubicBezTo>
                  <a:pt x="355287" y="237483"/>
                  <a:pt x="337523" y="253377"/>
                  <a:pt x="317889" y="262727"/>
                </a:cubicBezTo>
                <a:cubicBezTo>
                  <a:pt x="298255" y="272077"/>
                  <a:pt x="268335" y="268337"/>
                  <a:pt x="250571" y="279556"/>
                </a:cubicBezTo>
                <a:cubicBezTo>
                  <a:pt x="232807" y="290776"/>
                  <a:pt x="230002" y="317889"/>
                  <a:pt x="211303" y="330044"/>
                </a:cubicBezTo>
                <a:cubicBezTo>
                  <a:pt x="192604" y="342199"/>
                  <a:pt x="170164" y="344069"/>
                  <a:pt x="138375" y="352484"/>
                </a:cubicBezTo>
                <a:cubicBezTo>
                  <a:pt x="106586" y="360899"/>
                  <a:pt x="41138" y="370248"/>
                  <a:pt x="20569" y="380533"/>
                </a:cubicBezTo>
                <a:cubicBezTo>
                  <a:pt x="0" y="390818"/>
                  <a:pt x="15894" y="398298"/>
                  <a:pt x="14959" y="414192"/>
                </a:cubicBezTo>
                <a:cubicBezTo>
                  <a:pt x="14024" y="430086"/>
                  <a:pt x="11219" y="458136"/>
                  <a:pt x="14959" y="475900"/>
                </a:cubicBezTo>
                <a:cubicBezTo>
                  <a:pt x="18699" y="493664"/>
                  <a:pt x="28048" y="507221"/>
                  <a:pt x="37398" y="52077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Forma livre 34"/>
          <p:cNvSpPr/>
          <p:nvPr/>
        </p:nvSpPr>
        <p:spPr>
          <a:xfrm>
            <a:off x="3938588" y="5626100"/>
            <a:ext cx="211137" cy="246063"/>
          </a:xfrm>
          <a:custGeom>
            <a:avLst/>
            <a:gdLst>
              <a:gd name="connsiteX0" fmla="*/ 0 w 211303"/>
              <a:gd name="connsiteY0" fmla="*/ 0 h 245897"/>
              <a:gd name="connsiteX1" fmla="*/ 33659 w 211303"/>
              <a:gd name="connsiteY1" fmla="*/ 84148 h 245897"/>
              <a:gd name="connsiteX2" fmla="*/ 72927 w 211303"/>
              <a:gd name="connsiteY2" fmla="*/ 112197 h 245897"/>
              <a:gd name="connsiteX3" fmla="*/ 123416 w 211303"/>
              <a:gd name="connsiteY3" fmla="*/ 140246 h 245897"/>
              <a:gd name="connsiteX4" fmla="*/ 151465 w 211303"/>
              <a:gd name="connsiteY4" fmla="*/ 173905 h 245897"/>
              <a:gd name="connsiteX5" fmla="*/ 123416 w 211303"/>
              <a:gd name="connsiteY5" fmla="*/ 213173 h 245897"/>
              <a:gd name="connsiteX6" fmla="*/ 196343 w 211303"/>
              <a:gd name="connsiteY6" fmla="*/ 241222 h 245897"/>
              <a:gd name="connsiteX7" fmla="*/ 190734 w 211303"/>
              <a:gd name="connsiteY7" fmla="*/ 185124 h 245897"/>
              <a:gd name="connsiteX8" fmla="*/ 207563 w 211303"/>
              <a:gd name="connsiteY8" fmla="*/ 145856 h 245897"/>
              <a:gd name="connsiteX9" fmla="*/ 207563 w 211303"/>
              <a:gd name="connsiteY9" fmla="*/ 106587 h 245897"/>
              <a:gd name="connsiteX10" fmla="*/ 185124 w 211303"/>
              <a:gd name="connsiteY10" fmla="*/ 56099 h 245897"/>
              <a:gd name="connsiteX11" fmla="*/ 123416 w 211303"/>
              <a:gd name="connsiteY11" fmla="*/ 0 h 24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303" h="245897">
                <a:moveTo>
                  <a:pt x="0" y="0"/>
                </a:moveTo>
                <a:cubicBezTo>
                  <a:pt x="10752" y="32724"/>
                  <a:pt x="21505" y="65449"/>
                  <a:pt x="33659" y="84148"/>
                </a:cubicBezTo>
                <a:cubicBezTo>
                  <a:pt x="45813" y="102847"/>
                  <a:pt x="57968" y="102847"/>
                  <a:pt x="72927" y="112197"/>
                </a:cubicBezTo>
                <a:cubicBezTo>
                  <a:pt x="87887" y="121547"/>
                  <a:pt x="110326" y="129961"/>
                  <a:pt x="123416" y="140246"/>
                </a:cubicBezTo>
                <a:cubicBezTo>
                  <a:pt x="136506" y="150531"/>
                  <a:pt x="151465" y="161751"/>
                  <a:pt x="151465" y="173905"/>
                </a:cubicBezTo>
                <a:cubicBezTo>
                  <a:pt x="151465" y="186059"/>
                  <a:pt x="115936" y="201954"/>
                  <a:pt x="123416" y="213173"/>
                </a:cubicBezTo>
                <a:cubicBezTo>
                  <a:pt x="130896" y="224392"/>
                  <a:pt x="185123" y="245897"/>
                  <a:pt x="196343" y="241222"/>
                </a:cubicBezTo>
                <a:cubicBezTo>
                  <a:pt x="207563" y="236547"/>
                  <a:pt x="188864" y="201018"/>
                  <a:pt x="190734" y="185124"/>
                </a:cubicBezTo>
                <a:cubicBezTo>
                  <a:pt x="192604" y="169230"/>
                  <a:pt x="204758" y="158945"/>
                  <a:pt x="207563" y="145856"/>
                </a:cubicBezTo>
                <a:cubicBezTo>
                  <a:pt x="210368" y="132767"/>
                  <a:pt x="211303" y="121547"/>
                  <a:pt x="207563" y="106587"/>
                </a:cubicBezTo>
                <a:cubicBezTo>
                  <a:pt x="203823" y="91627"/>
                  <a:pt x="199148" y="73863"/>
                  <a:pt x="185124" y="56099"/>
                </a:cubicBezTo>
                <a:cubicBezTo>
                  <a:pt x="171100" y="38335"/>
                  <a:pt x="147258" y="19167"/>
                  <a:pt x="123416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Forma livre 35"/>
          <p:cNvSpPr/>
          <p:nvPr/>
        </p:nvSpPr>
        <p:spPr>
          <a:xfrm>
            <a:off x="4129088" y="5559425"/>
            <a:ext cx="133350" cy="349250"/>
          </a:xfrm>
          <a:custGeom>
            <a:avLst/>
            <a:gdLst>
              <a:gd name="connsiteX0" fmla="*/ 0 w 133700"/>
              <a:gd name="connsiteY0" fmla="*/ 314149 h 349678"/>
              <a:gd name="connsiteX1" fmla="*/ 50488 w 133700"/>
              <a:gd name="connsiteY1" fmla="*/ 347808 h 349678"/>
              <a:gd name="connsiteX2" fmla="*/ 89757 w 133700"/>
              <a:gd name="connsiteY2" fmla="*/ 325369 h 349678"/>
              <a:gd name="connsiteX3" fmla="*/ 100976 w 133700"/>
              <a:gd name="connsiteY3" fmla="*/ 297320 h 349678"/>
              <a:gd name="connsiteX4" fmla="*/ 117806 w 133700"/>
              <a:gd name="connsiteY4" fmla="*/ 274881 h 349678"/>
              <a:gd name="connsiteX5" fmla="*/ 100976 w 133700"/>
              <a:gd name="connsiteY5" fmla="*/ 224392 h 349678"/>
              <a:gd name="connsiteX6" fmla="*/ 117806 w 133700"/>
              <a:gd name="connsiteY6" fmla="*/ 145855 h 349678"/>
              <a:gd name="connsiteX7" fmla="*/ 129025 w 133700"/>
              <a:gd name="connsiteY7" fmla="*/ 123416 h 349678"/>
              <a:gd name="connsiteX8" fmla="*/ 89757 w 133700"/>
              <a:gd name="connsiteY8" fmla="*/ 100976 h 349678"/>
              <a:gd name="connsiteX9" fmla="*/ 78537 w 133700"/>
              <a:gd name="connsiteY9" fmla="*/ 50488 h 349678"/>
              <a:gd name="connsiteX10" fmla="*/ 39268 w 133700"/>
              <a:gd name="connsiteY10" fmla="*/ 0 h 34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700" h="349678">
                <a:moveTo>
                  <a:pt x="0" y="314149"/>
                </a:moveTo>
                <a:cubicBezTo>
                  <a:pt x="17764" y="330043"/>
                  <a:pt x="35529" y="345938"/>
                  <a:pt x="50488" y="347808"/>
                </a:cubicBezTo>
                <a:cubicBezTo>
                  <a:pt x="65448" y="349678"/>
                  <a:pt x="81342" y="333784"/>
                  <a:pt x="89757" y="325369"/>
                </a:cubicBezTo>
                <a:cubicBezTo>
                  <a:pt x="98172" y="316954"/>
                  <a:pt x="96301" y="305735"/>
                  <a:pt x="100976" y="297320"/>
                </a:cubicBezTo>
                <a:cubicBezTo>
                  <a:pt x="105651" y="288905"/>
                  <a:pt x="117806" y="287036"/>
                  <a:pt x="117806" y="274881"/>
                </a:cubicBezTo>
                <a:cubicBezTo>
                  <a:pt x="117806" y="262726"/>
                  <a:pt x="100976" y="245896"/>
                  <a:pt x="100976" y="224392"/>
                </a:cubicBezTo>
                <a:cubicBezTo>
                  <a:pt x="100976" y="202888"/>
                  <a:pt x="113131" y="162684"/>
                  <a:pt x="117806" y="145855"/>
                </a:cubicBezTo>
                <a:cubicBezTo>
                  <a:pt x="122481" y="129026"/>
                  <a:pt x="133700" y="130896"/>
                  <a:pt x="129025" y="123416"/>
                </a:cubicBezTo>
                <a:cubicBezTo>
                  <a:pt x="124350" y="115936"/>
                  <a:pt x="98172" y="113131"/>
                  <a:pt x="89757" y="100976"/>
                </a:cubicBezTo>
                <a:cubicBezTo>
                  <a:pt x="81342" y="88821"/>
                  <a:pt x="86952" y="67317"/>
                  <a:pt x="78537" y="50488"/>
                </a:cubicBezTo>
                <a:cubicBezTo>
                  <a:pt x="70122" y="33659"/>
                  <a:pt x="39268" y="0"/>
                  <a:pt x="39268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Forma livre 36"/>
          <p:cNvSpPr/>
          <p:nvPr/>
        </p:nvSpPr>
        <p:spPr>
          <a:xfrm>
            <a:off x="4195763" y="5892800"/>
            <a:ext cx="201612" cy="182563"/>
          </a:xfrm>
          <a:custGeom>
            <a:avLst/>
            <a:gdLst>
              <a:gd name="connsiteX0" fmla="*/ 0 w 201954"/>
              <a:gd name="connsiteY0" fmla="*/ 8414 h 182319"/>
              <a:gd name="connsiteX1" fmla="*/ 56098 w 201954"/>
              <a:gd name="connsiteY1" fmla="*/ 2805 h 182319"/>
              <a:gd name="connsiteX2" fmla="*/ 100977 w 201954"/>
              <a:gd name="connsiteY2" fmla="*/ 25244 h 182319"/>
              <a:gd name="connsiteX3" fmla="*/ 123416 w 201954"/>
              <a:gd name="connsiteY3" fmla="*/ 58903 h 182319"/>
              <a:gd name="connsiteX4" fmla="*/ 157075 w 201954"/>
              <a:gd name="connsiteY4" fmla="*/ 103781 h 182319"/>
              <a:gd name="connsiteX5" fmla="*/ 185124 w 201954"/>
              <a:gd name="connsiteY5" fmla="*/ 165489 h 182319"/>
              <a:gd name="connsiteX6" fmla="*/ 201954 w 201954"/>
              <a:gd name="connsiteY6" fmla="*/ 182319 h 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54" h="182319">
                <a:moveTo>
                  <a:pt x="0" y="8414"/>
                </a:moveTo>
                <a:cubicBezTo>
                  <a:pt x="19634" y="4207"/>
                  <a:pt x="39269" y="0"/>
                  <a:pt x="56098" y="2805"/>
                </a:cubicBezTo>
                <a:cubicBezTo>
                  <a:pt x="72928" y="5610"/>
                  <a:pt x="89757" y="15894"/>
                  <a:pt x="100977" y="25244"/>
                </a:cubicBezTo>
                <a:cubicBezTo>
                  <a:pt x="112197" y="34594"/>
                  <a:pt x="114066" y="45814"/>
                  <a:pt x="123416" y="58903"/>
                </a:cubicBezTo>
                <a:cubicBezTo>
                  <a:pt x="132766" y="71992"/>
                  <a:pt x="146790" y="86017"/>
                  <a:pt x="157075" y="103781"/>
                </a:cubicBezTo>
                <a:cubicBezTo>
                  <a:pt x="167360" y="121545"/>
                  <a:pt x="177644" y="152399"/>
                  <a:pt x="185124" y="165489"/>
                </a:cubicBezTo>
                <a:cubicBezTo>
                  <a:pt x="192604" y="178579"/>
                  <a:pt x="197279" y="180449"/>
                  <a:pt x="201954" y="18231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Forma livre 37"/>
          <p:cNvSpPr/>
          <p:nvPr/>
        </p:nvSpPr>
        <p:spPr>
          <a:xfrm>
            <a:off x="4279900" y="4689475"/>
            <a:ext cx="1476375" cy="1200150"/>
          </a:xfrm>
          <a:custGeom>
            <a:avLst/>
            <a:gdLst>
              <a:gd name="connsiteX0" fmla="*/ 0 w 1475382"/>
              <a:gd name="connsiteY0" fmla="*/ 1200501 h 1200501"/>
              <a:gd name="connsiteX1" fmla="*/ 44878 w 1475382"/>
              <a:gd name="connsiteY1" fmla="*/ 1161232 h 1200501"/>
              <a:gd name="connsiteX2" fmla="*/ 117806 w 1475382"/>
              <a:gd name="connsiteY2" fmla="*/ 1138793 h 1200501"/>
              <a:gd name="connsiteX3" fmla="*/ 185123 w 1475382"/>
              <a:gd name="connsiteY3" fmla="*/ 1161232 h 1200501"/>
              <a:gd name="connsiteX4" fmla="*/ 308539 w 1475382"/>
              <a:gd name="connsiteY4" fmla="*/ 1166842 h 1200501"/>
              <a:gd name="connsiteX5" fmla="*/ 375857 w 1475382"/>
              <a:gd name="connsiteY5" fmla="*/ 1121963 h 1200501"/>
              <a:gd name="connsiteX6" fmla="*/ 420736 w 1475382"/>
              <a:gd name="connsiteY6" fmla="*/ 1037816 h 1200501"/>
              <a:gd name="connsiteX7" fmla="*/ 482444 w 1475382"/>
              <a:gd name="connsiteY7" fmla="*/ 1049036 h 1200501"/>
              <a:gd name="connsiteX8" fmla="*/ 611470 w 1475382"/>
              <a:gd name="connsiteY8" fmla="*/ 1015377 h 1200501"/>
              <a:gd name="connsiteX9" fmla="*/ 667568 w 1475382"/>
              <a:gd name="connsiteY9" fmla="*/ 959279 h 1200501"/>
              <a:gd name="connsiteX10" fmla="*/ 751715 w 1475382"/>
              <a:gd name="connsiteY10" fmla="*/ 914400 h 1200501"/>
              <a:gd name="connsiteX11" fmla="*/ 813423 w 1475382"/>
              <a:gd name="connsiteY11" fmla="*/ 880741 h 1200501"/>
              <a:gd name="connsiteX12" fmla="*/ 891960 w 1475382"/>
              <a:gd name="connsiteY12" fmla="*/ 880741 h 1200501"/>
              <a:gd name="connsiteX13" fmla="*/ 964888 w 1475382"/>
              <a:gd name="connsiteY13" fmla="*/ 869522 h 1200501"/>
              <a:gd name="connsiteX14" fmla="*/ 1049035 w 1475382"/>
              <a:gd name="connsiteY14" fmla="*/ 869522 h 1200501"/>
              <a:gd name="connsiteX15" fmla="*/ 1116353 w 1475382"/>
              <a:gd name="connsiteY15" fmla="*/ 897571 h 1200501"/>
              <a:gd name="connsiteX16" fmla="*/ 1150012 w 1475382"/>
              <a:gd name="connsiteY16" fmla="*/ 880741 h 1200501"/>
              <a:gd name="connsiteX17" fmla="*/ 1200500 w 1475382"/>
              <a:gd name="connsiteY17" fmla="*/ 852692 h 1200501"/>
              <a:gd name="connsiteX18" fmla="*/ 1234159 w 1475382"/>
              <a:gd name="connsiteY18" fmla="*/ 746106 h 1200501"/>
              <a:gd name="connsiteX19" fmla="*/ 1273428 w 1475382"/>
              <a:gd name="connsiteY19" fmla="*/ 695617 h 1200501"/>
              <a:gd name="connsiteX20" fmla="*/ 1222939 w 1475382"/>
              <a:gd name="connsiteY20" fmla="*/ 639519 h 1200501"/>
              <a:gd name="connsiteX21" fmla="*/ 1166841 w 1475382"/>
              <a:gd name="connsiteY21" fmla="*/ 594641 h 1200501"/>
              <a:gd name="connsiteX22" fmla="*/ 1211720 w 1475382"/>
              <a:gd name="connsiteY22" fmla="*/ 549762 h 1200501"/>
              <a:gd name="connsiteX23" fmla="*/ 1267818 w 1475382"/>
              <a:gd name="connsiteY23" fmla="*/ 572201 h 1200501"/>
              <a:gd name="connsiteX24" fmla="*/ 1357575 w 1475382"/>
              <a:gd name="connsiteY24" fmla="*/ 566592 h 1200501"/>
              <a:gd name="connsiteX25" fmla="*/ 1464162 w 1475382"/>
              <a:gd name="connsiteY25" fmla="*/ 560982 h 1200501"/>
              <a:gd name="connsiteX26" fmla="*/ 1424893 w 1475382"/>
              <a:gd name="connsiteY26" fmla="*/ 510493 h 1200501"/>
              <a:gd name="connsiteX27" fmla="*/ 1408063 w 1475382"/>
              <a:gd name="connsiteY27" fmla="*/ 454395 h 1200501"/>
              <a:gd name="connsiteX28" fmla="*/ 1363185 w 1475382"/>
              <a:gd name="connsiteY28" fmla="*/ 403907 h 1200501"/>
              <a:gd name="connsiteX29" fmla="*/ 1335136 w 1475382"/>
              <a:gd name="connsiteY29" fmla="*/ 364638 h 1200501"/>
              <a:gd name="connsiteX30" fmla="*/ 1335136 w 1475382"/>
              <a:gd name="connsiteY30" fmla="*/ 314150 h 1200501"/>
              <a:gd name="connsiteX31" fmla="*/ 1295867 w 1475382"/>
              <a:gd name="connsiteY31" fmla="*/ 241222 h 1200501"/>
              <a:gd name="connsiteX32" fmla="*/ 1307087 w 1475382"/>
              <a:gd name="connsiteY32" fmla="*/ 168295 h 1200501"/>
              <a:gd name="connsiteX33" fmla="*/ 1267818 w 1475382"/>
              <a:gd name="connsiteY33" fmla="*/ 117806 h 1200501"/>
              <a:gd name="connsiteX34" fmla="*/ 1256598 w 1475382"/>
              <a:gd name="connsiteY34" fmla="*/ 28049 h 1200501"/>
              <a:gd name="connsiteX35" fmla="*/ 1228549 w 1475382"/>
              <a:gd name="connsiteY35" fmla="*/ 22439 h 1200501"/>
              <a:gd name="connsiteX36" fmla="*/ 1194890 w 1475382"/>
              <a:gd name="connsiteY36" fmla="*/ 0 h 12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75382" h="1200501">
                <a:moveTo>
                  <a:pt x="0" y="1200501"/>
                </a:moveTo>
                <a:cubicBezTo>
                  <a:pt x="12622" y="1186009"/>
                  <a:pt x="25244" y="1171517"/>
                  <a:pt x="44878" y="1161232"/>
                </a:cubicBezTo>
                <a:cubicBezTo>
                  <a:pt x="64512" y="1150947"/>
                  <a:pt x="94432" y="1138793"/>
                  <a:pt x="117806" y="1138793"/>
                </a:cubicBezTo>
                <a:cubicBezTo>
                  <a:pt x="141180" y="1138793"/>
                  <a:pt x="153334" y="1156557"/>
                  <a:pt x="185123" y="1161232"/>
                </a:cubicBezTo>
                <a:cubicBezTo>
                  <a:pt x="216912" y="1165907"/>
                  <a:pt x="276750" y="1173387"/>
                  <a:pt x="308539" y="1166842"/>
                </a:cubicBezTo>
                <a:cubicBezTo>
                  <a:pt x="340328" y="1160297"/>
                  <a:pt x="357158" y="1143467"/>
                  <a:pt x="375857" y="1121963"/>
                </a:cubicBezTo>
                <a:cubicBezTo>
                  <a:pt x="394557" y="1100459"/>
                  <a:pt x="402972" y="1049970"/>
                  <a:pt x="420736" y="1037816"/>
                </a:cubicBezTo>
                <a:cubicBezTo>
                  <a:pt x="438500" y="1025662"/>
                  <a:pt x="450655" y="1052776"/>
                  <a:pt x="482444" y="1049036"/>
                </a:cubicBezTo>
                <a:cubicBezTo>
                  <a:pt x="514233" y="1045296"/>
                  <a:pt x="580616" y="1030336"/>
                  <a:pt x="611470" y="1015377"/>
                </a:cubicBezTo>
                <a:cubicBezTo>
                  <a:pt x="642324" y="1000418"/>
                  <a:pt x="644194" y="976108"/>
                  <a:pt x="667568" y="959279"/>
                </a:cubicBezTo>
                <a:cubicBezTo>
                  <a:pt x="690942" y="942450"/>
                  <a:pt x="751715" y="914400"/>
                  <a:pt x="751715" y="914400"/>
                </a:cubicBezTo>
                <a:cubicBezTo>
                  <a:pt x="776024" y="901310"/>
                  <a:pt x="790049" y="886351"/>
                  <a:pt x="813423" y="880741"/>
                </a:cubicBezTo>
                <a:cubicBezTo>
                  <a:pt x="836797" y="875131"/>
                  <a:pt x="866716" y="882611"/>
                  <a:pt x="891960" y="880741"/>
                </a:cubicBezTo>
                <a:cubicBezTo>
                  <a:pt x="917204" y="878871"/>
                  <a:pt x="938709" y="871392"/>
                  <a:pt x="964888" y="869522"/>
                </a:cubicBezTo>
                <a:cubicBezTo>
                  <a:pt x="991067" y="867652"/>
                  <a:pt x="1023791" y="864847"/>
                  <a:pt x="1049035" y="869522"/>
                </a:cubicBezTo>
                <a:cubicBezTo>
                  <a:pt x="1074279" y="874197"/>
                  <a:pt x="1099524" y="895701"/>
                  <a:pt x="1116353" y="897571"/>
                </a:cubicBezTo>
                <a:cubicBezTo>
                  <a:pt x="1133182" y="899441"/>
                  <a:pt x="1135987" y="888221"/>
                  <a:pt x="1150012" y="880741"/>
                </a:cubicBezTo>
                <a:cubicBezTo>
                  <a:pt x="1164037" y="873261"/>
                  <a:pt x="1186476" y="875131"/>
                  <a:pt x="1200500" y="852692"/>
                </a:cubicBezTo>
                <a:cubicBezTo>
                  <a:pt x="1214525" y="830253"/>
                  <a:pt x="1222004" y="772285"/>
                  <a:pt x="1234159" y="746106"/>
                </a:cubicBezTo>
                <a:cubicBezTo>
                  <a:pt x="1246314" y="719927"/>
                  <a:pt x="1275298" y="713381"/>
                  <a:pt x="1273428" y="695617"/>
                </a:cubicBezTo>
                <a:cubicBezTo>
                  <a:pt x="1271558" y="677853"/>
                  <a:pt x="1240703" y="656348"/>
                  <a:pt x="1222939" y="639519"/>
                </a:cubicBezTo>
                <a:cubicBezTo>
                  <a:pt x="1205175" y="622690"/>
                  <a:pt x="1168711" y="609600"/>
                  <a:pt x="1166841" y="594641"/>
                </a:cubicBezTo>
                <a:cubicBezTo>
                  <a:pt x="1164971" y="579682"/>
                  <a:pt x="1194891" y="553502"/>
                  <a:pt x="1211720" y="549762"/>
                </a:cubicBezTo>
                <a:cubicBezTo>
                  <a:pt x="1228549" y="546022"/>
                  <a:pt x="1243509" y="569396"/>
                  <a:pt x="1267818" y="572201"/>
                </a:cubicBezTo>
                <a:cubicBezTo>
                  <a:pt x="1292127" y="575006"/>
                  <a:pt x="1357575" y="566592"/>
                  <a:pt x="1357575" y="566592"/>
                </a:cubicBezTo>
                <a:cubicBezTo>
                  <a:pt x="1390299" y="564722"/>
                  <a:pt x="1452942" y="570332"/>
                  <a:pt x="1464162" y="560982"/>
                </a:cubicBezTo>
                <a:cubicBezTo>
                  <a:pt x="1475382" y="551632"/>
                  <a:pt x="1434243" y="528257"/>
                  <a:pt x="1424893" y="510493"/>
                </a:cubicBezTo>
                <a:cubicBezTo>
                  <a:pt x="1415543" y="492729"/>
                  <a:pt x="1418348" y="472159"/>
                  <a:pt x="1408063" y="454395"/>
                </a:cubicBezTo>
                <a:cubicBezTo>
                  <a:pt x="1397778" y="436631"/>
                  <a:pt x="1375340" y="418867"/>
                  <a:pt x="1363185" y="403907"/>
                </a:cubicBezTo>
                <a:cubicBezTo>
                  <a:pt x="1351031" y="388948"/>
                  <a:pt x="1339811" y="379598"/>
                  <a:pt x="1335136" y="364638"/>
                </a:cubicBezTo>
                <a:cubicBezTo>
                  <a:pt x="1330461" y="349679"/>
                  <a:pt x="1341681" y="334719"/>
                  <a:pt x="1335136" y="314150"/>
                </a:cubicBezTo>
                <a:cubicBezTo>
                  <a:pt x="1328591" y="293581"/>
                  <a:pt x="1300542" y="265531"/>
                  <a:pt x="1295867" y="241222"/>
                </a:cubicBezTo>
                <a:cubicBezTo>
                  <a:pt x="1291192" y="216913"/>
                  <a:pt x="1311762" y="188864"/>
                  <a:pt x="1307087" y="168295"/>
                </a:cubicBezTo>
                <a:cubicBezTo>
                  <a:pt x="1302412" y="147726"/>
                  <a:pt x="1276233" y="141180"/>
                  <a:pt x="1267818" y="117806"/>
                </a:cubicBezTo>
                <a:cubicBezTo>
                  <a:pt x="1259403" y="94432"/>
                  <a:pt x="1263143" y="43943"/>
                  <a:pt x="1256598" y="28049"/>
                </a:cubicBezTo>
                <a:cubicBezTo>
                  <a:pt x="1250053" y="12155"/>
                  <a:pt x="1238834" y="27114"/>
                  <a:pt x="1228549" y="22439"/>
                </a:cubicBezTo>
                <a:cubicBezTo>
                  <a:pt x="1218264" y="17764"/>
                  <a:pt x="1206577" y="8882"/>
                  <a:pt x="119489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Forma livre 38"/>
          <p:cNvSpPr/>
          <p:nvPr/>
        </p:nvSpPr>
        <p:spPr>
          <a:xfrm>
            <a:off x="4257675" y="5630863"/>
            <a:ext cx="157163" cy="185737"/>
          </a:xfrm>
          <a:custGeom>
            <a:avLst/>
            <a:gdLst>
              <a:gd name="connsiteX0" fmla="*/ 157075 w 157075"/>
              <a:gd name="connsiteY0" fmla="*/ 186059 h 186059"/>
              <a:gd name="connsiteX1" fmla="*/ 151465 w 157075"/>
              <a:gd name="connsiteY1" fmla="*/ 101912 h 186059"/>
              <a:gd name="connsiteX2" fmla="*/ 145856 w 157075"/>
              <a:gd name="connsiteY2" fmla="*/ 40204 h 186059"/>
              <a:gd name="connsiteX3" fmla="*/ 112197 w 157075"/>
              <a:gd name="connsiteY3" fmla="*/ 23374 h 186059"/>
              <a:gd name="connsiteX4" fmla="*/ 100977 w 157075"/>
              <a:gd name="connsiteY4" fmla="*/ 935 h 186059"/>
              <a:gd name="connsiteX5" fmla="*/ 84148 w 157075"/>
              <a:gd name="connsiteY5" fmla="*/ 28984 h 186059"/>
              <a:gd name="connsiteX6" fmla="*/ 61708 w 157075"/>
              <a:gd name="connsiteY6" fmla="*/ 40204 h 186059"/>
              <a:gd name="connsiteX7" fmla="*/ 33659 w 157075"/>
              <a:gd name="connsiteY7" fmla="*/ 45814 h 186059"/>
              <a:gd name="connsiteX8" fmla="*/ 0 w 157075"/>
              <a:gd name="connsiteY8" fmla="*/ 45814 h 18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75" h="186059">
                <a:moveTo>
                  <a:pt x="157075" y="186059"/>
                </a:moveTo>
                <a:cubicBezTo>
                  <a:pt x="155205" y="156140"/>
                  <a:pt x="153335" y="126221"/>
                  <a:pt x="151465" y="101912"/>
                </a:cubicBezTo>
                <a:cubicBezTo>
                  <a:pt x="149595" y="77603"/>
                  <a:pt x="152401" y="53294"/>
                  <a:pt x="145856" y="40204"/>
                </a:cubicBezTo>
                <a:cubicBezTo>
                  <a:pt x="139311" y="27114"/>
                  <a:pt x="119677" y="29919"/>
                  <a:pt x="112197" y="23374"/>
                </a:cubicBezTo>
                <a:cubicBezTo>
                  <a:pt x="104717" y="16829"/>
                  <a:pt x="105652" y="0"/>
                  <a:pt x="100977" y="935"/>
                </a:cubicBezTo>
                <a:cubicBezTo>
                  <a:pt x="96302" y="1870"/>
                  <a:pt x="90693" y="22439"/>
                  <a:pt x="84148" y="28984"/>
                </a:cubicBezTo>
                <a:cubicBezTo>
                  <a:pt x="77603" y="35529"/>
                  <a:pt x="70123" y="37399"/>
                  <a:pt x="61708" y="40204"/>
                </a:cubicBezTo>
                <a:cubicBezTo>
                  <a:pt x="53293" y="43009"/>
                  <a:pt x="43944" y="44879"/>
                  <a:pt x="33659" y="45814"/>
                </a:cubicBezTo>
                <a:cubicBezTo>
                  <a:pt x="23374" y="46749"/>
                  <a:pt x="11687" y="46281"/>
                  <a:pt x="0" y="4581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" name="Forma livre 39"/>
          <p:cNvSpPr/>
          <p:nvPr/>
        </p:nvSpPr>
        <p:spPr>
          <a:xfrm>
            <a:off x="4337050" y="5503863"/>
            <a:ext cx="95250" cy="179387"/>
          </a:xfrm>
          <a:custGeom>
            <a:avLst/>
            <a:gdLst>
              <a:gd name="connsiteX0" fmla="*/ 72927 w 95367"/>
              <a:gd name="connsiteY0" fmla="*/ 179515 h 179515"/>
              <a:gd name="connsiteX1" fmla="*/ 95367 w 95367"/>
              <a:gd name="connsiteY1" fmla="*/ 106587 h 179515"/>
              <a:gd name="connsiteX2" fmla="*/ 72927 w 95367"/>
              <a:gd name="connsiteY2" fmla="*/ 67318 h 179515"/>
              <a:gd name="connsiteX3" fmla="*/ 33659 w 95367"/>
              <a:gd name="connsiteY3" fmla="*/ 50489 h 179515"/>
              <a:gd name="connsiteX4" fmla="*/ 22439 w 95367"/>
              <a:gd name="connsiteY4" fmla="*/ 11220 h 179515"/>
              <a:gd name="connsiteX5" fmla="*/ 0 w 95367"/>
              <a:gd name="connsiteY5" fmla="*/ 0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67" h="179515">
                <a:moveTo>
                  <a:pt x="72927" y="179515"/>
                </a:moveTo>
                <a:cubicBezTo>
                  <a:pt x="84147" y="152400"/>
                  <a:pt x="95367" y="125286"/>
                  <a:pt x="95367" y="106587"/>
                </a:cubicBezTo>
                <a:cubicBezTo>
                  <a:pt x="95367" y="87888"/>
                  <a:pt x="83212" y="76668"/>
                  <a:pt x="72927" y="67318"/>
                </a:cubicBezTo>
                <a:cubicBezTo>
                  <a:pt x="62642" y="57968"/>
                  <a:pt x="42074" y="59839"/>
                  <a:pt x="33659" y="50489"/>
                </a:cubicBezTo>
                <a:cubicBezTo>
                  <a:pt x="25244" y="41139"/>
                  <a:pt x="28049" y="19635"/>
                  <a:pt x="22439" y="11220"/>
                </a:cubicBezTo>
                <a:cubicBezTo>
                  <a:pt x="16829" y="2805"/>
                  <a:pt x="8414" y="1402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Forma livre 40"/>
          <p:cNvSpPr/>
          <p:nvPr/>
        </p:nvSpPr>
        <p:spPr>
          <a:xfrm>
            <a:off x="5475288" y="5540375"/>
            <a:ext cx="257175" cy="120650"/>
          </a:xfrm>
          <a:custGeom>
            <a:avLst/>
            <a:gdLst>
              <a:gd name="connsiteX0" fmla="*/ 258052 w 258052"/>
              <a:gd name="connsiteY0" fmla="*/ 120611 h 120611"/>
              <a:gd name="connsiteX1" fmla="*/ 201954 w 258052"/>
              <a:gd name="connsiteY1" fmla="*/ 53294 h 120611"/>
              <a:gd name="connsiteX2" fmla="*/ 157075 w 258052"/>
              <a:gd name="connsiteY2" fmla="*/ 25244 h 120611"/>
              <a:gd name="connsiteX3" fmla="*/ 117807 w 258052"/>
              <a:gd name="connsiteY3" fmla="*/ 25244 h 120611"/>
              <a:gd name="connsiteX4" fmla="*/ 84148 w 258052"/>
              <a:gd name="connsiteY4" fmla="*/ 2805 h 120611"/>
              <a:gd name="connsiteX5" fmla="*/ 33659 w 258052"/>
              <a:gd name="connsiteY5" fmla="*/ 8415 h 120611"/>
              <a:gd name="connsiteX6" fmla="*/ 0 w 258052"/>
              <a:gd name="connsiteY6" fmla="*/ 8415 h 12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52" h="120611">
                <a:moveTo>
                  <a:pt x="258052" y="120611"/>
                </a:moveTo>
                <a:cubicBezTo>
                  <a:pt x="238417" y="94899"/>
                  <a:pt x="218783" y="69188"/>
                  <a:pt x="201954" y="53294"/>
                </a:cubicBezTo>
                <a:cubicBezTo>
                  <a:pt x="185125" y="37400"/>
                  <a:pt x="171099" y="29919"/>
                  <a:pt x="157075" y="25244"/>
                </a:cubicBezTo>
                <a:cubicBezTo>
                  <a:pt x="143051" y="20569"/>
                  <a:pt x="129962" y="28984"/>
                  <a:pt x="117807" y="25244"/>
                </a:cubicBezTo>
                <a:cubicBezTo>
                  <a:pt x="105653" y="21504"/>
                  <a:pt x="98173" y="5610"/>
                  <a:pt x="84148" y="2805"/>
                </a:cubicBezTo>
                <a:cubicBezTo>
                  <a:pt x="70123" y="0"/>
                  <a:pt x="47683" y="7480"/>
                  <a:pt x="33659" y="8415"/>
                </a:cubicBezTo>
                <a:cubicBezTo>
                  <a:pt x="19635" y="9350"/>
                  <a:pt x="9817" y="8882"/>
                  <a:pt x="0" y="8415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Forma livre 41"/>
          <p:cNvSpPr/>
          <p:nvPr/>
        </p:nvSpPr>
        <p:spPr>
          <a:xfrm>
            <a:off x="3598863" y="4589463"/>
            <a:ext cx="309562" cy="554037"/>
          </a:xfrm>
          <a:custGeom>
            <a:avLst/>
            <a:gdLst>
              <a:gd name="connsiteX0" fmla="*/ 192604 w 308540"/>
              <a:gd name="connsiteY0" fmla="*/ 555371 h 555371"/>
              <a:gd name="connsiteX1" fmla="*/ 186994 w 308540"/>
              <a:gd name="connsiteY1" fmla="*/ 314149 h 555371"/>
              <a:gd name="connsiteX2" fmla="*/ 203823 w 308540"/>
              <a:gd name="connsiteY2" fmla="*/ 280490 h 555371"/>
              <a:gd name="connsiteX3" fmla="*/ 231872 w 308540"/>
              <a:gd name="connsiteY3" fmla="*/ 235612 h 555371"/>
              <a:gd name="connsiteX4" fmla="*/ 259921 w 308540"/>
              <a:gd name="connsiteY4" fmla="*/ 235612 h 555371"/>
              <a:gd name="connsiteX5" fmla="*/ 282361 w 308540"/>
              <a:gd name="connsiteY5" fmla="*/ 218782 h 555371"/>
              <a:gd name="connsiteX6" fmla="*/ 287970 w 308540"/>
              <a:gd name="connsiteY6" fmla="*/ 157074 h 555371"/>
              <a:gd name="connsiteX7" fmla="*/ 304800 w 308540"/>
              <a:gd name="connsiteY7" fmla="*/ 22439 h 555371"/>
              <a:gd name="connsiteX8" fmla="*/ 265531 w 308540"/>
              <a:gd name="connsiteY8" fmla="*/ 22439 h 555371"/>
              <a:gd name="connsiteX9" fmla="*/ 220653 w 308540"/>
              <a:gd name="connsiteY9" fmla="*/ 39268 h 555371"/>
              <a:gd name="connsiteX10" fmla="*/ 186994 w 308540"/>
              <a:gd name="connsiteY10" fmla="*/ 44878 h 555371"/>
              <a:gd name="connsiteX11" fmla="*/ 181384 w 308540"/>
              <a:gd name="connsiteY11" fmla="*/ 22439 h 555371"/>
              <a:gd name="connsiteX12" fmla="*/ 153335 w 308540"/>
              <a:gd name="connsiteY12" fmla="*/ 44878 h 555371"/>
              <a:gd name="connsiteX13" fmla="*/ 114066 w 308540"/>
              <a:gd name="connsiteY13" fmla="*/ 56098 h 555371"/>
              <a:gd name="connsiteX14" fmla="*/ 46748 w 308540"/>
              <a:gd name="connsiteY14" fmla="*/ 129025 h 555371"/>
              <a:gd name="connsiteX15" fmla="*/ 1870 w 308540"/>
              <a:gd name="connsiteY15" fmla="*/ 151464 h 555371"/>
              <a:gd name="connsiteX16" fmla="*/ 35529 w 308540"/>
              <a:gd name="connsiteY16" fmla="*/ 280490 h 555371"/>
              <a:gd name="connsiteX17" fmla="*/ 18699 w 308540"/>
              <a:gd name="connsiteY17" fmla="*/ 527322 h 5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8540" h="555371">
                <a:moveTo>
                  <a:pt x="192604" y="555371"/>
                </a:moveTo>
                <a:cubicBezTo>
                  <a:pt x="188864" y="457666"/>
                  <a:pt x="185124" y="359962"/>
                  <a:pt x="186994" y="314149"/>
                </a:cubicBezTo>
                <a:cubicBezTo>
                  <a:pt x="188864" y="268336"/>
                  <a:pt x="196343" y="293580"/>
                  <a:pt x="203823" y="280490"/>
                </a:cubicBezTo>
                <a:cubicBezTo>
                  <a:pt x="211303" y="267401"/>
                  <a:pt x="222522" y="243092"/>
                  <a:pt x="231872" y="235612"/>
                </a:cubicBezTo>
                <a:cubicBezTo>
                  <a:pt x="241222" y="228132"/>
                  <a:pt x="251506" y="238417"/>
                  <a:pt x="259921" y="235612"/>
                </a:cubicBezTo>
                <a:cubicBezTo>
                  <a:pt x="268336" y="232807"/>
                  <a:pt x="277686" y="231872"/>
                  <a:pt x="282361" y="218782"/>
                </a:cubicBezTo>
                <a:cubicBezTo>
                  <a:pt x="287036" y="205692"/>
                  <a:pt x="284230" y="189798"/>
                  <a:pt x="287970" y="157074"/>
                </a:cubicBezTo>
                <a:cubicBezTo>
                  <a:pt x="291710" y="124350"/>
                  <a:pt x="308540" y="44878"/>
                  <a:pt x="304800" y="22439"/>
                </a:cubicBezTo>
                <a:cubicBezTo>
                  <a:pt x="301060" y="0"/>
                  <a:pt x="279556" y="19634"/>
                  <a:pt x="265531" y="22439"/>
                </a:cubicBezTo>
                <a:cubicBezTo>
                  <a:pt x="251506" y="25244"/>
                  <a:pt x="233743" y="35528"/>
                  <a:pt x="220653" y="39268"/>
                </a:cubicBezTo>
                <a:cubicBezTo>
                  <a:pt x="207564" y="43008"/>
                  <a:pt x="193539" y="47683"/>
                  <a:pt x="186994" y="44878"/>
                </a:cubicBezTo>
                <a:cubicBezTo>
                  <a:pt x="180449" y="42073"/>
                  <a:pt x="186994" y="22439"/>
                  <a:pt x="181384" y="22439"/>
                </a:cubicBezTo>
                <a:cubicBezTo>
                  <a:pt x="175774" y="22439"/>
                  <a:pt x="164555" y="39268"/>
                  <a:pt x="153335" y="44878"/>
                </a:cubicBezTo>
                <a:cubicBezTo>
                  <a:pt x="142115" y="50488"/>
                  <a:pt x="131830" y="42074"/>
                  <a:pt x="114066" y="56098"/>
                </a:cubicBezTo>
                <a:cubicBezTo>
                  <a:pt x="96302" y="70122"/>
                  <a:pt x="65447" y="113131"/>
                  <a:pt x="46748" y="129025"/>
                </a:cubicBezTo>
                <a:cubicBezTo>
                  <a:pt x="28049" y="144919"/>
                  <a:pt x="3740" y="126220"/>
                  <a:pt x="1870" y="151464"/>
                </a:cubicBezTo>
                <a:cubicBezTo>
                  <a:pt x="0" y="176708"/>
                  <a:pt x="32724" y="217847"/>
                  <a:pt x="35529" y="280490"/>
                </a:cubicBezTo>
                <a:cubicBezTo>
                  <a:pt x="38334" y="343133"/>
                  <a:pt x="28516" y="435227"/>
                  <a:pt x="18699" y="527322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Forma livre 42"/>
          <p:cNvSpPr/>
          <p:nvPr/>
        </p:nvSpPr>
        <p:spPr>
          <a:xfrm>
            <a:off x="3346450" y="4762500"/>
            <a:ext cx="271463" cy="376238"/>
          </a:xfrm>
          <a:custGeom>
            <a:avLst/>
            <a:gdLst>
              <a:gd name="connsiteX0" fmla="*/ 29919 w 271141"/>
              <a:gd name="connsiteY0" fmla="*/ 375857 h 375857"/>
              <a:gd name="connsiteX1" fmla="*/ 7480 w 271141"/>
              <a:gd name="connsiteY1" fmla="*/ 302930 h 375857"/>
              <a:gd name="connsiteX2" fmla="*/ 74798 w 271141"/>
              <a:gd name="connsiteY2" fmla="*/ 230002 h 375857"/>
              <a:gd name="connsiteX3" fmla="*/ 114066 w 271141"/>
              <a:gd name="connsiteY3" fmla="*/ 196343 h 375857"/>
              <a:gd name="connsiteX4" fmla="*/ 147725 w 271141"/>
              <a:gd name="connsiteY4" fmla="*/ 123416 h 375857"/>
              <a:gd name="connsiteX5" fmla="*/ 181384 w 271141"/>
              <a:gd name="connsiteY5" fmla="*/ 84147 h 375857"/>
              <a:gd name="connsiteX6" fmla="*/ 198214 w 271141"/>
              <a:gd name="connsiteY6" fmla="*/ 33659 h 375857"/>
              <a:gd name="connsiteX7" fmla="*/ 243092 w 271141"/>
              <a:gd name="connsiteY7" fmla="*/ 16829 h 375857"/>
              <a:gd name="connsiteX8" fmla="*/ 271141 w 271141"/>
              <a:gd name="connsiteY8" fmla="*/ 0 h 3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41" h="375857">
                <a:moveTo>
                  <a:pt x="29919" y="375857"/>
                </a:moveTo>
                <a:cubicBezTo>
                  <a:pt x="14959" y="351548"/>
                  <a:pt x="0" y="327239"/>
                  <a:pt x="7480" y="302930"/>
                </a:cubicBezTo>
                <a:cubicBezTo>
                  <a:pt x="14960" y="278621"/>
                  <a:pt x="57034" y="247767"/>
                  <a:pt x="74798" y="230002"/>
                </a:cubicBezTo>
                <a:cubicBezTo>
                  <a:pt x="92562" y="212238"/>
                  <a:pt x="101912" y="214107"/>
                  <a:pt x="114066" y="196343"/>
                </a:cubicBezTo>
                <a:cubicBezTo>
                  <a:pt x="126221" y="178579"/>
                  <a:pt x="136505" y="142115"/>
                  <a:pt x="147725" y="123416"/>
                </a:cubicBezTo>
                <a:cubicBezTo>
                  <a:pt x="158945" y="104717"/>
                  <a:pt x="172969" y="99106"/>
                  <a:pt x="181384" y="84147"/>
                </a:cubicBezTo>
                <a:cubicBezTo>
                  <a:pt x="189799" y="69188"/>
                  <a:pt x="187929" y="44879"/>
                  <a:pt x="198214" y="33659"/>
                </a:cubicBezTo>
                <a:cubicBezTo>
                  <a:pt x="208499" y="22439"/>
                  <a:pt x="230938" y="22439"/>
                  <a:pt x="243092" y="16829"/>
                </a:cubicBezTo>
                <a:cubicBezTo>
                  <a:pt x="255247" y="11219"/>
                  <a:pt x="263194" y="5609"/>
                  <a:pt x="271141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Forma livre 43"/>
          <p:cNvSpPr/>
          <p:nvPr/>
        </p:nvSpPr>
        <p:spPr>
          <a:xfrm>
            <a:off x="3017838" y="5199063"/>
            <a:ext cx="258762" cy="231775"/>
          </a:xfrm>
          <a:custGeom>
            <a:avLst/>
            <a:gdLst>
              <a:gd name="connsiteX0" fmla="*/ 258052 w 258052"/>
              <a:gd name="connsiteY0" fmla="*/ 231873 h 231873"/>
              <a:gd name="connsiteX1" fmla="*/ 230002 w 258052"/>
              <a:gd name="connsiteY1" fmla="*/ 170165 h 231873"/>
              <a:gd name="connsiteX2" fmla="*/ 241222 w 258052"/>
              <a:gd name="connsiteY2" fmla="*/ 46749 h 231873"/>
              <a:gd name="connsiteX3" fmla="*/ 230002 w 258052"/>
              <a:gd name="connsiteY3" fmla="*/ 7480 h 231873"/>
              <a:gd name="connsiteX4" fmla="*/ 173904 w 258052"/>
              <a:gd name="connsiteY4" fmla="*/ 1870 h 231873"/>
              <a:gd name="connsiteX5" fmla="*/ 84147 w 258052"/>
              <a:gd name="connsiteY5" fmla="*/ 7480 h 231873"/>
              <a:gd name="connsiteX6" fmla="*/ 28049 w 258052"/>
              <a:gd name="connsiteY6" fmla="*/ 35529 h 231873"/>
              <a:gd name="connsiteX7" fmla="*/ 0 w 258052"/>
              <a:gd name="connsiteY7" fmla="*/ 29919 h 2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52" h="231873">
                <a:moveTo>
                  <a:pt x="258052" y="231873"/>
                </a:moveTo>
                <a:cubicBezTo>
                  <a:pt x="245429" y="216446"/>
                  <a:pt x="232807" y="201019"/>
                  <a:pt x="230002" y="170165"/>
                </a:cubicBezTo>
                <a:cubicBezTo>
                  <a:pt x="227197" y="139311"/>
                  <a:pt x="241222" y="73863"/>
                  <a:pt x="241222" y="46749"/>
                </a:cubicBezTo>
                <a:cubicBezTo>
                  <a:pt x="241222" y="19635"/>
                  <a:pt x="241222" y="14960"/>
                  <a:pt x="230002" y="7480"/>
                </a:cubicBezTo>
                <a:cubicBezTo>
                  <a:pt x="218782" y="0"/>
                  <a:pt x="198213" y="1870"/>
                  <a:pt x="173904" y="1870"/>
                </a:cubicBezTo>
                <a:cubicBezTo>
                  <a:pt x="149595" y="1870"/>
                  <a:pt x="108456" y="1870"/>
                  <a:pt x="84147" y="7480"/>
                </a:cubicBezTo>
                <a:cubicBezTo>
                  <a:pt x="59838" y="13090"/>
                  <a:pt x="42074" y="31789"/>
                  <a:pt x="28049" y="35529"/>
                </a:cubicBezTo>
                <a:cubicBezTo>
                  <a:pt x="14025" y="39269"/>
                  <a:pt x="7012" y="34594"/>
                  <a:pt x="0" y="299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Forma livre 44"/>
          <p:cNvSpPr/>
          <p:nvPr/>
        </p:nvSpPr>
        <p:spPr>
          <a:xfrm>
            <a:off x="3265488" y="5132388"/>
            <a:ext cx="117475" cy="68262"/>
          </a:xfrm>
          <a:custGeom>
            <a:avLst/>
            <a:gdLst>
              <a:gd name="connsiteX0" fmla="*/ 0 w 117806"/>
              <a:gd name="connsiteY0" fmla="*/ 67317 h 67317"/>
              <a:gd name="connsiteX1" fmla="*/ 72927 w 117806"/>
              <a:gd name="connsiteY1" fmla="*/ 22439 h 67317"/>
              <a:gd name="connsiteX2" fmla="*/ 117806 w 117806"/>
              <a:gd name="connsiteY2" fmla="*/ 0 h 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806" h="67317">
                <a:moveTo>
                  <a:pt x="0" y="67317"/>
                </a:moveTo>
                <a:cubicBezTo>
                  <a:pt x="26646" y="50487"/>
                  <a:pt x="53293" y="33658"/>
                  <a:pt x="72927" y="22439"/>
                </a:cubicBezTo>
                <a:cubicBezTo>
                  <a:pt x="92561" y="11220"/>
                  <a:pt x="105183" y="5610"/>
                  <a:pt x="11780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6" name="Forma livre 45"/>
          <p:cNvSpPr/>
          <p:nvPr/>
        </p:nvSpPr>
        <p:spPr>
          <a:xfrm>
            <a:off x="2894013" y="4795838"/>
            <a:ext cx="460375" cy="398462"/>
          </a:xfrm>
          <a:custGeom>
            <a:avLst/>
            <a:gdLst>
              <a:gd name="connsiteX0" fmla="*/ 73863 w 460940"/>
              <a:gd name="connsiteY0" fmla="*/ 399233 h 399233"/>
              <a:gd name="connsiteX1" fmla="*/ 23374 w 460940"/>
              <a:gd name="connsiteY1" fmla="*/ 343134 h 399233"/>
              <a:gd name="connsiteX2" fmla="*/ 935 w 460940"/>
              <a:gd name="connsiteY2" fmla="*/ 298256 h 399233"/>
              <a:gd name="connsiteX3" fmla="*/ 28984 w 460940"/>
              <a:gd name="connsiteY3" fmla="*/ 219718 h 399233"/>
              <a:gd name="connsiteX4" fmla="*/ 34594 w 460940"/>
              <a:gd name="connsiteY4" fmla="*/ 174840 h 399233"/>
              <a:gd name="connsiteX5" fmla="*/ 45814 w 460940"/>
              <a:gd name="connsiteY5" fmla="*/ 135571 h 399233"/>
              <a:gd name="connsiteX6" fmla="*/ 28984 w 460940"/>
              <a:gd name="connsiteY6" fmla="*/ 79473 h 399233"/>
              <a:gd name="connsiteX7" fmla="*/ 17764 w 460940"/>
              <a:gd name="connsiteY7" fmla="*/ 12155 h 399233"/>
              <a:gd name="connsiteX8" fmla="*/ 79472 w 460940"/>
              <a:gd name="connsiteY8" fmla="*/ 6545 h 399233"/>
              <a:gd name="connsiteX9" fmla="*/ 124351 w 460940"/>
              <a:gd name="connsiteY9" fmla="*/ 17765 h 399233"/>
              <a:gd name="connsiteX10" fmla="*/ 174839 w 460940"/>
              <a:gd name="connsiteY10" fmla="*/ 45814 h 399233"/>
              <a:gd name="connsiteX11" fmla="*/ 180449 w 460940"/>
              <a:gd name="connsiteY11" fmla="*/ 107522 h 399233"/>
              <a:gd name="connsiteX12" fmla="*/ 197279 w 460940"/>
              <a:gd name="connsiteY12" fmla="*/ 129961 h 399233"/>
              <a:gd name="connsiteX13" fmla="*/ 163620 w 460940"/>
              <a:gd name="connsiteY13" fmla="*/ 152401 h 399233"/>
              <a:gd name="connsiteX14" fmla="*/ 214108 w 460940"/>
              <a:gd name="connsiteY14" fmla="*/ 214109 h 399233"/>
              <a:gd name="connsiteX15" fmla="*/ 197279 w 460940"/>
              <a:gd name="connsiteY15" fmla="*/ 242158 h 399233"/>
              <a:gd name="connsiteX16" fmla="*/ 202888 w 460940"/>
              <a:gd name="connsiteY16" fmla="*/ 270207 h 399233"/>
              <a:gd name="connsiteX17" fmla="*/ 236547 w 460940"/>
              <a:gd name="connsiteY17" fmla="*/ 309476 h 399233"/>
              <a:gd name="connsiteX18" fmla="*/ 275816 w 460940"/>
              <a:gd name="connsiteY18" fmla="*/ 303866 h 399233"/>
              <a:gd name="connsiteX19" fmla="*/ 309475 w 460940"/>
              <a:gd name="connsiteY19" fmla="*/ 275817 h 399233"/>
              <a:gd name="connsiteX20" fmla="*/ 427281 w 460940"/>
              <a:gd name="connsiteY20" fmla="*/ 292646 h 399233"/>
              <a:gd name="connsiteX21" fmla="*/ 460940 w 460940"/>
              <a:gd name="connsiteY21" fmla="*/ 281426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0940" h="399233">
                <a:moveTo>
                  <a:pt x="73863" y="399233"/>
                </a:moveTo>
                <a:cubicBezTo>
                  <a:pt x="54696" y="379598"/>
                  <a:pt x="35529" y="359964"/>
                  <a:pt x="23374" y="343134"/>
                </a:cubicBezTo>
                <a:cubicBezTo>
                  <a:pt x="11219" y="326305"/>
                  <a:pt x="0" y="318825"/>
                  <a:pt x="935" y="298256"/>
                </a:cubicBezTo>
                <a:cubicBezTo>
                  <a:pt x="1870" y="277687"/>
                  <a:pt x="23374" y="240287"/>
                  <a:pt x="28984" y="219718"/>
                </a:cubicBezTo>
                <a:cubicBezTo>
                  <a:pt x="34594" y="199149"/>
                  <a:pt x="31789" y="188864"/>
                  <a:pt x="34594" y="174840"/>
                </a:cubicBezTo>
                <a:cubicBezTo>
                  <a:pt x="37399" y="160816"/>
                  <a:pt x="46749" y="151465"/>
                  <a:pt x="45814" y="135571"/>
                </a:cubicBezTo>
                <a:cubicBezTo>
                  <a:pt x="44879" y="119677"/>
                  <a:pt x="33659" y="100042"/>
                  <a:pt x="28984" y="79473"/>
                </a:cubicBezTo>
                <a:cubicBezTo>
                  <a:pt x="24309" y="58904"/>
                  <a:pt x="9349" y="24310"/>
                  <a:pt x="17764" y="12155"/>
                </a:cubicBezTo>
                <a:cubicBezTo>
                  <a:pt x="26179" y="0"/>
                  <a:pt x="61708" y="5610"/>
                  <a:pt x="79472" y="6545"/>
                </a:cubicBezTo>
                <a:cubicBezTo>
                  <a:pt x="97236" y="7480"/>
                  <a:pt x="108457" y="11220"/>
                  <a:pt x="124351" y="17765"/>
                </a:cubicBezTo>
                <a:cubicBezTo>
                  <a:pt x="140245" y="24310"/>
                  <a:pt x="165489" y="30855"/>
                  <a:pt x="174839" y="45814"/>
                </a:cubicBezTo>
                <a:cubicBezTo>
                  <a:pt x="184189" y="60774"/>
                  <a:pt x="176709" y="93498"/>
                  <a:pt x="180449" y="107522"/>
                </a:cubicBezTo>
                <a:cubicBezTo>
                  <a:pt x="184189" y="121547"/>
                  <a:pt x="200084" y="122481"/>
                  <a:pt x="197279" y="129961"/>
                </a:cubicBezTo>
                <a:cubicBezTo>
                  <a:pt x="194474" y="137441"/>
                  <a:pt x="160815" y="138376"/>
                  <a:pt x="163620" y="152401"/>
                </a:cubicBezTo>
                <a:cubicBezTo>
                  <a:pt x="166425" y="166426"/>
                  <a:pt x="208498" y="199150"/>
                  <a:pt x="214108" y="214109"/>
                </a:cubicBezTo>
                <a:cubicBezTo>
                  <a:pt x="219718" y="229068"/>
                  <a:pt x="199149" y="232808"/>
                  <a:pt x="197279" y="242158"/>
                </a:cubicBezTo>
                <a:cubicBezTo>
                  <a:pt x="195409" y="251508"/>
                  <a:pt x="196343" y="258987"/>
                  <a:pt x="202888" y="270207"/>
                </a:cubicBezTo>
                <a:cubicBezTo>
                  <a:pt x="209433" y="281427"/>
                  <a:pt x="224392" y="303866"/>
                  <a:pt x="236547" y="309476"/>
                </a:cubicBezTo>
                <a:cubicBezTo>
                  <a:pt x="248702" y="315086"/>
                  <a:pt x="263661" y="309476"/>
                  <a:pt x="275816" y="303866"/>
                </a:cubicBezTo>
                <a:cubicBezTo>
                  <a:pt x="287971" y="298256"/>
                  <a:pt x="284231" y="277687"/>
                  <a:pt x="309475" y="275817"/>
                </a:cubicBezTo>
                <a:cubicBezTo>
                  <a:pt x="334719" y="273947"/>
                  <a:pt x="402037" y="291711"/>
                  <a:pt x="427281" y="292646"/>
                </a:cubicBezTo>
                <a:cubicBezTo>
                  <a:pt x="452525" y="293581"/>
                  <a:pt x="456732" y="287503"/>
                  <a:pt x="460940" y="281426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Forma livre 46"/>
          <p:cNvSpPr/>
          <p:nvPr/>
        </p:nvSpPr>
        <p:spPr>
          <a:xfrm>
            <a:off x="2928938" y="4999038"/>
            <a:ext cx="161925" cy="90487"/>
          </a:xfrm>
          <a:custGeom>
            <a:avLst/>
            <a:gdLst>
              <a:gd name="connsiteX0" fmla="*/ 0 w 162685"/>
              <a:gd name="connsiteY0" fmla="*/ 0 h 90692"/>
              <a:gd name="connsiteX1" fmla="*/ 33659 w 162685"/>
              <a:gd name="connsiteY1" fmla="*/ 50488 h 90692"/>
              <a:gd name="connsiteX2" fmla="*/ 78537 w 162685"/>
              <a:gd name="connsiteY2" fmla="*/ 67318 h 90692"/>
              <a:gd name="connsiteX3" fmla="*/ 117806 w 162685"/>
              <a:gd name="connsiteY3" fmla="*/ 89757 h 90692"/>
              <a:gd name="connsiteX4" fmla="*/ 162685 w 162685"/>
              <a:gd name="connsiteY4" fmla="*/ 72928 h 9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5" h="90692">
                <a:moveTo>
                  <a:pt x="0" y="0"/>
                </a:moveTo>
                <a:cubicBezTo>
                  <a:pt x="10284" y="19634"/>
                  <a:pt x="20569" y="39268"/>
                  <a:pt x="33659" y="50488"/>
                </a:cubicBezTo>
                <a:cubicBezTo>
                  <a:pt x="46749" y="61708"/>
                  <a:pt x="64513" y="60773"/>
                  <a:pt x="78537" y="67318"/>
                </a:cubicBezTo>
                <a:cubicBezTo>
                  <a:pt x="92561" y="73863"/>
                  <a:pt x="103782" y="88822"/>
                  <a:pt x="117806" y="89757"/>
                </a:cubicBezTo>
                <a:cubicBezTo>
                  <a:pt x="131830" y="90692"/>
                  <a:pt x="147257" y="81810"/>
                  <a:pt x="162685" y="7292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" name="Forma livre 47"/>
          <p:cNvSpPr/>
          <p:nvPr/>
        </p:nvSpPr>
        <p:spPr>
          <a:xfrm>
            <a:off x="2889250" y="4552950"/>
            <a:ext cx="655638" cy="265113"/>
          </a:xfrm>
          <a:custGeom>
            <a:avLst/>
            <a:gdLst>
              <a:gd name="connsiteX0" fmla="*/ 122481 w 654479"/>
              <a:gd name="connsiteY0" fmla="*/ 244027 h 266466"/>
              <a:gd name="connsiteX1" fmla="*/ 144920 w 654479"/>
              <a:gd name="connsiteY1" fmla="*/ 182319 h 266466"/>
              <a:gd name="connsiteX2" fmla="*/ 60773 w 654479"/>
              <a:gd name="connsiteY2" fmla="*/ 165489 h 266466"/>
              <a:gd name="connsiteX3" fmla="*/ 27114 w 654479"/>
              <a:gd name="connsiteY3" fmla="*/ 92562 h 266466"/>
              <a:gd name="connsiteX4" fmla="*/ 4675 w 654479"/>
              <a:gd name="connsiteY4" fmla="*/ 42073 h 266466"/>
              <a:gd name="connsiteX5" fmla="*/ 55163 w 654479"/>
              <a:gd name="connsiteY5" fmla="*/ 14024 h 266466"/>
              <a:gd name="connsiteX6" fmla="*/ 66383 w 654479"/>
              <a:gd name="connsiteY6" fmla="*/ 2805 h 266466"/>
              <a:gd name="connsiteX7" fmla="*/ 94432 w 654479"/>
              <a:gd name="connsiteY7" fmla="*/ 30854 h 266466"/>
              <a:gd name="connsiteX8" fmla="*/ 139311 w 654479"/>
              <a:gd name="connsiteY8" fmla="*/ 86952 h 266466"/>
              <a:gd name="connsiteX9" fmla="*/ 206628 w 654479"/>
              <a:gd name="connsiteY9" fmla="*/ 115001 h 266466"/>
              <a:gd name="connsiteX10" fmla="*/ 296385 w 654479"/>
              <a:gd name="connsiteY10" fmla="*/ 120611 h 266466"/>
              <a:gd name="connsiteX11" fmla="*/ 341264 w 654479"/>
              <a:gd name="connsiteY11" fmla="*/ 109391 h 266466"/>
              <a:gd name="connsiteX12" fmla="*/ 363703 w 654479"/>
              <a:gd name="connsiteY12" fmla="*/ 131830 h 266466"/>
              <a:gd name="connsiteX13" fmla="*/ 397362 w 654479"/>
              <a:gd name="connsiteY13" fmla="*/ 115001 h 266466"/>
              <a:gd name="connsiteX14" fmla="*/ 402972 w 654479"/>
              <a:gd name="connsiteY14" fmla="*/ 159879 h 266466"/>
              <a:gd name="connsiteX15" fmla="*/ 453460 w 654479"/>
              <a:gd name="connsiteY15" fmla="*/ 182319 h 266466"/>
              <a:gd name="connsiteX16" fmla="*/ 442241 w 654479"/>
              <a:gd name="connsiteY16" fmla="*/ 210368 h 266466"/>
              <a:gd name="connsiteX17" fmla="*/ 487119 w 654479"/>
              <a:gd name="connsiteY17" fmla="*/ 221587 h 266466"/>
              <a:gd name="connsiteX18" fmla="*/ 537608 w 654479"/>
              <a:gd name="connsiteY18" fmla="*/ 215978 h 266466"/>
              <a:gd name="connsiteX19" fmla="*/ 548827 w 654479"/>
              <a:gd name="connsiteY19" fmla="*/ 204758 h 266466"/>
              <a:gd name="connsiteX20" fmla="*/ 582486 w 654479"/>
              <a:gd name="connsiteY20" fmla="*/ 221587 h 266466"/>
              <a:gd name="connsiteX21" fmla="*/ 644194 w 654479"/>
              <a:gd name="connsiteY21" fmla="*/ 232807 h 266466"/>
              <a:gd name="connsiteX22" fmla="*/ 644194 w 654479"/>
              <a:gd name="connsiteY22" fmla="*/ 266466 h 2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479" h="266466">
                <a:moveTo>
                  <a:pt x="122481" y="244027"/>
                </a:moveTo>
                <a:cubicBezTo>
                  <a:pt x="138843" y="219718"/>
                  <a:pt x="155205" y="195409"/>
                  <a:pt x="144920" y="182319"/>
                </a:cubicBezTo>
                <a:cubicBezTo>
                  <a:pt x="134635" y="169229"/>
                  <a:pt x="80407" y="180448"/>
                  <a:pt x="60773" y="165489"/>
                </a:cubicBezTo>
                <a:cubicBezTo>
                  <a:pt x="41139" y="150530"/>
                  <a:pt x="36464" y="113131"/>
                  <a:pt x="27114" y="92562"/>
                </a:cubicBezTo>
                <a:cubicBezTo>
                  <a:pt x="17764" y="71993"/>
                  <a:pt x="0" y="55163"/>
                  <a:pt x="4675" y="42073"/>
                </a:cubicBezTo>
                <a:cubicBezTo>
                  <a:pt x="9350" y="28983"/>
                  <a:pt x="44878" y="20569"/>
                  <a:pt x="55163" y="14024"/>
                </a:cubicBezTo>
                <a:cubicBezTo>
                  <a:pt x="65448" y="7479"/>
                  <a:pt x="59838" y="0"/>
                  <a:pt x="66383" y="2805"/>
                </a:cubicBezTo>
                <a:cubicBezTo>
                  <a:pt x="72928" y="5610"/>
                  <a:pt x="82277" y="16830"/>
                  <a:pt x="94432" y="30854"/>
                </a:cubicBezTo>
                <a:cubicBezTo>
                  <a:pt x="106587" y="44879"/>
                  <a:pt x="120612" y="72928"/>
                  <a:pt x="139311" y="86952"/>
                </a:cubicBezTo>
                <a:cubicBezTo>
                  <a:pt x="158010" y="100976"/>
                  <a:pt x="180449" y="109391"/>
                  <a:pt x="206628" y="115001"/>
                </a:cubicBezTo>
                <a:cubicBezTo>
                  <a:pt x="232807" y="120611"/>
                  <a:pt x="273946" y="121546"/>
                  <a:pt x="296385" y="120611"/>
                </a:cubicBezTo>
                <a:cubicBezTo>
                  <a:pt x="318824" y="119676"/>
                  <a:pt x="330044" y="107521"/>
                  <a:pt x="341264" y="109391"/>
                </a:cubicBezTo>
                <a:cubicBezTo>
                  <a:pt x="352484" y="111261"/>
                  <a:pt x="354353" y="130895"/>
                  <a:pt x="363703" y="131830"/>
                </a:cubicBezTo>
                <a:cubicBezTo>
                  <a:pt x="373053" y="132765"/>
                  <a:pt x="390817" y="110326"/>
                  <a:pt x="397362" y="115001"/>
                </a:cubicBezTo>
                <a:cubicBezTo>
                  <a:pt x="403907" y="119676"/>
                  <a:pt x="393622" y="148659"/>
                  <a:pt x="402972" y="159879"/>
                </a:cubicBezTo>
                <a:cubicBezTo>
                  <a:pt x="412322" y="171099"/>
                  <a:pt x="446915" y="173904"/>
                  <a:pt x="453460" y="182319"/>
                </a:cubicBezTo>
                <a:cubicBezTo>
                  <a:pt x="460005" y="190734"/>
                  <a:pt x="436631" y="203823"/>
                  <a:pt x="442241" y="210368"/>
                </a:cubicBezTo>
                <a:cubicBezTo>
                  <a:pt x="447851" y="216913"/>
                  <a:pt x="471225" y="220652"/>
                  <a:pt x="487119" y="221587"/>
                </a:cubicBezTo>
                <a:cubicBezTo>
                  <a:pt x="503013" y="222522"/>
                  <a:pt x="527324" y="218783"/>
                  <a:pt x="537608" y="215978"/>
                </a:cubicBezTo>
                <a:cubicBezTo>
                  <a:pt x="547892" y="213173"/>
                  <a:pt x="541347" y="203823"/>
                  <a:pt x="548827" y="204758"/>
                </a:cubicBezTo>
                <a:cubicBezTo>
                  <a:pt x="556307" y="205693"/>
                  <a:pt x="566591" y="216912"/>
                  <a:pt x="582486" y="221587"/>
                </a:cubicBezTo>
                <a:cubicBezTo>
                  <a:pt x="598381" y="226262"/>
                  <a:pt x="633909" y="225327"/>
                  <a:pt x="644194" y="232807"/>
                </a:cubicBezTo>
                <a:cubicBezTo>
                  <a:pt x="654479" y="240287"/>
                  <a:pt x="649336" y="253376"/>
                  <a:pt x="644194" y="266466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" name="Forma livre 48"/>
          <p:cNvSpPr/>
          <p:nvPr/>
        </p:nvSpPr>
        <p:spPr>
          <a:xfrm>
            <a:off x="2362200" y="4459288"/>
            <a:ext cx="531813" cy="320675"/>
          </a:xfrm>
          <a:custGeom>
            <a:avLst/>
            <a:gdLst>
              <a:gd name="connsiteX0" fmla="*/ 0 w 532932"/>
              <a:gd name="connsiteY0" fmla="*/ 320695 h 320695"/>
              <a:gd name="connsiteX1" fmla="*/ 33658 w 532932"/>
              <a:gd name="connsiteY1" fmla="*/ 270207 h 320695"/>
              <a:gd name="connsiteX2" fmla="*/ 56098 w 532932"/>
              <a:gd name="connsiteY2" fmla="*/ 214109 h 320695"/>
              <a:gd name="connsiteX3" fmla="*/ 72927 w 532932"/>
              <a:gd name="connsiteY3" fmla="*/ 186060 h 320695"/>
              <a:gd name="connsiteX4" fmla="*/ 100976 w 532932"/>
              <a:gd name="connsiteY4" fmla="*/ 208499 h 320695"/>
              <a:gd name="connsiteX5" fmla="*/ 140245 w 532932"/>
              <a:gd name="connsiteY5" fmla="*/ 253377 h 320695"/>
              <a:gd name="connsiteX6" fmla="*/ 207563 w 532932"/>
              <a:gd name="connsiteY6" fmla="*/ 275817 h 320695"/>
              <a:gd name="connsiteX7" fmla="*/ 269271 w 532932"/>
              <a:gd name="connsiteY7" fmla="*/ 219719 h 320695"/>
              <a:gd name="connsiteX8" fmla="*/ 314149 w 532932"/>
              <a:gd name="connsiteY8" fmla="*/ 174840 h 320695"/>
              <a:gd name="connsiteX9" fmla="*/ 336588 w 532932"/>
              <a:gd name="connsiteY9" fmla="*/ 113132 h 320695"/>
              <a:gd name="connsiteX10" fmla="*/ 291710 w 532932"/>
              <a:gd name="connsiteY10" fmla="*/ 57034 h 320695"/>
              <a:gd name="connsiteX11" fmla="*/ 274880 w 532932"/>
              <a:gd name="connsiteY11" fmla="*/ 6545 h 320695"/>
              <a:gd name="connsiteX12" fmla="*/ 330979 w 532932"/>
              <a:gd name="connsiteY12" fmla="*/ 17765 h 320695"/>
              <a:gd name="connsiteX13" fmla="*/ 375857 w 532932"/>
              <a:gd name="connsiteY13" fmla="*/ 51424 h 320695"/>
              <a:gd name="connsiteX14" fmla="*/ 426346 w 532932"/>
              <a:gd name="connsiteY14" fmla="*/ 68253 h 320695"/>
              <a:gd name="connsiteX15" fmla="*/ 448785 w 532932"/>
              <a:gd name="connsiteY15" fmla="*/ 107522 h 320695"/>
              <a:gd name="connsiteX16" fmla="*/ 488054 w 532932"/>
              <a:gd name="connsiteY16" fmla="*/ 129961 h 320695"/>
              <a:gd name="connsiteX17" fmla="*/ 532932 w 532932"/>
              <a:gd name="connsiteY17" fmla="*/ 146791 h 32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2932" h="320695">
                <a:moveTo>
                  <a:pt x="0" y="320695"/>
                </a:moveTo>
                <a:cubicBezTo>
                  <a:pt x="12154" y="304333"/>
                  <a:pt x="24308" y="287971"/>
                  <a:pt x="33658" y="270207"/>
                </a:cubicBezTo>
                <a:cubicBezTo>
                  <a:pt x="43008" y="252443"/>
                  <a:pt x="49553" y="228133"/>
                  <a:pt x="56098" y="214109"/>
                </a:cubicBezTo>
                <a:cubicBezTo>
                  <a:pt x="62643" y="200085"/>
                  <a:pt x="65447" y="186995"/>
                  <a:pt x="72927" y="186060"/>
                </a:cubicBezTo>
                <a:cubicBezTo>
                  <a:pt x="80407" y="185125"/>
                  <a:pt x="89756" y="197280"/>
                  <a:pt x="100976" y="208499"/>
                </a:cubicBezTo>
                <a:cubicBezTo>
                  <a:pt x="112196" y="219718"/>
                  <a:pt x="122481" y="242157"/>
                  <a:pt x="140245" y="253377"/>
                </a:cubicBezTo>
                <a:cubicBezTo>
                  <a:pt x="158009" y="264597"/>
                  <a:pt x="186059" y="281427"/>
                  <a:pt x="207563" y="275817"/>
                </a:cubicBezTo>
                <a:cubicBezTo>
                  <a:pt x="229067" y="270207"/>
                  <a:pt x="251507" y="236548"/>
                  <a:pt x="269271" y="219719"/>
                </a:cubicBezTo>
                <a:cubicBezTo>
                  <a:pt x="287035" y="202890"/>
                  <a:pt x="302930" y="192604"/>
                  <a:pt x="314149" y="174840"/>
                </a:cubicBezTo>
                <a:cubicBezTo>
                  <a:pt x="325368" y="157076"/>
                  <a:pt x="340328" y="132766"/>
                  <a:pt x="336588" y="113132"/>
                </a:cubicBezTo>
                <a:cubicBezTo>
                  <a:pt x="332848" y="93498"/>
                  <a:pt x="301995" y="74798"/>
                  <a:pt x="291710" y="57034"/>
                </a:cubicBezTo>
                <a:cubicBezTo>
                  <a:pt x="281425" y="39270"/>
                  <a:pt x="268335" y="13090"/>
                  <a:pt x="274880" y="6545"/>
                </a:cubicBezTo>
                <a:cubicBezTo>
                  <a:pt x="281425" y="0"/>
                  <a:pt x="314150" y="10285"/>
                  <a:pt x="330979" y="17765"/>
                </a:cubicBezTo>
                <a:cubicBezTo>
                  <a:pt x="347808" y="25245"/>
                  <a:pt x="359962" y="43009"/>
                  <a:pt x="375857" y="51424"/>
                </a:cubicBezTo>
                <a:cubicBezTo>
                  <a:pt x="391752" y="59839"/>
                  <a:pt x="414191" y="58903"/>
                  <a:pt x="426346" y="68253"/>
                </a:cubicBezTo>
                <a:cubicBezTo>
                  <a:pt x="438501" y="77603"/>
                  <a:pt x="438500" y="97237"/>
                  <a:pt x="448785" y="107522"/>
                </a:cubicBezTo>
                <a:cubicBezTo>
                  <a:pt x="459070" y="117807"/>
                  <a:pt x="474030" y="123416"/>
                  <a:pt x="488054" y="129961"/>
                </a:cubicBezTo>
                <a:cubicBezTo>
                  <a:pt x="502078" y="136506"/>
                  <a:pt x="517505" y="141648"/>
                  <a:pt x="532932" y="146791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" name="Forma livre 49"/>
          <p:cNvSpPr/>
          <p:nvPr/>
        </p:nvSpPr>
        <p:spPr>
          <a:xfrm>
            <a:off x="2316163" y="4392613"/>
            <a:ext cx="314325" cy="314325"/>
          </a:xfrm>
          <a:custGeom>
            <a:avLst/>
            <a:gdLst>
              <a:gd name="connsiteX0" fmla="*/ 0 w 314150"/>
              <a:gd name="connsiteY0" fmla="*/ 314150 h 314150"/>
              <a:gd name="connsiteX1" fmla="*/ 44879 w 314150"/>
              <a:gd name="connsiteY1" fmla="*/ 269271 h 314150"/>
              <a:gd name="connsiteX2" fmla="*/ 89757 w 314150"/>
              <a:gd name="connsiteY2" fmla="*/ 196343 h 314150"/>
              <a:gd name="connsiteX3" fmla="*/ 89757 w 314150"/>
              <a:gd name="connsiteY3" fmla="*/ 140245 h 314150"/>
              <a:gd name="connsiteX4" fmla="*/ 100977 w 314150"/>
              <a:gd name="connsiteY4" fmla="*/ 95367 h 314150"/>
              <a:gd name="connsiteX5" fmla="*/ 117806 w 314150"/>
              <a:gd name="connsiteY5" fmla="*/ 39269 h 314150"/>
              <a:gd name="connsiteX6" fmla="*/ 145855 w 314150"/>
              <a:gd name="connsiteY6" fmla="*/ 5610 h 314150"/>
              <a:gd name="connsiteX7" fmla="*/ 207563 w 314150"/>
              <a:gd name="connsiteY7" fmla="*/ 5610 h 314150"/>
              <a:gd name="connsiteX8" fmla="*/ 286101 w 314150"/>
              <a:gd name="connsiteY8" fmla="*/ 11220 h 314150"/>
              <a:gd name="connsiteX9" fmla="*/ 263661 w 314150"/>
              <a:gd name="connsiteY9" fmla="*/ 28049 h 314150"/>
              <a:gd name="connsiteX10" fmla="*/ 314150 w 314150"/>
              <a:gd name="connsiteY10" fmla="*/ 84147 h 3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150" h="314150">
                <a:moveTo>
                  <a:pt x="0" y="314150"/>
                </a:moveTo>
                <a:cubicBezTo>
                  <a:pt x="14960" y="301527"/>
                  <a:pt x="29920" y="288905"/>
                  <a:pt x="44879" y="269271"/>
                </a:cubicBezTo>
                <a:cubicBezTo>
                  <a:pt x="59838" y="249637"/>
                  <a:pt x="82277" y="217847"/>
                  <a:pt x="89757" y="196343"/>
                </a:cubicBezTo>
                <a:cubicBezTo>
                  <a:pt x="97237" y="174839"/>
                  <a:pt x="87887" y="157074"/>
                  <a:pt x="89757" y="140245"/>
                </a:cubicBezTo>
                <a:cubicBezTo>
                  <a:pt x="91627" y="123416"/>
                  <a:pt x="96302" y="112196"/>
                  <a:pt x="100977" y="95367"/>
                </a:cubicBezTo>
                <a:cubicBezTo>
                  <a:pt x="105652" y="78538"/>
                  <a:pt x="110326" y="54228"/>
                  <a:pt x="117806" y="39269"/>
                </a:cubicBezTo>
                <a:cubicBezTo>
                  <a:pt x="125286" y="24310"/>
                  <a:pt x="130896" y="11220"/>
                  <a:pt x="145855" y="5610"/>
                </a:cubicBezTo>
                <a:cubicBezTo>
                  <a:pt x="160814" y="0"/>
                  <a:pt x="184189" y="4675"/>
                  <a:pt x="207563" y="5610"/>
                </a:cubicBezTo>
                <a:cubicBezTo>
                  <a:pt x="230937" y="6545"/>
                  <a:pt x="276751" y="7480"/>
                  <a:pt x="286101" y="11220"/>
                </a:cubicBezTo>
                <a:cubicBezTo>
                  <a:pt x="295451" y="14960"/>
                  <a:pt x="258986" y="15895"/>
                  <a:pt x="263661" y="28049"/>
                </a:cubicBezTo>
                <a:cubicBezTo>
                  <a:pt x="268336" y="40203"/>
                  <a:pt x="314150" y="84147"/>
                  <a:pt x="314150" y="84147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" name="Forma livre 50"/>
          <p:cNvSpPr/>
          <p:nvPr/>
        </p:nvSpPr>
        <p:spPr>
          <a:xfrm>
            <a:off x="2582863" y="4122738"/>
            <a:ext cx="361950" cy="427037"/>
          </a:xfrm>
          <a:custGeom>
            <a:avLst/>
            <a:gdLst>
              <a:gd name="connsiteX0" fmla="*/ 20570 w 362768"/>
              <a:gd name="connsiteY0" fmla="*/ 270207 h 427282"/>
              <a:gd name="connsiteX1" fmla="*/ 43009 w 362768"/>
              <a:gd name="connsiteY1" fmla="*/ 202889 h 427282"/>
              <a:gd name="connsiteX2" fmla="*/ 3740 w 362768"/>
              <a:gd name="connsiteY2" fmla="*/ 146791 h 427282"/>
              <a:gd name="connsiteX3" fmla="*/ 20570 w 362768"/>
              <a:gd name="connsiteY3" fmla="*/ 85083 h 427282"/>
              <a:gd name="connsiteX4" fmla="*/ 31789 w 362768"/>
              <a:gd name="connsiteY4" fmla="*/ 12155 h 427282"/>
              <a:gd name="connsiteX5" fmla="*/ 76668 w 362768"/>
              <a:gd name="connsiteY5" fmla="*/ 12155 h 427282"/>
              <a:gd name="connsiteX6" fmla="*/ 121546 w 362768"/>
              <a:gd name="connsiteY6" fmla="*/ 79473 h 427282"/>
              <a:gd name="connsiteX7" fmla="*/ 188864 w 362768"/>
              <a:gd name="connsiteY7" fmla="*/ 146791 h 427282"/>
              <a:gd name="connsiteX8" fmla="*/ 228133 w 362768"/>
              <a:gd name="connsiteY8" fmla="*/ 230938 h 427282"/>
              <a:gd name="connsiteX9" fmla="*/ 233743 w 362768"/>
              <a:gd name="connsiteY9" fmla="*/ 303866 h 427282"/>
              <a:gd name="connsiteX10" fmla="*/ 317890 w 362768"/>
              <a:gd name="connsiteY10" fmla="*/ 365574 h 427282"/>
              <a:gd name="connsiteX11" fmla="*/ 351549 w 362768"/>
              <a:gd name="connsiteY11" fmla="*/ 376793 h 427282"/>
              <a:gd name="connsiteX12" fmla="*/ 362768 w 362768"/>
              <a:gd name="connsiteY12" fmla="*/ 427282 h 42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768" h="427282">
                <a:moveTo>
                  <a:pt x="20570" y="270207"/>
                </a:moveTo>
                <a:cubicBezTo>
                  <a:pt x="33192" y="246832"/>
                  <a:pt x="45814" y="223458"/>
                  <a:pt x="43009" y="202889"/>
                </a:cubicBezTo>
                <a:cubicBezTo>
                  <a:pt x="40204" y="182320"/>
                  <a:pt x="7480" y="166425"/>
                  <a:pt x="3740" y="146791"/>
                </a:cubicBezTo>
                <a:cubicBezTo>
                  <a:pt x="0" y="127157"/>
                  <a:pt x="15895" y="107522"/>
                  <a:pt x="20570" y="85083"/>
                </a:cubicBezTo>
                <a:cubicBezTo>
                  <a:pt x="25245" y="62644"/>
                  <a:pt x="22439" y="24310"/>
                  <a:pt x="31789" y="12155"/>
                </a:cubicBezTo>
                <a:cubicBezTo>
                  <a:pt x="41139" y="0"/>
                  <a:pt x="61709" y="935"/>
                  <a:pt x="76668" y="12155"/>
                </a:cubicBezTo>
                <a:cubicBezTo>
                  <a:pt x="91627" y="23375"/>
                  <a:pt x="102847" y="57034"/>
                  <a:pt x="121546" y="79473"/>
                </a:cubicBezTo>
                <a:cubicBezTo>
                  <a:pt x="140245" y="101912"/>
                  <a:pt x="171100" y="121547"/>
                  <a:pt x="188864" y="146791"/>
                </a:cubicBezTo>
                <a:cubicBezTo>
                  <a:pt x="206628" y="172035"/>
                  <a:pt x="220653" y="204759"/>
                  <a:pt x="228133" y="230938"/>
                </a:cubicBezTo>
                <a:cubicBezTo>
                  <a:pt x="235613" y="257117"/>
                  <a:pt x="218784" y="281427"/>
                  <a:pt x="233743" y="303866"/>
                </a:cubicBezTo>
                <a:cubicBezTo>
                  <a:pt x="248702" y="326305"/>
                  <a:pt x="298256" y="353420"/>
                  <a:pt x="317890" y="365574"/>
                </a:cubicBezTo>
                <a:cubicBezTo>
                  <a:pt x="337524" y="377728"/>
                  <a:pt x="344069" y="366508"/>
                  <a:pt x="351549" y="376793"/>
                </a:cubicBezTo>
                <a:cubicBezTo>
                  <a:pt x="359029" y="387078"/>
                  <a:pt x="360898" y="407180"/>
                  <a:pt x="362768" y="427282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2" name="Forma livre 51"/>
          <p:cNvSpPr/>
          <p:nvPr/>
        </p:nvSpPr>
        <p:spPr>
          <a:xfrm>
            <a:off x="2938463" y="4254500"/>
            <a:ext cx="506412" cy="412750"/>
          </a:xfrm>
          <a:custGeom>
            <a:avLst/>
            <a:gdLst>
              <a:gd name="connsiteX0" fmla="*/ 1870 w 507688"/>
              <a:gd name="connsiteY0" fmla="*/ 244027 h 412322"/>
              <a:gd name="connsiteX1" fmla="*/ 1870 w 507688"/>
              <a:gd name="connsiteY1" fmla="*/ 171100 h 412322"/>
              <a:gd name="connsiteX2" fmla="*/ 13089 w 507688"/>
              <a:gd name="connsiteY2" fmla="*/ 131831 h 412322"/>
              <a:gd name="connsiteX3" fmla="*/ 13089 w 507688"/>
              <a:gd name="connsiteY3" fmla="*/ 92562 h 412322"/>
              <a:gd name="connsiteX4" fmla="*/ 86017 w 507688"/>
              <a:gd name="connsiteY4" fmla="*/ 8415 h 412322"/>
              <a:gd name="connsiteX5" fmla="*/ 186993 w 507688"/>
              <a:gd name="connsiteY5" fmla="*/ 42074 h 412322"/>
              <a:gd name="connsiteX6" fmla="*/ 259921 w 507688"/>
              <a:gd name="connsiteY6" fmla="*/ 64513 h 412322"/>
              <a:gd name="connsiteX7" fmla="*/ 287970 w 507688"/>
              <a:gd name="connsiteY7" fmla="*/ 70123 h 412322"/>
              <a:gd name="connsiteX8" fmla="*/ 388947 w 507688"/>
              <a:gd name="connsiteY8" fmla="*/ 53294 h 412322"/>
              <a:gd name="connsiteX9" fmla="*/ 456265 w 507688"/>
              <a:gd name="connsiteY9" fmla="*/ 81343 h 412322"/>
              <a:gd name="connsiteX10" fmla="*/ 473094 w 507688"/>
              <a:gd name="connsiteY10" fmla="*/ 120611 h 412322"/>
              <a:gd name="connsiteX11" fmla="*/ 506753 w 507688"/>
              <a:gd name="connsiteY11" fmla="*/ 182319 h 412322"/>
              <a:gd name="connsiteX12" fmla="*/ 467484 w 507688"/>
              <a:gd name="connsiteY12" fmla="*/ 221588 h 412322"/>
              <a:gd name="connsiteX13" fmla="*/ 405776 w 507688"/>
              <a:gd name="connsiteY13" fmla="*/ 221588 h 412322"/>
              <a:gd name="connsiteX14" fmla="*/ 349678 w 507688"/>
              <a:gd name="connsiteY14" fmla="*/ 232808 h 412322"/>
              <a:gd name="connsiteX15" fmla="*/ 338459 w 507688"/>
              <a:gd name="connsiteY15" fmla="*/ 283296 h 412322"/>
              <a:gd name="connsiteX16" fmla="*/ 321629 w 507688"/>
              <a:gd name="connsiteY16" fmla="*/ 367443 h 412322"/>
              <a:gd name="connsiteX17" fmla="*/ 344068 w 507688"/>
              <a:gd name="connsiteY17" fmla="*/ 412322 h 4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688" h="412322">
                <a:moveTo>
                  <a:pt x="1870" y="244027"/>
                </a:moveTo>
                <a:cubicBezTo>
                  <a:pt x="935" y="216913"/>
                  <a:pt x="0" y="189799"/>
                  <a:pt x="1870" y="171100"/>
                </a:cubicBezTo>
                <a:cubicBezTo>
                  <a:pt x="3740" y="152401"/>
                  <a:pt x="11219" y="144921"/>
                  <a:pt x="13089" y="131831"/>
                </a:cubicBezTo>
                <a:cubicBezTo>
                  <a:pt x="14959" y="118741"/>
                  <a:pt x="934" y="113131"/>
                  <a:pt x="13089" y="92562"/>
                </a:cubicBezTo>
                <a:cubicBezTo>
                  <a:pt x="25244" y="71993"/>
                  <a:pt x="57033" y="16830"/>
                  <a:pt x="86017" y="8415"/>
                </a:cubicBezTo>
                <a:cubicBezTo>
                  <a:pt x="115001" y="0"/>
                  <a:pt x="158009" y="32724"/>
                  <a:pt x="186993" y="42074"/>
                </a:cubicBezTo>
                <a:cubicBezTo>
                  <a:pt x="215977" y="51424"/>
                  <a:pt x="243092" y="59838"/>
                  <a:pt x="259921" y="64513"/>
                </a:cubicBezTo>
                <a:cubicBezTo>
                  <a:pt x="276751" y="69188"/>
                  <a:pt x="266466" y="71993"/>
                  <a:pt x="287970" y="70123"/>
                </a:cubicBezTo>
                <a:cubicBezTo>
                  <a:pt x="309474" y="68253"/>
                  <a:pt x="360898" y="51424"/>
                  <a:pt x="388947" y="53294"/>
                </a:cubicBezTo>
                <a:cubicBezTo>
                  <a:pt x="416996" y="55164"/>
                  <a:pt x="442241" y="70124"/>
                  <a:pt x="456265" y="81343"/>
                </a:cubicBezTo>
                <a:cubicBezTo>
                  <a:pt x="470289" y="92562"/>
                  <a:pt x="464679" y="103782"/>
                  <a:pt x="473094" y="120611"/>
                </a:cubicBezTo>
                <a:cubicBezTo>
                  <a:pt x="481509" y="137440"/>
                  <a:pt x="507688" y="165490"/>
                  <a:pt x="506753" y="182319"/>
                </a:cubicBezTo>
                <a:cubicBezTo>
                  <a:pt x="505818" y="199149"/>
                  <a:pt x="484314" y="215043"/>
                  <a:pt x="467484" y="221588"/>
                </a:cubicBezTo>
                <a:cubicBezTo>
                  <a:pt x="450655" y="228133"/>
                  <a:pt x="425410" y="219718"/>
                  <a:pt x="405776" y="221588"/>
                </a:cubicBezTo>
                <a:cubicBezTo>
                  <a:pt x="386142" y="223458"/>
                  <a:pt x="360898" y="222523"/>
                  <a:pt x="349678" y="232808"/>
                </a:cubicBezTo>
                <a:cubicBezTo>
                  <a:pt x="338459" y="243093"/>
                  <a:pt x="343134" y="260857"/>
                  <a:pt x="338459" y="283296"/>
                </a:cubicBezTo>
                <a:cubicBezTo>
                  <a:pt x="333784" y="305735"/>
                  <a:pt x="320694" y="345939"/>
                  <a:pt x="321629" y="367443"/>
                </a:cubicBezTo>
                <a:cubicBezTo>
                  <a:pt x="322564" y="388947"/>
                  <a:pt x="333316" y="400634"/>
                  <a:pt x="344068" y="412322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3" name="Forma livre 52"/>
          <p:cNvSpPr/>
          <p:nvPr/>
        </p:nvSpPr>
        <p:spPr>
          <a:xfrm>
            <a:off x="3422650" y="4403725"/>
            <a:ext cx="169863" cy="376238"/>
          </a:xfrm>
          <a:custGeom>
            <a:avLst/>
            <a:gdLst>
              <a:gd name="connsiteX0" fmla="*/ 145855 w 170164"/>
              <a:gd name="connsiteY0" fmla="*/ 437565 h 437565"/>
              <a:gd name="connsiteX1" fmla="*/ 145855 w 170164"/>
              <a:gd name="connsiteY1" fmla="*/ 61708 h 437565"/>
              <a:gd name="connsiteX2" fmla="*/ 0 w 170164"/>
              <a:gd name="connsiteY2" fmla="*/ 67317 h 437565"/>
              <a:gd name="connsiteX0" fmla="*/ 145855 w 170164"/>
              <a:gd name="connsiteY0" fmla="*/ 375857 h 375857"/>
              <a:gd name="connsiteX1" fmla="*/ 145855 w 170164"/>
              <a:gd name="connsiteY1" fmla="*/ 0 h 375857"/>
              <a:gd name="connsiteX2" fmla="*/ 0 w 170164"/>
              <a:gd name="connsiteY2" fmla="*/ 5609 h 3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64" h="375857">
                <a:moveTo>
                  <a:pt x="145855" y="375857"/>
                </a:moveTo>
                <a:cubicBezTo>
                  <a:pt x="158009" y="218782"/>
                  <a:pt x="170164" y="61708"/>
                  <a:pt x="145855" y="0"/>
                </a:cubicBezTo>
                <a:lnTo>
                  <a:pt x="0" y="5609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4" name="Forma livre 53"/>
          <p:cNvSpPr/>
          <p:nvPr/>
        </p:nvSpPr>
        <p:spPr>
          <a:xfrm>
            <a:off x="3903663" y="4043363"/>
            <a:ext cx="1011237" cy="561975"/>
          </a:xfrm>
          <a:custGeom>
            <a:avLst/>
            <a:gdLst>
              <a:gd name="connsiteX0" fmla="*/ 0 w 1009767"/>
              <a:gd name="connsiteY0" fmla="*/ 562852 h 562852"/>
              <a:gd name="connsiteX1" fmla="*/ 89757 w 1009767"/>
              <a:gd name="connsiteY1" fmla="*/ 484314 h 562852"/>
              <a:gd name="connsiteX2" fmla="*/ 151465 w 1009767"/>
              <a:gd name="connsiteY2" fmla="*/ 461875 h 562852"/>
              <a:gd name="connsiteX3" fmla="*/ 106586 w 1009767"/>
              <a:gd name="connsiteY3" fmla="*/ 400167 h 562852"/>
              <a:gd name="connsiteX4" fmla="*/ 129026 w 1009767"/>
              <a:gd name="connsiteY4" fmla="*/ 332849 h 562852"/>
              <a:gd name="connsiteX5" fmla="*/ 274881 w 1009767"/>
              <a:gd name="connsiteY5" fmla="*/ 282361 h 562852"/>
              <a:gd name="connsiteX6" fmla="*/ 443175 w 1009767"/>
              <a:gd name="connsiteY6" fmla="*/ 192604 h 562852"/>
              <a:gd name="connsiteX7" fmla="*/ 560981 w 1009767"/>
              <a:gd name="connsiteY7" fmla="*/ 175775 h 562852"/>
              <a:gd name="connsiteX8" fmla="*/ 650739 w 1009767"/>
              <a:gd name="connsiteY8" fmla="*/ 136506 h 562852"/>
              <a:gd name="connsiteX9" fmla="*/ 734886 w 1009767"/>
              <a:gd name="connsiteY9" fmla="*/ 119676 h 562852"/>
              <a:gd name="connsiteX10" fmla="*/ 835862 w 1009767"/>
              <a:gd name="connsiteY10" fmla="*/ 63578 h 562852"/>
              <a:gd name="connsiteX11" fmla="*/ 931229 w 1009767"/>
              <a:gd name="connsiteY11" fmla="*/ 1870 h 562852"/>
              <a:gd name="connsiteX12" fmla="*/ 981718 w 1009767"/>
              <a:gd name="connsiteY12" fmla="*/ 52359 h 562852"/>
              <a:gd name="connsiteX13" fmla="*/ 1009767 w 1009767"/>
              <a:gd name="connsiteY13" fmla="*/ 74798 h 5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9767" h="562852">
                <a:moveTo>
                  <a:pt x="0" y="562852"/>
                </a:moveTo>
                <a:cubicBezTo>
                  <a:pt x="32256" y="531997"/>
                  <a:pt x="64513" y="501143"/>
                  <a:pt x="89757" y="484314"/>
                </a:cubicBezTo>
                <a:cubicBezTo>
                  <a:pt x="115001" y="467485"/>
                  <a:pt x="148660" y="475900"/>
                  <a:pt x="151465" y="461875"/>
                </a:cubicBezTo>
                <a:cubicBezTo>
                  <a:pt x="154270" y="447850"/>
                  <a:pt x="110326" y="421671"/>
                  <a:pt x="106586" y="400167"/>
                </a:cubicBezTo>
                <a:cubicBezTo>
                  <a:pt x="102846" y="378663"/>
                  <a:pt x="100977" y="352483"/>
                  <a:pt x="129026" y="332849"/>
                </a:cubicBezTo>
                <a:cubicBezTo>
                  <a:pt x="157075" y="313215"/>
                  <a:pt x="222523" y="305735"/>
                  <a:pt x="274881" y="282361"/>
                </a:cubicBezTo>
                <a:cubicBezTo>
                  <a:pt x="327239" y="258987"/>
                  <a:pt x="395492" y="210368"/>
                  <a:pt x="443175" y="192604"/>
                </a:cubicBezTo>
                <a:cubicBezTo>
                  <a:pt x="490858" y="174840"/>
                  <a:pt x="526387" y="185125"/>
                  <a:pt x="560981" y="175775"/>
                </a:cubicBezTo>
                <a:cubicBezTo>
                  <a:pt x="595575" y="166425"/>
                  <a:pt x="621755" y="145856"/>
                  <a:pt x="650739" y="136506"/>
                </a:cubicBezTo>
                <a:cubicBezTo>
                  <a:pt x="679723" y="127156"/>
                  <a:pt x="704032" y="131831"/>
                  <a:pt x="734886" y="119676"/>
                </a:cubicBezTo>
                <a:cubicBezTo>
                  <a:pt x="765740" y="107521"/>
                  <a:pt x="803138" y="83212"/>
                  <a:pt x="835862" y="63578"/>
                </a:cubicBezTo>
                <a:cubicBezTo>
                  <a:pt x="868586" y="43944"/>
                  <a:pt x="906920" y="3740"/>
                  <a:pt x="931229" y="1870"/>
                </a:cubicBezTo>
                <a:cubicBezTo>
                  <a:pt x="955538" y="0"/>
                  <a:pt x="968629" y="40205"/>
                  <a:pt x="981718" y="52359"/>
                </a:cubicBezTo>
                <a:cubicBezTo>
                  <a:pt x="994807" y="64513"/>
                  <a:pt x="1002287" y="69655"/>
                  <a:pt x="1009767" y="7479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Forma livre 54"/>
          <p:cNvSpPr/>
          <p:nvPr/>
        </p:nvSpPr>
        <p:spPr>
          <a:xfrm>
            <a:off x="4846638" y="3387725"/>
            <a:ext cx="1438275" cy="1423988"/>
          </a:xfrm>
          <a:custGeom>
            <a:avLst/>
            <a:gdLst>
              <a:gd name="connsiteX0" fmla="*/ 0 w 1437983"/>
              <a:gd name="connsiteY0" fmla="*/ 657283 h 1424893"/>
              <a:gd name="connsiteX1" fmla="*/ 134636 w 1437983"/>
              <a:gd name="connsiteY1" fmla="*/ 584356 h 1424893"/>
              <a:gd name="connsiteX2" fmla="*/ 224393 w 1437983"/>
              <a:gd name="connsiteY2" fmla="*/ 550697 h 1424893"/>
              <a:gd name="connsiteX3" fmla="*/ 347809 w 1437983"/>
              <a:gd name="connsiteY3" fmla="*/ 466550 h 1424893"/>
              <a:gd name="connsiteX4" fmla="*/ 409517 w 1437983"/>
              <a:gd name="connsiteY4" fmla="*/ 399232 h 1424893"/>
              <a:gd name="connsiteX5" fmla="*/ 448785 w 1437983"/>
              <a:gd name="connsiteY5" fmla="*/ 326304 h 1424893"/>
              <a:gd name="connsiteX6" fmla="*/ 504883 w 1437983"/>
              <a:gd name="connsiteY6" fmla="*/ 270206 h 1424893"/>
              <a:gd name="connsiteX7" fmla="*/ 544152 w 1437983"/>
              <a:gd name="connsiteY7" fmla="*/ 202888 h 1424893"/>
              <a:gd name="connsiteX8" fmla="*/ 622690 w 1437983"/>
              <a:gd name="connsiteY8" fmla="*/ 141180 h 1424893"/>
              <a:gd name="connsiteX9" fmla="*/ 723666 w 1437983"/>
              <a:gd name="connsiteY9" fmla="*/ 57033 h 1424893"/>
              <a:gd name="connsiteX10" fmla="*/ 785374 w 1437983"/>
              <a:gd name="connsiteY10" fmla="*/ 34594 h 1424893"/>
              <a:gd name="connsiteX11" fmla="*/ 880741 w 1437983"/>
              <a:gd name="connsiteY11" fmla="*/ 935 h 1424893"/>
              <a:gd name="connsiteX12" fmla="*/ 942449 w 1437983"/>
              <a:gd name="connsiteY12" fmla="*/ 40204 h 1424893"/>
              <a:gd name="connsiteX13" fmla="*/ 1032206 w 1437983"/>
              <a:gd name="connsiteY13" fmla="*/ 96302 h 1424893"/>
              <a:gd name="connsiteX14" fmla="*/ 1099524 w 1437983"/>
              <a:gd name="connsiteY14" fmla="*/ 158010 h 1424893"/>
              <a:gd name="connsiteX15" fmla="*/ 1166842 w 1437983"/>
              <a:gd name="connsiteY15" fmla="*/ 197278 h 1424893"/>
              <a:gd name="connsiteX16" fmla="*/ 1144402 w 1437983"/>
              <a:gd name="connsiteY16" fmla="*/ 253377 h 1424893"/>
              <a:gd name="connsiteX17" fmla="*/ 1116353 w 1437983"/>
              <a:gd name="connsiteY17" fmla="*/ 298255 h 1424893"/>
              <a:gd name="connsiteX18" fmla="*/ 1127573 w 1437983"/>
              <a:gd name="connsiteY18" fmla="*/ 354353 h 1424893"/>
              <a:gd name="connsiteX19" fmla="*/ 1178061 w 1437983"/>
              <a:gd name="connsiteY19" fmla="*/ 365573 h 1424893"/>
              <a:gd name="connsiteX20" fmla="*/ 1256599 w 1437983"/>
              <a:gd name="connsiteY20" fmla="*/ 359963 h 1424893"/>
              <a:gd name="connsiteX21" fmla="*/ 1312697 w 1437983"/>
              <a:gd name="connsiteY21" fmla="*/ 337524 h 1424893"/>
              <a:gd name="connsiteX22" fmla="*/ 1385625 w 1437983"/>
              <a:gd name="connsiteY22" fmla="*/ 354353 h 1424893"/>
              <a:gd name="connsiteX23" fmla="*/ 1430503 w 1437983"/>
              <a:gd name="connsiteY23" fmla="*/ 371183 h 1424893"/>
              <a:gd name="connsiteX24" fmla="*/ 1430503 w 1437983"/>
              <a:gd name="connsiteY24" fmla="*/ 399232 h 1424893"/>
              <a:gd name="connsiteX25" fmla="*/ 1402454 w 1437983"/>
              <a:gd name="connsiteY25" fmla="*/ 444110 h 1424893"/>
              <a:gd name="connsiteX26" fmla="*/ 1368795 w 1437983"/>
              <a:gd name="connsiteY26" fmla="*/ 494599 h 1424893"/>
              <a:gd name="connsiteX27" fmla="*/ 1357575 w 1437983"/>
              <a:gd name="connsiteY27" fmla="*/ 539477 h 1424893"/>
              <a:gd name="connsiteX28" fmla="*/ 1380015 w 1437983"/>
              <a:gd name="connsiteY28" fmla="*/ 595575 h 1424893"/>
              <a:gd name="connsiteX29" fmla="*/ 1385625 w 1437983"/>
              <a:gd name="connsiteY29" fmla="*/ 646064 h 1424893"/>
              <a:gd name="connsiteX30" fmla="*/ 1380015 w 1437983"/>
              <a:gd name="connsiteY30" fmla="*/ 702162 h 1424893"/>
              <a:gd name="connsiteX31" fmla="*/ 1413674 w 1437983"/>
              <a:gd name="connsiteY31" fmla="*/ 752650 h 1424893"/>
              <a:gd name="connsiteX32" fmla="*/ 1419283 w 1437983"/>
              <a:gd name="connsiteY32" fmla="*/ 836797 h 1424893"/>
              <a:gd name="connsiteX33" fmla="*/ 1340746 w 1437983"/>
              <a:gd name="connsiteY33" fmla="*/ 943384 h 1424893"/>
              <a:gd name="connsiteX34" fmla="*/ 1239769 w 1437983"/>
              <a:gd name="connsiteY34" fmla="*/ 993872 h 1424893"/>
              <a:gd name="connsiteX35" fmla="*/ 1183671 w 1437983"/>
              <a:gd name="connsiteY35" fmla="*/ 1044361 h 1424893"/>
              <a:gd name="connsiteX36" fmla="*/ 1138793 w 1437983"/>
              <a:gd name="connsiteY36" fmla="*/ 1066800 h 1424893"/>
              <a:gd name="connsiteX37" fmla="*/ 1060255 w 1437983"/>
              <a:gd name="connsiteY37" fmla="*/ 1128508 h 1424893"/>
              <a:gd name="connsiteX38" fmla="*/ 1015377 w 1437983"/>
              <a:gd name="connsiteY38" fmla="*/ 1190216 h 1424893"/>
              <a:gd name="connsiteX39" fmla="*/ 970498 w 1437983"/>
              <a:gd name="connsiteY39" fmla="*/ 1313632 h 1424893"/>
              <a:gd name="connsiteX40" fmla="*/ 920010 w 1437983"/>
              <a:gd name="connsiteY40" fmla="*/ 1414608 h 1424893"/>
              <a:gd name="connsiteX41" fmla="*/ 847082 w 1437983"/>
              <a:gd name="connsiteY41" fmla="*/ 1375340 h 1424893"/>
              <a:gd name="connsiteX42" fmla="*/ 796594 w 1437983"/>
              <a:gd name="connsiteY42" fmla="*/ 1369730 h 1424893"/>
              <a:gd name="connsiteX43" fmla="*/ 712447 w 1437983"/>
              <a:gd name="connsiteY43" fmla="*/ 1369730 h 1424893"/>
              <a:gd name="connsiteX44" fmla="*/ 690007 w 1437983"/>
              <a:gd name="connsiteY44" fmla="*/ 1369730 h 142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37983" h="1424893">
                <a:moveTo>
                  <a:pt x="0" y="657283"/>
                </a:moveTo>
                <a:cubicBezTo>
                  <a:pt x="48618" y="629701"/>
                  <a:pt x="97237" y="602120"/>
                  <a:pt x="134636" y="584356"/>
                </a:cubicBezTo>
                <a:cubicBezTo>
                  <a:pt x="172035" y="566592"/>
                  <a:pt x="188864" y="570331"/>
                  <a:pt x="224393" y="550697"/>
                </a:cubicBezTo>
                <a:cubicBezTo>
                  <a:pt x="259922" y="531063"/>
                  <a:pt x="316955" y="491794"/>
                  <a:pt x="347809" y="466550"/>
                </a:cubicBezTo>
                <a:cubicBezTo>
                  <a:pt x="378663" y="441306"/>
                  <a:pt x="392688" y="422606"/>
                  <a:pt x="409517" y="399232"/>
                </a:cubicBezTo>
                <a:cubicBezTo>
                  <a:pt x="426346" y="375858"/>
                  <a:pt x="432891" y="347808"/>
                  <a:pt x="448785" y="326304"/>
                </a:cubicBezTo>
                <a:cubicBezTo>
                  <a:pt x="464679" y="304800"/>
                  <a:pt x="488989" y="290775"/>
                  <a:pt x="504883" y="270206"/>
                </a:cubicBezTo>
                <a:cubicBezTo>
                  <a:pt x="520777" y="249637"/>
                  <a:pt x="524518" y="224392"/>
                  <a:pt x="544152" y="202888"/>
                </a:cubicBezTo>
                <a:cubicBezTo>
                  <a:pt x="563787" y="181384"/>
                  <a:pt x="592771" y="165489"/>
                  <a:pt x="622690" y="141180"/>
                </a:cubicBezTo>
                <a:cubicBezTo>
                  <a:pt x="652609" y="116871"/>
                  <a:pt x="696552" y="74797"/>
                  <a:pt x="723666" y="57033"/>
                </a:cubicBezTo>
                <a:cubicBezTo>
                  <a:pt x="750780" y="39269"/>
                  <a:pt x="785374" y="34594"/>
                  <a:pt x="785374" y="34594"/>
                </a:cubicBezTo>
                <a:cubicBezTo>
                  <a:pt x="811553" y="25244"/>
                  <a:pt x="854562" y="0"/>
                  <a:pt x="880741" y="935"/>
                </a:cubicBezTo>
                <a:cubicBezTo>
                  <a:pt x="906920" y="1870"/>
                  <a:pt x="942449" y="40204"/>
                  <a:pt x="942449" y="40204"/>
                </a:cubicBezTo>
                <a:cubicBezTo>
                  <a:pt x="967693" y="56098"/>
                  <a:pt x="1006027" y="76668"/>
                  <a:pt x="1032206" y="96302"/>
                </a:cubicBezTo>
                <a:cubicBezTo>
                  <a:pt x="1058385" y="115936"/>
                  <a:pt x="1077085" y="141181"/>
                  <a:pt x="1099524" y="158010"/>
                </a:cubicBezTo>
                <a:cubicBezTo>
                  <a:pt x="1121963" y="174839"/>
                  <a:pt x="1159362" y="181384"/>
                  <a:pt x="1166842" y="197278"/>
                </a:cubicBezTo>
                <a:cubicBezTo>
                  <a:pt x="1174322" y="213172"/>
                  <a:pt x="1152817" y="236547"/>
                  <a:pt x="1144402" y="253377"/>
                </a:cubicBezTo>
                <a:cubicBezTo>
                  <a:pt x="1135987" y="270207"/>
                  <a:pt x="1119158" y="281426"/>
                  <a:pt x="1116353" y="298255"/>
                </a:cubicBezTo>
                <a:cubicBezTo>
                  <a:pt x="1113548" y="315084"/>
                  <a:pt x="1117288" y="343133"/>
                  <a:pt x="1127573" y="354353"/>
                </a:cubicBezTo>
                <a:cubicBezTo>
                  <a:pt x="1137858" y="365573"/>
                  <a:pt x="1156557" y="364638"/>
                  <a:pt x="1178061" y="365573"/>
                </a:cubicBezTo>
                <a:cubicBezTo>
                  <a:pt x="1199565" y="366508"/>
                  <a:pt x="1234160" y="364638"/>
                  <a:pt x="1256599" y="359963"/>
                </a:cubicBezTo>
                <a:cubicBezTo>
                  <a:pt x="1279038" y="355288"/>
                  <a:pt x="1291193" y="338459"/>
                  <a:pt x="1312697" y="337524"/>
                </a:cubicBezTo>
                <a:cubicBezTo>
                  <a:pt x="1334201" y="336589"/>
                  <a:pt x="1365991" y="348743"/>
                  <a:pt x="1385625" y="354353"/>
                </a:cubicBezTo>
                <a:cubicBezTo>
                  <a:pt x="1405259" y="359963"/>
                  <a:pt x="1423023" y="363703"/>
                  <a:pt x="1430503" y="371183"/>
                </a:cubicBezTo>
                <a:cubicBezTo>
                  <a:pt x="1437983" y="378663"/>
                  <a:pt x="1435178" y="387078"/>
                  <a:pt x="1430503" y="399232"/>
                </a:cubicBezTo>
                <a:cubicBezTo>
                  <a:pt x="1425828" y="411386"/>
                  <a:pt x="1412739" y="428216"/>
                  <a:pt x="1402454" y="444110"/>
                </a:cubicBezTo>
                <a:cubicBezTo>
                  <a:pt x="1392169" y="460004"/>
                  <a:pt x="1376275" y="478705"/>
                  <a:pt x="1368795" y="494599"/>
                </a:cubicBezTo>
                <a:cubicBezTo>
                  <a:pt x="1361315" y="510494"/>
                  <a:pt x="1355705" y="522648"/>
                  <a:pt x="1357575" y="539477"/>
                </a:cubicBezTo>
                <a:cubicBezTo>
                  <a:pt x="1359445" y="556306"/>
                  <a:pt x="1375340" y="577811"/>
                  <a:pt x="1380015" y="595575"/>
                </a:cubicBezTo>
                <a:cubicBezTo>
                  <a:pt x="1384690" y="613339"/>
                  <a:pt x="1385625" y="628300"/>
                  <a:pt x="1385625" y="646064"/>
                </a:cubicBezTo>
                <a:cubicBezTo>
                  <a:pt x="1385625" y="663828"/>
                  <a:pt x="1375340" y="684398"/>
                  <a:pt x="1380015" y="702162"/>
                </a:cubicBezTo>
                <a:cubicBezTo>
                  <a:pt x="1384690" y="719926"/>
                  <a:pt x="1407129" y="730211"/>
                  <a:pt x="1413674" y="752650"/>
                </a:cubicBezTo>
                <a:cubicBezTo>
                  <a:pt x="1420219" y="775089"/>
                  <a:pt x="1431438" y="805008"/>
                  <a:pt x="1419283" y="836797"/>
                </a:cubicBezTo>
                <a:cubicBezTo>
                  <a:pt x="1407128" y="868586"/>
                  <a:pt x="1370665" y="917205"/>
                  <a:pt x="1340746" y="943384"/>
                </a:cubicBezTo>
                <a:cubicBezTo>
                  <a:pt x="1310827" y="969563"/>
                  <a:pt x="1265948" y="977043"/>
                  <a:pt x="1239769" y="993872"/>
                </a:cubicBezTo>
                <a:cubicBezTo>
                  <a:pt x="1213590" y="1010701"/>
                  <a:pt x="1200500" y="1032206"/>
                  <a:pt x="1183671" y="1044361"/>
                </a:cubicBezTo>
                <a:cubicBezTo>
                  <a:pt x="1166842" y="1056516"/>
                  <a:pt x="1159362" y="1052776"/>
                  <a:pt x="1138793" y="1066800"/>
                </a:cubicBezTo>
                <a:cubicBezTo>
                  <a:pt x="1118224" y="1080825"/>
                  <a:pt x="1080824" y="1107939"/>
                  <a:pt x="1060255" y="1128508"/>
                </a:cubicBezTo>
                <a:cubicBezTo>
                  <a:pt x="1039686" y="1149077"/>
                  <a:pt x="1030336" y="1159362"/>
                  <a:pt x="1015377" y="1190216"/>
                </a:cubicBezTo>
                <a:cubicBezTo>
                  <a:pt x="1000418" y="1221070"/>
                  <a:pt x="986393" y="1276233"/>
                  <a:pt x="970498" y="1313632"/>
                </a:cubicBezTo>
                <a:cubicBezTo>
                  <a:pt x="954604" y="1351031"/>
                  <a:pt x="940579" y="1404323"/>
                  <a:pt x="920010" y="1414608"/>
                </a:cubicBezTo>
                <a:cubicBezTo>
                  <a:pt x="899441" y="1424893"/>
                  <a:pt x="867651" y="1382820"/>
                  <a:pt x="847082" y="1375340"/>
                </a:cubicBezTo>
                <a:cubicBezTo>
                  <a:pt x="826513" y="1367860"/>
                  <a:pt x="819033" y="1370665"/>
                  <a:pt x="796594" y="1369730"/>
                </a:cubicBezTo>
                <a:cubicBezTo>
                  <a:pt x="774155" y="1368795"/>
                  <a:pt x="712447" y="1369730"/>
                  <a:pt x="712447" y="1369730"/>
                </a:cubicBezTo>
                <a:lnTo>
                  <a:pt x="690007" y="136973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Forma livre 55"/>
          <p:cNvSpPr/>
          <p:nvPr/>
        </p:nvSpPr>
        <p:spPr>
          <a:xfrm>
            <a:off x="5340350" y="3679825"/>
            <a:ext cx="566738" cy="804863"/>
          </a:xfrm>
          <a:custGeom>
            <a:avLst/>
            <a:gdLst>
              <a:gd name="connsiteX0" fmla="*/ 151465 w 566591"/>
              <a:gd name="connsiteY0" fmla="*/ 779765 h 805009"/>
              <a:gd name="connsiteX1" fmla="*/ 201953 w 566591"/>
              <a:gd name="connsiteY1" fmla="*/ 779765 h 805009"/>
              <a:gd name="connsiteX2" fmla="*/ 246832 w 566591"/>
              <a:gd name="connsiteY2" fmla="*/ 751716 h 805009"/>
              <a:gd name="connsiteX3" fmla="*/ 263661 w 566591"/>
              <a:gd name="connsiteY3" fmla="*/ 729276 h 805009"/>
              <a:gd name="connsiteX4" fmla="*/ 269271 w 566591"/>
              <a:gd name="connsiteY4" fmla="*/ 768545 h 805009"/>
              <a:gd name="connsiteX5" fmla="*/ 325369 w 566591"/>
              <a:gd name="connsiteY5" fmla="*/ 774155 h 805009"/>
              <a:gd name="connsiteX6" fmla="*/ 359028 w 566591"/>
              <a:gd name="connsiteY6" fmla="*/ 802204 h 805009"/>
              <a:gd name="connsiteX7" fmla="*/ 415126 w 566591"/>
              <a:gd name="connsiteY7" fmla="*/ 757325 h 805009"/>
              <a:gd name="connsiteX8" fmla="*/ 426346 w 566591"/>
              <a:gd name="connsiteY8" fmla="*/ 723667 h 805009"/>
              <a:gd name="connsiteX9" fmla="*/ 476834 w 566591"/>
              <a:gd name="connsiteY9" fmla="*/ 678788 h 805009"/>
              <a:gd name="connsiteX10" fmla="*/ 516103 w 566591"/>
              <a:gd name="connsiteY10" fmla="*/ 645129 h 805009"/>
              <a:gd name="connsiteX11" fmla="*/ 560981 w 566591"/>
              <a:gd name="connsiteY11" fmla="*/ 639519 h 805009"/>
              <a:gd name="connsiteX12" fmla="*/ 549762 w 566591"/>
              <a:gd name="connsiteY12" fmla="*/ 600251 h 805009"/>
              <a:gd name="connsiteX13" fmla="*/ 488054 w 566591"/>
              <a:gd name="connsiteY13" fmla="*/ 544152 h 805009"/>
              <a:gd name="connsiteX14" fmla="*/ 431956 w 566591"/>
              <a:gd name="connsiteY14" fmla="*/ 493664 h 805009"/>
              <a:gd name="connsiteX15" fmla="*/ 448785 w 566591"/>
              <a:gd name="connsiteY15" fmla="*/ 448786 h 805009"/>
              <a:gd name="connsiteX16" fmla="*/ 415126 w 566591"/>
              <a:gd name="connsiteY16" fmla="*/ 431956 h 805009"/>
              <a:gd name="connsiteX17" fmla="*/ 460005 w 566591"/>
              <a:gd name="connsiteY17" fmla="*/ 420736 h 805009"/>
              <a:gd name="connsiteX18" fmla="*/ 465615 w 566591"/>
              <a:gd name="connsiteY18" fmla="*/ 336589 h 805009"/>
              <a:gd name="connsiteX19" fmla="*/ 431956 w 566591"/>
              <a:gd name="connsiteY19" fmla="*/ 297321 h 805009"/>
              <a:gd name="connsiteX20" fmla="*/ 392687 w 566591"/>
              <a:gd name="connsiteY20" fmla="*/ 258052 h 805009"/>
              <a:gd name="connsiteX21" fmla="*/ 308540 w 566591"/>
              <a:gd name="connsiteY21" fmla="*/ 213173 h 805009"/>
              <a:gd name="connsiteX22" fmla="*/ 274881 w 566591"/>
              <a:gd name="connsiteY22" fmla="*/ 179514 h 805009"/>
              <a:gd name="connsiteX23" fmla="*/ 235612 w 566591"/>
              <a:gd name="connsiteY23" fmla="*/ 185124 h 805009"/>
              <a:gd name="connsiteX24" fmla="*/ 201953 w 566591"/>
              <a:gd name="connsiteY24" fmla="*/ 173905 h 805009"/>
              <a:gd name="connsiteX25" fmla="*/ 157075 w 566591"/>
              <a:gd name="connsiteY25" fmla="*/ 151465 h 805009"/>
              <a:gd name="connsiteX26" fmla="*/ 179514 w 566591"/>
              <a:gd name="connsiteY26" fmla="*/ 106587 h 805009"/>
              <a:gd name="connsiteX27" fmla="*/ 134635 w 566591"/>
              <a:gd name="connsiteY27" fmla="*/ 95367 h 805009"/>
              <a:gd name="connsiteX28" fmla="*/ 84147 w 566591"/>
              <a:gd name="connsiteY28" fmla="*/ 28049 h 805009"/>
              <a:gd name="connsiteX29" fmla="*/ 28049 w 566591"/>
              <a:gd name="connsiteY29" fmla="*/ 33659 h 805009"/>
              <a:gd name="connsiteX30" fmla="*/ 0 w 566591"/>
              <a:gd name="connsiteY30" fmla="*/ 0 h 8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6591" h="805009">
                <a:moveTo>
                  <a:pt x="151465" y="779765"/>
                </a:moveTo>
                <a:cubicBezTo>
                  <a:pt x="168761" y="782102"/>
                  <a:pt x="186058" y="784440"/>
                  <a:pt x="201953" y="779765"/>
                </a:cubicBezTo>
                <a:cubicBezTo>
                  <a:pt x="217848" y="775090"/>
                  <a:pt x="236547" y="760131"/>
                  <a:pt x="246832" y="751716"/>
                </a:cubicBezTo>
                <a:cubicBezTo>
                  <a:pt x="257117" y="743301"/>
                  <a:pt x="259921" y="726471"/>
                  <a:pt x="263661" y="729276"/>
                </a:cubicBezTo>
                <a:cubicBezTo>
                  <a:pt x="267401" y="732081"/>
                  <a:pt x="258986" y="761065"/>
                  <a:pt x="269271" y="768545"/>
                </a:cubicBezTo>
                <a:cubicBezTo>
                  <a:pt x="279556" y="776025"/>
                  <a:pt x="310410" y="768545"/>
                  <a:pt x="325369" y="774155"/>
                </a:cubicBezTo>
                <a:cubicBezTo>
                  <a:pt x="340328" y="779765"/>
                  <a:pt x="344069" y="805009"/>
                  <a:pt x="359028" y="802204"/>
                </a:cubicBezTo>
                <a:cubicBezTo>
                  <a:pt x="373987" y="799399"/>
                  <a:pt x="403906" y="770415"/>
                  <a:pt x="415126" y="757325"/>
                </a:cubicBezTo>
                <a:cubicBezTo>
                  <a:pt x="426346" y="744235"/>
                  <a:pt x="416061" y="736757"/>
                  <a:pt x="426346" y="723667"/>
                </a:cubicBezTo>
                <a:cubicBezTo>
                  <a:pt x="436631" y="710578"/>
                  <a:pt x="461875" y="691878"/>
                  <a:pt x="476834" y="678788"/>
                </a:cubicBezTo>
                <a:cubicBezTo>
                  <a:pt x="491794" y="665698"/>
                  <a:pt x="502079" y="651674"/>
                  <a:pt x="516103" y="645129"/>
                </a:cubicBezTo>
                <a:cubicBezTo>
                  <a:pt x="530127" y="638584"/>
                  <a:pt x="555371" y="646999"/>
                  <a:pt x="560981" y="639519"/>
                </a:cubicBezTo>
                <a:cubicBezTo>
                  <a:pt x="566591" y="632039"/>
                  <a:pt x="561916" y="616145"/>
                  <a:pt x="549762" y="600251"/>
                </a:cubicBezTo>
                <a:cubicBezTo>
                  <a:pt x="537608" y="584357"/>
                  <a:pt x="488054" y="544152"/>
                  <a:pt x="488054" y="544152"/>
                </a:cubicBezTo>
                <a:cubicBezTo>
                  <a:pt x="468420" y="526388"/>
                  <a:pt x="438501" y="509558"/>
                  <a:pt x="431956" y="493664"/>
                </a:cubicBezTo>
                <a:cubicBezTo>
                  <a:pt x="425411" y="477770"/>
                  <a:pt x="451590" y="459071"/>
                  <a:pt x="448785" y="448786"/>
                </a:cubicBezTo>
                <a:cubicBezTo>
                  <a:pt x="445980" y="438501"/>
                  <a:pt x="413256" y="436631"/>
                  <a:pt x="415126" y="431956"/>
                </a:cubicBezTo>
                <a:cubicBezTo>
                  <a:pt x="416996" y="427281"/>
                  <a:pt x="451590" y="436630"/>
                  <a:pt x="460005" y="420736"/>
                </a:cubicBezTo>
                <a:cubicBezTo>
                  <a:pt x="468420" y="404842"/>
                  <a:pt x="470290" y="357158"/>
                  <a:pt x="465615" y="336589"/>
                </a:cubicBezTo>
                <a:cubicBezTo>
                  <a:pt x="460940" y="316020"/>
                  <a:pt x="444111" y="310411"/>
                  <a:pt x="431956" y="297321"/>
                </a:cubicBezTo>
                <a:cubicBezTo>
                  <a:pt x="419801" y="284232"/>
                  <a:pt x="413256" y="272077"/>
                  <a:pt x="392687" y="258052"/>
                </a:cubicBezTo>
                <a:cubicBezTo>
                  <a:pt x="372118" y="244027"/>
                  <a:pt x="328174" y="226263"/>
                  <a:pt x="308540" y="213173"/>
                </a:cubicBezTo>
                <a:cubicBezTo>
                  <a:pt x="288906" y="200083"/>
                  <a:pt x="287036" y="184189"/>
                  <a:pt x="274881" y="179514"/>
                </a:cubicBezTo>
                <a:cubicBezTo>
                  <a:pt x="262726" y="174839"/>
                  <a:pt x="247767" y="186059"/>
                  <a:pt x="235612" y="185124"/>
                </a:cubicBezTo>
                <a:cubicBezTo>
                  <a:pt x="223457" y="184189"/>
                  <a:pt x="215043" y="179515"/>
                  <a:pt x="201953" y="173905"/>
                </a:cubicBezTo>
                <a:cubicBezTo>
                  <a:pt x="188864" y="168295"/>
                  <a:pt x="160815" y="162685"/>
                  <a:pt x="157075" y="151465"/>
                </a:cubicBezTo>
                <a:cubicBezTo>
                  <a:pt x="153335" y="140245"/>
                  <a:pt x="183254" y="115937"/>
                  <a:pt x="179514" y="106587"/>
                </a:cubicBezTo>
                <a:cubicBezTo>
                  <a:pt x="175774" y="97237"/>
                  <a:pt x="150529" y="108457"/>
                  <a:pt x="134635" y="95367"/>
                </a:cubicBezTo>
                <a:cubicBezTo>
                  <a:pt x="118741" y="82277"/>
                  <a:pt x="101911" y="38334"/>
                  <a:pt x="84147" y="28049"/>
                </a:cubicBezTo>
                <a:cubicBezTo>
                  <a:pt x="66383" y="17764"/>
                  <a:pt x="42074" y="38334"/>
                  <a:pt x="28049" y="33659"/>
                </a:cubicBezTo>
                <a:cubicBezTo>
                  <a:pt x="14025" y="28984"/>
                  <a:pt x="7012" y="14492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" name="Forma livre 56"/>
          <p:cNvSpPr/>
          <p:nvPr/>
        </p:nvSpPr>
        <p:spPr>
          <a:xfrm>
            <a:off x="5318125" y="4086225"/>
            <a:ext cx="465138" cy="95250"/>
          </a:xfrm>
          <a:custGeom>
            <a:avLst/>
            <a:gdLst>
              <a:gd name="connsiteX0" fmla="*/ 0 w 465614"/>
              <a:gd name="connsiteY0" fmla="*/ 82277 h 96302"/>
              <a:gd name="connsiteX1" fmla="*/ 67317 w 465614"/>
              <a:gd name="connsiteY1" fmla="*/ 93497 h 96302"/>
              <a:gd name="connsiteX2" fmla="*/ 134635 w 465614"/>
              <a:gd name="connsiteY2" fmla="*/ 65448 h 96302"/>
              <a:gd name="connsiteX3" fmla="*/ 213173 w 465614"/>
              <a:gd name="connsiteY3" fmla="*/ 20569 h 96302"/>
              <a:gd name="connsiteX4" fmla="*/ 308539 w 465614"/>
              <a:gd name="connsiteY4" fmla="*/ 14959 h 96302"/>
              <a:gd name="connsiteX5" fmla="*/ 392687 w 465614"/>
              <a:gd name="connsiteY5" fmla="*/ 3740 h 96302"/>
              <a:gd name="connsiteX6" fmla="*/ 465614 w 465614"/>
              <a:gd name="connsiteY6" fmla="*/ 37399 h 9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14" h="96302">
                <a:moveTo>
                  <a:pt x="0" y="82277"/>
                </a:moveTo>
                <a:cubicBezTo>
                  <a:pt x="22439" y="89289"/>
                  <a:pt x="44878" y="96302"/>
                  <a:pt x="67317" y="93497"/>
                </a:cubicBezTo>
                <a:cubicBezTo>
                  <a:pt x="89756" y="90692"/>
                  <a:pt x="110326" y="77603"/>
                  <a:pt x="134635" y="65448"/>
                </a:cubicBezTo>
                <a:cubicBezTo>
                  <a:pt x="158944" y="53293"/>
                  <a:pt x="184189" y="28984"/>
                  <a:pt x="213173" y="20569"/>
                </a:cubicBezTo>
                <a:cubicBezTo>
                  <a:pt x="242157" y="12154"/>
                  <a:pt x="278620" y="17764"/>
                  <a:pt x="308539" y="14959"/>
                </a:cubicBezTo>
                <a:cubicBezTo>
                  <a:pt x="338458" y="12154"/>
                  <a:pt x="366508" y="0"/>
                  <a:pt x="392687" y="3740"/>
                </a:cubicBezTo>
                <a:cubicBezTo>
                  <a:pt x="418866" y="7480"/>
                  <a:pt x="442240" y="22439"/>
                  <a:pt x="465614" y="3739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9" name="Forma livre 58"/>
          <p:cNvSpPr/>
          <p:nvPr/>
        </p:nvSpPr>
        <p:spPr>
          <a:xfrm>
            <a:off x="5805488" y="3690938"/>
            <a:ext cx="176212" cy="309562"/>
          </a:xfrm>
          <a:custGeom>
            <a:avLst/>
            <a:gdLst>
              <a:gd name="connsiteX0" fmla="*/ 0 w 174839"/>
              <a:gd name="connsiteY0" fmla="*/ 308540 h 315084"/>
              <a:gd name="connsiteX1" fmla="*/ 61707 w 174839"/>
              <a:gd name="connsiteY1" fmla="*/ 297320 h 315084"/>
              <a:gd name="connsiteX2" fmla="*/ 100976 w 174839"/>
              <a:gd name="connsiteY2" fmla="*/ 274881 h 315084"/>
              <a:gd name="connsiteX3" fmla="*/ 168294 w 174839"/>
              <a:gd name="connsiteY3" fmla="*/ 269271 h 315084"/>
              <a:gd name="connsiteX4" fmla="*/ 140245 w 174839"/>
              <a:gd name="connsiteY4" fmla="*/ 0 h 315084"/>
              <a:gd name="connsiteX0" fmla="*/ 0 w 174839"/>
              <a:gd name="connsiteY0" fmla="*/ 308540 h 315084"/>
              <a:gd name="connsiteX1" fmla="*/ 61707 w 174839"/>
              <a:gd name="connsiteY1" fmla="*/ 297320 h 315084"/>
              <a:gd name="connsiteX2" fmla="*/ 100976 w 174839"/>
              <a:gd name="connsiteY2" fmla="*/ 274881 h 315084"/>
              <a:gd name="connsiteX3" fmla="*/ 168294 w 174839"/>
              <a:gd name="connsiteY3" fmla="*/ 269271 h 315084"/>
              <a:gd name="connsiteX4" fmla="*/ 140245 w 174839"/>
              <a:gd name="connsiteY4" fmla="*/ 0 h 315084"/>
              <a:gd name="connsiteX0" fmla="*/ 0 w 174839"/>
              <a:gd name="connsiteY0" fmla="*/ 308540 h 308540"/>
              <a:gd name="connsiteX1" fmla="*/ 61707 w 174839"/>
              <a:gd name="connsiteY1" fmla="*/ 297320 h 308540"/>
              <a:gd name="connsiteX2" fmla="*/ 100976 w 174839"/>
              <a:gd name="connsiteY2" fmla="*/ 274881 h 308540"/>
              <a:gd name="connsiteX3" fmla="*/ 168294 w 174839"/>
              <a:gd name="connsiteY3" fmla="*/ 269271 h 308540"/>
              <a:gd name="connsiteX4" fmla="*/ 140245 w 174839"/>
              <a:gd name="connsiteY4" fmla="*/ 0 h 3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39" h="308540">
                <a:moveTo>
                  <a:pt x="0" y="308540"/>
                </a:moveTo>
                <a:cubicBezTo>
                  <a:pt x="22439" y="305735"/>
                  <a:pt x="44878" y="302930"/>
                  <a:pt x="61707" y="297320"/>
                </a:cubicBezTo>
                <a:cubicBezTo>
                  <a:pt x="78536" y="291710"/>
                  <a:pt x="83212" y="279556"/>
                  <a:pt x="100976" y="274881"/>
                </a:cubicBezTo>
                <a:lnTo>
                  <a:pt x="168294" y="269271"/>
                </a:lnTo>
                <a:cubicBezTo>
                  <a:pt x="174839" y="223458"/>
                  <a:pt x="157542" y="111729"/>
                  <a:pt x="140245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Forma livre 59"/>
          <p:cNvSpPr/>
          <p:nvPr/>
        </p:nvSpPr>
        <p:spPr>
          <a:xfrm>
            <a:off x="5092700" y="2536825"/>
            <a:ext cx="1341438" cy="1189038"/>
          </a:xfrm>
          <a:custGeom>
            <a:avLst/>
            <a:gdLst>
              <a:gd name="connsiteX0" fmla="*/ 1149608 w 1340769"/>
              <a:gd name="connsiteY0" fmla="*/ 1189248 h 1189248"/>
              <a:gd name="connsiteX1" fmla="*/ 1186606 w 1340769"/>
              <a:gd name="connsiteY1" fmla="*/ 1078252 h 1189248"/>
              <a:gd name="connsiteX2" fmla="*/ 1170750 w 1340769"/>
              <a:gd name="connsiteY2" fmla="*/ 977826 h 1189248"/>
              <a:gd name="connsiteX3" fmla="*/ 1128465 w 1340769"/>
              <a:gd name="connsiteY3" fmla="*/ 935542 h 1189248"/>
              <a:gd name="connsiteX4" fmla="*/ 1139036 w 1340769"/>
              <a:gd name="connsiteY4" fmla="*/ 734691 h 1189248"/>
              <a:gd name="connsiteX5" fmla="*/ 1170750 w 1340769"/>
              <a:gd name="connsiteY5" fmla="*/ 671264 h 1189248"/>
              <a:gd name="connsiteX6" fmla="*/ 1191892 w 1340769"/>
              <a:gd name="connsiteY6" fmla="*/ 613123 h 1189248"/>
              <a:gd name="connsiteX7" fmla="*/ 1207749 w 1340769"/>
              <a:gd name="connsiteY7" fmla="*/ 539126 h 1189248"/>
              <a:gd name="connsiteX8" fmla="*/ 1244747 w 1340769"/>
              <a:gd name="connsiteY8" fmla="*/ 507412 h 1189248"/>
              <a:gd name="connsiteX9" fmla="*/ 1197177 w 1340769"/>
              <a:gd name="connsiteY9" fmla="*/ 480985 h 1189248"/>
              <a:gd name="connsiteX10" fmla="*/ 1160179 w 1340769"/>
              <a:gd name="connsiteY10" fmla="*/ 438700 h 1189248"/>
              <a:gd name="connsiteX11" fmla="*/ 1160179 w 1340769"/>
              <a:gd name="connsiteY11" fmla="*/ 322418 h 1189248"/>
              <a:gd name="connsiteX12" fmla="*/ 1218320 w 1340769"/>
              <a:gd name="connsiteY12" fmla="*/ 274848 h 1189248"/>
              <a:gd name="connsiteX13" fmla="*/ 1308174 w 1340769"/>
              <a:gd name="connsiteY13" fmla="*/ 211422 h 1189248"/>
              <a:gd name="connsiteX14" fmla="*/ 1334602 w 1340769"/>
              <a:gd name="connsiteY14" fmla="*/ 142709 h 1189248"/>
              <a:gd name="connsiteX15" fmla="*/ 1324031 w 1340769"/>
              <a:gd name="connsiteY15" fmla="*/ 21142 h 1189248"/>
              <a:gd name="connsiteX16" fmla="*/ 1234176 w 1340769"/>
              <a:gd name="connsiteY16" fmla="*/ 15856 h 1189248"/>
              <a:gd name="connsiteX17" fmla="*/ 1191892 w 1340769"/>
              <a:gd name="connsiteY17" fmla="*/ 36998 h 1189248"/>
              <a:gd name="connsiteX18" fmla="*/ 1096752 w 1340769"/>
              <a:gd name="connsiteY18" fmla="*/ 36998 h 1189248"/>
              <a:gd name="connsiteX19" fmla="*/ 991041 w 1340769"/>
              <a:gd name="connsiteY19" fmla="*/ 58141 h 1189248"/>
              <a:gd name="connsiteX20" fmla="*/ 208780 w 1340769"/>
              <a:gd name="connsiteY20" fmla="*/ 153281 h 1189248"/>
              <a:gd name="connsiteX21" fmla="*/ 155924 w 1340769"/>
              <a:gd name="connsiteY21" fmla="*/ 58141 h 1189248"/>
              <a:gd name="connsiteX22" fmla="*/ 34357 w 1340769"/>
              <a:gd name="connsiteY22" fmla="*/ 68712 h 1189248"/>
              <a:gd name="connsiteX23" fmla="*/ 7929 w 1340769"/>
              <a:gd name="connsiteY23" fmla="*/ 68712 h 1189248"/>
              <a:gd name="connsiteX24" fmla="*/ 13214 w 1340769"/>
              <a:gd name="connsiteY24" fmla="*/ 137424 h 1189248"/>
              <a:gd name="connsiteX25" fmla="*/ 87212 w 1340769"/>
              <a:gd name="connsiteY25" fmla="*/ 206136 h 1189248"/>
              <a:gd name="connsiteX26" fmla="*/ 124211 w 1340769"/>
              <a:gd name="connsiteY26" fmla="*/ 258991 h 1189248"/>
              <a:gd name="connsiteX27" fmla="*/ 182352 w 1340769"/>
              <a:gd name="connsiteY27" fmla="*/ 295990 h 1189248"/>
              <a:gd name="connsiteX28" fmla="*/ 182352 w 1340769"/>
              <a:gd name="connsiteY28" fmla="*/ 576124 h 1189248"/>
              <a:gd name="connsiteX29" fmla="*/ 150639 w 1340769"/>
              <a:gd name="connsiteY29" fmla="*/ 591981 h 1189248"/>
              <a:gd name="connsiteX30" fmla="*/ 161210 w 1340769"/>
              <a:gd name="connsiteY30" fmla="*/ 634265 h 1189248"/>
              <a:gd name="connsiteX31" fmla="*/ 229922 w 1340769"/>
              <a:gd name="connsiteY31" fmla="*/ 681835 h 1189248"/>
              <a:gd name="connsiteX32" fmla="*/ 309205 w 1340769"/>
              <a:gd name="connsiteY32" fmla="*/ 713549 h 1189248"/>
              <a:gd name="connsiteX33" fmla="*/ 388488 w 1340769"/>
              <a:gd name="connsiteY33" fmla="*/ 755833 h 1189248"/>
              <a:gd name="connsiteX34" fmla="*/ 451915 w 1340769"/>
              <a:gd name="connsiteY34" fmla="*/ 808689 h 1189248"/>
              <a:gd name="connsiteX35" fmla="*/ 525913 w 1340769"/>
              <a:gd name="connsiteY35" fmla="*/ 835116 h 1189248"/>
              <a:gd name="connsiteX36" fmla="*/ 599910 w 1340769"/>
              <a:gd name="connsiteY36" fmla="*/ 845687 h 1189248"/>
              <a:gd name="connsiteX37" fmla="*/ 615767 w 1340769"/>
              <a:gd name="connsiteY37" fmla="*/ 850973 h 118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40769" h="1189248">
                <a:moveTo>
                  <a:pt x="1149608" y="1189248"/>
                </a:moveTo>
                <a:cubicBezTo>
                  <a:pt x="1166345" y="1151368"/>
                  <a:pt x="1183082" y="1113489"/>
                  <a:pt x="1186606" y="1078252"/>
                </a:cubicBezTo>
                <a:cubicBezTo>
                  <a:pt x="1190130" y="1043015"/>
                  <a:pt x="1180440" y="1001611"/>
                  <a:pt x="1170750" y="977826"/>
                </a:cubicBezTo>
                <a:cubicBezTo>
                  <a:pt x="1161060" y="954041"/>
                  <a:pt x="1133751" y="976064"/>
                  <a:pt x="1128465" y="935542"/>
                </a:cubicBezTo>
                <a:cubicBezTo>
                  <a:pt x="1123179" y="895020"/>
                  <a:pt x="1131989" y="778737"/>
                  <a:pt x="1139036" y="734691"/>
                </a:cubicBezTo>
                <a:cubicBezTo>
                  <a:pt x="1146084" y="690645"/>
                  <a:pt x="1161941" y="691525"/>
                  <a:pt x="1170750" y="671264"/>
                </a:cubicBezTo>
                <a:cubicBezTo>
                  <a:pt x="1179559" y="651003"/>
                  <a:pt x="1185726" y="635146"/>
                  <a:pt x="1191892" y="613123"/>
                </a:cubicBezTo>
                <a:cubicBezTo>
                  <a:pt x="1198058" y="591100"/>
                  <a:pt x="1198940" y="556744"/>
                  <a:pt x="1207749" y="539126"/>
                </a:cubicBezTo>
                <a:cubicBezTo>
                  <a:pt x="1216558" y="521508"/>
                  <a:pt x="1246509" y="517102"/>
                  <a:pt x="1244747" y="507412"/>
                </a:cubicBezTo>
                <a:cubicBezTo>
                  <a:pt x="1242985" y="497722"/>
                  <a:pt x="1211272" y="492437"/>
                  <a:pt x="1197177" y="480985"/>
                </a:cubicBezTo>
                <a:cubicBezTo>
                  <a:pt x="1183082" y="469533"/>
                  <a:pt x="1166345" y="465128"/>
                  <a:pt x="1160179" y="438700"/>
                </a:cubicBezTo>
                <a:cubicBezTo>
                  <a:pt x="1154013" y="412272"/>
                  <a:pt x="1150489" y="349727"/>
                  <a:pt x="1160179" y="322418"/>
                </a:cubicBezTo>
                <a:cubicBezTo>
                  <a:pt x="1169869" y="295109"/>
                  <a:pt x="1193654" y="293347"/>
                  <a:pt x="1218320" y="274848"/>
                </a:cubicBezTo>
                <a:cubicBezTo>
                  <a:pt x="1242986" y="256349"/>
                  <a:pt x="1288794" y="233445"/>
                  <a:pt x="1308174" y="211422"/>
                </a:cubicBezTo>
                <a:cubicBezTo>
                  <a:pt x="1327554" y="189399"/>
                  <a:pt x="1331959" y="174422"/>
                  <a:pt x="1334602" y="142709"/>
                </a:cubicBezTo>
                <a:cubicBezTo>
                  <a:pt x="1337245" y="110996"/>
                  <a:pt x="1340769" y="42284"/>
                  <a:pt x="1324031" y="21142"/>
                </a:cubicBezTo>
                <a:cubicBezTo>
                  <a:pt x="1307293" y="0"/>
                  <a:pt x="1256199" y="13213"/>
                  <a:pt x="1234176" y="15856"/>
                </a:cubicBezTo>
                <a:cubicBezTo>
                  <a:pt x="1212153" y="18499"/>
                  <a:pt x="1214796" y="33474"/>
                  <a:pt x="1191892" y="36998"/>
                </a:cubicBezTo>
                <a:cubicBezTo>
                  <a:pt x="1168988" y="40522"/>
                  <a:pt x="1130227" y="33474"/>
                  <a:pt x="1096752" y="36998"/>
                </a:cubicBezTo>
                <a:cubicBezTo>
                  <a:pt x="1063277" y="40522"/>
                  <a:pt x="991041" y="58141"/>
                  <a:pt x="991041" y="58141"/>
                </a:cubicBezTo>
                <a:cubicBezTo>
                  <a:pt x="843046" y="77522"/>
                  <a:pt x="347966" y="153281"/>
                  <a:pt x="208780" y="153281"/>
                </a:cubicBezTo>
                <a:cubicBezTo>
                  <a:pt x="69594" y="153281"/>
                  <a:pt x="184994" y="72236"/>
                  <a:pt x="155924" y="58141"/>
                </a:cubicBezTo>
                <a:cubicBezTo>
                  <a:pt x="126854" y="44046"/>
                  <a:pt x="59023" y="66950"/>
                  <a:pt x="34357" y="68712"/>
                </a:cubicBezTo>
                <a:cubicBezTo>
                  <a:pt x="9691" y="70474"/>
                  <a:pt x="11453" y="57260"/>
                  <a:pt x="7929" y="68712"/>
                </a:cubicBezTo>
                <a:cubicBezTo>
                  <a:pt x="4405" y="80164"/>
                  <a:pt x="0" y="114520"/>
                  <a:pt x="13214" y="137424"/>
                </a:cubicBezTo>
                <a:cubicBezTo>
                  <a:pt x="26428" y="160328"/>
                  <a:pt x="68713" y="185875"/>
                  <a:pt x="87212" y="206136"/>
                </a:cubicBezTo>
                <a:cubicBezTo>
                  <a:pt x="105711" y="226397"/>
                  <a:pt x="108354" y="244015"/>
                  <a:pt x="124211" y="258991"/>
                </a:cubicBezTo>
                <a:cubicBezTo>
                  <a:pt x="140068" y="273967"/>
                  <a:pt x="172662" y="243135"/>
                  <a:pt x="182352" y="295990"/>
                </a:cubicBezTo>
                <a:cubicBezTo>
                  <a:pt x="192042" y="348845"/>
                  <a:pt x="187637" y="526792"/>
                  <a:pt x="182352" y="576124"/>
                </a:cubicBezTo>
                <a:cubicBezTo>
                  <a:pt x="177067" y="625456"/>
                  <a:pt x="154163" y="582291"/>
                  <a:pt x="150639" y="591981"/>
                </a:cubicBezTo>
                <a:cubicBezTo>
                  <a:pt x="147115" y="601671"/>
                  <a:pt x="147996" y="619289"/>
                  <a:pt x="161210" y="634265"/>
                </a:cubicBezTo>
                <a:cubicBezTo>
                  <a:pt x="174424" y="649241"/>
                  <a:pt x="205256" y="668621"/>
                  <a:pt x="229922" y="681835"/>
                </a:cubicBezTo>
                <a:cubicBezTo>
                  <a:pt x="254588" y="695049"/>
                  <a:pt x="282777" y="701216"/>
                  <a:pt x="309205" y="713549"/>
                </a:cubicBezTo>
                <a:cubicBezTo>
                  <a:pt x="335633" y="725882"/>
                  <a:pt x="364703" y="739976"/>
                  <a:pt x="388488" y="755833"/>
                </a:cubicBezTo>
                <a:cubicBezTo>
                  <a:pt x="412273" y="771690"/>
                  <a:pt x="429011" y="795475"/>
                  <a:pt x="451915" y="808689"/>
                </a:cubicBezTo>
                <a:cubicBezTo>
                  <a:pt x="474819" y="821903"/>
                  <a:pt x="501247" y="828950"/>
                  <a:pt x="525913" y="835116"/>
                </a:cubicBezTo>
                <a:cubicBezTo>
                  <a:pt x="550579" y="841282"/>
                  <a:pt x="584934" y="843044"/>
                  <a:pt x="599910" y="845687"/>
                </a:cubicBezTo>
                <a:cubicBezTo>
                  <a:pt x="614886" y="848330"/>
                  <a:pt x="615326" y="849651"/>
                  <a:pt x="615767" y="85097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5703888" y="2632075"/>
            <a:ext cx="212725" cy="750888"/>
          </a:xfrm>
          <a:custGeom>
            <a:avLst/>
            <a:gdLst>
              <a:gd name="connsiteX0" fmla="*/ 0 w 214064"/>
              <a:gd name="connsiteY0" fmla="*/ 750548 h 750548"/>
              <a:gd name="connsiteX1" fmla="*/ 21142 w 214064"/>
              <a:gd name="connsiteY1" fmla="*/ 697693 h 750548"/>
              <a:gd name="connsiteX2" fmla="*/ 79283 w 214064"/>
              <a:gd name="connsiteY2" fmla="*/ 613124 h 750548"/>
              <a:gd name="connsiteX3" fmla="*/ 116282 w 214064"/>
              <a:gd name="connsiteY3" fmla="*/ 512699 h 750548"/>
              <a:gd name="connsiteX4" fmla="*/ 163852 w 214064"/>
              <a:gd name="connsiteY4" fmla="*/ 443987 h 750548"/>
              <a:gd name="connsiteX5" fmla="*/ 200850 w 214064"/>
              <a:gd name="connsiteY5" fmla="*/ 359418 h 750548"/>
              <a:gd name="connsiteX6" fmla="*/ 206136 w 214064"/>
              <a:gd name="connsiteY6" fmla="*/ 306562 h 750548"/>
              <a:gd name="connsiteX7" fmla="*/ 211421 w 214064"/>
              <a:gd name="connsiteY7" fmla="*/ 211422 h 750548"/>
              <a:gd name="connsiteX8" fmla="*/ 190279 w 214064"/>
              <a:gd name="connsiteY8" fmla="*/ 121568 h 750548"/>
              <a:gd name="connsiteX9" fmla="*/ 153280 w 214064"/>
              <a:gd name="connsiteY9" fmla="*/ 73998 h 750548"/>
              <a:gd name="connsiteX10" fmla="*/ 79283 w 214064"/>
              <a:gd name="connsiteY10" fmla="*/ 0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064" h="750548">
                <a:moveTo>
                  <a:pt x="0" y="750548"/>
                </a:moveTo>
                <a:cubicBezTo>
                  <a:pt x="3964" y="735572"/>
                  <a:pt x="7928" y="720597"/>
                  <a:pt x="21142" y="697693"/>
                </a:cubicBezTo>
                <a:cubicBezTo>
                  <a:pt x="34356" y="674789"/>
                  <a:pt x="63426" y="643956"/>
                  <a:pt x="79283" y="613124"/>
                </a:cubicBezTo>
                <a:cubicBezTo>
                  <a:pt x="95140" y="582292"/>
                  <a:pt x="102187" y="540889"/>
                  <a:pt x="116282" y="512699"/>
                </a:cubicBezTo>
                <a:cubicBezTo>
                  <a:pt x="130377" y="484510"/>
                  <a:pt x="149757" y="469534"/>
                  <a:pt x="163852" y="443987"/>
                </a:cubicBezTo>
                <a:cubicBezTo>
                  <a:pt x="177947" y="418440"/>
                  <a:pt x="193803" y="382322"/>
                  <a:pt x="200850" y="359418"/>
                </a:cubicBezTo>
                <a:cubicBezTo>
                  <a:pt x="207897" y="336514"/>
                  <a:pt x="204374" y="331228"/>
                  <a:pt x="206136" y="306562"/>
                </a:cubicBezTo>
                <a:cubicBezTo>
                  <a:pt x="207898" y="281896"/>
                  <a:pt x="214064" y="242254"/>
                  <a:pt x="211421" y="211422"/>
                </a:cubicBezTo>
                <a:cubicBezTo>
                  <a:pt x="208778" y="180590"/>
                  <a:pt x="199969" y="144472"/>
                  <a:pt x="190279" y="121568"/>
                </a:cubicBezTo>
                <a:cubicBezTo>
                  <a:pt x="180589" y="98664"/>
                  <a:pt x="171779" y="94259"/>
                  <a:pt x="153280" y="73998"/>
                </a:cubicBezTo>
                <a:cubicBezTo>
                  <a:pt x="134781" y="53737"/>
                  <a:pt x="107032" y="26868"/>
                  <a:pt x="79283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2" name="Forma livre 61"/>
          <p:cNvSpPr/>
          <p:nvPr/>
        </p:nvSpPr>
        <p:spPr>
          <a:xfrm>
            <a:off x="4549775" y="3144838"/>
            <a:ext cx="698500" cy="1009650"/>
          </a:xfrm>
          <a:custGeom>
            <a:avLst/>
            <a:gdLst>
              <a:gd name="connsiteX0" fmla="*/ 85450 w 698573"/>
              <a:gd name="connsiteY0" fmla="*/ 1009540 h 1009540"/>
              <a:gd name="connsiteX1" fmla="*/ 32594 w 698573"/>
              <a:gd name="connsiteY1" fmla="*/ 956684 h 1009540"/>
              <a:gd name="connsiteX2" fmla="*/ 27309 w 698573"/>
              <a:gd name="connsiteY2" fmla="*/ 845688 h 1009540"/>
              <a:gd name="connsiteX3" fmla="*/ 881 w 698573"/>
              <a:gd name="connsiteY3" fmla="*/ 776975 h 1009540"/>
              <a:gd name="connsiteX4" fmla="*/ 32594 w 698573"/>
              <a:gd name="connsiteY4" fmla="*/ 687121 h 1009540"/>
              <a:gd name="connsiteX5" fmla="*/ 80164 w 698573"/>
              <a:gd name="connsiteY5" fmla="*/ 660693 h 1009540"/>
              <a:gd name="connsiteX6" fmla="*/ 148876 w 698573"/>
              <a:gd name="connsiteY6" fmla="*/ 586696 h 1009540"/>
              <a:gd name="connsiteX7" fmla="*/ 122448 w 698573"/>
              <a:gd name="connsiteY7" fmla="*/ 454557 h 1009540"/>
              <a:gd name="connsiteX8" fmla="*/ 148876 w 698573"/>
              <a:gd name="connsiteY8" fmla="*/ 354132 h 1009540"/>
              <a:gd name="connsiteX9" fmla="*/ 349727 w 698573"/>
              <a:gd name="connsiteY9" fmla="*/ 364703 h 1009540"/>
              <a:gd name="connsiteX10" fmla="*/ 349727 w 698573"/>
              <a:gd name="connsiteY10" fmla="*/ 306562 h 1009540"/>
              <a:gd name="connsiteX11" fmla="*/ 339156 w 698573"/>
              <a:gd name="connsiteY11" fmla="*/ 269563 h 1009540"/>
              <a:gd name="connsiteX12" fmla="*/ 360298 w 698573"/>
              <a:gd name="connsiteY12" fmla="*/ 206136 h 1009540"/>
              <a:gd name="connsiteX13" fmla="*/ 370869 w 698573"/>
              <a:gd name="connsiteY13" fmla="*/ 169137 h 1009540"/>
              <a:gd name="connsiteX14" fmla="*/ 370869 w 698573"/>
              <a:gd name="connsiteY14" fmla="*/ 121567 h 1009540"/>
              <a:gd name="connsiteX15" fmla="*/ 402583 w 698573"/>
              <a:gd name="connsiteY15" fmla="*/ 100425 h 1009540"/>
              <a:gd name="connsiteX16" fmla="*/ 577006 w 698573"/>
              <a:gd name="connsiteY16" fmla="*/ 121567 h 1009540"/>
              <a:gd name="connsiteX17" fmla="*/ 624576 w 698573"/>
              <a:gd name="connsiteY17" fmla="*/ 137424 h 1009540"/>
              <a:gd name="connsiteX18" fmla="*/ 598148 w 698573"/>
              <a:gd name="connsiteY18" fmla="*/ 84569 h 1009540"/>
              <a:gd name="connsiteX19" fmla="*/ 624576 w 698573"/>
              <a:gd name="connsiteY19" fmla="*/ 58141 h 1009540"/>
              <a:gd name="connsiteX20" fmla="*/ 698573 w 698573"/>
              <a:gd name="connsiteY20" fmla="*/ 0 h 10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8573" h="1009540">
                <a:moveTo>
                  <a:pt x="85450" y="1009540"/>
                </a:moveTo>
                <a:cubicBezTo>
                  <a:pt x="63867" y="996766"/>
                  <a:pt x="42284" y="983993"/>
                  <a:pt x="32594" y="956684"/>
                </a:cubicBezTo>
                <a:cubicBezTo>
                  <a:pt x="22904" y="929375"/>
                  <a:pt x="32594" y="875639"/>
                  <a:pt x="27309" y="845688"/>
                </a:cubicBezTo>
                <a:cubicBezTo>
                  <a:pt x="22024" y="815737"/>
                  <a:pt x="0" y="803403"/>
                  <a:pt x="881" y="776975"/>
                </a:cubicBezTo>
                <a:cubicBezTo>
                  <a:pt x="1762" y="750547"/>
                  <a:pt x="19380" y="706501"/>
                  <a:pt x="32594" y="687121"/>
                </a:cubicBezTo>
                <a:cubicBezTo>
                  <a:pt x="45808" y="667741"/>
                  <a:pt x="60784" y="677430"/>
                  <a:pt x="80164" y="660693"/>
                </a:cubicBezTo>
                <a:cubicBezTo>
                  <a:pt x="99544" y="643956"/>
                  <a:pt x="141829" y="621052"/>
                  <a:pt x="148876" y="586696"/>
                </a:cubicBezTo>
                <a:cubicBezTo>
                  <a:pt x="155923" y="552340"/>
                  <a:pt x="122448" y="493318"/>
                  <a:pt x="122448" y="454557"/>
                </a:cubicBezTo>
                <a:cubicBezTo>
                  <a:pt x="122448" y="415796"/>
                  <a:pt x="110996" y="369108"/>
                  <a:pt x="148876" y="354132"/>
                </a:cubicBezTo>
                <a:cubicBezTo>
                  <a:pt x="186756" y="339156"/>
                  <a:pt x="316252" y="372631"/>
                  <a:pt x="349727" y="364703"/>
                </a:cubicBezTo>
                <a:cubicBezTo>
                  <a:pt x="383202" y="356775"/>
                  <a:pt x="351489" y="322419"/>
                  <a:pt x="349727" y="306562"/>
                </a:cubicBezTo>
                <a:cubicBezTo>
                  <a:pt x="347965" y="290705"/>
                  <a:pt x="337394" y="286301"/>
                  <a:pt x="339156" y="269563"/>
                </a:cubicBezTo>
                <a:cubicBezTo>
                  <a:pt x="340918" y="252825"/>
                  <a:pt x="355013" y="222873"/>
                  <a:pt x="360298" y="206136"/>
                </a:cubicBezTo>
                <a:cubicBezTo>
                  <a:pt x="365583" y="189399"/>
                  <a:pt x="369107" y="183232"/>
                  <a:pt x="370869" y="169137"/>
                </a:cubicBezTo>
                <a:cubicBezTo>
                  <a:pt x="372631" y="155042"/>
                  <a:pt x="365583" y="133019"/>
                  <a:pt x="370869" y="121567"/>
                </a:cubicBezTo>
                <a:cubicBezTo>
                  <a:pt x="376155" y="110115"/>
                  <a:pt x="368227" y="100425"/>
                  <a:pt x="402583" y="100425"/>
                </a:cubicBezTo>
                <a:cubicBezTo>
                  <a:pt x="436939" y="100425"/>
                  <a:pt x="540007" y="115401"/>
                  <a:pt x="577006" y="121567"/>
                </a:cubicBezTo>
                <a:cubicBezTo>
                  <a:pt x="614005" y="127733"/>
                  <a:pt x="621052" y="143590"/>
                  <a:pt x="624576" y="137424"/>
                </a:cubicBezTo>
                <a:cubicBezTo>
                  <a:pt x="628100" y="131258"/>
                  <a:pt x="598148" y="97783"/>
                  <a:pt x="598148" y="84569"/>
                </a:cubicBezTo>
                <a:cubicBezTo>
                  <a:pt x="598148" y="71355"/>
                  <a:pt x="607839" y="72236"/>
                  <a:pt x="624576" y="58141"/>
                </a:cubicBezTo>
                <a:cubicBezTo>
                  <a:pt x="641313" y="44046"/>
                  <a:pt x="669943" y="22023"/>
                  <a:pt x="698573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3" name="Forma livre 62"/>
          <p:cNvSpPr/>
          <p:nvPr/>
        </p:nvSpPr>
        <p:spPr>
          <a:xfrm>
            <a:off x="3554413" y="3824288"/>
            <a:ext cx="1001712" cy="584200"/>
          </a:xfrm>
          <a:custGeom>
            <a:avLst/>
            <a:gdLst>
              <a:gd name="connsiteX0" fmla="*/ 8809 w 1002492"/>
              <a:gd name="connsiteY0" fmla="*/ 584053 h 584053"/>
              <a:gd name="connsiteX1" fmla="*/ 3524 w 1002492"/>
              <a:gd name="connsiteY1" fmla="*/ 494199 h 584053"/>
              <a:gd name="connsiteX2" fmla="*/ 29951 w 1002492"/>
              <a:gd name="connsiteY2" fmla="*/ 451914 h 584053"/>
              <a:gd name="connsiteX3" fmla="*/ 56379 w 1002492"/>
              <a:gd name="connsiteY3" fmla="*/ 420201 h 584053"/>
              <a:gd name="connsiteX4" fmla="*/ 77521 w 1002492"/>
              <a:gd name="connsiteY4" fmla="*/ 446629 h 584053"/>
              <a:gd name="connsiteX5" fmla="*/ 125091 w 1002492"/>
              <a:gd name="connsiteY5" fmla="*/ 436058 h 584053"/>
              <a:gd name="connsiteX6" fmla="*/ 172661 w 1002492"/>
              <a:gd name="connsiteY6" fmla="*/ 414915 h 584053"/>
              <a:gd name="connsiteX7" fmla="*/ 172661 w 1002492"/>
              <a:gd name="connsiteY7" fmla="*/ 383202 h 584053"/>
              <a:gd name="connsiteX8" fmla="*/ 236088 w 1002492"/>
              <a:gd name="connsiteY8" fmla="*/ 372631 h 584053"/>
              <a:gd name="connsiteX9" fmla="*/ 241373 w 1002492"/>
              <a:gd name="connsiteY9" fmla="*/ 325061 h 584053"/>
              <a:gd name="connsiteX10" fmla="*/ 267801 w 1002492"/>
              <a:gd name="connsiteY10" fmla="*/ 303919 h 584053"/>
              <a:gd name="connsiteX11" fmla="*/ 304800 w 1002492"/>
              <a:gd name="connsiteY11" fmla="*/ 303919 h 584053"/>
              <a:gd name="connsiteX12" fmla="*/ 431653 w 1002492"/>
              <a:gd name="connsiteY12" fmla="*/ 240492 h 584053"/>
              <a:gd name="connsiteX13" fmla="*/ 547935 w 1002492"/>
              <a:gd name="connsiteY13" fmla="*/ 140067 h 584053"/>
              <a:gd name="connsiteX14" fmla="*/ 669503 w 1002492"/>
              <a:gd name="connsiteY14" fmla="*/ 13214 h 584053"/>
              <a:gd name="connsiteX15" fmla="*/ 780499 w 1002492"/>
              <a:gd name="connsiteY15" fmla="*/ 60784 h 584053"/>
              <a:gd name="connsiteX16" fmla="*/ 854497 w 1002492"/>
              <a:gd name="connsiteY16" fmla="*/ 76640 h 584053"/>
              <a:gd name="connsiteX17" fmla="*/ 891496 w 1002492"/>
              <a:gd name="connsiteY17" fmla="*/ 92497 h 584053"/>
              <a:gd name="connsiteX18" fmla="*/ 933780 w 1002492"/>
              <a:gd name="connsiteY18" fmla="*/ 71355 h 584053"/>
              <a:gd name="connsiteX19" fmla="*/ 1002492 w 1002492"/>
              <a:gd name="connsiteY19" fmla="*/ 92497 h 58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2492" h="584053">
                <a:moveTo>
                  <a:pt x="8809" y="584053"/>
                </a:moveTo>
                <a:cubicBezTo>
                  <a:pt x="4404" y="550137"/>
                  <a:pt x="0" y="516222"/>
                  <a:pt x="3524" y="494199"/>
                </a:cubicBezTo>
                <a:cubicBezTo>
                  <a:pt x="7048" y="472176"/>
                  <a:pt x="21142" y="464247"/>
                  <a:pt x="29951" y="451914"/>
                </a:cubicBezTo>
                <a:cubicBezTo>
                  <a:pt x="38760" y="439581"/>
                  <a:pt x="48451" y="421082"/>
                  <a:pt x="56379" y="420201"/>
                </a:cubicBezTo>
                <a:cubicBezTo>
                  <a:pt x="64307" y="419320"/>
                  <a:pt x="66069" y="443986"/>
                  <a:pt x="77521" y="446629"/>
                </a:cubicBezTo>
                <a:cubicBezTo>
                  <a:pt x="88973" y="449272"/>
                  <a:pt x="109234" y="441344"/>
                  <a:pt x="125091" y="436058"/>
                </a:cubicBezTo>
                <a:cubicBezTo>
                  <a:pt x="140948" y="430772"/>
                  <a:pt x="164733" y="423724"/>
                  <a:pt x="172661" y="414915"/>
                </a:cubicBezTo>
                <a:cubicBezTo>
                  <a:pt x="180589" y="406106"/>
                  <a:pt x="162090" y="390249"/>
                  <a:pt x="172661" y="383202"/>
                </a:cubicBezTo>
                <a:cubicBezTo>
                  <a:pt x="183232" y="376155"/>
                  <a:pt x="224636" y="382321"/>
                  <a:pt x="236088" y="372631"/>
                </a:cubicBezTo>
                <a:cubicBezTo>
                  <a:pt x="247540" y="362941"/>
                  <a:pt x="236088" y="336513"/>
                  <a:pt x="241373" y="325061"/>
                </a:cubicBezTo>
                <a:cubicBezTo>
                  <a:pt x="246659" y="313609"/>
                  <a:pt x="257230" y="307443"/>
                  <a:pt x="267801" y="303919"/>
                </a:cubicBezTo>
                <a:cubicBezTo>
                  <a:pt x="278372" y="300395"/>
                  <a:pt x="277491" y="314490"/>
                  <a:pt x="304800" y="303919"/>
                </a:cubicBezTo>
                <a:cubicBezTo>
                  <a:pt x="332109" y="293348"/>
                  <a:pt x="391131" y="267801"/>
                  <a:pt x="431653" y="240492"/>
                </a:cubicBezTo>
                <a:cubicBezTo>
                  <a:pt x="472176" y="213183"/>
                  <a:pt x="508293" y="177947"/>
                  <a:pt x="547935" y="140067"/>
                </a:cubicBezTo>
                <a:cubicBezTo>
                  <a:pt x="587577" y="102187"/>
                  <a:pt x="630742" y="26428"/>
                  <a:pt x="669503" y="13214"/>
                </a:cubicBezTo>
                <a:cubicBezTo>
                  <a:pt x="708264" y="0"/>
                  <a:pt x="749667" y="50213"/>
                  <a:pt x="780499" y="60784"/>
                </a:cubicBezTo>
                <a:cubicBezTo>
                  <a:pt x="811331" y="71355"/>
                  <a:pt x="835997" y="71354"/>
                  <a:pt x="854497" y="76640"/>
                </a:cubicBezTo>
                <a:cubicBezTo>
                  <a:pt x="872997" y="81926"/>
                  <a:pt x="878282" y="93378"/>
                  <a:pt x="891496" y="92497"/>
                </a:cubicBezTo>
                <a:cubicBezTo>
                  <a:pt x="904710" y="91616"/>
                  <a:pt x="915281" y="71355"/>
                  <a:pt x="933780" y="71355"/>
                </a:cubicBezTo>
                <a:cubicBezTo>
                  <a:pt x="952279" y="71355"/>
                  <a:pt x="977385" y="81926"/>
                  <a:pt x="1002492" y="92497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4" name="Forma livre 63"/>
          <p:cNvSpPr/>
          <p:nvPr/>
        </p:nvSpPr>
        <p:spPr>
          <a:xfrm>
            <a:off x="6115050" y="2784475"/>
            <a:ext cx="2547938" cy="2363788"/>
          </a:xfrm>
          <a:custGeom>
            <a:avLst/>
            <a:gdLst>
              <a:gd name="connsiteX0" fmla="*/ 0 w 2547635"/>
              <a:gd name="connsiteY0" fmla="*/ 2363522 h 2363522"/>
              <a:gd name="connsiteX1" fmla="*/ 84569 w 2547635"/>
              <a:gd name="connsiteY1" fmla="*/ 2300095 h 2363522"/>
              <a:gd name="connsiteX2" fmla="*/ 179709 w 2547635"/>
              <a:gd name="connsiteY2" fmla="*/ 2194384 h 2363522"/>
              <a:gd name="connsiteX3" fmla="*/ 264278 w 2547635"/>
              <a:gd name="connsiteY3" fmla="*/ 2078102 h 2363522"/>
              <a:gd name="connsiteX4" fmla="*/ 269563 w 2547635"/>
              <a:gd name="connsiteY4" fmla="*/ 1998819 h 2363522"/>
              <a:gd name="connsiteX5" fmla="*/ 227279 w 2547635"/>
              <a:gd name="connsiteY5" fmla="*/ 1961820 h 2363522"/>
              <a:gd name="connsiteX6" fmla="*/ 269563 w 2547635"/>
              <a:gd name="connsiteY6" fmla="*/ 1930107 h 2363522"/>
              <a:gd name="connsiteX7" fmla="*/ 332990 w 2547635"/>
              <a:gd name="connsiteY7" fmla="*/ 1882537 h 2363522"/>
              <a:gd name="connsiteX8" fmla="*/ 359418 w 2547635"/>
              <a:gd name="connsiteY8" fmla="*/ 1834967 h 2363522"/>
              <a:gd name="connsiteX9" fmla="*/ 438701 w 2547635"/>
              <a:gd name="connsiteY9" fmla="*/ 1776826 h 2363522"/>
              <a:gd name="connsiteX10" fmla="*/ 554983 w 2547635"/>
              <a:gd name="connsiteY10" fmla="*/ 1686972 h 2363522"/>
              <a:gd name="connsiteX11" fmla="*/ 618410 w 2547635"/>
              <a:gd name="connsiteY11" fmla="*/ 1702828 h 2363522"/>
              <a:gd name="connsiteX12" fmla="*/ 687122 w 2547635"/>
              <a:gd name="connsiteY12" fmla="*/ 1686972 h 2363522"/>
              <a:gd name="connsiteX13" fmla="*/ 718835 w 2547635"/>
              <a:gd name="connsiteY13" fmla="*/ 1612974 h 2363522"/>
              <a:gd name="connsiteX14" fmla="*/ 750548 w 2547635"/>
              <a:gd name="connsiteY14" fmla="*/ 1517834 h 2363522"/>
              <a:gd name="connsiteX15" fmla="*/ 803404 w 2547635"/>
              <a:gd name="connsiteY15" fmla="*/ 1406837 h 2363522"/>
              <a:gd name="connsiteX16" fmla="*/ 856259 w 2547635"/>
              <a:gd name="connsiteY16" fmla="*/ 1332840 h 2363522"/>
              <a:gd name="connsiteX17" fmla="*/ 940828 w 2547635"/>
              <a:gd name="connsiteY17" fmla="*/ 1184844 h 2363522"/>
              <a:gd name="connsiteX18" fmla="*/ 998969 w 2547635"/>
              <a:gd name="connsiteY18" fmla="*/ 1094990 h 2363522"/>
              <a:gd name="connsiteX19" fmla="*/ 972541 w 2547635"/>
              <a:gd name="connsiteY19" fmla="*/ 1026278 h 2363522"/>
              <a:gd name="connsiteX20" fmla="*/ 856259 w 2547635"/>
              <a:gd name="connsiteY20" fmla="*/ 931138 h 2363522"/>
              <a:gd name="connsiteX21" fmla="*/ 739977 w 2547635"/>
              <a:gd name="connsiteY21" fmla="*/ 867711 h 2363522"/>
              <a:gd name="connsiteX22" fmla="*/ 835117 w 2547635"/>
              <a:gd name="connsiteY22" fmla="*/ 809570 h 2363522"/>
              <a:gd name="connsiteX23" fmla="*/ 924971 w 2547635"/>
              <a:gd name="connsiteY23" fmla="*/ 751429 h 2363522"/>
              <a:gd name="connsiteX24" fmla="*/ 1094109 w 2547635"/>
              <a:gd name="connsiteY24" fmla="*/ 714431 h 2363522"/>
              <a:gd name="connsiteX25" fmla="*/ 1178678 w 2547635"/>
              <a:gd name="connsiteY25" fmla="*/ 677432 h 2363522"/>
              <a:gd name="connsiteX26" fmla="*/ 1189249 w 2547635"/>
              <a:gd name="connsiteY26" fmla="*/ 598148 h 2363522"/>
              <a:gd name="connsiteX27" fmla="*/ 1279103 w 2547635"/>
              <a:gd name="connsiteY27" fmla="*/ 592863 h 2363522"/>
              <a:gd name="connsiteX28" fmla="*/ 1342530 w 2547635"/>
              <a:gd name="connsiteY28" fmla="*/ 503009 h 2363522"/>
              <a:gd name="connsiteX29" fmla="*/ 1363672 w 2547635"/>
              <a:gd name="connsiteY29" fmla="*/ 413154 h 2363522"/>
              <a:gd name="connsiteX30" fmla="*/ 1374243 w 2547635"/>
              <a:gd name="connsiteY30" fmla="*/ 355013 h 2363522"/>
              <a:gd name="connsiteX31" fmla="*/ 1437670 w 2547635"/>
              <a:gd name="connsiteY31" fmla="*/ 302158 h 2363522"/>
              <a:gd name="connsiteX32" fmla="*/ 1427099 w 2547635"/>
              <a:gd name="connsiteY32" fmla="*/ 207018 h 2363522"/>
              <a:gd name="connsiteX33" fmla="*/ 1575094 w 2547635"/>
              <a:gd name="connsiteY33" fmla="*/ 133020 h 2363522"/>
              <a:gd name="connsiteX34" fmla="*/ 1723089 w 2547635"/>
              <a:gd name="connsiteY34" fmla="*/ 111878 h 2363522"/>
              <a:gd name="connsiteX35" fmla="*/ 1902798 w 2547635"/>
              <a:gd name="connsiteY35" fmla="*/ 16738 h 2363522"/>
              <a:gd name="connsiteX36" fmla="*/ 2034937 w 2547635"/>
              <a:gd name="connsiteY36" fmla="*/ 11452 h 2363522"/>
              <a:gd name="connsiteX37" fmla="*/ 2214645 w 2547635"/>
              <a:gd name="connsiteY37" fmla="*/ 22024 h 2363522"/>
              <a:gd name="connsiteX38" fmla="*/ 2367926 w 2547635"/>
              <a:gd name="connsiteY38" fmla="*/ 48451 h 2363522"/>
              <a:gd name="connsiteX39" fmla="*/ 2489494 w 2547635"/>
              <a:gd name="connsiteY39" fmla="*/ 43166 h 2363522"/>
              <a:gd name="connsiteX40" fmla="*/ 2547635 w 2547635"/>
              <a:gd name="connsiteY40" fmla="*/ 64308 h 23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47635" h="2363522">
                <a:moveTo>
                  <a:pt x="0" y="2363522"/>
                </a:moveTo>
                <a:cubicBezTo>
                  <a:pt x="27309" y="2345903"/>
                  <a:pt x="54618" y="2328285"/>
                  <a:pt x="84569" y="2300095"/>
                </a:cubicBezTo>
                <a:cubicBezTo>
                  <a:pt x="114521" y="2271905"/>
                  <a:pt x="149758" y="2231383"/>
                  <a:pt x="179709" y="2194384"/>
                </a:cubicBezTo>
                <a:cubicBezTo>
                  <a:pt x="209661" y="2157385"/>
                  <a:pt x="249302" y="2110696"/>
                  <a:pt x="264278" y="2078102"/>
                </a:cubicBezTo>
                <a:cubicBezTo>
                  <a:pt x="279254" y="2045508"/>
                  <a:pt x="275730" y="2018199"/>
                  <a:pt x="269563" y="1998819"/>
                </a:cubicBezTo>
                <a:cubicBezTo>
                  <a:pt x="263397" y="1979439"/>
                  <a:pt x="227279" y="1973272"/>
                  <a:pt x="227279" y="1961820"/>
                </a:cubicBezTo>
                <a:cubicBezTo>
                  <a:pt x="227279" y="1950368"/>
                  <a:pt x="269563" y="1930107"/>
                  <a:pt x="269563" y="1930107"/>
                </a:cubicBezTo>
                <a:cubicBezTo>
                  <a:pt x="287181" y="1916893"/>
                  <a:pt x="318014" y="1898394"/>
                  <a:pt x="332990" y="1882537"/>
                </a:cubicBezTo>
                <a:cubicBezTo>
                  <a:pt x="347966" y="1866680"/>
                  <a:pt x="341800" y="1852585"/>
                  <a:pt x="359418" y="1834967"/>
                </a:cubicBezTo>
                <a:cubicBezTo>
                  <a:pt x="377036" y="1817349"/>
                  <a:pt x="406107" y="1801492"/>
                  <a:pt x="438701" y="1776826"/>
                </a:cubicBezTo>
                <a:cubicBezTo>
                  <a:pt x="471295" y="1752160"/>
                  <a:pt x="525032" y="1699305"/>
                  <a:pt x="554983" y="1686972"/>
                </a:cubicBezTo>
                <a:cubicBezTo>
                  <a:pt x="584934" y="1674639"/>
                  <a:pt x="596387" y="1702828"/>
                  <a:pt x="618410" y="1702828"/>
                </a:cubicBezTo>
                <a:cubicBezTo>
                  <a:pt x="640433" y="1702828"/>
                  <a:pt x="670385" y="1701948"/>
                  <a:pt x="687122" y="1686972"/>
                </a:cubicBezTo>
                <a:cubicBezTo>
                  <a:pt x="703860" y="1671996"/>
                  <a:pt x="708264" y="1641164"/>
                  <a:pt x="718835" y="1612974"/>
                </a:cubicBezTo>
                <a:cubicBezTo>
                  <a:pt x="729406" y="1584784"/>
                  <a:pt x="736453" y="1552190"/>
                  <a:pt x="750548" y="1517834"/>
                </a:cubicBezTo>
                <a:cubicBezTo>
                  <a:pt x="764643" y="1483478"/>
                  <a:pt x="785786" y="1437669"/>
                  <a:pt x="803404" y="1406837"/>
                </a:cubicBezTo>
                <a:cubicBezTo>
                  <a:pt x="821022" y="1376005"/>
                  <a:pt x="833355" y="1369839"/>
                  <a:pt x="856259" y="1332840"/>
                </a:cubicBezTo>
                <a:cubicBezTo>
                  <a:pt x="879163" y="1295841"/>
                  <a:pt x="917043" y="1224486"/>
                  <a:pt x="940828" y="1184844"/>
                </a:cubicBezTo>
                <a:cubicBezTo>
                  <a:pt x="964613" y="1145202"/>
                  <a:pt x="993684" y="1121418"/>
                  <a:pt x="998969" y="1094990"/>
                </a:cubicBezTo>
                <a:cubicBezTo>
                  <a:pt x="1004254" y="1068562"/>
                  <a:pt x="996326" y="1053587"/>
                  <a:pt x="972541" y="1026278"/>
                </a:cubicBezTo>
                <a:cubicBezTo>
                  <a:pt x="948756" y="998969"/>
                  <a:pt x="895020" y="957566"/>
                  <a:pt x="856259" y="931138"/>
                </a:cubicBezTo>
                <a:cubicBezTo>
                  <a:pt x="817498" y="904710"/>
                  <a:pt x="743501" y="887972"/>
                  <a:pt x="739977" y="867711"/>
                </a:cubicBezTo>
                <a:cubicBezTo>
                  <a:pt x="736453" y="847450"/>
                  <a:pt x="804285" y="828950"/>
                  <a:pt x="835117" y="809570"/>
                </a:cubicBezTo>
                <a:cubicBezTo>
                  <a:pt x="865949" y="790190"/>
                  <a:pt x="881806" y="767286"/>
                  <a:pt x="924971" y="751429"/>
                </a:cubicBezTo>
                <a:cubicBezTo>
                  <a:pt x="968136" y="735573"/>
                  <a:pt x="1051825" y="726764"/>
                  <a:pt x="1094109" y="714431"/>
                </a:cubicBezTo>
                <a:cubicBezTo>
                  <a:pt x="1136393" y="702098"/>
                  <a:pt x="1162821" y="696813"/>
                  <a:pt x="1178678" y="677432"/>
                </a:cubicBezTo>
                <a:cubicBezTo>
                  <a:pt x="1194535" y="658052"/>
                  <a:pt x="1172512" y="612243"/>
                  <a:pt x="1189249" y="598148"/>
                </a:cubicBezTo>
                <a:cubicBezTo>
                  <a:pt x="1205986" y="584053"/>
                  <a:pt x="1253556" y="608719"/>
                  <a:pt x="1279103" y="592863"/>
                </a:cubicBezTo>
                <a:cubicBezTo>
                  <a:pt x="1304650" y="577007"/>
                  <a:pt x="1328435" y="532960"/>
                  <a:pt x="1342530" y="503009"/>
                </a:cubicBezTo>
                <a:cubicBezTo>
                  <a:pt x="1356625" y="473058"/>
                  <a:pt x="1358387" y="437820"/>
                  <a:pt x="1363672" y="413154"/>
                </a:cubicBezTo>
                <a:cubicBezTo>
                  <a:pt x="1368958" y="388488"/>
                  <a:pt x="1361910" y="373512"/>
                  <a:pt x="1374243" y="355013"/>
                </a:cubicBezTo>
                <a:cubicBezTo>
                  <a:pt x="1386576" y="336514"/>
                  <a:pt x="1428861" y="326824"/>
                  <a:pt x="1437670" y="302158"/>
                </a:cubicBezTo>
                <a:cubicBezTo>
                  <a:pt x="1446479" y="277492"/>
                  <a:pt x="1404195" y="235208"/>
                  <a:pt x="1427099" y="207018"/>
                </a:cubicBezTo>
                <a:cubicBezTo>
                  <a:pt x="1450003" y="178828"/>
                  <a:pt x="1525762" y="148877"/>
                  <a:pt x="1575094" y="133020"/>
                </a:cubicBezTo>
                <a:cubicBezTo>
                  <a:pt x="1624426" y="117163"/>
                  <a:pt x="1668472" y="131258"/>
                  <a:pt x="1723089" y="111878"/>
                </a:cubicBezTo>
                <a:cubicBezTo>
                  <a:pt x="1777706" y="92498"/>
                  <a:pt x="1850823" y="33476"/>
                  <a:pt x="1902798" y="16738"/>
                </a:cubicBezTo>
                <a:cubicBezTo>
                  <a:pt x="1954773" y="0"/>
                  <a:pt x="1982963" y="10571"/>
                  <a:pt x="2034937" y="11452"/>
                </a:cubicBezTo>
                <a:cubicBezTo>
                  <a:pt x="2086912" y="12333"/>
                  <a:pt x="2159147" y="15858"/>
                  <a:pt x="2214645" y="22024"/>
                </a:cubicBezTo>
                <a:cubicBezTo>
                  <a:pt x="2270143" y="28191"/>
                  <a:pt x="2322118" y="44927"/>
                  <a:pt x="2367926" y="48451"/>
                </a:cubicBezTo>
                <a:cubicBezTo>
                  <a:pt x="2413734" y="51975"/>
                  <a:pt x="2459543" y="40523"/>
                  <a:pt x="2489494" y="43166"/>
                </a:cubicBezTo>
                <a:cubicBezTo>
                  <a:pt x="2519446" y="45809"/>
                  <a:pt x="2532659" y="60784"/>
                  <a:pt x="2547635" y="6430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5" name="Forma livre 64"/>
          <p:cNvSpPr/>
          <p:nvPr/>
        </p:nvSpPr>
        <p:spPr>
          <a:xfrm>
            <a:off x="5618163" y="4689475"/>
            <a:ext cx="735012" cy="300038"/>
          </a:xfrm>
          <a:custGeom>
            <a:avLst/>
            <a:gdLst>
              <a:gd name="connsiteX0" fmla="*/ 0 w 734691"/>
              <a:gd name="connsiteY0" fmla="*/ 299514 h 299514"/>
              <a:gd name="connsiteX1" fmla="*/ 47570 w 734691"/>
              <a:gd name="connsiteY1" fmla="*/ 273087 h 299514"/>
              <a:gd name="connsiteX2" fmla="*/ 89854 w 734691"/>
              <a:gd name="connsiteY2" fmla="*/ 246659 h 299514"/>
              <a:gd name="connsiteX3" fmla="*/ 126853 w 734691"/>
              <a:gd name="connsiteY3" fmla="*/ 273087 h 299514"/>
              <a:gd name="connsiteX4" fmla="*/ 195565 w 734691"/>
              <a:gd name="connsiteY4" fmla="*/ 251944 h 299514"/>
              <a:gd name="connsiteX5" fmla="*/ 195565 w 734691"/>
              <a:gd name="connsiteY5" fmla="*/ 177947 h 299514"/>
              <a:gd name="connsiteX6" fmla="*/ 206136 w 734691"/>
              <a:gd name="connsiteY6" fmla="*/ 135662 h 299514"/>
              <a:gd name="connsiteX7" fmla="*/ 221993 w 734691"/>
              <a:gd name="connsiteY7" fmla="*/ 93378 h 299514"/>
              <a:gd name="connsiteX8" fmla="*/ 285419 w 734691"/>
              <a:gd name="connsiteY8" fmla="*/ 45808 h 299514"/>
              <a:gd name="connsiteX9" fmla="*/ 338275 w 734691"/>
              <a:gd name="connsiteY9" fmla="*/ 35237 h 299514"/>
              <a:gd name="connsiteX10" fmla="*/ 406987 w 734691"/>
              <a:gd name="connsiteY10" fmla="*/ 35237 h 299514"/>
              <a:gd name="connsiteX11" fmla="*/ 465128 w 734691"/>
              <a:gd name="connsiteY11" fmla="*/ 3524 h 299514"/>
              <a:gd name="connsiteX12" fmla="*/ 523269 w 734691"/>
              <a:gd name="connsiteY12" fmla="*/ 14095 h 299514"/>
              <a:gd name="connsiteX13" fmla="*/ 554982 w 734691"/>
              <a:gd name="connsiteY13" fmla="*/ 35237 h 299514"/>
              <a:gd name="connsiteX14" fmla="*/ 618409 w 734691"/>
              <a:gd name="connsiteY14" fmla="*/ 35237 h 299514"/>
              <a:gd name="connsiteX15" fmla="*/ 676550 w 734691"/>
              <a:gd name="connsiteY15" fmla="*/ 61665 h 299514"/>
              <a:gd name="connsiteX16" fmla="*/ 734691 w 734691"/>
              <a:gd name="connsiteY16" fmla="*/ 56379 h 29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4691" h="299514">
                <a:moveTo>
                  <a:pt x="0" y="299514"/>
                </a:moveTo>
                <a:cubicBezTo>
                  <a:pt x="16297" y="290705"/>
                  <a:pt x="32594" y="281896"/>
                  <a:pt x="47570" y="273087"/>
                </a:cubicBezTo>
                <a:cubicBezTo>
                  <a:pt x="62546" y="264278"/>
                  <a:pt x="76640" y="246659"/>
                  <a:pt x="89854" y="246659"/>
                </a:cubicBezTo>
                <a:cubicBezTo>
                  <a:pt x="103068" y="246659"/>
                  <a:pt x="109235" y="272206"/>
                  <a:pt x="126853" y="273087"/>
                </a:cubicBezTo>
                <a:cubicBezTo>
                  <a:pt x="144471" y="273968"/>
                  <a:pt x="184113" y="267801"/>
                  <a:pt x="195565" y="251944"/>
                </a:cubicBezTo>
                <a:cubicBezTo>
                  <a:pt x="207017" y="236087"/>
                  <a:pt x="193803" y="197327"/>
                  <a:pt x="195565" y="177947"/>
                </a:cubicBezTo>
                <a:cubicBezTo>
                  <a:pt x="197327" y="158567"/>
                  <a:pt x="201731" y="149757"/>
                  <a:pt x="206136" y="135662"/>
                </a:cubicBezTo>
                <a:cubicBezTo>
                  <a:pt x="210541" y="121567"/>
                  <a:pt x="208779" y="108354"/>
                  <a:pt x="221993" y="93378"/>
                </a:cubicBezTo>
                <a:cubicBezTo>
                  <a:pt x="235207" y="78402"/>
                  <a:pt x="266039" y="55498"/>
                  <a:pt x="285419" y="45808"/>
                </a:cubicBezTo>
                <a:cubicBezTo>
                  <a:pt x="304799" y="36118"/>
                  <a:pt x="318014" y="36999"/>
                  <a:pt x="338275" y="35237"/>
                </a:cubicBezTo>
                <a:cubicBezTo>
                  <a:pt x="358536" y="33475"/>
                  <a:pt x="385845" y="40523"/>
                  <a:pt x="406987" y="35237"/>
                </a:cubicBezTo>
                <a:cubicBezTo>
                  <a:pt x="428129" y="29952"/>
                  <a:pt x="445748" y="7048"/>
                  <a:pt x="465128" y="3524"/>
                </a:cubicBezTo>
                <a:cubicBezTo>
                  <a:pt x="484508" y="0"/>
                  <a:pt x="508293" y="8809"/>
                  <a:pt x="523269" y="14095"/>
                </a:cubicBezTo>
                <a:cubicBezTo>
                  <a:pt x="538245" y="19381"/>
                  <a:pt x="539125" y="31713"/>
                  <a:pt x="554982" y="35237"/>
                </a:cubicBezTo>
                <a:cubicBezTo>
                  <a:pt x="570839" y="38761"/>
                  <a:pt x="598148" y="30832"/>
                  <a:pt x="618409" y="35237"/>
                </a:cubicBezTo>
                <a:cubicBezTo>
                  <a:pt x="638670" y="39642"/>
                  <a:pt x="657170" y="58141"/>
                  <a:pt x="676550" y="61665"/>
                </a:cubicBezTo>
                <a:cubicBezTo>
                  <a:pt x="695930" y="65189"/>
                  <a:pt x="715310" y="60784"/>
                  <a:pt x="734691" y="5637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6" name="Forma livre 65"/>
          <p:cNvSpPr/>
          <p:nvPr/>
        </p:nvSpPr>
        <p:spPr>
          <a:xfrm>
            <a:off x="3409950" y="3328988"/>
            <a:ext cx="1273175" cy="1020762"/>
          </a:xfrm>
          <a:custGeom>
            <a:avLst/>
            <a:gdLst>
              <a:gd name="connsiteX0" fmla="*/ 0 w 1273818"/>
              <a:gd name="connsiteY0" fmla="*/ 1020991 h 1020991"/>
              <a:gd name="connsiteX1" fmla="*/ 5286 w 1273818"/>
              <a:gd name="connsiteY1" fmla="*/ 962850 h 1020991"/>
              <a:gd name="connsiteX2" fmla="*/ 10571 w 1273818"/>
              <a:gd name="connsiteY2" fmla="*/ 899423 h 1020991"/>
              <a:gd name="connsiteX3" fmla="*/ 36999 w 1273818"/>
              <a:gd name="connsiteY3" fmla="*/ 835997 h 1020991"/>
              <a:gd name="connsiteX4" fmla="*/ 63427 w 1273818"/>
              <a:gd name="connsiteY4" fmla="*/ 767285 h 1020991"/>
              <a:gd name="connsiteX5" fmla="*/ 84569 w 1273818"/>
              <a:gd name="connsiteY5" fmla="*/ 730286 h 1020991"/>
              <a:gd name="connsiteX6" fmla="*/ 147996 w 1273818"/>
              <a:gd name="connsiteY6" fmla="*/ 661574 h 1020991"/>
              <a:gd name="connsiteX7" fmla="*/ 216708 w 1273818"/>
              <a:gd name="connsiteY7" fmla="*/ 614004 h 1020991"/>
              <a:gd name="connsiteX8" fmla="*/ 200851 w 1273818"/>
              <a:gd name="connsiteY8" fmla="*/ 550577 h 1020991"/>
              <a:gd name="connsiteX9" fmla="*/ 190280 w 1273818"/>
              <a:gd name="connsiteY9" fmla="*/ 418438 h 1020991"/>
              <a:gd name="connsiteX10" fmla="*/ 174423 w 1273818"/>
              <a:gd name="connsiteY10" fmla="*/ 344441 h 1020991"/>
              <a:gd name="connsiteX11" fmla="*/ 179709 w 1273818"/>
              <a:gd name="connsiteY11" fmla="*/ 101305 h 1020991"/>
              <a:gd name="connsiteX12" fmla="*/ 258992 w 1273818"/>
              <a:gd name="connsiteY12" fmla="*/ 111876 h 1020991"/>
              <a:gd name="connsiteX13" fmla="*/ 338275 w 1273818"/>
              <a:gd name="connsiteY13" fmla="*/ 111876 h 1020991"/>
              <a:gd name="connsiteX14" fmla="*/ 454557 w 1273818"/>
              <a:gd name="connsiteY14" fmla="*/ 69592 h 1020991"/>
              <a:gd name="connsiteX15" fmla="*/ 560268 w 1273818"/>
              <a:gd name="connsiteY15" fmla="*/ 48450 h 1020991"/>
              <a:gd name="connsiteX16" fmla="*/ 702978 w 1273818"/>
              <a:gd name="connsiteY16" fmla="*/ 48450 h 1020991"/>
              <a:gd name="connsiteX17" fmla="*/ 983112 w 1273818"/>
              <a:gd name="connsiteY17" fmla="*/ 43164 h 1020991"/>
              <a:gd name="connsiteX18" fmla="*/ 1051824 w 1273818"/>
              <a:gd name="connsiteY18" fmla="*/ 6166 h 1020991"/>
              <a:gd name="connsiteX19" fmla="*/ 1125822 w 1273818"/>
              <a:gd name="connsiteY19" fmla="*/ 6166 h 1020991"/>
              <a:gd name="connsiteX20" fmla="*/ 1199820 w 1273818"/>
              <a:gd name="connsiteY20" fmla="*/ 22022 h 1020991"/>
              <a:gd name="connsiteX21" fmla="*/ 1252675 w 1273818"/>
              <a:gd name="connsiteY21" fmla="*/ 37879 h 1020991"/>
              <a:gd name="connsiteX22" fmla="*/ 1268532 w 1273818"/>
              <a:gd name="connsiteY22" fmla="*/ 80163 h 1020991"/>
              <a:gd name="connsiteX23" fmla="*/ 1273818 w 1273818"/>
              <a:gd name="connsiteY23" fmla="*/ 185874 h 102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73818" h="1020991">
                <a:moveTo>
                  <a:pt x="0" y="1020991"/>
                </a:moveTo>
                <a:cubicBezTo>
                  <a:pt x="1762" y="1002051"/>
                  <a:pt x="3524" y="983111"/>
                  <a:pt x="5286" y="962850"/>
                </a:cubicBezTo>
                <a:cubicBezTo>
                  <a:pt x="7048" y="942589"/>
                  <a:pt x="5286" y="920565"/>
                  <a:pt x="10571" y="899423"/>
                </a:cubicBezTo>
                <a:cubicBezTo>
                  <a:pt x="15857" y="878281"/>
                  <a:pt x="28190" y="858020"/>
                  <a:pt x="36999" y="835997"/>
                </a:cubicBezTo>
                <a:cubicBezTo>
                  <a:pt x="45808" y="813974"/>
                  <a:pt x="55499" y="784903"/>
                  <a:pt x="63427" y="767285"/>
                </a:cubicBezTo>
                <a:cubicBezTo>
                  <a:pt x="71355" y="749667"/>
                  <a:pt x="70474" y="747904"/>
                  <a:pt x="84569" y="730286"/>
                </a:cubicBezTo>
                <a:cubicBezTo>
                  <a:pt x="98664" y="712668"/>
                  <a:pt x="125973" y="680954"/>
                  <a:pt x="147996" y="661574"/>
                </a:cubicBezTo>
                <a:cubicBezTo>
                  <a:pt x="170019" y="642194"/>
                  <a:pt x="207899" y="632503"/>
                  <a:pt x="216708" y="614004"/>
                </a:cubicBezTo>
                <a:cubicBezTo>
                  <a:pt x="225517" y="595505"/>
                  <a:pt x="205256" y="583171"/>
                  <a:pt x="200851" y="550577"/>
                </a:cubicBezTo>
                <a:cubicBezTo>
                  <a:pt x="196446" y="517983"/>
                  <a:pt x="194685" y="452794"/>
                  <a:pt x="190280" y="418438"/>
                </a:cubicBezTo>
                <a:cubicBezTo>
                  <a:pt x="185875" y="384082"/>
                  <a:pt x="176185" y="397296"/>
                  <a:pt x="174423" y="344441"/>
                </a:cubicBezTo>
                <a:cubicBezTo>
                  <a:pt x="172661" y="291586"/>
                  <a:pt x="165614" y="140066"/>
                  <a:pt x="179709" y="101305"/>
                </a:cubicBezTo>
                <a:cubicBezTo>
                  <a:pt x="193804" y="62544"/>
                  <a:pt x="232564" y="110114"/>
                  <a:pt x="258992" y="111876"/>
                </a:cubicBezTo>
                <a:cubicBezTo>
                  <a:pt x="285420" y="113638"/>
                  <a:pt x="305681" y="118923"/>
                  <a:pt x="338275" y="111876"/>
                </a:cubicBezTo>
                <a:cubicBezTo>
                  <a:pt x="370869" y="104829"/>
                  <a:pt x="417558" y="80163"/>
                  <a:pt x="454557" y="69592"/>
                </a:cubicBezTo>
                <a:cubicBezTo>
                  <a:pt x="491556" y="59021"/>
                  <a:pt x="518865" y="51974"/>
                  <a:pt x="560268" y="48450"/>
                </a:cubicBezTo>
                <a:cubicBezTo>
                  <a:pt x="601671" y="44926"/>
                  <a:pt x="702978" y="48450"/>
                  <a:pt x="702978" y="48450"/>
                </a:cubicBezTo>
                <a:cubicBezTo>
                  <a:pt x="773452" y="47569"/>
                  <a:pt x="924971" y="50211"/>
                  <a:pt x="983112" y="43164"/>
                </a:cubicBezTo>
                <a:cubicBezTo>
                  <a:pt x="1041253" y="36117"/>
                  <a:pt x="1028039" y="12332"/>
                  <a:pt x="1051824" y="6166"/>
                </a:cubicBezTo>
                <a:cubicBezTo>
                  <a:pt x="1075609" y="0"/>
                  <a:pt x="1101156" y="3523"/>
                  <a:pt x="1125822" y="6166"/>
                </a:cubicBezTo>
                <a:cubicBezTo>
                  <a:pt x="1150488" y="8809"/>
                  <a:pt x="1178678" y="16737"/>
                  <a:pt x="1199820" y="22022"/>
                </a:cubicBezTo>
                <a:cubicBezTo>
                  <a:pt x="1220962" y="27308"/>
                  <a:pt x="1241223" y="28189"/>
                  <a:pt x="1252675" y="37879"/>
                </a:cubicBezTo>
                <a:cubicBezTo>
                  <a:pt x="1264127" y="47569"/>
                  <a:pt x="1265008" y="55497"/>
                  <a:pt x="1268532" y="80163"/>
                </a:cubicBezTo>
                <a:cubicBezTo>
                  <a:pt x="1272056" y="104829"/>
                  <a:pt x="1272937" y="145351"/>
                  <a:pt x="1273818" y="18587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7" name="Forma livre 66"/>
          <p:cNvSpPr/>
          <p:nvPr/>
        </p:nvSpPr>
        <p:spPr>
          <a:xfrm>
            <a:off x="2690813" y="3759200"/>
            <a:ext cx="808037" cy="384175"/>
          </a:xfrm>
          <a:custGeom>
            <a:avLst/>
            <a:gdLst>
              <a:gd name="connsiteX0" fmla="*/ 0 w 808689"/>
              <a:gd name="connsiteY0" fmla="*/ 384083 h 384083"/>
              <a:gd name="connsiteX1" fmla="*/ 26427 w 808689"/>
              <a:gd name="connsiteY1" fmla="*/ 336513 h 384083"/>
              <a:gd name="connsiteX2" fmla="*/ 100425 w 808689"/>
              <a:gd name="connsiteY2" fmla="*/ 294228 h 384083"/>
              <a:gd name="connsiteX3" fmla="*/ 179708 w 808689"/>
              <a:gd name="connsiteY3" fmla="*/ 320656 h 384083"/>
              <a:gd name="connsiteX4" fmla="*/ 280134 w 808689"/>
              <a:gd name="connsiteY4" fmla="*/ 336513 h 384083"/>
              <a:gd name="connsiteX5" fmla="*/ 338275 w 808689"/>
              <a:gd name="connsiteY5" fmla="*/ 273086 h 384083"/>
              <a:gd name="connsiteX6" fmla="*/ 327704 w 808689"/>
              <a:gd name="connsiteY6" fmla="*/ 214945 h 384083"/>
              <a:gd name="connsiteX7" fmla="*/ 354131 w 808689"/>
              <a:gd name="connsiteY7" fmla="*/ 61664 h 384083"/>
              <a:gd name="connsiteX8" fmla="*/ 338275 w 808689"/>
              <a:gd name="connsiteY8" fmla="*/ 8809 h 384083"/>
              <a:gd name="connsiteX9" fmla="*/ 422843 w 808689"/>
              <a:gd name="connsiteY9" fmla="*/ 8809 h 384083"/>
              <a:gd name="connsiteX10" fmla="*/ 459842 w 808689"/>
              <a:gd name="connsiteY10" fmla="*/ 40522 h 384083"/>
              <a:gd name="connsiteX11" fmla="*/ 544411 w 808689"/>
              <a:gd name="connsiteY11" fmla="*/ 72235 h 384083"/>
              <a:gd name="connsiteX12" fmla="*/ 607838 w 808689"/>
              <a:gd name="connsiteY12" fmla="*/ 114520 h 384083"/>
              <a:gd name="connsiteX13" fmla="*/ 665979 w 808689"/>
              <a:gd name="connsiteY13" fmla="*/ 156804 h 384083"/>
              <a:gd name="connsiteX14" fmla="*/ 734691 w 808689"/>
              <a:gd name="connsiteY14" fmla="*/ 209659 h 384083"/>
              <a:gd name="connsiteX15" fmla="*/ 808689 w 808689"/>
              <a:gd name="connsiteY15" fmla="*/ 299514 h 38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8689" h="384083">
                <a:moveTo>
                  <a:pt x="0" y="384083"/>
                </a:moveTo>
                <a:cubicBezTo>
                  <a:pt x="4845" y="367786"/>
                  <a:pt x="9690" y="351489"/>
                  <a:pt x="26427" y="336513"/>
                </a:cubicBezTo>
                <a:cubicBezTo>
                  <a:pt x="43164" y="321537"/>
                  <a:pt x="74878" y="296871"/>
                  <a:pt x="100425" y="294228"/>
                </a:cubicBezTo>
                <a:cubicBezTo>
                  <a:pt x="125972" y="291585"/>
                  <a:pt x="149757" y="313609"/>
                  <a:pt x="179708" y="320656"/>
                </a:cubicBezTo>
                <a:cubicBezTo>
                  <a:pt x="209660" y="327704"/>
                  <a:pt x="253706" y="344441"/>
                  <a:pt x="280134" y="336513"/>
                </a:cubicBezTo>
                <a:cubicBezTo>
                  <a:pt x="306562" y="328585"/>
                  <a:pt x="330347" y="293347"/>
                  <a:pt x="338275" y="273086"/>
                </a:cubicBezTo>
                <a:cubicBezTo>
                  <a:pt x="346203" y="252825"/>
                  <a:pt x="325061" y="250182"/>
                  <a:pt x="327704" y="214945"/>
                </a:cubicBezTo>
                <a:cubicBezTo>
                  <a:pt x="330347" y="179708"/>
                  <a:pt x="352369" y="96020"/>
                  <a:pt x="354131" y="61664"/>
                </a:cubicBezTo>
                <a:cubicBezTo>
                  <a:pt x="355893" y="27308"/>
                  <a:pt x="326823" y="17618"/>
                  <a:pt x="338275" y="8809"/>
                </a:cubicBezTo>
                <a:cubicBezTo>
                  <a:pt x="349727" y="0"/>
                  <a:pt x="402582" y="3523"/>
                  <a:pt x="422843" y="8809"/>
                </a:cubicBezTo>
                <a:cubicBezTo>
                  <a:pt x="443104" y="14095"/>
                  <a:pt x="439581" y="29951"/>
                  <a:pt x="459842" y="40522"/>
                </a:cubicBezTo>
                <a:cubicBezTo>
                  <a:pt x="480103" y="51093"/>
                  <a:pt x="519745" y="59902"/>
                  <a:pt x="544411" y="72235"/>
                </a:cubicBezTo>
                <a:cubicBezTo>
                  <a:pt x="569077" y="84568"/>
                  <a:pt x="587577" y="100425"/>
                  <a:pt x="607838" y="114520"/>
                </a:cubicBezTo>
                <a:cubicBezTo>
                  <a:pt x="628099" y="128615"/>
                  <a:pt x="644837" y="140948"/>
                  <a:pt x="665979" y="156804"/>
                </a:cubicBezTo>
                <a:cubicBezTo>
                  <a:pt x="687121" y="172660"/>
                  <a:pt x="710906" y="185874"/>
                  <a:pt x="734691" y="209659"/>
                </a:cubicBezTo>
                <a:cubicBezTo>
                  <a:pt x="758476" y="233444"/>
                  <a:pt x="783582" y="266479"/>
                  <a:pt x="808689" y="29951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8" name="Forma livre 67"/>
          <p:cNvSpPr/>
          <p:nvPr/>
        </p:nvSpPr>
        <p:spPr>
          <a:xfrm>
            <a:off x="3287713" y="3432175"/>
            <a:ext cx="306387" cy="427038"/>
          </a:xfrm>
          <a:custGeom>
            <a:avLst/>
            <a:gdLst>
              <a:gd name="connsiteX0" fmla="*/ 0 w 306561"/>
              <a:gd name="connsiteY0" fmla="*/ 426368 h 426368"/>
              <a:gd name="connsiteX1" fmla="*/ 36998 w 306561"/>
              <a:gd name="connsiteY1" fmla="*/ 389369 h 426368"/>
              <a:gd name="connsiteX2" fmla="*/ 21142 w 306561"/>
              <a:gd name="connsiteY2" fmla="*/ 310086 h 426368"/>
              <a:gd name="connsiteX3" fmla="*/ 63426 w 306561"/>
              <a:gd name="connsiteY3" fmla="*/ 267801 h 426368"/>
              <a:gd name="connsiteX4" fmla="*/ 121567 w 306561"/>
              <a:gd name="connsiteY4" fmla="*/ 230803 h 426368"/>
              <a:gd name="connsiteX5" fmla="*/ 121567 w 306561"/>
              <a:gd name="connsiteY5" fmla="*/ 204375 h 426368"/>
              <a:gd name="connsiteX6" fmla="*/ 105711 w 306561"/>
              <a:gd name="connsiteY6" fmla="*/ 172662 h 426368"/>
              <a:gd name="connsiteX7" fmla="*/ 121567 w 306561"/>
              <a:gd name="connsiteY7" fmla="*/ 167376 h 426368"/>
              <a:gd name="connsiteX8" fmla="*/ 84568 w 306561"/>
              <a:gd name="connsiteY8" fmla="*/ 135663 h 426368"/>
              <a:gd name="connsiteX9" fmla="*/ 58141 w 306561"/>
              <a:gd name="connsiteY9" fmla="*/ 93378 h 426368"/>
              <a:gd name="connsiteX10" fmla="*/ 73997 w 306561"/>
              <a:gd name="connsiteY10" fmla="*/ 24666 h 426368"/>
              <a:gd name="connsiteX11" fmla="*/ 137424 w 306561"/>
              <a:gd name="connsiteY11" fmla="*/ 24666 h 426368"/>
              <a:gd name="connsiteX12" fmla="*/ 221993 w 306561"/>
              <a:gd name="connsiteY12" fmla="*/ 29952 h 426368"/>
              <a:gd name="connsiteX13" fmla="*/ 264277 w 306561"/>
              <a:gd name="connsiteY13" fmla="*/ 3524 h 426368"/>
              <a:gd name="connsiteX14" fmla="*/ 306561 w 306561"/>
              <a:gd name="connsiteY14" fmla="*/ 8809 h 4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561" h="426368">
                <a:moveTo>
                  <a:pt x="0" y="426368"/>
                </a:moveTo>
                <a:cubicBezTo>
                  <a:pt x="16737" y="417558"/>
                  <a:pt x="33474" y="408749"/>
                  <a:pt x="36998" y="389369"/>
                </a:cubicBezTo>
                <a:cubicBezTo>
                  <a:pt x="40522" y="369989"/>
                  <a:pt x="16737" y="330347"/>
                  <a:pt x="21142" y="310086"/>
                </a:cubicBezTo>
                <a:cubicBezTo>
                  <a:pt x="25547" y="289825"/>
                  <a:pt x="46689" y="281015"/>
                  <a:pt x="63426" y="267801"/>
                </a:cubicBezTo>
                <a:cubicBezTo>
                  <a:pt x="80163" y="254587"/>
                  <a:pt x="111877" y="241374"/>
                  <a:pt x="121567" y="230803"/>
                </a:cubicBezTo>
                <a:cubicBezTo>
                  <a:pt x="131257" y="220232"/>
                  <a:pt x="124210" y="214065"/>
                  <a:pt x="121567" y="204375"/>
                </a:cubicBezTo>
                <a:cubicBezTo>
                  <a:pt x="118924" y="194685"/>
                  <a:pt x="105711" y="178828"/>
                  <a:pt x="105711" y="172662"/>
                </a:cubicBezTo>
                <a:cubicBezTo>
                  <a:pt x="105711" y="166496"/>
                  <a:pt x="125091" y="173542"/>
                  <a:pt x="121567" y="167376"/>
                </a:cubicBezTo>
                <a:cubicBezTo>
                  <a:pt x="118043" y="161210"/>
                  <a:pt x="95139" y="147996"/>
                  <a:pt x="84568" y="135663"/>
                </a:cubicBezTo>
                <a:cubicBezTo>
                  <a:pt x="73997" y="123330"/>
                  <a:pt x="59903" y="111877"/>
                  <a:pt x="58141" y="93378"/>
                </a:cubicBezTo>
                <a:cubicBezTo>
                  <a:pt x="56379" y="74879"/>
                  <a:pt x="60783" y="36118"/>
                  <a:pt x="73997" y="24666"/>
                </a:cubicBezTo>
                <a:cubicBezTo>
                  <a:pt x="87211" y="13214"/>
                  <a:pt x="112758" y="23785"/>
                  <a:pt x="137424" y="24666"/>
                </a:cubicBezTo>
                <a:cubicBezTo>
                  <a:pt x="162090" y="25547"/>
                  <a:pt x="200851" y="33476"/>
                  <a:pt x="221993" y="29952"/>
                </a:cubicBezTo>
                <a:cubicBezTo>
                  <a:pt x="243135" y="26428"/>
                  <a:pt x="250182" y="7048"/>
                  <a:pt x="264277" y="3524"/>
                </a:cubicBezTo>
                <a:cubicBezTo>
                  <a:pt x="278372" y="0"/>
                  <a:pt x="292466" y="4404"/>
                  <a:pt x="306561" y="880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9" name="Forma livre 68"/>
          <p:cNvSpPr/>
          <p:nvPr/>
        </p:nvSpPr>
        <p:spPr>
          <a:xfrm>
            <a:off x="2797175" y="3443288"/>
            <a:ext cx="574675" cy="325437"/>
          </a:xfrm>
          <a:custGeom>
            <a:avLst/>
            <a:gdLst>
              <a:gd name="connsiteX0" fmla="*/ 230803 w 574363"/>
              <a:gd name="connsiteY0" fmla="*/ 325943 h 325943"/>
              <a:gd name="connsiteX1" fmla="*/ 167376 w 574363"/>
              <a:gd name="connsiteY1" fmla="*/ 310086 h 325943"/>
              <a:gd name="connsiteX2" fmla="*/ 88093 w 574363"/>
              <a:gd name="connsiteY2" fmla="*/ 267801 h 325943"/>
              <a:gd name="connsiteX3" fmla="*/ 45808 w 574363"/>
              <a:gd name="connsiteY3" fmla="*/ 220232 h 325943"/>
              <a:gd name="connsiteX4" fmla="*/ 3524 w 574363"/>
              <a:gd name="connsiteY4" fmla="*/ 188518 h 325943"/>
              <a:gd name="connsiteX5" fmla="*/ 66951 w 574363"/>
              <a:gd name="connsiteY5" fmla="*/ 183233 h 325943"/>
              <a:gd name="connsiteX6" fmla="*/ 140948 w 574363"/>
              <a:gd name="connsiteY6" fmla="*/ 162091 h 325943"/>
              <a:gd name="connsiteX7" fmla="*/ 188518 w 574363"/>
              <a:gd name="connsiteY7" fmla="*/ 119806 h 325943"/>
              <a:gd name="connsiteX8" fmla="*/ 230803 w 574363"/>
              <a:gd name="connsiteY8" fmla="*/ 77522 h 325943"/>
              <a:gd name="connsiteX9" fmla="*/ 288944 w 574363"/>
              <a:gd name="connsiteY9" fmla="*/ 72236 h 325943"/>
              <a:gd name="connsiteX10" fmla="*/ 341799 w 574363"/>
              <a:gd name="connsiteY10" fmla="*/ 29952 h 325943"/>
              <a:gd name="connsiteX11" fmla="*/ 421082 w 574363"/>
              <a:gd name="connsiteY11" fmla="*/ 29952 h 325943"/>
              <a:gd name="connsiteX12" fmla="*/ 452796 w 574363"/>
              <a:gd name="connsiteY12" fmla="*/ 3524 h 325943"/>
              <a:gd name="connsiteX13" fmla="*/ 574363 w 574363"/>
              <a:gd name="connsiteY13" fmla="*/ 8810 h 32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4363" h="325943">
                <a:moveTo>
                  <a:pt x="230803" y="325943"/>
                </a:moveTo>
                <a:cubicBezTo>
                  <a:pt x="210982" y="322859"/>
                  <a:pt x="191161" y="319776"/>
                  <a:pt x="167376" y="310086"/>
                </a:cubicBezTo>
                <a:cubicBezTo>
                  <a:pt x="143591" y="300396"/>
                  <a:pt x="108354" y="282777"/>
                  <a:pt x="88093" y="267801"/>
                </a:cubicBezTo>
                <a:cubicBezTo>
                  <a:pt x="67832" y="252825"/>
                  <a:pt x="59903" y="233446"/>
                  <a:pt x="45808" y="220232"/>
                </a:cubicBezTo>
                <a:cubicBezTo>
                  <a:pt x="31713" y="207018"/>
                  <a:pt x="0" y="194684"/>
                  <a:pt x="3524" y="188518"/>
                </a:cubicBezTo>
                <a:cubicBezTo>
                  <a:pt x="7048" y="182352"/>
                  <a:pt x="44047" y="187637"/>
                  <a:pt x="66951" y="183233"/>
                </a:cubicBezTo>
                <a:cubicBezTo>
                  <a:pt x="89855" y="178829"/>
                  <a:pt x="120687" y="172662"/>
                  <a:pt x="140948" y="162091"/>
                </a:cubicBezTo>
                <a:cubicBezTo>
                  <a:pt x="161209" y="151520"/>
                  <a:pt x="173542" y="133901"/>
                  <a:pt x="188518" y="119806"/>
                </a:cubicBezTo>
                <a:cubicBezTo>
                  <a:pt x="203494" y="105711"/>
                  <a:pt x="214065" y="85450"/>
                  <a:pt x="230803" y="77522"/>
                </a:cubicBezTo>
                <a:cubicBezTo>
                  <a:pt x="247541" y="69594"/>
                  <a:pt x="270445" y="80164"/>
                  <a:pt x="288944" y="72236"/>
                </a:cubicBezTo>
                <a:cubicBezTo>
                  <a:pt x="307443" y="64308"/>
                  <a:pt x="319776" y="36999"/>
                  <a:pt x="341799" y="29952"/>
                </a:cubicBezTo>
                <a:cubicBezTo>
                  <a:pt x="363822" y="22905"/>
                  <a:pt x="402583" y="34357"/>
                  <a:pt x="421082" y="29952"/>
                </a:cubicBezTo>
                <a:cubicBezTo>
                  <a:pt x="439581" y="25547"/>
                  <a:pt x="427249" y="7048"/>
                  <a:pt x="452796" y="3524"/>
                </a:cubicBezTo>
                <a:cubicBezTo>
                  <a:pt x="478343" y="0"/>
                  <a:pt x="526353" y="4405"/>
                  <a:pt x="574363" y="881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0" name="Forma livre 69"/>
          <p:cNvSpPr/>
          <p:nvPr/>
        </p:nvSpPr>
        <p:spPr>
          <a:xfrm>
            <a:off x="2449513" y="3597275"/>
            <a:ext cx="352425" cy="504825"/>
          </a:xfrm>
          <a:custGeom>
            <a:avLst/>
            <a:gdLst>
              <a:gd name="connsiteX0" fmla="*/ 113639 w 351489"/>
              <a:gd name="connsiteY0" fmla="*/ 504769 h 504769"/>
              <a:gd name="connsiteX1" fmla="*/ 66069 w 351489"/>
              <a:gd name="connsiteY1" fmla="*/ 462485 h 504769"/>
              <a:gd name="connsiteX2" fmla="*/ 7928 w 351489"/>
              <a:gd name="connsiteY2" fmla="*/ 367345 h 504769"/>
              <a:gd name="connsiteX3" fmla="*/ 18499 w 351489"/>
              <a:gd name="connsiteY3" fmla="*/ 298633 h 504769"/>
              <a:gd name="connsiteX4" fmla="*/ 39642 w 351489"/>
              <a:gd name="connsiteY4" fmla="*/ 261634 h 504769"/>
              <a:gd name="connsiteX5" fmla="*/ 81926 w 351489"/>
              <a:gd name="connsiteY5" fmla="*/ 229921 h 504769"/>
              <a:gd name="connsiteX6" fmla="*/ 113639 w 351489"/>
              <a:gd name="connsiteY6" fmla="*/ 177065 h 504769"/>
              <a:gd name="connsiteX7" fmla="*/ 124210 w 351489"/>
              <a:gd name="connsiteY7" fmla="*/ 113638 h 504769"/>
              <a:gd name="connsiteX8" fmla="*/ 124210 w 351489"/>
              <a:gd name="connsiteY8" fmla="*/ 66069 h 504769"/>
              <a:gd name="connsiteX9" fmla="*/ 161209 w 351489"/>
              <a:gd name="connsiteY9" fmla="*/ 7928 h 504769"/>
              <a:gd name="connsiteX10" fmla="*/ 351489 w 351489"/>
              <a:gd name="connsiteY10" fmla="*/ 18499 h 5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89" h="504769">
                <a:moveTo>
                  <a:pt x="113639" y="504769"/>
                </a:moveTo>
                <a:cubicBezTo>
                  <a:pt x="98663" y="495079"/>
                  <a:pt x="83687" y="485389"/>
                  <a:pt x="66069" y="462485"/>
                </a:cubicBezTo>
                <a:cubicBezTo>
                  <a:pt x="48451" y="439581"/>
                  <a:pt x="15856" y="394654"/>
                  <a:pt x="7928" y="367345"/>
                </a:cubicBezTo>
                <a:cubicBezTo>
                  <a:pt x="0" y="340036"/>
                  <a:pt x="13213" y="316251"/>
                  <a:pt x="18499" y="298633"/>
                </a:cubicBezTo>
                <a:cubicBezTo>
                  <a:pt x="23785" y="281015"/>
                  <a:pt x="29071" y="273086"/>
                  <a:pt x="39642" y="261634"/>
                </a:cubicBezTo>
                <a:cubicBezTo>
                  <a:pt x="50213" y="250182"/>
                  <a:pt x="69593" y="244016"/>
                  <a:pt x="81926" y="229921"/>
                </a:cubicBezTo>
                <a:cubicBezTo>
                  <a:pt x="94259" y="215826"/>
                  <a:pt x="106592" y="196446"/>
                  <a:pt x="113639" y="177065"/>
                </a:cubicBezTo>
                <a:cubicBezTo>
                  <a:pt x="120686" y="157685"/>
                  <a:pt x="122448" y="132137"/>
                  <a:pt x="124210" y="113638"/>
                </a:cubicBezTo>
                <a:cubicBezTo>
                  <a:pt x="125972" y="95139"/>
                  <a:pt x="118044" y="83687"/>
                  <a:pt x="124210" y="66069"/>
                </a:cubicBezTo>
                <a:cubicBezTo>
                  <a:pt x="130376" y="48451"/>
                  <a:pt x="123329" y="15856"/>
                  <a:pt x="161209" y="7928"/>
                </a:cubicBezTo>
                <a:cubicBezTo>
                  <a:pt x="199089" y="0"/>
                  <a:pt x="275289" y="9249"/>
                  <a:pt x="351489" y="1849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Forma livre 70"/>
          <p:cNvSpPr/>
          <p:nvPr/>
        </p:nvSpPr>
        <p:spPr>
          <a:xfrm>
            <a:off x="2046288" y="1951038"/>
            <a:ext cx="1695450" cy="2430462"/>
          </a:xfrm>
          <a:custGeom>
            <a:avLst/>
            <a:gdLst>
              <a:gd name="connsiteX0" fmla="*/ 421962 w 1695780"/>
              <a:gd name="connsiteY0" fmla="*/ 2431352 h 2431352"/>
              <a:gd name="connsiteX1" fmla="*/ 416677 w 1695780"/>
              <a:gd name="connsiteY1" fmla="*/ 2373211 h 2431352"/>
              <a:gd name="connsiteX2" fmla="*/ 421962 w 1695780"/>
              <a:gd name="connsiteY2" fmla="*/ 2330927 h 2431352"/>
              <a:gd name="connsiteX3" fmla="*/ 374393 w 1695780"/>
              <a:gd name="connsiteY3" fmla="*/ 2341498 h 2431352"/>
              <a:gd name="connsiteX4" fmla="*/ 347965 w 1695780"/>
              <a:gd name="connsiteY4" fmla="*/ 2315070 h 2431352"/>
              <a:gd name="connsiteX5" fmla="*/ 279253 w 1695780"/>
              <a:gd name="connsiteY5" fmla="*/ 2315070 h 2431352"/>
              <a:gd name="connsiteX6" fmla="*/ 252825 w 1695780"/>
              <a:gd name="connsiteY6" fmla="*/ 2288642 h 2431352"/>
              <a:gd name="connsiteX7" fmla="*/ 252825 w 1695780"/>
              <a:gd name="connsiteY7" fmla="*/ 2193503 h 2431352"/>
              <a:gd name="connsiteX8" fmla="*/ 247539 w 1695780"/>
              <a:gd name="connsiteY8" fmla="*/ 2151218 h 2431352"/>
              <a:gd name="connsiteX9" fmla="*/ 221112 w 1695780"/>
              <a:gd name="connsiteY9" fmla="*/ 2108934 h 2431352"/>
              <a:gd name="connsiteX10" fmla="*/ 215826 w 1695780"/>
              <a:gd name="connsiteY10" fmla="*/ 1987366 h 2431352"/>
              <a:gd name="connsiteX11" fmla="*/ 199969 w 1695780"/>
              <a:gd name="connsiteY11" fmla="*/ 1902797 h 2431352"/>
              <a:gd name="connsiteX12" fmla="*/ 152399 w 1695780"/>
              <a:gd name="connsiteY12" fmla="*/ 1860513 h 2431352"/>
              <a:gd name="connsiteX13" fmla="*/ 67831 w 1695780"/>
              <a:gd name="connsiteY13" fmla="*/ 1754802 h 2431352"/>
              <a:gd name="connsiteX14" fmla="*/ 9690 w 1695780"/>
              <a:gd name="connsiteY14" fmla="*/ 1728374 h 2431352"/>
              <a:gd name="connsiteX15" fmla="*/ 9690 w 1695780"/>
              <a:gd name="connsiteY15" fmla="*/ 1659662 h 2431352"/>
              <a:gd name="connsiteX16" fmla="*/ 9690 w 1695780"/>
              <a:gd name="connsiteY16" fmla="*/ 1606807 h 2431352"/>
              <a:gd name="connsiteX17" fmla="*/ 67831 w 1695780"/>
              <a:gd name="connsiteY17" fmla="*/ 1548666 h 2431352"/>
              <a:gd name="connsiteX18" fmla="*/ 110115 w 1695780"/>
              <a:gd name="connsiteY18" fmla="*/ 1511667 h 2431352"/>
              <a:gd name="connsiteX19" fmla="*/ 141828 w 1695780"/>
              <a:gd name="connsiteY19" fmla="*/ 1490524 h 2431352"/>
              <a:gd name="connsiteX20" fmla="*/ 152399 w 1695780"/>
              <a:gd name="connsiteY20" fmla="*/ 1453526 h 2431352"/>
              <a:gd name="connsiteX21" fmla="*/ 178827 w 1695780"/>
              <a:gd name="connsiteY21" fmla="*/ 1400670 h 2431352"/>
              <a:gd name="connsiteX22" fmla="*/ 215826 w 1695780"/>
              <a:gd name="connsiteY22" fmla="*/ 1358386 h 2431352"/>
              <a:gd name="connsiteX23" fmla="*/ 252825 w 1695780"/>
              <a:gd name="connsiteY23" fmla="*/ 1305530 h 2431352"/>
              <a:gd name="connsiteX24" fmla="*/ 231683 w 1695780"/>
              <a:gd name="connsiteY24" fmla="*/ 1231533 h 2431352"/>
              <a:gd name="connsiteX25" fmla="*/ 194684 w 1695780"/>
              <a:gd name="connsiteY25" fmla="*/ 1109965 h 2431352"/>
              <a:gd name="connsiteX26" fmla="*/ 157685 w 1695780"/>
              <a:gd name="connsiteY26" fmla="*/ 1030682 h 2431352"/>
              <a:gd name="connsiteX27" fmla="*/ 115401 w 1695780"/>
              <a:gd name="connsiteY27" fmla="*/ 935542 h 2431352"/>
              <a:gd name="connsiteX28" fmla="*/ 88973 w 1695780"/>
              <a:gd name="connsiteY28" fmla="*/ 866830 h 2431352"/>
              <a:gd name="connsiteX29" fmla="*/ 67831 w 1695780"/>
              <a:gd name="connsiteY29" fmla="*/ 755833 h 2431352"/>
              <a:gd name="connsiteX30" fmla="*/ 88973 w 1695780"/>
              <a:gd name="connsiteY30" fmla="*/ 692407 h 2431352"/>
              <a:gd name="connsiteX31" fmla="*/ 110115 w 1695780"/>
              <a:gd name="connsiteY31" fmla="*/ 644837 h 2431352"/>
              <a:gd name="connsiteX32" fmla="*/ 88973 w 1695780"/>
              <a:gd name="connsiteY32" fmla="*/ 591981 h 2431352"/>
              <a:gd name="connsiteX33" fmla="*/ 51974 w 1695780"/>
              <a:gd name="connsiteY33" fmla="*/ 539126 h 2431352"/>
              <a:gd name="connsiteX34" fmla="*/ 94258 w 1695780"/>
              <a:gd name="connsiteY34" fmla="*/ 507412 h 2431352"/>
              <a:gd name="connsiteX35" fmla="*/ 110115 w 1695780"/>
              <a:gd name="connsiteY35" fmla="*/ 443986 h 2431352"/>
              <a:gd name="connsiteX36" fmla="*/ 194684 w 1695780"/>
              <a:gd name="connsiteY36" fmla="*/ 401701 h 2431352"/>
              <a:gd name="connsiteX37" fmla="*/ 263396 w 1695780"/>
              <a:gd name="connsiteY37" fmla="*/ 322418 h 2431352"/>
              <a:gd name="connsiteX38" fmla="*/ 358536 w 1695780"/>
              <a:gd name="connsiteY38" fmla="*/ 311847 h 2431352"/>
              <a:gd name="connsiteX39" fmla="*/ 458961 w 1695780"/>
              <a:gd name="connsiteY39" fmla="*/ 311847 h 2431352"/>
              <a:gd name="connsiteX40" fmla="*/ 543530 w 1695780"/>
              <a:gd name="connsiteY40" fmla="*/ 264277 h 2431352"/>
              <a:gd name="connsiteX41" fmla="*/ 633384 w 1695780"/>
              <a:gd name="connsiteY41" fmla="*/ 195565 h 2431352"/>
              <a:gd name="connsiteX42" fmla="*/ 707382 w 1695780"/>
              <a:gd name="connsiteY42" fmla="*/ 142709 h 2431352"/>
              <a:gd name="connsiteX43" fmla="*/ 781380 w 1695780"/>
              <a:gd name="connsiteY43" fmla="*/ 68712 h 2431352"/>
              <a:gd name="connsiteX44" fmla="*/ 844806 w 1695780"/>
              <a:gd name="connsiteY44" fmla="*/ 36998 h 2431352"/>
              <a:gd name="connsiteX45" fmla="*/ 961088 w 1695780"/>
              <a:gd name="connsiteY45" fmla="*/ 5285 h 2431352"/>
              <a:gd name="connsiteX46" fmla="*/ 1019229 w 1695780"/>
              <a:gd name="connsiteY46" fmla="*/ 5285 h 2431352"/>
              <a:gd name="connsiteX47" fmla="*/ 1098513 w 1695780"/>
              <a:gd name="connsiteY47" fmla="*/ 36998 h 2431352"/>
              <a:gd name="connsiteX48" fmla="*/ 1156654 w 1695780"/>
              <a:gd name="connsiteY48" fmla="*/ 73997 h 2431352"/>
              <a:gd name="connsiteX49" fmla="*/ 1230651 w 1695780"/>
              <a:gd name="connsiteY49" fmla="*/ 84568 h 2431352"/>
              <a:gd name="connsiteX50" fmla="*/ 1352219 w 1695780"/>
              <a:gd name="connsiteY50" fmla="*/ 153281 h 2431352"/>
              <a:gd name="connsiteX51" fmla="*/ 1399789 w 1695780"/>
              <a:gd name="connsiteY51" fmla="*/ 206136 h 2431352"/>
              <a:gd name="connsiteX52" fmla="*/ 1368076 w 1695780"/>
              <a:gd name="connsiteY52" fmla="*/ 269563 h 2431352"/>
              <a:gd name="connsiteX53" fmla="*/ 1346934 w 1695780"/>
              <a:gd name="connsiteY53" fmla="*/ 332989 h 2431352"/>
              <a:gd name="connsiteX54" fmla="*/ 1325791 w 1695780"/>
              <a:gd name="connsiteY54" fmla="*/ 406987 h 2431352"/>
              <a:gd name="connsiteX55" fmla="*/ 1341648 w 1695780"/>
              <a:gd name="connsiteY55" fmla="*/ 475699 h 2431352"/>
              <a:gd name="connsiteX56" fmla="*/ 1352219 w 1695780"/>
              <a:gd name="connsiteY56" fmla="*/ 586696 h 2431352"/>
              <a:gd name="connsiteX57" fmla="*/ 1325791 w 1695780"/>
              <a:gd name="connsiteY57" fmla="*/ 676550 h 2431352"/>
              <a:gd name="connsiteX58" fmla="*/ 1357505 w 1695780"/>
              <a:gd name="connsiteY58" fmla="*/ 729405 h 2431352"/>
              <a:gd name="connsiteX59" fmla="*/ 1399789 w 1695780"/>
              <a:gd name="connsiteY59" fmla="*/ 792832 h 2431352"/>
              <a:gd name="connsiteX60" fmla="*/ 1452645 w 1695780"/>
              <a:gd name="connsiteY60" fmla="*/ 819260 h 2431352"/>
              <a:gd name="connsiteX61" fmla="*/ 1484358 w 1695780"/>
              <a:gd name="connsiteY61" fmla="*/ 845687 h 2431352"/>
              <a:gd name="connsiteX62" fmla="*/ 1521357 w 1695780"/>
              <a:gd name="connsiteY62" fmla="*/ 898543 h 2431352"/>
              <a:gd name="connsiteX63" fmla="*/ 1558356 w 1695780"/>
              <a:gd name="connsiteY63" fmla="*/ 935542 h 2431352"/>
              <a:gd name="connsiteX64" fmla="*/ 1590069 w 1695780"/>
              <a:gd name="connsiteY64" fmla="*/ 998968 h 2431352"/>
              <a:gd name="connsiteX65" fmla="*/ 1653495 w 1695780"/>
              <a:gd name="connsiteY65" fmla="*/ 1014825 h 2431352"/>
              <a:gd name="connsiteX66" fmla="*/ 1690494 w 1695780"/>
              <a:gd name="connsiteY66" fmla="*/ 1088823 h 2431352"/>
              <a:gd name="connsiteX67" fmla="*/ 1685209 w 1695780"/>
              <a:gd name="connsiteY67" fmla="*/ 1168106 h 2431352"/>
              <a:gd name="connsiteX68" fmla="*/ 1632353 w 1695780"/>
              <a:gd name="connsiteY68" fmla="*/ 1205105 h 2431352"/>
              <a:gd name="connsiteX69" fmla="*/ 1579498 w 1695780"/>
              <a:gd name="connsiteY69" fmla="*/ 1284388 h 2431352"/>
              <a:gd name="connsiteX70" fmla="*/ 1547784 w 1695780"/>
              <a:gd name="connsiteY70" fmla="*/ 1310816 h 2431352"/>
              <a:gd name="connsiteX71" fmla="*/ 1526642 w 1695780"/>
              <a:gd name="connsiteY71" fmla="*/ 1390099 h 2431352"/>
              <a:gd name="connsiteX72" fmla="*/ 1516071 w 1695780"/>
              <a:gd name="connsiteY72" fmla="*/ 1453526 h 2431352"/>
              <a:gd name="connsiteX73" fmla="*/ 1542499 w 1695780"/>
              <a:gd name="connsiteY73" fmla="*/ 1495810 h 243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95780" h="2431352">
                <a:moveTo>
                  <a:pt x="421962" y="2431352"/>
                </a:moveTo>
                <a:cubicBezTo>
                  <a:pt x="419319" y="2410650"/>
                  <a:pt x="416677" y="2389948"/>
                  <a:pt x="416677" y="2373211"/>
                </a:cubicBezTo>
                <a:cubicBezTo>
                  <a:pt x="416677" y="2356474"/>
                  <a:pt x="429009" y="2336213"/>
                  <a:pt x="421962" y="2330927"/>
                </a:cubicBezTo>
                <a:cubicBezTo>
                  <a:pt x="414915" y="2325641"/>
                  <a:pt x="386726" y="2344141"/>
                  <a:pt x="374393" y="2341498"/>
                </a:cubicBezTo>
                <a:cubicBezTo>
                  <a:pt x="362060" y="2338855"/>
                  <a:pt x="363822" y="2319475"/>
                  <a:pt x="347965" y="2315070"/>
                </a:cubicBezTo>
                <a:cubicBezTo>
                  <a:pt x="332108" y="2310665"/>
                  <a:pt x="295110" y="2319475"/>
                  <a:pt x="279253" y="2315070"/>
                </a:cubicBezTo>
                <a:cubicBezTo>
                  <a:pt x="263396" y="2310665"/>
                  <a:pt x="257230" y="2308903"/>
                  <a:pt x="252825" y="2288642"/>
                </a:cubicBezTo>
                <a:cubicBezTo>
                  <a:pt x="248420" y="2268381"/>
                  <a:pt x="253706" y="2216407"/>
                  <a:pt x="252825" y="2193503"/>
                </a:cubicBezTo>
                <a:cubicBezTo>
                  <a:pt x="251944" y="2170599"/>
                  <a:pt x="252824" y="2165313"/>
                  <a:pt x="247539" y="2151218"/>
                </a:cubicBezTo>
                <a:cubicBezTo>
                  <a:pt x="242254" y="2137123"/>
                  <a:pt x="226397" y="2136242"/>
                  <a:pt x="221112" y="2108934"/>
                </a:cubicBezTo>
                <a:cubicBezTo>
                  <a:pt x="215827" y="2081626"/>
                  <a:pt x="219350" y="2021722"/>
                  <a:pt x="215826" y="1987366"/>
                </a:cubicBezTo>
                <a:cubicBezTo>
                  <a:pt x="212302" y="1953010"/>
                  <a:pt x="210540" y="1923939"/>
                  <a:pt x="199969" y="1902797"/>
                </a:cubicBezTo>
                <a:cubicBezTo>
                  <a:pt x="189398" y="1881655"/>
                  <a:pt x="174422" y="1885179"/>
                  <a:pt x="152399" y="1860513"/>
                </a:cubicBezTo>
                <a:cubicBezTo>
                  <a:pt x="130376" y="1835847"/>
                  <a:pt x="91616" y="1776825"/>
                  <a:pt x="67831" y="1754802"/>
                </a:cubicBezTo>
                <a:cubicBezTo>
                  <a:pt x="44046" y="1732779"/>
                  <a:pt x="19380" y="1744231"/>
                  <a:pt x="9690" y="1728374"/>
                </a:cubicBezTo>
                <a:cubicBezTo>
                  <a:pt x="0" y="1712517"/>
                  <a:pt x="9690" y="1659662"/>
                  <a:pt x="9690" y="1659662"/>
                </a:cubicBezTo>
                <a:cubicBezTo>
                  <a:pt x="9690" y="1639401"/>
                  <a:pt x="0" y="1625306"/>
                  <a:pt x="9690" y="1606807"/>
                </a:cubicBezTo>
                <a:cubicBezTo>
                  <a:pt x="19380" y="1588308"/>
                  <a:pt x="51094" y="1564523"/>
                  <a:pt x="67831" y="1548666"/>
                </a:cubicBezTo>
                <a:cubicBezTo>
                  <a:pt x="84568" y="1532809"/>
                  <a:pt x="97782" y="1521357"/>
                  <a:pt x="110115" y="1511667"/>
                </a:cubicBezTo>
                <a:cubicBezTo>
                  <a:pt x="122448" y="1501977"/>
                  <a:pt x="134781" y="1500214"/>
                  <a:pt x="141828" y="1490524"/>
                </a:cubicBezTo>
                <a:cubicBezTo>
                  <a:pt x="148875" y="1480834"/>
                  <a:pt x="146233" y="1468502"/>
                  <a:pt x="152399" y="1453526"/>
                </a:cubicBezTo>
                <a:cubicBezTo>
                  <a:pt x="158565" y="1438550"/>
                  <a:pt x="168256" y="1416527"/>
                  <a:pt x="178827" y="1400670"/>
                </a:cubicBezTo>
                <a:cubicBezTo>
                  <a:pt x="189398" y="1384813"/>
                  <a:pt x="203493" y="1374243"/>
                  <a:pt x="215826" y="1358386"/>
                </a:cubicBezTo>
                <a:cubicBezTo>
                  <a:pt x="228159" y="1342529"/>
                  <a:pt x="250182" y="1326672"/>
                  <a:pt x="252825" y="1305530"/>
                </a:cubicBezTo>
                <a:cubicBezTo>
                  <a:pt x="255468" y="1284388"/>
                  <a:pt x="241373" y="1264127"/>
                  <a:pt x="231683" y="1231533"/>
                </a:cubicBezTo>
                <a:cubicBezTo>
                  <a:pt x="221993" y="1198939"/>
                  <a:pt x="207017" y="1143440"/>
                  <a:pt x="194684" y="1109965"/>
                </a:cubicBezTo>
                <a:cubicBezTo>
                  <a:pt x="182351" y="1076490"/>
                  <a:pt x="170899" y="1059752"/>
                  <a:pt x="157685" y="1030682"/>
                </a:cubicBezTo>
                <a:cubicBezTo>
                  <a:pt x="144471" y="1001612"/>
                  <a:pt x="126853" y="962851"/>
                  <a:pt x="115401" y="935542"/>
                </a:cubicBezTo>
                <a:cubicBezTo>
                  <a:pt x="103949" y="908233"/>
                  <a:pt x="96901" y="896781"/>
                  <a:pt x="88973" y="866830"/>
                </a:cubicBezTo>
                <a:cubicBezTo>
                  <a:pt x="81045" y="836879"/>
                  <a:pt x="67831" y="784903"/>
                  <a:pt x="67831" y="755833"/>
                </a:cubicBezTo>
                <a:cubicBezTo>
                  <a:pt x="67831" y="726763"/>
                  <a:pt x="81926" y="710906"/>
                  <a:pt x="88973" y="692407"/>
                </a:cubicBezTo>
                <a:cubicBezTo>
                  <a:pt x="96020" y="673908"/>
                  <a:pt x="110115" y="661575"/>
                  <a:pt x="110115" y="644837"/>
                </a:cubicBezTo>
                <a:cubicBezTo>
                  <a:pt x="110115" y="628099"/>
                  <a:pt x="98663" y="609599"/>
                  <a:pt x="88973" y="591981"/>
                </a:cubicBezTo>
                <a:cubicBezTo>
                  <a:pt x="79283" y="574363"/>
                  <a:pt x="51093" y="553221"/>
                  <a:pt x="51974" y="539126"/>
                </a:cubicBezTo>
                <a:cubicBezTo>
                  <a:pt x="52855" y="525031"/>
                  <a:pt x="84568" y="523269"/>
                  <a:pt x="94258" y="507412"/>
                </a:cubicBezTo>
                <a:cubicBezTo>
                  <a:pt x="103948" y="491555"/>
                  <a:pt x="93377" y="461605"/>
                  <a:pt x="110115" y="443986"/>
                </a:cubicBezTo>
                <a:cubicBezTo>
                  <a:pt x="126853" y="426368"/>
                  <a:pt x="169137" y="421962"/>
                  <a:pt x="194684" y="401701"/>
                </a:cubicBezTo>
                <a:cubicBezTo>
                  <a:pt x="220231" y="381440"/>
                  <a:pt x="236087" y="337394"/>
                  <a:pt x="263396" y="322418"/>
                </a:cubicBezTo>
                <a:cubicBezTo>
                  <a:pt x="290705" y="307442"/>
                  <a:pt x="325942" y="313609"/>
                  <a:pt x="358536" y="311847"/>
                </a:cubicBezTo>
                <a:cubicBezTo>
                  <a:pt x="391130" y="310085"/>
                  <a:pt x="428129" y="319775"/>
                  <a:pt x="458961" y="311847"/>
                </a:cubicBezTo>
                <a:cubicBezTo>
                  <a:pt x="489793" y="303919"/>
                  <a:pt x="514460" y="283657"/>
                  <a:pt x="543530" y="264277"/>
                </a:cubicBezTo>
                <a:cubicBezTo>
                  <a:pt x="572600" y="244897"/>
                  <a:pt x="606075" y="215826"/>
                  <a:pt x="633384" y="195565"/>
                </a:cubicBezTo>
                <a:cubicBezTo>
                  <a:pt x="660693" y="175304"/>
                  <a:pt x="682716" y="163851"/>
                  <a:pt x="707382" y="142709"/>
                </a:cubicBezTo>
                <a:cubicBezTo>
                  <a:pt x="732048" y="121567"/>
                  <a:pt x="758476" y="86330"/>
                  <a:pt x="781380" y="68712"/>
                </a:cubicBezTo>
                <a:cubicBezTo>
                  <a:pt x="804284" y="51094"/>
                  <a:pt x="814855" y="47569"/>
                  <a:pt x="844806" y="36998"/>
                </a:cubicBezTo>
                <a:cubicBezTo>
                  <a:pt x="874757" y="26427"/>
                  <a:pt x="932018" y="10570"/>
                  <a:pt x="961088" y="5285"/>
                </a:cubicBezTo>
                <a:cubicBezTo>
                  <a:pt x="990158" y="0"/>
                  <a:pt x="996325" y="0"/>
                  <a:pt x="1019229" y="5285"/>
                </a:cubicBezTo>
                <a:cubicBezTo>
                  <a:pt x="1042133" y="10570"/>
                  <a:pt x="1075609" y="25546"/>
                  <a:pt x="1098513" y="36998"/>
                </a:cubicBezTo>
                <a:cubicBezTo>
                  <a:pt x="1121417" y="48450"/>
                  <a:pt x="1134631" y="66069"/>
                  <a:pt x="1156654" y="73997"/>
                </a:cubicBezTo>
                <a:cubicBezTo>
                  <a:pt x="1178677" y="81925"/>
                  <a:pt x="1198057" y="71354"/>
                  <a:pt x="1230651" y="84568"/>
                </a:cubicBezTo>
                <a:cubicBezTo>
                  <a:pt x="1263245" y="97782"/>
                  <a:pt x="1324029" y="133020"/>
                  <a:pt x="1352219" y="153281"/>
                </a:cubicBezTo>
                <a:cubicBezTo>
                  <a:pt x="1380409" y="173542"/>
                  <a:pt x="1397146" y="186756"/>
                  <a:pt x="1399789" y="206136"/>
                </a:cubicBezTo>
                <a:cubicBezTo>
                  <a:pt x="1402432" y="225516"/>
                  <a:pt x="1376885" y="248421"/>
                  <a:pt x="1368076" y="269563"/>
                </a:cubicBezTo>
                <a:cubicBezTo>
                  <a:pt x="1359267" y="290705"/>
                  <a:pt x="1353981" y="310085"/>
                  <a:pt x="1346934" y="332989"/>
                </a:cubicBezTo>
                <a:cubicBezTo>
                  <a:pt x="1339887" y="355893"/>
                  <a:pt x="1326672" y="383202"/>
                  <a:pt x="1325791" y="406987"/>
                </a:cubicBezTo>
                <a:cubicBezTo>
                  <a:pt x="1324910" y="430772"/>
                  <a:pt x="1337243" y="445748"/>
                  <a:pt x="1341648" y="475699"/>
                </a:cubicBezTo>
                <a:cubicBezTo>
                  <a:pt x="1346053" y="505650"/>
                  <a:pt x="1354862" y="553221"/>
                  <a:pt x="1352219" y="586696"/>
                </a:cubicBezTo>
                <a:cubicBezTo>
                  <a:pt x="1349576" y="620171"/>
                  <a:pt x="1324910" y="652765"/>
                  <a:pt x="1325791" y="676550"/>
                </a:cubicBezTo>
                <a:cubicBezTo>
                  <a:pt x="1326672" y="700335"/>
                  <a:pt x="1345172" y="710025"/>
                  <a:pt x="1357505" y="729405"/>
                </a:cubicBezTo>
                <a:cubicBezTo>
                  <a:pt x="1369838" y="748785"/>
                  <a:pt x="1383932" y="777856"/>
                  <a:pt x="1399789" y="792832"/>
                </a:cubicBezTo>
                <a:cubicBezTo>
                  <a:pt x="1415646" y="807808"/>
                  <a:pt x="1438550" y="810451"/>
                  <a:pt x="1452645" y="819260"/>
                </a:cubicBezTo>
                <a:cubicBezTo>
                  <a:pt x="1466740" y="828069"/>
                  <a:pt x="1472906" y="832473"/>
                  <a:pt x="1484358" y="845687"/>
                </a:cubicBezTo>
                <a:cubicBezTo>
                  <a:pt x="1495810" y="858901"/>
                  <a:pt x="1509024" y="883567"/>
                  <a:pt x="1521357" y="898543"/>
                </a:cubicBezTo>
                <a:cubicBezTo>
                  <a:pt x="1533690" y="913519"/>
                  <a:pt x="1546904" y="918805"/>
                  <a:pt x="1558356" y="935542"/>
                </a:cubicBezTo>
                <a:cubicBezTo>
                  <a:pt x="1569808" y="952279"/>
                  <a:pt x="1574213" y="985754"/>
                  <a:pt x="1590069" y="998968"/>
                </a:cubicBezTo>
                <a:cubicBezTo>
                  <a:pt x="1605925" y="1012182"/>
                  <a:pt x="1636758" y="999849"/>
                  <a:pt x="1653495" y="1014825"/>
                </a:cubicBezTo>
                <a:cubicBezTo>
                  <a:pt x="1670232" y="1029801"/>
                  <a:pt x="1685208" y="1063276"/>
                  <a:pt x="1690494" y="1088823"/>
                </a:cubicBezTo>
                <a:cubicBezTo>
                  <a:pt x="1695780" y="1114370"/>
                  <a:pt x="1694899" y="1148726"/>
                  <a:pt x="1685209" y="1168106"/>
                </a:cubicBezTo>
                <a:cubicBezTo>
                  <a:pt x="1675519" y="1187486"/>
                  <a:pt x="1649972" y="1185725"/>
                  <a:pt x="1632353" y="1205105"/>
                </a:cubicBezTo>
                <a:cubicBezTo>
                  <a:pt x="1614735" y="1224485"/>
                  <a:pt x="1593593" y="1266770"/>
                  <a:pt x="1579498" y="1284388"/>
                </a:cubicBezTo>
                <a:cubicBezTo>
                  <a:pt x="1565403" y="1302006"/>
                  <a:pt x="1556593" y="1293198"/>
                  <a:pt x="1547784" y="1310816"/>
                </a:cubicBezTo>
                <a:cubicBezTo>
                  <a:pt x="1538975" y="1328435"/>
                  <a:pt x="1531927" y="1366314"/>
                  <a:pt x="1526642" y="1390099"/>
                </a:cubicBezTo>
                <a:cubicBezTo>
                  <a:pt x="1521357" y="1413884"/>
                  <a:pt x="1513428" y="1435908"/>
                  <a:pt x="1516071" y="1453526"/>
                </a:cubicBezTo>
                <a:cubicBezTo>
                  <a:pt x="1518714" y="1471144"/>
                  <a:pt x="1530606" y="1483477"/>
                  <a:pt x="1542499" y="149581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Forma livre 71"/>
          <p:cNvSpPr/>
          <p:nvPr/>
        </p:nvSpPr>
        <p:spPr>
          <a:xfrm>
            <a:off x="3725863" y="2860675"/>
            <a:ext cx="336550" cy="298450"/>
          </a:xfrm>
          <a:custGeom>
            <a:avLst/>
            <a:gdLst>
              <a:gd name="connsiteX0" fmla="*/ 16738 w 337395"/>
              <a:gd name="connsiteY0" fmla="*/ 246659 h 297753"/>
              <a:gd name="connsiteX1" fmla="*/ 90735 w 337395"/>
              <a:gd name="connsiteY1" fmla="*/ 251944 h 297753"/>
              <a:gd name="connsiteX2" fmla="*/ 164733 w 337395"/>
              <a:gd name="connsiteY2" fmla="*/ 294229 h 297753"/>
              <a:gd name="connsiteX3" fmla="*/ 312729 w 337395"/>
              <a:gd name="connsiteY3" fmla="*/ 273087 h 297753"/>
              <a:gd name="connsiteX4" fmla="*/ 312729 w 337395"/>
              <a:gd name="connsiteY4" fmla="*/ 214946 h 297753"/>
              <a:gd name="connsiteX5" fmla="*/ 323300 w 337395"/>
              <a:gd name="connsiteY5" fmla="*/ 82807 h 297753"/>
              <a:gd name="connsiteX6" fmla="*/ 281015 w 337395"/>
              <a:gd name="connsiteY6" fmla="*/ 82807 h 297753"/>
              <a:gd name="connsiteX7" fmla="*/ 238731 w 337395"/>
              <a:gd name="connsiteY7" fmla="*/ 82807 h 297753"/>
              <a:gd name="connsiteX8" fmla="*/ 217589 w 337395"/>
              <a:gd name="connsiteY8" fmla="*/ 8809 h 297753"/>
              <a:gd name="connsiteX9" fmla="*/ 138305 w 337395"/>
              <a:gd name="connsiteY9" fmla="*/ 29951 h 297753"/>
              <a:gd name="connsiteX10" fmla="*/ 22023 w 337395"/>
              <a:gd name="connsiteY10" fmla="*/ 130377 h 297753"/>
              <a:gd name="connsiteX11" fmla="*/ 6167 w 337395"/>
              <a:gd name="connsiteY11" fmla="*/ 140948 h 2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395" h="297753">
                <a:moveTo>
                  <a:pt x="16738" y="246659"/>
                </a:moveTo>
                <a:cubicBezTo>
                  <a:pt x="41403" y="245337"/>
                  <a:pt x="66069" y="244016"/>
                  <a:pt x="90735" y="251944"/>
                </a:cubicBezTo>
                <a:cubicBezTo>
                  <a:pt x="115401" y="259872"/>
                  <a:pt x="127734" y="290705"/>
                  <a:pt x="164733" y="294229"/>
                </a:cubicBezTo>
                <a:cubicBezTo>
                  <a:pt x="201732" y="297753"/>
                  <a:pt x="288063" y="286301"/>
                  <a:pt x="312729" y="273087"/>
                </a:cubicBezTo>
                <a:cubicBezTo>
                  <a:pt x="337395" y="259873"/>
                  <a:pt x="310967" y="246659"/>
                  <a:pt x="312729" y="214946"/>
                </a:cubicBezTo>
                <a:cubicBezTo>
                  <a:pt x="314491" y="183233"/>
                  <a:pt x="328586" y="104830"/>
                  <a:pt x="323300" y="82807"/>
                </a:cubicBezTo>
                <a:cubicBezTo>
                  <a:pt x="318014" y="60784"/>
                  <a:pt x="281015" y="82807"/>
                  <a:pt x="281015" y="82807"/>
                </a:cubicBezTo>
                <a:cubicBezTo>
                  <a:pt x="266920" y="82807"/>
                  <a:pt x="249302" y="95140"/>
                  <a:pt x="238731" y="82807"/>
                </a:cubicBezTo>
                <a:cubicBezTo>
                  <a:pt x="228160" y="70474"/>
                  <a:pt x="234327" y="17618"/>
                  <a:pt x="217589" y="8809"/>
                </a:cubicBezTo>
                <a:cubicBezTo>
                  <a:pt x="200851" y="0"/>
                  <a:pt x="170899" y="9690"/>
                  <a:pt x="138305" y="29951"/>
                </a:cubicBezTo>
                <a:cubicBezTo>
                  <a:pt x="105711" y="50212"/>
                  <a:pt x="44046" y="111878"/>
                  <a:pt x="22023" y="130377"/>
                </a:cubicBezTo>
                <a:cubicBezTo>
                  <a:pt x="0" y="148876"/>
                  <a:pt x="3083" y="144912"/>
                  <a:pt x="6167" y="14094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Forma livre 72"/>
          <p:cNvSpPr/>
          <p:nvPr/>
        </p:nvSpPr>
        <p:spPr>
          <a:xfrm>
            <a:off x="4038600" y="2860675"/>
            <a:ext cx="220663" cy="501650"/>
          </a:xfrm>
          <a:custGeom>
            <a:avLst/>
            <a:gdLst>
              <a:gd name="connsiteX0" fmla="*/ 190279 w 221112"/>
              <a:gd name="connsiteY0" fmla="*/ 501246 h 501246"/>
              <a:gd name="connsiteX1" fmla="*/ 184994 w 221112"/>
              <a:gd name="connsiteY1" fmla="*/ 416677 h 501246"/>
              <a:gd name="connsiteX2" fmla="*/ 216707 w 221112"/>
              <a:gd name="connsiteY2" fmla="*/ 379679 h 501246"/>
              <a:gd name="connsiteX3" fmla="*/ 211422 w 221112"/>
              <a:gd name="connsiteY3" fmla="*/ 295110 h 501246"/>
              <a:gd name="connsiteX4" fmla="*/ 200850 w 221112"/>
              <a:gd name="connsiteY4" fmla="*/ 242254 h 501246"/>
              <a:gd name="connsiteX5" fmla="*/ 169137 w 221112"/>
              <a:gd name="connsiteY5" fmla="*/ 215827 h 501246"/>
              <a:gd name="connsiteX6" fmla="*/ 195565 w 221112"/>
              <a:gd name="connsiteY6" fmla="*/ 136543 h 501246"/>
              <a:gd name="connsiteX7" fmla="*/ 195565 w 221112"/>
              <a:gd name="connsiteY7" fmla="*/ 20261 h 501246"/>
              <a:gd name="connsiteX8" fmla="*/ 169137 w 221112"/>
              <a:gd name="connsiteY8" fmla="*/ 14976 h 501246"/>
              <a:gd name="connsiteX9" fmla="*/ 116282 w 221112"/>
              <a:gd name="connsiteY9" fmla="*/ 14976 h 501246"/>
              <a:gd name="connsiteX10" fmla="*/ 42284 w 221112"/>
              <a:gd name="connsiteY10" fmla="*/ 14976 h 501246"/>
              <a:gd name="connsiteX11" fmla="*/ 42284 w 221112"/>
              <a:gd name="connsiteY11" fmla="*/ 46689 h 501246"/>
              <a:gd name="connsiteX12" fmla="*/ 0 w 221112"/>
              <a:gd name="connsiteY12" fmla="*/ 67831 h 50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112" h="501246">
                <a:moveTo>
                  <a:pt x="190279" y="501246"/>
                </a:moveTo>
                <a:cubicBezTo>
                  <a:pt x="185434" y="469092"/>
                  <a:pt x="180589" y="436938"/>
                  <a:pt x="184994" y="416677"/>
                </a:cubicBezTo>
                <a:cubicBezTo>
                  <a:pt x="189399" y="396416"/>
                  <a:pt x="212302" y="399940"/>
                  <a:pt x="216707" y="379679"/>
                </a:cubicBezTo>
                <a:cubicBezTo>
                  <a:pt x="221112" y="359418"/>
                  <a:pt x="214065" y="318014"/>
                  <a:pt x="211422" y="295110"/>
                </a:cubicBezTo>
                <a:cubicBezTo>
                  <a:pt x="208779" y="272206"/>
                  <a:pt x="207898" y="255468"/>
                  <a:pt x="200850" y="242254"/>
                </a:cubicBezTo>
                <a:cubicBezTo>
                  <a:pt x="193803" y="229040"/>
                  <a:pt x="170018" y="233445"/>
                  <a:pt x="169137" y="215827"/>
                </a:cubicBezTo>
                <a:cubicBezTo>
                  <a:pt x="168256" y="198209"/>
                  <a:pt x="191160" y="169137"/>
                  <a:pt x="195565" y="136543"/>
                </a:cubicBezTo>
                <a:cubicBezTo>
                  <a:pt x="199970" y="103949"/>
                  <a:pt x="199970" y="40522"/>
                  <a:pt x="195565" y="20261"/>
                </a:cubicBezTo>
                <a:cubicBezTo>
                  <a:pt x="191160" y="0"/>
                  <a:pt x="182351" y="15857"/>
                  <a:pt x="169137" y="14976"/>
                </a:cubicBezTo>
                <a:cubicBezTo>
                  <a:pt x="155923" y="14095"/>
                  <a:pt x="116282" y="14976"/>
                  <a:pt x="116282" y="14976"/>
                </a:cubicBezTo>
                <a:cubicBezTo>
                  <a:pt x="95140" y="14976"/>
                  <a:pt x="54617" y="9691"/>
                  <a:pt x="42284" y="14976"/>
                </a:cubicBezTo>
                <a:cubicBezTo>
                  <a:pt x="29951" y="20261"/>
                  <a:pt x="49331" y="37880"/>
                  <a:pt x="42284" y="46689"/>
                </a:cubicBezTo>
                <a:cubicBezTo>
                  <a:pt x="35237" y="55498"/>
                  <a:pt x="17618" y="61664"/>
                  <a:pt x="0" y="67831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4" name="Forma livre 73"/>
          <p:cNvSpPr/>
          <p:nvPr/>
        </p:nvSpPr>
        <p:spPr>
          <a:xfrm>
            <a:off x="3451225" y="2057400"/>
            <a:ext cx="992188" cy="812800"/>
          </a:xfrm>
          <a:custGeom>
            <a:avLst/>
            <a:gdLst>
              <a:gd name="connsiteX0" fmla="*/ 782261 w 991921"/>
              <a:gd name="connsiteY0" fmla="*/ 813094 h 813094"/>
              <a:gd name="connsiteX1" fmla="*/ 845687 w 991921"/>
              <a:gd name="connsiteY1" fmla="*/ 776095 h 813094"/>
              <a:gd name="connsiteX2" fmla="*/ 914400 w 991921"/>
              <a:gd name="connsiteY2" fmla="*/ 781381 h 813094"/>
              <a:gd name="connsiteX3" fmla="*/ 956684 w 991921"/>
              <a:gd name="connsiteY3" fmla="*/ 781381 h 813094"/>
              <a:gd name="connsiteX4" fmla="*/ 988397 w 991921"/>
              <a:gd name="connsiteY4" fmla="*/ 733811 h 813094"/>
              <a:gd name="connsiteX5" fmla="*/ 977826 w 991921"/>
              <a:gd name="connsiteY5" fmla="*/ 712669 h 813094"/>
              <a:gd name="connsiteX6" fmla="*/ 914400 w 991921"/>
              <a:gd name="connsiteY6" fmla="*/ 696812 h 813094"/>
              <a:gd name="connsiteX7" fmla="*/ 877401 w 991921"/>
              <a:gd name="connsiteY7" fmla="*/ 649242 h 813094"/>
              <a:gd name="connsiteX8" fmla="*/ 829831 w 991921"/>
              <a:gd name="connsiteY8" fmla="*/ 596387 h 813094"/>
              <a:gd name="connsiteX9" fmla="*/ 824545 w 991921"/>
              <a:gd name="connsiteY9" fmla="*/ 532960 h 813094"/>
              <a:gd name="connsiteX10" fmla="*/ 761119 w 991921"/>
              <a:gd name="connsiteY10" fmla="*/ 480105 h 813094"/>
              <a:gd name="connsiteX11" fmla="*/ 729405 w 991921"/>
              <a:gd name="connsiteY11" fmla="*/ 506532 h 813094"/>
              <a:gd name="connsiteX12" fmla="*/ 729405 w 991921"/>
              <a:gd name="connsiteY12" fmla="*/ 464248 h 813094"/>
              <a:gd name="connsiteX13" fmla="*/ 676550 w 991921"/>
              <a:gd name="connsiteY13" fmla="*/ 427249 h 813094"/>
              <a:gd name="connsiteX14" fmla="*/ 613123 w 991921"/>
              <a:gd name="connsiteY14" fmla="*/ 400821 h 813094"/>
              <a:gd name="connsiteX15" fmla="*/ 544411 w 991921"/>
              <a:gd name="connsiteY15" fmla="*/ 310967 h 813094"/>
              <a:gd name="connsiteX16" fmla="*/ 486270 w 991921"/>
              <a:gd name="connsiteY16" fmla="*/ 247540 h 813094"/>
              <a:gd name="connsiteX17" fmla="*/ 369988 w 991921"/>
              <a:gd name="connsiteY17" fmla="*/ 194685 h 813094"/>
              <a:gd name="connsiteX18" fmla="*/ 269563 w 991921"/>
              <a:gd name="connsiteY18" fmla="*/ 184114 h 813094"/>
              <a:gd name="connsiteX19" fmla="*/ 232564 w 991921"/>
              <a:gd name="connsiteY19" fmla="*/ 131258 h 813094"/>
              <a:gd name="connsiteX20" fmla="*/ 227278 w 991921"/>
              <a:gd name="connsiteY20" fmla="*/ 73117 h 813094"/>
              <a:gd name="connsiteX21" fmla="*/ 216707 w 991921"/>
              <a:gd name="connsiteY21" fmla="*/ 14976 h 813094"/>
              <a:gd name="connsiteX22" fmla="*/ 190279 w 991921"/>
              <a:gd name="connsiteY22" fmla="*/ 4405 h 813094"/>
              <a:gd name="connsiteX23" fmla="*/ 110996 w 991921"/>
              <a:gd name="connsiteY23" fmla="*/ 4405 h 813094"/>
              <a:gd name="connsiteX24" fmla="*/ 84568 w 991921"/>
              <a:gd name="connsiteY24" fmla="*/ 30833 h 813094"/>
              <a:gd name="connsiteX25" fmla="*/ 15856 w 991921"/>
              <a:gd name="connsiteY25" fmla="*/ 57261 h 813094"/>
              <a:gd name="connsiteX26" fmla="*/ 0 w 991921"/>
              <a:gd name="connsiteY26" fmla="*/ 88974 h 81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921" h="813094">
                <a:moveTo>
                  <a:pt x="782261" y="813094"/>
                </a:moveTo>
                <a:cubicBezTo>
                  <a:pt x="802962" y="797237"/>
                  <a:pt x="823664" y="781380"/>
                  <a:pt x="845687" y="776095"/>
                </a:cubicBezTo>
                <a:cubicBezTo>
                  <a:pt x="867710" y="770810"/>
                  <a:pt x="895901" y="780500"/>
                  <a:pt x="914400" y="781381"/>
                </a:cubicBezTo>
                <a:cubicBezTo>
                  <a:pt x="932900" y="782262"/>
                  <a:pt x="944351" y="789309"/>
                  <a:pt x="956684" y="781381"/>
                </a:cubicBezTo>
                <a:cubicBezTo>
                  <a:pt x="969017" y="773453"/>
                  <a:pt x="984873" y="745263"/>
                  <a:pt x="988397" y="733811"/>
                </a:cubicBezTo>
                <a:cubicBezTo>
                  <a:pt x="991921" y="722359"/>
                  <a:pt x="990159" y="718836"/>
                  <a:pt x="977826" y="712669"/>
                </a:cubicBezTo>
                <a:cubicBezTo>
                  <a:pt x="965493" y="706503"/>
                  <a:pt x="931138" y="707383"/>
                  <a:pt x="914400" y="696812"/>
                </a:cubicBezTo>
                <a:cubicBezTo>
                  <a:pt x="897663" y="686241"/>
                  <a:pt x="891496" y="665979"/>
                  <a:pt x="877401" y="649242"/>
                </a:cubicBezTo>
                <a:cubicBezTo>
                  <a:pt x="863306" y="632505"/>
                  <a:pt x="838640" y="615767"/>
                  <a:pt x="829831" y="596387"/>
                </a:cubicBezTo>
                <a:cubicBezTo>
                  <a:pt x="821022" y="577007"/>
                  <a:pt x="835997" y="552340"/>
                  <a:pt x="824545" y="532960"/>
                </a:cubicBezTo>
                <a:cubicBezTo>
                  <a:pt x="813093" y="513580"/>
                  <a:pt x="776976" y="484510"/>
                  <a:pt x="761119" y="480105"/>
                </a:cubicBezTo>
                <a:cubicBezTo>
                  <a:pt x="745262" y="475700"/>
                  <a:pt x="734691" y="509175"/>
                  <a:pt x="729405" y="506532"/>
                </a:cubicBezTo>
                <a:cubicBezTo>
                  <a:pt x="724119" y="503889"/>
                  <a:pt x="738214" y="477462"/>
                  <a:pt x="729405" y="464248"/>
                </a:cubicBezTo>
                <a:cubicBezTo>
                  <a:pt x="720596" y="451034"/>
                  <a:pt x="695930" y="437820"/>
                  <a:pt x="676550" y="427249"/>
                </a:cubicBezTo>
                <a:cubicBezTo>
                  <a:pt x="657170" y="416678"/>
                  <a:pt x="635146" y="420201"/>
                  <a:pt x="613123" y="400821"/>
                </a:cubicBezTo>
                <a:cubicBezTo>
                  <a:pt x="591100" y="381441"/>
                  <a:pt x="565553" y="336514"/>
                  <a:pt x="544411" y="310967"/>
                </a:cubicBezTo>
                <a:cubicBezTo>
                  <a:pt x="523269" y="285420"/>
                  <a:pt x="515340" y="266920"/>
                  <a:pt x="486270" y="247540"/>
                </a:cubicBezTo>
                <a:cubicBezTo>
                  <a:pt x="457200" y="228160"/>
                  <a:pt x="406106" y="205256"/>
                  <a:pt x="369988" y="194685"/>
                </a:cubicBezTo>
                <a:cubicBezTo>
                  <a:pt x="333870" y="184114"/>
                  <a:pt x="292467" y="194685"/>
                  <a:pt x="269563" y="184114"/>
                </a:cubicBezTo>
                <a:cubicBezTo>
                  <a:pt x="246659" y="173543"/>
                  <a:pt x="239611" y="149757"/>
                  <a:pt x="232564" y="131258"/>
                </a:cubicBezTo>
                <a:cubicBezTo>
                  <a:pt x="225517" y="112759"/>
                  <a:pt x="229921" y="92497"/>
                  <a:pt x="227278" y="73117"/>
                </a:cubicBezTo>
                <a:cubicBezTo>
                  <a:pt x="224635" y="53737"/>
                  <a:pt x="222873" y="26428"/>
                  <a:pt x="216707" y="14976"/>
                </a:cubicBezTo>
                <a:cubicBezTo>
                  <a:pt x="210541" y="3524"/>
                  <a:pt x="207898" y="6167"/>
                  <a:pt x="190279" y="4405"/>
                </a:cubicBezTo>
                <a:cubicBezTo>
                  <a:pt x="172661" y="2643"/>
                  <a:pt x="128614" y="0"/>
                  <a:pt x="110996" y="4405"/>
                </a:cubicBezTo>
                <a:cubicBezTo>
                  <a:pt x="93378" y="8810"/>
                  <a:pt x="100425" y="22024"/>
                  <a:pt x="84568" y="30833"/>
                </a:cubicBezTo>
                <a:cubicBezTo>
                  <a:pt x="68711" y="39642"/>
                  <a:pt x="29951" y="47571"/>
                  <a:pt x="15856" y="57261"/>
                </a:cubicBezTo>
                <a:cubicBezTo>
                  <a:pt x="1761" y="66951"/>
                  <a:pt x="880" y="77962"/>
                  <a:pt x="0" y="8897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5" name="Forma livre 74"/>
          <p:cNvSpPr/>
          <p:nvPr/>
        </p:nvSpPr>
        <p:spPr>
          <a:xfrm>
            <a:off x="4429125" y="2619375"/>
            <a:ext cx="666750" cy="177800"/>
          </a:xfrm>
          <a:custGeom>
            <a:avLst/>
            <a:gdLst>
              <a:gd name="connsiteX0" fmla="*/ 0 w 665979"/>
              <a:gd name="connsiteY0" fmla="*/ 140068 h 177948"/>
              <a:gd name="connsiteX1" fmla="*/ 63427 w 665979"/>
              <a:gd name="connsiteY1" fmla="*/ 134782 h 177948"/>
              <a:gd name="connsiteX2" fmla="*/ 89855 w 665979"/>
              <a:gd name="connsiteY2" fmla="*/ 103069 h 177948"/>
              <a:gd name="connsiteX3" fmla="*/ 126853 w 665979"/>
              <a:gd name="connsiteY3" fmla="*/ 66070 h 177948"/>
              <a:gd name="connsiteX4" fmla="*/ 206137 w 665979"/>
              <a:gd name="connsiteY4" fmla="*/ 66070 h 177948"/>
              <a:gd name="connsiteX5" fmla="*/ 227279 w 665979"/>
              <a:gd name="connsiteY5" fmla="*/ 113640 h 177948"/>
              <a:gd name="connsiteX6" fmla="*/ 253707 w 665979"/>
              <a:gd name="connsiteY6" fmla="*/ 161210 h 177948"/>
              <a:gd name="connsiteX7" fmla="*/ 327704 w 665979"/>
              <a:gd name="connsiteY7" fmla="*/ 171781 h 177948"/>
              <a:gd name="connsiteX8" fmla="*/ 348846 w 665979"/>
              <a:gd name="connsiteY8" fmla="*/ 124211 h 177948"/>
              <a:gd name="connsiteX9" fmla="*/ 380560 w 665979"/>
              <a:gd name="connsiteY9" fmla="*/ 81927 h 177948"/>
              <a:gd name="connsiteX10" fmla="*/ 417559 w 665979"/>
              <a:gd name="connsiteY10" fmla="*/ 13214 h 177948"/>
              <a:gd name="connsiteX11" fmla="*/ 443986 w 665979"/>
              <a:gd name="connsiteY11" fmla="*/ 2643 h 177948"/>
              <a:gd name="connsiteX12" fmla="*/ 502127 w 665979"/>
              <a:gd name="connsiteY12" fmla="*/ 7929 h 177948"/>
              <a:gd name="connsiteX13" fmla="*/ 549697 w 665979"/>
              <a:gd name="connsiteY13" fmla="*/ 13214 h 177948"/>
              <a:gd name="connsiteX14" fmla="*/ 602553 w 665979"/>
              <a:gd name="connsiteY14" fmla="*/ 13214 h 177948"/>
              <a:gd name="connsiteX15" fmla="*/ 665979 w 665979"/>
              <a:gd name="connsiteY15" fmla="*/ 60784 h 1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5979" h="177948">
                <a:moveTo>
                  <a:pt x="0" y="140068"/>
                </a:moveTo>
                <a:cubicBezTo>
                  <a:pt x="24225" y="140508"/>
                  <a:pt x="48451" y="140948"/>
                  <a:pt x="63427" y="134782"/>
                </a:cubicBezTo>
                <a:cubicBezTo>
                  <a:pt x="78403" y="128616"/>
                  <a:pt x="79284" y="114521"/>
                  <a:pt x="89855" y="103069"/>
                </a:cubicBezTo>
                <a:cubicBezTo>
                  <a:pt x="100426" y="91617"/>
                  <a:pt x="107473" y="72237"/>
                  <a:pt x="126853" y="66070"/>
                </a:cubicBezTo>
                <a:cubicBezTo>
                  <a:pt x="146233" y="59904"/>
                  <a:pt x="189399" y="58142"/>
                  <a:pt x="206137" y="66070"/>
                </a:cubicBezTo>
                <a:cubicBezTo>
                  <a:pt x="222875" y="73998"/>
                  <a:pt x="219351" y="97783"/>
                  <a:pt x="227279" y="113640"/>
                </a:cubicBezTo>
                <a:cubicBezTo>
                  <a:pt x="235207" y="129497"/>
                  <a:pt x="236970" y="151520"/>
                  <a:pt x="253707" y="161210"/>
                </a:cubicBezTo>
                <a:cubicBezTo>
                  <a:pt x="270445" y="170900"/>
                  <a:pt x="311848" y="177948"/>
                  <a:pt x="327704" y="171781"/>
                </a:cubicBezTo>
                <a:cubicBezTo>
                  <a:pt x="343561" y="165615"/>
                  <a:pt x="340037" y="139187"/>
                  <a:pt x="348846" y="124211"/>
                </a:cubicBezTo>
                <a:cubicBezTo>
                  <a:pt x="357655" y="109235"/>
                  <a:pt x="369108" y="100427"/>
                  <a:pt x="380560" y="81927"/>
                </a:cubicBezTo>
                <a:cubicBezTo>
                  <a:pt x="392012" y="63428"/>
                  <a:pt x="406988" y="26428"/>
                  <a:pt x="417559" y="13214"/>
                </a:cubicBezTo>
                <a:cubicBezTo>
                  <a:pt x="428130" y="0"/>
                  <a:pt x="429891" y="3524"/>
                  <a:pt x="443986" y="2643"/>
                </a:cubicBezTo>
                <a:cubicBezTo>
                  <a:pt x="458081" y="1762"/>
                  <a:pt x="484509" y="6167"/>
                  <a:pt x="502127" y="7929"/>
                </a:cubicBezTo>
                <a:cubicBezTo>
                  <a:pt x="519746" y="9691"/>
                  <a:pt x="532959" y="12333"/>
                  <a:pt x="549697" y="13214"/>
                </a:cubicBezTo>
                <a:cubicBezTo>
                  <a:pt x="566435" y="14095"/>
                  <a:pt x="583173" y="5286"/>
                  <a:pt x="602553" y="13214"/>
                </a:cubicBezTo>
                <a:cubicBezTo>
                  <a:pt x="621933" y="21142"/>
                  <a:pt x="643956" y="40963"/>
                  <a:pt x="665979" y="60784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6" name="Forma livre 75"/>
          <p:cNvSpPr/>
          <p:nvPr/>
        </p:nvSpPr>
        <p:spPr>
          <a:xfrm>
            <a:off x="4133850" y="1984375"/>
            <a:ext cx="490538" cy="679450"/>
          </a:xfrm>
          <a:custGeom>
            <a:avLst/>
            <a:gdLst>
              <a:gd name="connsiteX0" fmla="*/ 459843 w 490676"/>
              <a:gd name="connsiteY0" fmla="*/ 680074 h 680074"/>
              <a:gd name="connsiteX1" fmla="*/ 475700 w 490676"/>
              <a:gd name="connsiteY1" fmla="*/ 595505 h 680074"/>
              <a:gd name="connsiteX2" fmla="*/ 454558 w 490676"/>
              <a:gd name="connsiteY2" fmla="*/ 574363 h 680074"/>
              <a:gd name="connsiteX3" fmla="*/ 465129 w 490676"/>
              <a:gd name="connsiteY3" fmla="*/ 473937 h 680074"/>
              <a:gd name="connsiteX4" fmla="*/ 459843 w 490676"/>
              <a:gd name="connsiteY4" fmla="*/ 362941 h 680074"/>
              <a:gd name="connsiteX5" fmla="*/ 486271 w 490676"/>
              <a:gd name="connsiteY5" fmla="*/ 299514 h 680074"/>
              <a:gd name="connsiteX6" fmla="*/ 433415 w 490676"/>
              <a:gd name="connsiteY6" fmla="*/ 262515 h 680074"/>
              <a:gd name="connsiteX7" fmla="*/ 375274 w 490676"/>
              <a:gd name="connsiteY7" fmla="*/ 199089 h 680074"/>
              <a:gd name="connsiteX8" fmla="*/ 317133 w 490676"/>
              <a:gd name="connsiteY8" fmla="*/ 135662 h 680074"/>
              <a:gd name="connsiteX9" fmla="*/ 285420 w 490676"/>
              <a:gd name="connsiteY9" fmla="*/ 93378 h 680074"/>
              <a:gd name="connsiteX10" fmla="*/ 269563 w 490676"/>
              <a:gd name="connsiteY10" fmla="*/ 19380 h 680074"/>
              <a:gd name="connsiteX11" fmla="*/ 232565 w 490676"/>
              <a:gd name="connsiteY11" fmla="*/ 8809 h 680074"/>
              <a:gd name="connsiteX12" fmla="*/ 169138 w 490676"/>
              <a:gd name="connsiteY12" fmla="*/ 8809 h 680074"/>
              <a:gd name="connsiteX13" fmla="*/ 126854 w 490676"/>
              <a:gd name="connsiteY13" fmla="*/ 61665 h 680074"/>
              <a:gd name="connsiteX14" fmla="*/ 126854 w 490676"/>
              <a:gd name="connsiteY14" fmla="*/ 135662 h 680074"/>
              <a:gd name="connsiteX15" fmla="*/ 110997 w 490676"/>
              <a:gd name="connsiteY15" fmla="*/ 214945 h 680074"/>
              <a:gd name="connsiteX16" fmla="*/ 89855 w 490676"/>
              <a:gd name="connsiteY16" fmla="*/ 331228 h 680074"/>
              <a:gd name="connsiteX17" fmla="*/ 68713 w 490676"/>
              <a:gd name="connsiteY17" fmla="*/ 410511 h 680074"/>
              <a:gd name="connsiteX18" fmla="*/ 26428 w 490676"/>
              <a:gd name="connsiteY18" fmla="*/ 421082 h 680074"/>
              <a:gd name="connsiteX19" fmla="*/ 10572 w 490676"/>
              <a:gd name="connsiteY19" fmla="*/ 436939 h 680074"/>
              <a:gd name="connsiteX20" fmla="*/ 0 w 490676"/>
              <a:gd name="connsiteY20" fmla="*/ 479223 h 68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0676" h="680074">
                <a:moveTo>
                  <a:pt x="459843" y="680074"/>
                </a:moveTo>
                <a:cubicBezTo>
                  <a:pt x="468212" y="646598"/>
                  <a:pt x="476581" y="613123"/>
                  <a:pt x="475700" y="595505"/>
                </a:cubicBezTo>
                <a:cubicBezTo>
                  <a:pt x="474819" y="577887"/>
                  <a:pt x="456320" y="594624"/>
                  <a:pt x="454558" y="574363"/>
                </a:cubicBezTo>
                <a:cubicBezTo>
                  <a:pt x="452796" y="554102"/>
                  <a:pt x="464248" y="509174"/>
                  <a:pt x="465129" y="473937"/>
                </a:cubicBezTo>
                <a:cubicBezTo>
                  <a:pt x="466010" y="438700"/>
                  <a:pt x="456319" y="392011"/>
                  <a:pt x="459843" y="362941"/>
                </a:cubicBezTo>
                <a:cubicBezTo>
                  <a:pt x="463367" y="333871"/>
                  <a:pt x="490676" y="316252"/>
                  <a:pt x="486271" y="299514"/>
                </a:cubicBezTo>
                <a:cubicBezTo>
                  <a:pt x="481866" y="282776"/>
                  <a:pt x="451914" y="279252"/>
                  <a:pt x="433415" y="262515"/>
                </a:cubicBezTo>
                <a:cubicBezTo>
                  <a:pt x="414916" y="245778"/>
                  <a:pt x="375274" y="199089"/>
                  <a:pt x="375274" y="199089"/>
                </a:cubicBezTo>
                <a:cubicBezTo>
                  <a:pt x="355894" y="177947"/>
                  <a:pt x="332109" y="153281"/>
                  <a:pt x="317133" y="135662"/>
                </a:cubicBezTo>
                <a:cubicBezTo>
                  <a:pt x="302157" y="118044"/>
                  <a:pt x="293348" y="112758"/>
                  <a:pt x="285420" y="93378"/>
                </a:cubicBezTo>
                <a:cubicBezTo>
                  <a:pt x="277492" y="73998"/>
                  <a:pt x="278372" y="33475"/>
                  <a:pt x="269563" y="19380"/>
                </a:cubicBezTo>
                <a:cubicBezTo>
                  <a:pt x="260754" y="5285"/>
                  <a:pt x="249302" y="10571"/>
                  <a:pt x="232565" y="8809"/>
                </a:cubicBezTo>
                <a:cubicBezTo>
                  <a:pt x="215828" y="7047"/>
                  <a:pt x="186757" y="0"/>
                  <a:pt x="169138" y="8809"/>
                </a:cubicBezTo>
                <a:cubicBezTo>
                  <a:pt x="151520" y="17618"/>
                  <a:pt x="133901" y="40523"/>
                  <a:pt x="126854" y="61665"/>
                </a:cubicBezTo>
                <a:cubicBezTo>
                  <a:pt x="119807" y="82807"/>
                  <a:pt x="129497" y="110115"/>
                  <a:pt x="126854" y="135662"/>
                </a:cubicBezTo>
                <a:cubicBezTo>
                  <a:pt x="124211" y="161209"/>
                  <a:pt x="117164" y="182351"/>
                  <a:pt x="110997" y="214945"/>
                </a:cubicBezTo>
                <a:cubicBezTo>
                  <a:pt x="104830" y="247539"/>
                  <a:pt x="96902" y="298634"/>
                  <a:pt x="89855" y="331228"/>
                </a:cubicBezTo>
                <a:cubicBezTo>
                  <a:pt x="82808" y="363822"/>
                  <a:pt x="79284" y="395535"/>
                  <a:pt x="68713" y="410511"/>
                </a:cubicBezTo>
                <a:cubicBezTo>
                  <a:pt x="58142" y="425487"/>
                  <a:pt x="36118" y="416677"/>
                  <a:pt x="26428" y="421082"/>
                </a:cubicBezTo>
                <a:cubicBezTo>
                  <a:pt x="16738" y="425487"/>
                  <a:pt x="14977" y="427249"/>
                  <a:pt x="10572" y="436939"/>
                </a:cubicBezTo>
                <a:cubicBezTo>
                  <a:pt x="6167" y="446629"/>
                  <a:pt x="3083" y="462926"/>
                  <a:pt x="0" y="479223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7" name="Forma livre 76"/>
          <p:cNvSpPr/>
          <p:nvPr/>
        </p:nvSpPr>
        <p:spPr>
          <a:xfrm>
            <a:off x="3330575" y="946150"/>
            <a:ext cx="504825" cy="1100138"/>
          </a:xfrm>
          <a:custGeom>
            <a:avLst/>
            <a:gdLst>
              <a:gd name="connsiteX0" fmla="*/ 253706 w 504770"/>
              <a:gd name="connsiteY0" fmla="*/ 1099395 h 1099395"/>
              <a:gd name="connsiteX1" fmla="*/ 338275 w 504770"/>
              <a:gd name="connsiteY1" fmla="*/ 1030682 h 1099395"/>
              <a:gd name="connsiteX2" fmla="*/ 369988 w 504770"/>
              <a:gd name="connsiteY2" fmla="*/ 993684 h 1099395"/>
              <a:gd name="connsiteX3" fmla="*/ 449272 w 504770"/>
              <a:gd name="connsiteY3" fmla="*/ 951399 h 1099395"/>
              <a:gd name="connsiteX4" fmla="*/ 470414 w 504770"/>
              <a:gd name="connsiteY4" fmla="*/ 877401 h 1099395"/>
              <a:gd name="connsiteX5" fmla="*/ 502127 w 504770"/>
              <a:gd name="connsiteY5" fmla="*/ 798118 h 1099395"/>
              <a:gd name="connsiteX6" fmla="*/ 486270 w 504770"/>
              <a:gd name="connsiteY6" fmla="*/ 687122 h 1099395"/>
              <a:gd name="connsiteX7" fmla="*/ 433415 w 504770"/>
              <a:gd name="connsiteY7" fmla="*/ 650123 h 1099395"/>
              <a:gd name="connsiteX8" fmla="*/ 364703 w 504770"/>
              <a:gd name="connsiteY8" fmla="*/ 607838 h 1099395"/>
              <a:gd name="connsiteX9" fmla="*/ 280134 w 504770"/>
              <a:gd name="connsiteY9" fmla="*/ 523270 h 1099395"/>
              <a:gd name="connsiteX10" fmla="*/ 184994 w 504770"/>
              <a:gd name="connsiteY10" fmla="*/ 459843 h 1099395"/>
              <a:gd name="connsiteX11" fmla="*/ 100425 w 504770"/>
              <a:gd name="connsiteY11" fmla="*/ 417559 h 1099395"/>
              <a:gd name="connsiteX12" fmla="*/ 26428 w 504770"/>
              <a:gd name="connsiteY12" fmla="*/ 354132 h 1099395"/>
              <a:gd name="connsiteX13" fmla="*/ 10571 w 504770"/>
              <a:gd name="connsiteY13" fmla="*/ 253707 h 1099395"/>
              <a:gd name="connsiteX14" fmla="*/ 0 w 504770"/>
              <a:gd name="connsiteY14" fmla="*/ 0 h 109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70" h="1099395">
                <a:moveTo>
                  <a:pt x="253706" y="1099395"/>
                </a:moveTo>
                <a:cubicBezTo>
                  <a:pt x="286300" y="1073848"/>
                  <a:pt x="318895" y="1048301"/>
                  <a:pt x="338275" y="1030682"/>
                </a:cubicBezTo>
                <a:cubicBezTo>
                  <a:pt x="357655" y="1013064"/>
                  <a:pt x="351489" y="1006898"/>
                  <a:pt x="369988" y="993684"/>
                </a:cubicBezTo>
                <a:cubicBezTo>
                  <a:pt x="388487" y="980470"/>
                  <a:pt x="432534" y="970779"/>
                  <a:pt x="449272" y="951399"/>
                </a:cubicBezTo>
                <a:cubicBezTo>
                  <a:pt x="466010" y="932019"/>
                  <a:pt x="461605" y="902948"/>
                  <a:pt x="470414" y="877401"/>
                </a:cubicBezTo>
                <a:cubicBezTo>
                  <a:pt x="479223" y="851854"/>
                  <a:pt x="499484" y="829831"/>
                  <a:pt x="502127" y="798118"/>
                </a:cubicBezTo>
                <a:cubicBezTo>
                  <a:pt x="504770" y="766405"/>
                  <a:pt x="497722" y="711788"/>
                  <a:pt x="486270" y="687122"/>
                </a:cubicBezTo>
                <a:cubicBezTo>
                  <a:pt x="474818" y="662456"/>
                  <a:pt x="453676" y="663337"/>
                  <a:pt x="433415" y="650123"/>
                </a:cubicBezTo>
                <a:cubicBezTo>
                  <a:pt x="413154" y="636909"/>
                  <a:pt x="390250" y="628980"/>
                  <a:pt x="364703" y="607838"/>
                </a:cubicBezTo>
                <a:cubicBezTo>
                  <a:pt x="339156" y="586696"/>
                  <a:pt x="310085" y="547936"/>
                  <a:pt x="280134" y="523270"/>
                </a:cubicBezTo>
                <a:cubicBezTo>
                  <a:pt x="250183" y="498604"/>
                  <a:pt x="214946" y="477462"/>
                  <a:pt x="184994" y="459843"/>
                </a:cubicBezTo>
                <a:cubicBezTo>
                  <a:pt x="155043" y="442225"/>
                  <a:pt x="126853" y="435178"/>
                  <a:pt x="100425" y="417559"/>
                </a:cubicBezTo>
                <a:cubicBezTo>
                  <a:pt x="73997" y="399941"/>
                  <a:pt x="41404" y="381441"/>
                  <a:pt x="26428" y="354132"/>
                </a:cubicBezTo>
                <a:cubicBezTo>
                  <a:pt x="11452" y="326823"/>
                  <a:pt x="14976" y="312729"/>
                  <a:pt x="10571" y="253707"/>
                </a:cubicBezTo>
                <a:cubicBezTo>
                  <a:pt x="6166" y="194685"/>
                  <a:pt x="3083" y="97342"/>
                  <a:pt x="0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8" name="Forma livre 77"/>
          <p:cNvSpPr/>
          <p:nvPr/>
        </p:nvSpPr>
        <p:spPr>
          <a:xfrm>
            <a:off x="3827463" y="1712913"/>
            <a:ext cx="542925" cy="263525"/>
          </a:xfrm>
          <a:custGeom>
            <a:avLst/>
            <a:gdLst>
              <a:gd name="connsiteX0" fmla="*/ 0 w 544411"/>
              <a:gd name="connsiteY0" fmla="*/ 0 h 264277"/>
              <a:gd name="connsiteX1" fmla="*/ 68712 w 544411"/>
              <a:gd name="connsiteY1" fmla="*/ 47570 h 264277"/>
              <a:gd name="connsiteX2" fmla="*/ 116282 w 544411"/>
              <a:gd name="connsiteY2" fmla="*/ 84569 h 264277"/>
              <a:gd name="connsiteX3" fmla="*/ 163852 w 544411"/>
              <a:gd name="connsiteY3" fmla="*/ 105711 h 264277"/>
              <a:gd name="connsiteX4" fmla="*/ 216707 w 544411"/>
              <a:gd name="connsiteY4" fmla="*/ 121568 h 264277"/>
              <a:gd name="connsiteX5" fmla="*/ 253706 w 544411"/>
              <a:gd name="connsiteY5" fmla="*/ 158566 h 264277"/>
              <a:gd name="connsiteX6" fmla="*/ 332989 w 544411"/>
              <a:gd name="connsiteY6" fmla="*/ 169137 h 264277"/>
              <a:gd name="connsiteX7" fmla="*/ 417558 w 544411"/>
              <a:gd name="connsiteY7" fmla="*/ 184994 h 264277"/>
              <a:gd name="connsiteX8" fmla="*/ 491556 w 544411"/>
              <a:gd name="connsiteY8" fmla="*/ 206136 h 264277"/>
              <a:gd name="connsiteX9" fmla="*/ 523269 w 544411"/>
              <a:gd name="connsiteY9" fmla="*/ 237850 h 264277"/>
              <a:gd name="connsiteX10" fmla="*/ 544411 w 544411"/>
              <a:gd name="connsiteY10" fmla="*/ 264277 h 2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411" h="264277">
                <a:moveTo>
                  <a:pt x="0" y="0"/>
                </a:moveTo>
                <a:cubicBezTo>
                  <a:pt x="24666" y="16737"/>
                  <a:pt x="49332" y="33475"/>
                  <a:pt x="68712" y="47570"/>
                </a:cubicBezTo>
                <a:cubicBezTo>
                  <a:pt x="88092" y="61665"/>
                  <a:pt x="100425" y="74879"/>
                  <a:pt x="116282" y="84569"/>
                </a:cubicBezTo>
                <a:cubicBezTo>
                  <a:pt x="132139" y="94259"/>
                  <a:pt x="147115" y="99545"/>
                  <a:pt x="163852" y="105711"/>
                </a:cubicBezTo>
                <a:cubicBezTo>
                  <a:pt x="180589" y="111877"/>
                  <a:pt x="201731" y="112759"/>
                  <a:pt x="216707" y="121568"/>
                </a:cubicBezTo>
                <a:cubicBezTo>
                  <a:pt x="231683" y="130377"/>
                  <a:pt x="234326" y="150638"/>
                  <a:pt x="253706" y="158566"/>
                </a:cubicBezTo>
                <a:cubicBezTo>
                  <a:pt x="273086" y="166494"/>
                  <a:pt x="305680" y="164732"/>
                  <a:pt x="332989" y="169137"/>
                </a:cubicBezTo>
                <a:cubicBezTo>
                  <a:pt x="360298" y="173542"/>
                  <a:pt x="391130" y="178828"/>
                  <a:pt x="417558" y="184994"/>
                </a:cubicBezTo>
                <a:cubicBezTo>
                  <a:pt x="443986" y="191161"/>
                  <a:pt x="473938" y="197327"/>
                  <a:pt x="491556" y="206136"/>
                </a:cubicBezTo>
                <a:cubicBezTo>
                  <a:pt x="509175" y="214945"/>
                  <a:pt x="514460" y="228160"/>
                  <a:pt x="523269" y="237850"/>
                </a:cubicBezTo>
                <a:cubicBezTo>
                  <a:pt x="532078" y="247540"/>
                  <a:pt x="538244" y="255908"/>
                  <a:pt x="544411" y="264277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" name="Forma livre 78"/>
          <p:cNvSpPr/>
          <p:nvPr/>
        </p:nvSpPr>
        <p:spPr>
          <a:xfrm>
            <a:off x="4354513" y="1720850"/>
            <a:ext cx="750887" cy="1001713"/>
          </a:xfrm>
          <a:custGeom>
            <a:avLst/>
            <a:gdLst>
              <a:gd name="connsiteX0" fmla="*/ 0 w 750548"/>
              <a:gd name="connsiteY0" fmla="*/ 224636 h 1002493"/>
              <a:gd name="connsiteX1" fmla="*/ 132139 w 750548"/>
              <a:gd name="connsiteY1" fmla="*/ 198208 h 1002493"/>
              <a:gd name="connsiteX2" fmla="*/ 206137 w 750548"/>
              <a:gd name="connsiteY2" fmla="*/ 229922 h 1002493"/>
              <a:gd name="connsiteX3" fmla="*/ 216708 w 750548"/>
              <a:gd name="connsiteY3" fmla="*/ 272206 h 1002493"/>
              <a:gd name="connsiteX4" fmla="*/ 237850 w 750548"/>
              <a:gd name="connsiteY4" fmla="*/ 309205 h 1002493"/>
              <a:gd name="connsiteX5" fmla="*/ 317133 w 750548"/>
              <a:gd name="connsiteY5" fmla="*/ 266920 h 1002493"/>
              <a:gd name="connsiteX6" fmla="*/ 417559 w 750548"/>
              <a:gd name="connsiteY6" fmla="*/ 229922 h 1002493"/>
              <a:gd name="connsiteX7" fmla="*/ 459843 w 750548"/>
              <a:gd name="connsiteY7" fmla="*/ 166495 h 1002493"/>
              <a:gd name="connsiteX8" fmla="*/ 565554 w 750548"/>
              <a:gd name="connsiteY8" fmla="*/ 161209 h 1002493"/>
              <a:gd name="connsiteX9" fmla="*/ 607839 w 750548"/>
              <a:gd name="connsiteY9" fmla="*/ 118925 h 1002493"/>
              <a:gd name="connsiteX10" fmla="*/ 718835 w 750548"/>
              <a:gd name="connsiteY10" fmla="*/ 874759 h 1002493"/>
              <a:gd name="connsiteX11" fmla="*/ 750548 w 750548"/>
              <a:gd name="connsiteY11" fmla="*/ 885330 h 100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548" h="1002493">
                <a:moveTo>
                  <a:pt x="0" y="224636"/>
                </a:moveTo>
                <a:cubicBezTo>
                  <a:pt x="48891" y="210981"/>
                  <a:pt x="97783" y="197327"/>
                  <a:pt x="132139" y="198208"/>
                </a:cubicBezTo>
                <a:cubicBezTo>
                  <a:pt x="166495" y="199089"/>
                  <a:pt x="192042" y="217589"/>
                  <a:pt x="206137" y="229922"/>
                </a:cubicBezTo>
                <a:cubicBezTo>
                  <a:pt x="220232" y="242255"/>
                  <a:pt x="211422" y="258992"/>
                  <a:pt x="216708" y="272206"/>
                </a:cubicBezTo>
                <a:cubicBezTo>
                  <a:pt x="221994" y="285420"/>
                  <a:pt x="221113" y="310086"/>
                  <a:pt x="237850" y="309205"/>
                </a:cubicBezTo>
                <a:cubicBezTo>
                  <a:pt x="254587" y="308324"/>
                  <a:pt x="287181" y="280134"/>
                  <a:pt x="317133" y="266920"/>
                </a:cubicBezTo>
                <a:cubicBezTo>
                  <a:pt x="347085" y="253706"/>
                  <a:pt x="393774" y="246660"/>
                  <a:pt x="417559" y="229922"/>
                </a:cubicBezTo>
                <a:cubicBezTo>
                  <a:pt x="441344" y="213185"/>
                  <a:pt x="435177" y="177947"/>
                  <a:pt x="459843" y="166495"/>
                </a:cubicBezTo>
                <a:cubicBezTo>
                  <a:pt x="484509" y="155043"/>
                  <a:pt x="540888" y="169137"/>
                  <a:pt x="565554" y="161209"/>
                </a:cubicBezTo>
                <a:cubicBezTo>
                  <a:pt x="590220" y="153281"/>
                  <a:pt x="582292" y="0"/>
                  <a:pt x="607839" y="118925"/>
                </a:cubicBezTo>
                <a:cubicBezTo>
                  <a:pt x="633386" y="237850"/>
                  <a:pt x="695050" y="747025"/>
                  <a:pt x="718835" y="874759"/>
                </a:cubicBezTo>
                <a:cubicBezTo>
                  <a:pt x="742620" y="1002493"/>
                  <a:pt x="746584" y="943911"/>
                  <a:pt x="750548" y="88533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Forma livre 79"/>
          <p:cNvSpPr/>
          <p:nvPr/>
        </p:nvSpPr>
        <p:spPr>
          <a:xfrm>
            <a:off x="4746625" y="682625"/>
            <a:ext cx="184150" cy="1103313"/>
          </a:xfrm>
          <a:custGeom>
            <a:avLst/>
            <a:gdLst>
              <a:gd name="connsiteX0" fmla="*/ 184994 w 184994"/>
              <a:gd name="connsiteY0" fmla="*/ 1104680 h 1104680"/>
              <a:gd name="connsiteX1" fmla="*/ 0 w 184994"/>
              <a:gd name="connsiteY1" fmla="*/ 0 h 110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994" h="1104680">
                <a:moveTo>
                  <a:pt x="184994" y="110468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" name="Forma livre 80"/>
          <p:cNvSpPr/>
          <p:nvPr/>
        </p:nvSpPr>
        <p:spPr>
          <a:xfrm>
            <a:off x="3324225" y="660400"/>
            <a:ext cx="11113" cy="301625"/>
          </a:xfrm>
          <a:custGeom>
            <a:avLst/>
            <a:gdLst>
              <a:gd name="connsiteX0" fmla="*/ 0 w 10572"/>
              <a:gd name="connsiteY0" fmla="*/ 301276 h 301276"/>
              <a:gd name="connsiteX1" fmla="*/ 10572 w 10572"/>
              <a:gd name="connsiteY1" fmla="*/ 0 h 30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2" h="301276">
                <a:moveTo>
                  <a:pt x="0" y="301276"/>
                </a:moveTo>
                <a:lnTo>
                  <a:pt x="10572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2" name="Forma livre 81"/>
          <p:cNvSpPr/>
          <p:nvPr/>
        </p:nvSpPr>
        <p:spPr>
          <a:xfrm>
            <a:off x="1492250" y="671513"/>
            <a:ext cx="1673225" cy="1739900"/>
          </a:xfrm>
          <a:custGeom>
            <a:avLst/>
            <a:gdLst>
              <a:gd name="connsiteX0" fmla="*/ 648361 w 1673758"/>
              <a:gd name="connsiteY0" fmla="*/ 1733660 h 1739826"/>
              <a:gd name="connsiteX1" fmla="*/ 516223 w 1673758"/>
              <a:gd name="connsiteY1" fmla="*/ 1696661 h 1739826"/>
              <a:gd name="connsiteX2" fmla="*/ 526794 w 1673758"/>
              <a:gd name="connsiteY2" fmla="*/ 1686090 h 1739826"/>
              <a:gd name="connsiteX3" fmla="*/ 495080 w 1673758"/>
              <a:gd name="connsiteY3" fmla="*/ 1707232 h 1739826"/>
              <a:gd name="connsiteX4" fmla="*/ 468653 w 1673758"/>
              <a:gd name="connsiteY4" fmla="*/ 1738945 h 1739826"/>
              <a:gd name="connsiteX5" fmla="*/ 452796 w 1673758"/>
              <a:gd name="connsiteY5" fmla="*/ 1701947 h 1739826"/>
              <a:gd name="connsiteX6" fmla="*/ 436939 w 1673758"/>
              <a:gd name="connsiteY6" fmla="*/ 1649091 h 1739826"/>
              <a:gd name="connsiteX7" fmla="*/ 426368 w 1673758"/>
              <a:gd name="connsiteY7" fmla="*/ 1622663 h 1739826"/>
              <a:gd name="connsiteX8" fmla="*/ 384084 w 1673758"/>
              <a:gd name="connsiteY8" fmla="*/ 1638520 h 1739826"/>
              <a:gd name="connsiteX9" fmla="*/ 214946 w 1673758"/>
              <a:gd name="connsiteY9" fmla="*/ 1712518 h 1739826"/>
              <a:gd name="connsiteX10" fmla="*/ 177948 w 1673758"/>
              <a:gd name="connsiteY10" fmla="*/ 1664948 h 1739826"/>
              <a:gd name="connsiteX11" fmla="*/ 151520 w 1673758"/>
              <a:gd name="connsiteY11" fmla="*/ 1627949 h 1739826"/>
              <a:gd name="connsiteX12" fmla="*/ 167376 w 1673758"/>
              <a:gd name="connsiteY12" fmla="*/ 1569808 h 1739826"/>
              <a:gd name="connsiteX13" fmla="*/ 98664 w 1673758"/>
              <a:gd name="connsiteY13" fmla="*/ 1548666 h 1739826"/>
              <a:gd name="connsiteX14" fmla="*/ 51094 w 1673758"/>
              <a:gd name="connsiteY14" fmla="*/ 1516952 h 1739826"/>
              <a:gd name="connsiteX15" fmla="*/ 45809 w 1673758"/>
              <a:gd name="connsiteY15" fmla="*/ 1469382 h 1739826"/>
              <a:gd name="connsiteX16" fmla="*/ 40523 w 1673758"/>
              <a:gd name="connsiteY16" fmla="*/ 1395385 h 1739826"/>
              <a:gd name="connsiteX17" fmla="*/ 3524 w 1673758"/>
              <a:gd name="connsiteY17" fmla="*/ 1353100 h 1739826"/>
              <a:gd name="connsiteX18" fmla="*/ 61665 w 1673758"/>
              <a:gd name="connsiteY18" fmla="*/ 1284388 h 1739826"/>
              <a:gd name="connsiteX19" fmla="*/ 66951 w 1673758"/>
              <a:gd name="connsiteY19" fmla="*/ 1194534 h 1739826"/>
              <a:gd name="connsiteX20" fmla="*/ 66951 w 1673758"/>
              <a:gd name="connsiteY20" fmla="*/ 1115251 h 1739826"/>
              <a:gd name="connsiteX21" fmla="*/ 29952 w 1673758"/>
              <a:gd name="connsiteY21" fmla="*/ 1051824 h 1739826"/>
              <a:gd name="connsiteX22" fmla="*/ 35238 w 1673758"/>
              <a:gd name="connsiteY22" fmla="*/ 930256 h 1739826"/>
              <a:gd name="connsiteX23" fmla="*/ 24667 w 1673758"/>
              <a:gd name="connsiteY23" fmla="*/ 887972 h 1739826"/>
              <a:gd name="connsiteX24" fmla="*/ 19381 w 1673758"/>
              <a:gd name="connsiteY24" fmla="*/ 803403 h 1739826"/>
              <a:gd name="connsiteX25" fmla="*/ 66951 w 1673758"/>
              <a:gd name="connsiteY25" fmla="*/ 755833 h 1739826"/>
              <a:gd name="connsiteX26" fmla="*/ 77522 w 1673758"/>
              <a:gd name="connsiteY26" fmla="*/ 665979 h 1739826"/>
              <a:gd name="connsiteX27" fmla="*/ 193804 w 1673758"/>
              <a:gd name="connsiteY27" fmla="*/ 623695 h 1739826"/>
              <a:gd name="connsiteX28" fmla="*/ 299515 w 1673758"/>
              <a:gd name="connsiteY28" fmla="*/ 581410 h 1739826"/>
              <a:gd name="connsiteX29" fmla="*/ 331228 w 1673758"/>
              <a:gd name="connsiteY29" fmla="*/ 607838 h 1739826"/>
              <a:gd name="connsiteX30" fmla="*/ 389369 w 1673758"/>
              <a:gd name="connsiteY30" fmla="*/ 576125 h 1739826"/>
              <a:gd name="connsiteX31" fmla="*/ 463367 w 1673758"/>
              <a:gd name="connsiteY31" fmla="*/ 544411 h 1739826"/>
              <a:gd name="connsiteX32" fmla="*/ 537365 w 1673758"/>
              <a:gd name="connsiteY32" fmla="*/ 539126 h 1739826"/>
              <a:gd name="connsiteX33" fmla="*/ 632505 w 1673758"/>
              <a:gd name="connsiteY33" fmla="*/ 570839 h 1739826"/>
              <a:gd name="connsiteX34" fmla="*/ 738216 w 1673758"/>
              <a:gd name="connsiteY34" fmla="*/ 528555 h 1739826"/>
              <a:gd name="connsiteX35" fmla="*/ 891497 w 1673758"/>
              <a:gd name="connsiteY35" fmla="*/ 454557 h 1739826"/>
              <a:gd name="connsiteX36" fmla="*/ 981351 w 1673758"/>
              <a:gd name="connsiteY36" fmla="*/ 406987 h 1739826"/>
              <a:gd name="connsiteX37" fmla="*/ 1050063 w 1673758"/>
              <a:gd name="connsiteY37" fmla="*/ 396416 h 1739826"/>
              <a:gd name="connsiteX38" fmla="*/ 1092348 w 1673758"/>
              <a:gd name="connsiteY38" fmla="*/ 375274 h 1739826"/>
              <a:gd name="connsiteX39" fmla="*/ 1118775 w 1673758"/>
              <a:gd name="connsiteY39" fmla="*/ 343560 h 1739826"/>
              <a:gd name="connsiteX40" fmla="*/ 1208630 w 1673758"/>
              <a:gd name="connsiteY40" fmla="*/ 317133 h 1739826"/>
              <a:gd name="connsiteX41" fmla="*/ 1245628 w 1673758"/>
              <a:gd name="connsiteY41" fmla="*/ 285419 h 1739826"/>
              <a:gd name="connsiteX42" fmla="*/ 1293198 w 1673758"/>
              <a:gd name="connsiteY42" fmla="*/ 290705 h 1739826"/>
              <a:gd name="connsiteX43" fmla="*/ 1330197 w 1673758"/>
              <a:gd name="connsiteY43" fmla="*/ 232564 h 1739826"/>
              <a:gd name="connsiteX44" fmla="*/ 1388338 w 1673758"/>
              <a:gd name="connsiteY44" fmla="*/ 174423 h 1739826"/>
              <a:gd name="connsiteX45" fmla="*/ 1457050 w 1673758"/>
              <a:gd name="connsiteY45" fmla="*/ 126853 h 1739826"/>
              <a:gd name="connsiteX46" fmla="*/ 1520477 w 1673758"/>
              <a:gd name="connsiteY46" fmla="*/ 68712 h 1739826"/>
              <a:gd name="connsiteX47" fmla="*/ 1594475 w 1673758"/>
              <a:gd name="connsiteY47" fmla="*/ 47570 h 1739826"/>
              <a:gd name="connsiteX48" fmla="*/ 1673758 w 1673758"/>
              <a:gd name="connsiteY48" fmla="*/ 0 h 17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73758" h="1739826">
                <a:moveTo>
                  <a:pt x="648361" y="1733660"/>
                </a:moveTo>
                <a:cubicBezTo>
                  <a:pt x="592422" y="1719124"/>
                  <a:pt x="536484" y="1704589"/>
                  <a:pt x="516223" y="1696661"/>
                </a:cubicBezTo>
                <a:cubicBezTo>
                  <a:pt x="495962" y="1688733"/>
                  <a:pt x="530318" y="1684328"/>
                  <a:pt x="526794" y="1686090"/>
                </a:cubicBezTo>
                <a:cubicBezTo>
                  <a:pt x="523270" y="1687852"/>
                  <a:pt x="504770" y="1698423"/>
                  <a:pt x="495080" y="1707232"/>
                </a:cubicBezTo>
                <a:cubicBezTo>
                  <a:pt x="485390" y="1716041"/>
                  <a:pt x="475700" y="1739826"/>
                  <a:pt x="468653" y="1738945"/>
                </a:cubicBezTo>
                <a:cubicBezTo>
                  <a:pt x="461606" y="1738064"/>
                  <a:pt x="458082" y="1716923"/>
                  <a:pt x="452796" y="1701947"/>
                </a:cubicBezTo>
                <a:cubicBezTo>
                  <a:pt x="447510" y="1686971"/>
                  <a:pt x="441344" y="1662305"/>
                  <a:pt x="436939" y="1649091"/>
                </a:cubicBezTo>
                <a:cubicBezTo>
                  <a:pt x="432534" y="1635877"/>
                  <a:pt x="435177" y="1624425"/>
                  <a:pt x="426368" y="1622663"/>
                </a:cubicBezTo>
                <a:cubicBezTo>
                  <a:pt x="417559" y="1620901"/>
                  <a:pt x="419321" y="1623544"/>
                  <a:pt x="384084" y="1638520"/>
                </a:cubicBezTo>
                <a:cubicBezTo>
                  <a:pt x="348847" y="1653496"/>
                  <a:pt x="249302" y="1708113"/>
                  <a:pt x="214946" y="1712518"/>
                </a:cubicBezTo>
                <a:cubicBezTo>
                  <a:pt x="180590" y="1716923"/>
                  <a:pt x="188519" y="1679043"/>
                  <a:pt x="177948" y="1664948"/>
                </a:cubicBezTo>
                <a:cubicBezTo>
                  <a:pt x="167377" y="1650853"/>
                  <a:pt x="153282" y="1643806"/>
                  <a:pt x="151520" y="1627949"/>
                </a:cubicBezTo>
                <a:cubicBezTo>
                  <a:pt x="149758" y="1612092"/>
                  <a:pt x="176185" y="1583022"/>
                  <a:pt x="167376" y="1569808"/>
                </a:cubicBezTo>
                <a:cubicBezTo>
                  <a:pt x="158567" y="1556594"/>
                  <a:pt x="118044" y="1557475"/>
                  <a:pt x="98664" y="1548666"/>
                </a:cubicBezTo>
                <a:cubicBezTo>
                  <a:pt x="79284" y="1539857"/>
                  <a:pt x="59903" y="1530166"/>
                  <a:pt x="51094" y="1516952"/>
                </a:cubicBezTo>
                <a:cubicBezTo>
                  <a:pt x="42285" y="1503738"/>
                  <a:pt x="47571" y="1489643"/>
                  <a:pt x="45809" y="1469382"/>
                </a:cubicBezTo>
                <a:cubicBezTo>
                  <a:pt x="44047" y="1449121"/>
                  <a:pt x="47570" y="1414765"/>
                  <a:pt x="40523" y="1395385"/>
                </a:cubicBezTo>
                <a:cubicBezTo>
                  <a:pt x="33476" y="1376005"/>
                  <a:pt x="0" y="1371599"/>
                  <a:pt x="3524" y="1353100"/>
                </a:cubicBezTo>
                <a:cubicBezTo>
                  <a:pt x="7048" y="1334601"/>
                  <a:pt x="51094" y="1310816"/>
                  <a:pt x="61665" y="1284388"/>
                </a:cubicBezTo>
                <a:cubicBezTo>
                  <a:pt x="72236" y="1257960"/>
                  <a:pt x="66070" y="1222723"/>
                  <a:pt x="66951" y="1194534"/>
                </a:cubicBezTo>
                <a:cubicBezTo>
                  <a:pt x="67832" y="1166345"/>
                  <a:pt x="73118" y="1139036"/>
                  <a:pt x="66951" y="1115251"/>
                </a:cubicBezTo>
                <a:cubicBezTo>
                  <a:pt x="60785" y="1091466"/>
                  <a:pt x="35238" y="1082657"/>
                  <a:pt x="29952" y="1051824"/>
                </a:cubicBezTo>
                <a:cubicBezTo>
                  <a:pt x="24667" y="1020992"/>
                  <a:pt x="36119" y="957565"/>
                  <a:pt x="35238" y="930256"/>
                </a:cubicBezTo>
                <a:cubicBezTo>
                  <a:pt x="34357" y="902947"/>
                  <a:pt x="27310" y="909114"/>
                  <a:pt x="24667" y="887972"/>
                </a:cubicBezTo>
                <a:cubicBezTo>
                  <a:pt x="22024" y="866830"/>
                  <a:pt x="12334" y="825426"/>
                  <a:pt x="19381" y="803403"/>
                </a:cubicBezTo>
                <a:cubicBezTo>
                  <a:pt x="26428" y="781380"/>
                  <a:pt x="57261" y="778737"/>
                  <a:pt x="66951" y="755833"/>
                </a:cubicBezTo>
                <a:cubicBezTo>
                  <a:pt x="76641" y="732929"/>
                  <a:pt x="56380" y="688002"/>
                  <a:pt x="77522" y="665979"/>
                </a:cubicBezTo>
                <a:cubicBezTo>
                  <a:pt x="98664" y="643956"/>
                  <a:pt x="156805" y="637790"/>
                  <a:pt x="193804" y="623695"/>
                </a:cubicBezTo>
                <a:cubicBezTo>
                  <a:pt x="230803" y="609600"/>
                  <a:pt x="276611" y="584053"/>
                  <a:pt x="299515" y="581410"/>
                </a:cubicBezTo>
                <a:cubicBezTo>
                  <a:pt x="322419" y="578767"/>
                  <a:pt x="316252" y="608719"/>
                  <a:pt x="331228" y="607838"/>
                </a:cubicBezTo>
                <a:cubicBezTo>
                  <a:pt x="346204" y="606957"/>
                  <a:pt x="367346" y="586696"/>
                  <a:pt x="389369" y="576125"/>
                </a:cubicBezTo>
                <a:cubicBezTo>
                  <a:pt x="411392" y="565554"/>
                  <a:pt x="438701" y="550577"/>
                  <a:pt x="463367" y="544411"/>
                </a:cubicBezTo>
                <a:cubicBezTo>
                  <a:pt x="488033" y="538245"/>
                  <a:pt x="509175" y="534721"/>
                  <a:pt x="537365" y="539126"/>
                </a:cubicBezTo>
                <a:cubicBezTo>
                  <a:pt x="565555" y="543531"/>
                  <a:pt x="599030" y="572601"/>
                  <a:pt x="632505" y="570839"/>
                </a:cubicBezTo>
                <a:cubicBezTo>
                  <a:pt x="665980" y="569077"/>
                  <a:pt x="695051" y="547935"/>
                  <a:pt x="738216" y="528555"/>
                </a:cubicBezTo>
                <a:cubicBezTo>
                  <a:pt x="781381" y="509175"/>
                  <a:pt x="850975" y="474818"/>
                  <a:pt x="891497" y="454557"/>
                </a:cubicBezTo>
                <a:cubicBezTo>
                  <a:pt x="932019" y="434296"/>
                  <a:pt x="954923" y="416677"/>
                  <a:pt x="981351" y="406987"/>
                </a:cubicBezTo>
                <a:cubicBezTo>
                  <a:pt x="1007779" y="397297"/>
                  <a:pt x="1031563" y="401702"/>
                  <a:pt x="1050063" y="396416"/>
                </a:cubicBezTo>
                <a:cubicBezTo>
                  <a:pt x="1068563" y="391130"/>
                  <a:pt x="1080896" y="384083"/>
                  <a:pt x="1092348" y="375274"/>
                </a:cubicBezTo>
                <a:cubicBezTo>
                  <a:pt x="1103800" y="366465"/>
                  <a:pt x="1099395" y="353250"/>
                  <a:pt x="1118775" y="343560"/>
                </a:cubicBezTo>
                <a:cubicBezTo>
                  <a:pt x="1138155" y="333870"/>
                  <a:pt x="1187488" y="326823"/>
                  <a:pt x="1208630" y="317133"/>
                </a:cubicBezTo>
                <a:cubicBezTo>
                  <a:pt x="1229772" y="307443"/>
                  <a:pt x="1231533" y="289824"/>
                  <a:pt x="1245628" y="285419"/>
                </a:cubicBezTo>
                <a:cubicBezTo>
                  <a:pt x="1259723" y="281014"/>
                  <a:pt x="1279103" y="299514"/>
                  <a:pt x="1293198" y="290705"/>
                </a:cubicBezTo>
                <a:cubicBezTo>
                  <a:pt x="1307293" y="281896"/>
                  <a:pt x="1314340" y="251944"/>
                  <a:pt x="1330197" y="232564"/>
                </a:cubicBezTo>
                <a:cubicBezTo>
                  <a:pt x="1346054" y="213184"/>
                  <a:pt x="1367196" y="192042"/>
                  <a:pt x="1388338" y="174423"/>
                </a:cubicBezTo>
                <a:cubicBezTo>
                  <a:pt x="1409480" y="156805"/>
                  <a:pt x="1435027" y="144472"/>
                  <a:pt x="1457050" y="126853"/>
                </a:cubicBezTo>
                <a:cubicBezTo>
                  <a:pt x="1479073" y="109234"/>
                  <a:pt x="1497573" y="81926"/>
                  <a:pt x="1520477" y="68712"/>
                </a:cubicBezTo>
                <a:cubicBezTo>
                  <a:pt x="1543381" y="55498"/>
                  <a:pt x="1568928" y="59022"/>
                  <a:pt x="1594475" y="47570"/>
                </a:cubicBezTo>
                <a:cubicBezTo>
                  <a:pt x="1620022" y="36118"/>
                  <a:pt x="1646890" y="18059"/>
                  <a:pt x="1673758" y="0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3" name="Forma livre 82"/>
          <p:cNvSpPr/>
          <p:nvPr/>
        </p:nvSpPr>
        <p:spPr>
          <a:xfrm>
            <a:off x="3952875" y="5851525"/>
            <a:ext cx="117475" cy="25400"/>
          </a:xfrm>
          <a:custGeom>
            <a:avLst/>
            <a:gdLst>
              <a:gd name="connsiteX0" fmla="*/ 116282 w 116282"/>
              <a:gd name="connsiteY0" fmla="*/ 0 h 26428"/>
              <a:gd name="connsiteX1" fmla="*/ 52855 w 116282"/>
              <a:gd name="connsiteY1" fmla="*/ 5285 h 26428"/>
              <a:gd name="connsiteX2" fmla="*/ 15856 w 116282"/>
              <a:gd name="connsiteY2" fmla="*/ 15857 h 26428"/>
              <a:gd name="connsiteX3" fmla="*/ 0 w 116282"/>
              <a:gd name="connsiteY3" fmla="*/ 26428 h 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82" h="26428">
                <a:moveTo>
                  <a:pt x="116282" y="0"/>
                </a:moveTo>
                <a:cubicBezTo>
                  <a:pt x="92937" y="1321"/>
                  <a:pt x="69593" y="2642"/>
                  <a:pt x="52855" y="5285"/>
                </a:cubicBezTo>
                <a:cubicBezTo>
                  <a:pt x="36117" y="7928"/>
                  <a:pt x="24665" y="12333"/>
                  <a:pt x="15856" y="15857"/>
                </a:cubicBezTo>
                <a:cubicBezTo>
                  <a:pt x="7047" y="19381"/>
                  <a:pt x="3523" y="22904"/>
                  <a:pt x="0" y="26428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4" name="Forma livre 83"/>
          <p:cNvSpPr/>
          <p:nvPr/>
        </p:nvSpPr>
        <p:spPr>
          <a:xfrm>
            <a:off x="2103438" y="3700463"/>
            <a:ext cx="396875" cy="142875"/>
          </a:xfrm>
          <a:custGeom>
            <a:avLst/>
            <a:gdLst>
              <a:gd name="connsiteX0" fmla="*/ 0 w 396416"/>
              <a:gd name="connsiteY0" fmla="*/ 0 h 142710"/>
              <a:gd name="connsiteX1" fmla="*/ 396416 w 396416"/>
              <a:gd name="connsiteY1" fmla="*/ 142710 h 14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416" h="142710">
                <a:moveTo>
                  <a:pt x="0" y="0"/>
                </a:moveTo>
                <a:lnTo>
                  <a:pt x="396416" y="14271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5" name="Forma livre 84"/>
          <p:cNvSpPr/>
          <p:nvPr/>
        </p:nvSpPr>
        <p:spPr>
          <a:xfrm>
            <a:off x="6421438" y="2157413"/>
            <a:ext cx="2176462" cy="384175"/>
          </a:xfrm>
          <a:custGeom>
            <a:avLst/>
            <a:gdLst>
              <a:gd name="connsiteX0" fmla="*/ 0 w 2175884"/>
              <a:gd name="connsiteY0" fmla="*/ 384964 h 384964"/>
              <a:gd name="connsiteX1" fmla="*/ 1368957 w 2175884"/>
              <a:gd name="connsiteY1" fmla="*/ 194684 h 384964"/>
              <a:gd name="connsiteX2" fmla="*/ 1358386 w 2175884"/>
              <a:gd name="connsiteY2" fmla="*/ 110116 h 384964"/>
              <a:gd name="connsiteX3" fmla="*/ 1437670 w 2175884"/>
              <a:gd name="connsiteY3" fmla="*/ 83688 h 384964"/>
              <a:gd name="connsiteX4" fmla="*/ 1458812 w 2175884"/>
              <a:gd name="connsiteY4" fmla="*/ 9690 h 384964"/>
              <a:gd name="connsiteX5" fmla="*/ 1553952 w 2175884"/>
              <a:gd name="connsiteY5" fmla="*/ 25547 h 384964"/>
              <a:gd name="connsiteX6" fmla="*/ 1664948 w 2175884"/>
              <a:gd name="connsiteY6" fmla="*/ 57260 h 384964"/>
              <a:gd name="connsiteX7" fmla="*/ 1744231 w 2175884"/>
              <a:gd name="connsiteY7" fmla="*/ 83688 h 384964"/>
              <a:gd name="connsiteX8" fmla="*/ 1797087 w 2175884"/>
              <a:gd name="connsiteY8" fmla="*/ 131258 h 384964"/>
              <a:gd name="connsiteX9" fmla="*/ 1897512 w 2175884"/>
              <a:gd name="connsiteY9" fmla="*/ 136543 h 384964"/>
              <a:gd name="connsiteX10" fmla="*/ 2045508 w 2175884"/>
              <a:gd name="connsiteY10" fmla="*/ 120687 h 384964"/>
              <a:gd name="connsiteX11" fmla="*/ 2156504 w 2175884"/>
              <a:gd name="connsiteY11" fmla="*/ 120687 h 384964"/>
              <a:gd name="connsiteX12" fmla="*/ 2161790 w 2175884"/>
              <a:gd name="connsiteY12" fmla="*/ 67831 h 384964"/>
              <a:gd name="connsiteX0" fmla="*/ 0 w 2175884"/>
              <a:gd name="connsiteY0" fmla="*/ 384964 h 384964"/>
              <a:gd name="connsiteX1" fmla="*/ 1368957 w 2175884"/>
              <a:gd name="connsiteY1" fmla="*/ 194684 h 384964"/>
              <a:gd name="connsiteX2" fmla="*/ 1358386 w 2175884"/>
              <a:gd name="connsiteY2" fmla="*/ 110116 h 384964"/>
              <a:gd name="connsiteX3" fmla="*/ 1437670 w 2175884"/>
              <a:gd name="connsiteY3" fmla="*/ 83688 h 384964"/>
              <a:gd name="connsiteX4" fmla="*/ 1458812 w 2175884"/>
              <a:gd name="connsiteY4" fmla="*/ 9690 h 384964"/>
              <a:gd name="connsiteX5" fmla="*/ 1553952 w 2175884"/>
              <a:gd name="connsiteY5" fmla="*/ 25547 h 384964"/>
              <a:gd name="connsiteX6" fmla="*/ 1664948 w 2175884"/>
              <a:gd name="connsiteY6" fmla="*/ 57260 h 384964"/>
              <a:gd name="connsiteX7" fmla="*/ 1744231 w 2175884"/>
              <a:gd name="connsiteY7" fmla="*/ 83688 h 384964"/>
              <a:gd name="connsiteX8" fmla="*/ 1797087 w 2175884"/>
              <a:gd name="connsiteY8" fmla="*/ 131258 h 384964"/>
              <a:gd name="connsiteX9" fmla="*/ 1897512 w 2175884"/>
              <a:gd name="connsiteY9" fmla="*/ 136543 h 384964"/>
              <a:gd name="connsiteX10" fmla="*/ 2045508 w 2175884"/>
              <a:gd name="connsiteY10" fmla="*/ 120687 h 384964"/>
              <a:gd name="connsiteX11" fmla="*/ 2156504 w 2175884"/>
              <a:gd name="connsiteY11" fmla="*/ 120687 h 384964"/>
              <a:gd name="connsiteX12" fmla="*/ 2161790 w 2175884"/>
              <a:gd name="connsiteY12" fmla="*/ 67831 h 38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5884" h="384964">
                <a:moveTo>
                  <a:pt x="0" y="384964"/>
                </a:moveTo>
                <a:cubicBezTo>
                  <a:pt x="571279" y="312728"/>
                  <a:pt x="1142559" y="240492"/>
                  <a:pt x="1368957" y="194684"/>
                </a:cubicBezTo>
                <a:lnTo>
                  <a:pt x="1358386" y="110116"/>
                </a:lnTo>
                <a:cubicBezTo>
                  <a:pt x="1369838" y="91617"/>
                  <a:pt x="1420932" y="100426"/>
                  <a:pt x="1437670" y="83688"/>
                </a:cubicBezTo>
                <a:cubicBezTo>
                  <a:pt x="1454408" y="66950"/>
                  <a:pt x="1439432" y="19380"/>
                  <a:pt x="1458812" y="9690"/>
                </a:cubicBezTo>
                <a:cubicBezTo>
                  <a:pt x="1478192" y="0"/>
                  <a:pt x="1519596" y="17619"/>
                  <a:pt x="1553952" y="25547"/>
                </a:cubicBezTo>
                <a:cubicBezTo>
                  <a:pt x="1588308" y="33475"/>
                  <a:pt x="1633235" y="47570"/>
                  <a:pt x="1664948" y="57260"/>
                </a:cubicBezTo>
                <a:cubicBezTo>
                  <a:pt x="1696661" y="66950"/>
                  <a:pt x="1722208" y="71355"/>
                  <a:pt x="1744231" y="83688"/>
                </a:cubicBezTo>
                <a:cubicBezTo>
                  <a:pt x="1766254" y="96021"/>
                  <a:pt x="1771540" y="122449"/>
                  <a:pt x="1797087" y="131258"/>
                </a:cubicBezTo>
                <a:cubicBezTo>
                  <a:pt x="1822634" y="140067"/>
                  <a:pt x="1856109" y="138305"/>
                  <a:pt x="1897512" y="136543"/>
                </a:cubicBezTo>
                <a:cubicBezTo>
                  <a:pt x="1938915" y="134781"/>
                  <a:pt x="2002343" y="123330"/>
                  <a:pt x="2045508" y="120687"/>
                </a:cubicBezTo>
                <a:cubicBezTo>
                  <a:pt x="2088673" y="118044"/>
                  <a:pt x="2137124" y="129496"/>
                  <a:pt x="2156504" y="120687"/>
                </a:cubicBezTo>
                <a:cubicBezTo>
                  <a:pt x="2175884" y="111878"/>
                  <a:pt x="2168837" y="89854"/>
                  <a:pt x="2161790" y="67831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0" name="Retângulo 109"/>
          <p:cNvSpPr/>
          <p:nvPr/>
        </p:nvSpPr>
        <p:spPr>
          <a:xfrm>
            <a:off x="4303713" y="4227513"/>
            <a:ext cx="127000" cy="968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" name="Título 3"/>
          <p:cNvSpPr txBox="1">
            <a:spLocks/>
          </p:cNvSpPr>
          <p:nvPr/>
        </p:nvSpPr>
        <p:spPr>
          <a:xfrm>
            <a:off x="0" y="7938"/>
            <a:ext cx="9144000" cy="43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0" hangingPunct="0">
              <a:defRPr/>
            </a:pPr>
            <a:r>
              <a:rPr lang="pt-BR" sz="2000" b="1" dirty="0">
                <a:solidFill>
                  <a:schemeClr val="bg1"/>
                </a:solidFill>
                <a:latin typeface="Verdana" pitchFamily="34" charset="0"/>
              </a:rPr>
              <a:t>SISTEMA 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MANAUS</a:t>
            </a:r>
            <a:endParaRPr lang="pt-BR" sz="2200" b="1" dirty="0">
              <a:solidFill>
                <a:schemeClr val="bg1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4" name="Título 3"/>
          <p:cNvSpPr txBox="1">
            <a:spLocks/>
          </p:cNvSpPr>
          <p:nvPr/>
        </p:nvSpPr>
        <p:spPr>
          <a:xfrm>
            <a:off x="9525" y="0"/>
            <a:ext cx="9144000" cy="43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0" hangingPunct="0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Sistema Manaus – Ampliação 2015 - 2019</a:t>
            </a:r>
            <a:endParaRPr lang="pt-BR" sz="2200" b="1" dirty="0">
              <a:solidFill>
                <a:schemeClr val="bg1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5" name="Pentágono 154"/>
          <p:cNvSpPr/>
          <p:nvPr/>
        </p:nvSpPr>
        <p:spPr>
          <a:xfrm>
            <a:off x="0" y="7938"/>
            <a:ext cx="250825" cy="4318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pSp>
        <p:nvGrpSpPr>
          <p:cNvPr id="24" name="Grupo 457"/>
          <p:cNvGrpSpPr>
            <a:grpSpLocks/>
          </p:cNvGrpSpPr>
          <p:nvPr/>
        </p:nvGrpSpPr>
        <p:grpSpPr bwMode="auto">
          <a:xfrm>
            <a:off x="276225" y="2960688"/>
            <a:ext cx="1565275" cy="1709737"/>
            <a:chOff x="253818" y="3508239"/>
            <a:chExt cx="1565962" cy="1709615"/>
          </a:xfrm>
        </p:grpSpPr>
        <p:sp>
          <p:nvSpPr>
            <p:cNvPr id="15562" name="CaixaDeTexto 231"/>
            <p:cNvSpPr txBox="1">
              <a:spLocks noChangeArrowheads="1"/>
            </p:cNvSpPr>
            <p:nvPr/>
          </p:nvSpPr>
          <p:spPr bwMode="auto">
            <a:xfrm>
              <a:off x="686136" y="3784316"/>
              <a:ext cx="11336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SE 230 kV (Exist./Futura)</a:t>
              </a:r>
            </a:p>
          </p:txBody>
        </p:sp>
        <p:sp>
          <p:nvSpPr>
            <p:cNvPr id="121" name="Retângulo 525"/>
            <p:cNvSpPr/>
            <p:nvPr/>
          </p:nvSpPr>
          <p:spPr bwMode="auto">
            <a:xfrm>
              <a:off x="350699" y="3838415"/>
              <a:ext cx="125467" cy="125403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sp>
          <p:nvSpPr>
            <p:cNvPr id="122" name="Retângulo 526"/>
            <p:cNvSpPr/>
            <p:nvPr/>
          </p:nvSpPr>
          <p:spPr bwMode="auto">
            <a:xfrm>
              <a:off x="560340" y="3838415"/>
              <a:ext cx="125467" cy="125403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cxnSp>
          <p:nvCxnSpPr>
            <p:cNvPr id="123" name="Conector reto 514"/>
            <p:cNvCxnSpPr/>
            <p:nvPr/>
          </p:nvCxnSpPr>
          <p:spPr bwMode="auto">
            <a:xfrm>
              <a:off x="376110" y="4714653"/>
              <a:ext cx="285875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66" name="CaixaDeTexto 248"/>
            <p:cNvSpPr txBox="1">
              <a:spLocks noChangeArrowheads="1"/>
            </p:cNvSpPr>
            <p:nvPr/>
          </p:nvSpPr>
          <p:spPr bwMode="auto">
            <a:xfrm>
              <a:off x="685969" y="4601886"/>
              <a:ext cx="99257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LT 230 kV (Existente)</a:t>
              </a:r>
            </a:p>
          </p:txBody>
        </p:sp>
        <p:cxnSp>
          <p:nvCxnSpPr>
            <p:cNvPr id="125" name="Conector reto 516"/>
            <p:cNvCxnSpPr/>
            <p:nvPr/>
          </p:nvCxnSpPr>
          <p:spPr bwMode="auto">
            <a:xfrm>
              <a:off x="376110" y="4913076"/>
              <a:ext cx="285875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68" name="CaixaDeTexto 250"/>
            <p:cNvSpPr txBox="1">
              <a:spLocks noChangeArrowheads="1"/>
            </p:cNvSpPr>
            <p:nvPr/>
          </p:nvSpPr>
          <p:spPr bwMode="auto">
            <a:xfrm>
              <a:off x="685969" y="4805553"/>
              <a:ext cx="8883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LT 230 kV (Futura)</a:t>
              </a:r>
            </a:p>
          </p:txBody>
        </p:sp>
        <p:sp>
          <p:nvSpPr>
            <p:cNvPr id="15569" name="CaixaDeTexto 251"/>
            <p:cNvSpPr txBox="1">
              <a:spLocks noChangeArrowheads="1"/>
            </p:cNvSpPr>
            <p:nvPr/>
          </p:nvSpPr>
          <p:spPr bwMode="auto">
            <a:xfrm>
              <a:off x="253818" y="3508239"/>
              <a:ext cx="748747" cy="23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900" b="1"/>
                <a:t>LEGENDA</a:t>
              </a:r>
            </a:p>
          </p:txBody>
        </p:sp>
        <p:sp>
          <p:nvSpPr>
            <p:cNvPr id="128" name="Triângulo isósceles 412"/>
            <p:cNvSpPr>
              <a:spLocks noChangeAspect="1"/>
            </p:cNvSpPr>
            <p:nvPr/>
          </p:nvSpPr>
          <p:spPr bwMode="auto">
            <a:xfrm>
              <a:off x="322111" y="4432098"/>
              <a:ext cx="173113" cy="14921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29" name="Triângulo isósceles 412"/>
            <p:cNvSpPr>
              <a:spLocks noChangeAspect="1"/>
            </p:cNvSpPr>
            <p:nvPr/>
          </p:nvSpPr>
          <p:spPr bwMode="auto">
            <a:xfrm>
              <a:off x="541282" y="4432098"/>
              <a:ext cx="173113" cy="149214"/>
            </a:xfrm>
            <a:prstGeom prst="triangl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5572" name="CaixaDeTexto 246"/>
            <p:cNvSpPr txBox="1">
              <a:spLocks noChangeArrowheads="1"/>
            </p:cNvSpPr>
            <p:nvPr/>
          </p:nvSpPr>
          <p:spPr bwMode="auto">
            <a:xfrm>
              <a:off x="685969" y="4398218"/>
              <a:ext cx="915431" cy="21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UTE (Exist./Futura)</a:t>
              </a:r>
            </a:p>
          </p:txBody>
        </p:sp>
        <p:sp>
          <p:nvSpPr>
            <p:cNvPr id="15573" name="CaixaDeTexto 231"/>
            <p:cNvSpPr txBox="1">
              <a:spLocks noChangeArrowheads="1"/>
            </p:cNvSpPr>
            <p:nvPr/>
          </p:nvSpPr>
          <p:spPr bwMode="auto">
            <a:xfrm>
              <a:off x="686136" y="3987984"/>
              <a:ext cx="11336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SE 138 kV (Exist./Futura)</a:t>
              </a:r>
            </a:p>
          </p:txBody>
        </p:sp>
        <p:sp>
          <p:nvSpPr>
            <p:cNvPr id="132" name="Retângulo 525"/>
            <p:cNvSpPr/>
            <p:nvPr/>
          </p:nvSpPr>
          <p:spPr bwMode="auto">
            <a:xfrm>
              <a:off x="350699" y="4041601"/>
              <a:ext cx="125467" cy="12540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sp>
          <p:nvSpPr>
            <p:cNvPr id="133" name="Retângulo 526"/>
            <p:cNvSpPr/>
            <p:nvPr/>
          </p:nvSpPr>
          <p:spPr bwMode="auto">
            <a:xfrm>
              <a:off x="560340" y="4041601"/>
              <a:ext cx="125467" cy="125403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cxnSp>
          <p:nvCxnSpPr>
            <p:cNvPr id="141" name="Conector reto 516"/>
            <p:cNvCxnSpPr/>
            <p:nvPr/>
          </p:nvCxnSpPr>
          <p:spPr bwMode="auto">
            <a:xfrm>
              <a:off x="376110" y="5111500"/>
              <a:ext cx="285875" cy="0"/>
            </a:xfrm>
            <a:prstGeom prst="lin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77" name="CaixaDeTexto 250"/>
            <p:cNvSpPr txBox="1">
              <a:spLocks noChangeArrowheads="1"/>
            </p:cNvSpPr>
            <p:nvPr/>
          </p:nvSpPr>
          <p:spPr bwMode="auto">
            <a:xfrm>
              <a:off x="685969" y="5002410"/>
              <a:ext cx="8883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LT 138 kV (Futura)</a:t>
              </a:r>
            </a:p>
          </p:txBody>
        </p:sp>
        <p:sp>
          <p:nvSpPr>
            <p:cNvPr id="15578" name="CaixaDeTexto 231"/>
            <p:cNvSpPr txBox="1">
              <a:spLocks noChangeArrowheads="1"/>
            </p:cNvSpPr>
            <p:nvPr/>
          </p:nvSpPr>
          <p:spPr bwMode="auto">
            <a:xfrm>
              <a:off x="685969" y="4192192"/>
              <a:ext cx="1087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800">
                  <a:latin typeface="Arial Narrow" pitchFamily="34" charset="0"/>
                </a:rPr>
                <a:t>SE 69 kV (Exist./Futura)</a:t>
              </a:r>
            </a:p>
          </p:txBody>
        </p:sp>
        <p:sp>
          <p:nvSpPr>
            <p:cNvPr id="456" name="Retângulo 525"/>
            <p:cNvSpPr/>
            <p:nvPr/>
          </p:nvSpPr>
          <p:spPr bwMode="auto">
            <a:xfrm>
              <a:off x="350699" y="4246373"/>
              <a:ext cx="125467" cy="12540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  <p:sp>
          <p:nvSpPr>
            <p:cNvPr id="457" name="Retângulo 526"/>
            <p:cNvSpPr/>
            <p:nvPr/>
          </p:nvSpPr>
          <p:spPr bwMode="auto">
            <a:xfrm>
              <a:off x="560340" y="4246373"/>
              <a:ext cx="125467" cy="125404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>
                <a:solidFill>
                  <a:schemeClr val="tx1"/>
                </a:solidFill>
              </a:endParaRPr>
            </a:p>
          </p:txBody>
        </p:sp>
      </p:grpSp>
      <p:sp>
        <p:nvSpPr>
          <p:cNvPr id="15440" name="CaixaDeTexto 464"/>
          <p:cNvSpPr txBox="1">
            <a:spLocks noChangeArrowheads="1"/>
          </p:cNvSpPr>
          <p:nvPr/>
        </p:nvSpPr>
        <p:spPr bwMode="auto">
          <a:xfrm>
            <a:off x="539552" y="6093296"/>
            <a:ext cx="1101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000" b="1" dirty="0"/>
              <a:t>Iranduba</a:t>
            </a:r>
          </a:p>
        </p:txBody>
      </p:sp>
      <p:sp>
        <p:nvSpPr>
          <p:cNvPr id="15441" name="CaixaDeTexto 491"/>
          <p:cNvSpPr txBox="1">
            <a:spLocks noChangeArrowheads="1"/>
          </p:cNvSpPr>
          <p:nvPr/>
        </p:nvSpPr>
        <p:spPr bwMode="auto">
          <a:xfrm>
            <a:off x="1347788" y="2135188"/>
            <a:ext cx="944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 dirty="0"/>
              <a:t>Igarapé do </a:t>
            </a:r>
            <a:r>
              <a:rPr lang="pt-BR" altLang="pt-BR" sz="1200" dirty="0" err="1"/>
              <a:t>Tarumã-Açu</a:t>
            </a:r>
            <a:endParaRPr lang="pt-BR" altLang="pt-BR" sz="1200" dirty="0"/>
          </a:p>
        </p:txBody>
      </p:sp>
      <p:sp>
        <p:nvSpPr>
          <p:cNvPr id="15442" name="CaixaDeTexto 492"/>
          <p:cNvSpPr txBox="1">
            <a:spLocks noChangeArrowheads="1"/>
          </p:cNvSpPr>
          <p:nvPr/>
        </p:nvSpPr>
        <p:spPr bwMode="auto">
          <a:xfrm>
            <a:off x="7624763" y="3143250"/>
            <a:ext cx="94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Igarapé João Paulo</a:t>
            </a:r>
          </a:p>
        </p:txBody>
      </p:sp>
      <p:sp>
        <p:nvSpPr>
          <p:cNvPr id="15443" name="CaixaDeTexto 493"/>
          <p:cNvSpPr txBox="1">
            <a:spLocks noChangeArrowheads="1"/>
          </p:cNvSpPr>
          <p:nvPr/>
        </p:nvSpPr>
        <p:spPr bwMode="auto">
          <a:xfrm>
            <a:off x="8051800" y="2220913"/>
            <a:ext cx="94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200"/>
              <a:t>Igarapé do Ipiranga</a:t>
            </a:r>
          </a:p>
        </p:txBody>
      </p:sp>
      <p:sp>
        <p:nvSpPr>
          <p:cNvPr id="15444" name="CaixaDeTexto 495"/>
          <p:cNvSpPr txBox="1">
            <a:spLocks noChangeArrowheads="1"/>
          </p:cNvSpPr>
          <p:nvPr/>
        </p:nvSpPr>
        <p:spPr bwMode="auto">
          <a:xfrm>
            <a:off x="2497138" y="58086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bg1"/>
                </a:solidFill>
              </a:rPr>
              <a:t>Rio Negro</a:t>
            </a:r>
          </a:p>
        </p:txBody>
      </p:sp>
      <p:sp>
        <p:nvSpPr>
          <p:cNvPr id="326" name="Triângulo isósceles 325"/>
          <p:cNvSpPr/>
          <p:nvPr/>
        </p:nvSpPr>
        <p:spPr>
          <a:xfrm>
            <a:off x="5564188" y="3810000"/>
            <a:ext cx="90487" cy="936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0" name="Triângulo isósceles 329"/>
          <p:cNvSpPr/>
          <p:nvPr/>
        </p:nvSpPr>
        <p:spPr>
          <a:xfrm>
            <a:off x="4929188" y="3084513"/>
            <a:ext cx="90487" cy="936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56" name="Grupo 459"/>
          <p:cNvGrpSpPr>
            <a:grpSpLocks/>
          </p:cNvGrpSpPr>
          <p:nvPr/>
        </p:nvGrpSpPr>
        <p:grpSpPr bwMode="auto">
          <a:xfrm>
            <a:off x="3530600" y="4902200"/>
            <a:ext cx="1268413" cy="246063"/>
            <a:chOff x="3397039" y="4933206"/>
            <a:chExt cx="1267582" cy="246221"/>
          </a:xfrm>
        </p:grpSpPr>
        <p:sp>
          <p:nvSpPr>
            <p:cNvPr id="15560" name="CaixaDeTexto 339"/>
            <p:cNvSpPr txBox="1">
              <a:spLocks noChangeArrowheads="1"/>
            </p:cNvSpPr>
            <p:nvPr/>
          </p:nvSpPr>
          <p:spPr bwMode="auto">
            <a:xfrm>
              <a:off x="3563168" y="4933206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Seringal</a:t>
              </a:r>
            </a:p>
          </p:txBody>
        </p:sp>
        <p:sp>
          <p:nvSpPr>
            <p:cNvPr id="351" name="Fluxograma: Processo 350"/>
            <p:cNvSpPr/>
            <p:nvPr/>
          </p:nvSpPr>
          <p:spPr>
            <a:xfrm>
              <a:off x="3397039" y="5028517"/>
              <a:ext cx="66631" cy="63541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457" name="Grupo 458"/>
          <p:cNvGrpSpPr>
            <a:grpSpLocks/>
          </p:cNvGrpSpPr>
          <p:nvPr/>
        </p:nvGrpSpPr>
        <p:grpSpPr bwMode="auto">
          <a:xfrm>
            <a:off x="3667125" y="5219700"/>
            <a:ext cx="1101725" cy="300038"/>
            <a:chOff x="3667486" y="5219516"/>
            <a:chExt cx="1101453" cy="300399"/>
          </a:xfrm>
        </p:grpSpPr>
        <p:sp>
          <p:nvSpPr>
            <p:cNvPr id="15558" name="CaixaDeTexto 335"/>
            <p:cNvSpPr txBox="1">
              <a:spLocks noChangeArrowheads="1"/>
            </p:cNvSpPr>
            <p:nvPr/>
          </p:nvSpPr>
          <p:spPr bwMode="auto">
            <a:xfrm>
              <a:off x="3667486" y="527369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Cachoeirinha</a:t>
              </a:r>
            </a:p>
          </p:txBody>
        </p:sp>
        <p:sp>
          <p:nvSpPr>
            <p:cNvPr id="352" name="Fluxograma: Processo 351"/>
            <p:cNvSpPr/>
            <p:nvPr/>
          </p:nvSpPr>
          <p:spPr>
            <a:xfrm>
              <a:off x="4069025" y="5219516"/>
              <a:ext cx="66659" cy="6357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57" name="Fluxograma: Processo 356"/>
          <p:cNvSpPr/>
          <p:nvPr/>
        </p:nvSpPr>
        <p:spPr>
          <a:xfrm>
            <a:off x="3452813" y="4089400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58" name="Grupo 470"/>
          <p:cNvGrpSpPr>
            <a:grpSpLocks/>
          </p:cNvGrpSpPr>
          <p:nvPr/>
        </p:nvGrpSpPr>
        <p:grpSpPr bwMode="auto">
          <a:xfrm>
            <a:off x="4384675" y="3006725"/>
            <a:ext cx="1100138" cy="407988"/>
            <a:chOff x="4424321" y="2993156"/>
            <a:chExt cx="1101453" cy="407873"/>
          </a:xfrm>
        </p:grpSpPr>
        <p:sp>
          <p:nvSpPr>
            <p:cNvPr id="15556" name="CaixaDeTexto 340"/>
            <p:cNvSpPr txBox="1">
              <a:spLocks noChangeArrowheads="1"/>
            </p:cNvSpPr>
            <p:nvPr/>
          </p:nvSpPr>
          <p:spPr bwMode="auto">
            <a:xfrm>
              <a:off x="4424321" y="3154808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Cidade Nova</a:t>
              </a:r>
            </a:p>
          </p:txBody>
        </p:sp>
        <p:sp>
          <p:nvSpPr>
            <p:cNvPr id="358" name="Fluxograma: Processo 357"/>
            <p:cNvSpPr/>
            <p:nvPr/>
          </p:nvSpPr>
          <p:spPr>
            <a:xfrm>
              <a:off x="4982200" y="2993156"/>
              <a:ext cx="65165" cy="63482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59" name="Fluxograma: Processo 358"/>
          <p:cNvSpPr/>
          <p:nvPr/>
        </p:nvSpPr>
        <p:spPr>
          <a:xfrm>
            <a:off x="5570538" y="3732213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4" name="Fluxograma: Processo 363"/>
          <p:cNvSpPr/>
          <p:nvPr/>
        </p:nvSpPr>
        <p:spPr>
          <a:xfrm>
            <a:off x="4337050" y="4248150"/>
            <a:ext cx="66675" cy="65088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59" name="Grupo 448"/>
          <p:cNvGrpSpPr>
            <a:grpSpLocks/>
          </p:cNvGrpSpPr>
          <p:nvPr/>
        </p:nvGrpSpPr>
        <p:grpSpPr bwMode="auto">
          <a:xfrm>
            <a:off x="3086100" y="3001963"/>
            <a:ext cx="1101725" cy="350837"/>
            <a:chOff x="3086669" y="3002184"/>
            <a:chExt cx="1101453" cy="350544"/>
          </a:xfrm>
        </p:grpSpPr>
        <p:sp>
          <p:nvSpPr>
            <p:cNvPr id="361" name="Fluxograma: Processo 360"/>
            <p:cNvSpPr/>
            <p:nvPr/>
          </p:nvSpPr>
          <p:spPr>
            <a:xfrm>
              <a:off x="3600892" y="3002184"/>
              <a:ext cx="66659" cy="63447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55" name="CaixaDeTexto 365"/>
            <p:cNvSpPr txBox="1">
              <a:spLocks noChangeArrowheads="1"/>
            </p:cNvSpPr>
            <p:nvPr/>
          </p:nvSpPr>
          <p:spPr bwMode="auto">
            <a:xfrm>
              <a:off x="3086669" y="3106507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S. Antônio</a:t>
              </a:r>
            </a:p>
          </p:txBody>
        </p:sp>
      </p:grpSp>
      <p:grpSp>
        <p:nvGrpSpPr>
          <p:cNvPr id="15460" name="Grupo 16"/>
          <p:cNvGrpSpPr>
            <a:grpSpLocks/>
          </p:cNvGrpSpPr>
          <p:nvPr/>
        </p:nvGrpSpPr>
        <p:grpSpPr bwMode="auto">
          <a:xfrm>
            <a:off x="3143250" y="1887538"/>
            <a:ext cx="1101725" cy="290512"/>
            <a:chOff x="3143654" y="1888204"/>
            <a:chExt cx="1101453" cy="290507"/>
          </a:xfrm>
        </p:grpSpPr>
        <p:sp>
          <p:nvSpPr>
            <p:cNvPr id="346" name="Triângulo isósceles 345"/>
            <p:cNvSpPr/>
            <p:nvPr/>
          </p:nvSpPr>
          <p:spPr>
            <a:xfrm>
              <a:off x="3553128" y="2085051"/>
              <a:ext cx="90466" cy="9366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53" name="CaixaDeTexto 366"/>
            <p:cNvSpPr txBox="1">
              <a:spLocks noChangeArrowheads="1"/>
            </p:cNvSpPr>
            <p:nvPr/>
          </p:nvSpPr>
          <p:spPr bwMode="auto">
            <a:xfrm>
              <a:off x="3143654" y="188820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Jaraqui</a:t>
              </a:r>
            </a:p>
          </p:txBody>
        </p:sp>
      </p:grpSp>
      <p:grpSp>
        <p:nvGrpSpPr>
          <p:cNvPr id="15461" name="Grupo 450"/>
          <p:cNvGrpSpPr>
            <a:grpSpLocks/>
          </p:cNvGrpSpPr>
          <p:nvPr/>
        </p:nvGrpSpPr>
        <p:grpSpPr bwMode="auto">
          <a:xfrm>
            <a:off x="2419350" y="4216400"/>
            <a:ext cx="860425" cy="246063"/>
            <a:chOff x="2419130" y="4216914"/>
            <a:chExt cx="861330" cy="246221"/>
          </a:xfrm>
        </p:grpSpPr>
        <p:sp>
          <p:nvSpPr>
            <p:cNvPr id="349" name="Fluxograma: Processo 348"/>
            <p:cNvSpPr/>
            <p:nvPr/>
          </p:nvSpPr>
          <p:spPr>
            <a:xfrm>
              <a:off x="2419130" y="4302694"/>
              <a:ext cx="66745" cy="63541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51" name="CaixaDeTexto 368"/>
            <p:cNvSpPr txBox="1">
              <a:spLocks noChangeArrowheads="1"/>
            </p:cNvSpPr>
            <p:nvPr/>
          </p:nvSpPr>
          <p:spPr bwMode="auto">
            <a:xfrm>
              <a:off x="2460033" y="4216914"/>
              <a:ext cx="8204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 dirty="0"/>
                <a:t>P. Negra</a:t>
              </a:r>
            </a:p>
          </p:txBody>
        </p:sp>
      </p:grpSp>
      <p:grpSp>
        <p:nvGrpSpPr>
          <p:cNvPr id="15462" name="Grupo 457"/>
          <p:cNvGrpSpPr>
            <a:grpSpLocks/>
          </p:cNvGrpSpPr>
          <p:nvPr/>
        </p:nvGrpSpPr>
        <p:grpSpPr bwMode="auto">
          <a:xfrm>
            <a:off x="2967038" y="5343525"/>
            <a:ext cx="1101725" cy="409575"/>
            <a:chOff x="2966951" y="5343974"/>
            <a:chExt cx="1101453" cy="408646"/>
          </a:xfrm>
        </p:grpSpPr>
        <p:sp>
          <p:nvSpPr>
            <p:cNvPr id="343" name="Triângulo isósceles 342"/>
            <p:cNvSpPr/>
            <p:nvPr/>
          </p:nvSpPr>
          <p:spPr>
            <a:xfrm>
              <a:off x="3281198" y="5421586"/>
              <a:ext cx="90465" cy="934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0" name="Fluxograma: Processo 349"/>
            <p:cNvSpPr/>
            <p:nvPr/>
          </p:nvSpPr>
          <p:spPr>
            <a:xfrm>
              <a:off x="3295482" y="5343974"/>
              <a:ext cx="66659" cy="6335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9" name="CaixaDeTexto 370"/>
            <p:cNvSpPr txBox="1">
              <a:spLocks noChangeArrowheads="1"/>
            </p:cNvSpPr>
            <p:nvPr/>
          </p:nvSpPr>
          <p:spPr bwMode="auto">
            <a:xfrm>
              <a:off x="2966951" y="5506399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Aparecida</a:t>
              </a:r>
            </a:p>
          </p:txBody>
        </p:sp>
      </p:grpSp>
      <p:grpSp>
        <p:nvGrpSpPr>
          <p:cNvPr id="15463" name="Grupo 467"/>
          <p:cNvGrpSpPr>
            <a:grpSpLocks/>
          </p:cNvGrpSpPr>
          <p:nvPr/>
        </p:nvGrpSpPr>
        <p:grpSpPr bwMode="auto">
          <a:xfrm>
            <a:off x="5507038" y="5113338"/>
            <a:ext cx="1101725" cy="411162"/>
            <a:chOff x="5506900" y="5112584"/>
            <a:chExt cx="1101453" cy="412434"/>
          </a:xfrm>
        </p:grpSpPr>
        <p:sp>
          <p:nvSpPr>
            <p:cNvPr id="339" name="Fluxograma: Processo 338"/>
            <p:cNvSpPr/>
            <p:nvPr/>
          </p:nvSpPr>
          <p:spPr>
            <a:xfrm>
              <a:off x="5987793" y="5165133"/>
              <a:ext cx="66659" cy="6369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4" name="Fluxograma: Processo 353"/>
            <p:cNvSpPr/>
            <p:nvPr/>
          </p:nvSpPr>
          <p:spPr>
            <a:xfrm>
              <a:off x="5854476" y="5246347"/>
              <a:ext cx="66659" cy="6369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5" name="Fluxograma: Processo 354"/>
            <p:cNvSpPr/>
            <p:nvPr/>
          </p:nvSpPr>
          <p:spPr>
            <a:xfrm>
              <a:off x="5905264" y="5112584"/>
              <a:ext cx="66659" cy="6369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6" name="CaixaDeTexto 371"/>
            <p:cNvSpPr txBox="1">
              <a:spLocks noChangeArrowheads="1"/>
            </p:cNvSpPr>
            <p:nvPr/>
          </p:nvSpPr>
          <p:spPr bwMode="auto">
            <a:xfrm>
              <a:off x="5506900" y="5278797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Mauá</a:t>
              </a:r>
            </a:p>
          </p:txBody>
        </p:sp>
      </p:grpSp>
      <p:grpSp>
        <p:nvGrpSpPr>
          <p:cNvPr id="15464" name="Grupo 469"/>
          <p:cNvGrpSpPr>
            <a:grpSpLocks/>
          </p:cNvGrpSpPr>
          <p:nvPr/>
        </p:nvGrpSpPr>
        <p:grpSpPr bwMode="auto">
          <a:xfrm>
            <a:off x="4333875" y="4481513"/>
            <a:ext cx="446088" cy="330200"/>
            <a:chOff x="4334590" y="4480822"/>
            <a:chExt cx="446036" cy="330951"/>
          </a:xfrm>
        </p:grpSpPr>
        <p:sp>
          <p:nvSpPr>
            <p:cNvPr id="356" name="Fluxograma: Processo 355"/>
            <p:cNvSpPr/>
            <p:nvPr/>
          </p:nvSpPr>
          <p:spPr>
            <a:xfrm>
              <a:off x="4475862" y="4480822"/>
              <a:ext cx="66667" cy="63644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2" name="CaixaDeTexto 372"/>
            <p:cNvSpPr txBox="1">
              <a:spLocks noChangeArrowheads="1"/>
            </p:cNvSpPr>
            <p:nvPr/>
          </p:nvSpPr>
          <p:spPr bwMode="auto">
            <a:xfrm>
              <a:off x="4334590" y="4565552"/>
              <a:ext cx="4460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V-8</a:t>
              </a:r>
            </a:p>
          </p:txBody>
        </p:sp>
      </p:grpSp>
      <p:sp>
        <p:nvSpPr>
          <p:cNvPr id="344" name="Triângulo isósceles 343"/>
          <p:cNvSpPr/>
          <p:nvPr/>
        </p:nvSpPr>
        <p:spPr>
          <a:xfrm>
            <a:off x="4795838" y="4992688"/>
            <a:ext cx="92075" cy="936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65" name="Grupo 447"/>
          <p:cNvGrpSpPr>
            <a:grpSpLocks/>
          </p:cNvGrpSpPr>
          <p:nvPr/>
        </p:nvGrpSpPr>
        <p:grpSpPr bwMode="auto">
          <a:xfrm>
            <a:off x="2416175" y="1341438"/>
            <a:ext cx="1101725" cy="246062"/>
            <a:chOff x="2416224" y="1341584"/>
            <a:chExt cx="1101453" cy="246221"/>
          </a:xfrm>
        </p:grpSpPr>
        <p:sp>
          <p:nvSpPr>
            <p:cNvPr id="365" name="Triângulo isósceles 364"/>
            <p:cNvSpPr/>
            <p:nvPr/>
          </p:nvSpPr>
          <p:spPr>
            <a:xfrm>
              <a:off x="3271676" y="1413067"/>
              <a:ext cx="90465" cy="9372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40" name="CaixaDeTexto 375"/>
            <p:cNvSpPr txBox="1">
              <a:spLocks noChangeArrowheads="1"/>
            </p:cNvSpPr>
            <p:nvPr/>
          </p:nvSpPr>
          <p:spPr bwMode="auto">
            <a:xfrm>
              <a:off x="2416224" y="134158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/>
                <a:t>Manauara</a:t>
              </a:r>
            </a:p>
          </p:txBody>
        </p:sp>
      </p:grpSp>
      <p:grpSp>
        <p:nvGrpSpPr>
          <p:cNvPr id="15466" name="Grupo 451"/>
          <p:cNvGrpSpPr>
            <a:grpSpLocks/>
          </p:cNvGrpSpPr>
          <p:nvPr/>
        </p:nvGrpSpPr>
        <p:grpSpPr bwMode="auto">
          <a:xfrm>
            <a:off x="2081213" y="4046538"/>
            <a:ext cx="1101725" cy="315912"/>
            <a:chOff x="2081742" y="4046619"/>
            <a:chExt cx="1101453" cy="315174"/>
          </a:xfrm>
        </p:grpSpPr>
        <p:sp>
          <p:nvSpPr>
            <p:cNvPr id="342" name="Triângulo isósceles 341"/>
            <p:cNvSpPr/>
            <p:nvPr/>
          </p:nvSpPr>
          <p:spPr>
            <a:xfrm>
              <a:off x="2308698" y="4268350"/>
              <a:ext cx="92052" cy="9344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38" name="CaixaDeTexto 378"/>
            <p:cNvSpPr txBox="1">
              <a:spLocks noChangeArrowheads="1"/>
            </p:cNvSpPr>
            <p:nvPr/>
          </p:nvSpPr>
          <p:spPr bwMode="auto">
            <a:xfrm>
              <a:off x="2081742" y="4046619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Gera</a:t>
              </a:r>
            </a:p>
          </p:txBody>
        </p:sp>
      </p:grpSp>
      <p:grpSp>
        <p:nvGrpSpPr>
          <p:cNvPr id="15468" name="Grupo 452"/>
          <p:cNvGrpSpPr>
            <a:grpSpLocks/>
          </p:cNvGrpSpPr>
          <p:nvPr/>
        </p:nvGrpSpPr>
        <p:grpSpPr bwMode="auto">
          <a:xfrm>
            <a:off x="2949575" y="4168775"/>
            <a:ext cx="1101725" cy="363538"/>
            <a:chOff x="2949429" y="4168153"/>
            <a:chExt cx="1101453" cy="363659"/>
          </a:xfrm>
        </p:grpSpPr>
        <p:sp>
          <p:nvSpPr>
            <p:cNvPr id="338" name="Triângulo isósceles 337"/>
            <p:cNvSpPr/>
            <p:nvPr/>
          </p:nvSpPr>
          <p:spPr>
            <a:xfrm>
              <a:off x="3443020" y="4168153"/>
              <a:ext cx="92052" cy="936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36" name="CaixaDeTexto 379"/>
            <p:cNvSpPr txBox="1">
              <a:spLocks noChangeArrowheads="1"/>
            </p:cNvSpPr>
            <p:nvPr/>
          </p:nvSpPr>
          <p:spPr bwMode="auto">
            <a:xfrm>
              <a:off x="2949429" y="4285591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Flores</a:t>
              </a:r>
            </a:p>
          </p:txBody>
        </p:sp>
      </p:grpSp>
      <p:grpSp>
        <p:nvGrpSpPr>
          <p:cNvPr id="15469" name="Grupo 461"/>
          <p:cNvGrpSpPr>
            <a:grpSpLocks/>
          </p:cNvGrpSpPr>
          <p:nvPr/>
        </p:nvGrpSpPr>
        <p:grpSpPr bwMode="auto">
          <a:xfrm>
            <a:off x="4384675" y="5018088"/>
            <a:ext cx="1100138" cy="282575"/>
            <a:chOff x="4384081" y="5017756"/>
            <a:chExt cx="1101453" cy="283579"/>
          </a:xfrm>
        </p:grpSpPr>
        <p:sp>
          <p:nvSpPr>
            <p:cNvPr id="15533" name="CaixaDeTexto 374"/>
            <p:cNvSpPr txBox="1">
              <a:spLocks noChangeArrowheads="1"/>
            </p:cNvSpPr>
            <p:nvPr/>
          </p:nvSpPr>
          <p:spPr bwMode="auto">
            <a:xfrm>
              <a:off x="4384081" y="505511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/>
                <a:t>D. Industrial</a:t>
              </a:r>
            </a:p>
          </p:txBody>
        </p:sp>
        <p:sp>
          <p:nvSpPr>
            <p:cNvPr id="335" name="Fluxograma: Processo 334"/>
            <p:cNvSpPr/>
            <p:nvPr/>
          </p:nvSpPr>
          <p:spPr>
            <a:xfrm>
              <a:off x="4905403" y="5017756"/>
              <a:ext cx="66755" cy="63726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471" name="Grupo 465"/>
          <p:cNvGrpSpPr>
            <a:grpSpLocks/>
          </p:cNvGrpSpPr>
          <p:nvPr/>
        </p:nvGrpSpPr>
        <p:grpSpPr bwMode="auto">
          <a:xfrm>
            <a:off x="4905375" y="4706938"/>
            <a:ext cx="1100138" cy="322262"/>
            <a:chOff x="4904693" y="4707048"/>
            <a:chExt cx="1101453" cy="322250"/>
          </a:xfrm>
        </p:grpSpPr>
        <p:sp>
          <p:nvSpPr>
            <p:cNvPr id="15531" name="CaixaDeTexto 373"/>
            <p:cNvSpPr txBox="1">
              <a:spLocks noChangeArrowheads="1"/>
            </p:cNvSpPr>
            <p:nvPr/>
          </p:nvSpPr>
          <p:spPr bwMode="auto">
            <a:xfrm>
              <a:off x="4904693" y="4783077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/>
                <a:t>D. Dois</a:t>
              </a:r>
            </a:p>
          </p:txBody>
        </p:sp>
        <p:sp>
          <p:nvSpPr>
            <p:cNvPr id="360" name="Fluxograma: Processo 359"/>
            <p:cNvSpPr/>
            <p:nvPr/>
          </p:nvSpPr>
          <p:spPr>
            <a:xfrm>
              <a:off x="5394227" y="4707048"/>
              <a:ext cx="66755" cy="6349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472" name="Grupo 463"/>
          <p:cNvGrpSpPr>
            <a:grpSpLocks/>
          </p:cNvGrpSpPr>
          <p:nvPr/>
        </p:nvGrpSpPr>
        <p:grpSpPr bwMode="auto">
          <a:xfrm>
            <a:off x="5303838" y="4451350"/>
            <a:ext cx="1101725" cy="319088"/>
            <a:chOff x="5304298" y="4451754"/>
            <a:chExt cx="1101453" cy="319165"/>
          </a:xfrm>
        </p:grpSpPr>
        <p:sp>
          <p:nvSpPr>
            <p:cNvPr id="347" name="Triângulo isósceles 346"/>
            <p:cNvSpPr/>
            <p:nvPr/>
          </p:nvSpPr>
          <p:spPr>
            <a:xfrm>
              <a:off x="5499512" y="4677233"/>
              <a:ext cx="92052" cy="936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30" name="CaixaDeTexto 331"/>
            <p:cNvSpPr txBox="1">
              <a:spLocks noChangeArrowheads="1"/>
            </p:cNvSpPr>
            <p:nvPr/>
          </p:nvSpPr>
          <p:spPr bwMode="auto">
            <a:xfrm>
              <a:off x="5304298" y="4451754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Tambaqui</a:t>
              </a:r>
            </a:p>
          </p:txBody>
        </p:sp>
      </p:grpSp>
      <p:sp>
        <p:nvSpPr>
          <p:cNvPr id="15467" name="CaixaDeTexto 267"/>
          <p:cNvSpPr txBox="1">
            <a:spLocks noChangeArrowheads="1"/>
          </p:cNvSpPr>
          <p:nvPr/>
        </p:nvSpPr>
        <p:spPr bwMode="auto">
          <a:xfrm>
            <a:off x="-168216" y="6127841"/>
            <a:ext cx="1101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000" b="1" dirty="0"/>
              <a:t>Manacapuru</a:t>
            </a:r>
          </a:p>
        </p:txBody>
      </p:sp>
      <p:sp>
        <p:nvSpPr>
          <p:cNvPr id="477" name="Rectângulo 476"/>
          <p:cNvSpPr/>
          <p:nvPr/>
        </p:nvSpPr>
        <p:spPr>
          <a:xfrm>
            <a:off x="412750" y="4724400"/>
            <a:ext cx="107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Nova</a:t>
            </a:r>
          </a:p>
        </p:txBody>
      </p:sp>
      <p:sp>
        <p:nvSpPr>
          <p:cNvPr id="283" name="Rectângulo 282"/>
          <p:cNvSpPr/>
          <p:nvPr/>
        </p:nvSpPr>
        <p:spPr>
          <a:xfrm>
            <a:off x="431800" y="5059363"/>
            <a:ext cx="1060450" cy="268287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Ampliação</a:t>
            </a:r>
          </a:p>
        </p:txBody>
      </p:sp>
      <p:sp>
        <p:nvSpPr>
          <p:cNvPr id="15470" name="CaixaDeTexto 259"/>
          <p:cNvSpPr txBox="1">
            <a:spLocks noChangeArrowheads="1"/>
          </p:cNvSpPr>
          <p:nvPr/>
        </p:nvSpPr>
        <p:spPr bwMode="auto">
          <a:xfrm>
            <a:off x="5353050" y="3640138"/>
            <a:ext cx="1101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000" b="1"/>
              <a:t>São José</a:t>
            </a:r>
          </a:p>
        </p:txBody>
      </p:sp>
      <p:sp>
        <p:nvSpPr>
          <p:cNvPr id="262" name="Triângulo isósceles 261"/>
          <p:cNvSpPr/>
          <p:nvPr/>
        </p:nvSpPr>
        <p:spPr>
          <a:xfrm>
            <a:off x="6070600" y="5135563"/>
            <a:ext cx="92075" cy="936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5" name="Retângulo 264"/>
          <p:cNvSpPr/>
          <p:nvPr/>
        </p:nvSpPr>
        <p:spPr>
          <a:xfrm>
            <a:off x="4203700" y="4181475"/>
            <a:ext cx="1285875" cy="24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SE Manaus</a:t>
            </a:r>
          </a:p>
        </p:txBody>
      </p:sp>
      <p:grpSp>
        <p:nvGrpSpPr>
          <p:cNvPr id="15473" name="Grupo 286"/>
          <p:cNvGrpSpPr>
            <a:grpSpLocks/>
          </p:cNvGrpSpPr>
          <p:nvPr/>
        </p:nvGrpSpPr>
        <p:grpSpPr bwMode="auto">
          <a:xfrm>
            <a:off x="2657475" y="3721100"/>
            <a:ext cx="1101725" cy="292100"/>
            <a:chOff x="2667372" y="3732552"/>
            <a:chExt cx="1101453" cy="293242"/>
          </a:xfrm>
        </p:grpSpPr>
        <p:sp>
          <p:nvSpPr>
            <p:cNvPr id="15527" name="CaixaDeTexto 287"/>
            <p:cNvSpPr txBox="1">
              <a:spLocks noChangeArrowheads="1"/>
            </p:cNvSpPr>
            <p:nvPr/>
          </p:nvSpPr>
          <p:spPr bwMode="auto">
            <a:xfrm>
              <a:off x="2667372" y="3732552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/>
                <a:t>Redenção</a:t>
              </a:r>
            </a:p>
          </p:txBody>
        </p:sp>
        <p:sp>
          <p:nvSpPr>
            <p:cNvPr id="289" name="Fluxograma: Processo 288"/>
            <p:cNvSpPr/>
            <p:nvPr/>
          </p:nvSpPr>
          <p:spPr>
            <a:xfrm>
              <a:off x="3160963" y="3962046"/>
              <a:ext cx="66659" cy="6374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77" name="Fluxograma: Processo 176"/>
          <p:cNvSpPr/>
          <p:nvPr/>
        </p:nvSpPr>
        <p:spPr>
          <a:xfrm>
            <a:off x="2536825" y="4894263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475" name="CaixaDeTexto 177"/>
          <p:cNvSpPr txBox="1">
            <a:spLocks noChangeArrowheads="1"/>
          </p:cNvSpPr>
          <p:nvPr/>
        </p:nvSpPr>
        <p:spPr bwMode="auto">
          <a:xfrm>
            <a:off x="2286000" y="4986338"/>
            <a:ext cx="1101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 b="1"/>
              <a:t>P. Ismael</a:t>
            </a:r>
          </a:p>
        </p:txBody>
      </p:sp>
      <p:grpSp>
        <p:nvGrpSpPr>
          <p:cNvPr id="15474" name="Grupo 180"/>
          <p:cNvGrpSpPr>
            <a:grpSpLocks/>
          </p:cNvGrpSpPr>
          <p:nvPr/>
        </p:nvGrpSpPr>
        <p:grpSpPr bwMode="auto">
          <a:xfrm>
            <a:off x="5067300" y="3021013"/>
            <a:ext cx="1101725" cy="293687"/>
            <a:chOff x="5067812" y="3021791"/>
            <a:chExt cx="1101453" cy="293260"/>
          </a:xfrm>
        </p:grpSpPr>
        <p:sp>
          <p:nvSpPr>
            <p:cNvPr id="182" name="Fluxograma: Processo 181"/>
            <p:cNvSpPr/>
            <p:nvPr/>
          </p:nvSpPr>
          <p:spPr>
            <a:xfrm>
              <a:off x="5466177" y="3251643"/>
              <a:ext cx="66659" cy="6340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26" name="CaixaDeTexto 182"/>
            <p:cNvSpPr txBox="1">
              <a:spLocks noChangeArrowheads="1"/>
            </p:cNvSpPr>
            <p:nvPr/>
          </p:nvSpPr>
          <p:spPr bwMode="auto">
            <a:xfrm>
              <a:off x="5067812" y="3021791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/>
                <a:t>Mutirão</a:t>
              </a:r>
            </a:p>
          </p:txBody>
        </p:sp>
      </p:grpSp>
      <p:grpSp>
        <p:nvGrpSpPr>
          <p:cNvPr id="15476" name="Grupo 183"/>
          <p:cNvGrpSpPr>
            <a:grpSpLocks/>
          </p:cNvGrpSpPr>
          <p:nvPr/>
        </p:nvGrpSpPr>
        <p:grpSpPr bwMode="auto">
          <a:xfrm>
            <a:off x="3786188" y="2501900"/>
            <a:ext cx="1217612" cy="328612"/>
            <a:chOff x="3785660" y="2501851"/>
            <a:chExt cx="1218388" cy="329221"/>
          </a:xfrm>
        </p:grpSpPr>
        <p:sp>
          <p:nvSpPr>
            <p:cNvPr id="185" name="Fluxograma: Processo 184"/>
            <p:cNvSpPr/>
            <p:nvPr/>
          </p:nvSpPr>
          <p:spPr>
            <a:xfrm>
              <a:off x="4249505" y="2501851"/>
              <a:ext cx="66717" cy="63618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24" name="CaixaDeTexto 185"/>
            <p:cNvSpPr txBox="1">
              <a:spLocks noChangeArrowheads="1"/>
            </p:cNvSpPr>
            <p:nvPr/>
          </p:nvSpPr>
          <p:spPr bwMode="auto">
            <a:xfrm>
              <a:off x="3785660" y="2584851"/>
              <a:ext cx="12183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 dirty="0"/>
                <a:t>Santa Etelvina I e II</a:t>
              </a:r>
            </a:p>
          </p:txBody>
        </p:sp>
      </p:grpSp>
      <p:sp>
        <p:nvSpPr>
          <p:cNvPr id="187" name="Fluxograma: Processo 186"/>
          <p:cNvSpPr/>
          <p:nvPr/>
        </p:nvSpPr>
        <p:spPr>
          <a:xfrm>
            <a:off x="3667125" y="2114550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77" name="Grupo 188"/>
          <p:cNvGrpSpPr>
            <a:grpSpLocks/>
          </p:cNvGrpSpPr>
          <p:nvPr/>
        </p:nvGrpSpPr>
        <p:grpSpPr bwMode="auto">
          <a:xfrm>
            <a:off x="4355976" y="5373216"/>
            <a:ext cx="1100138" cy="285750"/>
            <a:chOff x="4431755" y="5376888"/>
            <a:chExt cx="1101453" cy="285915"/>
          </a:xfrm>
        </p:grpSpPr>
        <p:sp>
          <p:nvSpPr>
            <p:cNvPr id="15521" name="CaixaDeTexto 189"/>
            <p:cNvSpPr txBox="1">
              <a:spLocks noChangeArrowheads="1"/>
            </p:cNvSpPr>
            <p:nvPr/>
          </p:nvSpPr>
          <p:spPr bwMode="auto">
            <a:xfrm>
              <a:off x="4431755" y="5416582"/>
              <a:ext cx="11014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pt-BR" sz="1000" b="1"/>
                <a:t>Marapatá</a:t>
              </a:r>
            </a:p>
          </p:txBody>
        </p:sp>
        <p:sp>
          <p:nvSpPr>
            <p:cNvPr id="191" name="Fluxograma: Processo 190"/>
            <p:cNvSpPr/>
            <p:nvPr/>
          </p:nvSpPr>
          <p:spPr>
            <a:xfrm>
              <a:off x="4717847" y="5376888"/>
              <a:ext cx="66755" cy="63537"/>
            </a:xfrm>
            <a:prstGeom prst="flowChartProces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478" name="Grupo 145"/>
          <p:cNvGrpSpPr>
            <a:grpSpLocks/>
          </p:cNvGrpSpPr>
          <p:nvPr/>
        </p:nvGrpSpPr>
        <p:grpSpPr bwMode="auto">
          <a:xfrm>
            <a:off x="4427984" y="3861048"/>
            <a:ext cx="1379538" cy="244475"/>
            <a:chOff x="4427955" y="3860765"/>
            <a:chExt cx="1378953" cy="245182"/>
          </a:xfrm>
        </p:grpSpPr>
        <p:sp>
          <p:nvSpPr>
            <p:cNvPr id="195" name="Retângulo 194"/>
            <p:cNvSpPr/>
            <p:nvPr/>
          </p:nvSpPr>
          <p:spPr>
            <a:xfrm>
              <a:off x="4427955" y="3860765"/>
              <a:ext cx="1378953" cy="245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>
                  <a:solidFill>
                    <a:schemeClr val="tx1"/>
                  </a:solidFill>
                </a:rPr>
                <a:t>SE  Cachoeira </a:t>
              </a:r>
              <a:endParaRPr lang="pt-BR" sz="9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pt-BR" sz="900" b="1" dirty="0" smtClean="0">
                  <a:solidFill>
                    <a:schemeClr val="tx1"/>
                  </a:solidFill>
                </a:rPr>
                <a:t>Grande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4616340" y="3893951"/>
              <a:ext cx="145988" cy="1162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97" name="Retângulo 196"/>
          <p:cNvSpPr/>
          <p:nvPr/>
        </p:nvSpPr>
        <p:spPr>
          <a:xfrm>
            <a:off x="4319588" y="4244975"/>
            <a:ext cx="146050" cy="115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8" name="Forma livre 197"/>
          <p:cNvSpPr/>
          <p:nvPr/>
        </p:nvSpPr>
        <p:spPr>
          <a:xfrm>
            <a:off x="4459288" y="4019550"/>
            <a:ext cx="225425" cy="250825"/>
          </a:xfrm>
          <a:custGeom>
            <a:avLst/>
            <a:gdLst>
              <a:gd name="connsiteX0" fmla="*/ 0 w 224286"/>
              <a:gd name="connsiteY0" fmla="*/ 250166 h 250166"/>
              <a:gd name="connsiteX1" fmla="*/ 120769 w 224286"/>
              <a:gd name="connsiteY1" fmla="*/ 198408 h 250166"/>
              <a:gd name="connsiteX2" fmla="*/ 189781 w 224286"/>
              <a:gd name="connsiteY2" fmla="*/ 129397 h 250166"/>
              <a:gd name="connsiteX3" fmla="*/ 224286 w 224286"/>
              <a:gd name="connsiteY3" fmla="*/ 0 h 2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286" h="250166">
                <a:moveTo>
                  <a:pt x="0" y="250166"/>
                </a:moveTo>
                <a:cubicBezTo>
                  <a:pt x="44569" y="234351"/>
                  <a:pt x="89139" y="218536"/>
                  <a:pt x="120769" y="198408"/>
                </a:cubicBezTo>
                <a:cubicBezTo>
                  <a:pt x="152399" y="178280"/>
                  <a:pt x="172528" y="162465"/>
                  <a:pt x="189781" y="129397"/>
                </a:cubicBezTo>
                <a:cubicBezTo>
                  <a:pt x="207034" y="96329"/>
                  <a:pt x="215660" y="48164"/>
                  <a:pt x="224286" y="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5" name="Forma livre 244"/>
          <p:cNvSpPr/>
          <p:nvPr/>
        </p:nvSpPr>
        <p:spPr>
          <a:xfrm>
            <a:off x="508480" y="6065029"/>
            <a:ext cx="792163" cy="144463"/>
          </a:xfrm>
          <a:custGeom>
            <a:avLst/>
            <a:gdLst>
              <a:gd name="connsiteX0" fmla="*/ 718457 w 718457"/>
              <a:gd name="connsiteY0" fmla="*/ 105027 h 144215"/>
              <a:gd name="connsiteX1" fmla="*/ 483325 w 718457"/>
              <a:gd name="connsiteY1" fmla="*/ 524 h 144215"/>
              <a:gd name="connsiteX2" fmla="*/ 0 w 718457"/>
              <a:gd name="connsiteY2" fmla="*/ 144215 h 144215"/>
              <a:gd name="connsiteX0" fmla="*/ 718457 w 718457"/>
              <a:gd name="connsiteY0" fmla="*/ 105027 h 144215"/>
              <a:gd name="connsiteX1" fmla="*/ 324417 w 718457"/>
              <a:gd name="connsiteY1" fmla="*/ 524 h 144215"/>
              <a:gd name="connsiteX2" fmla="*/ 0 w 718457"/>
              <a:gd name="connsiteY2" fmla="*/ 144215 h 144215"/>
              <a:gd name="connsiteX0" fmla="*/ 718457 w 718457"/>
              <a:gd name="connsiteY0" fmla="*/ 105027 h 144215"/>
              <a:gd name="connsiteX1" fmla="*/ 359730 w 718457"/>
              <a:gd name="connsiteY1" fmla="*/ 524 h 144215"/>
              <a:gd name="connsiteX2" fmla="*/ 0 w 718457"/>
              <a:gd name="connsiteY2" fmla="*/ 144215 h 14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457" h="144215">
                <a:moveTo>
                  <a:pt x="718457" y="105027"/>
                </a:moveTo>
                <a:cubicBezTo>
                  <a:pt x="660762" y="49510"/>
                  <a:pt x="479473" y="-6007"/>
                  <a:pt x="359730" y="524"/>
                </a:cubicBezTo>
                <a:cubicBezTo>
                  <a:pt x="239987" y="7055"/>
                  <a:pt x="181791" y="75635"/>
                  <a:pt x="0" y="144215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6" name="Fluxograma: Processo 245"/>
          <p:cNvSpPr/>
          <p:nvPr/>
        </p:nvSpPr>
        <p:spPr>
          <a:xfrm>
            <a:off x="4138613" y="2589213"/>
            <a:ext cx="65087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80" name="Grupo 150"/>
          <p:cNvGrpSpPr>
            <a:grpSpLocks/>
          </p:cNvGrpSpPr>
          <p:nvPr/>
        </p:nvGrpSpPr>
        <p:grpSpPr bwMode="auto">
          <a:xfrm>
            <a:off x="3855243" y="920750"/>
            <a:ext cx="4441195" cy="2668319"/>
            <a:chOff x="3825850" y="899770"/>
            <a:chExt cx="4441183" cy="2668094"/>
          </a:xfrm>
        </p:grpSpPr>
        <p:sp>
          <p:nvSpPr>
            <p:cNvPr id="263" name="Forma livre 262"/>
            <p:cNvSpPr/>
            <p:nvPr/>
          </p:nvSpPr>
          <p:spPr>
            <a:xfrm>
              <a:off x="3825850" y="899770"/>
              <a:ext cx="2843205" cy="2477878"/>
            </a:xfrm>
            <a:custGeom>
              <a:avLst/>
              <a:gdLst>
                <a:gd name="connsiteX0" fmla="*/ 2765145 w 2772671"/>
                <a:gd name="connsiteY0" fmla="*/ 2223820 h 2223820"/>
                <a:gd name="connsiteX1" fmla="*/ 2772460 w 2772671"/>
                <a:gd name="connsiteY1" fmla="*/ 2092147 h 2223820"/>
                <a:gd name="connsiteX2" fmla="*/ 2757830 w 2772671"/>
                <a:gd name="connsiteY2" fmla="*/ 1689811 h 2223820"/>
                <a:gd name="connsiteX3" fmla="*/ 2750515 w 2772671"/>
                <a:gd name="connsiteY3" fmla="*/ 1272844 h 2223820"/>
                <a:gd name="connsiteX4" fmla="*/ 2648102 w 2772671"/>
                <a:gd name="connsiteY4" fmla="*/ 958291 h 2223820"/>
                <a:gd name="connsiteX5" fmla="*/ 2362809 w 2772671"/>
                <a:gd name="connsiteY5" fmla="*/ 548640 h 2223820"/>
                <a:gd name="connsiteX6" fmla="*/ 1799539 w 2772671"/>
                <a:gd name="connsiteY6" fmla="*/ 285292 h 2223820"/>
                <a:gd name="connsiteX7" fmla="*/ 987552 w 2772671"/>
                <a:gd name="connsiteY7" fmla="*/ 117043 h 2223820"/>
                <a:gd name="connsiteX8" fmla="*/ 380390 w 2772671"/>
                <a:gd name="connsiteY8" fmla="*/ 36576 h 2223820"/>
                <a:gd name="connsiteX9" fmla="*/ 0 w 2772671"/>
                <a:gd name="connsiteY9" fmla="*/ 0 h 222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2671" h="2223820">
                  <a:moveTo>
                    <a:pt x="2765145" y="2223820"/>
                  </a:moveTo>
                  <a:cubicBezTo>
                    <a:pt x="2769412" y="2202484"/>
                    <a:pt x="2773679" y="2181148"/>
                    <a:pt x="2772460" y="2092147"/>
                  </a:cubicBezTo>
                  <a:cubicBezTo>
                    <a:pt x="2771241" y="2003146"/>
                    <a:pt x="2761487" y="1826361"/>
                    <a:pt x="2757830" y="1689811"/>
                  </a:cubicBezTo>
                  <a:cubicBezTo>
                    <a:pt x="2754173" y="1553261"/>
                    <a:pt x="2768803" y="1394764"/>
                    <a:pt x="2750515" y="1272844"/>
                  </a:cubicBezTo>
                  <a:cubicBezTo>
                    <a:pt x="2732227" y="1150924"/>
                    <a:pt x="2712720" y="1078992"/>
                    <a:pt x="2648102" y="958291"/>
                  </a:cubicBezTo>
                  <a:cubicBezTo>
                    <a:pt x="2583484" y="837590"/>
                    <a:pt x="2504236" y="660806"/>
                    <a:pt x="2362809" y="548640"/>
                  </a:cubicBezTo>
                  <a:cubicBezTo>
                    <a:pt x="2221382" y="436474"/>
                    <a:pt x="2028748" y="357225"/>
                    <a:pt x="1799539" y="285292"/>
                  </a:cubicBezTo>
                  <a:cubicBezTo>
                    <a:pt x="1570330" y="213359"/>
                    <a:pt x="1224077" y="158496"/>
                    <a:pt x="987552" y="117043"/>
                  </a:cubicBezTo>
                  <a:cubicBezTo>
                    <a:pt x="751027" y="75590"/>
                    <a:pt x="544982" y="56083"/>
                    <a:pt x="380390" y="36576"/>
                  </a:cubicBezTo>
                  <a:cubicBezTo>
                    <a:pt x="215798" y="17069"/>
                    <a:pt x="107899" y="8534"/>
                    <a:pt x="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5481" name="Grupo 148"/>
            <p:cNvGrpSpPr>
              <a:grpSpLocks/>
            </p:cNvGrpSpPr>
            <p:nvPr/>
          </p:nvGrpSpPr>
          <p:grpSpPr bwMode="auto">
            <a:xfrm>
              <a:off x="5869915" y="3326584"/>
              <a:ext cx="2397118" cy="241280"/>
              <a:chOff x="5869915" y="3326584"/>
              <a:chExt cx="2397118" cy="241280"/>
            </a:xfrm>
          </p:grpSpPr>
          <p:sp>
            <p:nvSpPr>
              <p:cNvPr id="266" name="Retângulo 210"/>
              <p:cNvSpPr/>
              <p:nvPr/>
            </p:nvSpPr>
            <p:spPr>
              <a:xfrm>
                <a:off x="6603968" y="3377648"/>
                <a:ext cx="128588" cy="9683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67" name="Retângulo 211"/>
              <p:cNvSpPr/>
              <p:nvPr/>
            </p:nvSpPr>
            <p:spPr>
              <a:xfrm>
                <a:off x="5869915" y="3326584"/>
                <a:ext cx="2397118" cy="241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SE Jorge </a:t>
                </a:r>
                <a:endParaRPr lang="pt-BR" sz="1200" b="1" dirty="0" smtClean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pt-BR" sz="1200" b="1" dirty="0" smtClean="0">
                    <a:solidFill>
                      <a:schemeClr val="tx1"/>
                    </a:solidFill>
                  </a:rPr>
                  <a:t>Teixeira</a:t>
                </a:r>
                <a:endParaRPr lang="pt-BR" sz="12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482" name="Grupo 443"/>
          <p:cNvGrpSpPr>
            <a:grpSpLocks/>
          </p:cNvGrpSpPr>
          <p:nvPr/>
        </p:nvGrpSpPr>
        <p:grpSpPr bwMode="auto">
          <a:xfrm>
            <a:off x="4637088" y="3243263"/>
            <a:ext cx="2397125" cy="466725"/>
            <a:chOff x="4636743" y="3243583"/>
            <a:chExt cx="2396940" cy="465777"/>
          </a:xfrm>
        </p:grpSpPr>
        <p:sp>
          <p:nvSpPr>
            <p:cNvPr id="251" name="Retângulo 218"/>
            <p:cNvSpPr/>
            <p:nvPr/>
          </p:nvSpPr>
          <p:spPr>
            <a:xfrm>
              <a:off x="4636743" y="3243583"/>
              <a:ext cx="2396940" cy="2423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>
                  <a:solidFill>
                    <a:schemeClr val="tx1"/>
                  </a:solidFill>
                </a:rPr>
                <a:t>SE Mutirão</a:t>
              </a:r>
            </a:p>
          </p:txBody>
        </p:sp>
        <p:grpSp>
          <p:nvGrpSpPr>
            <p:cNvPr id="15483" name="Grupo 144"/>
            <p:cNvGrpSpPr>
              <a:grpSpLocks/>
            </p:cNvGrpSpPr>
            <p:nvPr/>
          </p:nvGrpSpPr>
          <p:grpSpPr bwMode="auto">
            <a:xfrm>
              <a:off x="5374329" y="3276938"/>
              <a:ext cx="1293992" cy="432422"/>
              <a:chOff x="5374329" y="3276938"/>
              <a:chExt cx="1293992" cy="432422"/>
            </a:xfrm>
          </p:grpSpPr>
          <p:sp>
            <p:nvSpPr>
              <p:cNvPr id="254" name="Forma livre 253"/>
              <p:cNvSpPr/>
              <p:nvPr/>
            </p:nvSpPr>
            <p:spPr>
              <a:xfrm>
                <a:off x="5443131" y="3405179"/>
                <a:ext cx="1085766" cy="304181"/>
              </a:xfrm>
              <a:custGeom>
                <a:avLst/>
                <a:gdLst>
                  <a:gd name="connsiteX0" fmla="*/ 990600 w 1004799"/>
                  <a:gd name="connsiteY0" fmla="*/ 69687 h 267771"/>
                  <a:gd name="connsiteX1" fmla="*/ 895350 w 1004799"/>
                  <a:gd name="connsiteY1" fmla="*/ 88737 h 267771"/>
                  <a:gd name="connsiteX2" fmla="*/ 866775 w 1004799"/>
                  <a:gd name="connsiteY2" fmla="*/ 98262 h 267771"/>
                  <a:gd name="connsiteX3" fmla="*/ 790575 w 1004799"/>
                  <a:gd name="connsiteY3" fmla="*/ 117312 h 267771"/>
                  <a:gd name="connsiteX4" fmla="*/ 695325 w 1004799"/>
                  <a:gd name="connsiteY4" fmla="*/ 107787 h 267771"/>
                  <a:gd name="connsiteX5" fmla="*/ 676275 w 1004799"/>
                  <a:gd name="connsiteY5" fmla="*/ 79212 h 267771"/>
                  <a:gd name="connsiteX6" fmla="*/ 647700 w 1004799"/>
                  <a:gd name="connsiteY6" fmla="*/ 60162 h 267771"/>
                  <a:gd name="connsiteX7" fmla="*/ 609600 w 1004799"/>
                  <a:gd name="connsiteY7" fmla="*/ 12537 h 267771"/>
                  <a:gd name="connsiteX8" fmla="*/ 600075 w 1004799"/>
                  <a:gd name="connsiteY8" fmla="*/ 41112 h 267771"/>
                  <a:gd name="connsiteX9" fmla="*/ 571500 w 1004799"/>
                  <a:gd name="connsiteY9" fmla="*/ 50637 h 267771"/>
                  <a:gd name="connsiteX10" fmla="*/ 542925 w 1004799"/>
                  <a:gd name="connsiteY10" fmla="*/ 79212 h 267771"/>
                  <a:gd name="connsiteX11" fmla="*/ 485775 w 1004799"/>
                  <a:gd name="connsiteY11" fmla="*/ 98262 h 267771"/>
                  <a:gd name="connsiteX12" fmla="*/ 457200 w 1004799"/>
                  <a:gd name="connsiteY12" fmla="*/ 107787 h 267771"/>
                  <a:gd name="connsiteX13" fmla="*/ 428625 w 1004799"/>
                  <a:gd name="connsiteY13" fmla="*/ 126837 h 267771"/>
                  <a:gd name="connsiteX14" fmla="*/ 409575 w 1004799"/>
                  <a:gd name="connsiteY14" fmla="*/ 155412 h 267771"/>
                  <a:gd name="connsiteX15" fmla="*/ 381000 w 1004799"/>
                  <a:gd name="connsiteY15" fmla="*/ 174462 h 267771"/>
                  <a:gd name="connsiteX16" fmla="*/ 371475 w 1004799"/>
                  <a:gd name="connsiteY16" fmla="*/ 203037 h 267771"/>
                  <a:gd name="connsiteX17" fmla="*/ 314325 w 1004799"/>
                  <a:gd name="connsiteY17" fmla="*/ 222087 h 267771"/>
                  <a:gd name="connsiteX18" fmla="*/ 285750 w 1004799"/>
                  <a:gd name="connsiteY18" fmla="*/ 231612 h 267771"/>
                  <a:gd name="connsiteX19" fmla="*/ 257175 w 1004799"/>
                  <a:gd name="connsiteY19" fmla="*/ 241137 h 267771"/>
                  <a:gd name="connsiteX20" fmla="*/ 228600 w 1004799"/>
                  <a:gd name="connsiteY20" fmla="*/ 260187 h 267771"/>
                  <a:gd name="connsiteX21" fmla="*/ 190500 w 1004799"/>
                  <a:gd name="connsiteY21" fmla="*/ 212562 h 267771"/>
                  <a:gd name="connsiteX22" fmla="*/ 161925 w 1004799"/>
                  <a:gd name="connsiteY22" fmla="*/ 183987 h 267771"/>
                  <a:gd name="connsiteX23" fmla="*/ 114300 w 1004799"/>
                  <a:gd name="connsiteY23" fmla="*/ 136362 h 267771"/>
                  <a:gd name="connsiteX24" fmla="*/ 66675 w 1004799"/>
                  <a:gd name="connsiteY24" fmla="*/ 88737 h 267771"/>
                  <a:gd name="connsiteX25" fmla="*/ 47625 w 1004799"/>
                  <a:gd name="connsiteY25" fmla="*/ 60162 h 267771"/>
                  <a:gd name="connsiteX26" fmla="*/ 19050 w 1004799"/>
                  <a:gd name="connsiteY26" fmla="*/ 31587 h 267771"/>
                  <a:gd name="connsiteX27" fmla="*/ 0 w 1004799"/>
                  <a:gd name="connsiteY27" fmla="*/ 3012 h 26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4799" h="267771">
                    <a:moveTo>
                      <a:pt x="990600" y="69687"/>
                    </a:moveTo>
                    <a:cubicBezTo>
                      <a:pt x="926042" y="91206"/>
                      <a:pt x="1004799" y="66847"/>
                      <a:pt x="895350" y="88737"/>
                    </a:cubicBezTo>
                    <a:cubicBezTo>
                      <a:pt x="885505" y="90706"/>
                      <a:pt x="876515" y="95827"/>
                      <a:pt x="866775" y="98262"/>
                    </a:cubicBezTo>
                    <a:lnTo>
                      <a:pt x="790575" y="117312"/>
                    </a:lnTo>
                    <a:cubicBezTo>
                      <a:pt x="758825" y="114137"/>
                      <a:pt x="725596" y="117877"/>
                      <a:pt x="695325" y="107787"/>
                    </a:cubicBezTo>
                    <a:cubicBezTo>
                      <a:pt x="684465" y="104167"/>
                      <a:pt x="684370" y="87307"/>
                      <a:pt x="676275" y="79212"/>
                    </a:cubicBezTo>
                    <a:cubicBezTo>
                      <a:pt x="668180" y="71117"/>
                      <a:pt x="657225" y="66512"/>
                      <a:pt x="647700" y="60162"/>
                    </a:cubicBezTo>
                    <a:cubicBezTo>
                      <a:pt x="643690" y="48133"/>
                      <a:pt x="636113" y="5909"/>
                      <a:pt x="609600" y="12537"/>
                    </a:cubicBezTo>
                    <a:cubicBezTo>
                      <a:pt x="599860" y="14972"/>
                      <a:pt x="607175" y="34012"/>
                      <a:pt x="600075" y="41112"/>
                    </a:cubicBezTo>
                    <a:cubicBezTo>
                      <a:pt x="592975" y="48212"/>
                      <a:pt x="581025" y="47462"/>
                      <a:pt x="571500" y="50637"/>
                    </a:cubicBezTo>
                    <a:cubicBezTo>
                      <a:pt x="561975" y="60162"/>
                      <a:pt x="554700" y="72670"/>
                      <a:pt x="542925" y="79212"/>
                    </a:cubicBezTo>
                    <a:cubicBezTo>
                      <a:pt x="525372" y="88964"/>
                      <a:pt x="504825" y="91912"/>
                      <a:pt x="485775" y="98262"/>
                    </a:cubicBezTo>
                    <a:cubicBezTo>
                      <a:pt x="476250" y="101437"/>
                      <a:pt x="465554" y="102218"/>
                      <a:pt x="457200" y="107787"/>
                    </a:cubicBezTo>
                    <a:lnTo>
                      <a:pt x="428625" y="126837"/>
                    </a:lnTo>
                    <a:cubicBezTo>
                      <a:pt x="422275" y="136362"/>
                      <a:pt x="417670" y="147317"/>
                      <a:pt x="409575" y="155412"/>
                    </a:cubicBezTo>
                    <a:cubicBezTo>
                      <a:pt x="401480" y="163507"/>
                      <a:pt x="388151" y="165523"/>
                      <a:pt x="381000" y="174462"/>
                    </a:cubicBezTo>
                    <a:cubicBezTo>
                      <a:pt x="374728" y="182302"/>
                      <a:pt x="379645" y="197201"/>
                      <a:pt x="371475" y="203037"/>
                    </a:cubicBezTo>
                    <a:cubicBezTo>
                      <a:pt x="355135" y="214709"/>
                      <a:pt x="333375" y="215737"/>
                      <a:pt x="314325" y="222087"/>
                    </a:cubicBezTo>
                    <a:lnTo>
                      <a:pt x="285750" y="231612"/>
                    </a:lnTo>
                    <a:cubicBezTo>
                      <a:pt x="276225" y="234787"/>
                      <a:pt x="265529" y="235568"/>
                      <a:pt x="257175" y="241137"/>
                    </a:cubicBezTo>
                    <a:lnTo>
                      <a:pt x="228600" y="260187"/>
                    </a:lnTo>
                    <a:cubicBezTo>
                      <a:pt x="164693" y="217582"/>
                      <a:pt x="227306" y="267771"/>
                      <a:pt x="190500" y="212562"/>
                    </a:cubicBezTo>
                    <a:cubicBezTo>
                      <a:pt x="183028" y="201354"/>
                      <a:pt x="170549" y="194335"/>
                      <a:pt x="161925" y="183987"/>
                    </a:cubicBezTo>
                    <a:cubicBezTo>
                      <a:pt x="122237" y="136362"/>
                      <a:pt x="166687" y="171287"/>
                      <a:pt x="114300" y="136362"/>
                    </a:cubicBezTo>
                    <a:cubicBezTo>
                      <a:pt x="63500" y="60162"/>
                      <a:pt x="130175" y="152237"/>
                      <a:pt x="66675" y="88737"/>
                    </a:cubicBezTo>
                    <a:cubicBezTo>
                      <a:pt x="58580" y="80642"/>
                      <a:pt x="54954" y="68956"/>
                      <a:pt x="47625" y="60162"/>
                    </a:cubicBezTo>
                    <a:cubicBezTo>
                      <a:pt x="39001" y="49814"/>
                      <a:pt x="28575" y="41112"/>
                      <a:pt x="19050" y="31587"/>
                    </a:cubicBezTo>
                    <a:cubicBezTo>
                      <a:pt x="8521" y="0"/>
                      <a:pt x="19565" y="3012"/>
                      <a:pt x="0" y="3012"/>
                    </a:cubicBezTo>
                  </a:path>
                </a:pathLst>
              </a:cu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55" name="Retângulo 221"/>
              <p:cNvSpPr/>
              <p:nvPr/>
            </p:nvSpPr>
            <p:spPr>
              <a:xfrm>
                <a:off x="5374873" y="3276852"/>
                <a:ext cx="139689" cy="1140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56" name="Retângulo 222"/>
              <p:cNvSpPr/>
              <p:nvPr/>
            </p:nvSpPr>
            <p:spPr>
              <a:xfrm>
                <a:off x="6528897" y="3400426"/>
                <a:ext cx="139689" cy="1140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</p:grpSp>
      <p:sp>
        <p:nvSpPr>
          <p:cNvPr id="274" name="Forma livre 273"/>
          <p:cNvSpPr/>
          <p:nvPr/>
        </p:nvSpPr>
        <p:spPr>
          <a:xfrm>
            <a:off x="3363913" y="846138"/>
            <a:ext cx="90487" cy="142875"/>
          </a:xfrm>
          <a:custGeom>
            <a:avLst/>
            <a:gdLst>
              <a:gd name="connsiteX0" fmla="*/ 39370 w 90170"/>
              <a:gd name="connsiteY0" fmla="*/ 132503 h 143933"/>
              <a:gd name="connsiteX1" fmla="*/ 85090 w 90170"/>
              <a:gd name="connsiteY1" fmla="*/ 84243 h 143933"/>
              <a:gd name="connsiteX2" fmla="*/ 69850 w 90170"/>
              <a:gd name="connsiteY2" fmla="*/ 23283 h 143933"/>
              <a:gd name="connsiteX3" fmla="*/ 8890 w 90170"/>
              <a:gd name="connsiteY3" fmla="*/ 15663 h 143933"/>
              <a:gd name="connsiteX4" fmla="*/ 39370 w 90170"/>
              <a:gd name="connsiteY4" fmla="*/ 132503 h 1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70" h="143933">
                <a:moveTo>
                  <a:pt x="39370" y="132503"/>
                </a:moveTo>
                <a:cubicBezTo>
                  <a:pt x="52070" y="143933"/>
                  <a:pt x="80010" y="102446"/>
                  <a:pt x="85090" y="84243"/>
                </a:cubicBezTo>
                <a:cubicBezTo>
                  <a:pt x="90170" y="66040"/>
                  <a:pt x="82550" y="34713"/>
                  <a:pt x="69850" y="23283"/>
                </a:cubicBezTo>
                <a:cubicBezTo>
                  <a:pt x="57150" y="11853"/>
                  <a:pt x="17780" y="0"/>
                  <a:pt x="8890" y="15663"/>
                </a:cubicBezTo>
                <a:cubicBezTo>
                  <a:pt x="0" y="31326"/>
                  <a:pt x="26670" y="121073"/>
                  <a:pt x="39370" y="1325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484" name="Grupo 490"/>
          <p:cNvGrpSpPr>
            <a:grpSpLocks/>
          </p:cNvGrpSpPr>
          <p:nvPr/>
        </p:nvGrpSpPr>
        <p:grpSpPr bwMode="auto">
          <a:xfrm>
            <a:off x="2941638" y="823913"/>
            <a:ext cx="2397125" cy="368300"/>
            <a:chOff x="2942283" y="823458"/>
            <a:chExt cx="2396940" cy="368629"/>
          </a:xfrm>
        </p:grpSpPr>
        <p:grpSp>
          <p:nvGrpSpPr>
            <p:cNvPr id="15485" name="Grupo 155"/>
            <p:cNvGrpSpPr>
              <a:grpSpLocks/>
            </p:cNvGrpSpPr>
            <p:nvPr/>
          </p:nvGrpSpPr>
          <p:grpSpPr bwMode="auto">
            <a:xfrm>
              <a:off x="2942283" y="849188"/>
              <a:ext cx="2396940" cy="342899"/>
              <a:chOff x="2942283" y="849188"/>
              <a:chExt cx="2396940" cy="342899"/>
            </a:xfrm>
          </p:grpSpPr>
          <p:sp>
            <p:nvSpPr>
              <p:cNvPr id="281" name="Retângulo 284"/>
              <p:cNvSpPr/>
              <p:nvPr/>
            </p:nvSpPr>
            <p:spPr>
              <a:xfrm>
                <a:off x="2942283" y="948982"/>
                <a:ext cx="2396940" cy="2431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SE </a:t>
                </a:r>
                <a:r>
                  <a:rPr lang="pt-BR" sz="1200" b="1" dirty="0" err="1">
                    <a:solidFill>
                      <a:schemeClr val="tx1"/>
                    </a:solidFill>
                  </a:rPr>
                  <a:t>Lechuga</a:t>
                </a:r>
                <a:endParaRPr lang="pt-B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tângulo 285"/>
              <p:cNvSpPr/>
              <p:nvPr/>
            </p:nvSpPr>
            <p:spPr>
              <a:xfrm>
                <a:off x="3716923" y="848881"/>
                <a:ext cx="128577" cy="9692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5486" name="Grupo 149"/>
            <p:cNvGrpSpPr>
              <a:grpSpLocks/>
            </p:cNvGrpSpPr>
            <p:nvPr/>
          </p:nvGrpSpPr>
          <p:grpSpPr bwMode="auto">
            <a:xfrm>
              <a:off x="3389488" y="823458"/>
              <a:ext cx="318416" cy="166152"/>
              <a:chOff x="3389488" y="823458"/>
              <a:chExt cx="318416" cy="166152"/>
            </a:xfrm>
          </p:grpSpPr>
          <p:sp>
            <p:nvSpPr>
              <p:cNvPr id="279" name="Forma livre 278"/>
              <p:cNvSpPr/>
              <p:nvPr/>
            </p:nvSpPr>
            <p:spPr>
              <a:xfrm>
                <a:off x="3389923" y="823458"/>
                <a:ext cx="317475" cy="46078"/>
              </a:xfrm>
              <a:custGeom>
                <a:avLst/>
                <a:gdLst>
                  <a:gd name="connsiteX0" fmla="*/ 299923 w 299923"/>
                  <a:gd name="connsiteY0" fmla="*/ 43892 h 44433"/>
                  <a:gd name="connsiteX1" fmla="*/ 234086 w 299923"/>
                  <a:gd name="connsiteY1" fmla="*/ 43892 h 44433"/>
                  <a:gd name="connsiteX2" fmla="*/ 95098 w 299923"/>
                  <a:gd name="connsiteY2" fmla="*/ 43892 h 44433"/>
                  <a:gd name="connsiteX3" fmla="*/ 58522 w 299923"/>
                  <a:gd name="connsiteY3" fmla="*/ 36576 h 44433"/>
                  <a:gd name="connsiteX4" fmla="*/ 21946 w 299923"/>
                  <a:gd name="connsiteY4" fmla="*/ 21946 h 44433"/>
                  <a:gd name="connsiteX5" fmla="*/ 0 w 299923"/>
                  <a:gd name="connsiteY5" fmla="*/ 0 h 4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23" h="44433">
                    <a:moveTo>
                      <a:pt x="299923" y="43892"/>
                    </a:moveTo>
                    <a:lnTo>
                      <a:pt x="234086" y="43892"/>
                    </a:lnTo>
                    <a:cubicBezTo>
                      <a:pt x="199949" y="43892"/>
                      <a:pt x="124359" y="45111"/>
                      <a:pt x="95098" y="43892"/>
                    </a:cubicBezTo>
                    <a:cubicBezTo>
                      <a:pt x="65837" y="42673"/>
                      <a:pt x="70714" y="40234"/>
                      <a:pt x="58522" y="36576"/>
                    </a:cubicBezTo>
                    <a:cubicBezTo>
                      <a:pt x="46330" y="32918"/>
                      <a:pt x="31700" y="28042"/>
                      <a:pt x="21946" y="21946"/>
                    </a:cubicBezTo>
                    <a:cubicBezTo>
                      <a:pt x="12192" y="15850"/>
                      <a:pt x="6096" y="7925"/>
                      <a:pt x="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80" name="Forma livre 279"/>
              <p:cNvSpPr/>
              <p:nvPr/>
            </p:nvSpPr>
            <p:spPr>
              <a:xfrm>
                <a:off x="3437544" y="925149"/>
                <a:ext cx="269854" cy="65145"/>
              </a:xfrm>
              <a:custGeom>
                <a:avLst/>
                <a:gdLst>
                  <a:gd name="connsiteX0" fmla="*/ 267077 w 267077"/>
                  <a:gd name="connsiteY0" fmla="*/ 1676 h 65050"/>
                  <a:gd name="connsiteX1" fmla="*/ 158435 w 267077"/>
                  <a:gd name="connsiteY1" fmla="*/ 1676 h 65050"/>
                  <a:gd name="connsiteX2" fmla="*/ 113168 w 267077"/>
                  <a:gd name="connsiteY2" fmla="*/ 1676 h 65050"/>
                  <a:gd name="connsiteX3" fmla="*/ 72428 w 267077"/>
                  <a:gd name="connsiteY3" fmla="*/ 1676 h 65050"/>
                  <a:gd name="connsiteX4" fmla="*/ 45267 w 267077"/>
                  <a:gd name="connsiteY4" fmla="*/ 1676 h 65050"/>
                  <a:gd name="connsiteX5" fmla="*/ 18107 w 267077"/>
                  <a:gd name="connsiteY5" fmla="*/ 24309 h 65050"/>
                  <a:gd name="connsiteX6" fmla="*/ 0 w 267077"/>
                  <a:gd name="connsiteY6" fmla="*/ 65050 h 6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77" h="65050">
                    <a:moveTo>
                      <a:pt x="267077" y="1676"/>
                    </a:moveTo>
                    <a:lnTo>
                      <a:pt x="158435" y="1676"/>
                    </a:lnTo>
                    <a:lnTo>
                      <a:pt x="113168" y="1676"/>
                    </a:lnTo>
                    <a:lnTo>
                      <a:pt x="72428" y="1676"/>
                    </a:lnTo>
                    <a:cubicBezTo>
                      <a:pt x="61111" y="1676"/>
                      <a:pt x="54320" y="-2096"/>
                      <a:pt x="45267" y="1676"/>
                    </a:cubicBezTo>
                    <a:cubicBezTo>
                      <a:pt x="36214" y="5448"/>
                      <a:pt x="25652" y="13747"/>
                      <a:pt x="18107" y="24309"/>
                    </a:cubicBezTo>
                    <a:cubicBezTo>
                      <a:pt x="10562" y="34871"/>
                      <a:pt x="5281" y="49960"/>
                      <a:pt x="0" y="6505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grpSp>
        <p:nvGrpSpPr>
          <p:cNvPr id="15487" name="Grupo 147"/>
          <p:cNvGrpSpPr>
            <a:grpSpLocks/>
          </p:cNvGrpSpPr>
          <p:nvPr/>
        </p:nvGrpSpPr>
        <p:grpSpPr bwMode="auto">
          <a:xfrm>
            <a:off x="5452578" y="3403599"/>
            <a:ext cx="2397125" cy="1959125"/>
            <a:chOff x="5343241" y="3200401"/>
            <a:chExt cx="2396940" cy="2107868"/>
          </a:xfrm>
        </p:grpSpPr>
        <p:sp>
          <p:nvSpPr>
            <p:cNvPr id="286" name="Retângulo 214"/>
            <p:cNvSpPr/>
            <p:nvPr/>
          </p:nvSpPr>
          <p:spPr>
            <a:xfrm>
              <a:off x="5343241" y="5065729"/>
              <a:ext cx="2396940" cy="24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</a:rPr>
                <a:t>SE Mauá Três </a:t>
              </a:r>
            </a:p>
          </p:txBody>
        </p:sp>
        <p:sp>
          <p:nvSpPr>
            <p:cNvPr id="287" name="Retângulo 215"/>
            <p:cNvSpPr/>
            <p:nvPr/>
          </p:nvSpPr>
          <p:spPr>
            <a:xfrm>
              <a:off x="5893752" y="5144136"/>
              <a:ext cx="126990" cy="956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5" name="Forma livre 284"/>
            <p:cNvSpPr/>
            <p:nvPr/>
          </p:nvSpPr>
          <p:spPr>
            <a:xfrm>
              <a:off x="5985819" y="3200401"/>
              <a:ext cx="688922" cy="1981312"/>
            </a:xfrm>
            <a:custGeom>
              <a:avLst/>
              <a:gdLst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421574 w 1111392"/>
                <a:gd name="connsiteY6" fmla="*/ 1840675 h 2434442"/>
                <a:gd name="connsiteX7" fmla="*/ 261257 w 1111392"/>
                <a:gd name="connsiteY7" fmla="*/ 2060369 h 2434442"/>
                <a:gd name="connsiteX8" fmla="*/ 112815 w 1111392"/>
                <a:gd name="connsiteY8" fmla="*/ 2297875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421574 w 1111392"/>
                <a:gd name="connsiteY6" fmla="*/ 1840675 h 2434442"/>
                <a:gd name="connsiteX7" fmla="*/ 261257 w 1111392"/>
                <a:gd name="connsiteY7" fmla="*/ 2060369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421574 w 1111392"/>
                <a:gd name="connsiteY6" fmla="*/ 1840675 h 2434442"/>
                <a:gd name="connsiteX7" fmla="*/ 130680 w 1111392"/>
                <a:gd name="connsiteY7" fmla="*/ 1947078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504701 w 1111392"/>
                <a:gd name="connsiteY5" fmla="*/ 1609106 h 2434442"/>
                <a:gd name="connsiteX6" fmla="*/ 375487 w 1111392"/>
                <a:gd name="connsiteY6" fmla="*/ 1739972 h 2434442"/>
                <a:gd name="connsiteX7" fmla="*/ 130680 w 1111392"/>
                <a:gd name="connsiteY7" fmla="*/ 1947078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  <a:gd name="connsiteX0" fmla="*/ 1021278 w 1111392"/>
                <a:gd name="connsiteY0" fmla="*/ 0 h 2434442"/>
                <a:gd name="connsiteX1" fmla="*/ 1104405 w 1111392"/>
                <a:gd name="connsiteY1" fmla="*/ 207818 h 2434442"/>
                <a:gd name="connsiteX2" fmla="*/ 1086592 w 1111392"/>
                <a:gd name="connsiteY2" fmla="*/ 558140 h 2434442"/>
                <a:gd name="connsiteX3" fmla="*/ 926275 w 1111392"/>
                <a:gd name="connsiteY3" fmla="*/ 831273 h 2434442"/>
                <a:gd name="connsiteX4" fmla="*/ 647205 w 1111392"/>
                <a:gd name="connsiteY4" fmla="*/ 1252847 h 2434442"/>
                <a:gd name="connsiteX5" fmla="*/ 458615 w 1111392"/>
                <a:gd name="connsiteY5" fmla="*/ 1558754 h 2434442"/>
                <a:gd name="connsiteX6" fmla="*/ 375487 w 1111392"/>
                <a:gd name="connsiteY6" fmla="*/ 1739972 h 2434442"/>
                <a:gd name="connsiteX7" fmla="*/ 130680 w 1111392"/>
                <a:gd name="connsiteY7" fmla="*/ 1947078 h 2434442"/>
                <a:gd name="connsiteX8" fmla="*/ 51367 w 1111392"/>
                <a:gd name="connsiteY8" fmla="*/ 2222347 h 2434442"/>
                <a:gd name="connsiteX9" fmla="*/ 0 w 1111392"/>
                <a:gd name="connsiteY9" fmla="*/ 2434442 h 243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92" h="2434442">
                  <a:moveTo>
                    <a:pt x="1021278" y="0"/>
                  </a:moveTo>
                  <a:cubicBezTo>
                    <a:pt x="1057398" y="57397"/>
                    <a:pt x="1093519" y="114795"/>
                    <a:pt x="1104405" y="207818"/>
                  </a:cubicBezTo>
                  <a:cubicBezTo>
                    <a:pt x="1115291" y="300841"/>
                    <a:pt x="1116280" y="454231"/>
                    <a:pt x="1086592" y="558140"/>
                  </a:cubicBezTo>
                  <a:cubicBezTo>
                    <a:pt x="1056904" y="662049"/>
                    <a:pt x="999506" y="715489"/>
                    <a:pt x="926275" y="831273"/>
                  </a:cubicBezTo>
                  <a:cubicBezTo>
                    <a:pt x="853044" y="947057"/>
                    <a:pt x="725148" y="1131600"/>
                    <a:pt x="647205" y="1252847"/>
                  </a:cubicBezTo>
                  <a:cubicBezTo>
                    <a:pt x="569262" y="1374094"/>
                    <a:pt x="503901" y="1477566"/>
                    <a:pt x="458615" y="1558754"/>
                  </a:cubicBezTo>
                  <a:cubicBezTo>
                    <a:pt x="413329" y="1639942"/>
                    <a:pt x="430143" y="1675251"/>
                    <a:pt x="375487" y="1739972"/>
                  </a:cubicBezTo>
                  <a:cubicBezTo>
                    <a:pt x="320831" y="1804693"/>
                    <a:pt x="184700" y="1866682"/>
                    <a:pt x="130680" y="1947078"/>
                  </a:cubicBezTo>
                  <a:cubicBezTo>
                    <a:pt x="76660" y="2027474"/>
                    <a:pt x="73147" y="2141120"/>
                    <a:pt x="51367" y="2222347"/>
                  </a:cubicBezTo>
                  <a:cubicBezTo>
                    <a:pt x="29587" y="2303574"/>
                    <a:pt x="34636" y="2397331"/>
                    <a:pt x="0" y="2434442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72" name="Retângulo 227"/>
          <p:cNvSpPr/>
          <p:nvPr/>
        </p:nvSpPr>
        <p:spPr bwMode="auto">
          <a:xfrm>
            <a:off x="5880100" y="5132388"/>
            <a:ext cx="146050" cy="115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64" name="Fluxograma: Processo 263"/>
          <p:cNvSpPr/>
          <p:nvPr/>
        </p:nvSpPr>
        <p:spPr bwMode="auto">
          <a:xfrm>
            <a:off x="5878513" y="5127625"/>
            <a:ext cx="66675" cy="63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4" name="CaixaDeTexto 275"/>
          <p:cNvSpPr txBox="1">
            <a:spLocks noChangeArrowheads="1"/>
          </p:cNvSpPr>
          <p:nvPr/>
        </p:nvSpPr>
        <p:spPr bwMode="auto">
          <a:xfrm>
            <a:off x="7668344" y="692696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2015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5" name="CaixaDeTexto 275"/>
          <p:cNvSpPr txBox="1">
            <a:spLocks noChangeArrowheads="1"/>
          </p:cNvSpPr>
          <p:nvPr/>
        </p:nvSpPr>
        <p:spPr bwMode="auto">
          <a:xfrm>
            <a:off x="7716090" y="695874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2016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6" name="CaixaDeTexto 275"/>
          <p:cNvSpPr txBox="1">
            <a:spLocks noChangeArrowheads="1"/>
          </p:cNvSpPr>
          <p:nvPr/>
        </p:nvSpPr>
        <p:spPr bwMode="auto">
          <a:xfrm>
            <a:off x="7710240" y="697449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2017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297" name="CaixaDeTexto 275"/>
          <p:cNvSpPr txBox="1">
            <a:spLocks noChangeArrowheads="1"/>
          </p:cNvSpPr>
          <p:nvPr/>
        </p:nvSpPr>
        <p:spPr bwMode="auto">
          <a:xfrm>
            <a:off x="7708487" y="700644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2018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grpSp>
        <p:nvGrpSpPr>
          <p:cNvPr id="369" name="Grupo 368"/>
          <p:cNvGrpSpPr/>
          <p:nvPr/>
        </p:nvGrpSpPr>
        <p:grpSpPr>
          <a:xfrm>
            <a:off x="3576118" y="4493879"/>
            <a:ext cx="779858" cy="259716"/>
            <a:chOff x="3576118" y="4493879"/>
            <a:chExt cx="779858" cy="259716"/>
          </a:xfrm>
        </p:grpSpPr>
        <p:sp>
          <p:nvSpPr>
            <p:cNvPr id="341" name="Rectângulo 249"/>
            <p:cNvSpPr/>
            <p:nvPr/>
          </p:nvSpPr>
          <p:spPr bwMode="auto">
            <a:xfrm>
              <a:off x="3576118" y="4493879"/>
              <a:ext cx="693957" cy="242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09" name="Grupo 308"/>
            <p:cNvGrpSpPr/>
            <p:nvPr/>
          </p:nvGrpSpPr>
          <p:grpSpPr>
            <a:xfrm>
              <a:off x="3635896" y="4509120"/>
              <a:ext cx="720080" cy="244475"/>
              <a:chOff x="2555776" y="2492896"/>
              <a:chExt cx="720080" cy="244475"/>
            </a:xfrm>
          </p:grpSpPr>
          <p:sp>
            <p:nvSpPr>
              <p:cNvPr id="310" name="Retângulo 309"/>
              <p:cNvSpPr/>
              <p:nvPr/>
            </p:nvSpPr>
            <p:spPr bwMode="auto">
              <a:xfrm>
                <a:off x="2555776" y="2492896"/>
                <a:ext cx="720080" cy="2444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900" b="1" dirty="0" smtClean="0">
                    <a:solidFill>
                      <a:schemeClr val="tx1"/>
                    </a:solidFill>
                  </a:rPr>
                  <a:t>Centro</a:t>
                </a:r>
                <a:endParaRPr lang="pt-BR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Retângulo 310"/>
              <p:cNvSpPr/>
              <p:nvPr/>
            </p:nvSpPr>
            <p:spPr bwMode="auto">
              <a:xfrm>
                <a:off x="2555776" y="2564904"/>
                <a:ext cx="146050" cy="11588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</p:grpSp>
      <p:sp>
        <p:nvSpPr>
          <p:cNvPr id="319" name="Retângulo 318"/>
          <p:cNvSpPr/>
          <p:nvPr/>
        </p:nvSpPr>
        <p:spPr bwMode="auto">
          <a:xfrm>
            <a:off x="3608460" y="907049"/>
            <a:ext cx="146050" cy="115887"/>
          </a:xfrm>
          <a:prstGeom prst="rect">
            <a:avLst/>
          </a:prstGeom>
          <a:solidFill>
            <a:schemeClr val="accent6">
              <a:lumMod val="75000"/>
            </a:schemeClr>
          </a:solidFill>
          <a:ln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366" name="Grupo 365"/>
          <p:cNvGrpSpPr/>
          <p:nvPr/>
        </p:nvGrpSpPr>
        <p:grpSpPr>
          <a:xfrm>
            <a:off x="3406902" y="978408"/>
            <a:ext cx="1149020" cy="2039112"/>
            <a:chOff x="3406902" y="978408"/>
            <a:chExt cx="1149020" cy="2039112"/>
          </a:xfrm>
        </p:grpSpPr>
        <p:sp>
          <p:nvSpPr>
            <p:cNvPr id="336" name="Rectângulo 249"/>
            <p:cNvSpPr/>
            <p:nvPr/>
          </p:nvSpPr>
          <p:spPr bwMode="auto">
            <a:xfrm>
              <a:off x="3563888" y="1440611"/>
              <a:ext cx="777875" cy="288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8" name="Retângulo 317"/>
            <p:cNvSpPr/>
            <p:nvPr/>
          </p:nvSpPr>
          <p:spPr bwMode="auto">
            <a:xfrm>
              <a:off x="3635896" y="1484784"/>
              <a:ext cx="920026" cy="244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 smtClean="0">
                  <a:solidFill>
                    <a:schemeClr val="tx1"/>
                  </a:solidFill>
                </a:rPr>
                <a:t>Amazonas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20" name="Retângulo 319"/>
            <p:cNvSpPr/>
            <p:nvPr/>
          </p:nvSpPr>
          <p:spPr bwMode="auto">
            <a:xfrm>
              <a:off x="3629036" y="1533932"/>
              <a:ext cx="146050" cy="11588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21" name="Fluxograma: Processo 320"/>
            <p:cNvSpPr/>
            <p:nvPr/>
          </p:nvSpPr>
          <p:spPr>
            <a:xfrm>
              <a:off x="3609213" y="1594866"/>
              <a:ext cx="66675" cy="63500"/>
            </a:xfrm>
            <a:prstGeom prst="flowChartProcess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2" name="Forma livre 321"/>
            <p:cNvSpPr/>
            <p:nvPr/>
          </p:nvSpPr>
          <p:spPr>
            <a:xfrm>
              <a:off x="3406902" y="978408"/>
              <a:ext cx="246126" cy="548640"/>
            </a:xfrm>
            <a:custGeom>
              <a:avLst/>
              <a:gdLst>
                <a:gd name="connsiteX0" fmla="*/ 218694 w 268986"/>
                <a:gd name="connsiteY0" fmla="*/ 10668 h 559308"/>
                <a:gd name="connsiteX1" fmla="*/ 31242 w 268986"/>
                <a:gd name="connsiteY1" fmla="*/ 47244 h 559308"/>
                <a:gd name="connsiteX2" fmla="*/ 31242 w 268986"/>
                <a:gd name="connsiteY2" fmla="*/ 56388 h 559308"/>
                <a:gd name="connsiteX3" fmla="*/ 168402 w 268986"/>
                <a:gd name="connsiteY3" fmla="*/ 385572 h 559308"/>
                <a:gd name="connsiteX4" fmla="*/ 268986 w 268986"/>
                <a:gd name="connsiteY4" fmla="*/ 559308 h 559308"/>
                <a:gd name="connsiteX0" fmla="*/ 195834 w 246126"/>
                <a:gd name="connsiteY0" fmla="*/ 0 h 548640"/>
                <a:gd name="connsiteX1" fmla="*/ 8382 w 246126"/>
                <a:gd name="connsiteY1" fmla="*/ 36576 h 548640"/>
                <a:gd name="connsiteX2" fmla="*/ 145542 w 246126"/>
                <a:gd name="connsiteY2" fmla="*/ 374904 h 548640"/>
                <a:gd name="connsiteX3" fmla="*/ 246126 w 246126"/>
                <a:gd name="connsiteY3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26" h="548640">
                  <a:moveTo>
                    <a:pt x="195834" y="0"/>
                  </a:moveTo>
                  <a:lnTo>
                    <a:pt x="8382" y="36576"/>
                  </a:lnTo>
                  <a:cubicBezTo>
                    <a:pt x="0" y="99060"/>
                    <a:pt x="105918" y="289560"/>
                    <a:pt x="145542" y="374904"/>
                  </a:cubicBezTo>
                  <a:cubicBezTo>
                    <a:pt x="185166" y="458724"/>
                    <a:pt x="215646" y="503682"/>
                    <a:pt x="246126" y="54864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  <p:sp>
          <p:nvSpPr>
            <p:cNvPr id="325" name="Forma livre 324"/>
            <p:cNvSpPr/>
            <p:nvPr/>
          </p:nvSpPr>
          <p:spPr>
            <a:xfrm>
              <a:off x="3443478" y="1655064"/>
              <a:ext cx="163830" cy="1362456"/>
            </a:xfrm>
            <a:custGeom>
              <a:avLst/>
              <a:gdLst>
                <a:gd name="connsiteX0" fmla="*/ 163830 w 163830"/>
                <a:gd name="connsiteY0" fmla="*/ 0 h 1362456"/>
                <a:gd name="connsiteX1" fmla="*/ 72390 w 163830"/>
                <a:gd name="connsiteY1" fmla="*/ 77724 h 1362456"/>
                <a:gd name="connsiteX2" fmla="*/ 40386 w 163830"/>
                <a:gd name="connsiteY2" fmla="*/ 306324 h 1362456"/>
                <a:gd name="connsiteX3" fmla="*/ 17526 w 163830"/>
                <a:gd name="connsiteY3" fmla="*/ 621792 h 1362456"/>
                <a:gd name="connsiteX4" fmla="*/ 22098 w 163830"/>
                <a:gd name="connsiteY4" fmla="*/ 1037844 h 1362456"/>
                <a:gd name="connsiteX5" fmla="*/ 150114 w 163830"/>
                <a:gd name="connsiteY5" fmla="*/ 1362456 h 13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30" h="1362456">
                  <a:moveTo>
                    <a:pt x="163830" y="0"/>
                  </a:moveTo>
                  <a:cubicBezTo>
                    <a:pt x="128397" y="13335"/>
                    <a:pt x="92964" y="26670"/>
                    <a:pt x="72390" y="77724"/>
                  </a:cubicBezTo>
                  <a:cubicBezTo>
                    <a:pt x="51816" y="128778"/>
                    <a:pt x="49530" y="215646"/>
                    <a:pt x="40386" y="306324"/>
                  </a:cubicBezTo>
                  <a:cubicBezTo>
                    <a:pt x="31242" y="397002"/>
                    <a:pt x="20574" y="499872"/>
                    <a:pt x="17526" y="621792"/>
                  </a:cubicBezTo>
                  <a:cubicBezTo>
                    <a:pt x="14478" y="743712"/>
                    <a:pt x="0" y="914400"/>
                    <a:pt x="22098" y="1037844"/>
                  </a:cubicBezTo>
                  <a:cubicBezTo>
                    <a:pt x="44196" y="1161288"/>
                    <a:pt x="97155" y="1261872"/>
                    <a:pt x="150114" y="1362456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lt1"/>
                </a:solidFill>
              </a:endParaRPr>
            </a:p>
          </p:txBody>
        </p:sp>
      </p:grpSp>
      <p:grpSp>
        <p:nvGrpSpPr>
          <p:cNvPr id="370" name="Grupo 369"/>
          <p:cNvGrpSpPr/>
          <p:nvPr/>
        </p:nvGrpSpPr>
        <p:grpSpPr>
          <a:xfrm>
            <a:off x="4979346" y="5230368"/>
            <a:ext cx="953661" cy="414337"/>
            <a:chOff x="4979346" y="5230368"/>
            <a:chExt cx="953661" cy="414337"/>
          </a:xfrm>
        </p:grpSpPr>
        <p:sp>
          <p:nvSpPr>
            <p:cNvPr id="363" name="Rectângulo 249"/>
            <p:cNvSpPr/>
            <p:nvPr/>
          </p:nvSpPr>
          <p:spPr bwMode="auto">
            <a:xfrm>
              <a:off x="4979346" y="5310511"/>
              <a:ext cx="777875" cy="3159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3" name="Retângulo 312"/>
            <p:cNvSpPr/>
            <p:nvPr/>
          </p:nvSpPr>
          <p:spPr bwMode="auto">
            <a:xfrm>
              <a:off x="5012981" y="5400230"/>
              <a:ext cx="920026" cy="244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 smtClean="0">
                  <a:solidFill>
                    <a:schemeClr val="tx1"/>
                  </a:solidFill>
                </a:rPr>
                <a:t>Distrito 4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14" name="Retângulo 313"/>
            <p:cNvSpPr/>
            <p:nvPr/>
          </p:nvSpPr>
          <p:spPr bwMode="auto">
            <a:xfrm>
              <a:off x="5028527" y="5417896"/>
              <a:ext cx="146050" cy="11588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27" name="Forma livre 326"/>
            <p:cNvSpPr/>
            <p:nvPr/>
          </p:nvSpPr>
          <p:spPr>
            <a:xfrm>
              <a:off x="5184648" y="5230368"/>
              <a:ext cx="676656" cy="240030"/>
            </a:xfrm>
            <a:custGeom>
              <a:avLst/>
              <a:gdLst>
                <a:gd name="connsiteX0" fmla="*/ 676656 w 676656"/>
                <a:gd name="connsiteY0" fmla="*/ 0 h 240030"/>
                <a:gd name="connsiteX1" fmla="*/ 580644 w 676656"/>
                <a:gd name="connsiteY1" fmla="*/ 68580 h 240030"/>
                <a:gd name="connsiteX2" fmla="*/ 420624 w 676656"/>
                <a:gd name="connsiteY2" fmla="*/ 164592 h 240030"/>
                <a:gd name="connsiteX3" fmla="*/ 242316 w 676656"/>
                <a:gd name="connsiteY3" fmla="*/ 224028 h 240030"/>
                <a:gd name="connsiteX4" fmla="*/ 86868 w 676656"/>
                <a:gd name="connsiteY4" fmla="*/ 237744 h 240030"/>
                <a:gd name="connsiteX5" fmla="*/ 0 w 676656"/>
                <a:gd name="connsiteY5" fmla="*/ 2377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656" h="240030">
                  <a:moveTo>
                    <a:pt x="676656" y="0"/>
                  </a:moveTo>
                  <a:cubicBezTo>
                    <a:pt x="649986" y="20574"/>
                    <a:pt x="623316" y="41148"/>
                    <a:pt x="580644" y="68580"/>
                  </a:cubicBezTo>
                  <a:cubicBezTo>
                    <a:pt x="537972" y="96012"/>
                    <a:pt x="477012" y="138684"/>
                    <a:pt x="420624" y="164592"/>
                  </a:cubicBezTo>
                  <a:cubicBezTo>
                    <a:pt x="364236" y="190500"/>
                    <a:pt x="297942" y="211836"/>
                    <a:pt x="242316" y="224028"/>
                  </a:cubicBezTo>
                  <a:cubicBezTo>
                    <a:pt x="186690" y="236220"/>
                    <a:pt x="127254" y="235458"/>
                    <a:pt x="86868" y="237744"/>
                  </a:cubicBezTo>
                  <a:cubicBezTo>
                    <a:pt x="46482" y="240030"/>
                    <a:pt x="23241" y="238887"/>
                    <a:pt x="0" y="237744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71" name="Grupo 370"/>
          <p:cNvGrpSpPr/>
          <p:nvPr/>
        </p:nvGrpSpPr>
        <p:grpSpPr>
          <a:xfrm>
            <a:off x="6241679" y="3525012"/>
            <a:ext cx="895396" cy="793073"/>
            <a:chOff x="6241679" y="3525012"/>
            <a:chExt cx="895396" cy="793073"/>
          </a:xfrm>
        </p:grpSpPr>
        <p:sp>
          <p:nvSpPr>
            <p:cNvPr id="362" name="Rectângulo 249"/>
            <p:cNvSpPr/>
            <p:nvPr/>
          </p:nvSpPr>
          <p:spPr bwMode="auto">
            <a:xfrm>
              <a:off x="6241679" y="4002172"/>
              <a:ext cx="777875" cy="3159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6" name="Retângulo 315"/>
            <p:cNvSpPr/>
            <p:nvPr/>
          </p:nvSpPr>
          <p:spPr bwMode="auto">
            <a:xfrm>
              <a:off x="6311205" y="4046627"/>
              <a:ext cx="825870" cy="244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 smtClean="0">
                  <a:solidFill>
                    <a:schemeClr val="tx1"/>
                  </a:solidFill>
                </a:rPr>
                <a:t>Distrito 3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17" name="Retângulo 316"/>
            <p:cNvSpPr/>
            <p:nvPr/>
          </p:nvSpPr>
          <p:spPr bwMode="auto">
            <a:xfrm>
              <a:off x="6328036" y="4114800"/>
              <a:ext cx="146050" cy="11588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28" name="Forma livre 327"/>
            <p:cNvSpPr/>
            <p:nvPr/>
          </p:nvSpPr>
          <p:spPr>
            <a:xfrm>
              <a:off x="6405372" y="3525012"/>
              <a:ext cx="240792" cy="571500"/>
            </a:xfrm>
            <a:custGeom>
              <a:avLst/>
              <a:gdLst>
                <a:gd name="connsiteX0" fmla="*/ 228600 w 240792"/>
                <a:gd name="connsiteY0" fmla="*/ 0 h 571500"/>
                <a:gd name="connsiteX1" fmla="*/ 237744 w 240792"/>
                <a:gd name="connsiteY1" fmla="*/ 82296 h 571500"/>
                <a:gd name="connsiteX2" fmla="*/ 210312 w 240792"/>
                <a:gd name="connsiteY2" fmla="*/ 246888 h 571500"/>
                <a:gd name="connsiteX3" fmla="*/ 146304 w 240792"/>
                <a:gd name="connsiteY3" fmla="*/ 374904 h 571500"/>
                <a:gd name="connsiteX4" fmla="*/ 73152 w 240792"/>
                <a:gd name="connsiteY4" fmla="*/ 493776 h 571500"/>
                <a:gd name="connsiteX5" fmla="*/ 0 w 240792"/>
                <a:gd name="connsiteY5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792" h="571500">
                  <a:moveTo>
                    <a:pt x="228600" y="0"/>
                  </a:moveTo>
                  <a:cubicBezTo>
                    <a:pt x="234696" y="20574"/>
                    <a:pt x="240792" y="41148"/>
                    <a:pt x="237744" y="82296"/>
                  </a:cubicBezTo>
                  <a:cubicBezTo>
                    <a:pt x="234696" y="123444"/>
                    <a:pt x="225552" y="198120"/>
                    <a:pt x="210312" y="246888"/>
                  </a:cubicBezTo>
                  <a:cubicBezTo>
                    <a:pt x="195072" y="295656"/>
                    <a:pt x="169164" y="333756"/>
                    <a:pt x="146304" y="374904"/>
                  </a:cubicBezTo>
                  <a:cubicBezTo>
                    <a:pt x="123444" y="416052"/>
                    <a:pt x="97536" y="461010"/>
                    <a:pt x="73152" y="493776"/>
                  </a:cubicBezTo>
                  <a:cubicBezTo>
                    <a:pt x="48768" y="526542"/>
                    <a:pt x="24384" y="549021"/>
                    <a:pt x="0" y="57150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03" name="Grupo 402"/>
          <p:cNvGrpSpPr/>
          <p:nvPr/>
        </p:nvGrpSpPr>
        <p:grpSpPr>
          <a:xfrm>
            <a:off x="2200726" y="732897"/>
            <a:ext cx="1409166" cy="501383"/>
            <a:chOff x="2200726" y="642270"/>
            <a:chExt cx="1409166" cy="319838"/>
          </a:xfrm>
        </p:grpSpPr>
        <p:sp>
          <p:nvSpPr>
            <p:cNvPr id="399" name="Rectângulo 249"/>
            <p:cNvSpPr/>
            <p:nvPr/>
          </p:nvSpPr>
          <p:spPr bwMode="auto">
            <a:xfrm>
              <a:off x="2320843" y="698853"/>
              <a:ext cx="909245" cy="1799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3" name="Forma livre 332"/>
            <p:cNvSpPr/>
            <p:nvPr/>
          </p:nvSpPr>
          <p:spPr>
            <a:xfrm>
              <a:off x="3260035" y="691763"/>
              <a:ext cx="349857" cy="270345"/>
            </a:xfrm>
            <a:custGeom>
              <a:avLst/>
              <a:gdLst>
                <a:gd name="connsiteX0" fmla="*/ 349857 w 349857"/>
                <a:gd name="connsiteY0" fmla="*/ 254442 h 270345"/>
                <a:gd name="connsiteX1" fmla="*/ 182880 w 349857"/>
                <a:gd name="connsiteY1" fmla="*/ 254442 h 270345"/>
                <a:gd name="connsiteX2" fmla="*/ 31805 w 349857"/>
                <a:gd name="connsiteY2" fmla="*/ 159027 h 270345"/>
                <a:gd name="connsiteX3" fmla="*/ 0 w 349857"/>
                <a:gd name="connsiteY3" fmla="*/ 0 h 27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857" h="270345">
                  <a:moveTo>
                    <a:pt x="349857" y="254442"/>
                  </a:moveTo>
                  <a:cubicBezTo>
                    <a:pt x="292873" y="262393"/>
                    <a:pt x="235889" y="270345"/>
                    <a:pt x="182880" y="254442"/>
                  </a:cubicBezTo>
                  <a:cubicBezTo>
                    <a:pt x="129871" y="238539"/>
                    <a:pt x="62285" y="201434"/>
                    <a:pt x="31805" y="159027"/>
                  </a:cubicBezTo>
                  <a:cubicBezTo>
                    <a:pt x="1325" y="116620"/>
                    <a:pt x="662" y="58310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  <p:sp>
          <p:nvSpPr>
            <p:cNvPr id="334" name="CaixaDeTexto 375"/>
            <p:cNvSpPr txBox="1">
              <a:spLocks noChangeArrowheads="1"/>
            </p:cNvSpPr>
            <p:nvPr/>
          </p:nvSpPr>
          <p:spPr bwMode="auto">
            <a:xfrm>
              <a:off x="2200726" y="642270"/>
              <a:ext cx="1101725" cy="25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1" dirty="0" smtClean="0"/>
                <a:t>Rio Preto             da Eva</a:t>
              </a:r>
              <a:endParaRPr lang="pt-BR" altLang="pt-BR" sz="1000" b="1" dirty="0"/>
            </a:p>
          </p:txBody>
        </p:sp>
      </p:grpSp>
      <p:grpSp>
        <p:nvGrpSpPr>
          <p:cNvPr id="367" name="Grupo 366"/>
          <p:cNvGrpSpPr/>
          <p:nvPr/>
        </p:nvGrpSpPr>
        <p:grpSpPr>
          <a:xfrm>
            <a:off x="3749040" y="1659636"/>
            <a:ext cx="1615049" cy="919499"/>
            <a:chOff x="3749040" y="1659636"/>
            <a:chExt cx="1615049" cy="919499"/>
          </a:xfrm>
        </p:grpSpPr>
        <p:sp>
          <p:nvSpPr>
            <p:cNvPr id="340" name="Rectângulo 249"/>
            <p:cNvSpPr/>
            <p:nvPr/>
          </p:nvSpPr>
          <p:spPr bwMode="auto">
            <a:xfrm>
              <a:off x="4318353" y="2263222"/>
              <a:ext cx="961013" cy="3159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03" name="Grupo 302"/>
            <p:cNvGrpSpPr/>
            <p:nvPr/>
          </p:nvGrpSpPr>
          <p:grpSpPr>
            <a:xfrm>
              <a:off x="4344549" y="2276872"/>
              <a:ext cx="1019540" cy="244475"/>
              <a:chOff x="2555777" y="2494056"/>
              <a:chExt cx="713019" cy="244475"/>
            </a:xfrm>
          </p:grpSpPr>
          <p:sp>
            <p:nvSpPr>
              <p:cNvPr id="292" name="Retângulo 291"/>
              <p:cNvSpPr/>
              <p:nvPr/>
            </p:nvSpPr>
            <p:spPr bwMode="auto">
              <a:xfrm>
                <a:off x="2614128" y="2494056"/>
                <a:ext cx="654668" cy="2444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900" b="1" dirty="0" smtClean="0">
                    <a:solidFill>
                      <a:schemeClr val="tx1"/>
                    </a:solidFill>
                  </a:rPr>
                  <a:t>Santa Etelvina</a:t>
                </a:r>
                <a:endParaRPr lang="pt-BR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Retângulo 300"/>
              <p:cNvSpPr/>
              <p:nvPr/>
            </p:nvSpPr>
            <p:spPr bwMode="auto">
              <a:xfrm>
                <a:off x="2555777" y="2564904"/>
                <a:ext cx="108710" cy="11588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  <p:sp>
          <p:nvSpPr>
            <p:cNvPr id="323" name="Forma livre 322"/>
            <p:cNvSpPr/>
            <p:nvPr/>
          </p:nvSpPr>
          <p:spPr>
            <a:xfrm>
              <a:off x="3749040" y="1659636"/>
              <a:ext cx="589788" cy="753618"/>
            </a:xfrm>
            <a:custGeom>
              <a:avLst/>
              <a:gdLst>
                <a:gd name="connsiteX0" fmla="*/ 0 w 589788"/>
                <a:gd name="connsiteY0" fmla="*/ 0 h 753618"/>
                <a:gd name="connsiteX1" fmla="*/ 100584 w 589788"/>
                <a:gd name="connsiteY1" fmla="*/ 169164 h 753618"/>
                <a:gd name="connsiteX2" fmla="*/ 251460 w 589788"/>
                <a:gd name="connsiteY2" fmla="*/ 420624 h 753618"/>
                <a:gd name="connsiteX3" fmla="*/ 393192 w 589788"/>
                <a:gd name="connsiteY3" fmla="*/ 608076 h 753618"/>
                <a:gd name="connsiteX4" fmla="*/ 480060 w 589788"/>
                <a:gd name="connsiteY4" fmla="*/ 731520 h 753618"/>
                <a:gd name="connsiteX5" fmla="*/ 589788 w 589788"/>
                <a:gd name="connsiteY5" fmla="*/ 740664 h 75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788" h="753618">
                  <a:moveTo>
                    <a:pt x="0" y="0"/>
                  </a:moveTo>
                  <a:lnTo>
                    <a:pt x="100584" y="169164"/>
                  </a:lnTo>
                  <a:cubicBezTo>
                    <a:pt x="142494" y="239268"/>
                    <a:pt x="202692" y="347472"/>
                    <a:pt x="251460" y="420624"/>
                  </a:cubicBezTo>
                  <a:cubicBezTo>
                    <a:pt x="300228" y="493776"/>
                    <a:pt x="355092" y="556260"/>
                    <a:pt x="393192" y="608076"/>
                  </a:cubicBezTo>
                  <a:cubicBezTo>
                    <a:pt x="431292" y="659892"/>
                    <a:pt x="447294" y="709422"/>
                    <a:pt x="480060" y="731520"/>
                  </a:cubicBezTo>
                  <a:cubicBezTo>
                    <a:pt x="512826" y="753618"/>
                    <a:pt x="551307" y="747141"/>
                    <a:pt x="589788" y="740664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8" name="Grupo 146"/>
          <p:cNvGrpSpPr>
            <a:grpSpLocks/>
          </p:cNvGrpSpPr>
          <p:nvPr/>
        </p:nvGrpSpPr>
        <p:grpSpPr bwMode="auto">
          <a:xfrm>
            <a:off x="1795463" y="4008438"/>
            <a:ext cx="2824162" cy="1119187"/>
            <a:chOff x="1795463" y="4008150"/>
            <a:chExt cx="2824154" cy="1118753"/>
          </a:xfrm>
        </p:grpSpPr>
        <p:sp>
          <p:nvSpPr>
            <p:cNvPr id="302" name="Retângulo 224"/>
            <p:cNvSpPr/>
            <p:nvPr/>
          </p:nvSpPr>
          <p:spPr>
            <a:xfrm>
              <a:off x="1795463" y="4738117"/>
              <a:ext cx="2397118" cy="2427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900" b="1" dirty="0">
                  <a:solidFill>
                    <a:schemeClr val="tx1"/>
                  </a:solidFill>
                </a:rPr>
                <a:t>SE Compensa</a:t>
              </a:r>
            </a:p>
          </p:txBody>
        </p:sp>
        <p:grpSp>
          <p:nvGrpSpPr>
            <p:cNvPr id="15488" name="Grupo 143"/>
            <p:cNvGrpSpPr>
              <a:grpSpLocks/>
            </p:cNvGrpSpPr>
            <p:nvPr/>
          </p:nvGrpSpPr>
          <p:grpSpPr bwMode="auto">
            <a:xfrm>
              <a:off x="2801341" y="4008150"/>
              <a:ext cx="1818276" cy="1118753"/>
              <a:chOff x="2801341" y="4008150"/>
              <a:chExt cx="1818276" cy="1118753"/>
            </a:xfrm>
          </p:grpSpPr>
          <p:sp>
            <p:nvSpPr>
              <p:cNvPr id="304" name="Forma livre 303"/>
              <p:cNvSpPr/>
              <p:nvPr/>
            </p:nvSpPr>
            <p:spPr>
              <a:xfrm>
                <a:off x="2947985" y="4008150"/>
                <a:ext cx="1671632" cy="1118753"/>
              </a:xfrm>
              <a:custGeom>
                <a:avLst/>
                <a:gdLst>
                  <a:gd name="connsiteX0" fmla="*/ 1459159 w 1470159"/>
                  <a:gd name="connsiteY0" fmla="*/ 0 h 781050"/>
                  <a:gd name="connsiteX1" fmla="*/ 1230559 w 1470159"/>
                  <a:gd name="connsiteY1" fmla="*/ 66675 h 781050"/>
                  <a:gd name="connsiteX2" fmla="*/ 1163884 w 1470159"/>
                  <a:gd name="connsiteY2" fmla="*/ 85725 h 781050"/>
                  <a:gd name="connsiteX3" fmla="*/ 1135309 w 1470159"/>
                  <a:gd name="connsiteY3" fmla="*/ 104775 h 781050"/>
                  <a:gd name="connsiteX4" fmla="*/ 1078159 w 1470159"/>
                  <a:gd name="connsiteY4" fmla="*/ 123825 h 781050"/>
                  <a:gd name="connsiteX5" fmla="*/ 1049584 w 1470159"/>
                  <a:gd name="connsiteY5" fmla="*/ 133350 h 781050"/>
                  <a:gd name="connsiteX6" fmla="*/ 1021009 w 1470159"/>
                  <a:gd name="connsiteY6" fmla="*/ 190500 h 781050"/>
                  <a:gd name="connsiteX7" fmla="*/ 944809 w 1470159"/>
                  <a:gd name="connsiteY7" fmla="*/ 209550 h 781050"/>
                  <a:gd name="connsiteX8" fmla="*/ 887659 w 1470159"/>
                  <a:gd name="connsiteY8" fmla="*/ 228600 h 781050"/>
                  <a:gd name="connsiteX9" fmla="*/ 811459 w 1470159"/>
                  <a:gd name="connsiteY9" fmla="*/ 247650 h 781050"/>
                  <a:gd name="connsiteX10" fmla="*/ 716209 w 1470159"/>
                  <a:gd name="connsiteY10" fmla="*/ 276225 h 781050"/>
                  <a:gd name="connsiteX11" fmla="*/ 630484 w 1470159"/>
                  <a:gd name="connsiteY11" fmla="*/ 323850 h 781050"/>
                  <a:gd name="connsiteX12" fmla="*/ 592384 w 1470159"/>
                  <a:gd name="connsiteY12" fmla="*/ 371475 h 781050"/>
                  <a:gd name="connsiteX13" fmla="*/ 573334 w 1470159"/>
                  <a:gd name="connsiteY13" fmla="*/ 400050 h 781050"/>
                  <a:gd name="connsiteX14" fmla="*/ 516184 w 1470159"/>
                  <a:gd name="connsiteY14" fmla="*/ 438150 h 781050"/>
                  <a:gd name="connsiteX15" fmla="*/ 478084 w 1470159"/>
                  <a:gd name="connsiteY15" fmla="*/ 495300 h 781050"/>
                  <a:gd name="connsiteX16" fmla="*/ 459034 w 1470159"/>
                  <a:gd name="connsiteY16" fmla="*/ 523875 h 781050"/>
                  <a:gd name="connsiteX17" fmla="*/ 430459 w 1470159"/>
                  <a:gd name="connsiteY17" fmla="*/ 590550 h 781050"/>
                  <a:gd name="connsiteX18" fmla="*/ 420934 w 1470159"/>
                  <a:gd name="connsiteY18" fmla="*/ 619125 h 781050"/>
                  <a:gd name="connsiteX19" fmla="*/ 363784 w 1470159"/>
                  <a:gd name="connsiteY19" fmla="*/ 704850 h 781050"/>
                  <a:gd name="connsiteX20" fmla="*/ 344734 w 1470159"/>
                  <a:gd name="connsiteY20" fmla="*/ 733425 h 781050"/>
                  <a:gd name="connsiteX21" fmla="*/ 335209 w 1470159"/>
                  <a:gd name="connsiteY21" fmla="*/ 762000 h 781050"/>
                  <a:gd name="connsiteX22" fmla="*/ 306634 w 1470159"/>
                  <a:gd name="connsiteY22" fmla="*/ 781050 h 781050"/>
                  <a:gd name="connsiteX23" fmla="*/ 135184 w 1470159"/>
                  <a:gd name="connsiteY23" fmla="*/ 762000 h 781050"/>
                  <a:gd name="connsiteX24" fmla="*/ 78034 w 1470159"/>
                  <a:gd name="connsiteY24" fmla="*/ 742950 h 781050"/>
                  <a:gd name="connsiteX25" fmla="*/ 49459 w 1470159"/>
                  <a:gd name="connsiteY25" fmla="*/ 723900 h 781050"/>
                  <a:gd name="connsiteX26" fmla="*/ 1834 w 1470159"/>
                  <a:gd name="connsiteY26" fmla="*/ 695325 h 781050"/>
                  <a:gd name="connsiteX0" fmla="*/ 1401448 w 1401448"/>
                  <a:gd name="connsiteY0" fmla="*/ 0 h 815777"/>
                  <a:gd name="connsiteX1" fmla="*/ 1228725 w 1401448"/>
                  <a:gd name="connsiteY1" fmla="*/ 101402 h 815777"/>
                  <a:gd name="connsiteX2" fmla="*/ 1162050 w 1401448"/>
                  <a:gd name="connsiteY2" fmla="*/ 120452 h 815777"/>
                  <a:gd name="connsiteX3" fmla="*/ 1133475 w 1401448"/>
                  <a:gd name="connsiteY3" fmla="*/ 139502 h 815777"/>
                  <a:gd name="connsiteX4" fmla="*/ 1076325 w 1401448"/>
                  <a:gd name="connsiteY4" fmla="*/ 158552 h 815777"/>
                  <a:gd name="connsiteX5" fmla="*/ 1047750 w 1401448"/>
                  <a:gd name="connsiteY5" fmla="*/ 168077 h 815777"/>
                  <a:gd name="connsiteX6" fmla="*/ 1019175 w 1401448"/>
                  <a:gd name="connsiteY6" fmla="*/ 225227 h 815777"/>
                  <a:gd name="connsiteX7" fmla="*/ 942975 w 1401448"/>
                  <a:gd name="connsiteY7" fmla="*/ 244277 h 815777"/>
                  <a:gd name="connsiteX8" fmla="*/ 885825 w 1401448"/>
                  <a:gd name="connsiteY8" fmla="*/ 263327 h 815777"/>
                  <a:gd name="connsiteX9" fmla="*/ 809625 w 1401448"/>
                  <a:gd name="connsiteY9" fmla="*/ 282377 h 815777"/>
                  <a:gd name="connsiteX10" fmla="*/ 714375 w 1401448"/>
                  <a:gd name="connsiteY10" fmla="*/ 310952 h 815777"/>
                  <a:gd name="connsiteX11" fmla="*/ 628650 w 1401448"/>
                  <a:gd name="connsiteY11" fmla="*/ 358577 h 815777"/>
                  <a:gd name="connsiteX12" fmla="*/ 590550 w 1401448"/>
                  <a:gd name="connsiteY12" fmla="*/ 406202 h 815777"/>
                  <a:gd name="connsiteX13" fmla="*/ 571500 w 1401448"/>
                  <a:gd name="connsiteY13" fmla="*/ 434777 h 815777"/>
                  <a:gd name="connsiteX14" fmla="*/ 514350 w 1401448"/>
                  <a:gd name="connsiteY14" fmla="*/ 472877 h 815777"/>
                  <a:gd name="connsiteX15" fmla="*/ 476250 w 1401448"/>
                  <a:gd name="connsiteY15" fmla="*/ 530027 h 815777"/>
                  <a:gd name="connsiteX16" fmla="*/ 457200 w 1401448"/>
                  <a:gd name="connsiteY16" fmla="*/ 558602 h 815777"/>
                  <a:gd name="connsiteX17" fmla="*/ 428625 w 1401448"/>
                  <a:gd name="connsiteY17" fmla="*/ 625277 h 815777"/>
                  <a:gd name="connsiteX18" fmla="*/ 419100 w 1401448"/>
                  <a:gd name="connsiteY18" fmla="*/ 653852 h 815777"/>
                  <a:gd name="connsiteX19" fmla="*/ 361950 w 1401448"/>
                  <a:gd name="connsiteY19" fmla="*/ 739577 h 815777"/>
                  <a:gd name="connsiteX20" fmla="*/ 342900 w 1401448"/>
                  <a:gd name="connsiteY20" fmla="*/ 768152 h 815777"/>
                  <a:gd name="connsiteX21" fmla="*/ 333375 w 1401448"/>
                  <a:gd name="connsiteY21" fmla="*/ 796727 h 815777"/>
                  <a:gd name="connsiteX22" fmla="*/ 304800 w 1401448"/>
                  <a:gd name="connsiteY22" fmla="*/ 815777 h 815777"/>
                  <a:gd name="connsiteX23" fmla="*/ 133350 w 1401448"/>
                  <a:gd name="connsiteY23" fmla="*/ 796727 h 815777"/>
                  <a:gd name="connsiteX24" fmla="*/ 76200 w 1401448"/>
                  <a:gd name="connsiteY24" fmla="*/ 777677 h 815777"/>
                  <a:gd name="connsiteX25" fmla="*/ 47625 w 1401448"/>
                  <a:gd name="connsiteY25" fmla="*/ 758627 h 815777"/>
                  <a:gd name="connsiteX26" fmla="*/ 0 w 1401448"/>
                  <a:gd name="connsiteY26" fmla="*/ 730052 h 81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01448" h="815777">
                    <a:moveTo>
                      <a:pt x="1401448" y="0"/>
                    </a:moveTo>
                    <a:cubicBezTo>
                      <a:pt x="1379581" y="131201"/>
                      <a:pt x="1268625" y="81327"/>
                      <a:pt x="1228725" y="101402"/>
                    </a:cubicBezTo>
                    <a:cubicBezTo>
                      <a:pt x="1188825" y="121477"/>
                      <a:pt x="1171848" y="115553"/>
                      <a:pt x="1162050" y="120452"/>
                    </a:cubicBezTo>
                    <a:cubicBezTo>
                      <a:pt x="1151811" y="125572"/>
                      <a:pt x="1143936" y="134853"/>
                      <a:pt x="1133475" y="139502"/>
                    </a:cubicBezTo>
                    <a:cubicBezTo>
                      <a:pt x="1115125" y="147657"/>
                      <a:pt x="1095375" y="152202"/>
                      <a:pt x="1076325" y="158552"/>
                    </a:cubicBezTo>
                    <a:lnTo>
                      <a:pt x="1047750" y="168077"/>
                    </a:lnTo>
                    <a:cubicBezTo>
                      <a:pt x="1041475" y="186901"/>
                      <a:pt x="1035961" y="211798"/>
                      <a:pt x="1019175" y="225227"/>
                    </a:cubicBezTo>
                    <a:cubicBezTo>
                      <a:pt x="1009209" y="233200"/>
                      <a:pt x="945674" y="243541"/>
                      <a:pt x="942975" y="244277"/>
                    </a:cubicBezTo>
                    <a:cubicBezTo>
                      <a:pt x="923602" y="249561"/>
                      <a:pt x="905306" y="258457"/>
                      <a:pt x="885825" y="263327"/>
                    </a:cubicBezTo>
                    <a:lnTo>
                      <a:pt x="809625" y="282377"/>
                    </a:lnTo>
                    <a:cubicBezTo>
                      <a:pt x="788327" y="287702"/>
                      <a:pt x="728289" y="301676"/>
                      <a:pt x="714375" y="310952"/>
                    </a:cubicBezTo>
                    <a:cubicBezTo>
                      <a:pt x="648871" y="354621"/>
                      <a:pt x="678945" y="341812"/>
                      <a:pt x="628650" y="358577"/>
                    </a:cubicBezTo>
                    <a:cubicBezTo>
                      <a:pt x="610107" y="414207"/>
                      <a:pt x="633634" y="363118"/>
                      <a:pt x="590550" y="406202"/>
                    </a:cubicBezTo>
                    <a:cubicBezTo>
                      <a:pt x="582455" y="414297"/>
                      <a:pt x="580115" y="427239"/>
                      <a:pt x="571500" y="434777"/>
                    </a:cubicBezTo>
                    <a:cubicBezTo>
                      <a:pt x="554270" y="449854"/>
                      <a:pt x="514350" y="472877"/>
                      <a:pt x="514350" y="472877"/>
                    </a:cubicBezTo>
                    <a:lnTo>
                      <a:pt x="476250" y="530027"/>
                    </a:lnTo>
                    <a:lnTo>
                      <a:pt x="457200" y="558602"/>
                    </a:lnTo>
                    <a:cubicBezTo>
                      <a:pt x="437376" y="637896"/>
                      <a:pt x="461514" y="559498"/>
                      <a:pt x="428625" y="625277"/>
                    </a:cubicBezTo>
                    <a:cubicBezTo>
                      <a:pt x="424135" y="634257"/>
                      <a:pt x="423976" y="645075"/>
                      <a:pt x="419100" y="653852"/>
                    </a:cubicBezTo>
                    <a:lnTo>
                      <a:pt x="361950" y="739577"/>
                    </a:lnTo>
                    <a:cubicBezTo>
                      <a:pt x="355600" y="749102"/>
                      <a:pt x="346520" y="757292"/>
                      <a:pt x="342900" y="768152"/>
                    </a:cubicBezTo>
                    <a:cubicBezTo>
                      <a:pt x="339725" y="777677"/>
                      <a:pt x="339647" y="788887"/>
                      <a:pt x="333375" y="796727"/>
                    </a:cubicBezTo>
                    <a:cubicBezTo>
                      <a:pt x="326224" y="805666"/>
                      <a:pt x="314325" y="809427"/>
                      <a:pt x="304800" y="815777"/>
                    </a:cubicBezTo>
                    <a:cubicBezTo>
                      <a:pt x="265149" y="812473"/>
                      <a:pt x="180781" y="808585"/>
                      <a:pt x="133350" y="796727"/>
                    </a:cubicBezTo>
                    <a:cubicBezTo>
                      <a:pt x="113869" y="791857"/>
                      <a:pt x="92908" y="788816"/>
                      <a:pt x="76200" y="777677"/>
                    </a:cubicBezTo>
                    <a:cubicBezTo>
                      <a:pt x="66675" y="771327"/>
                      <a:pt x="57864" y="763747"/>
                      <a:pt x="47625" y="758627"/>
                    </a:cubicBezTo>
                    <a:cubicBezTo>
                      <a:pt x="-1834" y="733897"/>
                      <a:pt x="37209" y="767261"/>
                      <a:pt x="0" y="730052"/>
                    </a:cubicBezTo>
                  </a:path>
                </a:pathLst>
              </a:custGeom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5" name="Retângulo 227"/>
              <p:cNvSpPr/>
              <p:nvPr/>
            </p:nvSpPr>
            <p:spPr>
              <a:xfrm>
                <a:off x="2801935" y="4950759"/>
                <a:ext cx="146050" cy="11584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</p:grpSp>
      <p:grpSp>
        <p:nvGrpSpPr>
          <p:cNvPr id="401" name="Grupo 400"/>
          <p:cNvGrpSpPr/>
          <p:nvPr/>
        </p:nvGrpSpPr>
        <p:grpSpPr>
          <a:xfrm>
            <a:off x="1130060" y="5005956"/>
            <a:ext cx="1744184" cy="1515614"/>
            <a:chOff x="1130060" y="5005956"/>
            <a:chExt cx="1744184" cy="1515614"/>
          </a:xfrm>
        </p:grpSpPr>
        <p:sp>
          <p:nvSpPr>
            <p:cNvPr id="380" name="Rectângulo 249"/>
            <p:cNvSpPr/>
            <p:nvPr/>
          </p:nvSpPr>
          <p:spPr bwMode="auto">
            <a:xfrm>
              <a:off x="1130060" y="6374921"/>
              <a:ext cx="664234" cy="146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5" name="Forma livre 374"/>
            <p:cNvSpPr/>
            <p:nvPr/>
          </p:nvSpPr>
          <p:spPr bwMode="auto">
            <a:xfrm>
              <a:off x="1782245" y="5005956"/>
              <a:ext cx="1091999" cy="1449718"/>
            </a:xfrm>
            <a:custGeom>
              <a:avLst/>
              <a:gdLst>
                <a:gd name="connsiteX0" fmla="*/ 1147313 w 1147313"/>
                <a:gd name="connsiteY0" fmla="*/ 0 h 1561381"/>
                <a:gd name="connsiteX1" fmla="*/ 1121434 w 1147313"/>
                <a:gd name="connsiteY1" fmla="*/ 103516 h 1561381"/>
                <a:gd name="connsiteX2" fmla="*/ 1104181 w 1147313"/>
                <a:gd name="connsiteY2" fmla="*/ 353683 h 1561381"/>
                <a:gd name="connsiteX3" fmla="*/ 1009291 w 1147313"/>
                <a:gd name="connsiteY3" fmla="*/ 733245 h 1561381"/>
                <a:gd name="connsiteX4" fmla="*/ 888521 w 1147313"/>
                <a:gd name="connsiteY4" fmla="*/ 1035169 h 1561381"/>
                <a:gd name="connsiteX5" fmla="*/ 690113 w 1147313"/>
                <a:gd name="connsiteY5" fmla="*/ 1199071 h 1561381"/>
                <a:gd name="connsiteX6" fmla="*/ 353683 w 1147313"/>
                <a:gd name="connsiteY6" fmla="*/ 1406105 h 1561381"/>
                <a:gd name="connsiteX7" fmla="*/ 0 w 1147313"/>
                <a:gd name="connsiteY7" fmla="*/ 1561381 h 1561381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48530 w 1291662"/>
                <a:gd name="connsiteY2" fmla="*/ 353683 h 1533189"/>
                <a:gd name="connsiteX3" fmla="*/ 1153640 w 1291662"/>
                <a:gd name="connsiteY3" fmla="*/ 733245 h 1533189"/>
                <a:gd name="connsiteX4" fmla="*/ 1032870 w 1291662"/>
                <a:gd name="connsiteY4" fmla="*/ 1035169 h 1533189"/>
                <a:gd name="connsiteX5" fmla="*/ 834462 w 1291662"/>
                <a:gd name="connsiteY5" fmla="*/ 1199071 h 1533189"/>
                <a:gd name="connsiteX6" fmla="*/ 498032 w 1291662"/>
                <a:gd name="connsiteY6" fmla="*/ 1406105 h 1533189"/>
                <a:gd name="connsiteX7" fmla="*/ 0 w 1291662"/>
                <a:gd name="connsiteY7" fmla="*/ 1533189 h 1533189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48530 w 1291662"/>
                <a:gd name="connsiteY2" fmla="*/ 353683 h 1533189"/>
                <a:gd name="connsiteX3" fmla="*/ 1153640 w 1291662"/>
                <a:gd name="connsiteY3" fmla="*/ 733245 h 1533189"/>
                <a:gd name="connsiteX4" fmla="*/ 1032870 w 1291662"/>
                <a:gd name="connsiteY4" fmla="*/ 1035169 h 1533189"/>
                <a:gd name="connsiteX5" fmla="*/ 834462 w 1291662"/>
                <a:gd name="connsiteY5" fmla="*/ 1199071 h 1533189"/>
                <a:gd name="connsiteX6" fmla="*/ 441541 w 1291662"/>
                <a:gd name="connsiteY6" fmla="*/ 1308098 h 1533189"/>
                <a:gd name="connsiteX7" fmla="*/ 0 w 1291662"/>
                <a:gd name="connsiteY7" fmla="*/ 1533189 h 1533189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48530 w 1291662"/>
                <a:gd name="connsiteY2" fmla="*/ 353683 h 1533189"/>
                <a:gd name="connsiteX3" fmla="*/ 1153640 w 1291662"/>
                <a:gd name="connsiteY3" fmla="*/ 733245 h 1533189"/>
                <a:gd name="connsiteX4" fmla="*/ 1032870 w 1291662"/>
                <a:gd name="connsiteY4" fmla="*/ 1035169 h 1533189"/>
                <a:gd name="connsiteX5" fmla="*/ 773240 w 1291662"/>
                <a:gd name="connsiteY5" fmla="*/ 1080471 h 1533189"/>
                <a:gd name="connsiteX6" fmla="*/ 441541 w 1291662"/>
                <a:gd name="connsiteY6" fmla="*/ 1308098 h 1533189"/>
                <a:gd name="connsiteX7" fmla="*/ 0 w 1291662"/>
                <a:gd name="connsiteY7" fmla="*/ 1533189 h 1533189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48530 w 1291662"/>
                <a:gd name="connsiteY2" fmla="*/ 353683 h 1533189"/>
                <a:gd name="connsiteX3" fmla="*/ 1153640 w 1291662"/>
                <a:gd name="connsiteY3" fmla="*/ 733245 h 1533189"/>
                <a:gd name="connsiteX4" fmla="*/ 975519 w 1291662"/>
                <a:gd name="connsiteY4" fmla="*/ 919685 h 1533189"/>
                <a:gd name="connsiteX5" fmla="*/ 773240 w 1291662"/>
                <a:gd name="connsiteY5" fmla="*/ 1080471 h 1533189"/>
                <a:gd name="connsiteX6" fmla="*/ 441541 w 1291662"/>
                <a:gd name="connsiteY6" fmla="*/ 1308098 h 1533189"/>
                <a:gd name="connsiteX7" fmla="*/ 0 w 1291662"/>
                <a:gd name="connsiteY7" fmla="*/ 1533189 h 1533189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48530 w 1291662"/>
                <a:gd name="connsiteY2" fmla="*/ 353683 h 1533189"/>
                <a:gd name="connsiteX3" fmla="*/ 1058589 w 1291662"/>
                <a:gd name="connsiteY3" fmla="*/ 621314 h 1533189"/>
                <a:gd name="connsiteX4" fmla="*/ 975519 w 1291662"/>
                <a:gd name="connsiteY4" fmla="*/ 919685 h 1533189"/>
                <a:gd name="connsiteX5" fmla="*/ 773240 w 1291662"/>
                <a:gd name="connsiteY5" fmla="*/ 1080471 h 1533189"/>
                <a:gd name="connsiteX6" fmla="*/ 441541 w 1291662"/>
                <a:gd name="connsiteY6" fmla="*/ 1308098 h 1533189"/>
                <a:gd name="connsiteX7" fmla="*/ 0 w 1291662"/>
                <a:gd name="connsiteY7" fmla="*/ 1533189 h 1533189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17919 w 1291662"/>
                <a:gd name="connsiteY2" fmla="*/ 253329 h 1533189"/>
                <a:gd name="connsiteX3" fmla="*/ 1058589 w 1291662"/>
                <a:gd name="connsiteY3" fmla="*/ 621314 h 1533189"/>
                <a:gd name="connsiteX4" fmla="*/ 975519 w 1291662"/>
                <a:gd name="connsiteY4" fmla="*/ 919685 h 1533189"/>
                <a:gd name="connsiteX5" fmla="*/ 773240 w 1291662"/>
                <a:gd name="connsiteY5" fmla="*/ 1080471 h 1533189"/>
                <a:gd name="connsiteX6" fmla="*/ 441541 w 1291662"/>
                <a:gd name="connsiteY6" fmla="*/ 1308098 h 1533189"/>
                <a:gd name="connsiteX7" fmla="*/ 0 w 1291662"/>
                <a:gd name="connsiteY7" fmla="*/ 1533189 h 1533189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17919 w 1291662"/>
                <a:gd name="connsiteY2" fmla="*/ 253329 h 1533189"/>
                <a:gd name="connsiteX3" fmla="*/ 1058589 w 1291662"/>
                <a:gd name="connsiteY3" fmla="*/ 621314 h 1533189"/>
                <a:gd name="connsiteX4" fmla="*/ 1003342 w 1291662"/>
                <a:gd name="connsiteY4" fmla="*/ 852986 h 1533189"/>
                <a:gd name="connsiteX5" fmla="*/ 773240 w 1291662"/>
                <a:gd name="connsiteY5" fmla="*/ 1080471 h 1533189"/>
                <a:gd name="connsiteX6" fmla="*/ 441541 w 1291662"/>
                <a:gd name="connsiteY6" fmla="*/ 1308098 h 1533189"/>
                <a:gd name="connsiteX7" fmla="*/ 0 w 1291662"/>
                <a:gd name="connsiteY7" fmla="*/ 1533189 h 1533189"/>
                <a:gd name="connsiteX0" fmla="*/ 1291662 w 1291662"/>
                <a:gd name="connsiteY0" fmla="*/ 0 h 1533189"/>
                <a:gd name="connsiteX1" fmla="*/ 1265783 w 1291662"/>
                <a:gd name="connsiteY1" fmla="*/ 103516 h 1533189"/>
                <a:gd name="connsiteX2" fmla="*/ 1217919 w 1291662"/>
                <a:gd name="connsiteY2" fmla="*/ 253329 h 1533189"/>
                <a:gd name="connsiteX3" fmla="*/ 1058589 w 1291662"/>
                <a:gd name="connsiteY3" fmla="*/ 621314 h 1533189"/>
                <a:gd name="connsiteX4" fmla="*/ 962528 w 1291662"/>
                <a:gd name="connsiteY4" fmla="*/ 852986 h 1533189"/>
                <a:gd name="connsiteX5" fmla="*/ 773240 w 1291662"/>
                <a:gd name="connsiteY5" fmla="*/ 1080471 h 1533189"/>
                <a:gd name="connsiteX6" fmla="*/ 441541 w 1291662"/>
                <a:gd name="connsiteY6" fmla="*/ 1308098 h 1533189"/>
                <a:gd name="connsiteX7" fmla="*/ 0 w 1291662"/>
                <a:gd name="connsiteY7" fmla="*/ 1533189 h 15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662" h="1533189">
                  <a:moveTo>
                    <a:pt x="1291662" y="0"/>
                  </a:moveTo>
                  <a:cubicBezTo>
                    <a:pt x="1282317" y="22284"/>
                    <a:pt x="1278073" y="61295"/>
                    <a:pt x="1265783" y="103516"/>
                  </a:cubicBezTo>
                  <a:cubicBezTo>
                    <a:pt x="1253493" y="145737"/>
                    <a:pt x="1252451" y="167029"/>
                    <a:pt x="1217919" y="253329"/>
                  </a:cubicBezTo>
                  <a:cubicBezTo>
                    <a:pt x="1183387" y="339629"/>
                    <a:pt x="1101154" y="521371"/>
                    <a:pt x="1058589" y="621314"/>
                  </a:cubicBezTo>
                  <a:cubicBezTo>
                    <a:pt x="1016024" y="721257"/>
                    <a:pt x="1010086" y="776460"/>
                    <a:pt x="962528" y="852986"/>
                  </a:cubicBezTo>
                  <a:cubicBezTo>
                    <a:pt x="914970" y="929512"/>
                    <a:pt x="860071" y="1004619"/>
                    <a:pt x="773240" y="1080471"/>
                  </a:cubicBezTo>
                  <a:cubicBezTo>
                    <a:pt x="686409" y="1156323"/>
                    <a:pt x="570414" y="1232645"/>
                    <a:pt x="441541" y="1308098"/>
                  </a:cubicBezTo>
                  <a:cubicBezTo>
                    <a:pt x="312668" y="1383551"/>
                    <a:pt x="0" y="1533189"/>
                    <a:pt x="0" y="1533189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76" name="CaixaDeTexto 464"/>
          <p:cNvSpPr txBox="1">
            <a:spLocks noChangeArrowheads="1"/>
          </p:cNvSpPr>
          <p:nvPr/>
        </p:nvSpPr>
        <p:spPr bwMode="auto">
          <a:xfrm>
            <a:off x="709463" y="6324960"/>
            <a:ext cx="1101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000" b="1" dirty="0" smtClean="0"/>
              <a:t>Iranduba 2</a:t>
            </a:r>
            <a:endParaRPr lang="pt-BR" altLang="pt-BR" sz="1000" b="1" dirty="0"/>
          </a:p>
        </p:txBody>
      </p:sp>
      <p:grpSp>
        <p:nvGrpSpPr>
          <p:cNvPr id="402" name="Grupo 401"/>
          <p:cNvGrpSpPr/>
          <p:nvPr/>
        </p:nvGrpSpPr>
        <p:grpSpPr>
          <a:xfrm>
            <a:off x="-33068" y="6302500"/>
            <a:ext cx="1459248" cy="275561"/>
            <a:chOff x="-33068" y="6302500"/>
            <a:chExt cx="1459248" cy="275561"/>
          </a:xfrm>
        </p:grpSpPr>
        <p:sp>
          <p:nvSpPr>
            <p:cNvPr id="381" name="Rectângulo 249"/>
            <p:cNvSpPr/>
            <p:nvPr/>
          </p:nvSpPr>
          <p:spPr bwMode="auto">
            <a:xfrm>
              <a:off x="178278" y="6354792"/>
              <a:ext cx="813759" cy="1667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7" name="CaixaDeTexto 267"/>
            <p:cNvSpPr txBox="1">
              <a:spLocks noChangeArrowheads="1"/>
            </p:cNvSpPr>
            <p:nvPr/>
          </p:nvSpPr>
          <p:spPr bwMode="auto">
            <a:xfrm>
              <a:off x="-33068" y="6331999"/>
              <a:ext cx="1101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pt-BR" altLang="pt-BR" sz="1000" b="1" dirty="0" smtClean="0"/>
                <a:t>Manacapuru 2</a:t>
              </a:r>
              <a:endParaRPr lang="pt-BR" altLang="pt-BR" sz="1000" b="1" dirty="0"/>
            </a:p>
          </p:txBody>
        </p:sp>
        <p:sp>
          <p:nvSpPr>
            <p:cNvPr id="378" name="Forma livre 377"/>
            <p:cNvSpPr/>
            <p:nvPr/>
          </p:nvSpPr>
          <p:spPr>
            <a:xfrm>
              <a:off x="675682" y="6302500"/>
              <a:ext cx="750498" cy="94890"/>
            </a:xfrm>
            <a:custGeom>
              <a:avLst/>
              <a:gdLst>
                <a:gd name="connsiteX0" fmla="*/ 718457 w 718457"/>
                <a:gd name="connsiteY0" fmla="*/ 105027 h 144215"/>
                <a:gd name="connsiteX1" fmla="*/ 483325 w 718457"/>
                <a:gd name="connsiteY1" fmla="*/ 524 h 144215"/>
                <a:gd name="connsiteX2" fmla="*/ 0 w 718457"/>
                <a:gd name="connsiteY2" fmla="*/ 144215 h 144215"/>
                <a:gd name="connsiteX0" fmla="*/ 718457 w 718457"/>
                <a:gd name="connsiteY0" fmla="*/ 105027 h 144215"/>
                <a:gd name="connsiteX1" fmla="*/ 324417 w 718457"/>
                <a:gd name="connsiteY1" fmla="*/ 524 h 144215"/>
                <a:gd name="connsiteX2" fmla="*/ 0 w 718457"/>
                <a:gd name="connsiteY2" fmla="*/ 144215 h 144215"/>
                <a:gd name="connsiteX0" fmla="*/ 718457 w 718457"/>
                <a:gd name="connsiteY0" fmla="*/ 105027 h 144215"/>
                <a:gd name="connsiteX1" fmla="*/ 359730 w 718457"/>
                <a:gd name="connsiteY1" fmla="*/ 524 h 144215"/>
                <a:gd name="connsiteX2" fmla="*/ 0 w 718457"/>
                <a:gd name="connsiteY2" fmla="*/ 144215 h 14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457" h="144215">
                  <a:moveTo>
                    <a:pt x="718457" y="105027"/>
                  </a:moveTo>
                  <a:cubicBezTo>
                    <a:pt x="660762" y="49510"/>
                    <a:pt x="479473" y="-6007"/>
                    <a:pt x="359730" y="524"/>
                  </a:cubicBezTo>
                  <a:cubicBezTo>
                    <a:pt x="239987" y="7055"/>
                    <a:pt x="181791" y="75635"/>
                    <a:pt x="0" y="144215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82" name="CaixaDeTexto 275"/>
          <p:cNvSpPr txBox="1">
            <a:spLocks noChangeArrowheads="1"/>
          </p:cNvSpPr>
          <p:nvPr/>
        </p:nvSpPr>
        <p:spPr bwMode="auto">
          <a:xfrm>
            <a:off x="7715937" y="694706"/>
            <a:ext cx="127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rgbClr val="FF0000"/>
                </a:solidFill>
              </a:rPr>
              <a:t>2019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grpSp>
        <p:nvGrpSpPr>
          <p:cNvPr id="398" name="Grupo 397"/>
          <p:cNvGrpSpPr/>
          <p:nvPr/>
        </p:nvGrpSpPr>
        <p:grpSpPr>
          <a:xfrm>
            <a:off x="1879953" y="750887"/>
            <a:ext cx="1910997" cy="2704548"/>
            <a:chOff x="1879953" y="750887"/>
            <a:chExt cx="1910997" cy="2704548"/>
          </a:xfrm>
        </p:grpSpPr>
        <p:sp>
          <p:nvSpPr>
            <p:cNvPr id="396" name="Rectângulo 249"/>
            <p:cNvSpPr/>
            <p:nvPr/>
          </p:nvSpPr>
          <p:spPr bwMode="auto">
            <a:xfrm>
              <a:off x="1879953" y="3139522"/>
              <a:ext cx="961013" cy="3159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1" name="Retângulo 285"/>
            <p:cNvSpPr/>
            <p:nvPr/>
          </p:nvSpPr>
          <p:spPr bwMode="auto">
            <a:xfrm>
              <a:off x="1962151" y="3267076"/>
              <a:ext cx="181198" cy="14223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2" name="Forma livre 391"/>
            <p:cNvSpPr/>
            <p:nvPr/>
          </p:nvSpPr>
          <p:spPr>
            <a:xfrm>
              <a:off x="2114550" y="750887"/>
              <a:ext cx="1676400" cy="2582863"/>
            </a:xfrm>
            <a:custGeom>
              <a:avLst/>
              <a:gdLst>
                <a:gd name="connsiteX0" fmla="*/ 1676400 w 1676400"/>
                <a:gd name="connsiteY0" fmla="*/ 96838 h 2582863"/>
                <a:gd name="connsiteX1" fmla="*/ 1619250 w 1676400"/>
                <a:gd name="connsiteY1" fmla="*/ 30163 h 2582863"/>
                <a:gd name="connsiteX2" fmla="*/ 1419225 w 1676400"/>
                <a:gd name="connsiteY2" fmla="*/ 30163 h 2582863"/>
                <a:gd name="connsiteX3" fmla="*/ 1209675 w 1676400"/>
                <a:gd name="connsiteY3" fmla="*/ 30163 h 2582863"/>
                <a:gd name="connsiteX4" fmla="*/ 962025 w 1676400"/>
                <a:gd name="connsiteY4" fmla="*/ 211138 h 2582863"/>
                <a:gd name="connsiteX5" fmla="*/ 657225 w 1676400"/>
                <a:gd name="connsiteY5" fmla="*/ 477838 h 2582863"/>
                <a:gd name="connsiteX6" fmla="*/ 438150 w 1676400"/>
                <a:gd name="connsiteY6" fmla="*/ 954088 h 2582863"/>
                <a:gd name="connsiteX7" fmla="*/ 219075 w 1676400"/>
                <a:gd name="connsiteY7" fmla="*/ 1516063 h 2582863"/>
                <a:gd name="connsiteX8" fmla="*/ 57150 w 1676400"/>
                <a:gd name="connsiteY8" fmla="*/ 2211388 h 2582863"/>
                <a:gd name="connsiteX9" fmla="*/ 0 w 1676400"/>
                <a:gd name="connsiteY9" fmla="*/ 2582863 h 258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6400" h="2582863">
                  <a:moveTo>
                    <a:pt x="1676400" y="96838"/>
                  </a:moveTo>
                  <a:cubicBezTo>
                    <a:pt x="1669256" y="69056"/>
                    <a:pt x="1662112" y="41275"/>
                    <a:pt x="1619250" y="30163"/>
                  </a:cubicBezTo>
                  <a:cubicBezTo>
                    <a:pt x="1576388" y="19051"/>
                    <a:pt x="1419225" y="30163"/>
                    <a:pt x="1419225" y="30163"/>
                  </a:cubicBezTo>
                  <a:cubicBezTo>
                    <a:pt x="1350963" y="30163"/>
                    <a:pt x="1285875" y="0"/>
                    <a:pt x="1209675" y="30163"/>
                  </a:cubicBezTo>
                  <a:cubicBezTo>
                    <a:pt x="1133475" y="60326"/>
                    <a:pt x="1054100" y="136526"/>
                    <a:pt x="962025" y="211138"/>
                  </a:cubicBezTo>
                  <a:cubicBezTo>
                    <a:pt x="869950" y="285750"/>
                    <a:pt x="744537" y="354013"/>
                    <a:pt x="657225" y="477838"/>
                  </a:cubicBezTo>
                  <a:cubicBezTo>
                    <a:pt x="569913" y="601663"/>
                    <a:pt x="511175" y="781051"/>
                    <a:pt x="438150" y="954088"/>
                  </a:cubicBezTo>
                  <a:cubicBezTo>
                    <a:pt x="365125" y="1127125"/>
                    <a:pt x="282575" y="1306513"/>
                    <a:pt x="219075" y="1516063"/>
                  </a:cubicBezTo>
                  <a:cubicBezTo>
                    <a:pt x="155575" y="1725613"/>
                    <a:pt x="93663" y="2033588"/>
                    <a:pt x="57150" y="2211388"/>
                  </a:cubicBezTo>
                  <a:cubicBezTo>
                    <a:pt x="20637" y="2389188"/>
                    <a:pt x="10318" y="2486025"/>
                    <a:pt x="0" y="2582863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lt1"/>
                </a:solidFill>
              </a:endParaRPr>
            </a:p>
          </p:txBody>
        </p:sp>
        <p:sp>
          <p:nvSpPr>
            <p:cNvPr id="393" name="Retângulo 284"/>
            <p:cNvSpPr/>
            <p:nvPr/>
          </p:nvSpPr>
          <p:spPr bwMode="auto">
            <a:xfrm>
              <a:off x="1949524" y="3143845"/>
              <a:ext cx="1076326" cy="242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tx1"/>
                  </a:solidFill>
                </a:rPr>
                <a:t>Tarumã</a:t>
              </a:r>
              <a:endParaRPr lang="pt-B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4" name="Retângulo 393"/>
            <p:cNvSpPr/>
            <p:nvPr/>
          </p:nvSpPr>
          <p:spPr bwMode="auto">
            <a:xfrm>
              <a:off x="2035330" y="3333387"/>
              <a:ext cx="146050" cy="11588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397" name="Grupo 396"/>
          <p:cNvGrpSpPr/>
          <p:nvPr/>
        </p:nvGrpSpPr>
        <p:grpSpPr>
          <a:xfrm>
            <a:off x="2200275" y="3438525"/>
            <a:ext cx="1104900" cy="904751"/>
            <a:chOff x="2200275" y="3438525"/>
            <a:chExt cx="1104900" cy="904751"/>
          </a:xfrm>
        </p:grpSpPr>
        <p:grpSp>
          <p:nvGrpSpPr>
            <p:cNvPr id="390" name="Grupo 389"/>
            <p:cNvGrpSpPr/>
            <p:nvPr/>
          </p:nvGrpSpPr>
          <p:grpSpPr>
            <a:xfrm>
              <a:off x="2464693" y="4077072"/>
              <a:ext cx="840482" cy="266204"/>
              <a:chOff x="2464693" y="4077072"/>
              <a:chExt cx="840482" cy="266204"/>
            </a:xfrm>
          </p:grpSpPr>
          <p:sp>
            <p:nvSpPr>
              <p:cNvPr id="386" name="Rectângulo 249"/>
              <p:cNvSpPr/>
              <p:nvPr/>
            </p:nvSpPr>
            <p:spPr bwMode="auto">
              <a:xfrm>
                <a:off x="2483768" y="4077072"/>
                <a:ext cx="821407" cy="2420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pSp>
            <p:nvGrpSpPr>
              <p:cNvPr id="387" name="Grupo 308"/>
              <p:cNvGrpSpPr/>
              <p:nvPr/>
            </p:nvGrpSpPr>
            <p:grpSpPr>
              <a:xfrm>
                <a:off x="2464693" y="4098801"/>
                <a:ext cx="839738" cy="244475"/>
                <a:chOff x="2536701" y="3594745"/>
                <a:chExt cx="839738" cy="244475"/>
              </a:xfrm>
            </p:grpSpPr>
            <p:sp>
              <p:nvSpPr>
                <p:cNvPr id="388" name="Retângulo 387"/>
                <p:cNvSpPr/>
                <p:nvPr/>
              </p:nvSpPr>
              <p:spPr bwMode="auto">
                <a:xfrm>
                  <a:off x="2536701" y="3594745"/>
                  <a:ext cx="839738" cy="2444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900" b="1" dirty="0" smtClean="0">
                      <a:solidFill>
                        <a:schemeClr val="tx1"/>
                      </a:solidFill>
                    </a:rPr>
                    <a:t>   P. Negra 2</a:t>
                  </a:r>
                  <a:endParaRPr lang="pt-BR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9" name="Retângulo 388"/>
                <p:cNvSpPr/>
                <p:nvPr/>
              </p:nvSpPr>
              <p:spPr bwMode="auto">
                <a:xfrm>
                  <a:off x="2562225" y="3647703"/>
                  <a:ext cx="146050" cy="115887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/>
                </a:p>
              </p:txBody>
            </p:sp>
          </p:grpSp>
        </p:grpSp>
        <p:sp>
          <p:nvSpPr>
            <p:cNvPr id="395" name="Forma livre 394"/>
            <p:cNvSpPr/>
            <p:nvPr/>
          </p:nvSpPr>
          <p:spPr>
            <a:xfrm>
              <a:off x="2200275" y="3438525"/>
              <a:ext cx="390525" cy="723900"/>
            </a:xfrm>
            <a:custGeom>
              <a:avLst/>
              <a:gdLst>
                <a:gd name="connsiteX0" fmla="*/ 0 w 390525"/>
                <a:gd name="connsiteY0" fmla="*/ 0 h 723900"/>
                <a:gd name="connsiteX1" fmla="*/ 133350 w 390525"/>
                <a:gd name="connsiteY1" fmla="*/ 47625 h 723900"/>
                <a:gd name="connsiteX2" fmla="*/ 171450 w 390525"/>
                <a:gd name="connsiteY2" fmla="*/ 219075 h 723900"/>
                <a:gd name="connsiteX3" fmla="*/ 342900 w 390525"/>
                <a:gd name="connsiteY3" fmla="*/ 323850 h 723900"/>
                <a:gd name="connsiteX4" fmla="*/ 390525 w 390525"/>
                <a:gd name="connsiteY4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723900">
                  <a:moveTo>
                    <a:pt x="0" y="0"/>
                  </a:moveTo>
                  <a:cubicBezTo>
                    <a:pt x="52387" y="5556"/>
                    <a:pt x="104775" y="11113"/>
                    <a:pt x="133350" y="47625"/>
                  </a:cubicBezTo>
                  <a:cubicBezTo>
                    <a:pt x="161925" y="84137"/>
                    <a:pt x="136525" y="173038"/>
                    <a:pt x="171450" y="219075"/>
                  </a:cubicBezTo>
                  <a:cubicBezTo>
                    <a:pt x="206375" y="265112"/>
                    <a:pt x="306388" y="239713"/>
                    <a:pt x="342900" y="323850"/>
                  </a:cubicBezTo>
                  <a:cubicBezTo>
                    <a:pt x="379412" y="407987"/>
                    <a:pt x="384968" y="565943"/>
                    <a:pt x="390525" y="72390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</p:grpSp>
      <p:sp>
        <p:nvSpPr>
          <p:cNvPr id="12" name="Forma livre 11"/>
          <p:cNvSpPr/>
          <p:nvPr/>
        </p:nvSpPr>
        <p:spPr>
          <a:xfrm>
            <a:off x="3371850" y="687388"/>
            <a:ext cx="1006475" cy="3540125"/>
          </a:xfrm>
          <a:custGeom>
            <a:avLst/>
            <a:gdLst>
              <a:gd name="connsiteX0" fmla="*/ 0 w 1004647"/>
              <a:gd name="connsiteY0" fmla="*/ 0 h 3130905"/>
              <a:gd name="connsiteX1" fmla="*/ 21946 w 1004647"/>
              <a:gd name="connsiteY1" fmla="*/ 138989 h 3130905"/>
              <a:gd name="connsiteX2" fmla="*/ 102413 w 1004647"/>
              <a:gd name="connsiteY2" fmla="*/ 336499 h 3130905"/>
              <a:gd name="connsiteX3" fmla="*/ 256032 w 1004647"/>
              <a:gd name="connsiteY3" fmla="*/ 621792 h 3130905"/>
              <a:gd name="connsiteX4" fmla="*/ 482803 w 1004647"/>
              <a:gd name="connsiteY4" fmla="*/ 943661 h 3130905"/>
              <a:gd name="connsiteX5" fmla="*/ 746151 w 1004647"/>
              <a:gd name="connsiteY5" fmla="*/ 1302105 h 3130905"/>
              <a:gd name="connsiteX6" fmla="*/ 972922 w 1004647"/>
              <a:gd name="connsiteY6" fmla="*/ 1631289 h 3130905"/>
              <a:gd name="connsiteX7" fmla="*/ 1002183 w 1004647"/>
              <a:gd name="connsiteY7" fmla="*/ 1821485 h 3130905"/>
              <a:gd name="connsiteX8" fmla="*/ 1002183 w 1004647"/>
              <a:gd name="connsiteY8" fmla="*/ 3130905 h 3130905"/>
              <a:gd name="connsiteX0" fmla="*/ 0 w 1006801"/>
              <a:gd name="connsiteY0" fmla="*/ 0 h 3130905"/>
              <a:gd name="connsiteX1" fmla="*/ 21946 w 1006801"/>
              <a:gd name="connsiteY1" fmla="*/ 138989 h 3130905"/>
              <a:gd name="connsiteX2" fmla="*/ 102413 w 1006801"/>
              <a:gd name="connsiteY2" fmla="*/ 336499 h 3130905"/>
              <a:gd name="connsiteX3" fmla="*/ 256032 w 1006801"/>
              <a:gd name="connsiteY3" fmla="*/ 621792 h 3130905"/>
              <a:gd name="connsiteX4" fmla="*/ 482803 w 1006801"/>
              <a:gd name="connsiteY4" fmla="*/ 943661 h 3130905"/>
              <a:gd name="connsiteX5" fmla="*/ 746151 w 1006801"/>
              <a:gd name="connsiteY5" fmla="*/ 1302105 h 3130905"/>
              <a:gd name="connsiteX6" fmla="*/ 943662 w 1006801"/>
              <a:gd name="connsiteY6" fmla="*/ 1575480 h 3130905"/>
              <a:gd name="connsiteX7" fmla="*/ 1002183 w 1006801"/>
              <a:gd name="connsiteY7" fmla="*/ 1821485 h 3130905"/>
              <a:gd name="connsiteX8" fmla="*/ 1002183 w 1006801"/>
              <a:gd name="connsiteY8" fmla="*/ 3130905 h 31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801" h="3130905">
                <a:moveTo>
                  <a:pt x="0" y="0"/>
                </a:moveTo>
                <a:cubicBezTo>
                  <a:pt x="2438" y="41453"/>
                  <a:pt x="4877" y="82906"/>
                  <a:pt x="21946" y="138989"/>
                </a:cubicBezTo>
                <a:cubicBezTo>
                  <a:pt x="39015" y="195072"/>
                  <a:pt x="63399" y="256032"/>
                  <a:pt x="102413" y="336499"/>
                </a:cubicBezTo>
                <a:cubicBezTo>
                  <a:pt x="141427" y="416966"/>
                  <a:pt x="192634" y="520598"/>
                  <a:pt x="256032" y="621792"/>
                </a:cubicBezTo>
                <a:cubicBezTo>
                  <a:pt x="319430" y="722986"/>
                  <a:pt x="401117" y="830276"/>
                  <a:pt x="482803" y="943661"/>
                </a:cubicBezTo>
                <a:cubicBezTo>
                  <a:pt x="564490" y="1057047"/>
                  <a:pt x="669341" y="1196802"/>
                  <a:pt x="746151" y="1302105"/>
                </a:cubicBezTo>
                <a:cubicBezTo>
                  <a:pt x="822961" y="1407408"/>
                  <a:pt x="900990" y="1488917"/>
                  <a:pt x="943662" y="1575480"/>
                </a:cubicBezTo>
                <a:cubicBezTo>
                  <a:pt x="986334" y="1662043"/>
                  <a:pt x="992430" y="1562248"/>
                  <a:pt x="1002183" y="1821485"/>
                </a:cubicBezTo>
                <a:cubicBezTo>
                  <a:pt x="1011936" y="2080722"/>
                  <a:pt x="1003402" y="2894380"/>
                  <a:pt x="1002183" y="313090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4" name="Forma livre 403"/>
          <p:cNvSpPr/>
          <p:nvPr/>
        </p:nvSpPr>
        <p:spPr bwMode="auto">
          <a:xfrm>
            <a:off x="3752976" y="963339"/>
            <a:ext cx="2843213" cy="2478087"/>
          </a:xfrm>
          <a:custGeom>
            <a:avLst/>
            <a:gdLst>
              <a:gd name="connsiteX0" fmla="*/ 2765145 w 2772671"/>
              <a:gd name="connsiteY0" fmla="*/ 2223820 h 2223820"/>
              <a:gd name="connsiteX1" fmla="*/ 2772460 w 2772671"/>
              <a:gd name="connsiteY1" fmla="*/ 2092147 h 2223820"/>
              <a:gd name="connsiteX2" fmla="*/ 2757830 w 2772671"/>
              <a:gd name="connsiteY2" fmla="*/ 1689811 h 2223820"/>
              <a:gd name="connsiteX3" fmla="*/ 2750515 w 2772671"/>
              <a:gd name="connsiteY3" fmla="*/ 1272844 h 2223820"/>
              <a:gd name="connsiteX4" fmla="*/ 2648102 w 2772671"/>
              <a:gd name="connsiteY4" fmla="*/ 958291 h 2223820"/>
              <a:gd name="connsiteX5" fmla="*/ 2362809 w 2772671"/>
              <a:gd name="connsiteY5" fmla="*/ 548640 h 2223820"/>
              <a:gd name="connsiteX6" fmla="*/ 1799539 w 2772671"/>
              <a:gd name="connsiteY6" fmla="*/ 285292 h 2223820"/>
              <a:gd name="connsiteX7" fmla="*/ 987552 w 2772671"/>
              <a:gd name="connsiteY7" fmla="*/ 117043 h 2223820"/>
              <a:gd name="connsiteX8" fmla="*/ 380390 w 2772671"/>
              <a:gd name="connsiteY8" fmla="*/ 36576 h 2223820"/>
              <a:gd name="connsiteX9" fmla="*/ 0 w 2772671"/>
              <a:gd name="connsiteY9" fmla="*/ 0 h 222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2671" h="2223820">
                <a:moveTo>
                  <a:pt x="2765145" y="2223820"/>
                </a:moveTo>
                <a:cubicBezTo>
                  <a:pt x="2769412" y="2202484"/>
                  <a:pt x="2773679" y="2181148"/>
                  <a:pt x="2772460" y="2092147"/>
                </a:cubicBezTo>
                <a:cubicBezTo>
                  <a:pt x="2771241" y="2003146"/>
                  <a:pt x="2761487" y="1826361"/>
                  <a:pt x="2757830" y="1689811"/>
                </a:cubicBezTo>
                <a:cubicBezTo>
                  <a:pt x="2754173" y="1553261"/>
                  <a:pt x="2768803" y="1394764"/>
                  <a:pt x="2750515" y="1272844"/>
                </a:cubicBezTo>
                <a:cubicBezTo>
                  <a:pt x="2732227" y="1150924"/>
                  <a:pt x="2712720" y="1078992"/>
                  <a:pt x="2648102" y="958291"/>
                </a:cubicBezTo>
                <a:cubicBezTo>
                  <a:pt x="2583484" y="837590"/>
                  <a:pt x="2504236" y="660806"/>
                  <a:pt x="2362809" y="548640"/>
                </a:cubicBezTo>
                <a:cubicBezTo>
                  <a:pt x="2221382" y="436474"/>
                  <a:pt x="2028748" y="357225"/>
                  <a:pt x="1799539" y="285292"/>
                </a:cubicBezTo>
                <a:cubicBezTo>
                  <a:pt x="1570330" y="213359"/>
                  <a:pt x="1224077" y="158496"/>
                  <a:pt x="987552" y="117043"/>
                </a:cubicBezTo>
                <a:cubicBezTo>
                  <a:pt x="751027" y="75590"/>
                  <a:pt x="544982" y="56083"/>
                  <a:pt x="380390" y="36576"/>
                </a:cubicBezTo>
                <a:cubicBezTo>
                  <a:pt x="215798" y="17069"/>
                  <a:pt x="107899" y="8534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6" name="Forma livre 405"/>
          <p:cNvSpPr/>
          <p:nvPr/>
        </p:nvSpPr>
        <p:spPr>
          <a:xfrm>
            <a:off x="2532490" y="4285753"/>
            <a:ext cx="266369" cy="683812"/>
          </a:xfrm>
          <a:custGeom>
            <a:avLst/>
            <a:gdLst>
              <a:gd name="connsiteX0" fmla="*/ 59635 w 266369"/>
              <a:gd name="connsiteY0" fmla="*/ 0 h 683812"/>
              <a:gd name="connsiteX1" fmla="*/ 3976 w 266369"/>
              <a:gd name="connsiteY1" fmla="*/ 127221 h 683812"/>
              <a:gd name="connsiteX2" fmla="*/ 35781 w 266369"/>
              <a:gd name="connsiteY2" fmla="*/ 357809 h 683812"/>
              <a:gd name="connsiteX3" fmla="*/ 83489 w 266369"/>
              <a:gd name="connsiteY3" fmla="*/ 485030 h 683812"/>
              <a:gd name="connsiteX4" fmla="*/ 266369 w 266369"/>
              <a:gd name="connsiteY4" fmla="*/ 683812 h 68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69" h="683812">
                <a:moveTo>
                  <a:pt x="59635" y="0"/>
                </a:moveTo>
                <a:cubicBezTo>
                  <a:pt x="33793" y="33793"/>
                  <a:pt x="7952" y="67586"/>
                  <a:pt x="3976" y="127221"/>
                </a:cubicBezTo>
                <a:cubicBezTo>
                  <a:pt x="0" y="186856"/>
                  <a:pt x="22529" y="298174"/>
                  <a:pt x="35781" y="357809"/>
                </a:cubicBezTo>
                <a:cubicBezTo>
                  <a:pt x="49033" y="417444"/>
                  <a:pt x="45058" y="430696"/>
                  <a:pt x="83489" y="485030"/>
                </a:cubicBezTo>
                <a:cubicBezTo>
                  <a:pt x="121920" y="539364"/>
                  <a:pt x="194144" y="611588"/>
                  <a:pt x="266369" y="68381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lt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200" y="666750"/>
            <a:ext cx="8929688" cy="58896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45" name="Grupo 344"/>
          <p:cNvGrpSpPr/>
          <p:nvPr/>
        </p:nvGrpSpPr>
        <p:grpSpPr>
          <a:xfrm>
            <a:off x="2415331" y="1571625"/>
            <a:ext cx="1202261" cy="652463"/>
            <a:chOff x="3521639" y="1825811"/>
            <a:chExt cx="1202261" cy="652463"/>
          </a:xfrm>
        </p:grpSpPr>
        <p:sp>
          <p:nvSpPr>
            <p:cNvPr id="348" name="Rectângulo 249"/>
            <p:cNvSpPr/>
            <p:nvPr/>
          </p:nvSpPr>
          <p:spPr bwMode="auto">
            <a:xfrm>
              <a:off x="3663771" y="2254435"/>
              <a:ext cx="873775" cy="2238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53" name="Grupo 302"/>
            <p:cNvGrpSpPr/>
            <p:nvPr/>
          </p:nvGrpSpPr>
          <p:grpSpPr>
            <a:xfrm>
              <a:off x="3521639" y="2224696"/>
              <a:ext cx="936102" cy="244475"/>
              <a:chOff x="1980270" y="2441880"/>
              <a:chExt cx="654666" cy="244475"/>
            </a:xfrm>
          </p:grpSpPr>
          <p:sp>
            <p:nvSpPr>
              <p:cNvPr id="385" name="Retângulo 384"/>
              <p:cNvSpPr/>
              <p:nvPr/>
            </p:nvSpPr>
            <p:spPr bwMode="auto">
              <a:xfrm>
                <a:off x="1980270" y="2441880"/>
                <a:ext cx="654666" cy="2444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900" b="1" dirty="0" smtClean="0">
                    <a:solidFill>
                      <a:schemeClr val="tx1"/>
                    </a:solidFill>
                  </a:rPr>
                  <a:t>Jaraqui Dois</a:t>
                </a:r>
                <a:endParaRPr lang="pt-BR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Retângulo 406"/>
              <p:cNvSpPr/>
              <p:nvPr/>
            </p:nvSpPr>
            <p:spPr bwMode="auto">
              <a:xfrm>
                <a:off x="2521395" y="2538214"/>
                <a:ext cx="108710" cy="11588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</p:grpSp>
        <p:sp>
          <p:nvSpPr>
            <p:cNvPr id="379" name="Forma livre 378"/>
            <p:cNvSpPr/>
            <p:nvPr/>
          </p:nvSpPr>
          <p:spPr>
            <a:xfrm>
              <a:off x="4348857" y="1825811"/>
              <a:ext cx="375043" cy="504056"/>
            </a:xfrm>
            <a:custGeom>
              <a:avLst/>
              <a:gdLst>
                <a:gd name="connsiteX0" fmla="*/ 0 w 589788"/>
                <a:gd name="connsiteY0" fmla="*/ 0 h 753618"/>
                <a:gd name="connsiteX1" fmla="*/ 100584 w 589788"/>
                <a:gd name="connsiteY1" fmla="*/ 169164 h 753618"/>
                <a:gd name="connsiteX2" fmla="*/ 251460 w 589788"/>
                <a:gd name="connsiteY2" fmla="*/ 420624 h 753618"/>
                <a:gd name="connsiteX3" fmla="*/ 393192 w 589788"/>
                <a:gd name="connsiteY3" fmla="*/ 608076 h 753618"/>
                <a:gd name="connsiteX4" fmla="*/ 480060 w 589788"/>
                <a:gd name="connsiteY4" fmla="*/ 731520 h 753618"/>
                <a:gd name="connsiteX5" fmla="*/ 589788 w 589788"/>
                <a:gd name="connsiteY5" fmla="*/ 740664 h 753618"/>
                <a:gd name="connsiteX0" fmla="*/ 0 w 974859"/>
                <a:gd name="connsiteY0" fmla="*/ 0 h 753618"/>
                <a:gd name="connsiteX1" fmla="*/ 974859 w 974859"/>
                <a:gd name="connsiteY1" fmla="*/ 166175 h 753618"/>
                <a:gd name="connsiteX2" fmla="*/ 100584 w 974859"/>
                <a:gd name="connsiteY2" fmla="*/ 169164 h 753618"/>
                <a:gd name="connsiteX3" fmla="*/ 251460 w 974859"/>
                <a:gd name="connsiteY3" fmla="*/ 420624 h 753618"/>
                <a:gd name="connsiteX4" fmla="*/ 393192 w 974859"/>
                <a:gd name="connsiteY4" fmla="*/ 608076 h 753618"/>
                <a:gd name="connsiteX5" fmla="*/ 480060 w 974859"/>
                <a:gd name="connsiteY5" fmla="*/ 731520 h 753618"/>
                <a:gd name="connsiteX6" fmla="*/ 589788 w 974859"/>
                <a:gd name="connsiteY6" fmla="*/ 740664 h 753618"/>
                <a:gd name="connsiteX0" fmla="*/ 0 w 1118875"/>
                <a:gd name="connsiteY0" fmla="*/ 49849 h 803467"/>
                <a:gd name="connsiteX1" fmla="*/ 1118875 w 1118875"/>
                <a:gd name="connsiteY1" fmla="*/ 0 h 803467"/>
                <a:gd name="connsiteX2" fmla="*/ 974859 w 1118875"/>
                <a:gd name="connsiteY2" fmla="*/ 216024 h 803467"/>
                <a:gd name="connsiteX3" fmla="*/ 100584 w 1118875"/>
                <a:gd name="connsiteY3" fmla="*/ 219013 h 803467"/>
                <a:gd name="connsiteX4" fmla="*/ 251460 w 1118875"/>
                <a:gd name="connsiteY4" fmla="*/ 470473 h 803467"/>
                <a:gd name="connsiteX5" fmla="*/ 393192 w 1118875"/>
                <a:gd name="connsiteY5" fmla="*/ 657925 h 803467"/>
                <a:gd name="connsiteX6" fmla="*/ 480060 w 1118875"/>
                <a:gd name="connsiteY6" fmla="*/ 781369 h 803467"/>
                <a:gd name="connsiteX7" fmla="*/ 589788 w 1118875"/>
                <a:gd name="connsiteY7" fmla="*/ 790513 h 803467"/>
                <a:gd name="connsiteX0" fmla="*/ 0 w 1118875"/>
                <a:gd name="connsiteY0" fmla="*/ 49849 h 803467"/>
                <a:gd name="connsiteX1" fmla="*/ 1118875 w 1118875"/>
                <a:gd name="connsiteY1" fmla="*/ 0 h 803467"/>
                <a:gd name="connsiteX2" fmla="*/ 686827 w 1118875"/>
                <a:gd name="connsiteY2" fmla="*/ 360041 h 803467"/>
                <a:gd name="connsiteX3" fmla="*/ 100584 w 1118875"/>
                <a:gd name="connsiteY3" fmla="*/ 219013 h 803467"/>
                <a:gd name="connsiteX4" fmla="*/ 251460 w 1118875"/>
                <a:gd name="connsiteY4" fmla="*/ 470473 h 803467"/>
                <a:gd name="connsiteX5" fmla="*/ 393192 w 1118875"/>
                <a:gd name="connsiteY5" fmla="*/ 657925 h 803467"/>
                <a:gd name="connsiteX6" fmla="*/ 480060 w 1118875"/>
                <a:gd name="connsiteY6" fmla="*/ 781369 h 803467"/>
                <a:gd name="connsiteX7" fmla="*/ 589788 w 1118875"/>
                <a:gd name="connsiteY7" fmla="*/ 790513 h 803467"/>
                <a:gd name="connsiteX0" fmla="*/ 0 w 1550923"/>
                <a:gd name="connsiteY0" fmla="*/ 121856 h 875474"/>
                <a:gd name="connsiteX1" fmla="*/ 1550923 w 1550923"/>
                <a:gd name="connsiteY1" fmla="*/ 0 h 875474"/>
                <a:gd name="connsiteX2" fmla="*/ 1118875 w 1550923"/>
                <a:gd name="connsiteY2" fmla="*/ 72007 h 875474"/>
                <a:gd name="connsiteX3" fmla="*/ 686827 w 1550923"/>
                <a:gd name="connsiteY3" fmla="*/ 432048 h 875474"/>
                <a:gd name="connsiteX4" fmla="*/ 100584 w 1550923"/>
                <a:gd name="connsiteY4" fmla="*/ 291020 h 875474"/>
                <a:gd name="connsiteX5" fmla="*/ 251460 w 1550923"/>
                <a:gd name="connsiteY5" fmla="*/ 542480 h 875474"/>
                <a:gd name="connsiteX6" fmla="*/ 393192 w 1550923"/>
                <a:gd name="connsiteY6" fmla="*/ 729932 h 875474"/>
                <a:gd name="connsiteX7" fmla="*/ 480060 w 1550923"/>
                <a:gd name="connsiteY7" fmla="*/ 853376 h 875474"/>
                <a:gd name="connsiteX8" fmla="*/ 589788 w 1550923"/>
                <a:gd name="connsiteY8" fmla="*/ 862520 h 875474"/>
                <a:gd name="connsiteX0" fmla="*/ 1450339 w 1450339"/>
                <a:gd name="connsiteY0" fmla="*/ 0 h 875474"/>
                <a:gd name="connsiteX1" fmla="*/ 1018291 w 1450339"/>
                <a:gd name="connsiteY1" fmla="*/ 72007 h 875474"/>
                <a:gd name="connsiteX2" fmla="*/ 586243 w 1450339"/>
                <a:gd name="connsiteY2" fmla="*/ 432048 h 875474"/>
                <a:gd name="connsiteX3" fmla="*/ 0 w 1450339"/>
                <a:gd name="connsiteY3" fmla="*/ 291020 h 875474"/>
                <a:gd name="connsiteX4" fmla="*/ 150876 w 1450339"/>
                <a:gd name="connsiteY4" fmla="*/ 542480 h 875474"/>
                <a:gd name="connsiteX5" fmla="*/ 292608 w 1450339"/>
                <a:gd name="connsiteY5" fmla="*/ 729932 h 875474"/>
                <a:gd name="connsiteX6" fmla="*/ 379476 w 1450339"/>
                <a:gd name="connsiteY6" fmla="*/ 853376 h 875474"/>
                <a:gd name="connsiteX7" fmla="*/ 489204 w 1450339"/>
                <a:gd name="connsiteY7" fmla="*/ 862520 h 875474"/>
                <a:gd name="connsiteX0" fmla="*/ 1450339 w 1450339"/>
                <a:gd name="connsiteY0" fmla="*/ 0 h 875474"/>
                <a:gd name="connsiteX1" fmla="*/ 658251 w 1450339"/>
                <a:gd name="connsiteY1" fmla="*/ 288032 h 875474"/>
                <a:gd name="connsiteX2" fmla="*/ 586243 w 1450339"/>
                <a:gd name="connsiteY2" fmla="*/ 432048 h 875474"/>
                <a:gd name="connsiteX3" fmla="*/ 0 w 1450339"/>
                <a:gd name="connsiteY3" fmla="*/ 291020 h 875474"/>
                <a:gd name="connsiteX4" fmla="*/ 150876 w 1450339"/>
                <a:gd name="connsiteY4" fmla="*/ 542480 h 875474"/>
                <a:gd name="connsiteX5" fmla="*/ 292608 w 1450339"/>
                <a:gd name="connsiteY5" fmla="*/ 729932 h 875474"/>
                <a:gd name="connsiteX6" fmla="*/ 379476 w 1450339"/>
                <a:gd name="connsiteY6" fmla="*/ 853376 h 875474"/>
                <a:gd name="connsiteX7" fmla="*/ 489204 w 1450339"/>
                <a:gd name="connsiteY7" fmla="*/ 862520 h 875474"/>
                <a:gd name="connsiteX0" fmla="*/ 1450339 w 1450339"/>
                <a:gd name="connsiteY0" fmla="*/ 0 h 875474"/>
                <a:gd name="connsiteX1" fmla="*/ 874275 w 1450339"/>
                <a:gd name="connsiteY1" fmla="*/ 288032 h 875474"/>
                <a:gd name="connsiteX2" fmla="*/ 658251 w 1450339"/>
                <a:gd name="connsiteY2" fmla="*/ 288032 h 875474"/>
                <a:gd name="connsiteX3" fmla="*/ 586243 w 1450339"/>
                <a:gd name="connsiteY3" fmla="*/ 432048 h 875474"/>
                <a:gd name="connsiteX4" fmla="*/ 0 w 1450339"/>
                <a:gd name="connsiteY4" fmla="*/ 291020 h 875474"/>
                <a:gd name="connsiteX5" fmla="*/ 150876 w 1450339"/>
                <a:gd name="connsiteY5" fmla="*/ 542480 h 875474"/>
                <a:gd name="connsiteX6" fmla="*/ 292608 w 1450339"/>
                <a:gd name="connsiteY6" fmla="*/ 729932 h 875474"/>
                <a:gd name="connsiteX7" fmla="*/ 379476 w 1450339"/>
                <a:gd name="connsiteY7" fmla="*/ 853376 h 875474"/>
                <a:gd name="connsiteX8" fmla="*/ 489204 w 1450339"/>
                <a:gd name="connsiteY8" fmla="*/ 862520 h 875474"/>
                <a:gd name="connsiteX0" fmla="*/ 1450339 w 1450339"/>
                <a:gd name="connsiteY0" fmla="*/ 0 h 875474"/>
                <a:gd name="connsiteX1" fmla="*/ 874275 w 1450339"/>
                <a:gd name="connsiteY1" fmla="*/ 288032 h 875474"/>
                <a:gd name="connsiteX2" fmla="*/ 730259 w 1450339"/>
                <a:gd name="connsiteY2" fmla="*/ 360040 h 875474"/>
                <a:gd name="connsiteX3" fmla="*/ 586243 w 1450339"/>
                <a:gd name="connsiteY3" fmla="*/ 432048 h 875474"/>
                <a:gd name="connsiteX4" fmla="*/ 0 w 1450339"/>
                <a:gd name="connsiteY4" fmla="*/ 291020 h 875474"/>
                <a:gd name="connsiteX5" fmla="*/ 150876 w 1450339"/>
                <a:gd name="connsiteY5" fmla="*/ 542480 h 875474"/>
                <a:gd name="connsiteX6" fmla="*/ 292608 w 1450339"/>
                <a:gd name="connsiteY6" fmla="*/ 729932 h 875474"/>
                <a:gd name="connsiteX7" fmla="*/ 379476 w 1450339"/>
                <a:gd name="connsiteY7" fmla="*/ 853376 h 875474"/>
                <a:gd name="connsiteX8" fmla="*/ 489204 w 1450339"/>
                <a:gd name="connsiteY8" fmla="*/ 862520 h 875474"/>
                <a:gd name="connsiteX0" fmla="*/ 1450339 w 1450339"/>
                <a:gd name="connsiteY0" fmla="*/ 0 h 875474"/>
                <a:gd name="connsiteX1" fmla="*/ 874275 w 1450339"/>
                <a:gd name="connsiteY1" fmla="*/ 288032 h 875474"/>
                <a:gd name="connsiteX2" fmla="*/ 730259 w 1450339"/>
                <a:gd name="connsiteY2" fmla="*/ 360040 h 875474"/>
                <a:gd name="connsiteX3" fmla="*/ 586243 w 1450339"/>
                <a:gd name="connsiteY3" fmla="*/ 504056 h 875474"/>
                <a:gd name="connsiteX4" fmla="*/ 0 w 1450339"/>
                <a:gd name="connsiteY4" fmla="*/ 291020 h 875474"/>
                <a:gd name="connsiteX5" fmla="*/ 150876 w 1450339"/>
                <a:gd name="connsiteY5" fmla="*/ 542480 h 875474"/>
                <a:gd name="connsiteX6" fmla="*/ 292608 w 1450339"/>
                <a:gd name="connsiteY6" fmla="*/ 729932 h 875474"/>
                <a:gd name="connsiteX7" fmla="*/ 379476 w 1450339"/>
                <a:gd name="connsiteY7" fmla="*/ 853376 h 875474"/>
                <a:gd name="connsiteX8" fmla="*/ 489204 w 1450339"/>
                <a:gd name="connsiteY8" fmla="*/ 862520 h 875474"/>
                <a:gd name="connsiteX0" fmla="*/ 1348402 w 1348402"/>
                <a:gd name="connsiteY0" fmla="*/ 0 h 875474"/>
                <a:gd name="connsiteX1" fmla="*/ 772338 w 1348402"/>
                <a:gd name="connsiteY1" fmla="*/ 288032 h 875474"/>
                <a:gd name="connsiteX2" fmla="*/ 628322 w 1348402"/>
                <a:gd name="connsiteY2" fmla="*/ 360040 h 875474"/>
                <a:gd name="connsiteX3" fmla="*/ 484306 w 1348402"/>
                <a:gd name="connsiteY3" fmla="*/ 504056 h 875474"/>
                <a:gd name="connsiteX4" fmla="*/ 484306 w 1348402"/>
                <a:gd name="connsiteY4" fmla="*/ 576064 h 875474"/>
                <a:gd name="connsiteX5" fmla="*/ 48939 w 1348402"/>
                <a:gd name="connsiteY5" fmla="*/ 542480 h 875474"/>
                <a:gd name="connsiteX6" fmla="*/ 190671 w 1348402"/>
                <a:gd name="connsiteY6" fmla="*/ 729932 h 875474"/>
                <a:gd name="connsiteX7" fmla="*/ 277539 w 1348402"/>
                <a:gd name="connsiteY7" fmla="*/ 853376 h 875474"/>
                <a:gd name="connsiteX8" fmla="*/ 387267 w 1348402"/>
                <a:gd name="connsiteY8" fmla="*/ 862520 h 875474"/>
                <a:gd name="connsiteX0" fmla="*/ 1180191 w 1180191"/>
                <a:gd name="connsiteY0" fmla="*/ 0 h 875474"/>
                <a:gd name="connsiteX1" fmla="*/ 604127 w 1180191"/>
                <a:gd name="connsiteY1" fmla="*/ 288032 h 875474"/>
                <a:gd name="connsiteX2" fmla="*/ 460111 w 1180191"/>
                <a:gd name="connsiteY2" fmla="*/ 360040 h 875474"/>
                <a:gd name="connsiteX3" fmla="*/ 316095 w 1180191"/>
                <a:gd name="connsiteY3" fmla="*/ 504056 h 875474"/>
                <a:gd name="connsiteX4" fmla="*/ 316095 w 1180191"/>
                <a:gd name="connsiteY4" fmla="*/ 576064 h 875474"/>
                <a:gd name="connsiteX5" fmla="*/ 244086 w 1180191"/>
                <a:gd name="connsiteY5" fmla="*/ 648072 h 875474"/>
                <a:gd name="connsiteX6" fmla="*/ 22460 w 1180191"/>
                <a:gd name="connsiteY6" fmla="*/ 729932 h 875474"/>
                <a:gd name="connsiteX7" fmla="*/ 109328 w 1180191"/>
                <a:gd name="connsiteY7" fmla="*/ 853376 h 875474"/>
                <a:gd name="connsiteX8" fmla="*/ 219056 w 1180191"/>
                <a:gd name="connsiteY8" fmla="*/ 862520 h 875474"/>
                <a:gd name="connsiteX0" fmla="*/ 1070863 w 1070863"/>
                <a:gd name="connsiteY0" fmla="*/ 0 h 875474"/>
                <a:gd name="connsiteX1" fmla="*/ 494799 w 1070863"/>
                <a:gd name="connsiteY1" fmla="*/ 288032 h 875474"/>
                <a:gd name="connsiteX2" fmla="*/ 350783 w 1070863"/>
                <a:gd name="connsiteY2" fmla="*/ 360040 h 875474"/>
                <a:gd name="connsiteX3" fmla="*/ 206767 w 1070863"/>
                <a:gd name="connsiteY3" fmla="*/ 504056 h 875474"/>
                <a:gd name="connsiteX4" fmla="*/ 206767 w 1070863"/>
                <a:gd name="connsiteY4" fmla="*/ 576064 h 875474"/>
                <a:gd name="connsiteX5" fmla="*/ 134758 w 1070863"/>
                <a:gd name="connsiteY5" fmla="*/ 648072 h 875474"/>
                <a:gd name="connsiteX6" fmla="*/ 0 w 1070863"/>
                <a:gd name="connsiteY6" fmla="*/ 853376 h 875474"/>
                <a:gd name="connsiteX7" fmla="*/ 109728 w 1070863"/>
                <a:gd name="connsiteY7" fmla="*/ 862520 h 875474"/>
                <a:gd name="connsiteX0" fmla="*/ 1070863 w 1070863"/>
                <a:gd name="connsiteY0" fmla="*/ 0 h 875474"/>
                <a:gd name="connsiteX1" fmla="*/ 494799 w 1070863"/>
                <a:gd name="connsiteY1" fmla="*/ 288032 h 875474"/>
                <a:gd name="connsiteX2" fmla="*/ 350783 w 1070863"/>
                <a:gd name="connsiteY2" fmla="*/ 360040 h 875474"/>
                <a:gd name="connsiteX3" fmla="*/ 206767 w 1070863"/>
                <a:gd name="connsiteY3" fmla="*/ 504056 h 875474"/>
                <a:gd name="connsiteX4" fmla="*/ 206767 w 1070863"/>
                <a:gd name="connsiteY4" fmla="*/ 576064 h 875474"/>
                <a:gd name="connsiteX5" fmla="*/ 134758 w 1070863"/>
                <a:gd name="connsiteY5" fmla="*/ 648072 h 875474"/>
                <a:gd name="connsiteX6" fmla="*/ 0 w 1070863"/>
                <a:gd name="connsiteY6" fmla="*/ 853376 h 875474"/>
                <a:gd name="connsiteX7" fmla="*/ 206766 w 1070863"/>
                <a:gd name="connsiteY7" fmla="*/ 792088 h 875474"/>
                <a:gd name="connsiteX0" fmla="*/ 936105 w 936105"/>
                <a:gd name="connsiteY0" fmla="*/ 0 h 792088"/>
                <a:gd name="connsiteX1" fmla="*/ 360041 w 936105"/>
                <a:gd name="connsiteY1" fmla="*/ 288032 h 792088"/>
                <a:gd name="connsiteX2" fmla="*/ 216025 w 936105"/>
                <a:gd name="connsiteY2" fmla="*/ 360040 h 792088"/>
                <a:gd name="connsiteX3" fmla="*/ 72009 w 936105"/>
                <a:gd name="connsiteY3" fmla="*/ 504056 h 792088"/>
                <a:gd name="connsiteX4" fmla="*/ 72009 w 936105"/>
                <a:gd name="connsiteY4" fmla="*/ 576064 h 792088"/>
                <a:gd name="connsiteX5" fmla="*/ 0 w 936105"/>
                <a:gd name="connsiteY5" fmla="*/ 648072 h 792088"/>
                <a:gd name="connsiteX6" fmla="*/ 72008 w 936105"/>
                <a:gd name="connsiteY6" fmla="*/ 792088 h 792088"/>
                <a:gd name="connsiteX0" fmla="*/ 936105 w 936105"/>
                <a:gd name="connsiteY0" fmla="*/ 0 h 792088"/>
                <a:gd name="connsiteX1" fmla="*/ 360041 w 936105"/>
                <a:gd name="connsiteY1" fmla="*/ 288032 h 792088"/>
                <a:gd name="connsiteX2" fmla="*/ 216025 w 936105"/>
                <a:gd name="connsiteY2" fmla="*/ 360040 h 792088"/>
                <a:gd name="connsiteX3" fmla="*/ 72009 w 936105"/>
                <a:gd name="connsiteY3" fmla="*/ 504056 h 792088"/>
                <a:gd name="connsiteX4" fmla="*/ 0 w 936105"/>
                <a:gd name="connsiteY4" fmla="*/ 648072 h 792088"/>
                <a:gd name="connsiteX5" fmla="*/ 72008 w 936105"/>
                <a:gd name="connsiteY5" fmla="*/ 792088 h 792088"/>
                <a:gd name="connsiteX0" fmla="*/ 360041 w 360041"/>
                <a:gd name="connsiteY0" fmla="*/ 0 h 504056"/>
                <a:gd name="connsiteX1" fmla="*/ 216025 w 360041"/>
                <a:gd name="connsiteY1" fmla="*/ 72008 h 504056"/>
                <a:gd name="connsiteX2" fmla="*/ 72009 w 360041"/>
                <a:gd name="connsiteY2" fmla="*/ 216024 h 504056"/>
                <a:gd name="connsiteX3" fmla="*/ 0 w 360041"/>
                <a:gd name="connsiteY3" fmla="*/ 360040 h 504056"/>
                <a:gd name="connsiteX4" fmla="*/ 72008 w 360041"/>
                <a:gd name="connsiteY4" fmla="*/ 504056 h 504056"/>
                <a:gd name="connsiteX0" fmla="*/ 375043 w 375043"/>
                <a:gd name="connsiteY0" fmla="*/ 0 h 504056"/>
                <a:gd name="connsiteX1" fmla="*/ 231027 w 375043"/>
                <a:gd name="connsiteY1" fmla="*/ 72008 h 504056"/>
                <a:gd name="connsiteX2" fmla="*/ 87011 w 375043"/>
                <a:gd name="connsiteY2" fmla="*/ 216024 h 504056"/>
                <a:gd name="connsiteX3" fmla="*/ 15002 w 375043"/>
                <a:gd name="connsiteY3" fmla="*/ 360040 h 504056"/>
                <a:gd name="connsiteX4" fmla="*/ 15002 w 375043"/>
                <a:gd name="connsiteY4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43" h="504056">
                  <a:moveTo>
                    <a:pt x="375043" y="0"/>
                  </a:moveTo>
                  <a:cubicBezTo>
                    <a:pt x="327038" y="24003"/>
                    <a:pt x="279032" y="36004"/>
                    <a:pt x="231027" y="72008"/>
                  </a:cubicBezTo>
                  <a:cubicBezTo>
                    <a:pt x="183022" y="108012"/>
                    <a:pt x="135016" y="168019"/>
                    <a:pt x="87011" y="216024"/>
                  </a:cubicBezTo>
                  <a:lnTo>
                    <a:pt x="15002" y="360040"/>
                  </a:lnTo>
                  <a:cubicBezTo>
                    <a:pt x="15002" y="396044"/>
                    <a:pt x="0" y="474053"/>
                    <a:pt x="15002" y="504056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lt1"/>
                </a:solidFill>
              </a:endParaRPr>
            </a:p>
          </p:txBody>
        </p:sp>
      </p:grpSp>
      <p:pic>
        <p:nvPicPr>
          <p:cNvPr id="408" name="Imagem 407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CaixaDeTexto 207"/>
          <p:cNvSpPr txBox="1">
            <a:spLocks noChangeArrowheads="1"/>
          </p:cNvSpPr>
          <p:nvPr/>
        </p:nvSpPr>
        <p:spPr bwMode="auto">
          <a:xfrm>
            <a:off x="6521771" y="1637536"/>
            <a:ext cx="644291" cy="41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dirty="0" err="1"/>
              <a:t>ELN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580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51920" y="53012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Estrutura 5B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525" y="0"/>
            <a:ext cx="9144000" cy="43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SE REDENÇÃO – 69 /13,8 kV – 3 x 26,6 </a:t>
            </a:r>
            <a:r>
              <a:rPr lang="pt-BR" sz="2000" b="1" dirty="0" err="1" smtClean="0">
                <a:solidFill>
                  <a:schemeClr val="bg1"/>
                </a:solidFill>
              </a:rPr>
              <a:t>MVA</a:t>
            </a:r>
            <a:r>
              <a:rPr lang="pt-BR" sz="2000" b="1" dirty="0" smtClean="0">
                <a:solidFill>
                  <a:schemeClr val="bg1"/>
                </a:solidFill>
              </a:rPr>
              <a:t> – 2013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0" y="7938"/>
            <a:ext cx="250825" cy="4318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28" y="827330"/>
            <a:ext cx="3960439" cy="26640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64" y="3707650"/>
            <a:ext cx="3600000" cy="270000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64" y="764704"/>
            <a:ext cx="3552000" cy="2664000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928" y="3779658"/>
            <a:ext cx="4536504" cy="2627992"/>
          </a:xfrm>
          <a:prstGeom prst="rect">
            <a:avLst/>
          </a:prstGeom>
        </p:spPr>
      </p:pic>
      <p:pic>
        <p:nvPicPr>
          <p:cNvPr id="10" name="Imagem 9" descr="C:\Users\mepgp003\Documents\Ele_DistAmazonas_marca_p_cor_CMY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2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3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728839"/>
              </p:ext>
            </p:extLst>
          </p:nvPr>
        </p:nvGraphicFramePr>
        <p:xfrm>
          <a:off x="79375" y="1124744"/>
          <a:ext cx="9029700" cy="51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cumento" r:id="rId5" imgW="6938374" imgH="4143358" progId="Word.Document.12">
                  <p:embed/>
                </p:oleObj>
              </mc:Choice>
              <mc:Fallback>
                <p:oleObj name="Documento" r:id="rId5" imgW="6938374" imgH="4143358" progId="Word.Document.12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24744"/>
                        <a:ext cx="9029700" cy="517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GERAL DO SISTEMA DE DISTRIBUIÇÃO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GERAL DO SISTEMA DE DISTRIBUIÇÃO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56365"/>
              </p:ext>
            </p:extLst>
          </p:nvPr>
        </p:nvGraphicFramePr>
        <p:xfrm>
          <a:off x="31475" y="1052736"/>
          <a:ext cx="9112524" cy="5112571"/>
        </p:xfrm>
        <a:graphic>
          <a:graphicData uri="http://schemas.openxmlformats.org/drawingml/2006/table">
            <a:tbl>
              <a:tblPr/>
              <a:tblGrid>
                <a:gridCol w="5044581"/>
                <a:gridCol w="1152128"/>
                <a:gridCol w="1080120"/>
                <a:gridCol w="1835695"/>
              </a:tblGrid>
              <a:tr h="343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Discriminação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2014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Variação    15/14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Nº de Transformadores Próprios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41.593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40.576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2,51%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15.301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15.098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1,34%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26.292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25.478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3,19%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Potência Instalada dos Transformadores de 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Distribuição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– 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MVA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1.610,91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1.586,98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1,51%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1.241,13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1.223,10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1,47%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369,79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363,88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1,62%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Nº de Subestações Particulares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9.400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9.316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0,90%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5.542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5.496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0,84%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3.858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3.820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0,99%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Potência Instalada das Subestações Particulares – 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MVA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1.617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1.555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4,00%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1.434,67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1.379,68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3,99%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182,44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175,21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4,13%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 Extensão da Rede de Distribuição (MT + BT) – km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21.708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21.093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2,91%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7.209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7.024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2,63%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14.499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14.069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3,06%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Extensão da Rede Primária (13,8 kV) – km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15.071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14.613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3,13%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3.492,75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3.430,01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1,83%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11.578,60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11.183,33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3,53%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Extensão da Rede Secundária  (220/127 V) - km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6.636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6.480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2,42%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3.715,80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3.593,67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3,40%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2.920,70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2.886,14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1,20%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Nº de Postes Próprios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352.748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347.531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1,50%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Capital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145.543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144.653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0,62%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Interior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207.205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202.878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2,13%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423" marR="434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6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UNDO1"/>
          <p:cNvPicPr>
            <a:picLocks noChangeAspect="1" noChangeArrowheads="1"/>
          </p:cNvPicPr>
          <p:nvPr/>
        </p:nvPicPr>
        <p:blipFill>
          <a:blip r:embed="rId2" cstate="print"/>
          <a:srcRect l="909" b="5937"/>
          <a:stretch>
            <a:fillRect/>
          </a:stretch>
        </p:blipFill>
        <p:spPr bwMode="auto">
          <a:xfrm rot="5400000">
            <a:off x="4334247" y="-4334247"/>
            <a:ext cx="47550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epgp003\Documents\Ele_DistAmazonas_marca_p_cor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67900"/>
              </p:ext>
            </p:extLst>
          </p:nvPr>
        </p:nvGraphicFramePr>
        <p:xfrm>
          <a:off x="18116" y="980728"/>
          <a:ext cx="9125883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1732323"/>
                <a:gridCol w="987425"/>
                <a:gridCol w="682008"/>
                <a:gridCol w="1080120"/>
                <a:gridCol w="1152128"/>
                <a:gridCol w="576064"/>
                <a:gridCol w="576064"/>
                <a:gridCol w="1352326"/>
                <a:gridCol w="987425"/>
              </a:tblGrid>
              <a:tr h="4343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SUBESTAÇÃO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TRANSFORMADORES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CAPACIDADE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MVA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ALIMENTADORES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06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Tensão (kV)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Quant.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Entrada em Operação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Unitário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Quant.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Disponibilidade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Em Operação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Aparecida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1987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Cachoeirinha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1986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79,8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Cidade Nova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1996/2012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Distrito Industrial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2009/2010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Distrito Dois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1997/2013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Flores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1977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Mauá Geração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1999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53,2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Ponta Negra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Redenção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2008/2013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Santo Antônio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São José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79,8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Seringal Mirim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1995/2014 (4º)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106,4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V. Oito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1978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2X13,3 / 2X26,6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79,8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Iranduba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1978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13,3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Jaraqui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2011/2014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53,2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Santa Etelvina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31,5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31,5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Ponta do Ismael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Manaus II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Figueiredo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230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15,0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Mutirão 138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138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120,0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Marapatá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53,2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Móvel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Manacapuru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53,2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Santa Etelvina Dois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69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26,6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Cachoeira Grande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138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120,0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Compensa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138 / 13,8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80,0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48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TOTAL 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1.909,3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290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272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241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56" marR="2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447056"/>
            <a:ext cx="9144000" cy="46165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pPr marL="0" lvl="4" algn="ctr">
              <a:defRPr/>
            </a:pPr>
            <a:r>
              <a:rPr lang="pt-B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SUBESTAÇÕES DE 13,8 kV – 69 kV</a:t>
            </a:r>
            <a:endParaRPr lang="pt-B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1700</Words>
  <Application>Microsoft Office PowerPoint</Application>
  <PresentationFormat>Apresentação na tela (4:3)</PresentationFormat>
  <Paragraphs>884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Documento</vt:lpstr>
      <vt:lpstr>SEGURANÇA E CUSTO DA ENERGIA ELÉTRICA NA COMPETITIVIDADE DA  ZONA FRANCA DE  MANAUS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Katriana</dc:creator>
  <cp:lastModifiedBy>Antonio Carlos Faria de Paiva</cp:lastModifiedBy>
  <cp:revision>767</cp:revision>
  <cp:lastPrinted>2015-10-09T00:15:43Z</cp:lastPrinted>
  <dcterms:created xsi:type="dcterms:W3CDTF">2011-08-11T18:24:50Z</dcterms:created>
  <dcterms:modified xsi:type="dcterms:W3CDTF">2015-10-09T00:17:54Z</dcterms:modified>
</cp:coreProperties>
</file>