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1" r:id="rId3"/>
    <p:sldId id="363" r:id="rId4"/>
    <p:sldId id="391" r:id="rId5"/>
    <p:sldId id="392" r:id="rId6"/>
    <p:sldId id="365" r:id="rId7"/>
    <p:sldId id="321" r:id="rId8"/>
    <p:sldId id="362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357" r:id="rId17"/>
  </p:sldIdLst>
  <p:sldSz cx="9144000" cy="6858000" type="screen4x3"/>
  <p:notesSz cx="6799263" cy="99298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00FF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018112-E1A8-4873-A567-CBB8F86A3A5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5F3EA09-30C1-465B-A6CA-095CA6162E30}">
      <dgm:prSet phldrT="[Texto]" custT="1"/>
      <dgm:spPr/>
      <dgm:t>
        <a:bodyPr/>
        <a:lstStyle/>
        <a:p>
          <a:endParaRPr lang="pt-BR" sz="700" dirty="0">
            <a:latin typeface="+mn-lt"/>
          </a:endParaRPr>
        </a:p>
      </dgm:t>
    </dgm:pt>
    <dgm:pt modelId="{3135106A-B301-4734-891D-3D03D7E62297}" type="sibTrans" cxnId="{FBD6869B-2D88-4BFE-AA1D-72A45D79400E}">
      <dgm:prSet/>
      <dgm:spPr/>
      <dgm:t>
        <a:bodyPr/>
        <a:lstStyle/>
        <a:p>
          <a:endParaRPr lang="pt-BR" sz="2000"/>
        </a:p>
      </dgm:t>
    </dgm:pt>
    <dgm:pt modelId="{AC7C43D0-49BD-4E06-9F12-7E6286E699A0}" type="parTrans" cxnId="{FBD6869B-2D88-4BFE-AA1D-72A45D79400E}">
      <dgm:prSet/>
      <dgm:spPr/>
      <dgm:t>
        <a:bodyPr/>
        <a:lstStyle/>
        <a:p>
          <a:endParaRPr lang="pt-BR" sz="2000"/>
        </a:p>
      </dgm:t>
    </dgm:pt>
    <dgm:pt modelId="{353E9766-6AD9-4724-9D1C-A1C5FE5FCC5F}">
      <dgm:prSet phldrT="[Texto]" custT="1"/>
      <dgm:spPr/>
      <dgm:t>
        <a:bodyPr/>
        <a:lstStyle/>
        <a:p>
          <a:endParaRPr lang="pt-BR" sz="700" dirty="0">
            <a:latin typeface="+mn-lt"/>
          </a:endParaRPr>
        </a:p>
      </dgm:t>
    </dgm:pt>
    <dgm:pt modelId="{0827376D-01C8-4F43-8542-1910CC4FC375}" type="sibTrans" cxnId="{6F3F978A-E62E-4987-82CC-9FAE3FDDF8E8}">
      <dgm:prSet/>
      <dgm:spPr/>
      <dgm:t>
        <a:bodyPr/>
        <a:lstStyle/>
        <a:p>
          <a:endParaRPr lang="pt-BR" sz="2000"/>
        </a:p>
      </dgm:t>
    </dgm:pt>
    <dgm:pt modelId="{BF886EAA-59EA-4084-9AAA-00968EFEED52}" type="parTrans" cxnId="{6F3F978A-E62E-4987-82CC-9FAE3FDDF8E8}">
      <dgm:prSet/>
      <dgm:spPr/>
      <dgm:t>
        <a:bodyPr/>
        <a:lstStyle/>
        <a:p>
          <a:endParaRPr lang="pt-BR" sz="2000"/>
        </a:p>
      </dgm:t>
    </dgm:pt>
    <dgm:pt modelId="{BB6630C0-1EB4-485A-A7D0-E6E3D3E0040E}">
      <dgm:prSet phldrT="[Texto]" custT="1"/>
      <dgm:spPr/>
      <dgm:t>
        <a:bodyPr anchor="b" anchorCtr="0"/>
        <a:lstStyle/>
        <a:p>
          <a:endParaRPr lang="pt-BR" sz="700" dirty="0"/>
        </a:p>
      </dgm:t>
    </dgm:pt>
    <dgm:pt modelId="{C0B889D9-A55C-4AB0-872A-829B115EB0D1}" type="sibTrans" cxnId="{8FA14BFF-06DF-4BDE-8C17-87BC85E607AB}">
      <dgm:prSet/>
      <dgm:spPr/>
      <dgm:t>
        <a:bodyPr/>
        <a:lstStyle/>
        <a:p>
          <a:endParaRPr lang="pt-BR" sz="2000"/>
        </a:p>
      </dgm:t>
    </dgm:pt>
    <dgm:pt modelId="{868563E1-1AA7-42A1-B8A5-FF01981B1902}" type="parTrans" cxnId="{8FA14BFF-06DF-4BDE-8C17-87BC85E607AB}">
      <dgm:prSet/>
      <dgm:spPr/>
      <dgm:t>
        <a:bodyPr/>
        <a:lstStyle/>
        <a:p>
          <a:endParaRPr lang="pt-BR" sz="2000"/>
        </a:p>
      </dgm:t>
    </dgm:pt>
    <dgm:pt modelId="{98BE977B-0105-49C9-8261-FB594ACDC3F9}">
      <dgm:prSet phldrT="[Texto]" custT="1"/>
      <dgm:spPr/>
      <dgm:t>
        <a:bodyPr anchor="t" anchorCtr="0"/>
        <a:lstStyle/>
        <a:p>
          <a:endParaRPr lang="pt-BR" sz="700" dirty="0"/>
        </a:p>
      </dgm:t>
    </dgm:pt>
    <dgm:pt modelId="{80A72444-D3DA-42EF-9688-1D7C702DB559}" type="sibTrans" cxnId="{0432F9EF-1A67-4890-8D7C-8817F45D8133}">
      <dgm:prSet/>
      <dgm:spPr/>
      <dgm:t>
        <a:bodyPr/>
        <a:lstStyle/>
        <a:p>
          <a:endParaRPr lang="pt-BR" sz="2000"/>
        </a:p>
      </dgm:t>
    </dgm:pt>
    <dgm:pt modelId="{A49777BB-106D-407B-BC41-6E1EC64BA7AB}" type="parTrans" cxnId="{0432F9EF-1A67-4890-8D7C-8817F45D8133}">
      <dgm:prSet/>
      <dgm:spPr/>
      <dgm:t>
        <a:bodyPr/>
        <a:lstStyle/>
        <a:p>
          <a:endParaRPr lang="pt-BR" sz="2000"/>
        </a:p>
      </dgm:t>
    </dgm:pt>
    <dgm:pt modelId="{025C464E-EAA8-41E0-88C7-7DAD44723ED9}">
      <dgm:prSet phldrT="[Texto]" custT="1"/>
      <dgm:spPr/>
      <dgm:t>
        <a:bodyPr/>
        <a:lstStyle/>
        <a:p>
          <a:endParaRPr lang="pt-BR" sz="700" dirty="0">
            <a:latin typeface="+mn-lt"/>
          </a:endParaRPr>
        </a:p>
      </dgm:t>
    </dgm:pt>
    <dgm:pt modelId="{15AB8D00-4838-4388-9FBD-779573ED9F07}" type="sibTrans" cxnId="{D0305983-3377-496E-A4A1-B84800B6952C}">
      <dgm:prSet/>
      <dgm:spPr/>
      <dgm:t>
        <a:bodyPr/>
        <a:lstStyle/>
        <a:p>
          <a:endParaRPr lang="pt-BR" sz="2000"/>
        </a:p>
      </dgm:t>
    </dgm:pt>
    <dgm:pt modelId="{B7DCB62D-0776-47C9-BB11-33096E479058}" type="parTrans" cxnId="{D0305983-3377-496E-A4A1-B84800B6952C}">
      <dgm:prSet/>
      <dgm:spPr/>
      <dgm:t>
        <a:bodyPr/>
        <a:lstStyle/>
        <a:p>
          <a:endParaRPr lang="pt-BR" sz="2000"/>
        </a:p>
      </dgm:t>
    </dgm:pt>
    <dgm:pt modelId="{1DFB7619-A5E5-4892-89F9-A0F4B8EF03AF}" type="pres">
      <dgm:prSet presAssocID="{25018112-E1A8-4873-A567-CBB8F86A3A5B}" presName="Name0" presStyleCnt="0">
        <dgm:presLayoutVars>
          <dgm:dir/>
          <dgm:resizeHandles val="exact"/>
        </dgm:presLayoutVars>
      </dgm:prSet>
      <dgm:spPr/>
    </dgm:pt>
    <dgm:pt modelId="{461F30AE-8FF4-44BA-96B2-A158EAB37C06}" type="pres">
      <dgm:prSet presAssocID="{25018112-E1A8-4873-A567-CBB8F86A3A5B}" presName="arrow" presStyleLbl="bgShp" presStyleIdx="0" presStyleCnt="1" custLinFactNeighborX="108"/>
      <dgm:spPr/>
    </dgm:pt>
    <dgm:pt modelId="{03AC65E8-05D5-4611-8BEA-F798B4210F9E}" type="pres">
      <dgm:prSet presAssocID="{25018112-E1A8-4873-A567-CBB8F86A3A5B}" presName="points" presStyleCnt="0"/>
      <dgm:spPr/>
    </dgm:pt>
    <dgm:pt modelId="{0EF8AF50-2C7B-462B-A5A9-2551291EE5D5}" type="pres">
      <dgm:prSet presAssocID="{98BE977B-0105-49C9-8261-FB594ACDC3F9}" presName="compositeA" presStyleCnt="0"/>
      <dgm:spPr/>
    </dgm:pt>
    <dgm:pt modelId="{2A3CB32B-60F1-4D85-B0FC-EC7560684128}" type="pres">
      <dgm:prSet presAssocID="{98BE977B-0105-49C9-8261-FB594ACDC3F9}" presName="textA" presStyleLbl="revTx" presStyleIdx="0" presStyleCnt="5" custScaleX="912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83DC6C-AD02-4FAE-8CAA-70B0DB4A243F}" type="pres">
      <dgm:prSet presAssocID="{98BE977B-0105-49C9-8261-FB594ACDC3F9}" presName="circleA" presStyleLbl="node1" presStyleIdx="0" presStyleCnt="5" custLinFactNeighborX="0"/>
      <dgm:spPr/>
    </dgm:pt>
    <dgm:pt modelId="{3AB1ED81-8A97-40D2-844F-5BACC8E90F73}" type="pres">
      <dgm:prSet presAssocID="{98BE977B-0105-49C9-8261-FB594ACDC3F9}" presName="spaceA" presStyleCnt="0"/>
      <dgm:spPr/>
    </dgm:pt>
    <dgm:pt modelId="{E0577CC4-3939-4246-9461-19271284F5E2}" type="pres">
      <dgm:prSet presAssocID="{80A72444-D3DA-42EF-9688-1D7C702DB559}" presName="space" presStyleCnt="0"/>
      <dgm:spPr/>
    </dgm:pt>
    <dgm:pt modelId="{44503269-890A-472B-89A8-836270A2DA5B}" type="pres">
      <dgm:prSet presAssocID="{BB6630C0-1EB4-485A-A7D0-E6E3D3E0040E}" presName="compositeB" presStyleCnt="0"/>
      <dgm:spPr/>
    </dgm:pt>
    <dgm:pt modelId="{DDB231EE-34C8-4628-B383-1890E3F1B9BF}" type="pres">
      <dgm:prSet presAssocID="{BB6630C0-1EB4-485A-A7D0-E6E3D3E0040E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6A15DE-25B3-4920-AD77-59BD869278A3}" type="pres">
      <dgm:prSet presAssocID="{BB6630C0-1EB4-485A-A7D0-E6E3D3E0040E}" presName="circleB" presStyleLbl="node1" presStyleIdx="1" presStyleCnt="5" custLinFactNeighborX="-75924"/>
      <dgm:spPr/>
    </dgm:pt>
    <dgm:pt modelId="{A02A206B-1E43-49F5-812F-523385B00428}" type="pres">
      <dgm:prSet presAssocID="{BB6630C0-1EB4-485A-A7D0-E6E3D3E0040E}" presName="spaceB" presStyleCnt="0"/>
      <dgm:spPr/>
    </dgm:pt>
    <dgm:pt modelId="{FB88CC0B-A3AB-4F76-9B2C-DB262ACD66D5}" type="pres">
      <dgm:prSet presAssocID="{C0B889D9-A55C-4AB0-872A-829B115EB0D1}" presName="space" presStyleCnt="0"/>
      <dgm:spPr/>
    </dgm:pt>
    <dgm:pt modelId="{D2B2BD3E-BAE3-45F9-A688-BDA8F9F5B3AA}" type="pres">
      <dgm:prSet presAssocID="{353E9766-6AD9-4724-9D1C-A1C5FE5FCC5F}" presName="compositeA" presStyleCnt="0"/>
      <dgm:spPr/>
    </dgm:pt>
    <dgm:pt modelId="{518C4DDC-6970-43A9-9948-36B1AAF37C7C}" type="pres">
      <dgm:prSet presAssocID="{353E9766-6AD9-4724-9D1C-A1C5FE5FCC5F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F7D19A-A18D-423E-8E51-957EE37324F6}" type="pres">
      <dgm:prSet presAssocID="{353E9766-6AD9-4724-9D1C-A1C5FE5FCC5F}" presName="circleA" presStyleLbl="node1" presStyleIdx="2" presStyleCnt="5" custLinFactX="34976" custLinFactNeighborX="100000"/>
      <dgm:spPr/>
    </dgm:pt>
    <dgm:pt modelId="{5C7E5E2F-F00F-4A94-A327-C3633C409916}" type="pres">
      <dgm:prSet presAssocID="{353E9766-6AD9-4724-9D1C-A1C5FE5FCC5F}" presName="spaceA" presStyleCnt="0"/>
      <dgm:spPr/>
    </dgm:pt>
    <dgm:pt modelId="{812EA265-143F-41FF-B6DC-8DF3BF6A61F7}" type="pres">
      <dgm:prSet presAssocID="{0827376D-01C8-4F43-8542-1910CC4FC375}" presName="space" presStyleCnt="0"/>
      <dgm:spPr/>
    </dgm:pt>
    <dgm:pt modelId="{10134082-506A-4CEB-8F28-2F768FE0CAC6}" type="pres">
      <dgm:prSet presAssocID="{A5F3EA09-30C1-465B-A6CA-095CA6162E30}" presName="compositeB" presStyleCnt="0"/>
      <dgm:spPr/>
    </dgm:pt>
    <dgm:pt modelId="{FF0B3BC4-E8C9-4192-A12A-A4BB5D04D3B7}" type="pres">
      <dgm:prSet presAssocID="{A5F3EA09-30C1-465B-A6CA-095CA6162E30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EC7058-8BC3-40FD-A5C6-F9E6AA607CFE}" type="pres">
      <dgm:prSet presAssocID="{A5F3EA09-30C1-465B-A6CA-095CA6162E30}" presName="circleB" presStyleLbl="node1" presStyleIdx="3" presStyleCnt="5" custLinFactX="147985" custLinFactNeighborX="200000"/>
      <dgm:spPr/>
    </dgm:pt>
    <dgm:pt modelId="{4D1C19AB-3C2B-4197-B079-789C9B382D62}" type="pres">
      <dgm:prSet presAssocID="{A5F3EA09-30C1-465B-A6CA-095CA6162E30}" presName="spaceB" presStyleCnt="0"/>
      <dgm:spPr/>
    </dgm:pt>
    <dgm:pt modelId="{AFD1572B-817A-42B1-80F8-1B418DD6331B}" type="pres">
      <dgm:prSet presAssocID="{3135106A-B301-4734-891D-3D03D7E62297}" presName="space" presStyleCnt="0"/>
      <dgm:spPr/>
    </dgm:pt>
    <dgm:pt modelId="{83BECCFE-2E30-4652-B20D-66F25C001C33}" type="pres">
      <dgm:prSet presAssocID="{025C464E-EAA8-41E0-88C7-7DAD44723ED9}" presName="compositeA" presStyleCnt="0"/>
      <dgm:spPr/>
    </dgm:pt>
    <dgm:pt modelId="{9E47B83F-59C0-4C87-BBFF-D11B64AA2C45}" type="pres">
      <dgm:prSet presAssocID="{025C464E-EAA8-41E0-88C7-7DAD44723ED9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A074EAC-84CD-4373-9668-C0420D2B572E}" type="pres">
      <dgm:prSet presAssocID="{025C464E-EAA8-41E0-88C7-7DAD44723ED9}" presName="circleA" presStyleLbl="node1" presStyleIdx="4" presStyleCnt="5" custLinFactX="47630" custLinFactNeighborX="100000"/>
      <dgm:spPr>
        <a:solidFill>
          <a:schemeClr val="accent1">
            <a:hueOff val="0"/>
            <a:satOff val="0"/>
            <a:lumOff val="0"/>
            <a:alpha val="0"/>
          </a:schemeClr>
        </a:solidFill>
        <a:ln>
          <a:noFill/>
        </a:ln>
      </dgm:spPr>
    </dgm:pt>
    <dgm:pt modelId="{C19F52B1-B84A-44FD-8339-BF7E5D334C40}" type="pres">
      <dgm:prSet presAssocID="{025C464E-EAA8-41E0-88C7-7DAD44723ED9}" presName="spaceA" presStyleCnt="0"/>
      <dgm:spPr/>
    </dgm:pt>
  </dgm:ptLst>
  <dgm:cxnLst>
    <dgm:cxn modelId="{8FA14BFF-06DF-4BDE-8C17-87BC85E607AB}" srcId="{25018112-E1A8-4873-A567-CBB8F86A3A5B}" destId="{BB6630C0-1EB4-485A-A7D0-E6E3D3E0040E}" srcOrd="1" destOrd="0" parTransId="{868563E1-1AA7-42A1-B8A5-FF01981B1902}" sibTransId="{C0B889D9-A55C-4AB0-872A-829B115EB0D1}"/>
    <dgm:cxn modelId="{0432F9EF-1A67-4890-8D7C-8817F45D8133}" srcId="{25018112-E1A8-4873-A567-CBB8F86A3A5B}" destId="{98BE977B-0105-49C9-8261-FB594ACDC3F9}" srcOrd="0" destOrd="0" parTransId="{A49777BB-106D-407B-BC41-6E1EC64BA7AB}" sibTransId="{80A72444-D3DA-42EF-9688-1D7C702DB559}"/>
    <dgm:cxn modelId="{D0305983-3377-496E-A4A1-B84800B6952C}" srcId="{25018112-E1A8-4873-A567-CBB8F86A3A5B}" destId="{025C464E-EAA8-41E0-88C7-7DAD44723ED9}" srcOrd="4" destOrd="0" parTransId="{B7DCB62D-0776-47C9-BB11-33096E479058}" sibTransId="{15AB8D00-4838-4388-9FBD-779573ED9F07}"/>
    <dgm:cxn modelId="{0A228176-4BDD-440B-BC1F-FBEDAD1663BB}" type="presOf" srcId="{A5F3EA09-30C1-465B-A6CA-095CA6162E30}" destId="{FF0B3BC4-E8C9-4192-A12A-A4BB5D04D3B7}" srcOrd="0" destOrd="0" presId="urn:microsoft.com/office/officeart/2005/8/layout/hProcess11"/>
    <dgm:cxn modelId="{6F3F978A-E62E-4987-82CC-9FAE3FDDF8E8}" srcId="{25018112-E1A8-4873-A567-CBB8F86A3A5B}" destId="{353E9766-6AD9-4724-9D1C-A1C5FE5FCC5F}" srcOrd="2" destOrd="0" parTransId="{BF886EAA-59EA-4084-9AAA-00968EFEED52}" sibTransId="{0827376D-01C8-4F43-8542-1910CC4FC375}"/>
    <dgm:cxn modelId="{BBBF68A4-5A93-4822-9364-F38E41C50512}" type="presOf" srcId="{353E9766-6AD9-4724-9D1C-A1C5FE5FCC5F}" destId="{518C4DDC-6970-43A9-9948-36B1AAF37C7C}" srcOrd="0" destOrd="0" presId="urn:microsoft.com/office/officeart/2005/8/layout/hProcess11"/>
    <dgm:cxn modelId="{B35056DA-0124-40F3-8286-EE58B0B4E398}" type="presOf" srcId="{25018112-E1A8-4873-A567-CBB8F86A3A5B}" destId="{1DFB7619-A5E5-4892-89F9-A0F4B8EF03AF}" srcOrd="0" destOrd="0" presId="urn:microsoft.com/office/officeart/2005/8/layout/hProcess11"/>
    <dgm:cxn modelId="{E4B9EE2A-E036-4E7D-BF1B-661AFE24CEA2}" type="presOf" srcId="{025C464E-EAA8-41E0-88C7-7DAD44723ED9}" destId="{9E47B83F-59C0-4C87-BBFF-D11B64AA2C45}" srcOrd="0" destOrd="0" presId="urn:microsoft.com/office/officeart/2005/8/layout/hProcess11"/>
    <dgm:cxn modelId="{DC09F4F7-BBD1-4CA5-93CA-56D9D0B2674A}" type="presOf" srcId="{98BE977B-0105-49C9-8261-FB594ACDC3F9}" destId="{2A3CB32B-60F1-4D85-B0FC-EC7560684128}" srcOrd="0" destOrd="0" presId="urn:microsoft.com/office/officeart/2005/8/layout/hProcess11"/>
    <dgm:cxn modelId="{FBD6869B-2D88-4BFE-AA1D-72A45D79400E}" srcId="{25018112-E1A8-4873-A567-CBB8F86A3A5B}" destId="{A5F3EA09-30C1-465B-A6CA-095CA6162E30}" srcOrd="3" destOrd="0" parTransId="{AC7C43D0-49BD-4E06-9F12-7E6286E699A0}" sibTransId="{3135106A-B301-4734-891D-3D03D7E62297}"/>
    <dgm:cxn modelId="{DEF6D45E-1BC3-4242-BF62-96B1B9C36400}" type="presOf" srcId="{BB6630C0-1EB4-485A-A7D0-E6E3D3E0040E}" destId="{DDB231EE-34C8-4628-B383-1890E3F1B9BF}" srcOrd="0" destOrd="0" presId="urn:microsoft.com/office/officeart/2005/8/layout/hProcess11"/>
    <dgm:cxn modelId="{305C6E3C-B7BD-4E99-ADA1-475E518AD24D}" type="presParOf" srcId="{1DFB7619-A5E5-4892-89F9-A0F4B8EF03AF}" destId="{461F30AE-8FF4-44BA-96B2-A158EAB37C06}" srcOrd="0" destOrd="0" presId="urn:microsoft.com/office/officeart/2005/8/layout/hProcess11"/>
    <dgm:cxn modelId="{F3D95B89-A94D-4941-816C-B7528B3BC3A2}" type="presParOf" srcId="{1DFB7619-A5E5-4892-89F9-A0F4B8EF03AF}" destId="{03AC65E8-05D5-4611-8BEA-F798B4210F9E}" srcOrd="1" destOrd="0" presId="urn:microsoft.com/office/officeart/2005/8/layout/hProcess11"/>
    <dgm:cxn modelId="{573EC24E-6067-4853-9996-64E411997C0C}" type="presParOf" srcId="{03AC65E8-05D5-4611-8BEA-F798B4210F9E}" destId="{0EF8AF50-2C7B-462B-A5A9-2551291EE5D5}" srcOrd="0" destOrd="0" presId="urn:microsoft.com/office/officeart/2005/8/layout/hProcess11"/>
    <dgm:cxn modelId="{EBEDAF72-C775-4C9B-94B5-ECD4C96CE9CE}" type="presParOf" srcId="{0EF8AF50-2C7B-462B-A5A9-2551291EE5D5}" destId="{2A3CB32B-60F1-4D85-B0FC-EC7560684128}" srcOrd="0" destOrd="0" presId="urn:microsoft.com/office/officeart/2005/8/layout/hProcess11"/>
    <dgm:cxn modelId="{E4408A41-B595-4B3B-B1B8-6EC8E58BFC2D}" type="presParOf" srcId="{0EF8AF50-2C7B-462B-A5A9-2551291EE5D5}" destId="{E483DC6C-AD02-4FAE-8CAA-70B0DB4A243F}" srcOrd="1" destOrd="0" presId="urn:microsoft.com/office/officeart/2005/8/layout/hProcess11"/>
    <dgm:cxn modelId="{FA380A1B-94A7-4F2C-B0FB-728A964ABCB9}" type="presParOf" srcId="{0EF8AF50-2C7B-462B-A5A9-2551291EE5D5}" destId="{3AB1ED81-8A97-40D2-844F-5BACC8E90F73}" srcOrd="2" destOrd="0" presId="urn:microsoft.com/office/officeart/2005/8/layout/hProcess11"/>
    <dgm:cxn modelId="{31DEE0A8-1E48-46D7-BA60-A827C91E18DD}" type="presParOf" srcId="{03AC65E8-05D5-4611-8BEA-F798B4210F9E}" destId="{E0577CC4-3939-4246-9461-19271284F5E2}" srcOrd="1" destOrd="0" presId="urn:microsoft.com/office/officeart/2005/8/layout/hProcess11"/>
    <dgm:cxn modelId="{25B2039E-6339-403D-9336-9E77AC8A631D}" type="presParOf" srcId="{03AC65E8-05D5-4611-8BEA-F798B4210F9E}" destId="{44503269-890A-472B-89A8-836270A2DA5B}" srcOrd="2" destOrd="0" presId="urn:microsoft.com/office/officeart/2005/8/layout/hProcess11"/>
    <dgm:cxn modelId="{3CCF68F9-F050-47C9-8E87-A2EECE850EAF}" type="presParOf" srcId="{44503269-890A-472B-89A8-836270A2DA5B}" destId="{DDB231EE-34C8-4628-B383-1890E3F1B9BF}" srcOrd="0" destOrd="0" presId="urn:microsoft.com/office/officeart/2005/8/layout/hProcess11"/>
    <dgm:cxn modelId="{A7459284-D6EC-4B25-B0A0-9633E8204DA7}" type="presParOf" srcId="{44503269-890A-472B-89A8-836270A2DA5B}" destId="{026A15DE-25B3-4920-AD77-59BD869278A3}" srcOrd="1" destOrd="0" presId="urn:microsoft.com/office/officeart/2005/8/layout/hProcess11"/>
    <dgm:cxn modelId="{3EF50303-D626-4266-98ED-22F604E32F37}" type="presParOf" srcId="{44503269-890A-472B-89A8-836270A2DA5B}" destId="{A02A206B-1E43-49F5-812F-523385B00428}" srcOrd="2" destOrd="0" presId="urn:microsoft.com/office/officeart/2005/8/layout/hProcess11"/>
    <dgm:cxn modelId="{9644B614-DAB4-4783-90BF-2723133583F3}" type="presParOf" srcId="{03AC65E8-05D5-4611-8BEA-F798B4210F9E}" destId="{FB88CC0B-A3AB-4F76-9B2C-DB262ACD66D5}" srcOrd="3" destOrd="0" presId="urn:microsoft.com/office/officeart/2005/8/layout/hProcess11"/>
    <dgm:cxn modelId="{7AF49DA0-C351-4811-BA40-4BA6C679D0DA}" type="presParOf" srcId="{03AC65E8-05D5-4611-8BEA-F798B4210F9E}" destId="{D2B2BD3E-BAE3-45F9-A688-BDA8F9F5B3AA}" srcOrd="4" destOrd="0" presId="urn:microsoft.com/office/officeart/2005/8/layout/hProcess11"/>
    <dgm:cxn modelId="{AA57366E-B737-4F63-B87A-DF1132ADCD8A}" type="presParOf" srcId="{D2B2BD3E-BAE3-45F9-A688-BDA8F9F5B3AA}" destId="{518C4DDC-6970-43A9-9948-36B1AAF37C7C}" srcOrd="0" destOrd="0" presId="urn:microsoft.com/office/officeart/2005/8/layout/hProcess11"/>
    <dgm:cxn modelId="{FBADC7E1-C5CB-4B7E-8F85-F043067D844E}" type="presParOf" srcId="{D2B2BD3E-BAE3-45F9-A688-BDA8F9F5B3AA}" destId="{C7F7D19A-A18D-423E-8E51-957EE37324F6}" srcOrd="1" destOrd="0" presId="urn:microsoft.com/office/officeart/2005/8/layout/hProcess11"/>
    <dgm:cxn modelId="{9E3F8C53-0593-48A8-AC16-CA15DC89CC06}" type="presParOf" srcId="{D2B2BD3E-BAE3-45F9-A688-BDA8F9F5B3AA}" destId="{5C7E5E2F-F00F-4A94-A327-C3633C409916}" srcOrd="2" destOrd="0" presId="urn:microsoft.com/office/officeart/2005/8/layout/hProcess11"/>
    <dgm:cxn modelId="{4AEE500F-AD6F-4DF8-A76D-16DDA013ADEE}" type="presParOf" srcId="{03AC65E8-05D5-4611-8BEA-F798B4210F9E}" destId="{812EA265-143F-41FF-B6DC-8DF3BF6A61F7}" srcOrd="5" destOrd="0" presId="urn:microsoft.com/office/officeart/2005/8/layout/hProcess11"/>
    <dgm:cxn modelId="{D3F20D51-B1F3-4A54-914E-62C438E04D7D}" type="presParOf" srcId="{03AC65E8-05D5-4611-8BEA-F798B4210F9E}" destId="{10134082-506A-4CEB-8F28-2F768FE0CAC6}" srcOrd="6" destOrd="0" presId="urn:microsoft.com/office/officeart/2005/8/layout/hProcess11"/>
    <dgm:cxn modelId="{3C879630-AC43-4617-A480-010DF57BDB2A}" type="presParOf" srcId="{10134082-506A-4CEB-8F28-2F768FE0CAC6}" destId="{FF0B3BC4-E8C9-4192-A12A-A4BB5D04D3B7}" srcOrd="0" destOrd="0" presId="urn:microsoft.com/office/officeart/2005/8/layout/hProcess11"/>
    <dgm:cxn modelId="{F0E584D2-16F8-4604-BA67-4D5CF1C36E91}" type="presParOf" srcId="{10134082-506A-4CEB-8F28-2F768FE0CAC6}" destId="{B4EC7058-8BC3-40FD-A5C6-F9E6AA607CFE}" srcOrd="1" destOrd="0" presId="urn:microsoft.com/office/officeart/2005/8/layout/hProcess11"/>
    <dgm:cxn modelId="{12A8D238-6D7B-41BF-97C8-B94411AA8FE3}" type="presParOf" srcId="{10134082-506A-4CEB-8F28-2F768FE0CAC6}" destId="{4D1C19AB-3C2B-4197-B079-789C9B382D62}" srcOrd="2" destOrd="0" presId="urn:microsoft.com/office/officeart/2005/8/layout/hProcess11"/>
    <dgm:cxn modelId="{D0DE581F-427C-4B21-994A-CDFFD74DE848}" type="presParOf" srcId="{03AC65E8-05D5-4611-8BEA-F798B4210F9E}" destId="{AFD1572B-817A-42B1-80F8-1B418DD6331B}" srcOrd="7" destOrd="0" presId="urn:microsoft.com/office/officeart/2005/8/layout/hProcess11"/>
    <dgm:cxn modelId="{DAF6C95A-8E8A-4653-898D-F859B54D2764}" type="presParOf" srcId="{03AC65E8-05D5-4611-8BEA-F798B4210F9E}" destId="{83BECCFE-2E30-4652-B20D-66F25C001C33}" srcOrd="8" destOrd="0" presId="urn:microsoft.com/office/officeart/2005/8/layout/hProcess11"/>
    <dgm:cxn modelId="{58CCD5C7-A6CF-47EA-8561-E4D8854A1FB5}" type="presParOf" srcId="{83BECCFE-2E30-4652-B20D-66F25C001C33}" destId="{9E47B83F-59C0-4C87-BBFF-D11B64AA2C45}" srcOrd="0" destOrd="0" presId="urn:microsoft.com/office/officeart/2005/8/layout/hProcess11"/>
    <dgm:cxn modelId="{8AA4D8C9-A213-41F8-ACF3-E55117813C02}" type="presParOf" srcId="{83BECCFE-2E30-4652-B20D-66F25C001C33}" destId="{DA074EAC-84CD-4373-9668-C0420D2B572E}" srcOrd="1" destOrd="0" presId="urn:microsoft.com/office/officeart/2005/8/layout/hProcess11"/>
    <dgm:cxn modelId="{06B76646-5D07-4121-A663-3DA1964EA205}" type="presParOf" srcId="{83BECCFE-2E30-4652-B20D-66F25C001C33}" destId="{C19F52B1-B84A-44FD-8339-BF7E5D334C4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3FFBB0-D2D8-481E-B0DC-19670472F33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BA2851D-0856-4575-AED3-621BBE6F664F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Regime de Outorga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3023F238-2568-48D6-92B9-79A4B5305CCC}" type="parTrans" cxnId="{159B1508-C0EC-4BD8-828A-C3F2D24BC5A1}">
      <dgm:prSet/>
      <dgm:spPr/>
      <dgm:t>
        <a:bodyPr/>
        <a:lstStyle/>
        <a:p>
          <a:endParaRPr lang="pt-BR"/>
        </a:p>
      </dgm:t>
    </dgm:pt>
    <dgm:pt modelId="{2CA577A9-C782-4B82-A520-0457B2BFECA9}" type="sibTrans" cxnId="{159B1508-C0EC-4BD8-828A-C3F2D24BC5A1}">
      <dgm:prSet/>
      <dgm:spPr/>
      <dgm:t>
        <a:bodyPr/>
        <a:lstStyle/>
        <a:p>
          <a:endParaRPr lang="pt-BR"/>
        </a:p>
      </dgm:t>
    </dgm:pt>
    <dgm:pt modelId="{482696FD-3B70-45D3-890B-A2098CDE40D3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Autorização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95922DC1-F83D-4542-B51F-E7A6A8ECB884}" type="parTrans" cxnId="{F4A7C53D-E60E-4F0A-99A2-8B544BD3798B}">
      <dgm:prSet/>
      <dgm:spPr/>
      <dgm:t>
        <a:bodyPr/>
        <a:lstStyle/>
        <a:p>
          <a:endParaRPr lang="pt-BR"/>
        </a:p>
      </dgm:t>
    </dgm:pt>
    <dgm:pt modelId="{47A7BF43-31B2-4436-9AE8-5C9087451FF5}" type="sibTrans" cxnId="{F4A7C53D-E60E-4F0A-99A2-8B544BD3798B}">
      <dgm:prSet/>
      <dgm:spPr/>
      <dgm:t>
        <a:bodyPr/>
        <a:lstStyle/>
        <a:p>
          <a:endParaRPr lang="pt-BR"/>
        </a:p>
      </dgm:t>
    </dgm:pt>
    <dgm:pt modelId="{73BCD88C-2498-4741-AAB0-C1871CA31F33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Concessão (30 anos)*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DAC702C3-2FD6-44C7-9A48-6A41C3C268BD}" type="parTrans" cxnId="{C2B49BEA-055D-4065-B8A5-895093ABB60F}">
      <dgm:prSet/>
      <dgm:spPr/>
      <dgm:t>
        <a:bodyPr/>
        <a:lstStyle/>
        <a:p>
          <a:endParaRPr lang="pt-BR"/>
        </a:p>
      </dgm:t>
    </dgm:pt>
    <dgm:pt modelId="{AD3AAD01-C799-48BE-AE73-59E3ED9FF2B5}" type="sibTrans" cxnId="{C2B49BEA-055D-4065-B8A5-895093ABB60F}">
      <dgm:prSet/>
      <dgm:spPr/>
      <dgm:t>
        <a:bodyPr/>
        <a:lstStyle/>
        <a:p>
          <a:endParaRPr lang="pt-BR"/>
        </a:p>
      </dgm:t>
    </dgm:pt>
    <dgm:pt modelId="{4CF656C8-F11B-4E06-94D1-1D9954E0C769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Novos Gasodutos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ED182D42-9897-4F6F-990C-9CD341769A0A}" type="parTrans" cxnId="{D6C60842-7CB4-47FB-9E09-40EE406A69D9}">
      <dgm:prSet/>
      <dgm:spPr/>
      <dgm:t>
        <a:bodyPr/>
        <a:lstStyle/>
        <a:p>
          <a:endParaRPr lang="pt-BR"/>
        </a:p>
      </dgm:t>
    </dgm:pt>
    <dgm:pt modelId="{A4B9E484-85EC-40A1-8789-66B3289A1C22}" type="sibTrans" cxnId="{D6C60842-7CB4-47FB-9E09-40EE406A69D9}">
      <dgm:prSet/>
      <dgm:spPr/>
      <dgm:t>
        <a:bodyPr/>
        <a:lstStyle/>
        <a:p>
          <a:endParaRPr lang="pt-BR"/>
        </a:p>
      </dgm:t>
    </dgm:pt>
    <dgm:pt modelId="{CA3C30E7-4335-4487-8944-6924C67A892F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Livre iniciativa dos agentes do mercado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76E4AB6-7AD6-4509-9B8B-FE5EC61171B8}" type="parTrans" cxnId="{E4CF619E-022E-4D76-96B9-A7C682F23ACA}">
      <dgm:prSet/>
      <dgm:spPr/>
      <dgm:t>
        <a:bodyPr/>
        <a:lstStyle/>
        <a:p>
          <a:endParaRPr lang="pt-BR"/>
        </a:p>
      </dgm:t>
    </dgm:pt>
    <dgm:pt modelId="{FD421056-2021-473B-B159-9544E4364F28}" type="sibTrans" cxnId="{E4CF619E-022E-4D76-96B9-A7C682F23ACA}">
      <dgm:prSet/>
      <dgm:spPr/>
      <dgm:t>
        <a:bodyPr/>
        <a:lstStyle/>
        <a:p>
          <a:endParaRPr lang="pt-BR"/>
        </a:p>
      </dgm:t>
    </dgm:pt>
    <dgm:pt modelId="{B66B22BA-1519-4716-970A-4E5E8023E35B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Propostos pelo MME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A4508070-5E62-4E22-9EFE-EBFE8DC96E79}" type="parTrans" cxnId="{208095E8-393C-40AD-AB71-B5F52271C64A}">
      <dgm:prSet/>
      <dgm:spPr/>
      <dgm:t>
        <a:bodyPr/>
        <a:lstStyle/>
        <a:p>
          <a:endParaRPr lang="pt-BR"/>
        </a:p>
      </dgm:t>
    </dgm:pt>
    <dgm:pt modelId="{F4F0F1BD-6BD2-4DF7-9ADC-049982DF3F26}" type="sibTrans" cxnId="{208095E8-393C-40AD-AB71-B5F52271C64A}">
      <dgm:prSet/>
      <dgm:spPr/>
      <dgm:t>
        <a:bodyPr/>
        <a:lstStyle/>
        <a:p>
          <a:endParaRPr lang="pt-BR"/>
        </a:p>
      </dgm:t>
    </dgm:pt>
    <dgm:pt modelId="{9321054A-ED87-4559-BDBA-51EA4C3D2CCC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Contratos de Transporte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F87AD2A-0ABE-48B7-85EB-AABD57CAECAB}" type="parTrans" cxnId="{AA85E9CF-6C5D-44B9-BEE1-75038598F03E}">
      <dgm:prSet/>
      <dgm:spPr/>
      <dgm:t>
        <a:bodyPr/>
        <a:lstStyle/>
        <a:p>
          <a:endParaRPr lang="pt-BR"/>
        </a:p>
      </dgm:t>
    </dgm:pt>
    <dgm:pt modelId="{E5F5C24A-2EC5-4660-B317-6CBF86FFFB1A}" type="sibTrans" cxnId="{AA85E9CF-6C5D-44B9-BEE1-75038598F03E}">
      <dgm:prSet/>
      <dgm:spPr/>
      <dgm:t>
        <a:bodyPr/>
        <a:lstStyle/>
        <a:p>
          <a:endParaRPr lang="pt-BR"/>
        </a:p>
      </dgm:t>
    </dgm:pt>
    <dgm:pt modelId="{712DBC32-0949-4950-AC17-68E6F5B79FB7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Enviados à ANP até 15 dias após assinatura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F9B66CAE-6A25-45B4-AE32-A111DFEAA6B0}" type="parTrans" cxnId="{7574682C-CBBB-4B57-B184-F46E42751DC6}">
      <dgm:prSet/>
      <dgm:spPr/>
      <dgm:t>
        <a:bodyPr/>
        <a:lstStyle/>
        <a:p>
          <a:endParaRPr lang="pt-BR"/>
        </a:p>
      </dgm:t>
    </dgm:pt>
    <dgm:pt modelId="{2022D732-1B0A-47BC-9F94-B288DEAE3AA2}" type="sibTrans" cxnId="{7574682C-CBBB-4B57-B184-F46E42751DC6}">
      <dgm:prSet/>
      <dgm:spPr/>
      <dgm:t>
        <a:bodyPr/>
        <a:lstStyle/>
        <a:p>
          <a:endParaRPr lang="pt-BR"/>
        </a:p>
      </dgm:t>
    </dgm:pt>
    <dgm:pt modelId="{514CD8DD-3322-48B6-863C-61EF4CEBD5BA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Previamente aprovados pela ANP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F2BDADA4-7977-40ED-B2AF-54AF5FB083A5}" type="parTrans" cxnId="{E4985CDC-90C6-4118-B90B-B634CB54083A}">
      <dgm:prSet/>
      <dgm:spPr/>
      <dgm:t>
        <a:bodyPr/>
        <a:lstStyle/>
        <a:p>
          <a:endParaRPr lang="pt-BR"/>
        </a:p>
      </dgm:t>
    </dgm:pt>
    <dgm:pt modelId="{099B8B5C-29B9-44A2-9CA0-B2ED99BC73A3}" type="sibTrans" cxnId="{E4985CDC-90C6-4118-B90B-B634CB54083A}">
      <dgm:prSet/>
      <dgm:spPr/>
      <dgm:t>
        <a:bodyPr/>
        <a:lstStyle/>
        <a:p>
          <a:endParaRPr lang="pt-BR"/>
        </a:p>
      </dgm:t>
    </dgm:pt>
    <dgm:pt modelId="{4D3976DF-AF22-4447-8033-030B6E41AFED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Tarifas de Transporte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062EC41-3121-430F-BCBB-5ACF140254E0}" type="parTrans" cxnId="{D78466E1-7CB9-462D-95A8-C975ECA87F95}">
      <dgm:prSet/>
      <dgm:spPr/>
      <dgm:t>
        <a:bodyPr/>
        <a:lstStyle/>
        <a:p>
          <a:endParaRPr lang="pt-BR"/>
        </a:p>
      </dgm:t>
    </dgm:pt>
    <dgm:pt modelId="{2A6EE3C1-EF9E-435A-8AD6-E5D2A6723172}" type="sibTrans" cxnId="{D78466E1-7CB9-462D-95A8-C975ECA87F95}">
      <dgm:prSet/>
      <dgm:spPr/>
      <dgm:t>
        <a:bodyPr/>
        <a:lstStyle/>
        <a:p>
          <a:endParaRPr lang="pt-BR"/>
        </a:p>
      </dgm:t>
    </dgm:pt>
    <dgm:pt modelId="{3FABF514-A937-48DC-830C-F54E737CCF07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Estabelecida ou aprovada** pela ANP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7C5007CE-D5EC-4D65-8F70-6D7BC9459237}" type="parTrans" cxnId="{35D2CE0C-48E1-41AF-B362-98600FCA9982}">
      <dgm:prSet/>
      <dgm:spPr/>
      <dgm:t>
        <a:bodyPr/>
        <a:lstStyle/>
        <a:p>
          <a:endParaRPr lang="pt-BR"/>
        </a:p>
      </dgm:t>
    </dgm:pt>
    <dgm:pt modelId="{058D1DED-1F5D-4E17-9BE4-61BBC1ECAD15}" type="sibTrans" cxnId="{35D2CE0C-48E1-41AF-B362-98600FCA9982}">
      <dgm:prSet/>
      <dgm:spPr/>
      <dgm:t>
        <a:bodyPr/>
        <a:lstStyle/>
        <a:p>
          <a:endParaRPr lang="pt-BR"/>
        </a:p>
      </dgm:t>
    </dgm:pt>
    <dgm:pt modelId="{C89C0D6D-4C8D-4012-99E8-A5514DE8CAFB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Negociada entre as partes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51DB2F9B-A5B4-4A5F-8050-2DF8DFC98C7A}" type="parTrans" cxnId="{9D0FF705-3E2A-45FE-B53D-1CCDC7A19184}">
      <dgm:prSet/>
      <dgm:spPr/>
      <dgm:t>
        <a:bodyPr/>
        <a:lstStyle/>
        <a:p>
          <a:endParaRPr lang="pt-BR"/>
        </a:p>
      </dgm:t>
    </dgm:pt>
    <dgm:pt modelId="{351DCA8A-1DEE-48FB-B400-F7F3B0B7A893}" type="sibTrans" cxnId="{9D0FF705-3E2A-45FE-B53D-1CCDC7A19184}">
      <dgm:prSet/>
      <dgm:spPr/>
      <dgm:t>
        <a:bodyPr/>
        <a:lstStyle/>
        <a:p>
          <a:endParaRPr lang="pt-BR"/>
        </a:p>
      </dgm:t>
    </dgm:pt>
    <dgm:pt modelId="{10B357C8-27B6-457D-B40C-ECF334FB2E01}" type="pres">
      <dgm:prSet presAssocID="{053FFBB0-D2D8-481E-B0DC-19670472F33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C360BBBE-1720-423A-B816-263611179CFE}" type="pres">
      <dgm:prSet presAssocID="{7BA2851D-0856-4575-AED3-621BBE6F664F}" presName="horFlow" presStyleCnt="0"/>
      <dgm:spPr/>
    </dgm:pt>
    <dgm:pt modelId="{7F39A1C7-A988-4522-9E42-637A92A43745}" type="pres">
      <dgm:prSet presAssocID="{7BA2851D-0856-4575-AED3-621BBE6F664F}" presName="bigChev" presStyleLbl="node1" presStyleIdx="0" presStyleCnt="4" custScaleX="121677"/>
      <dgm:spPr/>
      <dgm:t>
        <a:bodyPr/>
        <a:lstStyle/>
        <a:p>
          <a:endParaRPr lang="pt-BR"/>
        </a:p>
      </dgm:t>
    </dgm:pt>
    <dgm:pt modelId="{2A07EDB0-41C8-4A57-A9D7-3DFFEABE42C7}" type="pres">
      <dgm:prSet presAssocID="{95922DC1-F83D-4542-B51F-E7A6A8ECB884}" presName="parTrans" presStyleCnt="0"/>
      <dgm:spPr/>
    </dgm:pt>
    <dgm:pt modelId="{2734A89F-F55C-4964-9235-E9CE3B23C2F9}" type="pres">
      <dgm:prSet presAssocID="{482696FD-3B70-45D3-890B-A2098CDE40D3}" presName="node" presStyleLbl="alignAccFollowNode1" presStyleIdx="0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634CFE-9B74-4ECC-B049-E8ECF6A9FC64}" type="pres">
      <dgm:prSet presAssocID="{47A7BF43-31B2-4436-9AE8-5C9087451FF5}" presName="sibTrans" presStyleCnt="0"/>
      <dgm:spPr/>
    </dgm:pt>
    <dgm:pt modelId="{3DCFEFC0-3600-4441-B867-46F4A76A2DF4}" type="pres">
      <dgm:prSet presAssocID="{73BCD88C-2498-4741-AAB0-C1871CA31F33}" presName="node" presStyleLbl="alignAccFollowNode1" presStyleIdx="1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B9A682-E095-4DBF-9F39-ABDE5F74A881}" type="pres">
      <dgm:prSet presAssocID="{7BA2851D-0856-4575-AED3-621BBE6F664F}" presName="vSp" presStyleCnt="0"/>
      <dgm:spPr/>
    </dgm:pt>
    <dgm:pt modelId="{78CB4A33-A1D5-4B0F-BFED-3BE8592D13A0}" type="pres">
      <dgm:prSet presAssocID="{4CF656C8-F11B-4E06-94D1-1D9954E0C769}" presName="horFlow" presStyleCnt="0"/>
      <dgm:spPr/>
    </dgm:pt>
    <dgm:pt modelId="{65A45433-8B3B-46A8-BE5B-031DD0DF64AC}" type="pres">
      <dgm:prSet presAssocID="{4CF656C8-F11B-4E06-94D1-1D9954E0C769}" presName="bigChev" presStyleLbl="node1" presStyleIdx="1" presStyleCnt="4" custScaleX="121677"/>
      <dgm:spPr/>
      <dgm:t>
        <a:bodyPr/>
        <a:lstStyle/>
        <a:p>
          <a:endParaRPr lang="pt-BR"/>
        </a:p>
      </dgm:t>
    </dgm:pt>
    <dgm:pt modelId="{4FAE617D-C319-4770-BA8F-0FEF237222E4}" type="pres">
      <dgm:prSet presAssocID="{076E4AB6-7AD6-4509-9B8B-FE5EC61171B8}" presName="parTrans" presStyleCnt="0"/>
      <dgm:spPr/>
    </dgm:pt>
    <dgm:pt modelId="{AB30C1AA-1F05-45F6-AAD1-1C6984DECF8C}" type="pres">
      <dgm:prSet presAssocID="{CA3C30E7-4335-4487-8944-6924C67A892F}" presName="node" presStyleLbl="alignAccFollowNode1" presStyleIdx="2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3DA934-793C-4DB7-9102-F70A8557774F}" type="pres">
      <dgm:prSet presAssocID="{FD421056-2021-473B-B159-9544E4364F28}" presName="sibTrans" presStyleCnt="0"/>
      <dgm:spPr/>
    </dgm:pt>
    <dgm:pt modelId="{F04878C4-8BCC-4AA4-BD9D-000B217C9033}" type="pres">
      <dgm:prSet presAssocID="{B66B22BA-1519-4716-970A-4E5E8023E35B}" presName="node" presStyleLbl="alignAccFollowNode1" presStyleIdx="3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B9181C-AF65-4914-9BDD-C87B4A424A49}" type="pres">
      <dgm:prSet presAssocID="{4CF656C8-F11B-4E06-94D1-1D9954E0C769}" presName="vSp" presStyleCnt="0"/>
      <dgm:spPr/>
    </dgm:pt>
    <dgm:pt modelId="{7153F690-8E11-4E44-BF6E-59D60928B922}" type="pres">
      <dgm:prSet presAssocID="{9321054A-ED87-4559-BDBA-51EA4C3D2CCC}" presName="horFlow" presStyleCnt="0"/>
      <dgm:spPr/>
    </dgm:pt>
    <dgm:pt modelId="{DDA9F68E-8F6B-4DB0-A649-58246FEA971B}" type="pres">
      <dgm:prSet presAssocID="{9321054A-ED87-4559-BDBA-51EA4C3D2CCC}" presName="bigChev" presStyleLbl="node1" presStyleIdx="2" presStyleCnt="4" custScaleX="121677"/>
      <dgm:spPr/>
      <dgm:t>
        <a:bodyPr/>
        <a:lstStyle/>
        <a:p>
          <a:endParaRPr lang="pt-BR"/>
        </a:p>
      </dgm:t>
    </dgm:pt>
    <dgm:pt modelId="{5701046B-AAFC-46C1-82C6-8128AD2D1D94}" type="pres">
      <dgm:prSet presAssocID="{F9B66CAE-6A25-45B4-AE32-A111DFEAA6B0}" presName="parTrans" presStyleCnt="0"/>
      <dgm:spPr/>
    </dgm:pt>
    <dgm:pt modelId="{11191137-4156-453A-B7D1-FD267B9B62F6}" type="pres">
      <dgm:prSet presAssocID="{712DBC32-0949-4950-AC17-68E6F5B79FB7}" presName="node" presStyleLbl="alignAccFollowNode1" presStyleIdx="4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C52CC0-A1DE-49A8-AC32-8A19FC8F26D9}" type="pres">
      <dgm:prSet presAssocID="{2022D732-1B0A-47BC-9F94-B288DEAE3AA2}" presName="sibTrans" presStyleCnt="0"/>
      <dgm:spPr/>
    </dgm:pt>
    <dgm:pt modelId="{1CFFE591-3DB9-443F-9830-D84370483D9C}" type="pres">
      <dgm:prSet presAssocID="{514CD8DD-3322-48B6-863C-61EF4CEBD5BA}" presName="node" presStyleLbl="alignAccFollowNode1" presStyleIdx="5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79BF79-76D3-459F-BD44-E10BAD03F1F8}" type="pres">
      <dgm:prSet presAssocID="{9321054A-ED87-4559-BDBA-51EA4C3D2CCC}" presName="vSp" presStyleCnt="0"/>
      <dgm:spPr/>
    </dgm:pt>
    <dgm:pt modelId="{3184E6AB-5012-42C0-8C46-14A155991AC4}" type="pres">
      <dgm:prSet presAssocID="{4D3976DF-AF22-4447-8033-030B6E41AFED}" presName="horFlow" presStyleCnt="0"/>
      <dgm:spPr/>
    </dgm:pt>
    <dgm:pt modelId="{8453613B-23D2-4D46-800F-17FB0532C84C}" type="pres">
      <dgm:prSet presAssocID="{4D3976DF-AF22-4447-8033-030B6E41AFED}" presName="bigChev" presStyleLbl="node1" presStyleIdx="3" presStyleCnt="4" custScaleX="121677"/>
      <dgm:spPr/>
      <dgm:t>
        <a:bodyPr/>
        <a:lstStyle/>
        <a:p>
          <a:endParaRPr lang="pt-BR"/>
        </a:p>
      </dgm:t>
    </dgm:pt>
    <dgm:pt modelId="{0464D106-921D-40D5-B90D-BEB5DB8A483F}" type="pres">
      <dgm:prSet presAssocID="{51DB2F9B-A5B4-4A5F-8050-2DF8DFC98C7A}" presName="parTrans" presStyleCnt="0"/>
      <dgm:spPr/>
    </dgm:pt>
    <dgm:pt modelId="{9066B4F7-B053-49B8-885B-274A9C422DE6}" type="pres">
      <dgm:prSet presAssocID="{C89C0D6D-4C8D-4012-99E8-A5514DE8CAFB}" presName="node" presStyleLbl="alignAccFollowNode1" presStyleIdx="6" presStyleCnt="8" custScaleX="172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05F936-F9B4-48C4-8CFF-4A426AC3D1B5}" type="pres">
      <dgm:prSet presAssocID="{351DCA8A-1DEE-48FB-B400-F7F3B0B7A893}" presName="sibTrans" presStyleCnt="0"/>
      <dgm:spPr/>
    </dgm:pt>
    <dgm:pt modelId="{74693C1B-DC9F-48DD-A810-69D212EE219B}" type="pres">
      <dgm:prSet presAssocID="{3FABF514-A937-48DC-830C-F54E737CCF07}" presName="node" presStyleLbl="alignAccFollowNode1" presStyleIdx="7" presStyleCnt="8" custScaleX="172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A85E9CF-6C5D-44B9-BEE1-75038598F03E}" srcId="{053FFBB0-D2D8-481E-B0DC-19670472F33B}" destId="{9321054A-ED87-4559-BDBA-51EA4C3D2CCC}" srcOrd="2" destOrd="0" parTransId="{0F87AD2A-0ABE-48B7-85EB-AABD57CAECAB}" sibTransId="{E5F5C24A-2EC5-4660-B317-6CBF86FFFB1A}"/>
    <dgm:cxn modelId="{D6C60842-7CB4-47FB-9E09-40EE406A69D9}" srcId="{053FFBB0-D2D8-481E-B0DC-19670472F33B}" destId="{4CF656C8-F11B-4E06-94D1-1D9954E0C769}" srcOrd="1" destOrd="0" parTransId="{ED182D42-9897-4F6F-990C-9CD341769A0A}" sibTransId="{A4B9E484-85EC-40A1-8789-66B3289A1C22}"/>
    <dgm:cxn modelId="{E4CF619E-022E-4D76-96B9-A7C682F23ACA}" srcId="{4CF656C8-F11B-4E06-94D1-1D9954E0C769}" destId="{CA3C30E7-4335-4487-8944-6924C67A892F}" srcOrd="0" destOrd="0" parTransId="{076E4AB6-7AD6-4509-9B8B-FE5EC61171B8}" sibTransId="{FD421056-2021-473B-B159-9544E4364F28}"/>
    <dgm:cxn modelId="{35D2CE0C-48E1-41AF-B362-98600FCA9982}" srcId="{4D3976DF-AF22-4447-8033-030B6E41AFED}" destId="{3FABF514-A937-48DC-830C-F54E737CCF07}" srcOrd="1" destOrd="0" parTransId="{7C5007CE-D5EC-4D65-8F70-6D7BC9459237}" sibTransId="{058D1DED-1F5D-4E17-9BE4-61BBC1ECAD15}"/>
    <dgm:cxn modelId="{208095E8-393C-40AD-AB71-B5F52271C64A}" srcId="{4CF656C8-F11B-4E06-94D1-1D9954E0C769}" destId="{B66B22BA-1519-4716-970A-4E5E8023E35B}" srcOrd="1" destOrd="0" parTransId="{A4508070-5E62-4E22-9EFE-EBFE8DC96E79}" sibTransId="{F4F0F1BD-6BD2-4DF7-9ADC-049982DF3F26}"/>
    <dgm:cxn modelId="{159C776B-AFF3-4EC0-A3A4-6F0A01DBFEAF}" type="presOf" srcId="{4D3976DF-AF22-4447-8033-030B6E41AFED}" destId="{8453613B-23D2-4D46-800F-17FB0532C84C}" srcOrd="0" destOrd="0" presId="urn:microsoft.com/office/officeart/2005/8/layout/lProcess3"/>
    <dgm:cxn modelId="{915DE371-1D9C-412C-A29D-861ADF1BF21D}" type="presOf" srcId="{514CD8DD-3322-48B6-863C-61EF4CEBD5BA}" destId="{1CFFE591-3DB9-443F-9830-D84370483D9C}" srcOrd="0" destOrd="0" presId="urn:microsoft.com/office/officeart/2005/8/layout/lProcess3"/>
    <dgm:cxn modelId="{230C4026-0101-42DC-B297-84036DBD4304}" type="presOf" srcId="{C89C0D6D-4C8D-4012-99E8-A5514DE8CAFB}" destId="{9066B4F7-B053-49B8-885B-274A9C422DE6}" srcOrd="0" destOrd="0" presId="urn:microsoft.com/office/officeart/2005/8/layout/lProcess3"/>
    <dgm:cxn modelId="{38E987A8-9E24-4057-A5CF-4BD1229E848E}" type="presOf" srcId="{9321054A-ED87-4559-BDBA-51EA4C3D2CCC}" destId="{DDA9F68E-8F6B-4DB0-A649-58246FEA971B}" srcOrd="0" destOrd="0" presId="urn:microsoft.com/office/officeart/2005/8/layout/lProcess3"/>
    <dgm:cxn modelId="{ED075E98-38AA-4C6C-98FD-374B4DE52ED9}" type="presOf" srcId="{482696FD-3B70-45D3-890B-A2098CDE40D3}" destId="{2734A89F-F55C-4964-9235-E9CE3B23C2F9}" srcOrd="0" destOrd="0" presId="urn:microsoft.com/office/officeart/2005/8/layout/lProcess3"/>
    <dgm:cxn modelId="{159B1508-C0EC-4BD8-828A-C3F2D24BC5A1}" srcId="{053FFBB0-D2D8-481E-B0DC-19670472F33B}" destId="{7BA2851D-0856-4575-AED3-621BBE6F664F}" srcOrd="0" destOrd="0" parTransId="{3023F238-2568-48D6-92B9-79A4B5305CCC}" sibTransId="{2CA577A9-C782-4B82-A520-0457B2BFECA9}"/>
    <dgm:cxn modelId="{ECF6173A-47C3-4006-A20E-4EDFA7802226}" type="presOf" srcId="{B66B22BA-1519-4716-970A-4E5E8023E35B}" destId="{F04878C4-8BCC-4AA4-BD9D-000B217C9033}" srcOrd="0" destOrd="0" presId="urn:microsoft.com/office/officeart/2005/8/layout/lProcess3"/>
    <dgm:cxn modelId="{2ECBDE6A-C8D2-4FD9-947C-D3077F843AF1}" type="presOf" srcId="{73BCD88C-2498-4741-AAB0-C1871CA31F33}" destId="{3DCFEFC0-3600-4441-B867-46F4A76A2DF4}" srcOrd="0" destOrd="0" presId="urn:microsoft.com/office/officeart/2005/8/layout/lProcess3"/>
    <dgm:cxn modelId="{A65008F0-7333-414B-B28D-6FAF2958F0AF}" type="presOf" srcId="{712DBC32-0949-4950-AC17-68E6F5B79FB7}" destId="{11191137-4156-453A-B7D1-FD267B9B62F6}" srcOrd="0" destOrd="0" presId="urn:microsoft.com/office/officeart/2005/8/layout/lProcess3"/>
    <dgm:cxn modelId="{9D0FF705-3E2A-45FE-B53D-1CCDC7A19184}" srcId="{4D3976DF-AF22-4447-8033-030B6E41AFED}" destId="{C89C0D6D-4C8D-4012-99E8-A5514DE8CAFB}" srcOrd="0" destOrd="0" parTransId="{51DB2F9B-A5B4-4A5F-8050-2DF8DFC98C7A}" sibTransId="{351DCA8A-1DEE-48FB-B400-F7F3B0B7A893}"/>
    <dgm:cxn modelId="{E4985CDC-90C6-4118-B90B-B634CB54083A}" srcId="{9321054A-ED87-4559-BDBA-51EA4C3D2CCC}" destId="{514CD8DD-3322-48B6-863C-61EF4CEBD5BA}" srcOrd="1" destOrd="0" parTransId="{F2BDADA4-7977-40ED-B2AF-54AF5FB083A5}" sibTransId="{099B8B5C-29B9-44A2-9CA0-B2ED99BC73A3}"/>
    <dgm:cxn modelId="{07D8E81C-FD80-41AA-B5BE-0CFB26E76044}" type="presOf" srcId="{CA3C30E7-4335-4487-8944-6924C67A892F}" destId="{AB30C1AA-1F05-45F6-AAD1-1C6984DECF8C}" srcOrd="0" destOrd="0" presId="urn:microsoft.com/office/officeart/2005/8/layout/lProcess3"/>
    <dgm:cxn modelId="{217AA2F2-19EF-49A5-B539-557610977179}" type="presOf" srcId="{053FFBB0-D2D8-481E-B0DC-19670472F33B}" destId="{10B357C8-27B6-457D-B40C-ECF334FB2E01}" srcOrd="0" destOrd="0" presId="urn:microsoft.com/office/officeart/2005/8/layout/lProcess3"/>
    <dgm:cxn modelId="{C53766CA-E793-4427-AE62-A8B37523EACA}" type="presOf" srcId="{3FABF514-A937-48DC-830C-F54E737CCF07}" destId="{74693C1B-DC9F-48DD-A810-69D212EE219B}" srcOrd="0" destOrd="0" presId="urn:microsoft.com/office/officeart/2005/8/layout/lProcess3"/>
    <dgm:cxn modelId="{F4A7C53D-E60E-4F0A-99A2-8B544BD3798B}" srcId="{7BA2851D-0856-4575-AED3-621BBE6F664F}" destId="{482696FD-3B70-45D3-890B-A2098CDE40D3}" srcOrd="0" destOrd="0" parTransId="{95922DC1-F83D-4542-B51F-E7A6A8ECB884}" sibTransId="{47A7BF43-31B2-4436-9AE8-5C9087451FF5}"/>
    <dgm:cxn modelId="{4931C347-F979-4531-9987-30BE2070AB29}" type="presOf" srcId="{4CF656C8-F11B-4E06-94D1-1D9954E0C769}" destId="{65A45433-8B3B-46A8-BE5B-031DD0DF64AC}" srcOrd="0" destOrd="0" presId="urn:microsoft.com/office/officeart/2005/8/layout/lProcess3"/>
    <dgm:cxn modelId="{7574682C-CBBB-4B57-B184-F46E42751DC6}" srcId="{9321054A-ED87-4559-BDBA-51EA4C3D2CCC}" destId="{712DBC32-0949-4950-AC17-68E6F5B79FB7}" srcOrd="0" destOrd="0" parTransId="{F9B66CAE-6A25-45B4-AE32-A111DFEAA6B0}" sibTransId="{2022D732-1B0A-47BC-9F94-B288DEAE3AA2}"/>
    <dgm:cxn modelId="{D78466E1-7CB9-462D-95A8-C975ECA87F95}" srcId="{053FFBB0-D2D8-481E-B0DC-19670472F33B}" destId="{4D3976DF-AF22-4447-8033-030B6E41AFED}" srcOrd="3" destOrd="0" parTransId="{0062EC41-3121-430F-BCBB-5ACF140254E0}" sibTransId="{2A6EE3C1-EF9E-435A-8AD6-E5D2A6723172}"/>
    <dgm:cxn modelId="{C2B49BEA-055D-4065-B8A5-895093ABB60F}" srcId="{7BA2851D-0856-4575-AED3-621BBE6F664F}" destId="{73BCD88C-2498-4741-AAB0-C1871CA31F33}" srcOrd="1" destOrd="0" parTransId="{DAC702C3-2FD6-44C7-9A48-6A41C3C268BD}" sibTransId="{AD3AAD01-C799-48BE-AE73-59E3ED9FF2B5}"/>
    <dgm:cxn modelId="{DB712766-35DB-4BF3-A8DD-6228AFCFDEB2}" type="presOf" srcId="{7BA2851D-0856-4575-AED3-621BBE6F664F}" destId="{7F39A1C7-A988-4522-9E42-637A92A43745}" srcOrd="0" destOrd="0" presId="urn:microsoft.com/office/officeart/2005/8/layout/lProcess3"/>
    <dgm:cxn modelId="{2CDA7072-43ED-407B-AA57-2F37FED28832}" type="presParOf" srcId="{10B357C8-27B6-457D-B40C-ECF334FB2E01}" destId="{C360BBBE-1720-423A-B816-263611179CFE}" srcOrd="0" destOrd="0" presId="urn:microsoft.com/office/officeart/2005/8/layout/lProcess3"/>
    <dgm:cxn modelId="{D713A2A1-C737-4B49-8BCB-0BEDF268144B}" type="presParOf" srcId="{C360BBBE-1720-423A-B816-263611179CFE}" destId="{7F39A1C7-A988-4522-9E42-637A92A43745}" srcOrd="0" destOrd="0" presId="urn:microsoft.com/office/officeart/2005/8/layout/lProcess3"/>
    <dgm:cxn modelId="{BCE405D6-D4CB-469B-9605-C8553E99F5AD}" type="presParOf" srcId="{C360BBBE-1720-423A-B816-263611179CFE}" destId="{2A07EDB0-41C8-4A57-A9D7-3DFFEABE42C7}" srcOrd="1" destOrd="0" presId="urn:microsoft.com/office/officeart/2005/8/layout/lProcess3"/>
    <dgm:cxn modelId="{1A759FC9-98E5-4317-87C1-C6CD289452CE}" type="presParOf" srcId="{C360BBBE-1720-423A-B816-263611179CFE}" destId="{2734A89F-F55C-4964-9235-E9CE3B23C2F9}" srcOrd="2" destOrd="0" presId="urn:microsoft.com/office/officeart/2005/8/layout/lProcess3"/>
    <dgm:cxn modelId="{C70B5E64-4049-45CB-805F-6247B8C42AB9}" type="presParOf" srcId="{C360BBBE-1720-423A-B816-263611179CFE}" destId="{CA634CFE-9B74-4ECC-B049-E8ECF6A9FC64}" srcOrd="3" destOrd="0" presId="urn:microsoft.com/office/officeart/2005/8/layout/lProcess3"/>
    <dgm:cxn modelId="{41604DCD-B167-4078-9BA3-4C0476BF5E63}" type="presParOf" srcId="{C360BBBE-1720-423A-B816-263611179CFE}" destId="{3DCFEFC0-3600-4441-B867-46F4A76A2DF4}" srcOrd="4" destOrd="0" presId="urn:microsoft.com/office/officeart/2005/8/layout/lProcess3"/>
    <dgm:cxn modelId="{CE83C927-14BB-4FCD-A2B0-58A459E19309}" type="presParOf" srcId="{10B357C8-27B6-457D-B40C-ECF334FB2E01}" destId="{14B9A682-E095-4DBF-9F39-ABDE5F74A881}" srcOrd="1" destOrd="0" presId="urn:microsoft.com/office/officeart/2005/8/layout/lProcess3"/>
    <dgm:cxn modelId="{458010B7-3383-4B57-B70D-99C220F846AC}" type="presParOf" srcId="{10B357C8-27B6-457D-B40C-ECF334FB2E01}" destId="{78CB4A33-A1D5-4B0F-BFED-3BE8592D13A0}" srcOrd="2" destOrd="0" presId="urn:microsoft.com/office/officeart/2005/8/layout/lProcess3"/>
    <dgm:cxn modelId="{552E33B4-4196-4CCC-A3A5-015EE4396A0D}" type="presParOf" srcId="{78CB4A33-A1D5-4B0F-BFED-3BE8592D13A0}" destId="{65A45433-8B3B-46A8-BE5B-031DD0DF64AC}" srcOrd="0" destOrd="0" presId="urn:microsoft.com/office/officeart/2005/8/layout/lProcess3"/>
    <dgm:cxn modelId="{7542A6F0-59CE-4511-A35D-17A48E48AEC4}" type="presParOf" srcId="{78CB4A33-A1D5-4B0F-BFED-3BE8592D13A0}" destId="{4FAE617D-C319-4770-BA8F-0FEF237222E4}" srcOrd="1" destOrd="0" presId="urn:microsoft.com/office/officeart/2005/8/layout/lProcess3"/>
    <dgm:cxn modelId="{CA812903-2E31-4DDB-B4DA-F1A41FC50434}" type="presParOf" srcId="{78CB4A33-A1D5-4B0F-BFED-3BE8592D13A0}" destId="{AB30C1AA-1F05-45F6-AAD1-1C6984DECF8C}" srcOrd="2" destOrd="0" presId="urn:microsoft.com/office/officeart/2005/8/layout/lProcess3"/>
    <dgm:cxn modelId="{5C380AEC-26CE-4186-850C-DC7DBED1C2F4}" type="presParOf" srcId="{78CB4A33-A1D5-4B0F-BFED-3BE8592D13A0}" destId="{603DA934-793C-4DB7-9102-F70A8557774F}" srcOrd="3" destOrd="0" presId="urn:microsoft.com/office/officeart/2005/8/layout/lProcess3"/>
    <dgm:cxn modelId="{A62139C9-586F-4A27-AAEC-B6E24E472E66}" type="presParOf" srcId="{78CB4A33-A1D5-4B0F-BFED-3BE8592D13A0}" destId="{F04878C4-8BCC-4AA4-BD9D-000B217C9033}" srcOrd="4" destOrd="0" presId="urn:microsoft.com/office/officeart/2005/8/layout/lProcess3"/>
    <dgm:cxn modelId="{2975C325-75F1-4086-99F5-229FC59CA3C5}" type="presParOf" srcId="{10B357C8-27B6-457D-B40C-ECF334FB2E01}" destId="{55B9181C-AF65-4914-9BDD-C87B4A424A49}" srcOrd="3" destOrd="0" presId="urn:microsoft.com/office/officeart/2005/8/layout/lProcess3"/>
    <dgm:cxn modelId="{495FC06B-04F9-45F3-83BC-A06DCC705BB1}" type="presParOf" srcId="{10B357C8-27B6-457D-B40C-ECF334FB2E01}" destId="{7153F690-8E11-4E44-BF6E-59D60928B922}" srcOrd="4" destOrd="0" presId="urn:microsoft.com/office/officeart/2005/8/layout/lProcess3"/>
    <dgm:cxn modelId="{CADFFC14-A498-4655-A0F7-0EF0E0A2CB55}" type="presParOf" srcId="{7153F690-8E11-4E44-BF6E-59D60928B922}" destId="{DDA9F68E-8F6B-4DB0-A649-58246FEA971B}" srcOrd="0" destOrd="0" presId="urn:microsoft.com/office/officeart/2005/8/layout/lProcess3"/>
    <dgm:cxn modelId="{0EC54D87-3D13-4DAD-898B-E91729470705}" type="presParOf" srcId="{7153F690-8E11-4E44-BF6E-59D60928B922}" destId="{5701046B-AAFC-46C1-82C6-8128AD2D1D94}" srcOrd="1" destOrd="0" presId="urn:microsoft.com/office/officeart/2005/8/layout/lProcess3"/>
    <dgm:cxn modelId="{852C9A4F-6A81-40AA-851B-F41253FF6402}" type="presParOf" srcId="{7153F690-8E11-4E44-BF6E-59D60928B922}" destId="{11191137-4156-453A-B7D1-FD267B9B62F6}" srcOrd="2" destOrd="0" presId="urn:microsoft.com/office/officeart/2005/8/layout/lProcess3"/>
    <dgm:cxn modelId="{C8B913FB-D93B-4FF7-A68E-D942CCDFA6F1}" type="presParOf" srcId="{7153F690-8E11-4E44-BF6E-59D60928B922}" destId="{00C52CC0-A1DE-49A8-AC32-8A19FC8F26D9}" srcOrd="3" destOrd="0" presId="urn:microsoft.com/office/officeart/2005/8/layout/lProcess3"/>
    <dgm:cxn modelId="{97E40606-D0EA-4FE9-ABB5-245F87EB286D}" type="presParOf" srcId="{7153F690-8E11-4E44-BF6E-59D60928B922}" destId="{1CFFE591-3DB9-443F-9830-D84370483D9C}" srcOrd="4" destOrd="0" presId="urn:microsoft.com/office/officeart/2005/8/layout/lProcess3"/>
    <dgm:cxn modelId="{7CEFA964-AA38-4D8B-89E3-A11B08959914}" type="presParOf" srcId="{10B357C8-27B6-457D-B40C-ECF334FB2E01}" destId="{E779BF79-76D3-459F-BD44-E10BAD03F1F8}" srcOrd="5" destOrd="0" presId="urn:microsoft.com/office/officeart/2005/8/layout/lProcess3"/>
    <dgm:cxn modelId="{D773B4AE-E0CB-4F94-9426-C2BAA44581D1}" type="presParOf" srcId="{10B357C8-27B6-457D-B40C-ECF334FB2E01}" destId="{3184E6AB-5012-42C0-8C46-14A155991AC4}" srcOrd="6" destOrd="0" presId="urn:microsoft.com/office/officeart/2005/8/layout/lProcess3"/>
    <dgm:cxn modelId="{804A14A0-AC6F-40CD-A383-64BCE848023F}" type="presParOf" srcId="{3184E6AB-5012-42C0-8C46-14A155991AC4}" destId="{8453613B-23D2-4D46-800F-17FB0532C84C}" srcOrd="0" destOrd="0" presId="urn:microsoft.com/office/officeart/2005/8/layout/lProcess3"/>
    <dgm:cxn modelId="{CFC0F7FD-CBE7-4FBA-A5EA-E302822F3438}" type="presParOf" srcId="{3184E6AB-5012-42C0-8C46-14A155991AC4}" destId="{0464D106-921D-40D5-B90D-BEB5DB8A483F}" srcOrd="1" destOrd="0" presId="urn:microsoft.com/office/officeart/2005/8/layout/lProcess3"/>
    <dgm:cxn modelId="{FFCD9848-82AB-4F48-8C46-AF273FD1D10A}" type="presParOf" srcId="{3184E6AB-5012-42C0-8C46-14A155991AC4}" destId="{9066B4F7-B053-49B8-885B-274A9C422DE6}" srcOrd="2" destOrd="0" presId="urn:microsoft.com/office/officeart/2005/8/layout/lProcess3"/>
    <dgm:cxn modelId="{AFE0A7A8-48FF-4639-99CF-6E19A21D36AB}" type="presParOf" srcId="{3184E6AB-5012-42C0-8C46-14A155991AC4}" destId="{4D05F936-F9B4-48C4-8CFF-4A426AC3D1B5}" srcOrd="3" destOrd="0" presId="urn:microsoft.com/office/officeart/2005/8/layout/lProcess3"/>
    <dgm:cxn modelId="{E346AFD3-1D43-4F08-BDA9-C7E8222F64DF}" type="presParOf" srcId="{3184E6AB-5012-42C0-8C46-14A155991AC4}" destId="{74693C1B-DC9F-48DD-A810-69D212EE219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3FFBB0-D2D8-481E-B0DC-19670472F33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BA2851D-0856-4575-AED3-621BBE6F664F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Acesso de Terceiros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3023F238-2568-48D6-92B9-79A4B5305CCC}" type="parTrans" cxnId="{159B1508-C0EC-4BD8-828A-C3F2D24BC5A1}">
      <dgm:prSet/>
      <dgm:spPr/>
      <dgm:t>
        <a:bodyPr/>
        <a:lstStyle/>
        <a:p>
          <a:endParaRPr lang="pt-BR"/>
        </a:p>
      </dgm:t>
    </dgm:pt>
    <dgm:pt modelId="{2CA577A9-C782-4B82-A520-0457B2BFECA9}" type="sibTrans" cxnId="{159B1508-C0EC-4BD8-828A-C3F2D24BC5A1}">
      <dgm:prSet/>
      <dgm:spPr/>
      <dgm:t>
        <a:bodyPr/>
        <a:lstStyle/>
        <a:p>
          <a:endParaRPr lang="pt-BR"/>
        </a:p>
      </dgm:t>
    </dgm:pt>
    <dgm:pt modelId="{482696FD-3B70-45D3-890B-A2098CDE40D3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Negociado entre as partes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95922DC1-F83D-4542-B51F-E7A6A8ECB884}" type="parTrans" cxnId="{F4A7C53D-E60E-4F0A-99A2-8B544BD3798B}">
      <dgm:prSet/>
      <dgm:spPr/>
      <dgm:t>
        <a:bodyPr/>
        <a:lstStyle/>
        <a:p>
          <a:endParaRPr lang="pt-BR"/>
        </a:p>
      </dgm:t>
    </dgm:pt>
    <dgm:pt modelId="{47A7BF43-31B2-4436-9AE8-5C9087451FF5}" type="sibTrans" cxnId="{F4A7C53D-E60E-4F0A-99A2-8B544BD3798B}">
      <dgm:prSet/>
      <dgm:spPr/>
      <dgm:t>
        <a:bodyPr/>
        <a:lstStyle/>
        <a:p>
          <a:endParaRPr lang="pt-BR"/>
        </a:p>
      </dgm:t>
    </dgm:pt>
    <dgm:pt modelId="{73BCD88C-2498-4741-AAB0-C1871CA31F33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Regulado pela ANP 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DAC702C3-2FD6-44C7-9A48-6A41C3C268BD}" type="parTrans" cxnId="{C2B49BEA-055D-4065-B8A5-895093ABB60F}">
      <dgm:prSet/>
      <dgm:spPr/>
      <dgm:t>
        <a:bodyPr/>
        <a:lstStyle/>
        <a:p>
          <a:endParaRPr lang="pt-BR"/>
        </a:p>
      </dgm:t>
    </dgm:pt>
    <dgm:pt modelId="{AD3AAD01-C799-48BE-AE73-59E3ED9FF2B5}" type="sibTrans" cxnId="{C2B49BEA-055D-4065-B8A5-895093ABB60F}">
      <dgm:prSet/>
      <dgm:spPr/>
      <dgm:t>
        <a:bodyPr/>
        <a:lstStyle/>
        <a:p>
          <a:endParaRPr lang="pt-BR"/>
        </a:p>
      </dgm:t>
    </dgm:pt>
    <dgm:pt modelId="{4CF656C8-F11B-4E06-94D1-1D9954E0C769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Importação e Exportação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ED182D42-9897-4F6F-990C-9CD341769A0A}" type="parTrans" cxnId="{D6C60842-7CB4-47FB-9E09-40EE406A69D9}">
      <dgm:prSet/>
      <dgm:spPr/>
      <dgm:t>
        <a:bodyPr/>
        <a:lstStyle/>
        <a:p>
          <a:endParaRPr lang="pt-BR"/>
        </a:p>
      </dgm:t>
    </dgm:pt>
    <dgm:pt modelId="{A4B9E484-85EC-40A1-8789-66B3289A1C22}" type="sibTrans" cxnId="{D6C60842-7CB4-47FB-9E09-40EE406A69D9}">
      <dgm:prSet/>
      <dgm:spPr/>
      <dgm:t>
        <a:bodyPr/>
        <a:lstStyle/>
        <a:p>
          <a:endParaRPr lang="pt-BR"/>
        </a:p>
      </dgm:t>
    </dgm:pt>
    <dgm:pt modelId="{CA3C30E7-4335-4487-8944-6924C67A892F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Autorizadas pela ANP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76E4AB6-7AD6-4509-9B8B-FE5EC61171B8}" type="parTrans" cxnId="{E4CF619E-022E-4D76-96B9-A7C682F23ACA}">
      <dgm:prSet/>
      <dgm:spPr/>
      <dgm:t>
        <a:bodyPr/>
        <a:lstStyle/>
        <a:p>
          <a:endParaRPr lang="pt-BR"/>
        </a:p>
      </dgm:t>
    </dgm:pt>
    <dgm:pt modelId="{FD421056-2021-473B-B159-9544E4364F28}" type="sibTrans" cxnId="{E4CF619E-022E-4D76-96B9-A7C682F23ACA}">
      <dgm:prSet/>
      <dgm:spPr/>
      <dgm:t>
        <a:bodyPr/>
        <a:lstStyle/>
        <a:p>
          <a:endParaRPr lang="pt-BR"/>
        </a:p>
      </dgm:t>
    </dgm:pt>
    <dgm:pt modelId="{B66B22BA-1519-4716-970A-4E5E8023E35B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Autorizadas pelo MME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A4508070-5E62-4E22-9EFE-EBFE8DC96E79}" type="parTrans" cxnId="{208095E8-393C-40AD-AB71-B5F52271C64A}">
      <dgm:prSet/>
      <dgm:spPr/>
      <dgm:t>
        <a:bodyPr/>
        <a:lstStyle/>
        <a:p>
          <a:endParaRPr lang="pt-BR"/>
        </a:p>
      </dgm:t>
    </dgm:pt>
    <dgm:pt modelId="{F4F0F1BD-6BD2-4DF7-9ADC-049982DF3F26}" type="sibTrans" cxnId="{208095E8-393C-40AD-AB71-B5F52271C64A}">
      <dgm:prSet/>
      <dgm:spPr/>
      <dgm:t>
        <a:bodyPr/>
        <a:lstStyle/>
        <a:p>
          <a:endParaRPr lang="pt-BR"/>
        </a:p>
      </dgm:t>
    </dgm:pt>
    <dgm:pt modelId="{9321054A-ED87-4559-BDBA-51EA4C3D2CCC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Estocagem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F87AD2A-0ABE-48B7-85EB-AABD57CAECAB}" type="parTrans" cxnId="{AA85E9CF-6C5D-44B9-BEE1-75038598F03E}">
      <dgm:prSet/>
      <dgm:spPr/>
      <dgm:t>
        <a:bodyPr/>
        <a:lstStyle/>
        <a:p>
          <a:endParaRPr lang="pt-BR"/>
        </a:p>
      </dgm:t>
    </dgm:pt>
    <dgm:pt modelId="{E5F5C24A-2EC5-4660-B317-6CBF86FFFB1A}" type="sibTrans" cxnId="{AA85E9CF-6C5D-44B9-BEE1-75038598F03E}">
      <dgm:prSet/>
      <dgm:spPr/>
      <dgm:t>
        <a:bodyPr/>
        <a:lstStyle/>
        <a:p>
          <a:endParaRPr lang="pt-BR"/>
        </a:p>
      </dgm:t>
    </dgm:pt>
    <dgm:pt modelId="{712DBC32-0949-4950-AC17-68E6F5B79FB7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Não contemplada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F9B66CAE-6A25-45B4-AE32-A111DFEAA6B0}" type="parTrans" cxnId="{7574682C-CBBB-4B57-B184-F46E42751DC6}">
      <dgm:prSet/>
      <dgm:spPr/>
      <dgm:t>
        <a:bodyPr/>
        <a:lstStyle/>
        <a:p>
          <a:endParaRPr lang="pt-BR"/>
        </a:p>
      </dgm:t>
    </dgm:pt>
    <dgm:pt modelId="{2022D732-1B0A-47BC-9F94-B288DEAE3AA2}" type="sibTrans" cxnId="{7574682C-CBBB-4B57-B184-F46E42751DC6}">
      <dgm:prSet/>
      <dgm:spPr/>
      <dgm:t>
        <a:bodyPr/>
        <a:lstStyle/>
        <a:p>
          <a:endParaRPr lang="pt-BR"/>
        </a:p>
      </dgm:t>
    </dgm:pt>
    <dgm:pt modelId="{514CD8DD-3322-48B6-863C-61EF4CEBD5BA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Concedida ou autorizada 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F2BDADA4-7977-40ED-B2AF-54AF5FB083A5}" type="parTrans" cxnId="{E4985CDC-90C6-4118-B90B-B634CB54083A}">
      <dgm:prSet/>
      <dgm:spPr/>
      <dgm:t>
        <a:bodyPr/>
        <a:lstStyle/>
        <a:p>
          <a:endParaRPr lang="pt-BR"/>
        </a:p>
      </dgm:t>
    </dgm:pt>
    <dgm:pt modelId="{099B8B5C-29B9-44A2-9CA0-B2ED99BC73A3}" type="sibTrans" cxnId="{E4985CDC-90C6-4118-B90B-B634CB54083A}">
      <dgm:prSet/>
      <dgm:spPr/>
      <dgm:t>
        <a:bodyPr/>
        <a:lstStyle/>
        <a:p>
          <a:endParaRPr lang="pt-BR"/>
        </a:p>
      </dgm:t>
    </dgm:pt>
    <dgm:pt modelId="{4D3976DF-AF22-4447-8033-030B6E41AFED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Atividade de Comercialização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062EC41-3121-430F-BCBB-5ACF140254E0}" type="parTrans" cxnId="{D78466E1-7CB9-462D-95A8-C975ECA87F95}">
      <dgm:prSet/>
      <dgm:spPr/>
      <dgm:t>
        <a:bodyPr/>
        <a:lstStyle/>
        <a:p>
          <a:endParaRPr lang="pt-BR"/>
        </a:p>
      </dgm:t>
    </dgm:pt>
    <dgm:pt modelId="{2A6EE3C1-EF9E-435A-8AD6-E5D2A6723172}" type="sibTrans" cxnId="{D78466E1-7CB9-462D-95A8-C975ECA87F95}">
      <dgm:prSet/>
      <dgm:spPr/>
      <dgm:t>
        <a:bodyPr/>
        <a:lstStyle/>
        <a:p>
          <a:endParaRPr lang="pt-BR"/>
        </a:p>
      </dgm:t>
    </dgm:pt>
    <dgm:pt modelId="{3FABF514-A937-48DC-830C-F54E737CCF07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Aprovada pela ANP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7C5007CE-D5EC-4D65-8F70-6D7BC9459237}" type="parTrans" cxnId="{35D2CE0C-48E1-41AF-B362-98600FCA9982}">
      <dgm:prSet/>
      <dgm:spPr/>
      <dgm:t>
        <a:bodyPr/>
        <a:lstStyle/>
        <a:p>
          <a:endParaRPr lang="pt-BR"/>
        </a:p>
      </dgm:t>
    </dgm:pt>
    <dgm:pt modelId="{058D1DED-1F5D-4E17-9BE4-61BBC1ECAD15}" type="sibTrans" cxnId="{35D2CE0C-48E1-41AF-B362-98600FCA9982}">
      <dgm:prSet/>
      <dgm:spPr/>
      <dgm:t>
        <a:bodyPr/>
        <a:lstStyle/>
        <a:p>
          <a:endParaRPr lang="pt-BR"/>
        </a:p>
      </dgm:t>
    </dgm:pt>
    <dgm:pt modelId="{C89C0D6D-4C8D-4012-99E8-A5514DE8CAFB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Não contemplada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51DB2F9B-A5B4-4A5F-8050-2DF8DFC98C7A}" type="parTrans" cxnId="{9D0FF705-3E2A-45FE-B53D-1CCDC7A19184}">
      <dgm:prSet/>
      <dgm:spPr/>
      <dgm:t>
        <a:bodyPr/>
        <a:lstStyle/>
        <a:p>
          <a:endParaRPr lang="pt-BR"/>
        </a:p>
      </dgm:t>
    </dgm:pt>
    <dgm:pt modelId="{351DCA8A-1DEE-48FB-B400-F7F3B0B7A893}" type="sibTrans" cxnId="{9D0FF705-3E2A-45FE-B53D-1CCDC7A19184}">
      <dgm:prSet/>
      <dgm:spPr/>
      <dgm:t>
        <a:bodyPr/>
        <a:lstStyle/>
        <a:p>
          <a:endParaRPr lang="pt-BR"/>
        </a:p>
      </dgm:t>
    </dgm:pt>
    <dgm:pt modelId="{10B357C8-27B6-457D-B40C-ECF334FB2E01}" type="pres">
      <dgm:prSet presAssocID="{053FFBB0-D2D8-481E-B0DC-19670472F33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C360BBBE-1720-423A-B816-263611179CFE}" type="pres">
      <dgm:prSet presAssocID="{7BA2851D-0856-4575-AED3-621BBE6F664F}" presName="horFlow" presStyleCnt="0"/>
      <dgm:spPr/>
    </dgm:pt>
    <dgm:pt modelId="{7F39A1C7-A988-4522-9E42-637A92A43745}" type="pres">
      <dgm:prSet presAssocID="{7BA2851D-0856-4575-AED3-621BBE6F664F}" presName="bigChev" presStyleLbl="node1" presStyleIdx="0" presStyleCnt="4" custScaleX="121677"/>
      <dgm:spPr/>
      <dgm:t>
        <a:bodyPr/>
        <a:lstStyle/>
        <a:p>
          <a:endParaRPr lang="pt-BR"/>
        </a:p>
      </dgm:t>
    </dgm:pt>
    <dgm:pt modelId="{2A07EDB0-41C8-4A57-A9D7-3DFFEABE42C7}" type="pres">
      <dgm:prSet presAssocID="{95922DC1-F83D-4542-B51F-E7A6A8ECB884}" presName="parTrans" presStyleCnt="0"/>
      <dgm:spPr/>
    </dgm:pt>
    <dgm:pt modelId="{2734A89F-F55C-4964-9235-E9CE3B23C2F9}" type="pres">
      <dgm:prSet presAssocID="{482696FD-3B70-45D3-890B-A2098CDE40D3}" presName="node" presStyleLbl="alignAccFollowNode1" presStyleIdx="0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A634CFE-9B74-4ECC-B049-E8ECF6A9FC64}" type="pres">
      <dgm:prSet presAssocID="{47A7BF43-31B2-4436-9AE8-5C9087451FF5}" presName="sibTrans" presStyleCnt="0"/>
      <dgm:spPr/>
    </dgm:pt>
    <dgm:pt modelId="{3DCFEFC0-3600-4441-B867-46F4A76A2DF4}" type="pres">
      <dgm:prSet presAssocID="{73BCD88C-2498-4741-AAB0-C1871CA31F33}" presName="node" presStyleLbl="alignAccFollowNode1" presStyleIdx="1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4B9A682-E095-4DBF-9F39-ABDE5F74A881}" type="pres">
      <dgm:prSet presAssocID="{7BA2851D-0856-4575-AED3-621BBE6F664F}" presName="vSp" presStyleCnt="0"/>
      <dgm:spPr/>
    </dgm:pt>
    <dgm:pt modelId="{78CB4A33-A1D5-4B0F-BFED-3BE8592D13A0}" type="pres">
      <dgm:prSet presAssocID="{4CF656C8-F11B-4E06-94D1-1D9954E0C769}" presName="horFlow" presStyleCnt="0"/>
      <dgm:spPr/>
    </dgm:pt>
    <dgm:pt modelId="{65A45433-8B3B-46A8-BE5B-031DD0DF64AC}" type="pres">
      <dgm:prSet presAssocID="{4CF656C8-F11B-4E06-94D1-1D9954E0C769}" presName="bigChev" presStyleLbl="node1" presStyleIdx="1" presStyleCnt="4" custScaleX="121677"/>
      <dgm:spPr/>
      <dgm:t>
        <a:bodyPr/>
        <a:lstStyle/>
        <a:p>
          <a:endParaRPr lang="pt-BR"/>
        </a:p>
      </dgm:t>
    </dgm:pt>
    <dgm:pt modelId="{4FAE617D-C319-4770-BA8F-0FEF237222E4}" type="pres">
      <dgm:prSet presAssocID="{076E4AB6-7AD6-4509-9B8B-FE5EC61171B8}" presName="parTrans" presStyleCnt="0"/>
      <dgm:spPr/>
    </dgm:pt>
    <dgm:pt modelId="{AB30C1AA-1F05-45F6-AAD1-1C6984DECF8C}" type="pres">
      <dgm:prSet presAssocID="{CA3C30E7-4335-4487-8944-6924C67A892F}" presName="node" presStyleLbl="alignAccFollowNode1" presStyleIdx="2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3DA934-793C-4DB7-9102-F70A8557774F}" type="pres">
      <dgm:prSet presAssocID="{FD421056-2021-473B-B159-9544E4364F28}" presName="sibTrans" presStyleCnt="0"/>
      <dgm:spPr/>
    </dgm:pt>
    <dgm:pt modelId="{F04878C4-8BCC-4AA4-BD9D-000B217C9033}" type="pres">
      <dgm:prSet presAssocID="{B66B22BA-1519-4716-970A-4E5E8023E35B}" presName="node" presStyleLbl="alignAccFollowNode1" presStyleIdx="3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5B9181C-AF65-4914-9BDD-C87B4A424A49}" type="pres">
      <dgm:prSet presAssocID="{4CF656C8-F11B-4E06-94D1-1D9954E0C769}" presName="vSp" presStyleCnt="0"/>
      <dgm:spPr/>
    </dgm:pt>
    <dgm:pt modelId="{7153F690-8E11-4E44-BF6E-59D60928B922}" type="pres">
      <dgm:prSet presAssocID="{9321054A-ED87-4559-BDBA-51EA4C3D2CCC}" presName="horFlow" presStyleCnt="0"/>
      <dgm:spPr/>
    </dgm:pt>
    <dgm:pt modelId="{DDA9F68E-8F6B-4DB0-A649-58246FEA971B}" type="pres">
      <dgm:prSet presAssocID="{9321054A-ED87-4559-BDBA-51EA4C3D2CCC}" presName="bigChev" presStyleLbl="node1" presStyleIdx="2" presStyleCnt="4" custScaleX="121677"/>
      <dgm:spPr/>
      <dgm:t>
        <a:bodyPr/>
        <a:lstStyle/>
        <a:p>
          <a:endParaRPr lang="pt-BR"/>
        </a:p>
      </dgm:t>
    </dgm:pt>
    <dgm:pt modelId="{5701046B-AAFC-46C1-82C6-8128AD2D1D94}" type="pres">
      <dgm:prSet presAssocID="{F9B66CAE-6A25-45B4-AE32-A111DFEAA6B0}" presName="parTrans" presStyleCnt="0"/>
      <dgm:spPr/>
    </dgm:pt>
    <dgm:pt modelId="{11191137-4156-453A-B7D1-FD267B9B62F6}" type="pres">
      <dgm:prSet presAssocID="{712DBC32-0949-4950-AC17-68E6F5B79FB7}" presName="node" presStyleLbl="alignAccFollowNode1" presStyleIdx="4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C52CC0-A1DE-49A8-AC32-8A19FC8F26D9}" type="pres">
      <dgm:prSet presAssocID="{2022D732-1B0A-47BC-9F94-B288DEAE3AA2}" presName="sibTrans" presStyleCnt="0"/>
      <dgm:spPr/>
    </dgm:pt>
    <dgm:pt modelId="{1CFFE591-3DB9-443F-9830-D84370483D9C}" type="pres">
      <dgm:prSet presAssocID="{514CD8DD-3322-48B6-863C-61EF4CEBD5BA}" presName="node" presStyleLbl="alignAccFollowNode1" presStyleIdx="5" presStyleCnt="8" custScaleX="175701" custScaleY="1017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79BF79-76D3-459F-BD44-E10BAD03F1F8}" type="pres">
      <dgm:prSet presAssocID="{9321054A-ED87-4559-BDBA-51EA4C3D2CCC}" presName="vSp" presStyleCnt="0"/>
      <dgm:spPr/>
    </dgm:pt>
    <dgm:pt modelId="{3184E6AB-5012-42C0-8C46-14A155991AC4}" type="pres">
      <dgm:prSet presAssocID="{4D3976DF-AF22-4447-8033-030B6E41AFED}" presName="horFlow" presStyleCnt="0"/>
      <dgm:spPr/>
    </dgm:pt>
    <dgm:pt modelId="{8453613B-23D2-4D46-800F-17FB0532C84C}" type="pres">
      <dgm:prSet presAssocID="{4D3976DF-AF22-4447-8033-030B6E41AFED}" presName="bigChev" presStyleLbl="node1" presStyleIdx="3" presStyleCnt="4" custScaleX="121677"/>
      <dgm:spPr/>
      <dgm:t>
        <a:bodyPr/>
        <a:lstStyle/>
        <a:p>
          <a:endParaRPr lang="pt-BR"/>
        </a:p>
      </dgm:t>
    </dgm:pt>
    <dgm:pt modelId="{0464D106-921D-40D5-B90D-BEB5DB8A483F}" type="pres">
      <dgm:prSet presAssocID="{51DB2F9B-A5B4-4A5F-8050-2DF8DFC98C7A}" presName="parTrans" presStyleCnt="0"/>
      <dgm:spPr/>
    </dgm:pt>
    <dgm:pt modelId="{9066B4F7-B053-49B8-885B-274A9C422DE6}" type="pres">
      <dgm:prSet presAssocID="{C89C0D6D-4C8D-4012-99E8-A5514DE8CAFB}" presName="node" presStyleLbl="alignAccFollowNode1" presStyleIdx="6" presStyleCnt="8" custScaleX="172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05F936-F9B4-48C4-8CFF-4A426AC3D1B5}" type="pres">
      <dgm:prSet presAssocID="{351DCA8A-1DEE-48FB-B400-F7F3B0B7A893}" presName="sibTrans" presStyleCnt="0"/>
      <dgm:spPr/>
    </dgm:pt>
    <dgm:pt modelId="{74693C1B-DC9F-48DD-A810-69D212EE219B}" type="pres">
      <dgm:prSet presAssocID="{3FABF514-A937-48DC-830C-F54E737CCF07}" presName="node" presStyleLbl="alignAccFollowNode1" presStyleIdx="7" presStyleCnt="8" custScaleX="1726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A85E9CF-6C5D-44B9-BEE1-75038598F03E}" srcId="{053FFBB0-D2D8-481E-B0DC-19670472F33B}" destId="{9321054A-ED87-4559-BDBA-51EA4C3D2CCC}" srcOrd="2" destOrd="0" parTransId="{0F87AD2A-0ABE-48B7-85EB-AABD57CAECAB}" sibTransId="{E5F5C24A-2EC5-4660-B317-6CBF86FFFB1A}"/>
    <dgm:cxn modelId="{D6C60842-7CB4-47FB-9E09-40EE406A69D9}" srcId="{053FFBB0-D2D8-481E-B0DC-19670472F33B}" destId="{4CF656C8-F11B-4E06-94D1-1D9954E0C769}" srcOrd="1" destOrd="0" parTransId="{ED182D42-9897-4F6F-990C-9CD341769A0A}" sibTransId="{A4B9E484-85EC-40A1-8789-66B3289A1C22}"/>
    <dgm:cxn modelId="{E4CF619E-022E-4D76-96B9-A7C682F23ACA}" srcId="{4CF656C8-F11B-4E06-94D1-1D9954E0C769}" destId="{CA3C30E7-4335-4487-8944-6924C67A892F}" srcOrd="0" destOrd="0" parTransId="{076E4AB6-7AD6-4509-9B8B-FE5EC61171B8}" sibTransId="{FD421056-2021-473B-B159-9544E4364F28}"/>
    <dgm:cxn modelId="{35D2CE0C-48E1-41AF-B362-98600FCA9982}" srcId="{4D3976DF-AF22-4447-8033-030B6E41AFED}" destId="{3FABF514-A937-48DC-830C-F54E737CCF07}" srcOrd="1" destOrd="0" parTransId="{7C5007CE-D5EC-4D65-8F70-6D7BC9459237}" sibTransId="{058D1DED-1F5D-4E17-9BE4-61BBC1ECAD15}"/>
    <dgm:cxn modelId="{208095E8-393C-40AD-AB71-B5F52271C64A}" srcId="{4CF656C8-F11B-4E06-94D1-1D9954E0C769}" destId="{B66B22BA-1519-4716-970A-4E5E8023E35B}" srcOrd="1" destOrd="0" parTransId="{A4508070-5E62-4E22-9EFE-EBFE8DC96E79}" sibTransId="{F4F0F1BD-6BD2-4DF7-9ADC-049982DF3F26}"/>
    <dgm:cxn modelId="{D2CDE0EB-5C9C-4D83-A17E-2DA4D0E72C65}" type="presOf" srcId="{3FABF514-A937-48DC-830C-F54E737CCF07}" destId="{74693C1B-DC9F-48DD-A810-69D212EE219B}" srcOrd="0" destOrd="0" presId="urn:microsoft.com/office/officeart/2005/8/layout/lProcess3"/>
    <dgm:cxn modelId="{90E3AEEA-97C7-4237-BA88-69DA68CAC24C}" type="presOf" srcId="{712DBC32-0949-4950-AC17-68E6F5B79FB7}" destId="{11191137-4156-453A-B7D1-FD267B9B62F6}" srcOrd="0" destOrd="0" presId="urn:microsoft.com/office/officeart/2005/8/layout/lProcess3"/>
    <dgm:cxn modelId="{D9733D4F-347F-4F78-8424-A49E0D94190B}" type="presOf" srcId="{053FFBB0-D2D8-481E-B0DC-19670472F33B}" destId="{10B357C8-27B6-457D-B40C-ECF334FB2E01}" srcOrd="0" destOrd="0" presId="urn:microsoft.com/office/officeart/2005/8/layout/lProcess3"/>
    <dgm:cxn modelId="{F1A2ECBA-F50D-4C02-B8DE-15F0D216EF4A}" type="presOf" srcId="{9321054A-ED87-4559-BDBA-51EA4C3D2CCC}" destId="{DDA9F68E-8F6B-4DB0-A649-58246FEA971B}" srcOrd="0" destOrd="0" presId="urn:microsoft.com/office/officeart/2005/8/layout/lProcess3"/>
    <dgm:cxn modelId="{28D686CF-41A5-4655-AD66-6706C342A732}" type="presOf" srcId="{514CD8DD-3322-48B6-863C-61EF4CEBD5BA}" destId="{1CFFE591-3DB9-443F-9830-D84370483D9C}" srcOrd="0" destOrd="0" presId="urn:microsoft.com/office/officeart/2005/8/layout/lProcess3"/>
    <dgm:cxn modelId="{159B1508-C0EC-4BD8-828A-C3F2D24BC5A1}" srcId="{053FFBB0-D2D8-481E-B0DC-19670472F33B}" destId="{7BA2851D-0856-4575-AED3-621BBE6F664F}" srcOrd="0" destOrd="0" parTransId="{3023F238-2568-48D6-92B9-79A4B5305CCC}" sibTransId="{2CA577A9-C782-4B82-A520-0457B2BFECA9}"/>
    <dgm:cxn modelId="{CBC3B4B8-BCAE-4334-9235-9316C2801269}" type="presOf" srcId="{B66B22BA-1519-4716-970A-4E5E8023E35B}" destId="{F04878C4-8BCC-4AA4-BD9D-000B217C9033}" srcOrd="0" destOrd="0" presId="urn:microsoft.com/office/officeart/2005/8/layout/lProcess3"/>
    <dgm:cxn modelId="{0AEE503A-2ECB-40FB-B782-8CEF9D1DE7FE}" type="presOf" srcId="{7BA2851D-0856-4575-AED3-621BBE6F664F}" destId="{7F39A1C7-A988-4522-9E42-637A92A43745}" srcOrd="0" destOrd="0" presId="urn:microsoft.com/office/officeart/2005/8/layout/lProcess3"/>
    <dgm:cxn modelId="{9068F32B-BE53-4E87-8FA8-516757C462C9}" type="presOf" srcId="{C89C0D6D-4C8D-4012-99E8-A5514DE8CAFB}" destId="{9066B4F7-B053-49B8-885B-274A9C422DE6}" srcOrd="0" destOrd="0" presId="urn:microsoft.com/office/officeart/2005/8/layout/lProcess3"/>
    <dgm:cxn modelId="{F64C9DFA-6D3E-40EE-A9BB-0EC82D73D0E3}" type="presOf" srcId="{4D3976DF-AF22-4447-8033-030B6E41AFED}" destId="{8453613B-23D2-4D46-800F-17FB0532C84C}" srcOrd="0" destOrd="0" presId="urn:microsoft.com/office/officeart/2005/8/layout/lProcess3"/>
    <dgm:cxn modelId="{9D0FF705-3E2A-45FE-B53D-1CCDC7A19184}" srcId="{4D3976DF-AF22-4447-8033-030B6E41AFED}" destId="{C89C0D6D-4C8D-4012-99E8-A5514DE8CAFB}" srcOrd="0" destOrd="0" parTransId="{51DB2F9B-A5B4-4A5F-8050-2DF8DFC98C7A}" sibTransId="{351DCA8A-1DEE-48FB-B400-F7F3B0B7A893}"/>
    <dgm:cxn modelId="{E4985CDC-90C6-4118-B90B-B634CB54083A}" srcId="{9321054A-ED87-4559-BDBA-51EA4C3D2CCC}" destId="{514CD8DD-3322-48B6-863C-61EF4CEBD5BA}" srcOrd="1" destOrd="0" parTransId="{F2BDADA4-7977-40ED-B2AF-54AF5FB083A5}" sibTransId="{099B8B5C-29B9-44A2-9CA0-B2ED99BC73A3}"/>
    <dgm:cxn modelId="{1ABFA37C-2101-4231-95CC-4D18A19105C8}" type="presOf" srcId="{4CF656C8-F11B-4E06-94D1-1D9954E0C769}" destId="{65A45433-8B3B-46A8-BE5B-031DD0DF64AC}" srcOrd="0" destOrd="0" presId="urn:microsoft.com/office/officeart/2005/8/layout/lProcess3"/>
    <dgm:cxn modelId="{F4A7C53D-E60E-4F0A-99A2-8B544BD3798B}" srcId="{7BA2851D-0856-4575-AED3-621BBE6F664F}" destId="{482696FD-3B70-45D3-890B-A2098CDE40D3}" srcOrd="0" destOrd="0" parTransId="{95922DC1-F83D-4542-B51F-E7A6A8ECB884}" sibTransId="{47A7BF43-31B2-4436-9AE8-5C9087451FF5}"/>
    <dgm:cxn modelId="{AF450643-9A09-4F65-8F8F-8E3220A6B23E}" type="presOf" srcId="{482696FD-3B70-45D3-890B-A2098CDE40D3}" destId="{2734A89F-F55C-4964-9235-E9CE3B23C2F9}" srcOrd="0" destOrd="0" presId="urn:microsoft.com/office/officeart/2005/8/layout/lProcess3"/>
    <dgm:cxn modelId="{7574682C-CBBB-4B57-B184-F46E42751DC6}" srcId="{9321054A-ED87-4559-BDBA-51EA4C3D2CCC}" destId="{712DBC32-0949-4950-AC17-68E6F5B79FB7}" srcOrd="0" destOrd="0" parTransId="{F9B66CAE-6A25-45B4-AE32-A111DFEAA6B0}" sibTransId="{2022D732-1B0A-47BC-9F94-B288DEAE3AA2}"/>
    <dgm:cxn modelId="{D78466E1-7CB9-462D-95A8-C975ECA87F95}" srcId="{053FFBB0-D2D8-481E-B0DC-19670472F33B}" destId="{4D3976DF-AF22-4447-8033-030B6E41AFED}" srcOrd="3" destOrd="0" parTransId="{0062EC41-3121-430F-BCBB-5ACF140254E0}" sibTransId="{2A6EE3C1-EF9E-435A-8AD6-E5D2A6723172}"/>
    <dgm:cxn modelId="{592EB86F-A9CD-4DCA-9D94-D8EDC49A7471}" type="presOf" srcId="{73BCD88C-2498-4741-AAB0-C1871CA31F33}" destId="{3DCFEFC0-3600-4441-B867-46F4A76A2DF4}" srcOrd="0" destOrd="0" presId="urn:microsoft.com/office/officeart/2005/8/layout/lProcess3"/>
    <dgm:cxn modelId="{C2B49BEA-055D-4065-B8A5-895093ABB60F}" srcId="{7BA2851D-0856-4575-AED3-621BBE6F664F}" destId="{73BCD88C-2498-4741-AAB0-C1871CA31F33}" srcOrd="1" destOrd="0" parTransId="{DAC702C3-2FD6-44C7-9A48-6A41C3C268BD}" sibTransId="{AD3AAD01-C799-48BE-AE73-59E3ED9FF2B5}"/>
    <dgm:cxn modelId="{954143F6-5285-4567-9E62-C9B8B95DCE21}" type="presOf" srcId="{CA3C30E7-4335-4487-8944-6924C67A892F}" destId="{AB30C1AA-1F05-45F6-AAD1-1C6984DECF8C}" srcOrd="0" destOrd="0" presId="urn:microsoft.com/office/officeart/2005/8/layout/lProcess3"/>
    <dgm:cxn modelId="{9A7A87F4-1673-43FA-AE68-7ACEA3B39F92}" type="presParOf" srcId="{10B357C8-27B6-457D-B40C-ECF334FB2E01}" destId="{C360BBBE-1720-423A-B816-263611179CFE}" srcOrd="0" destOrd="0" presId="urn:microsoft.com/office/officeart/2005/8/layout/lProcess3"/>
    <dgm:cxn modelId="{E24B0CC6-2410-46FE-B144-AFC9C66E0B0F}" type="presParOf" srcId="{C360BBBE-1720-423A-B816-263611179CFE}" destId="{7F39A1C7-A988-4522-9E42-637A92A43745}" srcOrd="0" destOrd="0" presId="urn:microsoft.com/office/officeart/2005/8/layout/lProcess3"/>
    <dgm:cxn modelId="{9E9D156F-B426-4C37-AA0B-782BD27CFDE9}" type="presParOf" srcId="{C360BBBE-1720-423A-B816-263611179CFE}" destId="{2A07EDB0-41C8-4A57-A9D7-3DFFEABE42C7}" srcOrd="1" destOrd="0" presId="urn:microsoft.com/office/officeart/2005/8/layout/lProcess3"/>
    <dgm:cxn modelId="{6132D8A2-6EEB-4B86-8D54-77DB88E992C8}" type="presParOf" srcId="{C360BBBE-1720-423A-B816-263611179CFE}" destId="{2734A89F-F55C-4964-9235-E9CE3B23C2F9}" srcOrd="2" destOrd="0" presId="urn:microsoft.com/office/officeart/2005/8/layout/lProcess3"/>
    <dgm:cxn modelId="{C916E1BD-FD96-4D46-91F4-E701E183AD5A}" type="presParOf" srcId="{C360BBBE-1720-423A-B816-263611179CFE}" destId="{CA634CFE-9B74-4ECC-B049-E8ECF6A9FC64}" srcOrd="3" destOrd="0" presId="urn:microsoft.com/office/officeart/2005/8/layout/lProcess3"/>
    <dgm:cxn modelId="{CC6F8DF0-9821-47F9-A668-8E1A43B055EE}" type="presParOf" srcId="{C360BBBE-1720-423A-B816-263611179CFE}" destId="{3DCFEFC0-3600-4441-B867-46F4A76A2DF4}" srcOrd="4" destOrd="0" presId="urn:microsoft.com/office/officeart/2005/8/layout/lProcess3"/>
    <dgm:cxn modelId="{58EB47F6-3CDD-4975-9D8A-DB4D31F8A487}" type="presParOf" srcId="{10B357C8-27B6-457D-B40C-ECF334FB2E01}" destId="{14B9A682-E095-4DBF-9F39-ABDE5F74A881}" srcOrd="1" destOrd="0" presId="urn:microsoft.com/office/officeart/2005/8/layout/lProcess3"/>
    <dgm:cxn modelId="{FDBDA1FC-7805-4861-976E-B428C65A6E80}" type="presParOf" srcId="{10B357C8-27B6-457D-B40C-ECF334FB2E01}" destId="{78CB4A33-A1D5-4B0F-BFED-3BE8592D13A0}" srcOrd="2" destOrd="0" presId="urn:microsoft.com/office/officeart/2005/8/layout/lProcess3"/>
    <dgm:cxn modelId="{5C8E02BC-FDD4-40C6-9C4D-A5AD8FF45694}" type="presParOf" srcId="{78CB4A33-A1D5-4B0F-BFED-3BE8592D13A0}" destId="{65A45433-8B3B-46A8-BE5B-031DD0DF64AC}" srcOrd="0" destOrd="0" presId="urn:microsoft.com/office/officeart/2005/8/layout/lProcess3"/>
    <dgm:cxn modelId="{6EFEED73-103E-4DD7-A335-4DF13E6DA30D}" type="presParOf" srcId="{78CB4A33-A1D5-4B0F-BFED-3BE8592D13A0}" destId="{4FAE617D-C319-4770-BA8F-0FEF237222E4}" srcOrd="1" destOrd="0" presId="urn:microsoft.com/office/officeart/2005/8/layout/lProcess3"/>
    <dgm:cxn modelId="{B7B895B8-2F7C-49BA-A761-E52931F70F0E}" type="presParOf" srcId="{78CB4A33-A1D5-4B0F-BFED-3BE8592D13A0}" destId="{AB30C1AA-1F05-45F6-AAD1-1C6984DECF8C}" srcOrd="2" destOrd="0" presId="urn:microsoft.com/office/officeart/2005/8/layout/lProcess3"/>
    <dgm:cxn modelId="{7474D4CF-9C26-4242-900E-0D80B81479FA}" type="presParOf" srcId="{78CB4A33-A1D5-4B0F-BFED-3BE8592D13A0}" destId="{603DA934-793C-4DB7-9102-F70A8557774F}" srcOrd="3" destOrd="0" presId="urn:microsoft.com/office/officeart/2005/8/layout/lProcess3"/>
    <dgm:cxn modelId="{DE9344D8-9058-4719-8643-51E7363BE087}" type="presParOf" srcId="{78CB4A33-A1D5-4B0F-BFED-3BE8592D13A0}" destId="{F04878C4-8BCC-4AA4-BD9D-000B217C9033}" srcOrd="4" destOrd="0" presId="urn:microsoft.com/office/officeart/2005/8/layout/lProcess3"/>
    <dgm:cxn modelId="{9F1688FC-4416-4D41-BE2C-37577201409E}" type="presParOf" srcId="{10B357C8-27B6-457D-B40C-ECF334FB2E01}" destId="{55B9181C-AF65-4914-9BDD-C87B4A424A49}" srcOrd="3" destOrd="0" presId="urn:microsoft.com/office/officeart/2005/8/layout/lProcess3"/>
    <dgm:cxn modelId="{82EF5921-B3AF-4EFB-B10F-9ED5E6447CB1}" type="presParOf" srcId="{10B357C8-27B6-457D-B40C-ECF334FB2E01}" destId="{7153F690-8E11-4E44-BF6E-59D60928B922}" srcOrd="4" destOrd="0" presId="urn:microsoft.com/office/officeart/2005/8/layout/lProcess3"/>
    <dgm:cxn modelId="{CFD0A7E0-DCB7-47D8-88EA-9CAE6A0A8826}" type="presParOf" srcId="{7153F690-8E11-4E44-BF6E-59D60928B922}" destId="{DDA9F68E-8F6B-4DB0-A649-58246FEA971B}" srcOrd="0" destOrd="0" presId="urn:microsoft.com/office/officeart/2005/8/layout/lProcess3"/>
    <dgm:cxn modelId="{9C0DFAC1-69A3-45BA-A86F-764F519DCA96}" type="presParOf" srcId="{7153F690-8E11-4E44-BF6E-59D60928B922}" destId="{5701046B-AAFC-46C1-82C6-8128AD2D1D94}" srcOrd="1" destOrd="0" presId="urn:microsoft.com/office/officeart/2005/8/layout/lProcess3"/>
    <dgm:cxn modelId="{38D608EB-B4D1-4BEE-9F0F-68D7462493CA}" type="presParOf" srcId="{7153F690-8E11-4E44-BF6E-59D60928B922}" destId="{11191137-4156-453A-B7D1-FD267B9B62F6}" srcOrd="2" destOrd="0" presId="urn:microsoft.com/office/officeart/2005/8/layout/lProcess3"/>
    <dgm:cxn modelId="{0915F809-A7C0-4603-AC9A-F839D3F6C686}" type="presParOf" srcId="{7153F690-8E11-4E44-BF6E-59D60928B922}" destId="{00C52CC0-A1DE-49A8-AC32-8A19FC8F26D9}" srcOrd="3" destOrd="0" presId="urn:microsoft.com/office/officeart/2005/8/layout/lProcess3"/>
    <dgm:cxn modelId="{D7C61CB4-C9F5-49B5-91E9-7BDD184BCB1F}" type="presParOf" srcId="{7153F690-8E11-4E44-BF6E-59D60928B922}" destId="{1CFFE591-3DB9-443F-9830-D84370483D9C}" srcOrd="4" destOrd="0" presId="urn:microsoft.com/office/officeart/2005/8/layout/lProcess3"/>
    <dgm:cxn modelId="{D1316F54-1539-42F0-B7CB-BBF400163E4A}" type="presParOf" srcId="{10B357C8-27B6-457D-B40C-ECF334FB2E01}" destId="{E779BF79-76D3-459F-BD44-E10BAD03F1F8}" srcOrd="5" destOrd="0" presId="urn:microsoft.com/office/officeart/2005/8/layout/lProcess3"/>
    <dgm:cxn modelId="{B522135B-438F-4D6F-8C96-93CBA2A1BC60}" type="presParOf" srcId="{10B357C8-27B6-457D-B40C-ECF334FB2E01}" destId="{3184E6AB-5012-42C0-8C46-14A155991AC4}" srcOrd="6" destOrd="0" presId="urn:microsoft.com/office/officeart/2005/8/layout/lProcess3"/>
    <dgm:cxn modelId="{8AD6FBAB-5D4B-41F6-9079-09FAC4FFF101}" type="presParOf" srcId="{3184E6AB-5012-42C0-8C46-14A155991AC4}" destId="{8453613B-23D2-4D46-800F-17FB0532C84C}" srcOrd="0" destOrd="0" presId="urn:microsoft.com/office/officeart/2005/8/layout/lProcess3"/>
    <dgm:cxn modelId="{60E90ED5-1212-4EFD-ACA7-25770851FF6B}" type="presParOf" srcId="{3184E6AB-5012-42C0-8C46-14A155991AC4}" destId="{0464D106-921D-40D5-B90D-BEB5DB8A483F}" srcOrd="1" destOrd="0" presId="urn:microsoft.com/office/officeart/2005/8/layout/lProcess3"/>
    <dgm:cxn modelId="{70B5B7A2-0B99-4D96-ADAB-0E0A2F4C9A46}" type="presParOf" srcId="{3184E6AB-5012-42C0-8C46-14A155991AC4}" destId="{9066B4F7-B053-49B8-885B-274A9C422DE6}" srcOrd="2" destOrd="0" presId="urn:microsoft.com/office/officeart/2005/8/layout/lProcess3"/>
    <dgm:cxn modelId="{301E1AB8-E003-4FD0-9931-BF2CBCE41859}" type="presParOf" srcId="{3184E6AB-5012-42C0-8C46-14A155991AC4}" destId="{4D05F936-F9B4-48C4-8CFF-4A426AC3D1B5}" srcOrd="3" destOrd="0" presId="urn:microsoft.com/office/officeart/2005/8/layout/lProcess3"/>
    <dgm:cxn modelId="{046D007A-0256-49EC-8439-256DD0DABC40}" type="presParOf" srcId="{3184E6AB-5012-42C0-8C46-14A155991AC4}" destId="{74693C1B-DC9F-48DD-A810-69D212EE219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AA033D-3A9F-417C-A5AD-0EA2C856EE7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2121BF5-27BB-4DC1-910C-9938BA5A6E60}">
      <dgm:prSet phldrT="[Texto]" custT="1"/>
      <dgm:spPr/>
      <dgm:t>
        <a:bodyPr/>
        <a:lstStyle/>
        <a:p>
          <a:pPr algn="ctr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Planejamento da expansão da infraestrutura de transporte de gás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DE913053-2F56-4B68-8C25-885BDB1A957E}" type="parTrans" cxnId="{6B86416B-BCF2-4279-B49B-114665E71D3C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E9B9379F-5A30-4D5D-916B-04C4428BBE72}" type="sibTrans" cxnId="{6B86416B-BCF2-4279-B49B-114665E71D3C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C7A5A2F6-FF9A-4754-BCDA-C4DDCAEFCFB5}">
      <dgm:prSet phldrT="[Texto]" custT="1"/>
      <dgm:spPr/>
      <dgm:t>
        <a:bodyPr/>
        <a:lstStyle/>
        <a:p>
          <a:pPr algn="just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Oportunidade para os agentes influenciarem o PEMAT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DBB12520-2237-4F1D-94A4-9FFAF2C86C34}" type="parTrans" cxnId="{FD4584D5-45FE-4CDB-AD06-9AB240695E4C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74555B4B-A531-4C10-AFEC-4BA8DBC3D899}" type="sibTrans" cxnId="{FD4584D5-45FE-4CDB-AD06-9AB240695E4C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2411A99A-857C-4F46-839B-2174B792E7BF}">
      <dgm:prSet phldrT="[Texto]" custT="1"/>
      <dgm:spPr/>
      <dgm:t>
        <a:bodyPr/>
        <a:lstStyle/>
        <a:p>
          <a:pPr algn="just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Resultado da Chamada Pública será adaptado às necessidades dos agentes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A19D5F20-77CE-4AF5-8A99-FABA71C3EB51}" type="parTrans" cxnId="{D9E1591C-BB3E-473C-B086-46CD8A41FB66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85A1FAC1-BB9F-45B2-A096-A2FA6EC8B26E}" type="sibTrans" cxnId="{D9E1591C-BB3E-473C-B086-46CD8A41FB66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F2C9731E-E75A-4FF3-86DB-192C7D9BB6DB}">
      <dgm:prSet phldrT="[Texto]" custT="1"/>
      <dgm:spPr/>
      <dgm:t>
        <a:bodyPr/>
        <a:lstStyle/>
        <a:p>
          <a:pPr algn="ctr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Provável redução dos custos de transporte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B7F5B5E3-C489-4D93-B976-C3AC433C5940}" type="parTrans" cxnId="{49E3F13C-FF95-43B1-B5A7-B570105F84DF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617D7548-0008-4B96-A102-B815ECE7FCF7}" type="sibTrans" cxnId="{49E3F13C-FF95-43B1-B5A7-B570105F84DF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7886FF3A-0B33-4711-92E1-EDF23E85FFF4}">
      <dgm:prSet phldrT="[Texto]" custT="1"/>
      <dgm:spPr/>
      <dgm:t>
        <a:bodyPr/>
        <a:lstStyle/>
        <a:p>
          <a:pPr algn="just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Otimização da malha existente através da troca operacional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FF5D1CD-B220-40D7-8C18-D1189F795A74}" type="parTrans" cxnId="{FD9B1E25-1CFA-4205-9B64-5CB247392DF1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EE60F7D4-FEFD-4A6D-9E64-276B2CB71E70}" type="sibTrans" cxnId="{FD9B1E25-1CFA-4205-9B64-5CB247392DF1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CBDA974B-1758-4E27-908C-C56BD35AF714}">
      <dgm:prSet phldrT="[Texto]" custT="1"/>
      <dgm:spPr/>
      <dgm:t>
        <a:bodyPr/>
        <a:lstStyle/>
        <a:p>
          <a:pPr algn="ctr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Regulação econômica da atividade de transporte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05A2D9A5-B39C-4ADF-A943-3D5C2C8780F0}" type="parTrans" cxnId="{7453BA47-126F-45E5-9BD6-D2B1A7695000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392FA84F-5BA7-4D76-B171-8F7B384137B2}" type="sibTrans" cxnId="{7453BA47-126F-45E5-9BD6-D2B1A7695000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3FFE1651-1AC8-4356-9AD3-984943813C62}">
      <dgm:prSet phldrT="[Texto]" custT="1"/>
      <dgm:spPr/>
      <dgm:t>
        <a:bodyPr/>
        <a:lstStyle/>
        <a:p>
          <a:pPr algn="just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Aprovação prévia dos contratos de transporte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B81E4849-0654-43ED-9DCA-34B0E21CC51C}" type="parTrans" cxnId="{761F6C85-6A23-488E-ABA5-09C2722B53EF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21C77A1B-BA0D-48DE-9963-1017E7B5B472}" type="sibTrans" cxnId="{761F6C85-6A23-488E-ABA5-09C2722B53EF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D072EBB5-61F9-421A-AD28-653C44CBF22F}">
      <dgm:prSet phldrT="[Texto]" custT="1"/>
      <dgm:spPr/>
      <dgm:t>
        <a:bodyPr/>
        <a:lstStyle/>
        <a:p>
          <a:pPr algn="just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Acesso e tarifas regulados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D7B20A11-B8C6-4E75-882B-AE6ACFD36413}" type="parTrans" cxnId="{4C2E921C-3C90-4140-8D44-C51EC5DF12F6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F2BB14B8-FBED-42BD-92EE-1D664C7255C9}" type="sibTrans" cxnId="{4C2E921C-3C90-4140-8D44-C51EC5DF12F6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C66D03B7-CCFA-422B-93E8-CB5F1BB10CBA}">
      <dgm:prSet phldrT="[Texto]" custT="1"/>
      <dgm:spPr/>
      <dgm:t>
        <a:bodyPr/>
        <a:lstStyle/>
        <a:p>
          <a:pPr algn="just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Competição pela concessão de novos gasodutos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5B152B7E-A1D4-4680-9CFB-37E656C274B4}" type="parTrans" cxnId="{294C407B-2408-45A0-A341-277662BBD80F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8CDB9481-F518-490F-918C-5E50577E024B}" type="sibTrans" cxnId="{294C407B-2408-45A0-A341-277662BBD80F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1B0A0964-4206-42B4-95D0-C599A01D839D}">
      <dgm:prSet phldrT="[Texto]" custT="1"/>
      <dgm:spPr/>
      <dgm:t>
        <a:bodyPr/>
        <a:lstStyle/>
        <a:p>
          <a:pPr algn="ctr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Regime de concessão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79025062-E46F-4FA5-9FD9-5DBD53AEB4EB}" type="parTrans" cxnId="{F28CC2B6-AF1E-4D5D-9CCD-85DA90AE2A8E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0E49474A-95A9-4BE2-A9A3-8E18300AE9D1}" type="sibTrans" cxnId="{F28CC2B6-AF1E-4D5D-9CCD-85DA90AE2A8E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CB5B3C80-21CA-49B1-845B-F70B5240AB06}">
      <dgm:prSet phldrT="[Texto]" custT="1"/>
      <dgm:spPr/>
      <dgm:t>
        <a:bodyPr/>
        <a:lstStyle/>
        <a:p>
          <a:pPr algn="just"/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Criação de oportunidades de investimento de longo prazo para fundos de pensão e gestoras de investimento  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BFCF5F6F-A951-451D-8B85-EB1F82615765}" type="parTrans" cxnId="{38F3A6BC-BCED-4A45-8F84-192E5FDB6D83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7AE160B6-9334-46E0-B7F8-3DACBEF3C384}" type="sibTrans" cxnId="{38F3A6BC-BCED-4A45-8F84-192E5FDB6D83}">
      <dgm:prSet/>
      <dgm:spPr/>
      <dgm:t>
        <a:bodyPr/>
        <a:lstStyle/>
        <a:p>
          <a:pPr algn="just"/>
          <a:endParaRPr lang="pt-BR" sz="1600">
            <a:latin typeface="Arial" pitchFamily="34" charset="0"/>
            <a:cs typeface="Arial" pitchFamily="34" charset="0"/>
          </a:endParaRPr>
        </a:p>
      </dgm:t>
    </dgm:pt>
    <dgm:pt modelId="{78B106B8-CE80-4729-85C5-77846FD546BF}" type="pres">
      <dgm:prSet presAssocID="{22AA033D-3A9F-417C-A5AD-0EA2C856EE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2683289-93C1-4A03-81D3-D27DB237129D}" type="pres">
      <dgm:prSet presAssocID="{32121BF5-27BB-4DC1-910C-9938BA5A6E60}" presName="linNode" presStyleCnt="0"/>
      <dgm:spPr/>
    </dgm:pt>
    <dgm:pt modelId="{A02C6F2C-10A7-4864-93D5-91D97B81E8FE}" type="pres">
      <dgm:prSet presAssocID="{32121BF5-27BB-4DC1-910C-9938BA5A6E60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EDC7AB-FCBE-4338-B385-6ECF40F7EAA1}" type="pres">
      <dgm:prSet presAssocID="{32121BF5-27BB-4DC1-910C-9938BA5A6E60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FC43407-233D-45FA-8499-79029A269CC5}" type="pres">
      <dgm:prSet presAssocID="{E9B9379F-5A30-4D5D-916B-04C4428BBE72}" presName="sp" presStyleCnt="0"/>
      <dgm:spPr/>
    </dgm:pt>
    <dgm:pt modelId="{223026B3-956C-449C-9E37-A9B25BB9E479}" type="pres">
      <dgm:prSet presAssocID="{F2C9731E-E75A-4FF3-86DB-192C7D9BB6DB}" presName="linNode" presStyleCnt="0"/>
      <dgm:spPr/>
    </dgm:pt>
    <dgm:pt modelId="{E2900FEB-49CC-4D0C-A04F-99F739248240}" type="pres">
      <dgm:prSet presAssocID="{F2C9731E-E75A-4FF3-86DB-192C7D9BB6D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37A61AE-6D2A-4609-9960-499CD560F575}" type="pres">
      <dgm:prSet presAssocID="{F2C9731E-E75A-4FF3-86DB-192C7D9BB6D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5053B0-4DD2-4C9A-8E7D-0EEE92B71FC5}" type="pres">
      <dgm:prSet presAssocID="{617D7548-0008-4B96-A102-B815ECE7FCF7}" presName="sp" presStyleCnt="0"/>
      <dgm:spPr/>
    </dgm:pt>
    <dgm:pt modelId="{FDEF5E64-5439-4591-B3F9-4F52B9F68678}" type="pres">
      <dgm:prSet presAssocID="{CBDA974B-1758-4E27-908C-C56BD35AF714}" presName="linNode" presStyleCnt="0"/>
      <dgm:spPr/>
    </dgm:pt>
    <dgm:pt modelId="{C82EF85C-27D8-411B-B5BC-B6EA6573B18C}" type="pres">
      <dgm:prSet presAssocID="{CBDA974B-1758-4E27-908C-C56BD35AF714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352DAB-6176-4F59-839B-C37B1BDDF957}" type="pres">
      <dgm:prSet presAssocID="{CBDA974B-1758-4E27-908C-C56BD35AF714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F7FDE8-A126-4DE7-9F70-C97C00310D15}" type="pres">
      <dgm:prSet presAssocID="{392FA84F-5BA7-4D76-B171-8F7B384137B2}" presName="sp" presStyleCnt="0"/>
      <dgm:spPr/>
    </dgm:pt>
    <dgm:pt modelId="{29549DCD-33B5-4CAF-BF9E-8D1866D480F9}" type="pres">
      <dgm:prSet presAssocID="{1B0A0964-4206-42B4-95D0-C599A01D839D}" presName="linNode" presStyleCnt="0"/>
      <dgm:spPr/>
    </dgm:pt>
    <dgm:pt modelId="{43882A2D-F4DE-4092-89E7-6C30BBD124D9}" type="pres">
      <dgm:prSet presAssocID="{1B0A0964-4206-42B4-95D0-C599A01D839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3F1823-B2A0-42DB-8F7E-B953D0ABC105}" type="pres">
      <dgm:prSet presAssocID="{1B0A0964-4206-42B4-95D0-C599A01D839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D9B1E25-1CFA-4205-9B64-5CB247392DF1}" srcId="{F2C9731E-E75A-4FF3-86DB-192C7D9BB6DB}" destId="{7886FF3A-0B33-4711-92E1-EDF23E85FFF4}" srcOrd="0" destOrd="0" parTransId="{0FF5D1CD-B220-40D7-8C18-D1189F795A74}" sibTransId="{EE60F7D4-FEFD-4A6D-9E64-276B2CB71E70}"/>
    <dgm:cxn modelId="{6B86416B-BCF2-4279-B49B-114665E71D3C}" srcId="{22AA033D-3A9F-417C-A5AD-0EA2C856EE71}" destId="{32121BF5-27BB-4DC1-910C-9938BA5A6E60}" srcOrd="0" destOrd="0" parTransId="{DE913053-2F56-4B68-8C25-885BDB1A957E}" sibTransId="{E9B9379F-5A30-4D5D-916B-04C4428BBE72}"/>
    <dgm:cxn modelId="{9BAA9D46-6B5F-40D4-BAC3-9012D5EA3762}" type="presOf" srcId="{2411A99A-857C-4F46-839B-2174B792E7BF}" destId="{C2EDC7AB-FCBE-4338-B385-6ECF40F7EAA1}" srcOrd="0" destOrd="1" presId="urn:microsoft.com/office/officeart/2005/8/layout/vList5"/>
    <dgm:cxn modelId="{418F257A-836A-48FC-9C9C-562D89FBA43F}" type="presOf" srcId="{C66D03B7-CCFA-422B-93E8-CB5F1BB10CBA}" destId="{F37A61AE-6D2A-4609-9960-499CD560F575}" srcOrd="0" destOrd="1" presId="urn:microsoft.com/office/officeart/2005/8/layout/vList5"/>
    <dgm:cxn modelId="{4C2E921C-3C90-4140-8D44-C51EC5DF12F6}" srcId="{CBDA974B-1758-4E27-908C-C56BD35AF714}" destId="{D072EBB5-61F9-421A-AD28-653C44CBF22F}" srcOrd="1" destOrd="0" parTransId="{D7B20A11-B8C6-4E75-882B-AE6ACFD36413}" sibTransId="{F2BB14B8-FBED-42BD-92EE-1D664C7255C9}"/>
    <dgm:cxn modelId="{761F6C85-6A23-488E-ABA5-09C2722B53EF}" srcId="{CBDA974B-1758-4E27-908C-C56BD35AF714}" destId="{3FFE1651-1AC8-4356-9AD3-984943813C62}" srcOrd="0" destOrd="0" parTransId="{B81E4849-0654-43ED-9DCA-34B0E21CC51C}" sibTransId="{21C77A1B-BA0D-48DE-9963-1017E7B5B472}"/>
    <dgm:cxn modelId="{92A8D781-E775-41E8-B9EC-C3CCF984CB16}" type="presOf" srcId="{CB5B3C80-21CA-49B1-845B-F70B5240AB06}" destId="{673F1823-B2A0-42DB-8F7E-B953D0ABC105}" srcOrd="0" destOrd="0" presId="urn:microsoft.com/office/officeart/2005/8/layout/vList5"/>
    <dgm:cxn modelId="{BC65C16A-E8A3-4A0B-AE9C-8A35E8AB1E21}" type="presOf" srcId="{C7A5A2F6-FF9A-4754-BCDA-C4DDCAEFCFB5}" destId="{C2EDC7AB-FCBE-4338-B385-6ECF40F7EAA1}" srcOrd="0" destOrd="0" presId="urn:microsoft.com/office/officeart/2005/8/layout/vList5"/>
    <dgm:cxn modelId="{49E3F13C-FF95-43B1-B5A7-B570105F84DF}" srcId="{22AA033D-3A9F-417C-A5AD-0EA2C856EE71}" destId="{F2C9731E-E75A-4FF3-86DB-192C7D9BB6DB}" srcOrd="1" destOrd="0" parTransId="{B7F5B5E3-C489-4D93-B976-C3AC433C5940}" sibTransId="{617D7548-0008-4B96-A102-B815ECE7FCF7}"/>
    <dgm:cxn modelId="{0FC394C6-CCB8-45B9-B198-54CE7A4617F1}" type="presOf" srcId="{CBDA974B-1758-4E27-908C-C56BD35AF714}" destId="{C82EF85C-27D8-411B-B5BC-B6EA6573B18C}" srcOrd="0" destOrd="0" presId="urn:microsoft.com/office/officeart/2005/8/layout/vList5"/>
    <dgm:cxn modelId="{FD4584D5-45FE-4CDB-AD06-9AB240695E4C}" srcId="{32121BF5-27BB-4DC1-910C-9938BA5A6E60}" destId="{C7A5A2F6-FF9A-4754-BCDA-C4DDCAEFCFB5}" srcOrd="0" destOrd="0" parTransId="{DBB12520-2237-4F1D-94A4-9FFAF2C86C34}" sibTransId="{74555B4B-A531-4C10-AFEC-4BA8DBC3D899}"/>
    <dgm:cxn modelId="{054B0A2E-1F70-4596-8C63-0BC4ADF4B0C4}" type="presOf" srcId="{3FFE1651-1AC8-4356-9AD3-984943813C62}" destId="{4D352DAB-6176-4F59-839B-C37B1BDDF957}" srcOrd="0" destOrd="0" presId="urn:microsoft.com/office/officeart/2005/8/layout/vList5"/>
    <dgm:cxn modelId="{BA5CB22E-B205-419F-977A-AB9414FC35F4}" type="presOf" srcId="{22AA033D-3A9F-417C-A5AD-0EA2C856EE71}" destId="{78B106B8-CE80-4729-85C5-77846FD546BF}" srcOrd="0" destOrd="0" presId="urn:microsoft.com/office/officeart/2005/8/layout/vList5"/>
    <dgm:cxn modelId="{802D7440-FAEC-42EE-9758-3CF860943540}" type="presOf" srcId="{7886FF3A-0B33-4711-92E1-EDF23E85FFF4}" destId="{F37A61AE-6D2A-4609-9960-499CD560F575}" srcOrd="0" destOrd="0" presId="urn:microsoft.com/office/officeart/2005/8/layout/vList5"/>
    <dgm:cxn modelId="{8AD8400D-2D61-4851-964C-4385343A9BE3}" type="presOf" srcId="{32121BF5-27BB-4DC1-910C-9938BA5A6E60}" destId="{A02C6F2C-10A7-4864-93D5-91D97B81E8FE}" srcOrd="0" destOrd="0" presId="urn:microsoft.com/office/officeart/2005/8/layout/vList5"/>
    <dgm:cxn modelId="{38F3A6BC-BCED-4A45-8F84-192E5FDB6D83}" srcId="{1B0A0964-4206-42B4-95D0-C599A01D839D}" destId="{CB5B3C80-21CA-49B1-845B-F70B5240AB06}" srcOrd="0" destOrd="0" parTransId="{BFCF5F6F-A951-451D-8B85-EB1F82615765}" sibTransId="{7AE160B6-9334-46E0-B7F8-3DACBEF3C384}"/>
    <dgm:cxn modelId="{F28CC2B6-AF1E-4D5D-9CCD-85DA90AE2A8E}" srcId="{22AA033D-3A9F-417C-A5AD-0EA2C856EE71}" destId="{1B0A0964-4206-42B4-95D0-C599A01D839D}" srcOrd="3" destOrd="0" parTransId="{79025062-E46F-4FA5-9FD9-5DBD53AEB4EB}" sibTransId="{0E49474A-95A9-4BE2-A9A3-8E18300AE9D1}"/>
    <dgm:cxn modelId="{7453BA47-126F-45E5-9BD6-D2B1A7695000}" srcId="{22AA033D-3A9F-417C-A5AD-0EA2C856EE71}" destId="{CBDA974B-1758-4E27-908C-C56BD35AF714}" srcOrd="2" destOrd="0" parTransId="{05A2D9A5-B39C-4ADF-A943-3D5C2C8780F0}" sibTransId="{392FA84F-5BA7-4D76-B171-8F7B384137B2}"/>
    <dgm:cxn modelId="{D9E1591C-BB3E-473C-B086-46CD8A41FB66}" srcId="{32121BF5-27BB-4DC1-910C-9938BA5A6E60}" destId="{2411A99A-857C-4F46-839B-2174B792E7BF}" srcOrd="1" destOrd="0" parTransId="{A19D5F20-77CE-4AF5-8A99-FABA71C3EB51}" sibTransId="{85A1FAC1-BB9F-45B2-A096-A2FA6EC8B26E}"/>
    <dgm:cxn modelId="{43DB61CB-3356-4CD4-875E-9F07AA86E7B2}" type="presOf" srcId="{D072EBB5-61F9-421A-AD28-653C44CBF22F}" destId="{4D352DAB-6176-4F59-839B-C37B1BDDF957}" srcOrd="0" destOrd="1" presId="urn:microsoft.com/office/officeart/2005/8/layout/vList5"/>
    <dgm:cxn modelId="{858F13E6-79C2-4FEC-A889-432FCF976006}" type="presOf" srcId="{1B0A0964-4206-42B4-95D0-C599A01D839D}" destId="{43882A2D-F4DE-4092-89E7-6C30BBD124D9}" srcOrd="0" destOrd="0" presId="urn:microsoft.com/office/officeart/2005/8/layout/vList5"/>
    <dgm:cxn modelId="{2E1E5B44-21E6-4712-82EB-AC0B49F0BC6B}" type="presOf" srcId="{F2C9731E-E75A-4FF3-86DB-192C7D9BB6DB}" destId="{E2900FEB-49CC-4D0C-A04F-99F739248240}" srcOrd="0" destOrd="0" presId="urn:microsoft.com/office/officeart/2005/8/layout/vList5"/>
    <dgm:cxn modelId="{294C407B-2408-45A0-A341-277662BBD80F}" srcId="{F2C9731E-E75A-4FF3-86DB-192C7D9BB6DB}" destId="{C66D03B7-CCFA-422B-93E8-CB5F1BB10CBA}" srcOrd="1" destOrd="0" parTransId="{5B152B7E-A1D4-4680-9CFB-37E656C274B4}" sibTransId="{8CDB9481-F518-490F-918C-5E50577E024B}"/>
    <dgm:cxn modelId="{C1ED5682-9BE3-4F2B-9078-AE9DD5AFCD8C}" type="presParOf" srcId="{78B106B8-CE80-4729-85C5-77846FD546BF}" destId="{A2683289-93C1-4A03-81D3-D27DB237129D}" srcOrd="0" destOrd="0" presId="urn:microsoft.com/office/officeart/2005/8/layout/vList5"/>
    <dgm:cxn modelId="{F96A3552-A667-4DE2-9956-BDFAFDCE2E4D}" type="presParOf" srcId="{A2683289-93C1-4A03-81D3-D27DB237129D}" destId="{A02C6F2C-10A7-4864-93D5-91D97B81E8FE}" srcOrd="0" destOrd="0" presId="urn:microsoft.com/office/officeart/2005/8/layout/vList5"/>
    <dgm:cxn modelId="{2E6E72B8-2601-455F-8A9F-EF292B67FC85}" type="presParOf" srcId="{A2683289-93C1-4A03-81D3-D27DB237129D}" destId="{C2EDC7AB-FCBE-4338-B385-6ECF40F7EAA1}" srcOrd="1" destOrd="0" presId="urn:microsoft.com/office/officeart/2005/8/layout/vList5"/>
    <dgm:cxn modelId="{9D5AF5B3-2AA0-497F-8601-6C82374EC37A}" type="presParOf" srcId="{78B106B8-CE80-4729-85C5-77846FD546BF}" destId="{8FC43407-233D-45FA-8499-79029A269CC5}" srcOrd="1" destOrd="0" presId="urn:microsoft.com/office/officeart/2005/8/layout/vList5"/>
    <dgm:cxn modelId="{6394B129-C426-4972-B468-811286867DB1}" type="presParOf" srcId="{78B106B8-CE80-4729-85C5-77846FD546BF}" destId="{223026B3-956C-449C-9E37-A9B25BB9E479}" srcOrd="2" destOrd="0" presId="urn:microsoft.com/office/officeart/2005/8/layout/vList5"/>
    <dgm:cxn modelId="{192818C4-38A9-4949-920C-8DD5CE2A6BF4}" type="presParOf" srcId="{223026B3-956C-449C-9E37-A9B25BB9E479}" destId="{E2900FEB-49CC-4D0C-A04F-99F739248240}" srcOrd="0" destOrd="0" presId="urn:microsoft.com/office/officeart/2005/8/layout/vList5"/>
    <dgm:cxn modelId="{35A0517D-19A6-4465-B5AC-5F373050F93C}" type="presParOf" srcId="{223026B3-956C-449C-9E37-A9B25BB9E479}" destId="{F37A61AE-6D2A-4609-9960-499CD560F575}" srcOrd="1" destOrd="0" presId="urn:microsoft.com/office/officeart/2005/8/layout/vList5"/>
    <dgm:cxn modelId="{47EF648D-456F-4DF0-AB75-B3C11E24BB27}" type="presParOf" srcId="{78B106B8-CE80-4729-85C5-77846FD546BF}" destId="{FB5053B0-4DD2-4C9A-8E7D-0EEE92B71FC5}" srcOrd="3" destOrd="0" presId="urn:microsoft.com/office/officeart/2005/8/layout/vList5"/>
    <dgm:cxn modelId="{27B29138-CE0E-4927-93CF-2DA69B604FB1}" type="presParOf" srcId="{78B106B8-CE80-4729-85C5-77846FD546BF}" destId="{FDEF5E64-5439-4591-B3F9-4F52B9F68678}" srcOrd="4" destOrd="0" presId="urn:microsoft.com/office/officeart/2005/8/layout/vList5"/>
    <dgm:cxn modelId="{D498E217-B3C3-494C-B0F2-3EDC2667E6DF}" type="presParOf" srcId="{FDEF5E64-5439-4591-B3F9-4F52B9F68678}" destId="{C82EF85C-27D8-411B-B5BC-B6EA6573B18C}" srcOrd="0" destOrd="0" presId="urn:microsoft.com/office/officeart/2005/8/layout/vList5"/>
    <dgm:cxn modelId="{D1851EA0-3C76-4B68-98C2-D6183420D72B}" type="presParOf" srcId="{FDEF5E64-5439-4591-B3F9-4F52B9F68678}" destId="{4D352DAB-6176-4F59-839B-C37B1BDDF957}" srcOrd="1" destOrd="0" presId="urn:microsoft.com/office/officeart/2005/8/layout/vList5"/>
    <dgm:cxn modelId="{0EB43B1D-4B16-4BC0-906D-3CC695206314}" type="presParOf" srcId="{78B106B8-CE80-4729-85C5-77846FD546BF}" destId="{9FF7FDE8-A126-4DE7-9F70-C97C00310D15}" srcOrd="5" destOrd="0" presId="urn:microsoft.com/office/officeart/2005/8/layout/vList5"/>
    <dgm:cxn modelId="{7CCA55CD-1CEE-4729-9C25-89C18016717C}" type="presParOf" srcId="{78B106B8-CE80-4729-85C5-77846FD546BF}" destId="{29549DCD-33B5-4CAF-BF9E-8D1866D480F9}" srcOrd="6" destOrd="0" presId="urn:microsoft.com/office/officeart/2005/8/layout/vList5"/>
    <dgm:cxn modelId="{B25B3792-73A2-4A52-80D5-DEBF54B16ED4}" type="presParOf" srcId="{29549DCD-33B5-4CAF-BF9E-8D1866D480F9}" destId="{43882A2D-F4DE-4092-89E7-6C30BBD124D9}" srcOrd="0" destOrd="0" presId="urn:microsoft.com/office/officeart/2005/8/layout/vList5"/>
    <dgm:cxn modelId="{FA880B6C-D0E5-42FB-801D-0B640132CC53}" type="presParOf" srcId="{29549DCD-33B5-4CAF-BF9E-8D1866D480F9}" destId="{673F1823-B2A0-42DB-8F7E-B953D0ABC1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4ECAE9-DACD-4DFC-BE0F-5612079ED43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19979DF-AE38-46DC-BC47-0DD5872CB536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Fronteira de Competência Regulatória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D75C2E4C-6B56-4C7F-BDDC-31D425E3B7CF}" type="parTrans" cxnId="{6F8438E8-37E4-4A5C-87D7-C4575564F66B}">
      <dgm:prSet/>
      <dgm:spPr/>
      <dgm:t>
        <a:bodyPr/>
        <a:lstStyle/>
        <a:p>
          <a:endParaRPr lang="pt-BR"/>
        </a:p>
      </dgm:t>
    </dgm:pt>
    <dgm:pt modelId="{B1E99938-DC19-4EA3-BBC2-76F846902A32}" type="sibTrans" cxnId="{6F8438E8-37E4-4A5C-87D7-C4575564F66B}">
      <dgm:prSet/>
      <dgm:spPr/>
      <dgm:t>
        <a:bodyPr/>
        <a:lstStyle/>
        <a:p>
          <a:endParaRPr lang="pt-BR"/>
        </a:p>
      </dgm:t>
    </dgm:pt>
    <dgm:pt modelId="{FDAE45C4-582F-49BE-9AB4-0F38757D4379}">
      <dgm:prSet phldrT="[Texto]" custT="1"/>
      <dgm:spPr/>
      <dgm:t>
        <a:bodyPr/>
        <a:lstStyle/>
        <a:p>
          <a:pPr algn="just"/>
          <a:r>
            <a:rPr lang="pt-BR" sz="1400" dirty="0" smtClean="0">
              <a:latin typeface="Times New Roman" pitchFamily="18" charset="0"/>
              <a:cs typeface="Times New Roman" pitchFamily="18" charset="0"/>
            </a:rPr>
            <a:t>Potencial conflito de competência no enquadramento de autoprodutor e autoimportador</a:t>
          </a:r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7F44749D-9014-4648-8E51-8E57D08D82AD}" type="parTrans" cxnId="{F36C0F40-65B9-40C4-8E0C-D8761D4738C1}">
      <dgm:prSet/>
      <dgm:spPr/>
      <dgm:t>
        <a:bodyPr/>
        <a:lstStyle/>
        <a:p>
          <a:endParaRPr lang="pt-BR"/>
        </a:p>
      </dgm:t>
    </dgm:pt>
    <dgm:pt modelId="{10FBC964-9DDB-4590-9E9C-C946A45B9B6C}" type="sibTrans" cxnId="{F36C0F40-65B9-40C4-8E0C-D8761D4738C1}">
      <dgm:prSet/>
      <dgm:spPr/>
      <dgm:t>
        <a:bodyPr/>
        <a:lstStyle/>
        <a:p>
          <a:endParaRPr lang="pt-BR"/>
        </a:p>
      </dgm:t>
    </dgm:pt>
    <dgm:pt modelId="{4B51BB3A-19CF-4EA3-8769-9A859756BDDB}">
      <dgm:prSet phldrT="[Texto]" custT="1"/>
      <dgm:spPr/>
      <dgm:t>
        <a:bodyPr/>
        <a:lstStyle/>
        <a:p>
          <a:pPr algn="just"/>
          <a:r>
            <a:rPr lang="pt-BR" sz="1400" dirty="0" smtClean="0">
              <a:latin typeface="Times New Roman" pitchFamily="18" charset="0"/>
              <a:cs typeface="Times New Roman" pitchFamily="18" charset="0"/>
            </a:rPr>
            <a:t>Conflito entre União e Estados relacionados à coordenação da expansão da malha de gasodutos e à classificação de gasodutos</a:t>
          </a:r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3A7E0B60-E55B-43E9-8D8F-D0CF24E6A944}" type="parTrans" cxnId="{82371BD2-D215-4DEF-8C25-3972F6519A67}">
      <dgm:prSet/>
      <dgm:spPr/>
      <dgm:t>
        <a:bodyPr/>
        <a:lstStyle/>
        <a:p>
          <a:endParaRPr lang="pt-BR"/>
        </a:p>
      </dgm:t>
    </dgm:pt>
    <dgm:pt modelId="{ED7182B5-986F-479D-B6EA-DED48ED09E14}" type="sibTrans" cxnId="{82371BD2-D215-4DEF-8C25-3972F6519A67}">
      <dgm:prSet/>
      <dgm:spPr/>
      <dgm:t>
        <a:bodyPr/>
        <a:lstStyle/>
        <a:p>
          <a:endParaRPr lang="pt-BR"/>
        </a:p>
      </dgm:t>
    </dgm:pt>
    <dgm:pt modelId="{14E4607E-2599-4A20-B315-57954AA1CFEE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Interface Gás Natural – Energia Elétrica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541A6F08-CF61-48A2-BA60-E38A077E3488}" type="parTrans" cxnId="{A3F7D250-95E8-43AD-B62A-2DFF1B736E22}">
      <dgm:prSet/>
      <dgm:spPr/>
      <dgm:t>
        <a:bodyPr/>
        <a:lstStyle/>
        <a:p>
          <a:endParaRPr lang="pt-BR"/>
        </a:p>
      </dgm:t>
    </dgm:pt>
    <dgm:pt modelId="{1BF9267D-B5E6-44BE-9DCE-9D25C579C67A}" type="sibTrans" cxnId="{A3F7D250-95E8-43AD-B62A-2DFF1B736E22}">
      <dgm:prSet/>
      <dgm:spPr/>
      <dgm:t>
        <a:bodyPr/>
        <a:lstStyle/>
        <a:p>
          <a:endParaRPr lang="pt-BR"/>
        </a:p>
      </dgm:t>
    </dgm:pt>
    <dgm:pt modelId="{F8273035-C800-4944-8FB6-6F3A7C69C388}">
      <dgm:prSet phldrT="[Texto]" custT="1"/>
      <dgm:spPr/>
      <dgm:t>
        <a:bodyPr/>
        <a:lstStyle/>
        <a:p>
          <a:pPr algn="just"/>
          <a:r>
            <a:rPr lang="pt-BR" sz="1400" dirty="0" smtClean="0">
              <a:latin typeface="Times New Roman" pitchFamily="18" charset="0"/>
              <a:cs typeface="Times New Roman" pitchFamily="18" charset="0"/>
            </a:rPr>
            <a:t>Necessidade de harmonização das regulamentações</a:t>
          </a:r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980902AA-4E42-4B62-9712-69FBE0F20576}" type="parTrans" cxnId="{63211E86-3A40-435F-B29F-9BB42340CA13}">
      <dgm:prSet/>
      <dgm:spPr/>
      <dgm:t>
        <a:bodyPr/>
        <a:lstStyle/>
        <a:p>
          <a:endParaRPr lang="pt-BR"/>
        </a:p>
      </dgm:t>
    </dgm:pt>
    <dgm:pt modelId="{183480A3-BAA0-422F-BF4B-B94633D38A59}" type="sibTrans" cxnId="{63211E86-3A40-435F-B29F-9BB42340CA13}">
      <dgm:prSet/>
      <dgm:spPr/>
      <dgm:t>
        <a:bodyPr/>
        <a:lstStyle/>
        <a:p>
          <a:endParaRPr lang="pt-BR"/>
        </a:p>
      </dgm:t>
    </dgm:pt>
    <dgm:pt modelId="{25C75D3F-E3C8-4F2D-836E-78B7A5B1F528}">
      <dgm:prSet phldrT="[Texto]" custT="1"/>
      <dgm:spPr/>
      <dgm:t>
        <a:bodyPr/>
        <a:lstStyle/>
        <a:p>
          <a:r>
            <a:rPr lang="pt-BR" sz="1600" dirty="0" smtClean="0">
              <a:latin typeface="Times New Roman" pitchFamily="18" charset="0"/>
              <a:cs typeface="Times New Roman" pitchFamily="18" charset="0"/>
            </a:rPr>
            <a:t>Manutenção da Integração Vertical na IGN</a:t>
          </a:r>
          <a:endParaRPr lang="pt-BR" sz="1600" dirty="0">
            <a:latin typeface="Times New Roman" pitchFamily="18" charset="0"/>
            <a:cs typeface="Times New Roman" pitchFamily="18" charset="0"/>
          </a:endParaRPr>
        </a:p>
      </dgm:t>
    </dgm:pt>
    <dgm:pt modelId="{66A94FEE-D6B8-4046-BFA6-24C9D35E4A20}" type="parTrans" cxnId="{D2445E6C-E91F-4A4A-87F1-81493777AA70}">
      <dgm:prSet/>
      <dgm:spPr/>
      <dgm:t>
        <a:bodyPr/>
        <a:lstStyle/>
        <a:p>
          <a:endParaRPr lang="pt-BR"/>
        </a:p>
      </dgm:t>
    </dgm:pt>
    <dgm:pt modelId="{4C3B2CAC-F692-4EDF-854C-B9841E99C661}" type="sibTrans" cxnId="{D2445E6C-E91F-4A4A-87F1-81493777AA70}">
      <dgm:prSet/>
      <dgm:spPr/>
      <dgm:t>
        <a:bodyPr/>
        <a:lstStyle/>
        <a:p>
          <a:endParaRPr lang="pt-BR"/>
        </a:p>
      </dgm:t>
    </dgm:pt>
    <dgm:pt modelId="{DB704E38-C373-496F-B95F-9A0DE06EDA93}">
      <dgm:prSet phldrT="[Texto]" custT="1"/>
      <dgm:spPr/>
      <dgm:t>
        <a:bodyPr/>
        <a:lstStyle/>
        <a:p>
          <a:pPr algn="just"/>
          <a:r>
            <a:rPr lang="pt-BR" sz="1400" dirty="0" smtClean="0">
              <a:latin typeface="Times New Roman" pitchFamily="18" charset="0"/>
              <a:cs typeface="Times New Roman" pitchFamily="18" charset="0"/>
            </a:rPr>
            <a:t>Concentração de mercado excessiva nos segmentos de produção, importação, transporte e comercialização </a:t>
          </a:r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16C6EF32-5582-418F-9ACC-EAF9DC2A212A}" type="parTrans" cxnId="{DAC2F465-D9BF-4566-BC1F-FE88C1ADFC51}">
      <dgm:prSet/>
      <dgm:spPr/>
      <dgm:t>
        <a:bodyPr/>
        <a:lstStyle/>
        <a:p>
          <a:endParaRPr lang="pt-BR"/>
        </a:p>
      </dgm:t>
    </dgm:pt>
    <dgm:pt modelId="{6051737B-2ADD-4C64-BB79-8034A94863F4}" type="sibTrans" cxnId="{DAC2F465-D9BF-4566-BC1F-FE88C1ADFC51}">
      <dgm:prSet/>
      <dgm:spPr/>
      <dgm:t>
        <a:bodyPr/>
        <a:lstStyle/>
        <a:p>
          <a:endParaRPr lang="pt-BR"/>
        </a:p>
      </dgm:t>
    </dgm:pt>
    <dgm:pt modelId="{30E703F0-A0BD-43E8-9DB1-BCCB029DA6D1}">
      <dgm:prSet phldrT="[Texto]" custT="1"/>
      <dgm:spPr/>
      <dgm:t>
        <a:bodyPr/>
        <a:lstStyle/>
        <a:p>
          <a:pPr algn="just"/>
          <a:r>
            <a:rPr lang="pt-BR" sz="1400" dirty="0" smtClean="0">
              <a:latin typeface="Times New Roman" pitchFamily="18" charset="0"/>
              <a:cs typeface="Times New Roman" pitchFamily="18" charset="0"/>
            </a:rPr>
            <a:t>Dificuldades no acesso à gasodutos; inexistência de acesso obrigatório aos terminais de GNL</a:t>
          </a:r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09C9F94E-DC23-4F4F-B0B6-7D02BB3BD283}" type="parTrans" cxnId="{26337C51-3892-442D-9861-C006FBFCBD6B}">
      <dgm:prSet/>
      <dgm:spPr/>
      <dgm:t>
        <a:bodyPr/>
        <a:lstStyle/>
        <a:p>
          <a:endParaRPr lang="pt-BR"/>
        </a:p>
      </dgm:t>
    </dgm:pt>
    <dgm:pt modelId="{28E70BA7-4D84-482A-8F52-273B565E6ED0}" type="sibTrans" cxnId="{26337C51-3892-442D-9861-C006FBFCBD6B}">
      <dgm:prSet/>
      <dgm:spPr/>
      <dgm:t>
        <a:bodyPr/>
        <a:lstStyle/>
        <a:p>
          <a:endParaRPr lang="pt-BR"/>
        </a:p>
      </dgm:t>
    </dgm:pt>
    <dgm:pt modelId="{C036101B-3317-467B-BFC8-40DA51B30BD1}">
      <dgm:prSet phldrT="[Texto]" custT="1"/>
      <dgm:spPr/>
      <dgm:t>
        <a:bodyPr/>
        <a:lstStyle/>
        <a:p>
          <a:pPr algn="just"/>
          <a:r>
            <a:rPr lang="pt-BR" sz="1400" dirty="0" smtClean="0">
              <a:latin typeface="Times New Roman" pitchFamily="18" charset="0"/>
              <a:cs typeface="Times New Roman" pitchFamily="18" charset="0"/>
            </a:rPr>
            <a:t>Descompasso entre despacho elétrico volátil e cláusula de </a:t>
          </a:r>
          <a:r>
            <a:rPr lang="pt-BR" sz="1400" i="1" dirty="0" smtClean="0">
              <a:latin typeface="Times New Roman" pitchFamily="18" charset="0"/>
              <a:cs typeface="Times New Roman" pitchFamily="18" charset="0"/>
            </a:rPr>
            <a:t>ship-or-pay</a:t>
          </a:r>
          <a:r>
            <a:rPr lang="pt-BR" sz="1400" dirty="0" smtClean="0">
              <a:latin typeface="Times New Roman" pitchFamily="18" charset="0"/>
              <a:cs typeface="Times New Roman" pitchFamily="18" charset="0"/>
            </a:rPr>
            <a:t> na contratação da capacidade dos gasodutos</a:t>
          </a:r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0B27F704-F1BB-466F-A517-5D49BEC77BFC}" type="parTrans" cxnId="{1F206620-8D9C-43C0-AB98-31B25D202B1D}">
      <dgm:prSet/>
      <dgm:spPr/>
      <dgm:t>
        <a:bodyPr/>
        <a:lstStyle/>
        <a:p>
          <a:endParaRPr lang="pt-BR"/>
        </a:p>
      </dgm:t>
    </dgm:pt>
    <dgm:pt modelId="{C76F01B1-29CB-4420-8245-16C0327CE269}" type="sibTrans" cxnId="{1F206620-8D9C-43C0-AB98-31B25D202B1D}">
      <dgm:prSet/>
      <dgm:spPr/>
      <dgm:t>
        <a:bodyPr/>
        <a:lstStyle/>
        <a:p>
          <a:endParaRPr lang="pt-BR"/>
        </a:p>
      </dgm:t>
    </dgm:pt>
    <dgm:pt modelId="{348551E4-1A84-4E67-A3B2-6CD89739E022}">
      <dgm:prSet phldrT="[Texto]" custT="1"/>
      <dgm:spPr/>
      <dgm:t>
        <a:bodyPr/>
        <a:lstStyle/>
        <a:p>
          <a:pPr algn="just"/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22CA7B25-939D-42A6-8B6F-77CEA82C1AE7}" type="parTrans" cxnId="{BC6A536D-11A4-48D7-B65E-72FB7C90AEA0}">
      <dgm:prSet/>
      <dgm:spPr/>
      <dgm:t>
        <a:bodyPr/>
        <a:lstStyle/>
        <a:p>
          <a:endParaRPr lang="pt-BR"/>
        </a:p>
      </dgm:t>
    </dgm:pt>
    <dgm:pt modelId="{7A4A9690-F173-4BDF-A110-AC99DFE6A803}" type="sibTrans" cxnId="{BC6A536D-11A4-48D7-B65E-72FB7C90AEA0}">
      <dgm:prSet/>
      <dgm:spPr/>
      <dgm:t>
        <a:bodyPr/>
        <a:lstStyle/>
        <a:p>
          <a:endParaRPr lang="pt-BR"/>
        </a:p>
      </dgm:t>
    </dgm:pt>
    <dgm:pt modelId="{CC38BBB5-2502-4D59-89C5-897582896757}">
      <dgm:prSet phldrT="[Texto]" custT="1"/>
      <dgm:spPr/>
      <dgm:t>
        <a:bodyPr/>
        <a:lstStyle/>
        <a:p>
          <a:pPr algn="just"/>
          <a:endParaRPr lang="pt-BR" sz="1400" dirty="0">
            <a:latin typeface="Times New Roman" pitchFamily="18" charset="0"/>
            <a:cs typeface="Times New Roman" pitchFamily="18" charset="0"/>
          </a:endParaRPr>
        </a:p>
      </dgm:t>
    </dgm:pt>
    <dgm:pt modelId="{49531A23-252A-4D07-9B83-39ECD69DEA5E}" type="parTrans" cxnId="{F70935E3-71A1-45D9-8B60-E71852CF17D4}">
      <dgm:prSet/>
      <dgm:spPr/>
      <dgm:t>
        <a:bodyPr/>
        <a:lstStyle/>
        <a:p>
          <a:endParaRPr lang="pt-BR"/>
        </a:p>
      </dgm:t>
    </dgm:pt>
    <dgm:pt modelId="{63C40071-D779-4171-AEA7-9129C547680D}" type="sibTrans" cxnId="{F70935E3-71A1-45D9-8B60-E71852CF17D4}">
      <dgm:prSet/>
      <dgm:spPr/>
      <dgm:t>
        <a:bodyPr/>
        <a:lstStyle/>
        <a:p>
          <a:endParaRPr lang="pt-BR"/>
        </a:p>
      </dgm:t>
    </dgm:pt>
    <dgm:pt modelId="{70C13DB4-2ABF-4AD7-87B6-BCFC8E1B4BF5}" type="pres">
      <dgm:prSet presAssocID="{624ECAE9-DACD-4DFC-BE0F-5612079ED43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192C725-57EE-4D9B-AADE-AEAF9DCC9055}" type="pres">
      <dgm:prSet presAssocID="{B19979DF-AE38-46DC-BC47-0DD5872CB536}" presName="linNode" presStyleCnt="0"/>
      <dgm:spPr/>
    </dgm:pt>
    <dgm:pt modelId="{4E635E88-F9B8-4C4B-B5CF-C9527FA48655}" type="pres">
      <dgm:prSet presAssocID="{B19979DF-AE38-46DC-BC47-0DD5872CB536}" presName="parentShp" presStyleLbl="node1" presStyleIdx="0" presStyleCnt="3" custScaleX="690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C8053A-1EFE-428D-9EFD-63B70A69680C}" type="pres">
      <dgm:prSet presAssocID="{B19979DF-AE38-46DC-BC47-0DD5872CB536}" presName="childShp" presStyleLbl="bgAccFollowNode1" presStyleIdx="0" presStyleCnt="3" custScaleX="120894" custScaleY="123830" custLinFactNeighborY="653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DD6CE60-7C7E-4E32-81ED-4087CA0D549B}" type="pres">
      <dgm:prSet presAssocID="{B1E99938-DC19-4EA3-BBC2-76F846902A32}" presName="spacing" presStyleCnt="0"/>
      <dgm:spPr/>
    </dgm:pt>
    <dgm:pt modelId="{ADE09935-A558-4B0F-A6F3-810795A70BE2}" type="pres">
      <dgm:prSet presAssocID="{14E4607E-2599-4A20-B315-57954AA1CFEE}" presName="linNode" presStyleCnt="0"/>
      <dgm:spPr/>
    </dgm:pt>
    <dgm:pt modelId="{1BFFEEB6-749C-4E57-9D92-B717E0ACCACD}" type="pres">
      <dgm:prSet presAssocID="{14E4607E-2599-4A20-B315-57954AA1CFEE}" presName="parentShp" presStyleLbl="node1" presStyleIdx="1" presStyleCnt="3" custScaleX="690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DC2538-C5BA-4D29-B792-20E03AB763B2}" type="pres">
      <dgm:prSet presAssocID="{14E4607E-2599-4A20-B315-57954AA1CFEE}" presName="childShp" presStyleLbl="bgAccFollowNode1" presStyleIdx="1" presStyleCnt="3" custScaleX="118332" custScaleY="118535" custLinFactNeighborX="0" custLinFactNeighborY="12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636E94-23F7-440C-9CBB-1BB124C012CF}" type="pres">
      <dgm:prSet presAssocID="{1BF9267D-B5E6-44BE-9DCE-9D25C579C67A}" presName="spacing" presStyleCnt="0"/>
      <dgm:spPr/>
    </dgm:pt>
    <dgm:pt modelId="{48B77778-49EB-4F43-9455-4C26A52C11E9}" type="pres">
      <dgm:prSet presAssocID="{25C75D3F-E3C8-4F2D-836E-78B7A5B1F528}" presName="linNode" presStyleCnt="0"/>
      <dgm:spPr/>
    </dgm:pt>
    <dgm:pt modelId="{13779395-DB98-404E-88F2-A6CB8F9EEC18}" type="pres">
      <dgm:prSet presAssocID="{25C75D3F-E3C8-4F2D-836E-78B7A5B1F528}" presName="parentShp" presStyleLbl="node1" presStyleIdx="2" presStyleCnt="3" custScaleX="690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9A2A1E-45F2-4F98-A8AD-0435631A36B5}" type="pres">
      <dgm:prSet presAssocID="{25C75D3F-E3C8-4F2D-836E-78B7A5B1F528}" presName="childShp" presStyleLbl="bgAccFollowNode1" presStyleIdx="2" presStyleCnt="3" custScaleX="120894" custScaleY="121264" custLinFactNeighborX="0" custLinFactNeighborY="12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3E9EAA7-C89E-4F94-8AD7-98A477A1C6FA}" type="presOf" srcId="{C036101B-3317-467B-BFC8-40DA51B30BD1}" destId="{40DC2538-C5BA-4D29-B792-20E03AB763B2}" srcOrd="0" destOrd="2" presId="urn:microsoft.com/office/officeart/2005/8/layout/vList6"/>
    <dgm:cxn modelId="{0AC60503-203A-4F02-A662-4D899D599DFE}" type="presOf" srcId="{624ECAE9-DACD-4DFC-BE0F-5612079ED43F}" destId="{70C13DB4-2ABF-4AD7-87B6-BCFC8E1B4BF5}" srcOrd="0" destOrd="0" presId="urn:microsoft.com/office/officeart/2005/8/layout/vList6"/>
    <dgm:cxn modelId="{DAC2F465-D9BF-4566-BC1F-FE88C1ADFC51}" srcId="{25C75D3F-E3C8-4F2D-836E-78B7A5B1F528}" destId="{DB704E38-C373-496F-B95F-9A0DE06EDA93}" srcOrd="0" destOrd="0" parTransId="{16C6EF32-5582-418F-9ACC-EAF9DC2A212A}" sibTransId="{6051737B-2ADD-4C64-BB79-8034A94863F4}"/>
    <dgm:cxn modelId="{A3F7D250-95E8-43AD-B62A-2DFF1B736E22}" srcId="{624ECAE9-DACD-4DFC-BE0F-5612079ED43F}" destId="{14E4607E-2599-4A20-B315-57954AA1CFEE}" srcOrd="1" destOrd="0" parTransId="{541A6F08-CF61-48A2-BA60-E38A077E3488}" sibTransId="{1BF9267D-B5E6-44BE-9DCE-9D25C579C67A}"/>
    <dgm:cxn modelId="{AC21CB06-10A5-4B63-BA5F-C3E0137AF4CA}" type="presOf" srcId="{4B51BB3A-19CF-4EA3-8769-9A859756BDDB}" destId="{40C8053A-1EFE-428D-9EFD-63B70A69680C}" srcOrd="0" destOrd="1" presId="urn:microsoft.com/office/officeart/2005/8/layout/vList6"/>
    <dgm:cxn modelId="{D2445E6C-E91F-4A4A-87F1-81493777AA70}" srcId="{624ECAE9-DACD-4DFC-BE0F-5612079ED43F}" destId="{25C75D3F-E3C8-4F2D-836E-78B7A5B1F528}" srcOrd="2" destOrd="0" parTransId="{66A94FEE-D6B8-4046-BFA6-24C9D35E4A20}" sibTransId="{4C3B2CAC-F692-4EDF-854C-B9841E99C661}"/>
    <dgm:cxn modelId="{F81E3FF8-D2F0-4A83-B729-19054BEE52BC}" type="presOf" srcId="{348551E4-1A84-4E67-A3B2-6CD89739E022}" destId="{40DC2538-C5BA-4D29-B792-20E03AB763B2}" srcOrd="0" destOrd="1" presId="urn:microsoft.com/office/officeart/2005/8/layout/vList6"/>
    <dgm:cxn modelId="{26337C51-3892-442D-9861-C006FBFCBD6B}" srcId="{25C75D3F-E3C8-4F2D-836E-78B7A5B1F528}" destId="{30E703F0-A0BD-43E8-9DB1-BCCB029DA6D1}" srcOrd="2" destOrd="0" parTransId="{09C9F94E-DC23-4F4F-B0B6-7D02BB3BD283}" sibTransId="{28E70BA7-4D84-482A-8F52-273B565E6ED0}"/>
    <dgm:cxn modelId="{0576466B-AA61-48C2-A7B2-EBA36C2858B3}" type="presOf" srcId="{CC38BBB5-2502-4D59-89C5-897582896757}" destId="{129A2A1E-45F2-4F98-A8AD-0435631A36B5}" srcOrd="0" destOrd="1" presId="urn:microsoft.com/office/officeart/2005/8/layout/vList6"/>
    <dgm:cxn modelId="{23A8E2CA-2C7C-4786-8E36-A1340CDDF754}" type="presOf" srcId="{B19979DF-AE38-46DC-BC47-0DD5872CB536}" destId="{4E635E88-F9B8-4C4B-B5CF-C9527FA48655}" srcOrd="0" destOrd="0" presId="urn:microsoft.com/office/officeart/2005/8/layout/vList6"/>
    <dgm:cxn modelId="{F36C0F40-65B9-40C4-8E0C-D8761D4738C1}" srcId="{B19979DF-AE38-46DC-BC47-0DD5872CB536}" destId="{FDAE45C4-582F-49BE-9AB4-0F38757D4379}" srcOrd="0" destOrd="0" parTransId="{7F44749D-9014-4648-8E51-8E57D08D82AD}" sibTransId="{10FBC964-9DDB-4590-9E9C-C946A45B9B6C}"/>
    <dgm:cxn modelId="{16532326-AF22-47A8-8A1D-903E42F2EBF3}" type="presOf" srcId="{F8273035-C800-4944-8FB6-6F3A7C69C388}" destId="{40DC2538-C5BA-4D29-B792-20E03AB763B2}" srcOrd="0" destOrd="0" presId="urn:microsoft.com/office/officeart/2005/8/layout/vList6"/>
    <dgm:cxn modelId="{6F8438E8-37E4-4A5C-87D7-C4575564F66B}" srcId="{624ECAE9-DACD-4DFC-BE0F-5612079ED43F}" destId="{B19979DF-AE38-46DC-BC47-0DD5872CB536}" srcOrd="0" destOrd="0" parTransId="{D75C2E4C-6B56-4C7F-BDDC-31D425E3B7CF}" sibTransId="{B1E99938-DC19-4EA3-BBC2-76F846902A32}"/>
    <dgm:cxn modelId="{82371BD2-D215-4DEF-8C25-3972F6519A67}" srcId="{B19979DF-AE38-46DC-BC47-0DD5872CB536}" destId="{4B51BB3A-19CF-4EA3-8769-9A859756BDDB}" srcOrd="1" destOrd="0" parTransId="{3A7E0B60-E55B-43E9-8D8F-D0CF24E6A944}" sibTransId="{ED7182B5-986F-479D-B6EA-DED48ED09E14}"/>
    <dgm:cxn modelId="{2B461884-5F5C-45F9-8075-259FA20DEB73}" type="presOf" srcId="{25C75D3F-E3C8-4F2D-836E-78B7A5B1F528}" destId="{13779395-DB98-404E-88F2-A6CB8F9EEC18}" srcOrd="0" destOrd="0" presId="urn:microsoft.com/office/officeart/2005/8/layout/vList6"/>
    <dgm:cxn modelId="{BF6BB314-40CD-4045-858B-4BF63D890D9B}" type="presOf" srcId="{FDAE45C4-582F-49BE-9AB4-0F38757D4379}" destId="{40C8053A-1EFE-428D-9EFD-63B70A69680C}" srcOrd="0" destOrd="0" presId="urn:microsoft.com/office/officeart/2005/8/layout/vList6"/>
    <dgm:cxn modelId="{B7C5335F-01EE-468F-8F70-3F5213AC30AC}" type="presOf" srcId="{14E4607E-2599-4A20-B315-57954AA1CFEE}" destId="{1BFFEEB6-749C-4E57-9D92-B717E0ACCACD}" srcOrd="0" destOrd="0" presId="urn:microsoft.com/office/officeart/2005/8/layout/vList6"/>
    <dgm:cxn modelId="{856F3A4D-8BCD-4336-85CF-8318DD324A75}" type="presOf" srcId="{DB704E38-C373-496F-B95F-9A0DE06EDA93}" destId="{129A2A1E-45F2-4F98-A8AD-0435631A36B5}" srcOrd="0" destOrd="0" presId="urn:microsoft.com/office/officeart/2005/8/layout/vList6"/>
    <dgm:cxn modelId="{D49B04CA-1EF6-4ACF-94A3-C6575BB0F60B}" type="presOf" srcId="{30E703F0-A0BD-43E8-9DB1-BCCB029DA6D1}" destId="{129A2A1E-45F2-4F98-A8AD-0435631A36B5}" srcOrd="0" destOrd="2" presId="urn:microsoft.com/office/officeart/2005/8/layout/vList6"/>
    <dgm:cxn modelId="{63211E86-3A40-435F-B29F-9BB42340CA13}" srcId="{14E4607E-2599-4A20-B315-57954AA1CFEE}" destId="{F8273035-C800-4944-8FB6-6F3A7C69C388}" srcOrd="0" destOrd="0" parTransId="{980902AA-4E42-4B62-9712-69FBE0F20576}" sibTransId="{183480A3-BAA0-422F-BF4B-B94633D38A59}"/>
    <dgm:cxn modelId="{F70935E3-71A1-45D9-8B60-E71852CF17D4}" srcId="{25C75D3F-E3C8-4F2D-836E-78B7A5B1F528}" destId="{CC38BBB5-2502-4D59-89C5-897582896757}" srcOrd="1" destOrd="0" parTransId="{49531A23-252A-4D07-9B83-39ECD69DEA5E}" sibTransId="{63C40071-D779-4171-AEA7-9129C547680D}"/>
    <dgm:cxn modelId="{BC6A536D-11A4-48D7-B65E-72FB7C90AEA0}" srcId="{14E4607E-2599-4A20-B315-57954AA1CFEE}" destId="{348551E4-1A84-4E67-A3B2-6CD89739E022}" srcOrd="1" destOrd="0" parTransId="{22CA7B25-939D-42A6-8B6F-77CEA82C1AE7}" sibTransId="{7A4A9690-F173-4BDF-A110-AC99DFE6A803}"/>
    <dgm:cxn modelId="{1F206620-8D9C-43C0-AB98-31B25D202B1D}" srcId="{14E4607E-2599-4A20-B315-57954AA1CFEE}" destId="{C036101B-3317-467B-BFC8-40DA51B30BD1}" srcOrd="2" destOrd="0" parTransId="{0B27F704-F1BB-466F-A517-5D49BEC77BFC}" sibTransId="{C76F01B1-29CB-4420-8245-16C0327CE269}"/>
    <dgm:cxn modelId="{FDA32265-538A-4BE3-A64A-379988BB8ACA}" type="presParOf" srcId="{70C13DB4-2ABF-4AD7-87B6-BCFC8E1B4BF5}" destId="{8192C725-57EE-4D9B-AADE-AEAF9DCC9055}" srcOrd="0" destOrd="0" presId="urn:microsoft.com/office/officeart/2005/8/layout/vList6"/>
    <dgm:cxn modelId="{51D81CFC-E3E0-4584-8483-92B1679A8DCF}" type="presParOf" srcId="{8192C725-57EE-4D9B-AADE-AEAF9DCC9055}" destId="{4E635E88-F9B8-4C4B-B5CF-C9527FA48655}" srcOrd="0" destOrd="0" presId="urn:microsoft.com/office/officeart/2005/8/layout/vList6"/>
    <dgm:cxn modelId="{2858DE6A-545E-45DF-9969-5859C96311FD}" type="presParOf" srcId="{8192C725-57EE-4D9B-AADE-AEAF9DCC9055}" destId="{40C8053A-1EFE-428D-9EFD-63B70A69680C}" srcOrd="1" destOrd="0" presId="urn:microsoft.com/office/officeart/2005/8/layout/vList6"/>
    <dgm:cxn modelId="{784EB57A-E628-4456-9E8B-22928CD81B86}" type="presParOf" srcId="{70C13DB4-2ABF-4AD7-87B6-BCFC8E1B4BF5}" destId="{7DD6CE60-7C7E-4E32-81ED-4087CA0D549B}" srcOrd="1" destOrd="0" presId="urn:microsoft.com/office/officeart/2005/8/layout/vList6"/>
    <dgm:cxn modelId="{B64BE225-3312-4EA9-92DD-C0B694B099BE}" type="presParOf" srcId="{70C13DB4-2ABF-4AD7-87B6-BCFC8E1B4BF5}" destId="{ADE09935-A558-4B0F-A6F3-810795A70BE2}" srcOrd="2" destOrd="0" presId="urn:microsoft.com/office/officeart/2005/8/layout/vList6"/>
    <dgm:cxn modelId="{A7E940EA-1568-4D71-A59A-9BE658F741CD}" type="presParOf" srcId="{ADE09935-A558-4B0F-A6F3-810795A70BE2}" destId="{1BFFEEB6-749C-4E57-9D92-B717E0ACCACD}" srcOrd="0" destOrd="0" presId="urn:microsoft.com/office/officeart/2005/8/layout/vList6"/>
    <dgm:cxn modelId="{FF85CE54-B3C2-4928-B825-A3E55309F15B}" type="presParOf" srcId="{ADE09935-A558-4B0F-A6F3-810795A70BE2}" destId="{40DC2538-C5BA-4D29-B792-20E03AB763B2}" srcOrd="1" destOrd="0" presId="urn:microsoft.com/office/officeart/2005/8/layout/vList6"/>
    <dgm:cxn modelId="{2BFD2A1D-AB5E-4ABB-A925-D019FB87B9DD}" type="presParOf" srcId="{70C13DB4-2ABF-4AD7-87B6-BCFC8E1B4BF5}" destId="{52636E94-23F7-440C-9CBB-1BB124C012CF}" srcOrd="3" destOrd="0" presId="urn:microsoft.com/office/officeart/2005/8/layout/vList6"/>
    <dgm:cxn modelId="{FF9A3246-CC95-42D6-8019-832C7D5963D9}" type="presParOf" srcId="{70C13DB4-2ABF-4AD7-87B6-BCFC8E1B4BF5}" destId="{48B77778-49EB-4F43-9455-4C26A52C11E9}" srcOrd="4" destOrd="0" presId="urn:microsoft.com/office/officeart/2005/8/layout/vList6"/>
    <dgm:cxn modelId="{3B9F6389-6FF7-418B-B8CF-313820A0842D}" type="presParOf" srcId="{48B77778-49EB-4F43-9455-4C26A52C11E9}" destId="{13779395-DB98-404E-88F2-A6CB8F9EEC18}" srcOrd="0" destOrd="0" presId="urn:microsoft.com/office/officeart/2005/8/layout/vList6"/>
    <dgm:cxn modelId="{EDB23FCF-1CB1-4832-98EF-6581A41A9FBE}" type="presParOf" srcId="{48B77778-49EB-4F43-9455-4C26A52C11E9}" destId="{129A2A1E-45F2-4F98-A8AD-0435631A36B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1F30AE-8FF4-44BA-96B2-A158EAB37C06}">
      <dsp:nvSpPr>
        <dsp:cNvPr id="0" name=""/>
        <dsp:cNvSpPr/>
      </dsp:nvSpPr>
      <dsp:spPr>
        <a:xfrm>
          <a:off x="0" y="1354785"/>
          <a:ext cx="8780463" cy="180638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3CB32B-60F1-4D85-B0FC-EC7560684128}">
      <dsp:nvSpPr>
        <dsp:cNvPr id="0" name=""/>
        <dsp:cNvSpPr/>
      </dsp:nvSpPr>
      <dsp:spPr>
        <a:xfrm>
          <a:off x="70060" y="0"/>
          <a:ext cx="1385184" cy="1806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t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 dirty="0"/>
        </a:p>
      </dsp:txBody>
      <dsp:txXfrm>
        <a:off x="70060" y="0"/>
        <a:ext cx="1385184" cy="1806380"/>
      </dsp:txXfrm>
    </dsp:sp>
    <dsp:sp modelId="{E483DC6C-AD02-4FAE-8CAA-70B0DB4A243F}">
      <dsp:nvSpPr>
        <dsp:cNvPr id="0" name=""/>
        <dsp:cNvSpPr/>
      </dsp:nvSpPr>
      <dsp:spPr>
        <a:xfrm>
          <a:off x="536855" y="2032178"/>
          <a:ext cx="451595" cy="451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231EE-34C8-4628-B383-1890E3F1B9BF}">
      <dsp:nvSpPr>
        <dsp:cNvPr id="0" name=""/>
        <dsp:cNvSpPr/>
      </dsp:nvSpPr>
      <dsp:spPr>
        <a:xfrm>
          <a:off x="1597750" y="2709571"/>
          <a:ext cx="1518360" cy="1806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b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 dirty="0"/>
        </a:p>
      </dsp:txBody>
      <dsp:txXfrm>
        <a:off x="1597750" y="2709571"/>
        <a:ext cx="1518360" cy="1806380"/>
      </dsp:txXfrm>
    </dsp:sp>
    <dsp:sp modelId="{026A15DE-25B3-4920-AD77-59BD869278A3}">
      <dsp:nvSpPr>
        <dsp:cNvPr id="0" name=""/>
        <dsp:cNvSpPr/>
      </dsp:nvSpPr>
      <dsp:spPr>
        <a:xfrm>
          <a:off x="1788264" y="2032178"/>
          <a:ext cx="451595" cy="451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C4DDC-6970-43A9-9948-36B1AAF37C7C}">
      <dsp:nvSpPr>
        <dsp:cNvPr id="0" name=""/>
        <dsp:cNvSpPr/>
      </dsp:nvSpPr>
      <dsp:spPr>
        <a:xfrm>
          <a:off x="3192028" y="0"/>
          <a:ext cx="1518360" cy="1806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b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 dirty="0">
            <a:latin typeface="+mn-lt"/>
          </a:endParaRPr>
        </a:p>
      </dsp:txBody>
      <dsp:txXfrm>
        <a:off x="3192028" y="0"/>
        <a:ext cx="1518360" cy="1806380"/>
      </dsp:txXfrm>
    </dsp:sp>
    <dsp:sp modelId="{C7F7D19A-A18D-423E-8E51-957EE37324F6}">
      <dsp:nvSpPr>
        <dsp:cNvPr id="0" name=""/>
        <dsp:cNvSpPr/>
      </dsp:nvSpPr>
      <dsp:spPr>
        <a:xfrm>
          <a:off x="4334956" y="2032178"/>
          <a:ext cx="451595" cy="451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0B3BC4-E8C9-4192-A12A-A4BB5D04D3B7}">
      <dsp:nvSpPr>
        <dsp:cNvPr id="0" name=""/>
        <dsp:cNvSpPr/>
      </dsp:nvSpPr>
      <dsp:spPr>
        <a:xfrm>
          <a:off x="4786306" y="2709571"/>
          <a:ext cx="1518360" cy="1806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t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 dirty="0">
            <a:latin typeface="+mn-lt"/>
          </a:endParaRPr>
        </a:p>
      </dsp:txBody>
      <dsp:txXfrm>
        <a:off x="4786306" y="2709571"/>
        <a:ext cx="1518360" cy="1806380"/>
      </dsp:txXfrm>
    </dsp:sp>
    <dsp:sp modelId="{B4EC7058-8BC3-40FD-A5C6-F9E6AA607CFE}">
      <dsp:nvSpPr>
        <dsp:cNvPr id="0" name=""/>
        <dsp:cNvSpPr/>
      </dsp:nvSpPr>
      <dsp:spPr>
        <a:xfrm>
          <a:off x="6891172" y="2032178"/>
          <a:ext cx="451595" cy="451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47B83F-59C0-4C87-BBFF-D11B64AA2C45}">
      <dsp:nvSpPr>
        <dsp:cNvPr id="0" name=""/>
        <dsp:cNvSpPr/>
      </dsp:nvSpPr>
      <dsp:spPr>
        <a:xfrm>
          <a:off x="6380584" y="0"/>
          <a:ext cx="1518360" cy="1806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49784" rIns="49784" bIns="49784" numCol="1" spcCol="1270" anchor="b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 dirty="0">
            <a:latin typeface="+mn-lt"/>
          </a:endParaRPr>
        </a:p>
      </dsp:txBody>
      <dsp:txXfrm>
        <a:off x="6380584" y="0"/>
        <a:ext cx="1518360" cy="1806380"/>
      </dsp:txXfrm>
    </dsp:sp>
    <dsp:sp modelId="{DA074EAC-84CD-4373-9668-C0420D2B572E}">
      <dsp:nvSpPr>
        <dsp:cNvPr id="0" name=""/>
        <dsp:cNvSpPr/>
      </dsp:nvSpPr>
      <dsp:spPr>
        <a:xfrm>
          <a:off x="7580657" y="2032178"/>
          <a:ext cx="451595" cy="451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39A1C7-A988-4522-9E42-637A92A43745}">
      <dsp:nvSpPr>
        <dsp:cNvPr id="0" name=""/>
        <dsp:cNvSpPr/>
      </dsp:nvSpPr>
      <dsp:spPr>
        <a:xfrm>
          <a:off x="288034" y="579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Regime de Outorga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579"/>
        <a:ext cx="2625735" cy="863182"/>
      </dsp:txXfrm>
    </dsp:sp>
    <dsp:sp modelId="{2734A89F-F55C-4964-9235-E9CE3B23C2F9}">
      <dsp:nvSpPr>
        <dsp:cNvPr id="0" name=""/>
        <dsp:cNvSpPr/>
      </dsp:nvSpPr>
      <dsp:spPr>
        <a:xfrm>
          <a:off x="2633235" y="67688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Autorização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67688"/>
        <a:ext cx="3146985" cy="728964"/>
      </dsp:txXfrm>
    </dsp:sp>
    <dsp:sp modelId="{3DCFEFC0-3600-4441-B867-46F4A76A2DF4}">
      <dsp:nvSpPr>
        <dsp:cNvPr id="0" name=""/>
        <dsp:cNvSpPr/>
      </dsp:nvSpPr>
      <dsp:spPr>
        <a:xfrm>
          <a:off x="5529467" y="67688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Concessão (30 anos)*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29467" y="67688"/>
        <a:ext cx="3146985" cy="728964"/>
      </dsp:txXfrm>
    </dsp:sp>
    <dsp:sp modelId="{65A45433-8B3B-46A8-BE5B-031DD0DF64AC}">
      <dsp:nvSpPr>
        <dsp:cNvPr id="0" name=""/>
        <dsp:cNvSpPr/>
      </dsp:nvSpPr>
      <dsp:spPr>
        <a:xfrm>
          <a:off x="288034" y="984607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Novos Gasodutos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984607"/>
        <a:ext cx="2625735" cy="863182"/>
      </dsp:txXfrm>
    </dsp:sp>
    <dsp:sp modelId="{AB30C1AA-1F05-45F6-AAD1-1C6984DECF8C}">
      <dsp:nvSpPr>
        <dsp:cNvPr id="0" name=""/>
        <dsp:cNvSpPr/>
      </dsp:nvSpPr>
      <dsp:spPr>
        <a:xfrm>
          <a:off x="2633235" y="1051715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Livre iniciativa dos agentes do mercado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1051715"/>
        <a:ext cx="3146985" cy="728964"/>
      </dsp:txXfrm>
    </dsp:sp>
    <dsp:sp modelId="{F04878C4-8BCC-4AA4-BD9D-000B217C9033}">
      <dsp:nvSpPr>
        <dsp:cNvPr id="0" name=""/>
        <dsp:cNvSpPr/>
      </dsp:nvSpPr>
      <dsp:spPr>
        <a:xfrm>
          <a:off x="5529467" y="1051715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Propostos pelo MME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29467" y="1051715"/>
        <a:ext cx="3146985" cy="728964"/>
      </dsp:txXfrm>
    </dsp:sp>
    <dsp:sp modelId="{DDA9F68E-8F6B-4DB0-A649-58246FEA971B}">
      <dsp:nvSpPr>
        <dsp:cNvPr id="0" name=""/>
        <dsp:cNvSpPr/>
      </dsp:nvSpPr>
      <dsp:spPr>
        <a:xfrm>
          <a:off x="288034" y="1968634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Contratos de Transporte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1968634"/>
        <a:ext cx="2625735" cy="863182"/>
      </dsp:txXfrm>
    </dsp:sp>
    <dsp:sp modelId="{11191137-4156-453A-B7D1-FD267B9B62F6}">
      <dsp:nvSpPr>
        <dsp:cNvPr id="0" name=""/>
        <dsp:cNvSpPr/>
      </dsp:nvSpPr>
      <dsp:spPr>
        <a:xfrm>
          <a:off x="2633235" y="2035743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Enviados à ANP até 15 dias após assinatura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2035743"/>
        <a:ext cx="3146985" cy="728964"/>
      </dsp:txXfrm>
    </dsp:sp>
    <dsp:sp modelId="{1CFFE591-3DB9-443F-9830-D84370483D9C}">
      <dsp:nvSpPr>
        <dsp:cNvPr id="0" name=""/>
        <dsp:cNvSpPr/>
      </dsp:nvSpPr>
      <dsp:spPr>
        <a:xfrm>
          <a:off x="5529467" y="2035743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Previamente aprovados pela ANP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29467" y="2035743"/>
        <a:ext cx="3146985" cy="728964"/>
      </dsp:txXfrm>
    </dsp:sp>
    <dsp:sp modelId="{8453613B-23D2-4D46-800F-17FB0532C84C}">
      <dsp:nvSpPr>
        <dsp:cNvPr id="0" name=""/>
        <dsp:cNvSpPr/>
      </dsp:nvSpPr>
      <dsp:spPr>
        <a:xfrm>
          <a:off x="288034" y="2952662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Tarifas de Transporte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2952662"/>
        <a:ext cx="2625735" cy="863182"/>
      </dsp:txXfrm>
    </dsp:sp>
    <dsp:sp modelId="{9066B4F7-B053-49B8-885B-274A9C422DE6}">
      <dsp:nvSpPr>
        <dsp:cNvPr id="0" name=""/>
        <dsp:cNvSpPr/>
      </dsp:nvSpPr>
      <dsp:spPr>
        <a:xfrm>
          <a:off x="2633235" y="3026032"/>
          <a:ext cx="3091622" cy="71644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Negociada entre as partes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3026032"/>
        <a:ext cx="3091622" cy="716441"/>
      </dsp:txXfrm>
    </dsp:sp>
    <dsp:sp modelId="{74693C1B-DC9F-48DD-A810-69D212EE219B}">
      <dsp:nvSpPr>
        <dsp:cNvPr id="0" name=""/>
        <dsp:cNvSpPr/>
      </dsp:nvSpPr>
      <dsp:spPr>
        <a:xfrm>
          <a:off x="5474104" y="3026032"/>
          <a:ext cx="3091622" cy="71644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Estabelecida ou aprovada** pela ANP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74104" y="3026032"/>
        <a:ext cx="3091622" cy="7164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39A1C7-A988-4522-9E42-637A92A43745}">
      <dsp:nvSpPr>
        <dsp:cNvPr id="0" name=""/>
        <dsp:cNvSpPr/>
      </dsp:nvSpPr>
      <dsp:spPr>
        <a:xfrm>
          <a:off x="288034" y="579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Acesso de Terceiros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579"/>
        <a:ext cx="2625735" cy="863182"/>
      </dsp:txXfrm>
    </dsp:sp>
    <dsp:sp modelId="{2734A89F-F55C-4964-9235-E9CE3B23C2F9}">
      <dsp:nvSpPr>
        <dsp:cNvPr id="0" name=""/>
        <dsp:cNvSpPr/>
      </dsp:nvSpPr>
      <dsp:spPr>
        <a:xfrm>
          <a:off x="2633235" y="67688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Negociado entre as partes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67688"/>
        <a:ext cx="3146985" cy="728964"/>
      </dsp:txXfrm>
    </dsp:sp>
    <dsp:sp modelId="{3DCFEFC0-3600-4441-B867-46F4A76A2DF4}">
      <dsp:nvSpPr>
        <dsp:cNvPr id="0" name=""/>
        <dsp:cNvSpPr/>
      </dsp:nvSpPr>
      <dsp:spPr>
        <a:xfrm>
          <a:off x="5529467" y="67688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Regulado pela ANP 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29467" y="67688"/>
        <a:ext cx="3146985" cy="728964"/>
      </dsp:txXfrm>
    </dsp:sp>
    <dsp:sp modelId="{65A45433-8B3B-46A8-BE5B-031DD0DF64AC}">
      <dsp:nvSpPr>
        <dsp:cNvPr id="0" name=""/>
        <dsp:cNvSpPr/>
      </dsp:nvSpPr>
      <dsp:spPr>
        <a:xfrm>
          <a:off x="288034" y="984607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Importação e Exportação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984607"/>
        <a:ext cx="2625735" cy="863182"/>
      </dsp:txXfrm>
    </dsp:sp>
    <dsp:sp modelId="{AB30C1AA-1F05-45F6-AAD1-1C6984DECF8C}">
      <dsp:nvSpPr>
        <dsp:cNvPr id="0" name=""/>
        <dsp:cNvSpPr/>
      </dsp:nvSpPr>
      <dsp:spPr>
        <a:xfrm>
          <a:off x="2633235" y="1051715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Autorizadas pela ANP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1051715"/>
        <a:ext cx="3146985" cy="728964"/>
      </dsp:txXfrm>
    </dsp:sp>
    <dsp:sp modelId="{F04878C4-8BCC-4AA4-BD9D-000B217C9033}">
      <dsp:nvSpPr>
        <dsp:cNvPr id="0" name=""/>
        <dsp:cNvSpPr/>
      </dsp:nvSpPr>
      <dsp:spPr>
        <a:xfrm>
          <a:off x="5529467" y="1051715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Autorizadas pelo MME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29467" y="1051715"/>
        <a:ext cx="3146985" cy="728964"/>
      </dsp:txXfrm>
    </dsp:sp>
    <dsp:sp modelId="{DDA9F68E-8F6B-4DB0-A649-58246FEA971B}">
      <dsp:nvSpPr>
        <dsp:cNvPr id="0" name=""/>
        <dsp:cNvSpPr/>
      </dsp:nvSpPr>
      <dsp:spPr>
        <a:xfrm>
          <a:off x="288034" y="1968634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Estocagem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1968634"/>
        <a:ext cx="2625735" cy="863182"/>
      </dsp:txXfrm>
    </dsp:sp>
    <dsp:sp modelId="{11191137-4156-453A-B7D1-FD267B9B62F6}">
      <dsp:nvSpPr>
        <dsp:cNvPr id="0" name=""/>
        <dsp:cNvSpPr/>
      </dsp:nvSpPr>
      <dsp:spPr>
        <a:xfrm>
          <a:off x="2633235" y="2035743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Não contemplada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2035743"/>
        <a:ext cx="3146985" cy="728964"/>
      </dsp:txXfrm>
    </dsp:sp>
    <dsp:sp modelId="{1CFFE591-3DB9-443F-9830-D84370483D9C}">
      <dsp:nvSpPr>
        <dsp:cNvPr id="0" name=""/>
        <dsp:cNvSpPr/>
      </dsp:nvSpPr>
      <dsp:spPr>
        <a:xfrm>
          <a:off x="5529467" y="2035743"/>
          <a:ext cx="3146985" cy="7289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Concedida ou autorizada 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29467" y="2035743"/>
        <a:ext cx="3146985" cy="728964"/>
      </dsp:txXfrm>
    </dsp:sp>
    <dsp:sp modelId="{8453613B-23D2-4D46-800F-17FB0532C84C}">
      <dsp:nvSpPr>
        <dsp:cNvPr id="0" name=""/>
        <dsp:cNvSpPr/>
      </dsp:nvSpPr>
      <dsp:spPr>
        <a:xfrm>
          <a:off x="288034" y="2952662"/>
          <a:ext cx="2625735" cy="8631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Atividade de Comercialização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8034" y="2952662"/>
        <a:ext cx="2625735" cy="863182"/>
      </dsp:txXfrm>
    </dsp:sp>
    <dsp:sp modelId="{9066B4F7-B053-49B8-885B-274A9C422DE6}">
      <dsp:nvSpPr>
        <dsp:cNvPr id="0" name=""/>
        <dsp:cNvSpPr/>
      </dsp:nvSpPr>
      <dsp:spPr>
        <a:xfrm>
          <a:off x="2633235" y="3026032"/>
          <a:ext cx="3091622" cy="71644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Não contemplada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33235" y="3026032"/>
        <a:ext cx="3091622" cy="716441"/>
      </dsp:txXfrm>
    </dsp:sp>
    <dsp:sp modelId="{74693C1B-DC9F-48DD-A810-69D212EE219B}">
      <dsp:nvSpPr>
        <dsp:cNvPr id="0" name=""/>
        <dsp:cNvSpPr/>
      </dsp:nvSpPr>
      <dsp:spPr>
        <a:xfrm>
          <a:off x="5474104" y="3026032"/>
          <a:ext cx="3091622" cy="71644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Aprovada pela ANP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74104" y="3026032"/>
        <a:ext cx="3091622" cy="71644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EDC7AB-FCBE-4338-B385-6ECF40F7EAA1}">
      <dsp:nvSpPr>
        <dsp:cNvPr id="0" name=""/>
        <dsp:cNvSpPr/>
      </dsp:nvSpPr>
      <dsp:spPr>
        <a:xfrm rot="5400000">
          <a:off x="5026512" y="-2006367"/>
          <a:ext cx="915232" cy="51615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Oportunidade para os agentes influenciarem o PEMAT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Resultado da Chamada Pública será adaptado às necessidades dos agentes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026512" y="-2006367"/>
        <a:ext cx="915232" cy="5161533"/>
      </dsp:txXfrm>
    </dsp:sp>
    <dsp:sp modelId="{A02C6F2C-10A7-4864-93D5-91D97B81E8FE}">
      <dsp:nvSpPr>
        <dsp:cNvPr id="0" name=""/>
        <dsp:cNvSpPr/>
      </dsp:nvSpPr>
      <dsp:spPr>
        <a:xfrm>
          <a:off x="0" y="2378"/>
          <a:ext cx="2903362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Planejamento da expansão da infraestrutura de transporte de gás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378"/>
        <a:ext cx="2903362" cy="1144041"/>
      </dsp:txXfrm>
    </dsp:sp>
    <dsp:sp modelId="{F37A61AE-6D2A-4609-9960-499CD560F575}">
      <dsp:nvSpPr>
        <dsp:cNvPr id="0" name=""/>
        <dsp:cNvSpPr/>
      </dsp:nvSpPr>
      <dsp:spPr>
        <a:xfrm rot="5400000">
          <a:off x="5026512" y="-805124"/>
          <a:ext cx="915232" cy="51615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Otimização da malha existente através da troca operacional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Competição pela concessão de novos gasodutos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026512" y="-805124"/>
        <a:ext cx="915232" cy="5161533"/>
      </dsp:txXfrm>
    </dsp:sp>
    <dsp:sp modelId="{E2900FEB-49CC-4D0C-A04F-99F739248240}">
      <dsp:nvSpPr>
        <dsp:cNvPr id="0" name=""/>
        <dsp:cNvSpPr/>
      </dsp:nvSpPr>
      <dsp:spPr>
        <a:xfrm>
          <a:off x="0" y="1203621"/>
          <a:ext cx="2903362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Provável redução dos custos de transporte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203621"/>
        <a:ext cx="2903362" cy="1144041"/>
      </dsp:txXfrm>
    </dsp:sp>
    <dsp:sp modelId="{4D352DAB-6176-4F59-839B-C37B1BDDF957}">
      <dsp:nvSpPr>
        <dsp:cNvPr id="0" name=""/>
        <dsp:cNvSpPr/>
      </dsp:nvSpPr>
      <dsp:spPr>
        <a:xfrm rot="5400000">
          <a:off x="5026512" y="396118"/>
          <a:ext cx="915232" cy="51615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Aprovação prévia dos contratos de transporte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Acesso e tarifas regulados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026512" y="396118"/>
        <a:ext cx="915232" cy="5161533"/>
      </dsp:txXfrm>
    </dsp:sp>
    <dsp:sp modelId="{C82EF85C-27D8-411B-B5BC-B6EA6573B18C}">
      <dsp:nvSpPr>
        <dsp:cNvPr id="0" name=""/>
        <dsp:cNvSpPr/>
      </dsp:nvSpPr>
      <dsp:spPr>
        <a:xfrm>
          <a:off x="0" y="2404865"/>
          <a:ext cx="2903362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Regulação econômica da atividade de transporte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404865"/>
        <a:ext cx="2903362" cy="1144041"/>
      </dsp:txXfrm>
    </dsp:sp>
    <dsp:sp modelId="{673F1823-B2A0-42DB-8F7E-B953D0ABC105}">
      <dsp:nvSpPr>
        <dsp:cNvPr id="0" name=""/>
        <dsp:cNvSpPr/>
      </dsp:nvSpPr>
      <dsp:spPr>
        <a:xfrm rot="5400000">
          <a:off x="5026512" y="1597362"/>
          <a:ext cx="915232" cy="51615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Criação de oportunidades de investimento de longo prazo para fundos de pensão e gestoras de investimento  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026512" y="1597362"/>
        <a:ext cx="915232" cy="5161533"/>
      </dsp:txXfrm>
    </dsp:sp>
    <dsp:sp modelId="{43882A2D-F4DE-4092-89E7-6C30BBD124D9}">
      <dsp:nvSpPr>
        <dsp:cNvPr id="0" name=""/>
        <dsp:cNvSpPr/>
      </dsp:nvSpPr>
      <dsp:spPr>
        <a:xfrm>
          <a:off x="0" y="3606108"/>
          <a:ext cx="2903362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Regime de concessão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606108"/>
        <a:ext cx="2903362" cy="114404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C8053A-1EFE-428D-9EFD-63B70A69680C}">
      <dsp:nvSpPr>
        <dsp:cNvPr id="0" name=""/>
        <dsp:cNvSpPr/>
      </dsp:nvSpPr>
      <dsp:spPr>
        <a:xfrm>
          <a:off x="1912517" y="77811"/>
          <a:ext cx="5020588" cy="140959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latin typeface="Times New Roman" pitchFamily="18" charset="0"/>
              <a:cs typeface="Times New Roman" pitchFamily="18" charset="0"/>
            </a:rPr>
            <a:t>Potencial conflito de competência no enquadramento de autoprodutor e autoimportador</a:t>
          </a:r>
          <a:endParaRPr lang="pt-BR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latin typeface="Times New Roman" pitchFamily="18" charset="0"/>
              <a:cs typeface="Times New Roman" pitchFamily="18" charset="0"/>
            </a:rPr>
            <a:t>Conflito entre União e Estados relacionados à coordenação da expansão da malha de gasodutos e à classificação de gasodutos</a:t>
          </a:r>
          <a:endParaRPr lang="pt-B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2517" y="77811"/>
        <a:ext cx="5020588" cy="1409598"/>
      </dsp:txXfrm>
    </dsp:sp>
    <dsp:sp modelId="{4E635E88-F9B8-4C4B-B5CF-C9527FA48655}">
      <dsp:nvSpPr>
        <dsp:cNvPr id="0" name=""/>
        <dsp:cNvSpPr/>
      </dsp:nvSpPr>
      <dsp:spPr>
        <a:xfrm>
          <a:off x="1913" y="139110"/>
          <a:ext cx="1910603" cy="1138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Fronteira de Competência Regulatória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3" y="139110"/>
        <a:ext cx="1910603" cy="1138333"/>
      </dsp:txXfrm>
    </dsp:sp>
    <dsp:sp modelId="{40DC2538-C5BA-4D29-B792-20E03AB763B2}">
      <dsp:nvSpPr>
        <dsp:cNvPr id="0" name=""/>
        <dsp:cNvSpPr/>
      </dsp:nvSpPr>
      <dsp:spPr>
        <a:xfrm>
          <a:off x="1964246" y="1541276"/>
          <a:ext cx="4918999" cy="13493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latin typeface="Times New Roman" pitchFamily="18" charset="0"/>
              <a:cs typeface="Times New Roman" pitchFamily="18" charset="0"/>
            </a:rPr>
            <a:t>Necessidade de harmonização das regulamentações</a:t>
          </a:r>
          <a:endParaRPr lang="pt-BR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latin typeface="Times New Roman" pitchFamily="18" charset="0"/>
              <a:cs typeface="Times New Roman" pitchFamily="18" charset="0"/>
            </a:rPr>
            <a:t>Descompasso entre despacho elétrico volátil e cláusula de </a:t>
          </a:r>
          <a:r>
            <a:rPr lang="pt-BR" sz="1400" i="1" kern="1200" dirty="0" smtClean="0">
              <a:latin typeface="Times New Roman" pitchFamily="18" charset="0"/>
              <a:cs typeface="Times New Roman" pitchFamily="18" charset="0"/>
            </a:rPr>
            <a:t>ship-or-pay</a:t>
          </a:r>
          <a:r>
            <a:rPr lang="pt-BR" sz="1400" kern="1200" dirty="0" smtClean="0">
              <a:latin typeface="Times New Roman" pitchFamily="18" charset="0"/>
              <a:cs typeface="Times New Roman" pitchFamily="18" charset="0"/>
            </a:rPr>
            <a:t> na contratação da capacidade dos gasodutos</a:t>
          </a:r>
          <a:endParaRPr lang="pt-B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4246" y="1541276"/>
        <a:ext cx="4918999" cy="1349323"/>
      </dsp:txXfrm>
    </dsp:sp>
    <dsp:sp modelId="{1BFFEEB6-749C-4E57-9D92-B717E0ACCACD}">
      <dsp:nvSpPr>
        <dsp:cNvPr id="0" name=""/>
        <dsp:cNvSpPr/>
      </dsp:nvSpPr>
      <dsp:spPr>
        <a:xfrm>
          <a:off x="51773" y="1632405"/>
          <a:ext cx="1912473" cy="1138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Interface Gás Natural – Energia Elétrica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773" y="1632405"/>
        <a:ext cx="1912473" cy="1138333"/>
      </dsp:txXfrm>
    </dsp:sp>
    <dsp:sp modelId="{129A2A1E-45F2-4F98-A8AD-0435631A36B5}">
      <dsp:nvSpPr>
        <dsp:cNvPr id="0" name=""/>
        <dsp:cNvSpPr/>
      </dsp:nvSpPr>
      <dsp:spPr>
        <a:xfrm>
          <a:off x="1912517" y="2993546"/>
          <a:ext cx="5020588" cy="13803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latin typeface="Times New Roman" pitchFamily="18" charset="0"/>
              <a:cs typeface="Times New Roman" pitchFamily="18" charset="0"/>
            </a:rPr>
            <a:t>Concentração de mercado excessiva nos segmentos de produção, importação, transporte e comercialização </a:t>
          </a:r>
          <a:endParaRPr lang="pt-BR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dirty="0" smtClean="0">
              <a:latin typeface="Times New Roman" pitchFamily="18" charset="0"/>
              <a:cs typeface="Times New Roman" pitchFamily="18" charset="0"/>
            </a:rPr>
            <a:t>Dificuldades no acesso à gasodutos; inexistência de acesso obrigatório aos terminais de GNL</a:t>
          </a:r>
          <a:endParaRPr lang="pt-BR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2517" y="2993546"/>
        <a:ext cx="5020588" cy="1380388"/>
      </dsp:txXfrm>
    </dsp:sp>
    <dsp:sp modelId="{13779395-DB98-404E-88F2-A6CB8F9EEC18}">
      <dsp:nvSpPr>
        <dsp:cNvPr id="0" name=""/>
        <dsp:cNvSpPr/>
      </dsp:nvSpPr>
      <dsp:spPr>
        <a:xfrm>
          <a:off x="1913" y="3111095"/>
          <a:ext cx="1910603" cy="11383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latin typeface="Times New Roman" pitchFamily="18" charset="0"/>
              <a:cs typeface="Times New Roman" pitchFamily="18" charset="0"/>
            </a:rPr>
            <a:t>Manutenção da Integração Vertical na IGN</a:t>
          </a:r>
          <a:endParaRPr lang="pt-BR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13" y="3111095"/>
        <a:ext cx="1910603" cy="1138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28A20-5EBA-44FA-B640-BD38556DF39B}" type="datetimeFigureOut">
              <a:rPr lang="pt-BR" smtClean="0"/>
              <a:t>20/09/2013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EA449-AE3C-4034-A6D6-5174F0A52C3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3EE069-58BF-4FBD-82EF-B05CE391D259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BBE6B4-DE19-4CEB-AB5A-9443A5E490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BBE6B4-DE19-4CEB-AB5A-9443A5E490E7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9F511-49B3-4E99-B65C-17F74CD7C038}" type="slidenum">
              <a:rPr lang="el-GR"/>
              <a:pPr/>
              <a:t>2</a:t>
            </a:fld>
            <a:endParaRPr 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D6D16F-7977-4A4C-8AA8-C5751C4244C9}" type="slidenum">
              <a:rPr lang="el-GR"/>
              <a:pPr/>
              <a:t>8</a:t>
            </a:fld>
            <a:endParaRPr lang="el-G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5700" cy="3724275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7010400" y="6597650"/>
            <a:ext cx="21336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70219-C080-43CF-B67C-CEDD5F9A94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78E43-48FD-4A9C-89F6-180F1D3CA1B0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04A9-371D-4D93-968A-B91DE59CC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107A1-B4E8-42D1-ADAE-A7E4C073D50F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D8C7-A2D1-43DB-AEFC-AF88236A6D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21317-0260-4E63-B718-7CDEA616AA92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B9B93-11D6-493C-987B-CB549E70E6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E6E5D-935F-494C-8C5D-50FE7C3B43BF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83FE6-26CE-4FAA-BC3A-B5F7A92D97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8CCF3-56D1-4DBC-A34A-E116C00BC85D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F622-07DC-4A64-B258-A8588832F9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A92CC-8E29-4BE4-AC70-88BA4A8E07D7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9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6E8DA-F246-46ED-8DE3-EFF5AC4341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FEE81-58F3-4753-BD9D-A9AA3419192A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73348-4B59-4074-88C9-D0C18D6E26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C51F-04B1-4E9F-9D44-D20C615A90D8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2E2EA-8AD8-4E7E-824F-3A5E6737DB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2F5BE-31C7-417E-A44D-EA9719BB5893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66CE-6309-49C6-B87A-C09E7A4C97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6" descr="institucional_cinz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8BF71-DAC5-4DAC-ADCE-CB19ADAE77F4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D9224-A814-40E1-A3F9-7E7A4D2D49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1854AD-B723-45F9-BEA8-CCFC796FD1A2}" type="datetimeFigureOut">
              <a:rPr lang="pt-BR"/>
              <a:pPr>
                <a:defRPr/>
              </a:pPr>
              <a:t>20/09/2013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767BEB-3DC4-4AB9-9FDE-B164D194C8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p.gov.br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ixaDeTexto 4"/>
          <p:cNvSpPr txBox="1">
            <a:spLocks noChangeArrowheads="1"/>
          </p:cNvSpPr>
          <p:nvPr/>
        </p:nvSpPr>
        <p:spPr bwMode="auto">
          <a:xfrm>
            <a:off x="0" y="2557934"/>
            <a:ext cx="9144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 Indústria do Gás Natural no Brasil </a:t>
            </a:r>
          </a:p>
          <a:p>
            <a:pPr algn="ctr">
              <a:spcAft>
                <a:spcPts val="1200"/>
              </a:spcAft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e o Papel da ANP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CaixaDeTexto 5"/>
          <p:cNvSpPr txBox="1">
            <a:spLocks noChangeArrowheads="1"/>
          </p:cNvSpPr>
          <p:nvPr/>
        </p:nvSpPr>
        <p:spPr bwMode="auto">
          <a:xfrm>
            <a:off x="0" y="4941888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Heloise Helena Lopes Maia da Costa</a:t>
            </a:r>
          </a:p>
          <a:p>
            <a:pPr algn="ctr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Assessora da Diretoria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Agência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Nacional do Petróleo, Gás Natural e Biocombustíveis (ANP)</a:t>
            </a:r>
          </a:p>
        </p:txBody>
      </p:sp>
      <p:sp>
        <p:nvSpPr>
          <p:cNvPr id="14340" name="CaixaDeTexto 6"/>
          <p:cNvSpPr txBox="1">
            <a:spLocks noChangeArrowheads="1"/>
          </p:cNvSpPr>
          <p:nvPr/>
        </p:nvSpPr>
        <p:spPr bwMode="auto">
          <a:xfrm>
            <a:off x="6875463" y="6308725"/>
            <a:ext cx="2233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setembro de 2013</a:t>
            </a:r>
            <a:endParaRPr lang="pt-B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CaixaDeTexto 4"/>
          <p:cNvSpPr txBox="1">
            <a:spLocks noChangeArrowheads="1"/>
          </p:cNvSpPr>
          <p:nvPr/>
        </p:nvSpPr>
        <p:spPr bwMode="auto">
          <a:xfrm>
            <a:off x="2482726" y="211287"/>
            <a:ext cx="64817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Seminário Conjunto CDEIC / CCTCI</a:t>
            </a:r>
          </a:p>
          <a:p>
            <a:pPr algn="ctr"/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Câmara dos Deputados</a:t>
            </a:r>
            <a:endParaRPr lang="pt-BR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ângulo 1"/>
          <p:cNvSpPr>
            <a:spLocks noChangeArrowheads="1"/>
          </p:cNvSpPr>
          <p:nvPr/>
        </p:nvSpPr>
        <p:spPr bwMode="auto">
          <a:xfrm>
            <a:off x="2268538" y="188913"/>
            <a:ext cx="6804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buFont typeface="Wingdings" pitchFamily="2" charset="2"/>
              <a:buNone/>
              <a:defRPr/>
            </a:pPr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Quadro Comparativo entre os Marcos Regulatórios (I)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107504" y="2060848"/>
          <a:ext cx="896448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6" name="CaixaDeTexto 5"/>
          <p:cNvSpPr txBox="1">
            <a:spLocks noChangeArrowheads="1"/>
          </p:cNvSpPr>
          <p:nvPr/>
        </p:nvSpPr>
        <p:spPr bwMode="auto">
          <a:xfrm>
            <a:off x="3387725" y="1588730"/>
            <a:ext cx="2089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Lei do Petróleo</a:t>
            </a:r>
          </a:p>
        </p:txBody>
      </p:sp>
      <p:sp>
        <p:nvSpPr>
          <p:cNvPr id="18437" name="CaixaDeTexto 6"/>
          <p:cNvSpPr txBox="1">
            <a:spLocks noChangeArrowheads="1"/>
          </p:cNvSpPr>
          <p:nvPr/>
        </p:nvSpPr>
        <p:spPr bwMode="auto">
          <a:xfrm>
            <a:off x="6186488" y="1588730"/>
            <a:ext cx="1944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>
                <a:latin typeface="Times New Roman" pitchFamily="18" charset="0"/>
                <a:cs typeface="Times New Roman" pitchFamily="18" charset="0"/>
              </a:rPr>
              <a:t>Lei do Gás</a:t>
            </a:r>
          </a:p>
        </p:txBody>
      </p:sp>
      <p:sp>
        <p:nvSpPr>
          <p:cNvPr id="18438" name="CaixaDeTexto 7"/>
          <p:cNvSpPr txBox="1">
            <a:spLocks noChangeArrowheads="1"/>
          </p:cNvSpPr>
          <p:nvPr/>
        </p:nvSpPr>
        <p:spPr bwMode="auto">
          <a:xfrm>
            <a:off x="35520" y="6093296"/>
            <a:ext cx="741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*Autorização para alguns casos específicos</a:t>
            </a:r>
          </a:p>
          <a:p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** Aprovada nos gasodutos autorizados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/>
        </p:nvGraphicFramePr>
        <p:xfrm>
          <a:off x="179512" y="2060848"/>
          <a:ext cx="896448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CaixaDeTexto 7"/>
          <p:cNvSpPr txBox="1">
            <a:spLocks noChangeArrowheads="1"/>
          </p:cNvSpPr>
          <p:nvPr/>
        </p:nvSpPr>
        <p:spPr bwMode="auto">
          <a:xfrm>
            <a:off x="107950" y="6021388"/>
            <a:ext cx="8897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Lei do Gás: previsão de um plano de contingência e criação das figuras do Autoimportador e Autoprodutor, e definição de Consumidor Livre</a:t>
            </a:r>
          </a:p>
        </p:txBody>
      </p:sp>
      <p:sp>
        <p:nvSpPr>
          <p:cNvPr id="19460" name="Retângulo 6"/>
          <p:cNvSpPr>
            <a:spLocks noChangeArrowheads="1"/>
          </p:cNvSpPr>
          <p:nvPr/>
        </p:nvSpPr>
        <p:spPr bwMode="auto">
          <a:xfrm>
            <a:off x="2268538" y="188913"/>
            <a:ext cx="68040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Quadro Comparativo entre os Marcos Regulatórios (II)</a:t>
            </a:r>
          </a:p>
        </p:txBody>
      </p:sp>
      <p:sp>
        <p:nvSpPr>
          <p:cNvPr id="19461" name="CaixaDeTexto 5"/>
          <p:cNvSpPr txBox="1">
            <a:spLocks noChangeArrowheads="1"/>
          </p:cNvSpPr>
          <p:nvPr/>
        </p:nvSpPr>
        <p:spPr bwMode="auto">
          <a:xfrm>
            <a:off x="3387725" y="1484313"/>
            <a:ext cx="2089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>
                <a:latin typeface="Times New Roman" pitchFamily="18" charset="0"/>
                <a:cs typeface="Times New Roman" pitchFamily="18" charset="0"/>
              </a:rPr>
              <a:t>Lei do Petróleo</a:t>
            </a:r>
          </a:p>
        </p:txBody>
      </p:sp>
      <p:sp>
        <p:nvSpPr>
          <p:cNvPr id="19462" name="CaixaDeTexto 6"/>
          <p:cNvSpPr txBox="1">
            <a:spLocks noChangeArrowheads="1"/>
          </p:cNvSpPr>
          <p:nvPr/>
        </p:nvSpPr>
        <p:spPr bwMode="auto">
          <a:xfrm>
            <a:off x="6186488" y="1484313"/>
            <a:ext cx="19446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>
                <a:latin typeface="Times New Roman" pitchFamily="18" charset="0"/>
                <a:cs typeface="Times New Roman" pitchFamily="18" charset="0"/>
              </a:rPr>
              <a:t>Lei do Gás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>
          <a:xfrm>
            <a:off x="107950" y="1557338"/>
            <a:ext cx="8229600" cy="4525962"/>
          </a:xfrm>
        </p:spPr>
        <p:txBody>
          <a:bodyPr/>
          <a:lstStyle/>
          <a:p>
            <a:endParaRPr lang="pt-BR" smtClean="0"/>
          </a:p>
          <a:p>
            <a:endParaRPr lang="pt-BR" smtClean="0"/>
          </a:p>
        </p:txBody>
      </p:sp>
      <p:sp>
        <p:nvSpPr>
          <p:cNvPr id="18435" name="Título 3"/>
          <p:cNvSpPr>
            <a:spLocks noGrp="1"/>
          </p:cNvSpPr>
          <p:nvPr>
            <p:ph type="title"/>
          </p:nvPr>
        </p:nvSpPr>
        <p:spPr>
          <a:xfrm>
            <a:off x="2174875" y="415925"/>
            <a:ext cx="6934200" cy="461963"/>
          </a:xfrm>
        </p:spPr>
        <p:txBody>
          <a:bodyPr>
            <a:spAutoFit/>
          </a:bodyPr>
          <a:lstStyle/>
          <a:p>
            <a:pPr algn="r">
              <a:buFont typeface="Wingdings" pitchFamily="2" charset="2"/>
              <a:buNone/>
              <a:defRPr/>
            </a:pPr>
            <a:r>
              <a:rPr lang="pt-BR" sz="2400" b="1" kern="0" dirty="0" smtClean="0">
                <a:latin typeface="Times New Roman" pitchFamily="18" charset="0"/>
                <a:cs typeface="Times New Roman" pitchFamily="18" charset="0"/>
              </a:rPr>
              <a:t>Potenciais Benefícios da Lei do Gás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431354" y="1730524"/>
          <a:ext cx="806489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>
          <a:xfrm>
            <a:off x="2514600" y="115888"/>
            <a:ext cx="6629400" cy="1143000"/>
          </a:xfrm>
        </p:spPr>
        <p:txBody>
          <a:bodyPr/>
          <a:lstStyle/>
          <a:p>
            <a:pPr algn="r">
              <a:defRPr/>
            </a:pPr>
            <a:r>
              <a:rPr lang="pt-BR" sz="2400" b="1" kern="0" dirty="0" smtClean="0">
                <a:latin typeface="Times New Roman" pitchFamily="18" charset="0"/>
                <a:cs typeface="Times New Roman" pitchFamily="18" charset="0"/>
              </a:rPr>
              <a:t>Fragilidades Relacionadas à Lei do Gás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07504" y="1700808"/>
          <a:ext cx="6935019" cy="4373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de cantos arredondados 5"/>
          <p:cNvSpPr/>
          <p:nvPr/>
        </p:nvSpPr>
        <p:spPr bwMode="auto">
          <a:xfrm>
            <a:off x="7735297" y="1700213"/>
            <a:ext cx="204383" cy="38073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107763" dir="18900000" algn="ctr" rotWithShape="0">
              <a:srgbClr val="808080"/>
            </a:outerShdw>
          </a:effectLst>
        </p:spPr>
        <p:txBody>
          <a:bodyPr wrap="none">
            <a:spAutoFit/>
          </a:bodyPr>
          <a:lstStyle/>
          <a:p>
            <a:pPr algn="just" eaLnBrk="0" hangingPunct="0">
              <a:lnSpc>
                <a:spcPct val="110000"/>
              </a:lnSpc>
              <a:defRPr/>
            </a:pPr>
            <a:endParaRPr lang="pt-BR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ângulo de cantos arredondados 6"/>
          <p:cNvSpPr/>
          <p:nvPr/>
        </p:nvSpPr>
        <p:spPr bwMode="auto">
          <a:xfrm>
            <a:off x="7150100" y="4808538"/>
            <a:ext cx="1790700" cy="1300162"/>
          </a:xfrm>
          <a:prstGeom prst="roundRect">
            <a:avLst/>
          </a:prstGeom>
          <a:solidFill>
            <a:srgbClr val="0070C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pt-B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Problemas Relacionados ao Preço do Gás Natural</a:t>
            </a:r>
          </a:p>
        </p:txBody>
      </p:sp>
      <p:sp>
        <p:nvSpPr>
          <p:cNvPr id="8" name="Retângulo de cantos arredondados 7"/>
          <p:cNvSpPr/>
          <p:nvPr/>
        </p:nvSpPr>
        <p:spPr bwMode="auto">
          <a:xfrm>
            <a:off x="7164388" y="1485900"/>
            <a:ext cx="1790700" cy="1600200"/>
          </a:xfrm>
          <a:prstGeom prst="roundRect">
            <a:avLst/>
          </a:prstGeom>
          <a:solidFill>
            <a:srgbClr val="0070C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pt-B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Licitação de Transporte vs. Interconexão de Gasodutos de Distribuição</a:t>
            </a:r>
          </a:p>
        </p:txBody>
      </p:sp>
      <p:sp>
        <p:nvSpPr>
          <p:cNvPr id="9" name="Retângulo de cantos arredondados 8"/>
          <p:cNvSpPr/>
          <p:nvPr/>
        </p:nvSpPr>
        <p:spPr bwMode="auto">
          <a:xfrm>
            <a:off x="7164388" y="3141663"/>
            <a:ext cx="1790700" cy="1600200"/>
          </a:xfrm>
          <a:prstGeom prst="roundRect">
            <a:avLst/>
          </a:prstGeom>
          <a:solidFill>
            <a:srgbClr val="0070C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pt-B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Dificuldades na Habilitação de Termelétricas nos Leilões de Energia Elétrica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tângulo 39"/>
          <p:cNvSpPr>
            <a:spLocks noChangeArrowheads="1"/>
          </p:cNvSpPr>
          <p:nvPr/>
        </p:nvSpPr>
        <p:spPr bwMode="auto">
          <a:xfrm>
            <a:off x="2411413" y="333375"/>
            <a:ext cx="66976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pt-BR" sz="2400" b="1" dirty="0">
                <a:cs typeface="Arial" pitchFamily="34" charset="0"/>
              </a:rPr>
              <a:t> </a:t>
            </a:r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Lei do Gás: Evolução do Marco Regulatório</a:t>
            </a:r>
          </a:p>
        </p:txBody>
      </p:sp>
      <p:sp>
        <p:nvSpPr>
          <p:cNvPr id="5" name="Retângulo de cantos arredondados 32"/>
          <p:cNvSpPr>
            <a:spLocks noChangeArrowheads="1"/>
          </p:cNvSpPr>
          <p:nvPr/>
        </p:nvSpPr>
        <p:spPr bwMode="auto">
          <a:xfrm>
            <a:off x="1979712" y="3212976"/>
            <a:ext cx="2184748" cy="46991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Regulamentos referentes ao Processo de Licitação</a:t>
            </a:r>
          </a:p>
        </p:txBody>
      </p:sp>
      <p:cxnSp>
        <p:nvCxnSpPr>
          <p:cNvPr id="22534" name="Conector reto 16"/>
          <p:cNvCxnSpPr>
            <a:cxnSpLocks noChangeShapeType="1"/>
          </p:cNvCxnSpPr>
          <p:nvPr/>
        </p:nvCxnSpPr>
        <p:spPr bwMode="auto">
          <a:xfrm>
            <a:off x="1835150" y="1557338"/>
            <a:ext cx="73025" cy="51117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5" name="Conector reto 20"/>
          <p:cNvCxnSpPr>
            <a:cxnSpLocks noChangeShapeType="1"/>
          </p:cNvCxnSpPr>
          <p:nvPr/>
        </p:nvCxnSpPr>
        <p:spPr bwMode="auto">
          <a:xfrm>
            <a:off x="4211638" y="1628775"/>
            <a:ext cx="73025" cy="50403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8" name="Retângulo de cantos arredondados 32"/>
          <p:cNvSpPr>
            <a:spLocks noChangeArrowheads="1"/>
          </p:cNvSpPr>
          <p:nvPr/>
        </p:nvSpPr>
        <p:spPr bwMode="auto">
          <a:xfrm>
            <a:off x="179512" y="4428750"/>
            <a:ext cx="1547792" cy="46991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PEMAT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pt-BR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ângulo de cantos arredondados 32"/>
          <p:cNvSpPr>
            <a:spLocks noChangeArrowheads="1"/>
          </p:cNvSpPr>
          <p:nvPr/>
        </p:nvSpPr>
        <p:spPr bwMode="auto">
          <a:xfrm>
            <a:off x="1979712" y="2348880"/>
            <a:ext cx="2160240" cy="65379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Minutas de Resolução ref. à Chamada Pública e Acesso de Terceiros</a:t>
            </a:r>
          </a:p>
        </p:txBody>
      </p:sp>
      <p:sp>
        <p:nvSpPr>
          <p:cNvPr id="22542" name="CaixaDeTexto 25"/>
          <p:cNvSpPr txBox="1">
            <a:spLocks noChangeArrowheads="1"/>
          </p:cNvSpPr>
          <p:nvPr/>
        </p:nvSpPr>
        <p:spPr bwMode="auto">
          <a:xfrm>
            <a:off x="107950" y="1628775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MME</a:t>
            </a:r>
          </a:p>
        </p:txBody>
      </p:sp>
      <p:sp>
        <p:nvSpPr>
          <p:cNvPr id="22543" name="CaixaDeTexto 26"/>
          <p:cNvSpPr txBox="1">
            <a:spLocks noChangeArrowheads="1"/>
          </p:cNvSpPr>
          <p:nvPr/>
        </p:nvSpPr>
        <p:spPr bwMode="auto">
          <a:xfrm>
            <a:off x="1908175" y="1628775"/>
            <a:ext cx="1296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ANP</a:t>
            </a:r>
          </a:p>
        </p:txBody>
      </p:sp>
      <p:sp>
        <p:nvSpPr>
          <p:cNvPr id="12" name="Retângulo de cantos arredondados 32"/>
          <p:cNvSpPr>
            <a:spLocks noChangeArrowheads="1"/>
          </p:cNvSpPr>
          <p:nvPr/>
        </p:nvSpPr>
        <p:spPr bwMode="auto">
          <a:xfrm>
            <a:off x="1979712" y="3861048"/>
            <a:ext cx="2160239" cy="65379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Minutas de Resolução referentes à vigência da Concessão </a:t>
            </a:r>
          </a:p>
        </p:txBody>
      </p:sp>
      <p:sp>
        <p:nvSpPr>
          <p:cNvPr id="22547" name="Retângulo 18"/>
          <p:cNvSpPr>
            <a:spLocks noChangeArrowheads="1"/>
          </p:cNvSpPr>
          <p:nvPr/>
        </p:nvSpPr>
        <p:spPr bwMode="auto">
          <a:xfrm>
            <a:off x="1958975" y="1989138"/>
            <a:ext cx="8595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1200" b="1" i="1">
                <a:latin typeface="Times New Roman" pitchFamily="18" charset="0"/>
                <a:cs typeface="Times New Roman" pitchFamily="18" charset="0"/>
              </a:rPr>
              <a:t>Concessão</a:t>
            </a:r>
          </a:p>
        </p:txBody>
      </p:sp>
      <p:sp>
        <p:nvSpPr>
          <p:cNvPr id="22548" name="Retângulo 18"/>
          <p:cNvSpPr>
            <a:spLocks noChangeArrowheads="1"/>
          </p:cNvSpPr>
          <p:nvPr/>
        </p:nvSpPr>
        <p:spPr bwMode="auto">
          <a:xfrm>
            <a:off x="4216400" y="1557338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1200" b="1" i="1">
                <a:latin typeface="Times New Roman" pitchFamily="18" charset="0"/>
                <a:cs typeface="Times New Roman" pitchFamily="18" charset="0"/>
              </a:rPr>
              <a:t>Autorização</a:t>
            </a:r>
          </a:p>
        </p:txBody>
      </p:sp>
      <p:sp>
        <p:nvSpPr>
          <p:cNvPr id="15" name="Retângulo de cantos arredondados 32"/>
          <p:cNvSpPr>
            <a:spLocks noChangeArrowheads="1"/>
          </p:cNvSpPr>
          <p:nvPr/>
        </p:nvSpPr>
        <p:spPr bwMode="auto">
          <a:xfrm>
            <a:off x="4355976" y="3356992"/>
            <a:ext cx="1891258" cy="1021556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Revisão da Resolução de critérios para o cálculo de tarifas de transporte (novos gasodutos autorizados)</a:t>
            </a:r>
          </a:p>
        </p:txBody>
      </p:sp>
      <p:sp>
        <p:nvSpPr>
          <p:cNvPr id="16" name="Retângulo de cantos arredondados 32"/>
          <p:cNvSpPr>
            <a:spLocks noChangeArrowheads="1"/>
          </p:cNvSpPr>
          <p:nvPr/>
        </p:nvSpPr>
        <p:spPr bwMode="auto">
          <a:xfrm>
            <a:off x="4360248" y="4846806"/>
            <a:ext cx="1872208" cy="83767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Revisão da Portaria 170/98 – Outorga de Autorizações de Construção e Operação</a:t>
            </a:r>
          </a:p>
        </p:txBody>
      </p:sp>
      <p:cxnSp>
        <p:nvCxnSpPr>
          <p:cNvPr id="22555" name="Conector reto 20"/>
          <p:cNvCxnSpPr>
            <a:cxnSpLocks noChangeShapeType="1"/>
          </p:cNvCxnSpPr>
          <p:nvPr/>
        </p:nvCxnSpPr>
        <p:spPr bwMode="auto">
          <a:xfrm>
            <a:off x="6300788" y="1557338"/>
            <a:ext cx="71437" cy="51117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2556" name="Retângulo 18"/>
          <p:cNvSpPr>
            <a:spLocks noChangeArrowheads="1"/>
          </p:cNvSpPr>
          <p:nvPr/>
        </p:nvSpPr>
        <p:spPr bwMode="auto">
          <a:xfrm>
            <a:off x="6372225" y="1557338"/>
            <a:ext cx="5437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pt-BR" sz="1200" b="1" i="1">
                <a:latin typeface="Times New Roman" pitchFamily="18" charset="0"/>
                <a:cs typeface="Times New Roman" pitchFamily="18" charset="0"/>
              </a:rPr>
              <a:t>Geral</a:t>
            </a:r>
          </a:p>
        </p:txBody>
      </p:sp>
      <p:sp>
        <p:nvSpPr>
          <p:cNvPr id="19" name="Retângulo de cantos arredondados 32"/>
          <p:cNvSpPr>
            <a:spLocks noChangeArrowheads="1"/>
          </p:cNvSpPr>
          <p:nvPr/>
        </p:nvSpPr>
        <p:spPr bwMode="auto">
          <a:xfrm>
            <a:off x="6516216" y="1844824"/>
            <a:ext cx="2544788" cy="46991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Registro de Autoprodutor e Autoimportador</a:t>
            </a:r>
          </a:p>
        </p:txBody>
      </p:sp>
      <p:sp>
        <p:nvSpPr>
          <p:cNvPr id="20" name="Retângulo de cantos arredondados 32"/>
          <p:cNvSpPr>
            <a:spLocks noChangeArrowheads="1"/>
          </p:cNvSpPr>
          <p:nvPr/>
        </p:nvSpPr>
        <p:spPr bwMode="auto">
          <a:xfrm>
            <a:off x="6516216" y="3645024"/>
            <a:ext cx="2544788" cy="469916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Autorização da Atividade de Carregamento de Gás</a:t>
            </a:r>
          </a:p>
        </p:txBody>
      </p:sp>
      <p:sp>
        <p:nvSpPr>
          <p:cNvPr id="21" name="Retângulo de cantos arredondados 32"/>
          <p:cNvSpPr>
            <a:spLocks noChangeArrowheads="1"/>
          </p:cNvSpPr>
          <p:nvPr/>
        </p:nvSpPr>
        <p:spPr bwMode="auto">
          <a:xfrm>
            <a:off x="6516216" y="4221088"/>
            <a:ext cx="2529930" cy="46991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Revisão da Resolução de Cessão de Capacidade</a:t>
            </a:r>
          </a:p>
        </p:txBody>
      </p:sp>
      <p:sp>
        <p:nvSpPr>
          <p:cNvPr id="22" name="Retângulo de cantos arredondados 32"/>
          <p:cNvSpPr>
            <a:spLocks noChangeArrowheads="1"/>
          </p:cNvSpPr>
          <p:nvPr/>
        </p:nvSpPr>
        <p:spPr bwMode="auto">
          <a:xfrm>
            <a:off x="6516216" y="6071388"/>
            <a:ext cx="2544788" cy="46991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Informações sobre Movimentação e Capacidade dos dutos</a:t>
            </a:r>
          </a:p>
        </p:txBody>
      </p:sp>
      <p:sp>
        <p:nvSpPr>
          <p:cNvPr id="23" name="Retângulo de cantos arredondados 32"/>
          <p:cNvSpPr>
            <a:spLocks noChangeArrowheads="1"/>
          </p:cNvSpPr>
          <p:nvPr/>
        </p:nvSpPr>
        <p:spPr bwMode="auto">
          <a:xfrm>
            <a:off x="179512" y="2332112"/>
            <a:ext cx="1547792" cy="46991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Diretrizes para Chamada Pública</a:t>
            </a:r>
          </a:p>
        </p:txBody>
      </p:sp>
      <p:sp>
        <p:nvSpPr>
          <p:cNvPr id="24" name="Retângulo de cantos arredondados 32"/>
          <p:cNvSpPr>
            <a:spLocks noChangeArrowheads="1"/>
          </p:cNvSpPr>
          <p:nvPr/>
        </p:nvSpPr>
        <p:spPr bwMode="auto">
          <a:xfrm>
            <a:off x="179512" y="3168317"/>
            <a:ext cx="1547792" cy="83767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Proposição de novos gasodutos (provocação terceiros)</a:t>
            </a:r>
          </a:p>
        </p:txBody>
      </p:sp>
      <p:sp>
        <p:nvSpPr>
          <p:cNvPr id="25" name="Retângulo de cantos arredondados 32"/>
          <p:cNvSpPr>
            <a:spLocks noChangeArrowheads="1"/>
          </p:cNvSpPr>
          <p:nvPr/>
        </p:nvSpPr>
        <p:spPr bwMode="auto">
          <a:xfrm>
            <a:off x="1979712" y="4699488"/>
            <a:ext cx="2160239" cy="65379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Minutas de Resolução referentes à Estocagem de Gás Natural</a:t>
            </a:r>
          </a:p>
        </p:txBody>
      </p:sp>
      <p:sp>
        <p:nvSpPr>
          <p:cNvPr id="26" name="Retângulo de cantos arredondados 32"/>
          <p:cNvSpPr>
            <a:spLocks noChangeArrowheads="1"/>
          </p:cNvSpPr>
          <p:nvPr/>
        </p:nvSpPr>
        <p:spPr bwMode="auto">
          <a:xfrm>
            <a:off x="179512" y="5058031"/>
            <a:ext cx="1547792" cy="46991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Período de Exclusividade</a:t>
            </a:r>
          </a:p>
        </p:txBody>
      </p:sp>
      <p:sp>
        <p:nvSpPr>
          <p:cNvPr id="27" name="Retângulo de cantos arredondados 32"/>
          <p:cNvSpPr>
            <a:spLocks noChangeArrowheads="1"/>
          </p:cNvSpPr>
          <p:nvPr/>
        </p:nvSpPr>
        <p:spPr bwMode="auto">
          <a:xfrm>
            <a:off x="179512" y="5681884"/>
            <a:ext cx="1547792" cy="46991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Gasoduto de Referência</a:t>
            </a:r>
          </a:p>
        </p:txBody>
      </p:sp>
      <p:sp>
        <p:nvSpPr>
          <p:cNvPr id="28" name="Retângulo de cantos arredondados 32"/>
          <p:cNvSpPr>
            <a:spLocks noChangeArrowheads="1"/>
          </p:cNvSpPr>
          <p:nvPr/>
        </p:nvSpPr>
        <p:spPr bwMode="auto">
          <a:xfrm>
            <a:off x="4355976" y="1916832"/>
            <a:ext cx="1872208" cy="83767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rPr>
              <a:t>Classificação dos dutos de terminais de GNL e informações a serem prestadas para a ANP</a:t>
            </a:r>
          </a:p>
        </p:txBody>
      </p:sp>
      <p:sp>
        <p:nvSpPr>
          <p:cNvPr id="29" name="Retângulo de cantos arredondados 32"/>
          <p:cNvSpPr>
            <a:spLocks noChangeArrowheads="1"/>
          </p:cNvSpPr>
          <p:nvPr/>
        </p:nvSpPr>
        <p:spPr bwMode="auto">
          <a:xfrm>
            <a:off x="6516216" y="2370086"/>
            <a:ext cx="2544788" cy="65379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Autorização da Atividade de Comercialização de Gás e Registro de Agente Vendedor</a:t>
            </a:r>
          </a:p>
        </p:txBody>
      </p:sp>
      <p:sp>
        <p:nvSpPr>
          <p:cNvPr id="30" name="Retângulo de cantos arredondados 32"/>
          <p:cNvSpPr>
            <a:spLocks noChangeArrowheads="1"/>
          </p:cNvSpPr>
          <p:nvPr/>
        </p:nvSpPr>
        <p:spPr bwMode="auto">
          <a:xfrm>
            <a:off x="6516216" y="3098633"/>
            <a:ext cx="2544788" cy="46991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Procedimentos para a Declaração de Utilidade Pública</a:t>
            </a:r>
          </a:p>
        </p:txBody>
      </p:sp>
      <p:sp>
        <p:nvSpPr>
          <p:cNvPr id="31" name="Retângulo 66"/>
          <p:cNvSpPr>
            <a:spLocks noChangeArrowheads="1"/>
          </p:cNvSpPr>
          <p:nvPr/>
        </p:nvSpPr>
        <p:spPr bwMode="auto">
          <a:xfrm>
            <a:off x="7753350" y="1203678"/>
            <a:ext cx="1368425" cy="2585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pt-BR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Publicado</a:t>
            </a:r>
          </a:p>
        </p:txBody>
      </p:sp>
      <p:sp>
        <p:nvSpPr>
          <p:cNvPr id="32" name="Retângulo 66"/>
          <p:cNvSpPr>
            <a:spLocks noChangeArrowheads="1"/>
          </p:cNvSpPr>
          <p:nvPr/>
        </p:nvSpPr>
        <p:spPr bwMode="auto">
          <a:xfrm>
            <a:off x="3635896" y="1198121"/>
            <a:ext cx="4031729" cy="2585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pt-BR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Consulta/Audiência Pública Realizada ou Marcada</a:t>
            </a:r>
          </a:p>
        </p:txBody>
      </p:sp>
      <p:sp>
        <p:nvSpPr>
          <p:cNvPr id="33" name="Retângulo de cantos arredondados 32"/>
          <p:cNvSpPr>
            <a:spLocks noChangeArrowheads="1"/>
          </p:cNvSpPr>
          <p:nvPr/>
        </p:nvSpPr>
        <p:spPr bwMode="auto">
          <a:xfrm>
            <a:off x="6516216" y="5321522"/>
            <a:ext cx="2561109" cy="653796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Caracterização da ampliação de capacidade de gasodutos de transporte</a:t>
            </a:r>
          </a:p>
        </p:txBody>
      </p:sp>
      <p:sp>
        <p:nvSpPr>
          <p:cNvPr id="34" name="Retângulo 66"/>
          <p:cNvSpPr>
            <a:spLocks noChangeArrowheads="1"/>
          </p:cNvSpPr>
          <p:nvPr/>
        </p:nvSpPr>
        <p:spPr bwMode="auto">
          <a:xfrm>
            <a:off x="1971526" y="1196752"/>
            <a:ext cx="1592362" cy="2585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pt-BR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 Elaboração</a:t>
            </a:r>
          </a:p>
        </p:txBody>
      </p:sp>
      <p:sp>
        <p:nvSpPr>
          <p:cNvPr id="43" name="Retângulo de cantos arredondados 32"/>
          <p:cNvSpPr>
            <a:spLocks noChangeArrowheads="1"/>
          </p:cNvSpPr>
          <p:nvPr/>
        </p:nvSpPr>
        <p:spPr bwMode="auto">
          <a:xfrm>
            <a:off x="6515033" y="4766777"/>
            <a:ext cx="2529930" cy="469916"/>
          </a:xfrm>
          <a:prstGeom prst="roundRect">
            <a:avLst>
              <a:gd name="adj" fmla="val 16667"/>
            </a:avLst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Resolução de Troca Operacional (Swap) de Gás Natural</a:t>
            </a: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2449513" y="258763"/>
            <a:ext cx="665956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Considerações Finais</a:t>
            </a: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179388" y="1484313"/>
            <a:ext cx="8856662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 Ampliação da oferta de gás natural </a:t>
            </a:r>
            <a:r>
              <a:rPr lang="pt-BR" sz="16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Dar continuidade às Licitações de Blocos Exploratórios (inclusive com a realização de rodadas específicas para áreas com maior potencial de descoberta do energético – 12ª Rodada)</a:t>
            </a:r>
          </a:p>
          <a:p>
            <a:pPr marL="355600" algn="just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pt-BR" sz="16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  <a:buFont typeface="Wingdings" pitchFamily="2" charset="2"/>
              <a:buChar char="§"/>
              <a:defRPr/>
            </a:pP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 Dar continuidade ao processo de regulamentação da Lei do Gás, de modo a permitir:</a:t>
            </a:r>
          </a:p>
          <a:p>
            <a:pPr marL="355600" algn="just" eaLnBrk="0" hangingPunct="0">
              <a:buFont typeface="Wingdings" pitchFamily="2" charset="2"/>
              <a:buChar char="§"/>
              <a:defRPr/>
            </a:pPr>
            <a:endParaRPr lang="pt-BR" sz="1600" dirty="0">
              <a:latin typeface="Times New Roman" pitchFamily="18" charset="0"/>
              <a:cs typeface="Times New Roman" pitchFamily="18" charset="0"/>
            </a:endParaRPr>
          </a:p>
          <a:p>
            <a:pPr marL="355600" algn="just" eaLnBrk="0" hangingPunct="0">
              <a:spcBef>
                <a:spcPct val="20000"/>
              </a:spcBef>
              <a:defRPr/>
            </a:pP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(i) 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Redução progressiva do grau de concentração industrial no setor, com ampliação da participação de novos entrantes; </a:t>
            </a:r>
            <a:endParaRPr lang="pt-BR" sz="1600" dirty="0">
              <a:latin typeface="Times New Roman" pitchFamily="18" charset="0"/>
              <a:cs typeface="Times New Roman" pitchFamily="18" charset="0"/>
            </a:endParaRPr>
          </a:p>
          <a:p>
            <a:pPr marL="355600" algn="just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pt-BR" sz="1600" dirty="0">
              <a:latin typeface="Times New Roman" pitchFamily="18" charset="0"/>
              <a:cs typeface="Times New Roman" pitchFamily="18" charset="0"/>
            </a:endParaRPr>
          </a:p>
          <a:p>
            <a:pPr marL="355600" algn="just" eaLnBrk="0" hangingPunct="0">
              <a:spcBef>
                <a:spcPct val="20000"/>
              </a:spcBef>
              <a:defRPr/>
            </a:pP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(ii) previsibilidade legal aos interessados em: </a:t>
            </a:r>
          </a:p>
          <a:p>
            <a:pPr marL="355600" algn="just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pt-BR" sz="1600" dirty="0">
              <a:latin typeface="Times New Roman" pitchFamily="18" charset="0"/>
              <a:cs typeface="Times New Roman" pitchFamily="18" charset="0"/>
            </a:endParaRPr>
          </a:p>
          <a:p>
            <a:pPr marL="812800" indent="84138" algn="just" eaLnBrk="0" hangingPunct="0">
              <a:spcBef>
                <a:spcPct val="20000"/>
              </a:spcBef>
              <a:defRPr/>
            </a:pP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(a) acessar infraestrutura de transporte existente; </a:t>
            </a:r>
          </a:p>
          <a:p>
            <a:pPr marL="812800" indent="84138" algn="just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pt-BR" sz="1600" dirty="0">
              <a:latin typeface="Times New Roman" pitchFamily="18" charset="0"/>
              <a:cs typeface="Times New Roman" pitchFamily="18" charset="0"/>
            </a:endParaRPr>
          </a:p>
          <a:p>
            <a:pPr marL="812800" indent="-7938" algn="just" eaLnBrk="0" hangingPunct="0">
              <a:spcBef>
                <a:spcPct val="20000"/>
              </a:spcBef>
              <a:defRPr/>
            </a:pP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 (b) participar de licitações para contratação de serviços de transporte e em exploração e produção de petróleo e gás natural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12800" indent="-7938" algn="just" eaLnBrk="0" hangingPunct="0">
              <a:spcBef>
                <a:spcPct val="20000"/>
              </a:spcBef>
              <a:defRPr/>
            </a:pPr>
            <a:endParaRPr lang="pt-BR" sz="1600" dirty="0">
              <a:latin typeface="Times New Roman" pitchFamily="18" charset="0"/>
              <a:cs typeface="Times New Roman" pitchFamily="18" charset="0"/>
            </a:endParaRPr>
          </a:p>
          <a:p>
            <a:pPr marL="7938" indent="-7938" algn="just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 A regulamentação dos temas concernentes à ANP seguirão um processo transparente de elaboração, com ampla discussão com o mercado por meio de Consultas e Audiências Públicas </a:t>
            </a:r>
          </a:p>
          <a:p>
            <a:pPr marL="812800" indent="-7938" algn="just" eaLnBrk="0" hangingPunct="0">
              <a:spcBef>
                <a:spcPct val="20000"/>
              </a:spcBef>
              <a:defRPr/>
            </a:pPr>
            <a:endParaRPr lang="pt-B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812800" indent="-7938" algn="just" eaLnBrk="0" hangingPunct="0">
              <a:spcBef>
                <a:spcPct val="20000"/>
              </a:spcBef>
              <a:defRPr/>
            </a:pPr>
            <a:endParaRPr lang="pt-B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/>
          </p:cNvSpPr>
          <p:nvPr/>
        </p:nvSpPr>
        <p:spPr>
          <a:xfrm>
            <a:off x="683568" y="2348880"/>
            <a:ext cx="7776864" cy="302433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Agência Nacional do Petróleo, Gás Natural e Biocombustíveis 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ANP</a:t>
            </a:r>
          </a:p>
          <a:p>
            <a:pPr algn="ctr" eaLnBrk="0" hangingPunct="0">
              <a:spcBef>
                <a:spcPts val="0"/>
              </a:spcBef>
              <a:buFont typeface="Arial" charset="0"/>
              <a:buNone/>
              <a:defRPr/>
            </a:pP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lnSpc>
                <a:spcPct val="9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lang="pt-BR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Av. Rio Branco, 65 – Centro – Rio de Janeiro – Brasil</a:t>
            </a:r>
          </a:p>
          <a:p>
            <a:pPr marL="342900" indent="-342900" algn="ctr" eaLnBrk="0" hangingPunct="0">
              <a:lnSpc>
                <a:spcPct val="9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lang="pt-BR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12º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ao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22º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andar</a:t>
            </a:r>
          </a:p>
          <a:p>
            <a:pPr marL="342900" indent="-342900" algn="ctr" eaLnBrk="0" hangingPunct="0">
              <a:lnSpc>
                <a:spcPct val="90000"/>
              </a:lnSpc>
              <a:spcBef>
                <a:spcPct val="50000"/>
              </a:spcBef>
              <a:buFont typeface="Arial" charset="0"/>
              <a:buNone/>
              <a:defRPr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lnSpc>
                <a:spcPct val="9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Tel: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+55 (21) 2112-8100 </a:t>
            </a:r>
            <a:endParaRPr lang="pt-BR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lnSpc>
                <a:spcPct val="90000"/>
              </a:lnSpc>
              <a:spcBef>
                <a:spcPct val="50000"/>
              </a:spcBef>
              <a:buFont typeface="Arial" charset="0"/>
              <a:buNone/>
              <a:defRPr/>
            </a:pP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 eaLnBrk="0" hangingPunct="0">
              <a:lnSpc>
                <a:spcPct val="9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www.anp.gov.br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50000"/>
              </a:spcBef>
              <a:buFont typeface="Arial" charset="0"/>
              <a:buNone/>
              <a:defRPr/>
            </a:pP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2376264" y="189707"/>
            <a:ext cx="6732240" cy="935037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lIns="81711" tIns="40855" rIns="81711" bIns="40855"/>
          <a:lstStyle/>
          <a:p>
            <a:pPr marL="342900" indent="-342900" algn="ctr">
              <a:lnSpc>
                <a:spcPct val="130000"/>
              </a:lnSpc>
              <a:spcBef>
                <a:spcPct val="20000"/>
              </a:spcBef>
              <a:buFont typeface="Monotype Sorts"/>
              <a:buNone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Obrigado!!!!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</a:rPr>
              <a:pPr/>
              <a:t>2</a:t>
            </a:fld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000" dirty="0" smtClean="0"/>
              <a:t> </a:t>
            </a:r>
            <a:endParaRPr lang="el-GR" sz="3000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672208"/>
            <a:ext cx="9001000" cy="3484984"/>
          </a:xfrm>
        </p:spPr>
        <p:txBody>
          <a:bodyPr/>
          <a:lstStyle/>
          <a:p>
            <a:pPr marL="609600" indent="-609600" algn="just" eaLnBrk="1" hangingPunct="1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Indústria de Rede</a:t>
            </a:r>
          </a:p>
          <a:p>
            <a:pPr marL="1698625" lvl="4" indent="-357188" algn="just" eaLnBrk="1" hangingPunct="1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necessidade de coordenação entre as diversas atividades</a:t>
            </a:r>
          </a:p>
          <a:p>
            <a:pPr marL="1698625" lvl="4" indent="-357188" algn="just" eaLnBrk="1" hangingPunct="1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necessidade de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promover infraestrutura básica</a:t>
            </a:r>
          </a:p>
          <a:p>
            <a:pPr marL="609600" indent="-609600" algn="just" eaLnBrk="1" hangingPunct="1">
              <a:spcBef>
                <a:spcPts val="1000"/>
              </a:spcBef>
            </a:pPr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spcBef>
                <a:spcPts val="1000"/>
              </a:spcBef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Investimentos específicos e intensivos em capital</a:t>
            </a:r>
          </a:p>
          <a:p>
            <a:pPr marL="609600" indent="-609600" algn="just" eaLnBrk="1" hangingPunct="1">
              <a:spcBef>
                <a:spcPts val="1000"/>
              </a:spcBef>
            </a:pPr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eaLnBrk="1" hangingPunct="1">
              <a:spcBef>
                <a:spcPts val="1000"/>
              </a:spcBef>
            </a:pPr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Atividades potencialmente concorrenciais e outras de monopólio natural (transporte, distribuição)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2987824" y="44624"/>
            <a:ext cx="61206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Especificidades da Indústria do Gás Natural</a:t>
            </a:r>
            <a:endParaRPr kumimoji="0" lang="pt-BR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3768" y="44624"/>
            <a:ext cx="6624736" cy="1143000"/>
          </a:xfrm>
        </p:spPr>
        <p:txBody>
          <a:bodyPr/>
          <a:lstStyle/>
          <a:p>
            <a:pPr algn="r">
              <a:defRPr/>
            </a:pPr>
            <a:r>
              <a:rPr lang="pt-BR" sz="2400" b="1" kern="0" dirty="0" smtClean="0">
                <a:latin typeface="Times New Roman" pitchFamily="18" charset="0"/>
                <a:cs typeface="Times New Roman" pitchFamily="18" charset="0"/>
              </a:rPr>
              <a:t>Mercados Potenciais</a:t>
            </a:r>
            <a:endParaRPr lang="pt-BR" sz="2400" b="1" kern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863" y="3299344"/>
            <a:ext cx="2420937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6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25" y="3304107"/>
            <a:ext cx="3730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881063" y="4385194"/>
            <a:ext cx="3794125" cy="17463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4273550" y="3718444"/>
            <a:ext cx="747713" cy="1588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591425" y="4528069"/>
            <a:ext cx="1025849" cy="308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9" tIns="46020" rIns="92039" bIns="46020">
            <a:spAutoFit/>
          </a:bodyPr>
          <a:lstStyle/>
          <a:p>
            <a:pPr defTabSz="912813" eaLnBrk="0" hangingPunct="0"/>
            <a:r>
              <a:rPr lang="pt-BR" sz="1400">
                <a:latin typeface="Times New Roman" pitchFamily="18" charset="0"/>
                <a:cs typeface="Times New Roman" pitchFamily="18" charset="0"/>
              </a:rPr>
              <a:t>Residencial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491288" y="3553344"/>
            <a:ext cx="934479" cy="308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9" tIns="46020" rIns="92039" bIns="46020">
            <a:spAutoFit/>
          </a:bodyPr>
          <a:lstStyle/>
          <a:p>
            <a:pPr defTabSz="912813" eaLnBrk="0" hangingPunct="0"/>
            <a:r>
              <a:rPr lang="pt-BR" sz="1400">
                <a:latin typeface="Times New Roman" pitchFamily="18" charset="0"/>
                <a:cs typeface="Times New Roman" pitchFamily="18" charset="0"/>
              </a:rPr>
              <a:t>Comercial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524000" y="3721619"/>
            <a:ext cx="3208338" cy="0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1482725" y="5013844"/>
            <a:ext cx="2754313" cy="0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none" w="sm" len="sm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4221163" y="4982094"/>
            <a:ext cx="858837" cy="17463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283968" y="6073500"/>
            <a:ext cx="1033834" cy="52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9" tIns="46020" rIns="92039" bIns="46020">
            <a:spAutoFit/>
          </a:bodyPr>
          <a:lstStyle/>
          <a:p>
            <a:pPr algn="ctr" defTabSz="912813" eaLnBrk="0" hangingPunct="0"/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Geração de Energia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340225" y="2767532"/>
            <a:ext cx="873564" cy="308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9" tIns="46020" rIns="92039" bIns="46020">
            <a:spAutoFit/>
          </a:bodyPr>
          <a:lstStyle/>
          <a:p>
            <a:pPr defTabSz="912813" eaLnBrk="0" hangingPunct="0"/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Industrial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551784" y="3986455"/>
            <a:ext cx="1676400" cy="95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39" tIns="46020" rIns="92039" bIns="46020">
            <a:spAutoFit/>
          </a:bodyPr>
          <a:lstStyle/>
          <a:p>
            <a:pPr algn="ctr" defTabSz="912813" eaLnBrk="0" hangingPunct="0"/>
            <a:r>
              <a:rPr lang="pt-BR" sz="1400" i="1" dirty="0" smtClean="0">
                <a:latin typeface="Times New Roman" pitchFamily="18" charset="0"/>
                <a:cs typeface="Times New Roman" pitchFamily="18" charset="0"/>
              </a:rPr>
              <a:t>City-gate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 para </a:t>
            </a:r>
          </a:p>
          <a:p>
            <a:pPr algn="ctr" defTabSz="912813" eaLnBrk="0" hangingPunct="0"/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entrega às Companhias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Distribuidoras</a:t>
            </a: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5991225" y="4797944"/>
            <a:ext cx="560388" cy="425450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5969000" y="3888307"/>
            <a:ext cx="534988" cy="268287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910135" y="5487538"/>
            <a:ext cx="2301825" cy="308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9" tIns="46020" rIns="92039" bIns="46020">
            <a:spAutoFit/>
          </a:bodyPr>
          <a:lstStyle/>
          <a:p>
            <a:pPr algn="ctr"/>
            <a:r>
              <a:rPr lang="pt-BR" sz="1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Transportadores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660232" y="5641305"/>
            <a:ext cx="784758" cy="308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39" tIns="46020" rIns="92039" bIns="46020">
            <a:spAutoFit/>
          </a:bodyPr>
          <a:lstStyle/>
          <a:p>
            <a:pPr defTabSz="912813" eaLnBrk="0" hangingPunct="0"/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Veicular</a:t>
            </a:r>
          </a:p>
        </p:txBody>
      </p:sp>
      <p:pic>
        <p:nvPicPr>
          <p:cNvPr id="27" name="Picture 26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" y="4128019"/>
            <a:ext cx="37306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388" y="4702694"/>
            <a:ext cx="373062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Line 28"/>
          <p:cNvSpPr>
            <a:spLocks noChangeShapeType="1"/>
          </p:cNvSpPr>
          <p:nvPr/>
        </p:nvSpPr>
        <p:spPr bwMode="auto">
          <a:xfrm flipV="1">
            <a:off x="5592763" y="3353319"/>
            <a:ext cx="4762" cy="673100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6273800" y="4421707"/>
            <a:ext cx="1258888" cy="22225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H="1">
            <a:off x="5530850" y="4964632"/>
            <a:ext cx="12700" cy="755650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 type="none" w="sm" len="sm"/>
            <a:tailEnd type="stealth" w="med" len="med"/>
          </a:ln>
        </p:spPr>
        <p:txBody>
          <a:bodyPr wrap="none" lIns="77751" tIns="38876" rIns="77751" bIns="38876" anchor="ctr"/>
          <a:lstStyle/>
          <a:p>
            <a:endParaRPr lang="pt-BR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3677667" y="1484784"/>
            <a:ext cx="5430837" cy="907905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lIns="91404" tIns="45702" rIns="91404" bIns="45702">
            <a:spAutoFit/>
          </a:bodyPr>
          <a:lstStyle/>
          <a:p>
            <a:pPr algn="r" defTabSz="912813"/>
            <a:r>
              <a:rPr lang="pt-BR" sz="1600" u="sng" dirty="0">
                <a:latin typeface="Times New Roman" pitchFamily="18" charset="0"/>
                <a:cs typeface="Times New Roman" pitchFamily="18" charset="0"/>
              </a:rPr>
              <a:t>Uso Energético</a:t>
            </a:r>
            <a:r>
              <a:rPr lang="pt-BR" sz="1600" dirty="0">
                <a:latin typeface="Times New Roman" pitchFamily="18" charset="0"/>
                <a:cs typeface="Times New Roman" pitchFamily="18" charset="0"/>
              </a:rPr>
              <a:t>: Queimadores, Cogeração, 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Caldeiras</a:t>
            </a:r>
          </a:p>
          <a:p>
            <a:pPr algn="r" defTabSz="912813">
              <a:spcBef>
                <a:spcPts val="600"/>
              </a:spcBef>
            </a:pPr>
            <a:r>
              <a:rPr lang="pt-BR" sz="1600" u="sng" dirty="0" smtClean="0">
                <a:latin typeface="Times New Roman" pitchFamily="18" charset="0"/>
                <a:cs typeface="Times New Roman" pitchFamily="18" charset="0"/>
              </a:rPr>
              <a:t>Uso Não Energético</a:t>
            </a:r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: Petroquímico, Siderúrgico</a:t>
            </a:r>
          </a:p>
          <a:p>
            <a:pPr algn="r" defTabSz="912813"/>
            <a:endParaRPr lang="pt-B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179512" y="254510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Produtores</a:t>
            </a:r>
            <a:endParaRPr lang="pt-BR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18"/>
          <p:cNvSpPr>
            <a:spLocks noChangeArrowheads="1"/>
          </p:cNvSpPr>
          <p:nvPr/>
        </p:nvSpPr>
        <p:spPr bwMode="auto">
          <a:xfrm>
            <a:off x="6804248" y="6237312"/>
            <a:ext cx="1872208" cy="33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39" tIns="46020" rIns="92039" bIns="46020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Consumidores</a:t>
            </a:r>
            <a:endParaRPr lang="pt-BR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Imagem 34" descr="burningtip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3933056"/>
            <a:ext cx="1036915" cy="5760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6" name="Imagem 35" descr="burningtip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2924944"/>
            <a:ext cx="1036915" cy="5760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1" name="Imagem 40" descr="Indust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2636912"/>
            <a:ext cx="693554" cy="607834"/>
          </a:xfrm>
          <a:prstGeom prst="rect">
            <a:avLst/>
          </a:prstGeom>
        </p:spPr>
      </p:pic>
      <p:pic>
        <p:nvPicPr>
          <p:cNvPr id="42" name="Imagem 41" descr="Termic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20072" y="5733256"/>
            <a:ext cx="819150" cy="828675"/>
          </a:xfrm>
          <a:prstGeom prst="rect">
            <a:avLst/>
          </a:prstGeom>
        </p:spPr>
      </p:pic>
      <p:pic>
        <p:nvPicPr>
          <p:cNvPr id="43" name="Imagem 42" descr="carr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588224" y="5157192"/>
            <a:ext cx="792088" cy="432048"/>
          </a:xfrm>
          <a:prstGeom prst="rect">
            <a:avLst/>
          </a:prstGeom>
        </p:spPr>
      </p:pic>
      <p:sp>
        <p:nvSpPr>
          <p:cNvPr id="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</a:rPr>
              <a:pPr/>
              <a:t>3</a:t>
            </a:fld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3"/>
          <p:cNvSpPr>
            <a:spLocks noChangeArrowheads="1"/>
          </p:cNvSpPr>
          <p:nvPr/>
        </p:nvSpPr>
        <p:spPr bwMode="auto">
          <a:xfrm>
            <a:off x="2627313" y="323850"/>
            <a:ext cx="6481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Diagnóstico Atual (I)</a:t>
            </a:r>
          </a:p>
        </p:txBody>
      </p:sp>
      <p:sp>
        <p:nvSpPr>
          <p:cNvPr id="14339" name="CaixaDeTexto 4"/>
          <p:cNvSpPr txBox="1">
            <a:spLocks noChangeArrowheads="1"/>
          </p:cNvSpPr>
          <p:nvPr/>
        </p:nvSpPr>
        <p:spPr bwMode="auto">
          <a:xfrm>
            <a:off x="107950" y="1557338"/>
            <a:ext cx="8928100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O desenvolvimento do setor de Gás Natural </a:t>
            </a:r>
            <a:r>
              <a:rPr lang="pt-BR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V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inculado à constante necessidade de atendimento da demanda firme e não-firme (ex: geração termelétrica)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Incremento da participação do gás natural na matriz energética na última década (2% a 12%) </a:t>
            </a:r>
            <a:r>
              <a:rPr lang="pt-BR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pt-BR" b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Necessidade de ampliar a oferta</a:t>
            </a:r>
            <a:r>
              <a:rPr lang="pt-BR" b="1" u="sng" dirty="0">
                <a:latin typeface="Times New Roman" pitchFamily="18" charset="0"/>
                <a:cs typeface="Times New Roman" pitchFamily="18" charset="0"/>
              </a:rPr>
              <a:t>, diversificando as fontes de suprimento (Retomada das Licitações, GNL)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tângulo 3"/>
          <p:cNvSpPr>
            <a:spLocks noChangeArrowheads="1"/>
          </p:cNvSpPr>
          <p:nvPr/>
        </p:nvSpPr>
        <p:spPr bwMode="auto">
          <a:xfrm>
            <a:off x="2627313" y="323850"/>
            <a:ext cx="6481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Diagnóstico Atual (II)</a:t>
            </a:r>
          </a:p>
        </p:txBody>
      </p:sp>
      <p:sp>
        <p:nvSpPr>
          <p:cNvPr id="14339" name="CaixaDeTexto 4"/>
          <p:cNvSpPr txBox="1">
            <a:spLocks noChangeArrowheads="1"/>
          </p:cNvSpPr>
          <p:nvPr/>
        </p:nvSpPr>
        <p:spPr bwMode="auto">
          <a:xfrm>
            <a:off x="107950" y="1484784"/>
            <a:ext cx="89281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pt-B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Lei do Gás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: reduzindo barreiras </a:t>
            </a:r>
            <a:r>
              <a:rPr lang="pt-BR" b="1" u="sng" dirty="0">
                <a:latin typeface="Times New Roman" pitchFamily="18" charset="0"/>
                <a:cs typeface="Times New Roman" pitchFamily="18" charset="0"/>
              </a:rPr>
              <a:t>institucionais</a:t>
            </a:r>
            <a:r>
              <a:rPr lang="pt-BR" b="1" dirty="0">
                <a:latin typeface="Times New Roman" pitchFamily="18" charset="0"/>
                <a:cs typeface="Times New Roman" pitchFamily="18" charset="0"/>
              </a:rPr>
              <a:t> à entrada de novos agentes, 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mas permanecem as barreiras </a:t>
            </a:r>
            <a:r>
              <a:rPr lang="pt-BR" u="sng" dirty="0">
                <a:latin typeface="Times New Roman" pitchFamily="18" charset="0"/>
                <a:cs typeface="Times New Roman" pitchFamily="18" charset="0"/>
              </a:rPr>
              <a:t>estruturais</a:t>
            </a:r>
            <a:r>
              <a:rPr lang="pt-BR" dirty="0">
                <a:latin typeface="Times New Roman" pitchFamily="18" charset="0"/>
                <a:cs typeface="Times New Roman" pitchFamily="18" charset="0"/>
              </a:rPr>
              <a:t> à entrada, acarretando:</a:t>
            </a:r>
          </a:p>
          <a:p>
            <a:pPr lvl="2"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Falta de transparência na formação de preços, impactando as decisões estratégicas de usuários e potenciais consumidores</a:t>
            </a:r>
          </a:p>
          <a:p>
            <a:pPr lvl="2"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ü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Dificuldade no acesso à infraestrutura de transporte </a:t>
            </a: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900"/>
              </a:spcBef>
              <a:buFontTx/>
              <a:buNone/>
            </a:pPr>
            <a:endParaRPr lang="pt-BR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900"/>
              </a:spcBef>
              <a:buFontTx/>
              <a:buNone/>
            </a:pPr>
            <a:r>
              <a:rPr lang="pt-BR" b="1" u="sng" dirty="0" smtClean="0">
                <a:latin typeface="Times New Roman" pitchFamily="18" charset="0"/>
                <a:cs typeface="Times New Roman" pitchFamily="18" charset="0"/>
              </a:rPr>
              <a:t>INTERNACIONAL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Gás não-convencional: boom da produção nos EUA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Dinâmica de preços mundial: redução significativa nos EUA e no mercado spot Europeu, aquecimento do mercado de GNL (efeito Fukushima) e entrada do carvão mineral para geração térmica na Europa.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2699766" y="44624"/>
            <a:ext cx="6408738" cy="1143000"/>
          </a:xfrm>
        </p:spPr>
        <p:txBody>
          <a:bodyPr/>
          <a:lstStyle/>
          <a:p>
            <a:pPr algn="r">
              <a:defRPr/>
            </a:pPr>
            <a:r>
              <a:rPr lang="pt-BR" sz="2400" b="1" kern="0" dirty="0" smtClean="0">
                <a:latin typeface="Times New Roman" pitchFamily="18" charset="0"/>
                <a:cs typeface="Times New Roman" pitchFamily="18" charset="0"/>
              </a:rPr>
              <a:t>Principais Marcos Legais da Indústria do Gás Natural no Brasil</a:t>
            </a:r>
          </a:p>
        </p:txBody>
      </p:sp>
      <p:graphicFrame>
        <p:nvGraphicFramePr>
          <p:cNvPr id="4" name="Diagrama 3"/>
          <p:cNvGraphicFramePr/>
          <p:nvPr/>
        </p:nvGraphicFramePr>
        <p:xfrm>
          <a:off x="256032" y="1865376"/>
          <a:ext cx="8780464" cy="4515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-19050" y="2020888"/>
            <a:ext cx="1476375" cy="1600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Lei n</a:t>
            </a:r>
            <a:r>
              <a:rPr lang="pt-BR" sz="1400" b="1" baseline="30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 2.004/53: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Criação da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Petrobras-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Monopólio da produção e transporte de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hidrocarbonetos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01763" y="2246313"/>
            <a:ext cx="1627187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EC nº 05/95: 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Distribuição de GN Canalizado sob responsabilidade dos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Estados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43808" y="4610100"/>
            <a:ext cx="1733550" cy="1600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Lei do Petróleo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: Cria a ANP e o CNPE e aponta para a competição nos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segmentos de 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produção e comercialização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268413" y="4652963"/>
            <a:ext cx="1655762" cy="130958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lnSpc>
                <a:spcPct val="110000"/>
              </a:lnSpc>
              <a:spcBef>
                <a:spcPct val="15000"/>
              </a:spcBef>
              <a:defRPr/>
            </a:pP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EC nº 09/95:</a:t>
            </a:r>
          </a:p>
          <a:p>
            <a:pPr algn="ctr" eaLnBrk="0" hangingPunct="0">
              <a:lnSpc>
                <a:spcPct val="110000"/>
              </a:lnSpc>
              <a:spcBef>
                <a:spcPct val="15000"/>
              </a:spcBef>
              <a:defRPr/>
            </a:pP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Fim do monopólio  da Petrobras sobre a produção de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hidrocarbonetos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418138" y="4635713"/>
            <a:ext cx="1655762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Lei do Gás</a:t>
            </a:r>
            <a:r>
              <a:rPr lang="pt-B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Estabelece o regime de concessão para a construção de gasodutos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053646" y="2649538"/>
            <a:ext cx="147803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 dirty="0">
                <a:latin typeface="Times New Roman" pitchFamily="18" charset="0"/>
                <a:cs typeface="Times New Roman" pitchFamily="18" charset="0"/>
              </a:rPr>
              <a:t>Resoluções ANP</a:t>
            </a: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27/2005 – Acesso</a:t>
            </a:r>
          </a:p>
          <a:p>
            <a:pPr algn="ctr">
              <a:defRPr/>
            </a:pP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28/2005- Cessão</a:t>
            </a:r>
          </a:p>
          <a:p>
            <a:pPr algn="ctr">
              <a:defRPr/>
            </a:pPr>
            <a:r>
              <a:rPr lang="pt-BR" sz="1400" dirty="0">
                <a:latin typeface="Times New Roman" pitchFamily="18" charset="0"/>
                <a:cs typeface="Times New Roman" pitchFamily="18" charset="0"/>
              </a:rPr>
              <a:t>29/2005 – </a:t>
            </a:r>
            <a:r>
              <a:rPr lang="pt-BR" sz="1400" dirty="0" smtClean="0">
                <a:latin typeface="Times New Roman" pitchFamily="18" charset="0"/>
                <a:cs typeface="Times New Roman" pitchFamily="18" charset="0"/>
              </a:rPr>
              <a:t>Tarifas</a:t>
            </a:r>
            <a:endParaRPr lang="pt-B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6432550" y="2618909"/>
            <a:ext cx="1728788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Decreto Presidencial n</a:t>
            </a:r>
            <a:r>
              <a:rPr lang="pt-BR" sz="1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7.382</a:t>
            </a:r>
            <a:r>
              <a:rPr lang="pt-B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Regulamenta a Lei do Gás</a:t>
            </a:r>
          </a:p>
        </p:txBody>
      </p:sp>
      <p:sp>
        <p:nvSpPr>
          <p:cNvPr id="17" name="Elipse 16"/>
          <p:cNvSpPr/>
          <p:nvPr/>
        </p:nvSpPr>
        <p:spPr>
          <a:xfrm>
            <a:off x="3336925" y="3908425"/>
            <a:ext cx="450850" cy="45085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Elipse 17"/>
          <p:cNvSpPr/>
          <p:nvPr/>
        </p:nvSpPr>
        <p:spPr>
          <a:xfrm>
            <a:off x="5965825" y="3898900"/>
            <a:ext cx="450850" cy="45085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33" name="CaixaDeTexto 19"/>
          <p:cNvSpPr txBox="1">
            <a:spLocks noChangeArrowheads="1"/>
          </p:cNvSpPr>
          <p:nvPr/>
        </p:nvSpPr>
        <p:spPr bwMode="auto">
          <a:xfrm>
            <a:off x="717550" y="3986213"/>
            <a:ext cx="543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cs typeface="Times New Roman" pitchFamily="18" charset="0"/>
              </a:rPr>
              <a:t>1953</a:t>
            </a:r>
          </a:p>
        </p:txBody>
      </p:sp>
      <p:sp>
        <p:nvSpPr>
          <p:cNvPr id="5134" name="CaixaDeTexto 20"/>
          <p:cNvSpPr txBox="1">
            <a:spLocks noChangeArrowheads="1"/>
          </p:cNvSpPr>
          <p:nvPr/>
        </p:nvSpPr>
        <p:spPr bwMode="auto">
          <a:xfrm>
            <a:off x="3257550" y="3995738"/>
            <a:ext cx="604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400">
                <a:latin typeface="Times New Roman" pitchFamily="18" charset="0"/>
                <a:cs typeface="Times New Roman" pitchFamily="18" charset="0"/>
              </a:rPr>
              <a:t>1997</a:t>
            </a:r>
          </a:p>
        </p:txBody>
      </p:sp>
      <p:sp>
        <p:nvSpPr>
          <p:cNvPr id="5135" name="CaixaDeTexto 21"/>
          <p:cNvSpPr txBox="1">
            <a:spLocks noChangeArrowheads="1"/>
          </p:cNvSpPr>
          <p:nvPr/>
        </p:nvSpPr>
        <p:spPr bwMode="auto">
          <a:xfrm>
            <a:off x="4522788" y="3986213"/>
            <a:ext cx="543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cs typeface="Times New Roman" pitchFamily="18" charset="0"/>
              </a:rPr>
              <a:t>2005</a:t>
            </a:r>
          </a:p>
        </p:txBody>
      </p:sp>
      <p:sp>
        <p:nvSpPr>
          <p:cNvPr id="5136" name="CaixaDeTexto 22"/>
          <p:cNvSpPr txBox="1">
            <a:spLocks noChangeArrowheads="1"/>
          </p:cNvSpPr>
          <p:nvPr/>
        </p:nvSpPr>
        <p:spPr bwMode="auto">
          <a:xfrm>
            <a:off x="5894388" y="3986213"/>
            <a:ext cx="543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cs typeface="Times New Roman" pitchFamily="18" charset="0"/>
              </a:rPr>
              <a:t>2009</a:t>
            </a:r>
          </a:p>
        </p:txBody>
      </p:sp>
      <p:sp>
        <p:nvSpPr>
          <p:cNvPr id="5137" name="CaixaDeTexto 23"/>
          <p:cNvSpPr txBox="1">
            <a:spLocks noChangeArrowheads="1"/>
          </p:cNvSpPr>
          <p:nvPr/>
        </p:nvSpPr>
        <p:spPr bwMode="auto">
          <a:xfrm>
            <a:off x="7069138" y="3986213"/>
            <a:ext cx="543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cs typeface="Times New Roman" pitchFamily="18" charset="0"/>
              </a:rPr>
              <a:t>2010</a:t>
            </a:r>
          </a:p>
        </p:txBody>
      </p:sp>
      <p:sp>
        <p:nvSpPr>
          <p:cNvPr id="5138" name="CaixaDeTexto 25"/>
          <p:cNvSpPr txBox="1">
            <a:spLocks noChangeArrowheads="1"/>
          </p:cNvSpPr>
          <p:nvPr/>
        </p:nvSpPr>
        <p:spPr bwMode="auto">
          <a:xfrm>
            <a:off x="1955800" y="3976688"/>
            <a:ext cx="5437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>
                <a:latin typeface="Times New Roman" pitchFamily="18" charset="0"/>
                <a:cs typeface="Times New Roman" pitchFamily="18" charset="0"/>
              </a:rPr>
              <a:t>1995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2"/>
          <p:cNvSpPr txBox="1">
            <a:spLocks/>
          </p:cNvSpPr>
          <p:nvPr/>
        </p:nvSpPr>
        <p:spPr bwMode="auto">
          <a:xfrm>
            <a:off x="1476375" y="1556792"/>
            <a:ext cx="7343775" cy="49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7325" indent="-187325" algn="just" eaLnBrk="0" hangingPunct="0">
              <a:spcBef>
                <a:spcPct val="10000"/>
              </a:spcBef>
              <a:spcAft>
                <a:spcPct val="20000"/>
              </a:spcAft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Estabelecer regras por meio de portarias, instruções normativas e resoluções.</a:t>
            </a:r>
          </a:p>
          <a:p>
            <a:pPr marL="187325" indent="-187325" algn="just" eaLnBrk="0" hangingPunct="0">
              <a:spcBef>
                <a:spcPct val="10000"/>
              </a:spcBef>
              <a:spcAft>
                <a:spcPct val="20000"/>
              </a:spcAft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187325" indent="-187325" algn="just" eaLnBrk="0" hangingPunct="0">
              <a:spcBef>
                <a:spcPct val="10000"/>
              </a:spcBef>
              <a:spcAft>
                <a:spcPct val="20000"/>
              </a:spcAft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Promover licitações e celebrar contratos em nome da União com os concessionários em atividades de exploração, desenvolvimento e produção de petróleo e gás natural, além de autorizar as demais atividades sob ação regulatória da ANP que não sejam concedidas (ex: refino e processamento de gás natural, distribuição, revenda).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 a adoção do novo marco regulatório para as áreas de pré-sal e áreas estratégicas, a ANP também vai celebrar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contratos de partilha de produção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187325" indent="-187325" algn="just" eaLnBrk="0" hangingPunct="0">
              <a:spcBef>
                <a:spcPct val="10000"/>
              </a:spcBef>
              <a:spcAft>
                <a:spcPct val="20000"/>
              </a:spcAft>
              <a:buFont typeface="Arial" pitchFamily="34" charset="0"/>
              <a:buNone/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marL="187325" indent="-187325" algn="just" eaLnBrk="0" hangingPunct="0">
              <a:spcBef>
                <a:spcPct val="10000"/>
              </a:spcBef>
              <a:spcAft>
                <a:spcPct val="20000"/>
              </a:spcAft>
              <a:buFont typeface="Arial" pitchFamily="34" charset="0"/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187325" indent="-187325" algn="just" eaLnBrk="0" hangingPunct="0">
              <a:spcBef>
                <a:spcPct val="10000"/>
              </a:spcBef>
              <a:spcAft>
                <a:spcPct val="20000"/>
              </a:spcAft>
              <a:buFont typeface="Wingdings" pitchFamily="2" charset="2"/>
              <a:buChar char="§"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As atividades das indústrias reguladas, diretamente ou mediante convênios com outros órgãos públicos.</a:t>
            </a:r>
          </a:p>
        </p:txBody>
      </p:sp>
      <p:grpSp>
        <p:nvGrpSpPr>
          <p:cNvPr id="18435" name="Grupo 19"/>
          <p:cNvGrpSpPr>
            <a:grpSpLocks/>
          </p:cNvGrpSpPr>
          <p:nvPr/>
        </p:nvGrpSpPr>
        <p:grpSpPr bwMode="auto">
          <a:xfrm>
            <a:off x="252413" y="1556271"/>
            <a:ext cx="1079500" cy="936625"/>
            <a:chOff x="251619" y="1844675"/>
            <a:chExt cx="1079500" cy="936625"/>
          </a:xfrm>
        </p:grpSpPr>
        <p:sp>
          <p:nvSpPr>
            <p:cNvPr id="4" name="Elipse 3"/>
            <p:cNvSpPr/>
            <p:nvPr/>
          </p:nvSpPr>
          <p:spPr bwMode="auto">
            <a:xfrm>
              <a:off x="279983" y="1844675"/>
              <a:ext cx="1022773" cy="936625"/>
            </a:xfrm>
            <a:prstGeom prst="ellipse">
              <a:avLst/>
            </a:prstGeom>
            <a:solidFill>
              <a:srgbClr val="99CC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  <a:reflection blurRad="6350" stA="52000" endA="300" endPos="35000" dir="5400000" sy="-100000" algn="bl" rotWithShape="0"/>
              <a:softEdge rad="12700"/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4" name="Text Box 1055"/>
            <p:cNvSpPr txBox="1">
              <a:spLocks noChangeArrowheads="1"/>
            </p:cNvSpPr>
            <p:nvPr/>
          </p:nvSpPr>
          <p:spPr bwMode="auto">
            <a:xfrm>
              <a:off x="251619" y="2174411"/>
              <a:ext cx="10795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REGULAR</a:t>
              </a:r>
            </a:p>
          </p:txBody>
        </p:sp>
      </p:grpSp>
      <p:grpSp>
        <p:nvGrpSpPr>
          <p:cNvPr id="18436" name="Grupo 18"/>
          <p:cNvGrpSpPr>
            <a:grpSpLocks/>
          </p:cNvGrpSpPr>
          <p:nvPr/>
        </p:nvGrpSpPr>
        <p:grpSpPr bwMode="auto">
          <a:xfrm>
            <a:off x="179388" y="3070027"/>
            <a:ext cx="1223962" cy="935037"/>
            <a:chOff x="179388" y="3573463"/>
            <a:chExt cx="1223962" cy="935037"/>
          </a:xfrm>
        </p:grpSpPr>
        <p:sp>
          <p:nvSpPr>
            <p:cNvPr id="7" name="Elipse 6"/>
            <p:cNvSpPr/>
            <p:nvPr/>
          </p:nvSpPr>
          <p:spPr bwMode="auto">
            <a:xfrm>
              <a:off x="280242" y="3573463"/>
              <a:ext cx="1022254" cy="935037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  <a:reflection blurRad="6350" stA="52000" endA="300" endPos="35000" dir="5400000" sy="-100000" algn="bl" rotWithShape="0"/>
              <a:softEdge rad="12700"/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2" name="Text Box 1055"/>
            <p:cNvSpPr txBox="1">
              <a:spLocks noChangeArrowheads="1"/>
            </p:cNvSpPr>
            <p:nvPr/>
          </p:nvSpPr>
          <p:spPr bwMode="auto">
            <a:xfrm>
              <a:off x="179388" y="3902624"/>
              <a:ext cx="122396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CONTRATAR</a:t>
              </a:r>
            </a:p>
          </p:txBody>
        </p:sp>
      </p:grpSp>
      <p:grpSp>
        <p:nvGrpSpPr>
          <p:cNvPr id="18437" name="Grupo 20"/>
          <p:cNvGrpSpPr>
            <a:grpSpLocks/>
          </p:cNvGrpSpPr>
          <p:nvPr/>
        </p:nvGrpSpPr>
        <p:grpSpPr bwMode="auto">
          <a:xfrm>
            <a:off x="179388" y="5228679"/>
            <a:ext cx="1287462" cy="936625"/>
            <a:chOff x="259584" y="5300663"/>
            <a:chExt cx="1094427" cy="936625"/>
          </a:xfrm>
        </p:grpSpPr>
        <p:sp>
          <p:nvSpPr>
            <p:cNvPr id="10" name="Elipse 9"/>
            <p:cNvSpPr/>
            <p:nvPr/>
          </p:nvSpPr>
          <p:spPr bwMode="auto">
            <a:xfrm>
              <a:off x="295749" y="5300663"/>
              <a:ext cx="1022097" cy="936625"/>
            </a:xfrm>
            <a:prstGeom prst="ellipse">
              <a:avLst/>
            </a:prstGeom>
            <a:solidFill>
              <a:srgbClr val="336699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  <a:reflection blurRad="6350" stA="52000" endA="300" endPos="35000" dir="5400000" sy="-100000" algn="bl" rotWithShape="0"/>
              <a:softEdge rad="12700"/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0" name="Text Box 1055"/>
            <p:cNvSpPr txBox="1">
              <a:spLocks noChangeArrowheads="1"/>
            </p:cNvSpPr>
            <p:nvPr/>
          </p:nvSpPr>
          <p:spPr bwMode="auto">
            <a:xfrm>
              <a:off x="259584" y="5638170"/>
              <a:ext cx="1094427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FISCALIZAR</a:t>
              </a:r>
            </a:p>
          </p:txBody>
        </p:sp>
      </p:grpSp>
      <p:sp>
        <p:nvSpPr>
          <p:cNvPr id="12" name="Título 1"/>
          <p:cNvSpPr txBox="1">
            <a:spLocks/>
          </p:cNvSpPr>
          <p:nvPr/>
        </p:nvSpPr>
        <p:spPr bwMode="auto">
          <a:xfrm>
            <a:off x="2411413" y="0"/>
            <a:ext cx="6732587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lnSpc>
                <a:spcPct val="80000"/>
              </a:lnSpc>
              <a:defRPr/>
            </a:pPr>
            <a:r>
              <a:rPr lang="pt-BR" sz="2400" b="1" kern="0" dirty="0">
                <a:latin typeface="Times New Roman" pitchFamily="18" charset="0"/>
                <a:ea typeface="+mj-ea"/>
                <a:cs typeface="Times New Roman" pitchFamily="18" charset="0"/>
              </a:rPr>
              <a:t>ANP</a:t>
            </a:r>
          </a:p>
          <a:p>
            <a:pPr algn="r" eaLnBrk="0" hangingPunct="0">
              <a:lnSpc>
                <a:spcPct val="80000"/>
              </a:lnSpc>
              <a:defRPr/>
            </a:pPr>
            <a:r>
              <a:rPr lang="pt-BR" sz="2400" b="1" kern="0" dirty="0">
                <a:latin typeface="Times New Roman" pitchFamily="18" charset="0"/>
                <a:ea typeface="+mj-ea"/>
                <a:cs typeface="Times New Roman" pitchFamily="18" charset="0"/>
              </a:rPr>
              <a:t>Responsabilidades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ângulo 25"/>
          <p:cNvSpPr/>
          <p:nvPr/>
        </p:nvSpPr>
        <p:spPr bwMode="auto">
          <a:xfrm>
            <a:off x="0" y="1556792"/>
            <a:ext cx="3707904" cy="295466"/>
          </a:xfrm>
          <a:prstGeom prst="rect">
            <a:avLst/>
          </a:prstGeom>
          <a:solidFill>
            <a:schemeClr val="accent2">
              <a:lumMod val="75000"/>
              <a:alpha val="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Imagem 7" descr="CadeiaIGN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1484784"/>
            <a:ext cx="4608512" cy="5115448"/>
          </a:xfrm>
          <a:prstGeom prst="rect">
            <a:avLst/>
          </a:prstGeom>
        </p:spPr>
      </p:pic>
      <p:sp>
        <p:nvSpPr>
          <p:cNvPr id="28" name="Retângulo 27"/>
          <p:cNvSpPr/>
          <p:nvPr/>
        </p:nvSpPr>
        <p:spPr bwMode="auto">
          <a:xfrm>
            <a:off x="0" y="2308539"/>
            <a:ext cx="5364088" cy="295466"/>
          </a:xfrm>
          <a:prstGeom prst="rect">
            <a:avLst/>
          </a:prstGeom>
          <a:solidFill>
            <a:schemeClr val="accent5">
              <a:alpha val="1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tângulo 32"/>
          <p:cNvSpPr/>
          <p:nvPr/>
        </p:nvSpPr>
        <p:spPr bwMode="auto">
          <a:xfrm>
            <a:off x="5364088" y="2924944"/>
            <a:ext cx="3779912" cy="295466"/>
          </a:xfrm>
          <a:prstGeom prst="rect">
            <a:avLst/>
          </a:prstGeom>
          <a:solidFill>
            <a:srgbClr val="FFFF00">
              <a:alpha val="1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753072" y="44624"/>
            <a:ext cx="6355432" cy="1143000"/>
          </a:xfrm>
        </p:spPr>
        <p:txBody>
          <a:bodyPr/>
          <a:lstStyle/>
          <a:p>
            <a:pPr algn="r">
              <a:defRPr/>
            </a:pPr>
            <a:r>
              <a:rPr lang="pt-BR" sz="2400" b="1" kern="0" dirty="0" smtClean="0">
                <a:latin typeface="Times New Roman" pitchFamily="18" charset="0"/>
                <a:cs typeface="Times New Roman" pitchFamily="18" charset="0"/>
              </a:rPr>
              <a:t>Estrutura da Indústria do Gás Natural</a:t>
            </a:r>
          </a:p>
        </p:txBody>
      </p:sp>
      <p:cxnSp>
        <p:nvCxnSpPr>
          <p:cNvPr id="10" name="Conector reto 9"/>
          <p:cNvCxnSpPr/>
          <p:nvPr/>
        </p:nvCxnSpPr>
        <p:spPr bwMode="auto">
          <a:xfrm flipH="1">
            <a:off x="1460788" y="4610864"/>
            <a:ext cx="3024336" cy="1656184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ector reto 13"/>
          <p:cNvCxnSpPr/>
          <p:nvPr/>
        </p:nvCxnSpPr>
        <p:spPr bwMode="auto">
          <a:xfrm flipV="1">
            <a:off x="5364088" y="2924944"/>
            <a:ext cx="0" cy="1656184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ector reto 15"/>
          <p:cNvCxnSpPr/>
          <p:nvPr/>
        </p:nvCxnSpPr>
        <p:spPr bwMode="auto">
          <a:xfrm flipV="1">
            <a:off x="5364088" y="1556792"/>
            <a:ext cx="2376264" cy="1368152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tângulo 16"/>
          <p:cNvSpPr/>
          <p:nvPr/>
        </p:nvSpPr>
        <p:spPr>
          <a:xfrm>
            <a:off x="4780591" y="1942851"/>
            <a:ext cx="309634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pt-BR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Monopólio da União</a:t>
            </a:r>
            <a:endParaRPr lang="pt-BR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1331640" y="5354996"/>
            <a:ext cx="381642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pt-BR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Monopólio dos Estados</a:t>
            </a:r>
            <a:endParaRPr lang="pt-BR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0" y="1455167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Upstream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0" y="2996952"/>
            <a:ext cx="2267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Midstream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948264" y="4869160"/>
            <a:ext cx="2267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Downstream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2915816" y="148478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E&amp;P</a:t>
            </a:r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tângulo 28"/>
          <p:cNvSpPr/>
          <p:nvPr/>
        </p:nvSpPr>
        <p:spPr bwMode="auto">
          <a:xfrm>
            <a:off x="3203848" y="2060848"/>
            <a:ext cx="2160240" cy="295466"/>
          </a:xfrm>
          <a:prstGeom prst="rect">
            <a:avLst/>
          </a:prstGeom>
          <a:solidFill>
            <a:schemeClr val="accent5">
              <a:alpha val="1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681484" y="1853459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Processamento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2558804" y="4068361"/>
            <a:ext cx="1293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Estocagem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2684486" y="2852936"/>
            <a:ext cx="1311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Times New Roman" pitchFamily="18" charset="0"/>
                <a:cs typeface="Times New Roman" pitchFamily="18" charset="0"/>
              </a:rPr>
              <a:t>Transporte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tângulo 33"/>
          <p:cNvSpPr/>
          <p:nvPr/>
        </p:nvSpPr>
        <p:spPr bwMode="auto">
          <a:xfrm>
            <a:off x="4490894" y="4608000"/>
            <a:ext cx="864000" cy="295466"/>
          </a:xfrm>
          <a:prstGeom prst="rect">
            <a:avLst/>
          </a:prstGeom>
          <a:solidFill>
            <a:srgbClr val="FFFF00">
              <a:alpha val="1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Conector reto 42"/>
          <p:cNvCxnSpPr/>
          <p:nvPr/>
        </p:nvCxnSpPr>
        <p:spPr bwMode="auto">
          <a:xfrm flipH="1">
            <a:off x="4500000" y="4610864"/>
            <a:ext cx="864000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CaixaDeTexto 53"/>
          <p:cNvSpPr txBox="1"/>
          <p:nvPr/>
        </p:nvSpPr>
        <p:spPr>
          <a:xfrm>
            <a:off x="6660232" y="3501008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Distribuição de gás canalizado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4427984" y="3068960"/>
            <a:ext cx="1143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 err="1" smtClean="0">
                <a:latin typeface="Times New Roman" pitchFamily="18" charset="0"/>
                <a:cs typeface="Times New Roman" pitchFamily="18" charset="0"/>
              </a:rPr>
              <a:t>city-gates</a:t>
            </a:r>
            <a:endParaRPr lang="pt-BR" sz="1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Conector de seta reta 56"/>
          <p:cNvCxnSpPr/>
          <p:nvPr/>
        </p:nvCxnSpPr>
        <p:spPr bwMode="auto">
          <a:xfrm>
            <a:off x="5004048" y="3356992"/>
            <a:ext cx="288032" cy="288032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Conector de seta reta 57"/>
          <p:cNvCxnSpPr/>
          <p:nvPr/>
        </p:nvCxnSpPr>
        <p:spPr bwMode="auto">
          <a:xfrm>
            <a:off x="4932040" y="3429000"/>
            <a:ext cx="288032" cy="50405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CaixaDeTexto 62"/>
          <p:cNvSpPr txBox="1"/>
          <p:nvPr/>
        </p:nvSpPr>
        <p:spPr>
          <a:xfrm>
            <a:off x="0" y="6654552"/>
            <a:ext cx="35638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smtClean="0">
                <a:latin typeface="Times New Roman" pitchFamily="18" charset="0"/>
                <a:cs typeface="Times New Roman" pitchFamily="18" charset="0"/>
              </a:rPr>
              <a:t>Fonte: Figura adaptada do site da Northwest Gas Association </a:t>
            </a:r>
            <a:endParaRPr lang="pt-BR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107950" y="1412875"/>
            <a:ext cx="8928100" cy="5111750"/>
          </a:xfrm>
          <a:prstGeom prst="roundRect">
            <a:avLst>
              <a:gd name="adj" fmla="val 16667"/>
            </a:avLst>
          </a:prstGeom>
          <a:solidFill>
            <a:schemeClr val="tx2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pt-BR" sz="1400" b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179388" y="1484313"/>
            <a:ext cx="8777287" cy="4900612"/>
          </a:xfrm>
          <a:prstGeom prst="roundRect">
            <a:avLst>
              <a:gd name="adj" fmla="val 16667"/>
            </a:avLst>
          </a:prstGeom>
          <a:solidFill>
            <a:srgbClr val="DEDEDE">
              <a:alpha val="80000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>
              <a:buFontTx/>
              <a:buChar char="-"/>
              <a:defRPr/>
            </a:pPr>
            <a:endParaRPr lang="pt-BR" sz="1400" dirty="0"/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2411413" y="115888"/>
            <a:ext cx="6697662" cy="928687"/>
          </a:xfrm>
          <a:prstGeom prst="rect">
            <a:avLst/>
          </a:prstGeom>
          <a:noFill/>
          <a:ln w="12699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Regulação para o Gás Natural</a:t>
            </a:r>
          </a:p>
          <a:p>
            <a:pPr algn="r" eaLnBrk="0" hangingPunct="0">
              <a:defRPr/>
            </a:pPr>
            <a:r>
              <a:rPr lang="pt-BR" sz="24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(Lei nº 11.909/09 e Decreto nº 7.382/10) </a:t>
            </a:r>
          </a:p>
        </p:txBody>
      </p:sp>
      <p:pic>
        <p:nvPicPr>
          <p:cNvPr id="5" name="Imagem 4" descr="fotoDuto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472" y="3639300"/>
            <a:ext cx="1367992" cy="10858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7414" name="Retângulo 5"/>
          <p:cNvSpPr>
            <a:spLocks noChangeArrowheads="1"/>
          </p:cNvSpPr>
          <p:nvPr/>
        </p:nvSpPr>
        <p:spPr bwMode="auto">
          <a:xfrm>
            <a:off x="358775" y="4389438"/>
            <a:ext cx="8677275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b="1" dirty="0">
                <a:latin typeface="Times New Roman" pitchFamily="18" charset="0"/>
                <a:cs typeface="Times New Roman" pitchFamily="18" charset="0"/>
              </a:rPr>
              <a:t>ANP </a:t>
            </a:r>
          </a:p>
          <a:p>
            <a:pPr algn="just">
              <a:buFont typeface="Arial" pitchFamily="34" charset="0"/>
              <a:buChar char="•"/>
            </a:pPr>
            <a:r>
              <a:rPr lang="pt-BR" sz="1600" b="1" dirty="0">
                <a:latin typeface="Times New Roman" pitchFamily="18" charset="0"/>
                <a:cs typeface="Times New Roman" pitchFamily="18" charset="0"/>
              </a:rPr>
              <a:t> Implementação da política</a:t>
            </a:r>
          </a:p>
          <a:p>
            <a:pPr algn="just"/>
            <a:endParaRPr lang="pt-BR" sz="16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1600" b="1" dirty="0">
                <a:latin typeface="Times New Roman" pitchFamily="18" charset="0"/>
                <a:cs typeface="Times New Roman" pitchFamily="18" charset="0"/>
              </a:rPr>
              <a:t> Elaboração de regulamentações complementares ao novo marco legal existente → Processo transparente precedido de audiência pública</a:t>
            </a:r>
          </a:p>
          <a:p>
            <a:pPr algn="just">
              <a:buFont typeface="Courier New" pitchFamily="49" charset="0"/>
              <a:buChar char="o"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Courier New" pitchFamily="49" charset="0"/>
              <a:buChar char="o"/>
            </a:pPr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5" name="Retângulo 6"/>
          <p:cNvSpPr>
            <a:spLocks noChangeArrowheads="1"/>
          </p:cNvSpPr>
          <p:nvPr/>
        </p:nvSpPr>
        <p:spPr bwMode="auto">
          <a:xfrm>
            <a:off x="250825" y="1484313"/>
            <a:ext cx="864235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Objetivos</a:t>
            </a:r>
          </a:p>
          <a:p>
            <a:pPr algn="ctr"/>
            <a:endParaRPr lang="pt-BR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600" b="1" dirty="0">
                <a:latin typeface="Times New Roman" pitchFamily="18" charset="0"/>
                <a:cs typeface="Times New Roman" pitchFamily="18" charset="0"/>
              </a:rPr>
              <a:t> Assegurar um ambiente concorrencial através da garantia do livre acesso aos gasodutos de transporte →  </a:t>
            </a:r>
            <a:r>
              <a:rPr lang="pt-BR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expansão do mercado</a:t>
            </a:r>
          </a:p>
          <a:p>
            <a:pPr algn="just"/>
            <a:endParaRPr lang="pt-BR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1600" b="1" dirty="0">
                <a:latin typeface="Times New Roman" pitchFamily="18" charset="0"/>
                <a:cs typeface="Times New Roman" pitchFamily="18" charset="0"/>
              </a:rPr>
              <a:t> Atração de investimentos em E&amp;P e em infraestrutura de transporte</a:t>
            </a:r>
          </a:p>
          <a:p>
            <a:pPr algn="just"/>
            <a:endParaRPr lang="pt-BR" sz="16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Implementação do Plano Decenal de Expansão da Malha de Transporte Dutoviário do País (PEMAT)</a:t>
            </a:r>
            <a:endParaRPr lang="pt-BR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468313" y="5805488"/>
            <a:ext cx="828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Lei do Gás e novas regulamentações: evolução do marco legal e regulatório, porém </a:t>
            </a:r>
            <a:r>
              <a:rPr lang="pt-BR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 tornou bastante complexo</a:t>
            </a:r>
            <a:endParaRPr lang="pt-BR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6296" y="6669360"/>
            <a:ext cx="1905000" cy="144016"/>
          </a:xfrm>
          <a:prstGeom prst="rect">
            <a:avLst/>
          </a:prstGeom>
          <a:noFill/>
        </p:spPr>
        <p:txBody>
          <a:bodyPr/>
          <a:lstStyle/>
          <a:p>
            <a:fld id="{4B025DB0-670B-4347-B688-E2488DEE4B4F}" type="slidenum">
              <a:rPr lang="el-GR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l-G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1400</Words>
  <Application>Microsoft Office PowerPoint</Application>
  <PresentationFormat>Apresentação na tela (4:3)</PresentationFormat>
  <Paragraphs>228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Slide 1</vt:lpstr>
      <vt:lpstr> </vt:lpstr>
      <vt:lpstr>Mercados Potenciais</vt:lpstr>
      <vt:lpstr>Slide 4</vt:lpstr>
      <vt:lpstr>Slide 5</vt:lpstr>
      <vt:lpstr>Principais Marcos Legais da Indústria do Gás Natural no Brasil</vt:lpstr>
      <vt:lpstr>Slide 7</vt:lpstr>
      <vt:lpstr>Estrutura da Indústria do Gás Natural</vt:lpstr>
      <vt:lpstr>Slide 9</vt:lpstr>
      <vt:lpstr>Slide 10</vt:lpstr>
      <vt:lpstr>Slide 11</vt:lpstr>
      <vt:lpstr>Potenciais Benefícios da Lei do Gás</vt:lpstr>
      <vt:lpstr>Fragilidades Relacionadas à Lei do Gás</vt:lpstr>
      <vt:lpstr>Slide 14</vt:lpstr>
      <vt:lpstr>Slide 15</vt:lpstr>
      <vt:lpstr>Slide 16</vt:lpstr>
    </vt:vector>
  </TitlesOfParts>
  <Company>ANP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helopes</dc:creator>
  <cp:lastModifiedBy>Usuário do Windows</cp:lastModifiedBy>
  <cp:revision>230</cp:revision>
  <dcterms:created xsi:type="dcterms:W3CDTF">2011-08-10T20:01:37Z</dcterms:created>
  <dcterms:modified xsi:type="dcterms:W3CDTF">2013-09-20T14:55:06Z</dcterms:modified>
</cp:coreProperties>
</file>