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DABD-5316-3E4B-8E7D-13DBDFFFF6A6}" type="datetimeFigureOut">
              <a:rPr lang="en-US" smtClean="0"/>
              <a:t>20/05/15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FA2F-FB69-9E46-9541-E10D3724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06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DABD-5316-3E4B-8E7D-13DBDFFFF6A6}" type="datetimeFigureOut">
              <a:rPr lang="en-US" smtClean="0"/>
              <a:t>20/05/15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FA2F-FB69-9E46-9541-E10D3724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DABD-5316-3E4B-8E7D-13DBDFFFF6A6}" type="datetimeFigureOut">
              <a:rPr lang="en-US" smtClean="0"/>
              <a:t>20/05/15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FA2F-FB69-9E46-9541-E10D3724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5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DABD-5316-3E4B-8E7D-13DBDFFFF6A6}" type="datetimeFigureOut">
              <a:rPr lang="en-US" smtClean="0"/>
              <a:t>20/05/15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FA2F-FB69-9E46-9541-E10D3724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5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DABD-5316-3E4B-8E7D-13DBDFFFF6A6}" type="datetimeFigureOut">
              <a:rPr lang="en-US" smtClean="0"/>
              <a:t>20/05/15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FA2F-FB69-9E46-9541-E10D3724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DABD-5316-3E4B-8E7D-13DBDFFFF6A6}" type="datetimeFigureOut">
              <a:rPr lang="en-US" smtClean="0"/>
              <a:t>20/05/15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FA2F-FB69-9E46-9541-E10D3724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67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DABD-5316-3E4B-8E7D-13DBDFFFF6A6}" type="datetimeFigureOut">
              <a:rPr lang="en-US" smtClean="0"/>
              <a:t>20/05/15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FA2F-FB69-9E46-9541-E10D3724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3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DABD-5316-3E4B-8E7D-13DBDFFFF6A6}" type="datetimeFigureOut">
              <a:rPr lang="en-US" smtClean="0"/>
              <a:t>20/05/15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FA2F-FB69-9E46-9541-E10D3724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2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DABD-5316-3E4B-8E7D-13DBDFFFF6A6}" type="datetimeFigureOut">
              <a:rPr lang="en-US" smtClean="0"/>
              <a:t>20/05/15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FA2F-FB69-9E46-9541-E10D3724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7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DABD-5316-3E4B-8E7D-13DBDFFFF6A6}" type="datetimeFigureOut">
              <a:rPr lang="en-US" smtClean="0"/>
              <a:t>20/05/15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FA2F-FB69-9E46-9541-E10D3724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8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DABD-5316-3E4B-8E7D-13DBDFFFF6A6}" type="datetimeFigureOut">
              <a:rPr lang="en-US" smtClean="0"/>
              <a:t>20/05/15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FA2F-FB69-9E46-9541-E10D3724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2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0DABD-5316-3E4B-8E7D-13DBDFFFF6A6}" type="datetimeFigureOut">
              <a:rPr lang="en-US" smtClean="0"/>
              <a:t>20/05/15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DFA2F-FB69-9E46-9541-E10D3724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9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O </a:t>
            </a:r>
            <a:r>
              <a:rPr lang="en-US" sz="3600" b="1" dirty="0" err="1"/>
              <a:t>ajuste</a:t>
            </a:r>
            <a:r>
              <a:rPr lang="en-US" sz="3600" b="1" dirty="0"/>
              <a:t> fiscal e </a:t>
            </a:r>
            <a:r>
              <a:rPr lang="en-US" sz="3600" b="1" dirty="0" err="1"/>
              <a:t>seus</a:t>
            </a:r>
            <a:r>
              <a:rPr lang="en-US" sz="3600" b="1" dirty="0"/>
              <a:t> </a:t>
            </a:r>
            <a:r>
              <a:rPr lang="en-US" sz="3600" b="1" dirty="0" err="1"/>
              <a:t>impactos</a:t>
            </a:r>
            <a:r>
              <a:rPr lang="en-US" sz="3600" b="1" dirty="0"/>
              <a:t> </a:t>
            </a:r>
            <a:r>
              <a:rPr lang="en-US" sz="3600" b="1" dirty="0" err="1"/>
              <a:t>econômicos</a:t>
            </a:r>
            <a:r>
              <a:rPr lang="en-US" sz="3600" b="1" dirty="0"/>
              <a:t>, </a:t>
            </a:r>
            <a:r>
              <a:rPr lang="en-US" sz="3600" b="1" dirty="0" err="1"/>
              <a:t>bem</a:t>
            </a:r>
            <a:r>
              <a:rPr lang="en-US" sz="3600" b="1" dirty="0"/>
              <a:t> </a:t>
            </a:r>
            <a:r>
              <a:rPr lang="en-US" sz="3600" b="1" dirty="0" err="1"/>
              <a:t>como</a:t>
            </a:r>
            <a:r>
              <a:rPr lang="en-US" sz="3600" b="1" dirty="0"/>
              <a:t> </a:t>
            </a:r>
            <a:r>
              <a:rPr lang="en-US" sz="3600" b="1" dirty="0" err="1"/>
              <a:t>os</a:t>
            </a:r>
            <a:r>
              <a:rPr lang="en-US" sz="3600" b="1" dirty="0"/>
              <a:t> </a:t>
            </a:r>
            <a:r>
              <a:rPr lang="en-US" sz="3600" b="1" dirty="0" err="1"/>
              <a:t>diagnósticos</a:t>
            </a:r>
            <a:r>
              <a:rPr lang="en-US" sz="3600" b="1" dirty="0"/>
              <a:t> dos </a:t>
            </a:r>
            <a:r>
              <a:rPr lang="en-US" sz="3600" b="1" dirty="0" err="1"/>
              <a:t>problemas</a:t>
            </a:r>
            <a:r>
              <a:rPr lang="en-US" sz="3600" b="1" dirty="0"/>
              <a:t> da </a:t>
            </a:r>
            <a:r>
              <a:rPr lang="en-US" sz="3600" b="1" dirty="0" err="1"/>
              <a:t>economia</a:t>
            </a:r>
            <a:r>
              <a:rPr lang="en-US" sz="3600" b="1" dirty="0"/>
              <a:t> </a:t>
            </a:r>
            <a:r>
              <a:rPr lang="en-US" sz="3600" b="1" dirty="0" err="1" smtClean="0"/>
              <a:t>brasileira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4995" y="47625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Audiência</a:t>
            </a:r>
            <a:r>
              <a:rPr lang="en-US" dirty="0" smtClean="0"/>
              <a:t> </a:t>
            </a:r>
            <a:r>
              <a:rPr lang="en-US" dirty="0" err="1" smtClean="0"/>
              <a:t>pública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Comissão</a:t>
            </a:r>
            <a:r>
              <a:rPr lang="en-US" dirty="0" smtClean="0"/>
              <a:t> de </a:t>
            </a:r>
            <a:r>
              <a:rPr lang="en-US" dirty="0" err="1" smtClean="0"/>
              <a:t>Desenvolvimento</a:t>
            </a:r>
            <a:r>
              <a:rPr lang="en-US" dirty="0" smtClean="0"/>
              <a:t> </a:t>
            </a:r>
            <a:r>
              <a:rPr lang="en-US" dirty="0" err="1" smtClean="0"/>
              <a:t>Econômico</a:t>
            </a:r>
            <a:endParaRPr lang="en-US" dirty="0" smtClean="0"/>
          </a:p>
          <a:p>
            <a:r>
              <a:rPr lang="en-US" dirty="0" smtClean="0"/>
              <a:t>21/05/15, 9:30 h.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Plenário</a:t>
            </a:r>
            <a:r>
              <a:rPr lang="en-US" dirty="0" smtClean="0"/>
              <a:t> 5, </a:t>
            </a:r>
            <a:r>
              <a:rPr lang="en-US" dirty="0" err="1" smtClean="0"/>
              <a:t>Anexo</a:t>
            </a:r>
            <a:r>
              <a:rPr lang="en-US" dirty="0" smtClean="0"/>
              <a:t> II, da </a:t>
            </a:r>
            <a:r>
              <a:rPr lang="en-US" dirty="0" err="1" smtClean="0"/>
              <a:t>Câmara</a:t>
            </a:r>
            <a:r>
              <a:rPr lang="en-US" dirty="0" smtClean="0"/>
              <a:t> dos </a:t>
            </a:r>
            <a:r>
              <a:rPr lang="en-US" dirty="0" err="1" smtClean="0"/>
              <a:t>Deputados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46875" y="4240003"/>
            <a:ext cx="25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</a:t>
            </a:r>
            <a:r>
              <a:rPr lang="en-US" dirty="0" err="1" smtClean="0"/>
              <a:t>aul_velloso@uol.com.br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239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113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08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092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81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3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7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78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17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664"/>
          <a:stretch/>
        </p:blipFill>
        <p:spPr>
          <a:xfrm>
            <a:off x="25400" y="0"/>
            <a:ext cx="9069272" cy="64009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9215" y="6554594"/>
            <a:ext cx="1598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Fonte</a:t>
            </a:r>
            <a:r>
              <a:rPr lang="en-US" sz="1200" dirty="0" smtClean="0"/>
              <a:t>: </a:t>
            </a:r>
            <a:r>
              <a:rPr lang="en-US" sz="1200" dirty="0" err="1" smtClean="0"/>
              <a:t>Banco</a:t>
            </a:r>
            <a:r>
              <a:rPr lang="en-US" sz="1200" dirty="0" smtClean="0"/>
              <a:t> Mundial.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631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261"/>
          <a:stretch/>
        </p:blipFill>
        <p:spPr>
          <a:xfrm>
            <a:off x="0" y="0"/>
            <a:ext cx="9126966" cy="63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2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3933"/>
          <a:stretch/>
        </p:blipFill>
        <p:spPr>
          <a:xfrm>
            <a:off x="0" y="0"/>
            <a:ext cx="9144000" cy="58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35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500"/>
            <a:ext cx="9144000" cy="59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86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4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86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55</Words>
  <Application>Microsoft Macintosh PowerPoint</Application>
  <PresentationFormat>On-screen Show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O ajuste fiscal e seus impactos econômicos, bem como os diagnósticos dos problemas da economia brasileira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ajuste fiscal e seus impactos econômicos, bem como os diagnósticos dos problemas da economia brasileira</dc:title>
  <dc:creator>Mac</dc:creator>
  <cp:lastModifiedBy>Mac</cp:lastModifiedBy>
  <cp:revision>9</cp:revision>
  <dcterms:created xsi:type="dcterms:W3CDTF">2015-05-20T18:08:58Z</dcterms:created>
  <dcterms:modified xsi:type="dcterms:W3CDTF">2015-05-20T20:25:30Z</dcterms:modified>
</cp:coreProperties>
</file>