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9" r:id="rId3"/>
    <p:sldMasterId id="2147483673" r:id="rId4"/>
    <p:sldMasterId id="2147483675" r:id="rId5"/>
    <p:sldMasterId id="2147483687" r:id="rId6"/>
    <p:sldMasterId id="2147483692" r:id="rId7"/>
  </p:sldMasterIdLst>
  <p:notesMasterIdLst>
    <p:notesMasterId r:id="rId33"/>
  </p:notesMasterIdLst>
  <p:sldIdLst>
    <p:sldId id="605" r:id="rId8"/>
    <p:sldId id="543" r:id="rId9"/>
    <p:sldId id="579" r:id="rId10"/>
    <p:sldId id="682" r:id="rId11"/>
    <p:sldId id="2000" r:id="rId12"/>
    <p:sldId id="257" r:id="rId13"/>
    <p:sldId id="1996" r:id="rId14"/>
    <p:sldId id="265" r:id="rId15"/>
    <p:sldId id="2001" r:id="rId16"/>
    <p:sldId id="683" r:id="rId17"/>
    <p:sldId id="2007" r:id="rId18"/>
    <p:sldId id="551" r:id="rId19"/>
    <p:sldId id="2008" r:id="rId20"/>
    <p:sldId id="2002" r:id="rId21"/>
    <p:sldId id="1998" r:id="rId22"/>
    <p:sldId id="2004" r:id="rId23"/>
    <p:sldId id="2005" r:id="rId24"/>
    <p:sldId id="2006" r:id="rId25"/>
    <p:sldId id="614" r:id="rId26"/>
    <p:sldId id="522" r:id="rId27"/>
    <p:sldId id="615" r:id="rId28"/>
    <p:sldId id="2003" r:id="rId29"/>
    <p:sldId id="679" r:id="rId30"/>
    <p:sldId id="383" r:id="rId31"/>
    <p:sldId id="309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dya.souza\Downloads\Dados_Sa&#250;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nderson.rocha\Downloads\2588-268tipovinculoraistipovinculonfdados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Graf1!$B$9</c:f>
              <c:strCache>
                <c:ptCount val="1"/>
                <c:pt idx="0">
                  <c:v>1980</c:v>
                </c:pt>
              </c:strCache>
            </c:strRef>
          </c:tx>
          <c:spPr>
            <a:solidFill>
              <a:srgbClr val="8DB9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C0FA51F-2531-406A-A159-AF51FE0288AE}" type="VALUE">
                      <a:rPr lang="en-US">
                        <a:solidFill>
                          <a:srgbClr val="8DB900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A8-4082-A234-6FBACA604B5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114970A-A769-472D-9106-7F02AE5A11B4}" type="VALUE">
                      <a:rPr lang="en-US">
                        <a:solidFill>
                          <a:srgbClr val="8DB900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A8-4082-A234-6FBACA604B5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73DEC54-F5DD-4FCE-B131-747D0A962E8F}" type="VALUE">
                      <a:rPr lang="en-US">
                        <a:solidFill>
                          <a:srgbClr val="8DB900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0A8-4082-A234-6FBACA604B5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Graf1!$C$11:$E$11</c:f>
              <c:strCache>
                <c:ptCount val="3"/>
                <c:pt idx="0">
                  <c:v>União</c:v>
                </c:pt>
                <c:pt idx="1">
                  <c:v>Estados e o DF</c:v>
                </c:pt>
                <c:pt idx="2">
                  <c:v>Municipios</c:v>
                </c:pt>
              </c:strCache>
            </c:strRef>
          </c:cat>
          <c:val>
            <c:numRef>
              <c:f>Graf1!$C$9:$E$9</c:f>
              <c:numCache>
                <c:formatCode>0%</c:formatCode>
                <c:ptCount val="3"/>
                <c:pt idx="0">
                  <c:v>0.16</c:v>
                </c:pt>
                <c:pt idx="1">
                  <c:v>0.41</c:v>
                </c:pt>
                <c:pt idx="2">
                  <c:v>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A8-4082-A234-6FBACA604B5E}"/>
            </c:ext>
          </c:extLst>
        </c:ser>
        <c:ser>
          <c:idx val="1"/>
          <c:order val="1"/>
          <c:tx>
            <c:strRef>
              <c:f>Graf1!$B$7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51A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1CC49DE2-DEC4-4BED-80CA-441F6C680773}" type="VALUE">
                      <a:rPr lang="en-US" sz="1600">
                        <a:solidFill>
                          <a:srgbClr val="0051A0"/>
                        </a:solidFill>
                        <a:latin typeface="Arial Black" panose="020B0A04020102020204" pitchFamily="34" charset="0"/>
                      </a:rPr>
                      <a:pPr>
                        <a:defRPr sz="1600" b="1">
                          <a:latin typeface="Arial Black" panose="020B0A0402010202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0A8-4082-A234-6FBACA604B5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51A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51A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B02746DA-D471-4C78-8A3A-72F446CD7D93}" type="VALUE">
                      <a:rPr lang="en-US" sz="1600">
                        <a:solidFill>
                          <a:srgbClr val="0051A0"/>
                        </a:solidFill>
                        <a:latin typeface="Arial Black" panose="020B0A04020102020204" pitchFamily="34" charset="0"/>
                      </a:rPr>
                      <a:pPr>
                        <a:defRPr sz="1600" b="1">
                          <a:solidFill>
                            <a:srgbClr val="0051A0"/>
                          </a:solidFill>
                          <a:latin typeface="Arial Black" panose="020B0A0402010202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51A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0A8-4082-A234-6FBACA604B5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Graf1!$C$13:$E$13</c:f>
              <c:numCache>
                <c:formatCode>0.0%</c:formatCode>
                <c:ptCount val="3"/>
                <c:pt idx="0">
                  <c:v>2.9386687659164017E-2</c:v>
                </c:pt>
                <c:pt idx="1">
                  <c:v>0.21317215011401028</c:v>
                </c:pt>
                <c:pt idx="2">
                  <c:v>0.77020999318305561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0A8-4082-A234-6FBACA604B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6486736"/>
        <c:axId val="296486344"/>
      </c:barChart>
      <c:catAx>
        <c:axId val="29648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pt-BR"/>
          </a:p>
        </c:txPr>
        <c:crossAx val="296486344"/>
        <c:crosses val="autoZero"/>
        <c:auto val="1"/>
        <c:lblAlgn val="ctr"/>
        <c:lblOffset val="100"/>
        <c:noMultiLvlLbl val="0"/>
      </c:catAx>
      <c:valAx>
        <c:axId val="2964863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648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.41172846891176779"/>
          <c:y val="0.92169599606951025"/>
          <c:w val="0.17282802420705343"/>
          <c:h val="7.83040039304896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'2588-268tipovinculoraistipovinc'!$B$1</c:f>
              <c:strCache>
                <c:ptCount val="1"/>
                <c:pt idx="0">
                  <c:v>União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'2588-268tipovinculoraistipovinc'!$A$34:$A$39</c:f>
              <c:numCache>
                <c:formatCode>General</c:formatCode>
                <c:ptCount val="6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'2588-268tipovinculoraistipovinc'!$B$34:$B$39</c:f>
              <c:numCache>
                <c:formatCode>_-* #,##0_-;\-* #,##0_-;_-* "-"??_-;_-@_-</c:formatCode>
                <c:ptCount val="6"/>
                <c:pt idx="0">
                  <c:v>846291</c:v>
                </c:pt>
                <c:pt idx="1">
                  <c:v>848236</c:v>
                </c:pt>
                <c:pt idx="2">
                  <c:v>806707</c:v>
                </c:pt>
                <c:pt idx="3">
                  <c:v>1214356</c:v>
                </c:pt>
                <c:pt idx="4">
                  <c:v>1128614</c:v>
                </c:pt>
                <c:pt idx="5">
                  <c:v>1077104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7C-46C3-812A-9D626CD8F47E}"/>
            </c:ext>
          </c:extLst>
        </c:ser>
        <c:ser>
          <c:idx val="1"/>
          <c:order val="1"/>
          <c:tx>
            <c:strRef>
              <c:f>'2588-268tipovinculoraistipovinc'!$C$1</c:f>
              <c:strCache>
                <c:ptCount val="1"/>
                <c:pt idx="0">
                  <c:v>Estados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5893473383223918E-17"/>
                  <c:y val="0.19549444002556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786946766447836E-17"/>
                  <c:y val="0.2077128425271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0.20465824190176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3573893532895672E-17"/>
                  <c:y val="0.19243983940016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0.19854904065096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338534893802746E-3"/>
                  <c:y val="0.2046582419017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7C-46C3-812A-9D626CD8F47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'2588-268tipovinculoraistipovinc'!$A$34:$A$39</c:f>
              <c:numCache>
                <c:formatCode>General</c:formatCode>
                <c:ptCount val="6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'2588-268tipovinculoraistipovinc'!$C$34:$C$39</c:f>
              <c:numCache>
                <c:formatCode>_-* #,##0_-;\-* #,##0_-;_-* "-"??_-;_-@_-</c:formatCode>
                <c:ptCount val="6"/>
                <c:pt idx="0">
                  <c:v>2953691</c:v>
                </c:pt>
                <c:pt idx="1">
                  <c:v>3046061</c:v>
                </c:pt>
                <c:pt idx="2">
                  <c:v>3289274</c:v>
                </c:pt>
                <c:pt idx="3">
                  <c:v>3762781</c:v>
                </c:pt>
                <c:pt idx="4">
                  <c:v>3780436</c:v>
                </c:pt>
                <c:pt idx="5">
                  <c:v>3261150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77C-46C3-812A-9D626CD8F47E}"/>
            </c:ext>
          </c:extLst>
        </c:ser>
        <c:ser>
          <c:idx val="2"/>
          <c:order val="2"/>
          <c:tx>
            <c:strRef>
              <c:f>'2588-268tipovinculoraistipovinc'!$D$1</c:f>
              <c:strCache>
                <c:ptCount val="1"/>
                <c:pt idx="0">
                  <c:v>Municipios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0.17716683627316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20160364127636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3573893532895672E-17"/>
                  <c:y val="0.19854904065096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17716683627316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714778706579134E-16"/>
                  <c:y val="0.11607482376517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77C-46C3-812A-9D626CD8F47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2714778706579134E-16"/>
                  <c:y val="0.131347826892174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77C-46C3-812A-9D626CD8F47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t" anchorCtr="0"/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'2588-268tipovinculoraistipovinc'!$A$34:$A$39</c:f>
              <c:numCache>
                <c:formatCode>General</c:formatCode>
                <c:ptCount val="6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'2588-268tipovinculoraistipovinc'!$D$34:$D$39</c:f>
              <c:numCache>
                <c:formatCode>_-* #,##0_-;\-* #,##0_-;_-* "-"??_-;_-@_-</c:formatCode>
                <c:ptCount val="6"/>
                <c:pt idx="0">
                  <c:v>2590061</c:v>
                </c:pt>
                <c:pt idx="1">
                  <c:v>3002470</c:v>
                </c:pt>
                <c:pt idx="2">
                  <c:v>4496587</c:v>
                </c:pt>
                <c:pt idx="3">
                  <c:v>5863200</c:v>
                </c:pt>
                <c:pt idx="4">
                  <c:v>6436192</c:v>
                </c:pt>
                <c:pt idx="5">
                  <c:v>6375225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577C-46C3-812A-9D626CD8F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97885480"/>
        <c:axId val="297889792"/>
      </c:barChart>
      <c:catAx>
        <c:axId val="29788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lang="en-US" sz="1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7889792"/>
        <c:crosses val="autoZero"/>
        <c:auto val="1"/>
        <c:lblAlgn val="ctr"/>
        <c:lblOffset val="100"/>
        <c:noMultiLvlLbl val="0"/>
      </c:catAx>
      <c:valAx>
        <c:axId val="297889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297885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CE9E1C-F3A7-47B7-9B3D-9B0153AC2A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CAA7F45-D102-49B1-83F9-B0841A286450}">
      <dgm:prSet phldrT="[Texto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b="1" dirty="0">
              <a:solidFill>
                <a:schemeClr val="bg1"/>
              </a:solidFill>
              <a:latin typeface="Calibri"/>
              <a:cs typeface="Calibri"/>
            </a:rPr>
            <a:t>99,1% das matrículas públicas em educação infantil </a:t>
          </a:r>
          <a:endParaRPr lang="pt-BR" b="1" dirty="0">
            <a:solidFill>
              <a:schemeClr val="bg1"/>
            </a:solidFill>
          </a:endParaRPr>
        </a:p>
      </dgm:t>
    </dgm:pt>
    <dgm:pt modelId="{505D8A60-EB0C-49C0-BB50-80C8AF85CB29}" type="parTrans" cxnId="{261D8510-9EEA-488B-A2AD-9F2AD55C34C2}">
      <dgm:prSet/>
      <dgm:spPr/>
      <dgm:t>
        <a:bodyPr/>
        <a:lstStyle/>
        <a:p>
          <a:endParaRPr lang="pt-BR"/>
        </a:p>
      </dgm:t>
    </dgm:pt>
    <dgm:pt modelId="{D0E96875-1935-44CB-BCAB-C7E4536B0B00}" type="sibTrans" cxnId="{261D8510-9EEA-488B-A2AD-9F2AD55C34C2}">
      <dgm:prSet/>
      <dgm:spPr/>
      <dgm:t>
        <a:bodyPr/>
        <a:lstStyle/>
        <a:p>
          <a:endParaRPr lang="pt-BR"/>
        </a:p>
      </dgm:t>
    </dgm:pt>
    <dgm:pt modelId="{C59B91AF-D07A-4FD0-8091-95F1D389870F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700" b="1" kern="1200" dirty="0">
              <a:solidFill>
                <a:prstClr val="white"/>
              </a:solidFill>
              <a:latin typeface="Calibri"/>
              <a:ea typeface="+mn-ea"/>
              <a:cs typeface="Calibri"/>
            </a:rPr>
            <a:t>67% de todas as vagas em creches</a:t>
          </a:r>
        </a:p>
      </dgm:t>
    </dgm:pt>
    <dgm:pt modelId="{8A9C9B60-A1E0-49F5-9083-CE10212060CA}" type="parTrans" cxnId="{1571019A-5411-4969-9E66-0C88DE534E24}">
      <dgm:prSet/>
      <dgm:spPr/>
      <dgm:t>
        <a:bodyPr/>
        <a:lstStyle/>
        <a:p>
          <a:endParaRPr lang="pt-BR"/>
        </a:p>
      </dgm:t>
    </dgm:pt>
    <dgm:pt modelId="{16D5A50E-A218-47DE-8E02-F098599E02D4}" type="sibTrans" cxnId="{1571019A-5411-4969-9E66-0C88DE534E24}">
      <dgm:prSet/>
      <dgm:spPr/>
      <dgm:t>
        <a:bodyPr/>
        <a:lstStyle/>
        <a:p>
          <a:endParaRPr lang="pt-BR"/>
        </a:p>
      </dgm:t>
    </dgm:pt>
    <dgm:pt modelId="{CBE1C1A6-DB74-4C01-8872-9AEC9E226605}" type="pres">
      <dgm:prSet presAssocID="{43CE9E1C-F3A7-47B7-9B3D-9B0153AC2AED}" presName="Name0" presStyleCnt="0">
        <dgm:presLayoutVars>
          <dgm:dir/>
          <dgm:animLvl val="lvl"/>
          <dgm:resizeHandles val="exact"/>
        </dgm:presLayoutVars>
      </dgm:prSet>
      <dgm:spPr/>
    </dgm:pt>
    <dgm:pt modelId="{1282492C-24EB-499A-86CB-1B5694A33DC4}" type="pres">
      <dgm:prSet presAssocID="{8CAA7F45-D102-49B1-83F9-B0841A286450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01D572-E299-4963-B23B-4B6D802DA9BD}" type="pres">
      <dgm:prSet presAssocID="{D0E96875-1935-44CB-BCAB-C7E4536B0B00}" presName="parTxOnlySpace" presStyleCnt="0"/>
      <dgm:spPr/>
    </dgm:pt>
    <dgm:pt modelId="{180D7624-DD14-47DB-AF90-75522E392530}" type="pres">
      <dgm:prSet presAssocID="{C59B91AF-D07A-4FD0-8091-95F1D389870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61D8510-9EEA-488B-A2AD-9F2AD55C34C2}" srcId="{43CE9E1C-F3A7-47B7-9B3D-9B0153AC2AED}" destId="{8CAA7F45-D102-49B1-83F9-B0841A286450}" srcOrd="0" destOrd="0" parTransId="{505D8A60-EB0C-49C0-BB50-80C8AF85CB29}" sibTransId="{D0E96875-1935-44CB-BCAB-C7E4536B0B00}"/>
    <dgm:cxn modelId="{6DBA592E-F7B3-4911-BF4A-7E78F31E3A9F}" type="presOf" srcId="{C59B91AF-D07A-4FD0-8091-95F1D389870F}" destId="{180D7624-DD14-47DB-AF90-75522E392530}" srcOrd="0" destOrd="0" presId="urn:microsoft.com/office/officeart/2005/8/layout/chevron1"/>
    <dgm:cxn modelId="{F5D9BD59-BEB6-4E86-91AF-75E3ED7CD5F6}" type="presOf" srcId="{43CE9E1C-F3A7-47B7-9B3D-9B0153AC2AED}" destId="{CBE1C1A6-DB74-4C01-8872-9AEC9E226605}" srcOrd="0" destOrd="0" presId="urn:microsoft.com/office/officeart/2005/8/layout/chevron1"/>
    <dgm:cxn modelId="{306F1819-67E6-4BCB-A479-996DF5DA7FC9}" type="presOf" srcId="{8CAA7F45-D102-49B1-83F9-B0841A286450}" destId="{1282492C-24EB-499A-86CB-1B5694A33DC4}" srcOrd="0" destOrd="0" presId="urn:microsoft.com/office/officeart/2005/8/layout/chevron1"/>
    <dgm:cxn modelId="{1571019A-5411-4969-9E66-0C88DE534E24}" srcId="{43CE9E1C-F3A7-47B7-9B3D-9B0153AC2AED}" destId="{C59B91AF-D07A-4FD0-8091-95F1D389870F}" srcOrd="1" destOrd="0" parTransId="{8A9C9B60-A1E0-49F5-9083-CE10212060CA}" sibTransId="{16D5A50E-A218-47DE-8E02-F098599E02D4}"/>
    <dgm:cxn modelId="{1F7A5CFD-C0A6-4AEC-993B-FA2910462848}" type="presParOf" srcId="{CBE1C1A6-DB74-4C01-8872-9AEC9E226605}" destId="{1282492C-24EB-499A-86CB-1B5694A33DC4}" srcOrd="0" destOrd="0" presId="urn:microsoft.com/office/officeart/2005/8/layout/chevron1"/>
    <dgm:cxn modelId="{FA0467AC-9342-4B38-A043-043BC48CAF61}" type="presParOf" srcId="{CBE1C1A6-DB74-4C01-8872-9AEC9E226605}" destId="{AF01D572-E299-4963-B23B-4B6D802DA9BD}" srcOrd="1" destOrd="0" presId="urn:microsoft.com/office/officeart/2005/8/layout/chevron1"/>
    <dgm:cxn modelId="{9A1A3D18-8321-44A9-AC71-D8193451820F}" type="presParOf" srcId="{CBE1C1A6-DB74-4C01-8872-9AEC9E226605}" destId="{180D7624-DD14-47DB-AF90-75522E39253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DC9B59-0440-4E94-B12C-4EC24594E21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1BEF52-7E91-40D8-85F3-7B1605185ECC}">
      <dgm:prSet phldrT="[Texto]" phldr="0"/>
      <dgm:spPr/>
      <dgm:t>
        <a:bodyPr/>
        <a:lstStyle/>
        <a:p>
          <a:r>
            <a:rPr lang="pt-BR" b="1" dirty="0">
              <a:latin typeface="Calibri" panose="020F0502020204030204" pitchFamily="34" charset="0"/>
              <a:cs typeface="Calibri" panose="020F0502020204030204" pitchFamily="34" charset="0"/>
            </a:rPr>
            <a:t>Meta do país é matricular 100% das crianças de 4 e 5 anos</a:t>
          </a:r>
        </a:p>
      </dgm:t>
    </dgm:pt>
    <dgm:pt modelId="{15DC32E1-C155-4815-953D-EF9A2AE2201E}" type="parTrans" cxnId="{15132A1B-32DA-476D-8411-EC2D5640E546}">
      <dgm:prSet/>
      <dgm:spPr/>
      <dgm:t>
        <a:bodyPr/>
        <a:lstStyle/>
        <a:p>
          <a:endParaRPr lang="pt-BR"/>
        </a:p>
      </dgm:t>
    </dgm:pt>
    <dgm:pt modelId="{F17C765C-0473-4D33-BA46-BB0B9D111C8A}" type="sibTrans" cxnId="{15132A1B-32DA-476D-8411-EC2D5640E546}">
      <dgm:prSet/>
      <dgm:spPr/>
      <dgm:t>
        <a:bodyPr/>
        <a:lstStyle/>
        <a:p>
          <a:endParaRPr lang="pt-BR"/>
        </a:p>
      </dgm:t>
    </dgm:pt>
    <dgm:pt modelId="{A58A58A1-748B-4AB3-B1DD-452AFF10E9A9}">
      <dgm:prSet phldrT="[Texto]" phldr="0"/>
      <dgm:spPr/>
      <dgm:t>
        <a:bodyPr/>
        <a:lstStyle/>
        <a:p>
          <a:r>
            <a:rPr lang="pt-BR" b="1" dirty="0">
              <a:solidFill>
                <a:schemeClr val="bg1"/>
              </a:solidFill>
              <a:latin typeface="Calibri"/>
              <a:cs typeface="Calibri"/>
            </a:rPr>
            <a:t>Faltam apenas 7,3% do total de 6,2 milhões.</a:t>
          </a:r>
          <a:endParaRPr lang="pt-BR" b="1" dirty="0">
            <a:solidFill>
              <a:schemeClr val="bg1"/>
            </a:solidFill>
          </a:endParaRPr>
        </a:p>
      </dgm:t>
    </dgm:pt>
    <dgm:pt modelId="{A177EEBB-DC74-4FEE-9007-9C998B6973C9}" type="parTrans" cxnId="{AAAEDBAD-C1D6-45A2-9043-5DBCC2D26CA1}">
      <dgm:prSet/>
      <dgm:spPr/>
      <dgm:t>
        <a:bodyPr/>
        <a:lstStyle/>
        <a:p>
          <a:endParaRPr lang="pt-BR"/>
        </a:p>
      </dgm:t>
    </dgm:pt>
    <dgm:pt modelId="{1D0B71FD-6421-4DA1-A27B-496226851CA4}" type="sibTrans" cxnId="{AAAEDBAD-C1D6-45A2-9043-5DBCC2D26CA1}">
      <dgm:prSet/>
      <dgm:spPr/>
      <dgm:t>
        <a:bodyPr/>
        <a:lstStyle/>
        <a:p>
          <a:endParaRPr lang="pt-BR"/>
        </a:p>
      </dgm:t>
    </dgm:pt>
    <dgm:pt modelId="{44DC9EC8-EECA-4098-A741-34F0C65904C7}">
      <dgm:prSet phldrT="[Texto]" phldr="0"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HOJE: </a:t>
          </a:r>
          <a:r>
            <a:rPr lang="pt-BR" b="1" dirty="0">
              <a:solidFill>
                <a:schemeClr val="bg1"/>
              </a:solidFill>
              <a:latin typeface="Calibri"/>
              <a:cs typeface="Calibri"/>
            </a:rPr>
            <a:t>São 5,8 milhões (93,4%) matriculadas.</a:t>
          </a:r>
          <a:endParaRPr lang="pt-BR" dirty="0">
            <a:solidFill>
              <a:schemeClr val="bg1"/>
            </a:solidFill>
          </a:endParaRPr>
        </a:p>
      </dgm:t>
    </dgm:pt>
    <dgm:pt modelId="{F5CCB79C-B91B-4644-BEE3-12319F77A1FD}" type="parTrans" cxnId="{8EFD446B-9184-467E-94A6-D39C41D81F9F}">
      <dgm:prSet/>
      <dgm:spPr/>
      <dgm:t>
        <a:bodyPr/>
        <a:lstStyle/>
        <a:p>
          <a:endParaRPr lang="pt-BR"/>
        </a:p>
      </dgm:t>
    </dgm:pt>
    <dgm:pt modelId="{502114BA-180F-4F3B-AFFF-8A75C8356933}" type="sibTrans" cxnId="{8EFD446B-9184-467E-94A6-D39C41D81F9F}">
      <dgm:prSet/>
      <dgm:spPr/>
      <dgm:t>
        <a:bodyPr/>
        <a:lstStyle/>
        <a:p>
          <a:endParaRPr lang="pt-BR"/>
        </a:p>
      </dgm:t>
    </dgm:pt>
    <dgm:pt modelId="{EBE0D418-4B78-4104-B8E0-21F9D33D09F3}" type="pres">
      <dgm:prSet presAssocID="{B3DC9B59-0440-4E94-B12C-4EC24594E2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77CC3F-1986-4BE2-B681-3FFEE975AE18}" type="pres">
      <dgm:prSet presAssocID="{031BEF52-7E91-40D8-85F3-7B1605185ECC}" presName="node" presStyleLbl="node1" presStyleIdx="0" presStyleCnt="3" custScaleX="13309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F9D812-166D-42E5-A8AF-257CB39F0CC4}" type="pres">
      <dgm:prSet presAssocID="{031BEF52-7E91-40D8-85F3-7B1605185ECC}" presName="spNode" presStyleCnt="0"/>
      <dgm:spPr/>
    </dgm:pt>
    <dgm:pt modelId="{95AF9066-EDCE-41A4-BF09-E4F9928EC052}" type="pres">
      <dgm:prSet presAssocID="{F17C765C-0473-4D33-BA46-BB0B9D111C8A}" presName="sibTrans" presStyleLbl="sibTrans1D1" presStyleIdx="0" presStyleCnt="3"/>
      <dgm:spPr/>
      <dgm:t>
        <a:bodyPr/>
        <a:lstStyle/>
        <a:p>
          <a:endParaRPr lang="pt-BR"/>
        </a:p>
      </dgm:t>
    </dgm:pt>
    <dgm:pt modelId="{B3BBA84E-B8F8-4043-8F2A-0F16C98CEA12}" type="pres">
      <dgm:prSet presAssocID="{A58A58A1-748B-4AB3-B1DD-452AFF10E9A9}" presName="node" presStyleLbl="node1" presStyleIdx="1" presStyleCnt="3" custScaleX="127403" custScaleY="995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2198F1-08EB-4ECA-8D0F-2DCD57ECF40C}" type="pres">
      <dgm:prSet presAssocID="{A58A58A1-748B-4AB3-B1DD-452AFF10E9A9}" presName="spNode" presStyleCnt="0"/>
      <dgm:spPr/>
    </dgm:pt>
    <dgm:pt modelId="{7D5151D7-7C7B-4AA8-8E9B-AC53A08CE527}" type="pres">
      <dgm:prSet presAssocID="{1D0B71FD-6421-4DA1-A27B-496226851CA4}" presName="sibTrans" presStyleLbl="sibTrans1D1" presStyleIdx="1" presStyleCnt="3"/>
      <dgm:spPr/>
      <dgm:t>
        <a:bodyPr/>
        <a:lstStyle/>
        <a:p>
          <a:endParaRPr lang="pt-BR"/>
        </a:p>
      </dgm:t>
    </dgm:pt>
    <dgm:pt modelId="{8DA98398-5C7B-464A-B3BD-ED839C73DC68}" type="pres">
      <dgm:prSet presAssocID="{44DC9EC8-EECA-4098-A741-34F0C65904C7}" presName="node" presStyleLbl="node1" presStyleIdx="2" presStyleCnt="3" custScaleX="114053" custScaleY="9688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D8ED17-5ACA-4D71-A1E2-E7F0A41A8F0B}" type="pres">
      <dgm:prSet presAssocID="{44DC9EC8-EECA-4098-A741-34F0C65904C7}" presName="spNode" presStyleCnt="0"/>
      <dgm:spPr/>
    </dgm:pt>
    <dgm:pt modelId="{E5DB882C-2E90-45DA-AACF-F6F37FC866B0}" type="pres">
      <dgm:prSet presAssocID="{502114BA-180F-4F3B-AFFF-8A75C8356933}" presName="sibTrans" presStyleLbl="sibTrans1D1" presStyleIdx="2" presStyleCnt="3"/>
      <dgm:spPr/>
      <dgm:t>
        <a:bodyPr/>
        <a:lstStyle/>
        <a:p>
          <a:endParaRPr lang="pt-BR"/>
        </a:p>
      </dgm:t>
    </dgm:pt>
  </dgm:ptLst>
  <dgm:cxnLst>
    <dgm:cxn modelId="{11DCF60C-8C22-4BDE-9F37-FE72459F5953}" type="presOf" srcId="{502114BA-180F-4F3B-AFFF-8A75C8356933}" destId="{E5DB882C-2E90-45DA-AACF-F6F37FC866B0}" srcOrd="0" destOrd="0" presId="urn:microsoft.com/office/officeart/2005/8/layout/cycle6"/>
    <dgm:cxn modelId="{C839781C-6773-4B89-BB8D-6C1881BC5BDC}" type="presOf" srcId="{031BEF52-7E91-40D8-85F3-7B1605185ECC}" destId="{BD77CC3F-1986-4BE2-B681-3FFEE975AE18}" srcOrd="0" destOrd="0" presId="urn:microsoft.com/office/officeart/2005/8/layout/cycle6"/>
    <dgm:cxn modelId="{AAAEDBAD-C1D6-45A2-9043-5DBCC2D26CA1}" srcId="{B3DC9B59-0440-4E94-B12C-4EC24594E212}" destId="{A58A58A1-748B-4AB3-B1DD-452AFF10E9A9}" srcOrd="1" destOrd="0" parTransId="{A177EEBB-DC74-4FEE-9007-9C998B6973C9}" sibTransId="{1D0B71FD-6421-4DA1-A27B-496226851CA4}"/>
    <dgm:cxn modelId="{8EFD446B-9184-467E-94A6-D39C41D81F9F}" srcId="{B3DC9B59-0440-4E94-B12C-4EC24594E212}" destId="{44DC9EC8-EECA-4098-A741-34F0C65904C7}" srcOrd="2" destOrd="0" parTransId="{F5CCB79C-B91B-4644-BEE3-12319F77A1FD}" sibTransId="{502114BA-180F-4F3B-AFFF-8A75C8356933}"/>
    <dgm:cxn modelId="{7A116131-6E93-4B0D-BAF0-BFB497F6E163}" type="presOf" srcId="{A58A58A1-748B-4AB3-B1DD-452AFF10E9A9}" destId="{B3BBA84E-B8F8-4043-8F2A-0F16C98CEA12}" srcOrd="0" destOrd="0" presId="urn:microsoft.com/office/officeart/2005/8/layout/cycle6"/>
    <dgm:cxn modelId="{15132A1B-32DA-476D-8411-EC2D5640E546}" srcId="{B3DC9B59-0440-4E94-B12C-4EC24594E212}" destId="{031BEF52-7E91-40D8-85F3-7B1605185ECC}" srcOrd="0" destOrd="0" parTransId="{15DC32E1-C155-4815-953D-EF9A2AE2201E}" sibTransId="{F17C765C-0473-4D33-BA46-BB0B9D111C8A}"/>
    <dgm:cxn modelId="{A92A21A9-7707-4456-9516-86BD23ED4DB9}" type="presOf" srcId="{B3DC9B59-0440-4E94-B12C-4EC24594E212}" destId="{EBE0D418-4B78-4104-B8E0-21F9D33D09F3}" srcOrd="0" destOrd="0" presId="urn:microsoft.com/office/officeart/2005/8/layout/cycle6"/>
    <dgm:cxn modelId="{48B8C76A-D168-4599-88B5-927E6E038B45}" type="presOf" srcId="{44DC9EC8-EECA-4098-A741-34F0C65904C7}" destId="{8DA98398-5C7B-464A-B3BD-ED839C73DC68}" srcOrd="0" destOrd="0" presId="urn:microsoft.com/office/officeart/2005/8/layout/cycle6"/>
    <dgm:cxn modelId="{CBE2819F-B985-4B43-A87D-4099A4CC196D}" type="presOf" srcId="{F17C765C-0473-4D33-BA46-BB0B9D111C8A}" destId="{95AF9066-EDCE-41A4-BF09-E4F9928EC052}" srcOrd="0" destOrd="0" presId="urn:microsoft.com/office/officeart/2005/8/layout/cycle6"/>
    <dgm:cxn modelId="{5165D5C3-9484-416B-8881-692242E7DE6D}" type="presOf" srcId="{1D0B71FD-6421-4DA1-A27B-496226851CA4}" destId="{7D5151D7-7C7B-4AA8-8E9B-AC53A08CE527}" srcOrd="0" destOrd="0" presId="urn:microsoft.com/office/officeart/2005/8/layout/cycle6"/>
    <dgm:cxn modelId="{20222BBD-EDE9-4B63-AED4-2EF194C3F5C8}" type="presParOf" srcId="{EBE0D418-4B78-4104-B8E0-21F9D33D09F3}" destId="{BD77CC3F-1986-4BE2-B681-3FFEE975AE18}" srcOrd="0" destOrd="0" presId="urn:microsoft.com/office/officeart/2005/8/layout/cycle6"/>
    <dgm:cxn modelId="{C318169D-901C-4F9A-9413-CECDAB75D637}" type="presParOf" srcId="{EBE0D418-4B78-4104-B8E0-21F9D33D09F3}" destId="{05F9D812-166D-42E5-A8AF-257CB39F0CC4}" srcOrd="1" destOrd="0" presId="urn:microsoft.com/office/officeart/2005/8/layout/cycle6"/>
    <dgm:cxn modelId="{06329F63-3F46-45C9-A22E-98742B27F637}" type="presParOf" srcId="{EBE0D418-4B78-4104-B8E0-21F9D33D09F3}" destId="{95AF9066-EDCE-41A4-BF09-E4F9928EC052}" srcOrd="2" destOrd="0" presId="urn:microsoft.com/office/officeart/2005/8/layout/cycle6"/>
    <dgm:cxn modelId="{01C49FB8-B19F-4801-B926-FAD7BEAC2B44}" type="presParOf" srcId="{EBE0D418-4B78-4104-B8E0-21F9D33D09F3}" destId="{B3BBA84E-B8F8-4043-8F2A-0F16C98CEA12}" srcOrd="3" destOrd="0" presId="urn:microsoft.com/office/officeart/2005/8/layout/cycle6"/>
    <dgm:cxn modelId="{94047571-1378-4FC9-8867-1BFEEA7AD236}" type="presParOf" srcId="{EBE0D418-4B78-4104-B8E0-21F9D33D09F3}" destId="{022198F1-08EB-4ECA-8D0F-2DCD57ECF40C}" srcOrd="4" destOrd="0" presId="urn:microsoft.com/office/officeart/2005/8/layout/cycle6"/>
    <dgm:cxn modelId="{3C80D853-72C4-4EA6-B9CF-1D28051D90B2}" type="presParOf" srcId="{EBE0D418-4B78-4104-B8E0-21F9D33D09F3}" destId="{7D5151D7-7C7B-4AA8-8E9B-AC53A08CE527}" srcOrd="5" destOrd="0" presId="urn:microsoft.com/office/officeart/2005/8/layout/cycle6"/>
    <dgm:cxn modelId="{7A02034E-4500-49E4-98A8-999DC4A85C34}" type="presParOf" srcId="{EBE0D418-4B78-4104-B8E0-21F9D33D09F3}" destId="{8DA98398-5C7B-464A-B3BD-ED839C73DC68}" srcOrd="6" destOrd="0" presId="urn:microsoft.com/office/officeart/2005/8/layout/cycle6"/>
    <dgm:cxn modelId="{9831AAF6-96D0-4080-B67B-28B646FA719E}" type="presParOf" srcId="{EBE0D418-4B78-4104-B8E0-21F9D33D09F3}" destId="{61D8ED17-5ACA-4D71-A1E2-E7F0A41A8F0B}" srcOrd="7" destOrd="0" presId="urn:microsoft.com/office/officeart/2005/8/layout/cycle6"/>
    <dgm:cxn modelId="{80A07E25-7B9B-42A2-96BC-E52863584B68}" type="presParOf" srcId="{EBE0D418-4B78-4104-B8E0-21F9D33D09F3}" destId="{E5DB882C-2E90-45DA-AACF-F6F37FC866B0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3EC65C-F2BF-4DC9-9BBB-4C681AC480F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60C336-7965-4056-AECD-DEF3E651253E}">
      <dgm:prSet phldrT="[Texto]" custT="1"/>
      <dgm:spPr/>
      <dgm:t>
        <a:bodyPr/>
        <a:lstStyle/>
        <a:p>
          <a:r>
            <a:rPr lang="pt-B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Ensino Fundamental: </a:t>
          </a:r>
        </a:p>
        <a:p>
          <a:r>
            <a:rPr lang="pt-B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anos iniciais</a:t>
          </a:r>
        </a:p>
      </dgm:t>
    </dgm:pt>
    <dgm:pt modelId="{604DBD6B-6083-409F-9FFD-8D2FEFA39AC7}" type="parTrans" cxnId="{50972395-1AB0-4A55-867A-22BB5D662F8E}">
      <dgm:prSet/>
      <dgm:spPr/>
      <dgm:t>
        <a:bodyPr/>
        <a:lstStyle/>
        <a:p>
          <a:endParaRPr lang="pt-BR"/>
        </a:p>
      </dgm:t>
    </dgm:pt>
    <dgm:pt modelId="{EFA5A37B-E9DD-4728-AC70-F84F53958C73}" type="sibTrans" cxnId="{50972395-1AB0-4A55-867A-22BB5D662F8E}">
      <dgm:prSet/>
      <dgm:spPr/>
      <dgm:t>
        <a:bodyPr/>
        <a:lstStyle/>
        <a:p>
          <a:endParaRPr lang="pt-BR"/>
        </a:p>
      </dgm:t>
    </dgm:pt>
    <dgm:pt modelId="{3BCE3FFA-2794-464B-B80F-8DC9D1BAC00C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Os Municípios possuem cerca de 87% das matrículas.</a:t>
          </a:r>
          <a:endParaRPr lang="pt-B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40D3602-1BD2-4BD9-9CA4-2E2F3E987471}" type="parTrans" cxnId="{C0D2F493-DCD6-460E-BCEF-44E2996EE52A}">
      <dgm:prSet/>
      <dgm:spPr/>
      <dgm:t>
        <a:bodyPr/>
        <a:lstStyle/>
        <a:p>
          <a:endParaRPr lang="pt-BR"/>
        </a:p>
      </dgm:t>
    </dgm:pt>
    <dgm:pt modelId="{A807BA0D-6062-47B1-A367-0EFEAA4D30F8}" type="sibTrans" cxnId="{C0D2F493-DCD6-460E-BCEF-44E2996EE52A}">
      <dgm:prSet/>
      <dgm:spPr/>
      <dgm:t>
        <a:bodyPr/>
        <a:lstStyle/>
        <a:p>
          <a:endParaRPr lang="pt-BR"/>
        </a:p>
      </dgm:t>
    </dgm:pt>
    <dgm:pt modelId="{B002A949-4F72-4162-8B12-1A3591A78B9C}" type="pres">
      <dgm:prSet presAssocID="{6D3EC65C-F2BF-4DC9-9BBB-4C681AC480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5836CADB-104E-4DB3-BB55-5B33201BC3AC}" type="pres">
      <dgm:prSet presAssocID="{9860C336-7965-4056-AECD-DEF3E651253E}" presName="root" presStyleCnt="0"/>
      <dgm:spPr/>
    </dgm:pt>
    <dgm:pt modelId="{4097BAD5-818A-4995-ACF6-AF080B2A4F54}" type="pres">
      <dgm:prSet presAssocID="{9860C336-7965-4056-AECD-DEF3E651253E}" presName="rootComposite" presStyleCnt="0"/>
      <dgm:spPr/>
    </dgm:pt>
    <dgm:pt modelId="{69C52F87-E744-49FA-BF31-E6909E5A62E5}" type="pres">
      <dgm:prSet presAssocID="{9860C336-7965-4056-AECD-DEF3E651253E}" presName="rootText" presStyleLbl="node1" presStyleIdx="0" presStyleCnt="1"/>
      <dgm:spPr/>
      <dgm:t>
        <a:bodyPr/>
        <a:lstStyle/>
        <a:p>
          <a:endParaRPr lang="pt-BR"/>
        </a:p>
      </dgm:t>
    </dgm:pt>
    <dgm:pt modelId="{34100936-6F36-4464-8122-153DFCD87EF8}" type="pres">
      <dgm:prSet presAssocID="{9860C336-7965-4056-AECD-DEF3E651253E}" presName="rootConnector" presStyleLbl="node1" presStyleIdx="0" presStyleCnt="1"/>
      <dgm:spPr/>
      <dgm:t>
        <a:bodyPr/>
        <a:lstStyle/>
        <a:p>
          <a:endParaRPr lang="pt-BR"/>
        </a:p>
      </dgm:t>
    </dgm:pt>
    <dgm:pt modelId="{7367487F-C0F1-4040-A6E1-DC3B569B89F2}" type="pres">
      <dgm:prSet presAssocID="{9860C336-7965-4056-AECD-DEF3E651253E}" presName="childShape" presStyleCnt="0"/>
      <dgm:spPr/>
    </dgm:pt>
    <dgm:pt modelId="{1153EB2B-C193-4A3A-B368-3A84858B4B6E}" type="pres">
      <dgm:prSet presAssocID="{F40D3602-1BD2-4BD9-9CA4-2E2F3E987471}" presName="Name13" presStyleLbl="parChTrans1D2" presStyleIdx="0" presStyleCnt="1"/>
      <dgm:spPr/>
      <dgm:t>
        <a:bodyPr/>
        <a:lstStyle/>
        <a:p>
          <a:endParaRPr lang="pt-BR"/>
        </a:p>
      </dgm:t>
    </dgm:pt>
    <dgm:pt modelId="{76E95D99-02F2-4E7A-ABFB-167051D7519B}" type="pres">
      <dgm:prSet presAssocID="{3BCE3FFA-2794-464B-B80F-8DC9D1BAC00C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33E4BD7-F362-4AD3-9C41-A6E776D5965B}" type="presOf" srcId="{6D3EC65C-F2BF-4DC9-9BBB-4C681AC480F5}" destId="{B002A949-4F72-4162-8B12-1A3591A78B9C}" srcOrd="0" destOrd="0" presId="urn:microsoft.com/office/officeart/2005/8/layout/hierarchy3"/>
    <dgm:cxn modelId="{31CA613E-32A8-4289-8711-0AA6178169B2}" type="presOf" srcId="{F40D3602-1BD2-4BD9-9CA4-2E2F3E987471}" destId="{1153EB2B-C193-4A3A-B368-3A84858B4B6E}" srcOrd="0" destOrd="0" presId="urn:microsoft.com/office/officeart/2005/8/layout/hierarchy3"/>
    <dgm:cxn modelId="{C0D2F493-DCD6-460E-BCEF-44E2996EE52A}" srcId="{9860C336-7965-4056-AECD-DEF3E651253E}" destId="{3BCE3FFA-2794-464B-B80F-8DC9D1BAC00C}" srcOrd="0" destOrd="0" parTransId="{F40D3602-1BD2-4BD9-9CA4-2E2F3E987471}" sibTransId="{A807BA0D-6062-47B1-A367-0EFEAA4D30F8}"/>
    <dgm:cxn modelId="{50972395-1AB0-4A55-867A-22BB5D662F8E}" srcId="{6D3EC65C-F2BF-4DC9-9BBB-4C681AC480F5}" destId="{9860C336-7965-4056-AECD-DEF3E651253E}" srcOrd="0" destOrd="0" parTransId="{604DBD6B-6083-409F-9FFD-8D2FEFA39AC7}" sibTransId="{EFA5A37B-E9DD-4728-AC70-F84F53958C73}"/>
    <dgm:cxn modelId="{FB8D042F-B038-46F6-AF1E-BD81C3D5140F}" type="presOf" srcId="{9860C336-7965-4056-AECD-DEF3E651253E}" destId="{34100936-6F36-4464-8122-153DFCD87EF8}" srcOrd="1" destOrd="0" presId="urn:microsoft.com/office/officeart/2005/8/layout/hierarchy3"/>
    <dgm:cxn modelId="{39EACF49-A828-4FDB-9B6A-18F9E08FD8B0}" type="presOf" srcId="{9860C336-7965-4056-AECD-DEF3E651253E}" destId="{69C52F87-E744-49FA-BF31-E6909E5A62E5}" srcOrd="0" destOrd="0" presId="urn:microsoft.com/office/officeart/2005/8/layout/hierarchy3"/>
    <dgm:cxn modelId="{155B8B00-E77B-4935-AE89-296EA3D87E4D}" type="presOf" srcId="{3BCE3FFA-2794-464B-B80F-8DC9D1BAC00C}" destId="{76E95D99-02F2-4E7A-ABFB-167051D7519B}" srcOrd="0" destOrd="0" presId="urn:microsoft.com/office/officeart/2005/8/layout/hierarchy3"/>
    <dgm:cxn modelId="{9FDE12AC-0F58-4C68-A8E6-EB343384A9B9}" type="presParOf" srcId="{B002A949-4F72-4162-8B12-1A3591A78B9C}" destId="{5836CADB-104E-4DB3-BB55-5B33201BC3AC}" srcOrd="0" destOrd="0" presId="urn:microsoft.com/office/officeart/2005/8/layout/hierarchy3"/>
    <dgm:cxn modelId="{41F669D5-CB9B-4515-9868-B2E365CADB00}" type="presParOf" srcId="{5836CADB-104E-4DB3-BB55-5B33201BC3AC}" destId="{4097BAD5-818A-4995-ACF6-AF080B2A4F54}" srcOrd="0" destOrd="0" presId="urn:microsoft.com/office/officeart/2005/8/layout/hierarchy3"/>
    <dgm:cxn modelId="{0D3C8473-1FA8-44AB-8F74-632C9A4B06A2}" type="presParOf" srcId="{4097BAD5-818A-4995-ACF6-AF080B2A4F54}" destId="{69C52F87-E744-49FA-BF31-E6909E5A62E5}" srcOrd="0" destOrd="0" presId="urn:microsoft.com/office/officeart/2005/8/layout/hierarchy3"/>
    <dgm:cxn modelId="{9B45C15B-959B-42E3-933B-6E85240EDD29}" type="presParOf" srcId="{4097BAD5-818A-4995-ACF6-AF080B2A4F54}" destId="{34100936-6F36-4464-8122-153DFCD87EF8}" srcOrd="1" destOrd="0" presId="urn:microsoft.com/office/officeart/2005/8/layout/hierarchy3"/>
    <dgm:cxn modelId="{EEA2EFE7-1D04-40EC-887B-8AE09357EBEC}" type="presParOf" srcId="{5836CADB-104E-4DB3-BB55-5B33201BC3AC}" destId="{7367487F-C0F1-4040-A6E1-DC3B569B89F2}" srcOrd="1" destOrd="0" presId="urn:microsoft.com/office/officeart/2005/8/layout/hierarchy3"/>
    <dgm:cxn modelId="{F72BE3BC-762F-4197-B74D-8F164F8DA504}" type="presParOf" srcId="{7367487F-C0F1-4040-A6E1-DC3B569B89F2}" destId="{1153EB2B-C193-4A3A-B368-3A84858B4B6E}" srcOrd="0" destOrd="0" presId="urn:microsoft.com/office/officeart/2005/8/layout/hierarchy3"/>
    <dgm:cxn modelId="{5A07A069-A8EC-48E4-8DF0-43FE901B1453}" type="presParOf" srcId="{7367487F-C0F1-4040-A6E1-DC3B569B89F2}" destId="{76E95D99-02F2-4E7A-ABFB-167051D7519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09575D-98E3-4067-B935-BD99CE907E61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0809182-5E0E-42C7-B931-85E9438FB2A5}">
      <dgm:prSet phldrT="[Texto]" phldr="0"/>
      <dgm:spPr/>
      <dgm:t>
        <a:bodyPr/>
        <a:lstStyle/>
        <a:p>
          <a:r>
            <a:rPr lang="pt-BR" dirty="0"/>
            <a:t>Municípios</a:t>
          </a:r>
        </a:p>
      </dgm:t>
    </dgm:pt>
    <dgm:pt modelId="{6D0CF222-7DA0-47EE-9B34-0CBD610AA9AA}" type="parTrans" cxnId="{9A20F921-D555-4CBA-B4B2-9587B1C24987}">
      <dgm:prSet/>
      <dgm:spPr/>
      <dgm:t>
        <a:bodyPr/>
        <a:lstStyle/>
        <a:p>
          <a:endParaRPr lang="pt-BR"/>
        </a:p>
      </dgm:t>
    </dgm:pt>
    <dgm:pt modelId="{91688E70-28CD-4637-96FA-E2DBEB8A56DA}" type="sibTrans" cxnId="{9A20F921-D555-4CBA-B4B2-9587B1C24987}">
      <dgm:prSet/>
      <dgm:spPr/>
      <dgm:t>
        <a:bodyPr/>
        <a:lstStyle/>
        <a:p>
          <a:endParaRPr lang="pt-BR"/>
        </a:p>
      </dgm:t>
    </dgm:pt>
    <dgm:pt modelId="{CFF89C6C-6B9B-4804-AE03-83ECF4586027}">
      <dgm:prSet phldrT="[Texto]" custT="1"/>
      <dgm:spPr/>
      <dgm:t>
        <a:bodyPr/>
        <a:lstStyle/>
        <a:p>
          <a:pPr algn="l">
            <a:buClr>
              <a:srgbClr val="000000"/>
            </a:buClr>
            <a:buSzTx/>
            <a:buFont typeface="Arial"/>
            <a:buNone/>
          </a:pPr>
          <a:r>
            <a:rPr kumimoji="0" lang="pt-BR" sz="3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rPr>
            <a:t>Em 2024, os Municípios aplicaram 21,6% das receitas de impostos e transferências  em saúde — mais de </a:t>
          </a:r>
          <a:r>
            <a:rPr kumimoji="0" lang="pt-BR" sz="3000" b="1" i="0" u="none" strike="noStrike" cap="none" spc="0" normalizeH="0" baseline="0" noProof="0" dirty="0">
              <a:ln>
                <a:noFill/>
              </a:ln>
              <a:solidFill>
                <a:srgbClr val="FFBE00"/>
              </a:solidFill>
              <a:effectLst/>
              <a:uLnTx/>
              <a:uFillTx/>
              <a:latin typeface="Arial"/>
              <a:cs typeface="Arial"/>
              <a:sym typeface="Arial"/>
            </a:rPr>
            <a:t>seis pontos percentuais acima do mínimo (15%)</a:t>
          </a:r>
          <a:r>
            <a:rPr kumimoji="0" lang="pt-BR" sz="30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rPr>
            <a:t>. </a:t>
          </a:r>
          <a:endParaRPr lang="pt-BR" sz="3000" dirty="0"/>
        </a:p>
      </dgm:t>
    </dgm:pt>
    <dgm:pt modelId="{213879F0-3390-435D-B2FF-740FA0373F05}" type="parTrans" cxnId="{48EA612D-F58D-425C-991B-E1DBEDA23097}">
      <dgm:prSet/>
      <dgm:spPr/>
      <dgm:t>
        <a:bodyPr/>
        <a:lstStyle/>
        <a:p>
          <a:endParaRPr lang="pt-BR"/>
        </a:p>
      </dgm:t>
    </dgm:pt>
    <dgm:pt modelId="{5CFDE72F-EA07-4225-804F-2F2F81A3B1CE}" type="sibTrans" cxnId="{48EA612D-F58D-425C-991B-E1DBEDA23097}">
      <dgm:prSet/>
      <dgm:spPr/>
      <dgm:t>
        <a:bodyPr/>
        <a:lstStyle/>
        <a:p>
          <a:endParaRPr lang="pt-BR"/>
        </a:p>
      </dgm:t>
    </dgm:pt>
    <dgm:pt modelId="{1CD85EB5-F20C-4EFA-AE6A-28E1B5303816}">
      <dgm:prSet phldrT="[Texto]" phldr="0"/>
      <dgm:spPr/>
      <dgm:t>
        <a:bodyPr/>
        <a:lstStyle/>
        <a:p>
          <a:r>
            <a:rPr lang="pt-BR" dirty="0"/>
            <a:t>Municípios</a:t>
          </a:r>
        </a:p>
      </dgm:t>
    </dgm:pt>
    <dgm:pt modelId="{D0985A78-305F-4550-A60F-F32280D994AA}" type="parTrans" cxnId="{BD98F41A-E2D1-4DB3-B580-2DD0FC261157}">
      <dgm:prSet/>
      <dgm:spPr/>
      <dgm:t>
        <a:bodyPr/>
        <a:lstStyle/>
        <a:p>
          <a:endParaRPr lang="pt-BR"/>
        </a:p>
      </dgm:t>
    </dgm:pt>
    <dgm:pt modelId="{4B1444A2-40DA-47DB-9676-B6EFFEC4449A}" type="sibTrans" cxnId="{BD98F41A-E2D1-4DB3-B580-2DD0FC261157}">
      <dgm:prSet/>
      <dgm:spPr/>
      <dgm:t>
        <a:bodyPr/>
        <a:lstStyle/>
        <a:p>
          <a:endParaRPr lang="pt-BR"/>
        </a:p>
      </dgm:t>
    </dgm:pt>
    <dgm:pt modelId="{A9A1A581-AF75-47CA-9E99-9DC7B1492EA1}">
      <dgm:prSet phldrT="[Texto]" custT="1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rPr>
            <a:t>Desde 2019, </a:t>
          </a:r>
          <a:r>
            <a:rPr kumimoji="0" lang="pt-BR" sz="28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rPr>
            <a:t>os Municípios investiram R$ 272,3 bilhões acima do mínimo</a:t>
          </a: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rPr>
            <a:t>, </a:t>
          </a: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rPr>
            <a:t>o que correspondente a </a:t>
          </a:r>
          <a:r>
            <a:rPr kumimoji="0" lang="pt-BR" sz="28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rPr>
            <a:t>55% do total investido acima da exigência </a:t>
          </a:r>
          <a:r>
            <a:rPr kumimoji="0" lang="pt-BR" sz="28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rPr>
            <a:t>mínima</a:t>
          </a: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rPr>
            <a:t> por União, Estados e Municípios.</a:t>
          </a:r>
          <a:endParaRPr lang="pt-BR" sz="2800" dirty="0">
            <a:solidFill>
              <a:schemeClr val="bg1"/>
            </a:solidFill>
          </a:endParaRPr>
        </a:p>
      </dgm:t>
    </dgm:pt>
    <dgm:pt modelId="{7B47B18A-FCC1-43BA-987F-A526F0996248}" type="parTrans" cxnId="{ADA252A7-70C0-4C3D-9C73-9F5C705B4785}">
      <dgm:prSet/>
      <dgm:spPr/>
      <dgm:t>
        <a:bodyPr/>
        <a:lstStyle/>
        <a:p>
          <a:endParaRPr lang="pt-BR"/>
        </a:p>
      </dgm:t>
    </dgm:pt>
    <dgm:pt modelId="{B0C72030-F4A0-4668-8F7C-39EDCCFD4A35}" type="sibTrans" cxnId="{ADA252A7-70C0-4C3D-9C73-9F5C705B4785}">
      <dgm:prSet/>
      <dgm:spPr/>
      <dgm:t>
        <a:bodyPr/>
        <a:lstStyle/>
        <a:p>
          <a:endParaRPr lang="pt-BR"/>
        </a:p>
      </dgm:t>
    </dgm:pt>
    <dgm:pt modelId="{1FD6DCFE-37D8-4042-A395-245882D135D9}" type="pres">
      <dgm:prSet presAssocID="{9D09575D-98E3-4067-B935-BD99CE907E61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7AB551A-9AAC-4FB4-8977-5A929EECB427}" type="pres">
      <dgm:prSet presAssocID="{9D09575D-98E3-4067-B935-BD99CE907E61}" presName="Background" presStyleLbl="node1" presStyleIdx="0" presStyleCnt="1" custScaleX="133821"/>
      <dgm:spPr>
        <a:solidFill>
          <a:srgbClr val="0070C0"/>
        </a:solidFill>
      </dgm:spPr>
    </dgm:pt>
    <dgm:pt modelId="{F5C1DE43-9303-4E64-83F6-C7B698A6CDD3}" type="pres">
      <dgm:prSet presAssocID="{9D09575D-98E3-4067-B935-BD99CE907E61}" presName="Divider" presStyleLbl="callout" presStyleIdx="0" presStyleCnt="1"/>
      <dgm:spPr/>
    </dgm:pt>
    <dgm:pt modelId="{14348EE3-D257-481C-9734-C2FAFA708C3B}" type="pres">
      <dgm:prSet presAssocID="{9D09575D-98E3-4067-B935-BD99CE907E61}" presName="ChildText1" presStyleLbl="revTx" presStyleIdx="0" presStyleCnt="0" custScaleX="147326" custScaleY="104577" custLinFactNeighborX="-20307" custLinFactNeighborY="-33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1E7DFC-0BBB-4D73-9425-FA5FDD524896}" type="pres">
      <dgm:prSet presAssocID="{9D09575D-98E3-4067-B935-BD99CE907E61}" presName="ChildText2" presStyleLbl="revTx" presStyleIdx="0" presStyleCnt="0" custScaleX="143745" custScaleY="115893" custLinFactNeighborX="19908" custLinFactNeighborY="1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701731-1030-4B52-98E6-122835538E6A}" type="pres">
      <dgm:prSet presAssocID="{9D09575D-98E3-4067-B935-BD99CE907E61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7D569509-5B1C-4F3D-816D-E8DECB5CB6C2}" type="pres">
      <dgm:prSet presAssocID="{9D09575D-98E3-4067-B935-BD99CE907E61}" presName="ParentShape1" presStyleLbl="alignImgPlace1" presStyleIdx="0" presStyleCnt="2" custLinFactNeighborX="-88273" custLinFactNeighborY="-505">
        <dgm:presLayoutVars/>
      </dgm:prSet>
      <dgm:spPr/>
      <dgm:t>
        <a:bodyPr/>
        <a:lstStyle/>
        <a:p>
          <a:endParaRPr lang="pt-BR"/>
        </a:p>
      </dgm:t>
    </dgm:pt>
    <dgm:pt modelId="{CF12907D-9045-43EF-A64C-E63454F725F7}" type="pres">
      <dgm:prSet presAssocID="{9D09575D-98E3-4067-B935-BD99CE907E61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2F98DC5B-E704-45FD-88C0-2AB04118296D}" type="pres">
      <dgm:prSet presAssocID="{9D09575D-98E3-4067-B935-BD99CE907E61}" presName="ParentShape2" presStyleLbl="alignImgPlace1" presStyleIdx="1" presStyleCnt="2" custLinFactNeighborX="96943" custLinFactNeighborY="-3750">
        <dgm:presLayoutVars/>
      </dgm:prSet>
      <dgm:spPr/>
      <dgm:t>
        <a:bodyPr/>
        <a:lstStyle/>
        <a:p>
          <a:endParaRPr lang="pt-BR"/>
        </a:p>
      </dgm:t>
    </dgm:pt>
  </dgm:ptLst>
  <dgm:cxnLst>
    <dgm:cxn modelId="{9A20F921-D555-4CBA-B4B2-9587B1C24987}" srcId="{9D09575D-98E3-4067-B935-BD99CE907E61}" destId="{40809182-5E0E-42C7-B931-85E9438FB2A5}" srcOrd="0" destOrd="0" parTransId="{6D0CF222-7DA0-47EE-9B34-0CBD610AA9AA}" sibTransId="{91688E70-28CD-4637-96FA-E2DBEB8A56DA}"/>
    <dgm:cxn modelId="{B9957F54-0047-4C15-83C0-B0276F41ED2F}" type="presOf" srcId="{1CD85EB5-F20C-4EFA-AE6A-28E1B5303816}" destId="{2F98DC5B-E704-45FD-88C0-2AB04118296D}" srcOrd="1" destOrd="0" presId="urn:microsoft.com/office/officeart/2009/3/layout/OpposingIdeas"/>
    <dgm:cxn modelId="{8B39BBD6-C91E-4E41-82AD-90E537F69302}" type="presOf" srcId="{9D09575D-98E3-4067-B935-BD99CE907E61}" destId="{1FD6DCFE-37D8-4042-A395-245882D135D9}" srcOrd="0" destOrd="0" presId="urn:microsoft.com/office/officeart/2009/3/layout/OpposingIdeas"/>
    <dgm:cxn modelId="{48EA612D-F58D-425C-991B-E1DBEDA23097}" srcId="{40809182-5E0E-42C7-B931-85E9438FB2A5}" destId="{CFF89C6C-6B9B-4804-AE03-83ECF4586027}" srcOrd="0" destOrd="0" parTransId="{213879F0-3390-435D-B2FF-740FA0373F05}" sibTransId="{5CFDE72F-EA07-4225-804F-2F2F81A3B1CE}"/>
    <dgm:cxn modelId="{BD98F41A-E2D1-4DB3-B580-2DD0FC261157}" srcId="{9D09575D-98E3-4067-B935-BD99CE907E61}" destId="{1CD85EB5-F20C-4EFA-AE6A-28E1B5303816}" srcOrd="1" destOrd="0" parTransId="{D0985A78-305F-4550-A60F-F32280D994AA}" sibTransId="{4B1444A2-40DA-47DB-9676-B6EFFEC4449A}"/>
    <dgm:cxn modelId="{E205942F-9553-4548-8257-C602E0D6B254}" type="presOf" srcId="{40809182-5E0E-42C7-B931-85E9438FB2A5}" destId="{CC701731-1030-4B52-98E6-122835538E6A}" srcOrd="0" destOrd="0" presId="urn:microsoft.com/office/officeart/2009/3/layout/OpposingIdeas"/>
    <dgm:cxn modelId="{524156A3-E293-4405-8241-0B1DB1E69FD1}" type="presOf" srcId="{40809182-5E0E-42C7-B931-85E9438FB2A5}" destId="{7D569509-5B1C-4F3D-816D-E8DECB5CB6C2}" srcOrd="1" destOrd="0" presId="urn:microsoft.com/office/officeart/2009/3/layout/OpposingIdeas"/>
    <dgm:cxn modelId="{8A4C533E-ECC9-4D60-B602-72437E725ABC}" type="presOf" srcId="{A9A1A581-AF75-47CA-9E99-9DC7B1492EA1}" destId="{C41E7DFC-0BBB-4D73-9425-FA5FDD524896}" srcOrd="0" destOrd="0" presId="urn:microsoft.com/office/officeart/2009/3/layout/OpposingIdeas"/>
    <dgm:cxn modelId="{ADA252A7-70C0-4C3D-9C73-9F5C705B4785}" srcId="{1CD85EB5-F20C-4EFA-AE6A-28E1B5303816}" destId="{A9A1A581-AF75-47CA-9E99-9DC7B1492EA1}" srcOrd="0" destOrd="0" parTransId="{7B47B18A-FCC1-43BA-987F-A526F0996248}" sibTransId="{B0C72030-F4A0-4668-8F7C-39EDCCFD4A35}"/>
    <dgm:cxn modelId="{50094C72-75EC-42BC-B893-45816BB51B27}" type="presOf" srcId="{CFF89C6C-6B9B-4804-AE03-83ECF4586027}" destId="{14348EE3-D257-481C-9734-C2FAFA708C3B}" srcOrd="0" destOrd="0" presId="urn:microsoft.com/office/officeart/2009/3/layout/OpposingIdeas"/>
    <dgm:cxn modelId="{52D11BE4-599E-49BF-9353-5F1143B6D91E}" type="presOf" srcId="{1CD85EB5-F20C-4EFA-AE6A-28E1B5303816}" destId="{CF12907D-9045-43EF-A64C-E63454F725F7}" srcOrd="0" destOrd="0" presId="urn:microsoft.com/office/officeart/2009/3/layout/OpposingIdeas"/>
    <dgm:cxn modelId="{4AD04D15-ECC1-4EBF-AF4A-22395E5909E5}" type="presParOf" srcId="{1FD6DCFE-37D8-4042-A395-245882D135D9}" destId="{E7AB551A-9AAC-4FB4-8977-5A929EECB427}" srcOrd="0" destOrd="0" presId="urn:microsoft.com/office/officeart/2009/3/layout/OpposingIdeas"/>
    <dgm:cxn modelId="{98ED1A55-355F-4CEE-9423-DCB305275277}" type="presParOf" srcId="{1FD6DCFE-37D8-4042-A395-245882D135D9}" destId="{F5C1DE43-9303-4E64-83F6-C7B698A6CDD3}" srcOrd="1" destOrd="0" presId="urn:microsoft.com/office/officeart/2009/3/layout/OpposingIdeas"/>
    <dgm:cxn modelId="{A217C507-0DF1-4EFE-B9D9-D37288C86A16}" type="presParOf" srcId="{1FD6DCFE-37D8-4042-A395-245882D135D9}" destId="{14348EE3-D257-481C-9734-C2FAFA708C3B}" srcOrd="2" destOrd="0" presId="urn:microsoft.com/office/officeart/2009/3/layout/OpposingIdeas"/>
    <dgm:cxn modelId="{A6572320-DF06-47A6-9076-CE9B94A759D6}" type="presParOf" srcId="{1FD6DCFE-37D8-4042-A395-245882D135D9}" destId="{C41E7DFC-0BBB-4D73-9425-FA5FDD524896}" srcOrd="3" destOrd="0" presId="urn:microsoft.com/office/officeart/2009/3/layout/OpposingIdeas"/>
    <dgm:cxn modelId="{D8B6EE87-FA1B-46EB-912A-B30485023831}" type="presParOf" srcId="{1FD6DCFE-37D8-4042-A395-245882D135D9}" destId="{CC701731-1030-4B52-98E6-122835538E6A}" srcOrd="4" destOrd="0" presId="urn:microsoft.com/office/officeart/2009/3/layout/OpposingIdeas"/>
    <dgm:cxn modelId="{0ED0215D-737F-494A-ADD3-A77663AB292D}" type="presParOf" srcId="{1FD6DCFE-37D8-4042-A395-245882D135D9}" destId="{7D569509-5B1C-4F3D-816D-E8DECB5CB6C2}" srcOrd="5" destOrd="0" presId="urn:microsoft.com/office/officeart/2009/3/layout/OpposingIdeas"/>
    <dgm:cxn modelId="{40B4E5E4-31C8-4FDC-814C-370F434A1955}" type="presParOf" srcId="{1FD6DCFE-37D8-4042-A395-245882D135D9}" destId="{CF12907D-9045-43EF-A64C-E63454F725F7}" srcOrd="6" destOrd="0" presId="urn:microsoft.com/office/officeart/2009/3/layout/OpposingIdeas"/>
    <dgm:cxn modelId="{358C33BB-329A-4F8B-A7E9-549F70F2B81E}" type="presParOf" srcId="{1FD6DCFE-37D8-4042-A395-245882D135D9}" destId="{2F98DC5B-E704-45FD-88C0-2AB04118296D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EE05EA-3342-4550-A7D8-50F5BCC07D1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E2EE634-4249-4AF6-985F-C2689DC8375A}">
      <dgm:prSet phldrT="[Texto]" phldr="0"/>
      <dgm:spPr>
        <a:solidFill>
          <a:srgbClr val="0070C0"/>
        </a:solidFill>
      </dgm:spPr>
      <dgm:t>
        <a:bodyPr/>
        <a:lstStyle/>
        <a:p>
          <a:r>
            <a:rPr lang="pt-BR" dirty="0"/>
            <a:t>Centro de Referência de Assistência Social (CRAS)</a:t>
          </a:r>
        </a:p>
      </dgm:t>
    </dgm:pt>
    <dgm:pt modelId="{58849BDA-FA9B-4EFD-83F8-50E11FBD7313}" type="parTrans" cxnId="{A0474E5C-BE6F-4C9C-8C38-D59F81B227B8}">
      <dgm:prSet/>
      <dgm:spPr/>
      <dgm:t>
        <a:bodyPr/>
        <a:lstStyle/>
        <a:p>
          <a:endParaRPr lang="pt-BR"/>
        </a:p>
      </dgm:t>
    </dgm:pt>
    <dgm:pt modelId="{58481706-5CAE-4025-A639-357A54817EAB}" type="sibTrans" cxnId="{A0474E5C-BE6F-4C9C-8C38-D59F81B227B8}">
      <dgm:prSet/>
      <dgm:spPr/>
      <dgm:t>
        <a:bodyPr/>
        <a:lstStyle/>
        <a:p>
          <a:endParaRPr lang="pt-BR"/>
        </a:p>
      </dgm:t>
    </dgm:pt>
    <dgm:pt modelId="{D19BBD98-B56A-4536-A7AA-A93509508C43}">
      <dgm:prSet phldrT="[Texto]" custT="1"/>
      <dgm:spPr/>
      <dgm:t>
        <a:bodyPr/>
        <a:lstStyle/>
        <a:p>
          <a:r>
            <a:rPr lang="pt-BR" sz="2400" b="1" kern="1200" dirty="0">
              <a:solidFill>
                <a:srgbClr val="0051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Atualmente há 8.783 unidades do CRAS registradas no Brasil.</a:t>
          </a:r>
        </a:p>
      </dgm:t>
    </dgm:pt>
    <dgm:pt modelId="{84D9D430-D7A1-4834-906E-F03DD8BE8CFD}" type="parTrans" cxnId="{5F9EECD2-BE18-467D-A047-66E5B5C48F1B}">
      <dgm:prSet/>
      <dgm:spPr/>
      <dgm:t>
        <a:bodyPr/>
        <a:lstStyle/>
        <a:p>
          <a:endParaRPr lang="pt-BR"/>
        </a:p>
      </dgm:t>
    </dgm:pt>
    <dgm:pt modelId="{84850D80-0771-4682-AC2C-8FCB08CE4164}" type="sibTrans" cxnId="{5F9EECD2-BE18-467D-A047-66E5B5C48F1B}">
      <dgm:prSet/>
      <dgm:spPr/>
      <dgm:t>
        <a:bodyPr/>
        <a:lstStyle/>
        <a:p>
          <a:endParaRPr lang="pt-BR"/>
        </a:p>
      </dgm:t>
    </dgm:pt>
    <dgm:pt modelId="{99276A75-BC33-4A70-AEB6-3EEC66EBA2FF}">
      <dgm:prSet phldrT="[Texto]" phldr="0"/>
      <dgm:spPr>
        <a:solidFill>
          <a:srgbClr val="0070C0"/>
        </a:solidFill>
      </dgm:spPr>
      <dgm:t>
        <a:bodyPr/>
        <a:lstStyle/>
        <a:p>
          <a:r>
            <a:rPr lang="pt-BR" dirty="0"/>
            <a:t>Centro de Referência Especializado de Assistência Social (CREAS)</a:t>
          </a:r>
        </a:p>
      </dgm:t>
    </dgm:pt>
    <dgm:pt modelId="{284CC1BC-371F-499E-AE24-34C08DB87FFE}" type="parTrans" cxnId="{D49DE8EE-B638-4139-B689-6BEFB5A98BA3}">
      <dgm:prSet/>
      <dgm:spPr/>
      <dgm:t>
        <a:bodyPr/>
        <a:lstStyle/>
        <a:p>
          <a:endParaRPr lang="pt-BR"/>
        </a:p>
      </dgm:t>
    </dgm:pt>
    <dgm:pt modelId="{95489C1B-EEB3-491D-994A-CAA0FABD39AD}" type="sibTrans" cxnId="{D49DE8EE-B638-4139-B689-6BEFB5A98BA3}">
      <dgm:prSet/>
      <dgm:spPr/>
      <dgm:t>
        <a:bodyPr/>
        <a:lstStyle/>
        <a:p>
          <a:endParaRPr lang="pt-BR"/>
        </a:p>
      </dgm:t>
    </dgm:pt>
    <dgm:pt modelId="{F051A5B3-42CE-4742-BDF7-457401FB8E27}">
      <dgm:prSet phldrT="[Texto]" custT="1"/>
      <dgm:spPr/>
      <dgm:t>
        <a:bodyPr/>
        <a:lstStyle/>
        <a:p>
          <a:r>
            <a:rPr lang="pt-BR" sz="2800" b="1" kern="1200" dirty="0">
              <a:solidFill>
                <a:srgbClr val="0051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Existem 2.913 unidades do CREAS</a:t>
          </a:r>
        </a:p>
      </dgm:t>
    </dgm:pt>
    <dgm:pt modelId="{03833AC0-9193-457C-8433-9FF1D7C33C83}" type="parTrans" cxnId="{94E3FA9F-AE59-46C0-8232-AD8F04C64391}">
      <dgm:prSet/>
      <dgm:spPr/>
      <dgm:t>
        <a:bodyPr/>
        <a:lstStyle/>
        <a:p>
          <a:endParaRPr lang="pt-BR"/>
        </a:p>
      </dgm:t>
    </dgm:pt>
    <dgm:pt modelId="{F7959650-C537-49F9-BB61-7C712899F101}" type="sibTrans" cxnId="{94E3FA9F-AE59-46C0-8232-AD8F04C64391}">
      <dgm:prSet/>
      <dgm:spPr/>
      <dgm:t>
        <a:bodyPr/>
        <a:lstStyle/>
        <a:p>
          <a:endParaRPr lang="pt-BR"/>
        </a:p>
      </dgm:t>
    </dgm:pt>
    <dgm:pt modelId="{2F67848C-5264-4F32-A544-7FC8F4157C9B}">
      <dgm:prSet phldrT="[Texto]" custT="1"/>
      <dgm:spPr>
        <a:solidFill>
          <a:srgbClr val="0070C0"/>
        </a:solidFill>
      </dgm:spPr>
      <dgm:t>
        <a:bodyPr/>
        <a:lstStyle/>
        <a:p>
          <a:r>
            <a:rPr lang="pt-BR" sz="2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Cadastro Único e Bolsa Família</a:t>
          </a:r>
        </a:p>
      </dgm:t>
    </dgm:pt>
    <dgm:pt modelId="{B71E9D9C-0EAA-4D3B-A444-7641E0363B9D}" type="parTrans" cxnId="{18297BB7-80EC-41B3-A38C-AFF2C2658903}">
      <dgm:prSet/>
      <dgm:spPr/>
      <dgm:t>
        <a:bodyPr/>
        <a:lstStyle/>
        <a:p>
          <a:endParaRPr lang="pt-BR"/>
        </a:p>
      </dgm:t>
    </dgm:pt>
    <dgm:pt modelId="{8A425B99-9D63-4A74-A999-31B40A332BB7}" type="sibTrans" cxnId="{18297BB7-80EC-41B3-A38C-AFF2C2658903}">
      <dgm:prSet/>
      <dgm:spPr/>
      <dgm:t>
        <a:bodyPr/>
        <a:lstStyle/>
        <a:p>
          <a:endParaRPr lang="pt-BR"/>
        </a:p>
      </dgm:t>
    </dgm:pt>
    <dgm:pt modelId="{8C033F02-4D2B-439A-A9BF-23ACA545A8F6}">
      <dgm:prSet phldrT="[Texto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rgbClr val="0051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Em 2025 o </a:t>
          </a:r>
          <a:r>
            <a:rPr lang="pt-BR" sz="2400" b="1" kern="1200" dirty="0" err="1">
              <a:solidFill>
                <a:srgbClr val="0051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CadÚnico</a:t>
          </a:r>
          <a:r>
            <a:rPr lang="pt-BR" sz="2400" b="1" kern="1200" dirty="0">
              <a:solidFill>
                <a:srgbClr val="0051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consta com 40.8 milhões de famílias </a:t>
          </a:r>
        </a:p>
      </dgm:t>
    </dgm:pt>
    <dgm:pt modelId="{F93EB7C3-B7CA-460A-826F-746F1257823F}" type="parTrans" cxnId="{ECED41EB-2B6A-40B0-BDE6-FD4E4F17DCEB}">
      <dgm:prSet/>
      <dgm:spPr/>
      <dgm:t>
        <a:bodyPr/>
        <a:lstStyle/>
        <a:p>
          <a:endParaRPr lang="pt-BR"/>
        </a:p>
      </dgm:t>
    </dgm:pt>
    <dgm:pt modelId="{863DD9CC-9867-4FC0-B2D5-26FE0D87FA79}" type="sibTrans" cxnId="{ECED41EB-2B6A-40B0-BDE6-FD4E4F17DCEB}">
      <dgm:prSet/>
      <dgm:spPr/>
      <dgm:t>
        <a:bodyPr/>
        <a:lstStyle/>
        <a:p>
          <a:endParaRPr lang="pt-BR"/>
        </a:p>
      </dgm:t>
    </dgm:pt>
    <dgm:pt modelId="{F48F75DE-6B58-4D65-ABBE-0976A10A1C68}" type="pres">
      <dgm:prSet presAssocID="{B4EE05EA-3342-4550-A7D8-50F5BCC07D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96274FCE-5AC4-4152-B46F-2159016F3F8C}" type="pres">
      <dgm:prSet presAssocID="{3E2EE634-4249-4AF6-985F-C2689DC8375A}" presName="root" presStyleCnt="0"/>
      <dgm:spPr/>
    </dgm:pt>
    <dgm:pt modelId="{14F3A6AE-6927-444E-9514-638D6441E64D}" type="pres">
      <dgm:prSet presAssocID="{3E2EE634-4249-4AF6-985F-C2689DC8375A}" presName="rootComposite" presStyleCnt="0"/>
      <dgm:spPr/>
    </dgm:pt>
    <dgm:pt modelId="{62FC9535-AEA5-498C-A6C2-FFF267C6BAFD}" type="pres">
      <dgm:prSet presAssocID="{3E2EE634-4249-4AF6-985F-C2689DC8375A}" presName="rootText" presStyleLbl="node1" presStyleIdx="0" presStyleCnt="3"/>
      <dgm:spPr/>
      <dgm:t>
        <a:bodyPr/>
        <a:lstStyle/>
        <a:p>
          <a:endParaRPr lang="pt-BR"/>
        </a:p>
      </dgm:t>
    </dgm:pt>
    <dgm:pt modelId="{D1705A1E-7ECA-4856-BAC9-C56BC018CAA3}" type="pres">
      <dgm:prSet presAssocID="{3E2EE634-4249-4AF6-985F-C2689DC8375A}" presName="rootConnector" presStyleLbl="node1" presStyleIdx="0" presStyleCnt="3"/>
      <dgm:spPr/>
      <dgm:t>
        <a:bodyPr/>
        <a:lstStyle/>
        <a:p>
          <a:endParaRPr lang="pt-BR"/>
        </a:p>
      </dgm:t>
    </dgm:pt>
    <dgm:pt modelId="{6527E57A-F634-4B42-B2EC-592774E5ED95}" type="pres">
      <dgm:prSet presAssocID="{3E2EE634-4249-4AF6-985F-C2689DC8375A}" presName="childShape" presStyleCnt="0"/>
      <dgm:spPr/>
    </dgm:pt>
    <dgm:pt modelId="{562466E3-B4AE-41B1-AE42-DC208B81D98A}" type="pres">
      <dgm:prSet presAssocID="{84D9D430-D7A1-4834-906E-F03DD8BE8CFD}" presName="Name13" presStyleLbl="parChTrans1D2" presStyleIdx="0" presStyleCnt="3"/>
      <dgm:spPr/>
      <dgm:t>
        <a:bodyPr/>
        <a:lstStyle/>
        <a:p>
          <a:endParaRPr lang="pt-BR"/>
        </a:p>
      </dgm:t>
    </dgm:pt>
    <dgm:pt modelId="{BC6697B9-46D1-4277-AF47-A0B1A082B43D}" type="pres">
      <dgm:prSet presAssocID="{D19BBD98-B56A-4536-A7AA-A93509508C43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3F5E3B-F893-47EA-AECD-3A32058293DD}" type="pres">
      <dgm:prSet presAssocID="{99276A75-BC33-4A70-AEB6-3EEC66EBA2FF}" presName="root" presStyleCnt="0"/>
      <dgm:spPr/>
    </dgm:pt>
    <dgm:pt modelId="{930E050F-DFA2-45A0-B7AA-9D9414048A52}" type="pres">
      <dgm:prSet presAssocID="{99276A75-BC33-4A70-AEB6-3EEC66EBA2FF}" presName="rootComposite" presStyleCnt="0"/>
      <dgm:spPr/>
    </dgm:pt>
    <dgm:pt modelId="{413A41E8-C312-408A-9848-BBCC39B345C6}" type="pres">
      <dgm:prSet presAssocID="{99276A75-BC33-4A70-AEB6-3EEC66EBA2FF}" presName="rootText" presStyleLbl="node1" presStyleIdx="1" presStyleCnt="3"/>
      <dgm:spPr/>
      <dgm:t>
        <a:bodyPr/>
        <a:lstStyle/>
        <a:p>
          <a:endParaRPr lang="pt-BR"/>
        </a:p>
      </dgm:t>
    </dgm:pt>
    <dgm:pt modelId="{3A7299C6-870C-41D6-B7A2-465C2A8F1EFA}" type="pres">
      <dgm:prSet presAssocID="{99276A75-BC33-4A70-AEB6-3EEC66EBA2FF}" presName="rootConnector" presStyleLbl="node1" presStyleIdx="1" presStyleCnt="3"/>
      <dgm:spPr/>
      <dgm:t>
        <a:bodyPr/>
        <a:lstStyle/>
        <a:p>
          <a:endParaRPr lang="pt-BR"/>
        </a:p>
      </dgm:t>
    </dgm:pt>
    <dgm:pt modelId="{09C39CFE-7499-4B27-876A-BB2AD9BA8015}" type="pres">
      <dgm:prSet presAssocID="{99276A75-BC33-4A70-AEB6-3EEC66EBA2FF}" presName="childShape" presStyleCnt="0"/>
      <dgm:spPr/>
    </dgm:pt>
    <dgm:pt modelId="{D433970B-54DE-45E7-B4B1-96A192432442}" type="pres">
      <dgm:prSet presAssocID="{03833AC0-9193-457C-8433-9FF1D7C33C83}" presName="Name13" presStyleLbl="parChTrans1D2" presStyleIdx="1" presStyleCnt="3"/>
      <dgm:spPr/>
      <dgm:t>
        <a:bodyPr/>
        <a:lstStyle/>
        <a:p>
          <a:endParaRPr lang="pt-BR"/>
        </a:p>
      </dgm:t>
    </dgm:pt>
    <dgm:pt modelId="{7B7AE87D-69DC-4D73-B003-9180DFF15976}" type="pres">
      <dgm:prSet presAssocID="{F051A5B3-42CE-4742-BDF7-457401FB8E2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64681A-28FB-4DE8-B0A5-F40DBE085F13}" type="pres">
      <dgm:prSet presAssocID="{2F67848C-5264-4F32-A544-7FC8F4157C9B}" presName="root" presStyleCnt="0"/>
      <dgm:spPr/>
    </dgm:pt>
    <dgm:pt modelId="{36F8C655-C8B3-4C99-8035-286D1A3FD4CB}" type="pres">
      <dgm:prSet presAssocID="{2F67848C-5264-4F32-A544-7FC8F4157C9B}" presName="rootComposite" presStyleCnt="0"/>
      <dgm:spPr/>
    </dgm:pt>
    <dgm:pt modelId="{A8F3A2BC-34CA-4103-B056-671389EFFD03}" type="pres">
      <dgm:prSet presAssocID="{2F67848C-5264-4F32-A544-7FC8F4157C9B}" presName="rootText" presStyleLbl="node1" presStyleIdx="2" presStyleCnt="3"/>
      <dgm:spPr/>
      <dgm:t>
        <a:bodyPr/>
        <a:lstStyle/>
        <a:p>
          <a:endParaRPr lang="pt-BR"/>
        </a:p>
      </dgm:t>
    </dgm:pt>
    <dgm:pt modelId="{B16992B8-27EA-4B09-83F3-44E28F806231}" type="pres">
      <dgm:prSet presAssocID="{2F67848C-5264-4F32-A544-7FC8F4157C9B}" presName="rootConnector" presStyleLbl="node1" presStyleIdx="2" presStyleCnt="3"/>
      <dgm:spPr/>
      <dgm:t>
        <a:bodyPr/>
        <a:lstStyle/>
        <a:p>
          <a:endParaRPr lang="pt-BR"/>
        </a:p>
      </dgm:t>
    </dgm:pt>
    <dgm:pt modelId="{1E389A98-0539-4190-B51C-17F6B37DE798}" type="pres">
      <dgm:prSet presAssocID="{2F67848C-5264-4F32-A544-7FC8F4157C9B}" presName="childShape" presStyleCnt="0"/>
      <dgm:spPr/>
    </dgm:pt>
    <dgm:pt modelId="{DB16968C-742F-4BD3-98BC-D39AD798BA11}" type="pres">
      <dgm:prSet presAssocID="{F93EB7C3-B7CA-460A-826F-746F1257823F}" presName="Name13" presStyleLbl="parChTrans1D2" presStyleIdx="2" presStyleCnt="3"/>
      <dgm:spPr/>
      <dgm:t>
        <a:bodyPr/>
        <a:lstStyle/>
        <a:p>
          <a:endParaRPr lang="pt-BR"/>
        </a:p>
      </dgm:t>
    </dgm:pt>
    <dgm:pt modelId="{1F128C80-3397-4568-83CB-0F5448C35CD6}" type="pres">
      <dgm:prSet presAssocID="{8C033F02-4D2B-439A-A9BF-23ACA545A8F6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56841E1-957E-45F9-9FAE-15EFC7D0D8F0}" type="presOf" srcId="{84D9D430-D7A1-4834-906E-F03DD8BE8CFD}" destId="{562466E3-B4AE-41B1-AE42-DC208B81D98A}" srcOrd="0" destOrd="0" presId="urn:microsoft.com/office/officeart/2005/8/layout/hierarchy3"/>
    <dgm:cxn modelId="{4363ABB8-F60B-46FD-8775-CF6B6B2F5DE4}" type="presOf" srcId="{03833AC0-9193-457C-8433-9FF1D7C33C83}" destId="{D433970B-54DE-45E7-B4B1-96A192432442}" srcOrd="0" destOrd="0" presId="urn:microsoft.com/office/officeart/2005/8/layout/hierarchy3"/>
    <dgm:cxn modelId="{8CAFA3EB-B3CE-4487-B86B-EB595F4B38B4}" type="presOf" srcId="{99276A75-BC33-4A70-AEB6-3EEC66EBA2FF}" destId="{413A41E8-C312-408A-9848-BBCC39B345C6}" srcOrd="0" destOrd="0" presId="urn:microsoft.com/office/officeart/2005/8/layout/hierarchy3"/>
    <dgm:cxn modelId="{EC7A97A0-5B7C-4809-B0A0-D7B3319ED84F}" type="presOf" srcId="{F93EB7C3-B7CA-460A-826F-746F1257823F}" destId="{DB16968C-742F-4BD3-98BC-D39AD798BA11}" srcOrd="0" destOrd="0" presId="urn:microsoft.com/office/officeart/2005/8/layout/hierarchy3"/>
    <dgm:cxn modelId="{B4749042-E093-40F9-980B-D947EBD5C4B5}" type="presOf" srcId="{2F67848C-5264-4F32-A544-7FC8F4157C9B}" destId="{A8F3A2BC-34CA-4103-B056-671389EFFD03}" srcOrd="0" destOrd="0" presId="urn:microsoft.com/office/officeart/2005/8/layout/hierarchy3"/>
    <dgm:cxn modelId="{AE74256D-F154-4A44-A76D-6E4EE3A4ADF7}" type="presOf" srcId="{99276A75-BC33-4A70-AEB6-3EEC66EBA2FF}" destId="{3A7299C6-870C-41D6-B7A2-465C2A8F1EFA}" srcOrd="1" destOrd="0" presId="urn:microsoft.com/office/officeart/2005/8/layout/hierarchy3"/>
    <dgm:cxn modelId="{9B7F695D-22A3-4A6A-A8CE-472E08A113C2}" type="presOf" srcId="{D19BBD98-B56A-4536-A7AA-A93509508C43}" destId="{BC6697B9-46D1-4277-AF47-A0B1A082B43D}" srcOrd="0" destOrd="0" presId="urn:microsoft.com/office/officeart/2005/8/layout/hierarchy3"/>
    <dgm:cxn modelId="{E942772B-DE2E-4308-886F-ACFAFA0AAA64}" type="presOf" srcId="{3E2EE634-4249-4AF6-985F-C2689DC8375A}" destId="{62FC9535-AEA5-498C-A6C2-FFF267C6BAFD}" srcOrd="0" destOrd="0" presId="urn:microsoft.com/office/officeart/2005/8/layout/hierarchy3"/>
    <dgm:cxn modelId="{A0474E5C-BE6F-4C9C-8C38-D59F81B227B8}" srcId="{B4EE05EA-3342-4550-A7D8-50F5BCC07D15}" destId="{3E2EE634-4249-4AF6-985F-C2689DC8375A}" srcOrd="0" destOrd="0" parTransId="{58849BDA-FA9B-4EFD-83F8-50E11FBD7313}" sibTransId="{58481706-5CAE-4025-A639-357A54817EAB}"/>
    <dgm:cxn modelId="{2C8689BF-DD7B-4C52-96AF-17FF55E90D4E}" type="presOf" srcId="{3E2EE634-4249-4AF6-985F-C2689DC8375A}" destId="{D1705A1E-7ECA-4856-BAC9-C56BC018CAA3}" srcOrd="1" destOrd="0" presId="urn:microsoft.com/office/officeart/2005/8/layout/hierarchy3"/>
    <dgm:cxn modelId="{17D841F2-911A-410A-9AD8-0771DA1FF253}" type="presOf" srcId="{B4EE05EA-3342-4550-A7D8-50F5BCC07D15}" destId="{F48F75DE-6B58-4D65-ABBE-0976A10A1C68}" srcOrd="0" destOrd="0" presId="urn:microsoft.com/office/officeart/2005/8/layout/hierarchy3"/>
    <dgm:cxn modelId="{B2872C2E-1C6E-4090-8A08-95158935C478}" type="presOf" srcId="{8C033F02-4D2B-439A-A9BF-23ACA545A8F6}" destId="{1F128C80-3397-4568-83CB-0F5448C35CD6}" srcOrd="0" destOrd="0" presId="urn:microsoft.com/office/officeart/2005/8/layout/hierarchy3"/>
    <dgm:cxn modelId="{ECED41EB-2B6A-40B0-BDE6-FD4E4F17DCEB}" srcId="{2F67848C-5264-4F32-A544-7FC8F4157C9B}" destId="{8C033F02-4D2B-439A-A9BF-23ACA545A8F6}" srcOrd="0" destOrd="0" parTransId="{F93EB7C3-B7CA-460A-826F-746F1257823F}" sibTransId="{863DD9CC-9867-4FC0-B2D5-26FE0D87FA79}"/>
    <dgm:cxn modelId="{94E3FA9F-AE59-46C0-8232-AD8F04C64391}" srcId="{99276A75-BC33-4A70-AEB6-3EEC66EBA2FF}" destId="{F051A5B3-42CE-4742-BDF7-457401FB8E27}" srcOrd="0" destOrd="0" parTransId="{03833AC0-9193-457C-8433-9FF1D7C33C83}" sibTransId="{F7959650-C537-49F9-BB61-7C712899F101}"/>
    <dgm:cxn modelId="{20775978-52D1-45F8-A1E1-9544465B0B64}" type="presOf" srcId="{F051A5B3-42CE-4742-BDF7-457401FB8E27}" destId="{7B7AE87D-69DC-4D73-B003-9180DFF15976}" srcOrd="0" destOrd="0" presId="urn:microsoft.com/office/officeart/2005/8/layout/hierarchy3"/>
    <dgm:cxn modelId="{18297BB7-80EC-41B3-A38C-AFF2C2658903}" srcId="{B4EE05EA-3342-4550-A7D8-50F5BCC07D15}" destId="{2F67848C-5264-4F32-A544-7FC8F4157C9B}" srcOrd="2" destOrd="0" parTransId="{B71E9D9C-0EAA-4D3B-A444-7641E0363B9D}" sibTransId="{8A425B99-9D63-4A74-A999-31B40A332BB7}"/>
    <dgm:cxn modelId="{873821BB-9BDA-4866-A7B5-BE561AB1BAE4}" type="presOf" srcId="{2F67848C-5264-4F32-A544-7FC8F4157C9B}" destId="{B16992B8-27EA-4B09-83F3-44E28F806231}" srcOrd="1" destOrd="0" presId="urn:microsoft.com/office/officeart/2005/8/layout/hierarchy3"/>
    <dgm:cxn modelId="{D49DE8EE-B638-4139-B689-6BEFB5A98BA3}" srcId="{B4EE05EA-3342-4550-A7D8-50F5BCC07D15}" destId="{99276A75-BC33-4A70-AEB6-3EEC66EBA2FF}" srcOrd="1" destOrd="0" parTransId="{284CC1BC-371F-499E-AE24-34C08DB87FFE}" sibTransId="{95489C1B-EEB3-491D-994A-CAA0FABD39AD}"/>
    <dgm:cxn modelId="{5F9EECD2-BE18-467D-A047-66E5B5C48F1B}" srcId="{3E2EE634-4249-4AF6-985F-C2689DC8375A}" destId="{D19BBD98-B56A-4536-A7AA-A93509508C43}" srcOrd="0" destOrd="0" parTransId="{84D9D430-D7A1-4834-906E-F03DD8BE8CFD}" sibTransId="{84850D80-0771-4682-AC2C-8FCB08CE4164}"/>
    <dgm:cxn modelId="{E6E7F18E-2143-4FB3-9565-E31995061377}" type="presParOf" srcId="{F48F75DE-6B58-4D65-ABBE-0976A10A1C68}" destId="{96274FCE-5AC4-4152-B46F-2159016F3F8C}" srcOrd="0" destOrd="0" presId="urn:microsoft.com/office/officeart/2005/8/layout/hierarchy3"/>
    <dgm:cxn modelId="{D78BA6D5-7DDD-4438-9A85-30803B632A1C}" type="presParOf" srcId="{96274FCE-5AC4-4152-B46F-2159016F3F8C}" destId="{14F3A6AE-6927-444E-9514-638D6441E64D}" srcOrd="0" destOrd="0" presId="urn:microsoft.com/office/officeart/2005/8/layout/hierarchy3"/>
    <dgm:cxn modelId="{9680737E-113C-45F7-A2E2-A313458F3196}" type="presParOf" srcId="{14F3A6AE-6927-444E-9514-638D6441E64D}" destId="{62FC9535-AEA5-498C-A6C2-FFF267C6BAFD}" srcOrd="0" destOrd="0" presId="urn:microsoft.com/office/officeart/2005/8/layout/hierarchy3"/>
    <dgm:cxn modelId="{E556EE3C-D502-4D89-8C43-46C2065A3993}" type="presParOf" srcId="{14F3A6AE-6927-444E-9514-638D6441E64D}" destId="{D1705A1E-7ECA-4856-BAC9-C56BC018CAA3}" srcOrd="1" destOrd="0" presId="urn:microsoft.com/office/officeart/2005/8/layout/hierarchy3"/>
    <dgm:cxn modelId="{199AF528-32C3-4F14-8380-49AD1A900401}" type="presParOf" srcId="{96274FCE-5AC4-4152-B46F-2159016F3F8C}" destId="{6527E57A-F634-4B42-B2EC-592774E5ED95}" srcOrd="1" destOrd="0" presId="urn:microsoft.com/office/officeart/2005/8/layout/hierarchy3"/>
    <dgm:cxn modelId="{C8FFA62F-4E2E-4EC8-8A1E-AD190BF094EB}" type="presParOf" srcId="{6527E57A-F634-4B42-B2EC-592774E5ED95}" destId="{562466E3-B4AE-41B1-AE42-DC208B81D98A}" srcOrd="0" destOrd="0" presId="urn:microsoft.com/office/officeart/2005/8/layout/hierarchy3"/>
    <dgm:cxn modelId="{E21AB00F-9807-49D4-AB57-2C2F31E4168B}" type="presParOf" srcId="{6527E57A-F634-4B42-B2EC-592774E5ED95}" destId="{BC6697B9-46D1-4277-AF47-A0B1A082B43D}" srcOrd="1" destOrd="0" presId="urn:microsoft.com/office/officeart/2005/8/layout/hierarchy3"/>
    <dgm:cxn modelId="{9AB76EE6-9C54-4432-B958-2010DB84870A}" type="presParOf" srcId="{F48F75DE-6B58-4D65-ABBE-0976A10A1C68}" destId="{4A3F5E3B-F893-47EA-AECD-3A32058293DD}" srcOrd="1" destOrd="0" presId="urn:microsoft.com/office/officeart/2005/8/layout/hierarchy3"/>
    <dgm:cxn modelId="{92EEDC67-28AB-448C-B352-5D9C4CB5007F}" type="presParOf" srcId="{4A3F5E3B-F893-47EA-AECD-3A32058293DD}" destId="{930E050F-DFA2-45A0-B7AA-9D9414048A52}" srcOrd="0" destOrd="0" presId="urn:microsoft.com/office/officeart/2005/8/layout/hierarchy3"/>
    <dgm:cxn modelId="{F02A34FA-AE90-4C02-A47A-A546A217343D}" type="presParOf" srcId="{930E050F-DFA2-45A0-B7AA-9D9414048A52}" destId="{413A41E8-C312-408A-9848-BBCC39B345C6}" srcOrd="0" destOrd="0" presId="urn:microsoft.com/office/officeart/2005/8/layout/hierarchy3"/>
    <dgm:cxn modelId="{3052176E-01A1-45C1-AE32-B5E28B58BE94}" type="presParOf" srcId="{930E050F-DFA2-45A0-B7AA-9D9414048A52}" destId="{3A7299C6-870C-41D6-B7A2-465C2A8F1EFA}" srcOrd="1" destOrd="0" presId="urn:microsoft.com/office/officeart/2005/8/layout/hierarchy3"/>
    <dgm:cxn modelId="{93F4EDCF-A5E6-4157-9E56-3F85CA37B4E3}" type="presParOf" srcId="{4A3F5E3B-F893-47EA-AECD-3A32058293DD}" destId="{09C39CFE-7499-4B27-876A-BB2AD9BA8015}" srcOrd="1" destOrd="0" presId="urn:microsoft.com/office/officeart/2005/8/layout/hierarchy3"/>
    <dgm:cxn modelId="{9456BDF2-D570-4D75-B92D-73ACB6E0752C}" type="presParOf" srcId="{09C39CFE-7499-4B27-876A-BB2AD9BA8015}" destId="{D433970B-54DE-45E7-B4B1-96A192432442}" srcOrd="0" destOrd="0" presId="urn:microsoft.com/office/officeart/2005/8/layout/hierarchy3"/>
    <dgm:cxn modelId="{C5FC6B06-A0F7-4863-9177-EFCC8C981346}" type="presParOf" srcId="{09C39CFE-7499-4B27-876A-BB2AD9BA8015}" destId="{7B7AE87D-69DC-4D73-B003-9180DFF15976}" srcOrd="1" destOrd="0" presId="urn:microsoft.com/office/officeart/2005/8/layout/hierarchy3"/>
    <dgm:cxn modelId="{6AC24833-9B78-4951-B290-FB263EF904EC}" type="presParOf" srcId="{F48F75DE-6B58-4D65-ABBE-0976A10A1C68}" destId="{3E64681A-28FB-4DE8-B0A5-F40DBE085F13}" srcOrd="2" destOrd="0" presId="urn:microsoft.com/office/officeart/2005/8/layout/hierarchy3"/>
    <dgm:cxn modelId="{6361C6D5-2AD0-4719-B9BB-9E6A6FA8E369}" type="presParOf" srcId="{3E64681A-28FB-4DE8-B0A5-F40DBE085F13}" destId="{36F8C655-C8B3-4C99-8035-286D1A3FD4CB}" srcOrd="0" destOrd="0" presId="urn:microsoft.com/office/officeart/2005/8/layout/hierarchy3"/>
    <dgm:cxn modelId="{0DA4A38C-86AD-40E0-B958-0F1E5B4EC592}" type="presParOf" srcId="{36F8C655-C8B3-4C99-8035-286D1A3FD4CB}" destId="{A8F3A2BC-34CA-4103-B056-671389EFFD03}" srcOrd="0" destOrd="0" presId="urn:microsoft.com/office/officeart/2005/8/layout/hierarchy3"/>
    <dgm:cxn modelId="{54BBEF7B-644E-4F26-BB16-38D88D0C68A4}" type="presParOf" srcId="{36F8C655-C8B3-4C99-8035-286D1A3FD4CB}" destId="{B16992B8-27EA-4B09-83F3-44E28F806231}" srcOrd="1" destOrd="0" presId="urn:microsoft.com/office/officeart/2005/8/layout/hierarchy3"/>
    <dgm:cxn modelId="{226BAF53-795E-44EC-817C-CCC0A027B189}" type="presParOf" srcId="{3E64681A-28FB-4DE8-B0A5-F40DBE085F13}" destId="{1E389A98-0539-4190-B51C-17F6B37DE798}" srcOrd="1" destOrd="0" presId="urn:microsoft.com/office/officeart/2005/8/layout/hierarchy3"/>
    <dgm:cxn modelId="{CCBD66D7-3F50-432E-B589-3022D3438922}" type="presParOf" srcId="{1E389A98-0539-4190-B51C-17F6B37DE798}" destId="{DB16968C-742F-4BD3-98BC-D39AD798BA11}" srcOrd="0" destOrd="0" presId="urn:microsoft.com/office/officeart/2005/8/layout/hierarchy3"/>
    <dgm:cxn modelId="{164F3877-CDA6-46F0-868F-2DB86899BB85}" type="presParOf" srcId="{1E389A98-0539-4190-B51C-17F6B37DE798}" destId="{1F128C80-3397-4568-83CB-0F5448C35CD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EE05EA-3342-4550-A7D8-50F5BCC07D1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E2EE634-4249-4AF6-985F-C2689DC8375A}">
      <dgm:prSet phldrT="[Texto]" phldr="0"/>
      <dgm:spPr>
        <a:solidFill>
          <a:srgbClr val="0070C0"/>
        </a:solidFill>
      </dgm:spPr>
      <dgm:t>
        <a:bodyPr/>
        <a:lstStyle/>
        <a:p>
          <a:r>
            <a:rPr lang="pt-BR" dirty="0"/>
            <a:t>Serviços de convivência e fortalecimento de vínculos (SCFV)</a:t>
          </a:r>
        </a:p>
      </dgm:t>
    </dgm:pt>
    <dgm:pt modelId="{58849BDA-FA9B-4EFD-83F8-50E11FBD7313}" type="parTrans" cxnId="{A0474E5C-BE6F-4C9C-8C38-D59F81B227B8}">
      <dgm:prSet/>
      <dgm:spPr/>
      <dgm:t>
        <a:bodyPr/>
        <a:lstStyle/>
        <a:p>
          <a:endParaRPr lang="pt-BR"/>
        </a:p>
      </dgm:t>
    </dgm:pt>
    <dgm:pt modelId="{58481706-5CAE-4025-A639-357A54817EAB}" type="sibTrans" cxnId="{A0474E5C-BE6F-4C9C-8C38-D59F81B227B8}">
      <dgm:prSet/>
      <dgm:spPr/>
      <dgm:t>
        <a:bodyPr/>
        <a:lstStyle/>
        <a:p>
          <a:endParaRPr lang="pt-BR"/>
        </a:p>
      </dgm:t>
    </dgm:pt>
    <dgm:pt modelId="{D19BBD98-B56A-4536-A7AA-A93509508C43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Atividades socioeducativas e culturais para crianças, adolescentes, idosos e demais públicos</a:t>
          </a:r>
        </a:p>
      </dgm:t>
    </dgm:pt>
    <dgm:pt modelId="{84D9D430-D7A1-4834-906E-F03DD8BE8CFD}" type="parTrans" cxnId="{5F9EECD2-BE18-467D-A047-66E5B5C48F1B}">
      <dgm:prSet/>
      <dgm:spPr/>
      <dgm:t>
        <a:bodyPr/>
        <a:lstStyle/>
        <a:p>
          <a:endParaRPr lang="pt-BR"/>
        </a:p>
      </dgm:t>
    </dgm:pt>
    <dgm:pt modelId="{84850D80-0771-4682-AC2C-8FCB08CE4164}" type="sibTrans" cxnId="{5F9EECD2-BE18-467D-A047-66E5B5C48F1B}">
      <dgm:prSet/>
      <dgm:spPr/>
      <dgm:t>
        <a:bodyPr/>
        <a:lstStyle/>
        <a:p>
          <a:endParaRPr lang="pt-BR"/>
        </a:p>
      </dgm:t>
    </dgm:pt>
    <dgm:pt modelId="{99276A75-BC33-4A70-AEB6-3EEC66EBA2FF}">
      <dgm:prSet phldrT="[Texto]" phldr="0"/>
      <dgm:spPr>
        <a:solidFill>
          <a:srgbClr val="0070C0"/>
        </a:solidFill>
      </dgm:spPr>
      <dgm:t>
        <a:bodyPr/>
        <a:lstStyle/>
        <a:p>
          <a:r>
            <a:rPr lang="pt-BR" dirty="0"/>
            <a:t>Acolhimento institucional</a:t>
          </a:r>
        </a:p>
      </dgm:t>
    </dgm:pt>
    <dgm:pt modelId="{284CC1BC-371F-499E-AE24-34C08DB87FFE}" type="parTrans" cxnId="{D49DE8EE-B638-4139-B689-6BEFB5A98BA3}">
      <dgm:prSet/>
      <dgm:spPr/>
      <dgm:t>
        <a:bodyPr/>
        <a:lstStyle/>
        <a:p>
          <a:endParaRPr lang="pt-BR"/>
        </a:p>
      </dgm:t>
    </dgm:pt>
    <dgm:pt modelId="{95489C1B-EEB3-491D-994A-CAA0FABD39AD}" type="sibTrans" cxnId="{D49DE8EE-B638-4139-B689-6BEFB5A98BA3}">
      <dgm:prSet/>
      <dgm:spPr/>
      <dgm:t>
        <a:bodyPr/>
        <a:lstStyle/>
        <a:p>
          <a:endParaRPr lang="pt-BR"/>
        </a:p>
      </dgm:t>
    </dgm:pt>
    <dgm:pt modelId="{F051A5B3-42CE-4742-BDF7-457401FB8E27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Casas de acolhimento para crianças, adolescentes, idosos ou pessoas em situação de rua</a:t>
          </a:r>
        </a:p>
      </dgm:t>
    </dgm:pt>
    <dgm:pt modelId="{03833AC0-9193-457C-8433-9FF1D7C33C83}" type="parTrans" cxnId="{94E3FA9F-AE59-46C0-8232-AD8F04C64391}">
      <dgm:prSet/>
      <dgm:spPr/>
      <dgm:t>
        <a:bodyPr/>
        <a:lstStyle/>
        <a:p>
          <a:endParaRPr lang="pt-BR"/>
        </a:p>
      </dgm:t>
    </dgm:pt>
    <dgm:pt modelId="{F7959650-C537-49F9-BB61-7C712899F101}" type="sibTrans" cxnId="{94E3FA9F-AE59-46C0-8232-AD8F04C64391}">
      <dgm:prSet/>
      <dgm:spPr/>
      <dgm:t>
        <a:bodyPr/>
        <a:lstStyle/>
        <a:p>
          <a:endParaRPr lang="pt-BR"/>
        </a:p>
      </dgm:t>
    </dgm:pt>
    <dgm:pt modelId="{2F67848C-5264-4F32-A544-7FC8F4157C9B}">
      <dgm:prSet phldrT="[Texto]" custT="1"/>
      <dgm:spPr>
        <a:solidFill>
          <a:srgbClr val="0070C0"/>
        </a:solidFill>
      </dgm:spPr>
      <dgm:t>
        <a:bodyPr/>
        <a:lstStyle/>
        <a:p>
          <a:r>
            <a:rPr lang="pt-BR" sz="2600" kern="1200" dirty="0"/>
            <a:t>Atendimento a pessoas em situação de rua</a:t>
          </a:r>
          <a:endParaRPr lang="pt-BR" sz="2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71E9D9C-0EAA-4D3B-A444-7641E0363B9D}" type="parTrans" cxnId="{18297BB7-80EC-41B3-A38C-AFF2C2658903}">
      <dgm:prSet/>
      <dgm:spPr/>
      <dgm:t>
        <a:bodyPr/>
        <a:lstStyle/>
        <a:p>
          <a:endParaRPr lang="pt-BR"/>
        </a:p>
      </dgm:t>
    </dgm:pt>
    <dgm:pt modelId="{8A425B99-9D63-4A74-A999-31B40A332BB7}" type="sibTrans" cxnId="{18297BB7-80EC-41B3-A38C-AFF2C2658903}">
      <dgm:prSet/>
      <dgm:spPr/>
      <dgm:t>
        <a:bodyPr/>
        <a:lstStyle/>
        <a:p>
          <a:endParaRPr lang="pt-BR"/>
        </a:p>
      </dgm:t>
    </dgm:pt>
    <dgm:pt modelId="{8C033F02-4D2B-439A-A9BF-23ACA545A8F6}">
      <dgm:prSet phldrT="[Texto]" custT="1"/>
      <dgm:spPr/>
      <dgm:t>
        <a:bodyPr/>
        <a:lstStyle/>
        <a:p>
          <a:r>
            <a:rPr lang="pt-BR" sz="2100" b="1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Abordagem social, serviços de acolhimento e encaminhamentos</a:t>
          </a:r>
        </a:p>
      </dgm:t>
    </dgm:pt>
    <dgm:pt modelId="{F93EB7C3-B7CA-460A-826F-746F1257823F}" type="parTrans" cxnId="{ECED41EB-2B6A-40B0-BDE6-FD4E4F17DCEB}">
      <dgm:prSet/>
      <dgm:spPr/>
      <dgm:t>
        <a:bodyPr/>
        <a:lstStyle/>
        <a:p>
          <a:endParaRPr lang="pt-BR"/>
        </a:p>
      </dgm:t>
    </dgm:pt>
    <dgm:pt modelId="{863DD9CC-9867-4FC0-B2D5-26FE0D87FA79}" type="sibTrans" cxnId="{ECED41EB-2B6A-40B0-BDE6-FD4E4F17DCEB}">
      <dgm:prSet/>
      <dgm:spPr/>
      <dgm:t>
        <a:bodyPr/>
        <a:lstStyle/>
        <a:p>
          <a:endParaRPr lang="pt-BR"/>
        </a:p>
      </dgm:t>
    </dgm:pt>
    <dgm:pt modelId="{F48F75DE-6B58-4D65-ABBE-0976A10A1C68}" type="pres">
      <dgm:prSet presAssocID="{B4EE05EA-3342-4550-A7D8-50F5BCC07D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96274FCE-5AC4-4152-B46F-2159016F3F8C}" type="pres">
      <dgm:prSet presAssocID="{3E2EE634-4249-4AF6-985F-C2689DC8375A}" presName="root" presStyleCnt="0"/>
      <dgm:spPr/>
    </dgm:pt>
    <dgm:pt modelId="{14F3A6AE-6927-444E-9514-638D6441E64D}" type="pres">
      <dgm:prSet presAssocID="{3E2EE634-4249-4AF6-985F-C2689DC8375A}" presName="rootComposite" presStyleCnt="0"/>
      <dgm:spPr/>
    </dgm:pt>
    <dgm:pt modelId="{62FC9535-AEA5-498C-A6C2-FFF267C6BAFD}" type="pres">
      <dgm:prSet presAssocID="{3E2EE634-4249-4AF6-985F-C2689DC8375A}" presName="rootText" presStyleLbl="node1" presStyleIdx="0" presStyleCnt="3"/>
      <dgm:spPr/>
      <dgm:t>
        <a:bodyPr/>
        <a:lstStyle/>
        <a:p>
          <a:endParaRPr lang="pt-BR"/>
        </a:p>
      </dgm:t>
    </dgm:pt>
    <dgm:pt modelId="{D1705A1E-7ECA-4856-BAC9-C56BC018CAA3}" type="pres">
      <dgm:prSet presAssocID="{3E2EE634-4249-4AF6-985F-C2689DC8375A}" presName="rootConnector" presStyleLbl="node1" presStyleIdx="0" presStyleCnt="3"/>
      <dgm:spPr/>
      <dgm:t>
        <a:bodyPr/>
        <a:lstStyle/>
        <a:p>
          <a:endParaRPr lang="pt-BR"/>
        </a:p>
      </dgm:t>
    </dgm:pt>
    <dgm:pt modelId="{6527E57A-F634-4B42-B2EC-592774E5ED95}" type="pres">
      <dgm:prSet presAssocID="{3E2EE634-4249-4AF6-985F-C2689DC8375A}" presName="childShape" presStyleCnt="0"/>
      <dgm:spPr/>
    </dgm:pt>
    <dgm:pt modelId="{562466E3-B4AE-41B1-AE42-DC208B81D98A}" type="pres">
      <dgm:prSet presAssocID="{84D9D430-D7A1-4834-906E-F03DD8BE8CFD}" presName="Name13" presStyleLbl="parChTrans1D2" presStyleIdx="0" presStyleCnt="3"/>
      <dgm:spPr/>
      <dgm:t>
        <a:bodyPr/>
        <a:lstStyle/>
        <a:p>
          <a:endParaRPr lang="pt-BR"/>
        </a:p>
      </dgm:t>
    </dgm:pt>
    <dgm:pt modelId="{BC6697B9-46D1-4277-AF47-A0B1A082B43D}" type="pres">
      <dgm:prSet presAssocID="{D19BBD98-B56A-4536-A7AA-A93509508C43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3F5E3B-F893-47EA-AECD-3A32058293DD}" type="pres">
      <dgm:prSet presAssocID="{99276A75-BC33-4A70-AEB6-3EEC66EBA2FF}" presName="root" presStyleCnt="0"/>
      <dgm:spPr/>
    </dgm:pt>
    <dgm:pt modelId="{930E050F-DFA2-45A0-B7AA-9D9414048A52}" type="pres">
      <dgm:prSet presAssocID="{99276A75-BC33-4A70-AEB6-3EEC66EBA2FF}" presName="rootComposite" presStyleCnt="0"/>
      <dgm:spPr/>
    </dgm:pt>
    <dgm:pt modelId="{413A41E8-C312-408A-9848-BBCC39B345C6}" type="pres">
      <dgm:prSet presAssocID="{99276A75-BC33-4A70-AEB6-3EEC66EBA2FF}" presName="rootText" presStyleLbl="node1" presStyleIdx="1" presStyleCnt="3"/>
      <dgm:spPr/>
      <dgm:t>
        <a:bodyPr/>
        <a:lstStyle/>
        <a:p>
          <a:endParaRPr lang="pt-BR"/>
        </a:p>
      </dgm:t>
    </dgm:pt>
    <dgm:pt modelId="{3A7299C6-870C-41D6-B7A2-465C2A8F1EFA}" type="pres">
      <dgm:prSet presAssocID="{99276A75-BC33-4A70-AEB6-3EEC66EBA2FF}" presName="rootConnector" presStyleLbl="node1" presStyleIdx="1" presStyleCnt="3"/>
      <dgm:spPr/>
      <dgm:t>
        <a:bodyPr/>
        <a:lstStyle/>
        <a:p>
          <a:endParaRPr lang="pt-BR"/>
        </a:p>
      </dgm:t>
    </dgm:pt>
    <dgm:pt modelId="{09C39CFE-7499-4B27-876A-BB2AD9BA8015}" type="pres">
      <dgm:prSet presAssocID="{99276A75-BC33-4A70-AEB6-3EEC66EBA2FF}" presName="childShape" presStyleCnt="0"/>
      <dgm:spPr/>
    </dgm:pt>
    <dgm:pt modelId="{D433970B-54DE-45E7-B4B1-96A192432442}" type="pres">
      <dgm:prSet presAssocID="{03833AC0-9193-457C-8433-9FF1D7C33C83}" presName="Name13" presStyleLbl="parChTrans1D2" presStyleIdx="1" presStyleCnt="3"/>
      <dgm:spPr/>
      <dgm:t>
        <a:bodyPr/>
        <a:lstStyle/>
        <a:p>
          <a:endParaRPr lang="pt-BR"/>
        </a:p>
      </dgm:t>
    </dgm:pt>
    <dgm:pt modelId="{7B7AE87D-69DC-4D73-B003-9180DFF15976}" type="pres">
      <dgm:prSet presAssocID="{F051A5B3-42CE-4742-BDF7-457401FB8E2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64681A-28FB-4DE8-B0A5-F40DBE085F13}" type="pres">
      <dgm:prSet presAssocID="{2F67848C-5264-4F32-A544-7FC8F4157C9B}" presName="root" presStyleCnt="0"/>
      <dgm:spPr/>
    </dgm:pt>
    <dgm:pt modelId="{36F8C655-C8B3-4C99-8035-286D1A3FD4CB}" type="pres">
      <dgm:prSet presAssocID="{2F67848C-5264-4F32-A544-7FC8F4157C9B}" presName="rootComposite" presStyleCnt="0"/>
      <dgm:spPr/>
    </dgm:pt>
    <dgm:pt modelId="{A8F3A2BC-34CA-4103-B056-671389EFFD03}" type="pres">
      <dgm:prSet presAssocID="{2F67848C-5264-4F32-A544-7FC8F4157C9B}" presName="rootText" presStyleLbl="node1" presStyleIdx="2" presStyleCnt="3"/>
      <dgm:spPr/>
      <dgm:t>
        <a:bodyPr/>
        <a:lstStyle/>
        <a:p>
          <a:endParaRPr lang="pt-BR"/>
        </a:p>
      </dgm:t>
    </dgm:pt>
    <dgm:pt modelId="{B16992B8-27EA-4B09-83F3-44E28F806231}" type="pres">
      <dgm:prSet presAssocID="{2F67848C-5264-4F32-A544-7FC8F4157C9B}" presName="rootConnector" presStyleLbl="node1" presStyleIdx="2" presStyleCnt="3"/>
      <dgm:spPr/>
      <dgm:t>
        <a:bodyPr/>
        <a:lstStyle/>
        <a:p>
          <a:endParaRPr lang="pt-BR"/>
        </a:p>
      </dgm:t>
    </dgm:pt>
    <dgm:pt modelId="{1E389A98-0539-4190-B51C-17F6B37DE798}" type="pres">
      <dgm:prSet presAssocID="{2F67848C-5264-4F32-A544-7FC8F4157C9B}" presName="childShape" presStyleCnt="0"/>
      <dgm:spPr/>
    </dgm:pt>
    <dgm:pt modelId="{DB16968C-742F-4BD3-98BC-D39AD798BA11}" type="pres">
      <dgm:prSet presAssocID="{F93EB7C3-B7CA-460A-826F-746F1257823F}" presName="Name13" presStyleLbl="parChTrans1D2" presStyleIdx="2" presStyleCnt="3"/>
      <dgm:spPr/>
      <dgm:t>
        <a:bodyPr/>
        <a:lstStyle/>
        <a:p>
          <a:endParaRPr lang="pt-BR"/>
        </a:p>
      </dgm:t>
    </dgm:pt>
    <dgm:pt modelId="{1F128C80-3397-4568-83CB-0F5448C35CD6}" type="pres">
      <dgm:prSet presAssocID="{8C033F02-4D2B-439A-A9BF-23ACA545A8F6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56841E1-957E-45F9-9FAE-15EFC7D0D8F0}" type="presOf" srcId="{84D9D430-D7A1-4834-906E-F03DD8BE8CFD}" destId="{562466E3-B4AE-41B1-AE42-DC208B81D98A}" srcOrd="0" destOrd="0" presId="urn:microsoft.com/office/officeart/2005/8/layout/hierarchy3"/>
    <dgm:cxn modelId="{4363ABB8-F60B-46FD-8775-CF6B6B2F5DE4}" type="presOf" srcId="{03833AC0-9193-457C-8433-9FF1D7C33C83}" destId="{D433970B-54DE-45E7-B4B1-96A192432442}" srcOrd="0" destOrd="0" presId="urn:microsoft.com/office/officeart/2005/8/layout/hierarchy3"/>
    <dgm:cxn modelId="{8CAFA3EB-B3CE-4487-B86B-EB595F4B38B4}" type="presOf" srcId="{99276A75-BC33-4A70-AEB6-3EEC66EBA2FF}" destId="{413A41E8-C312-408A-9848-BBCC39B345C6}" srcOrd="0" destOrd="0" presId="urn:microsoft.com/office/officeart/2005/8/layout/hierarchy3"/>
    <dgm:cxn modelId="{EC7A97A0-5B7C-4809-B0A0-D7B3319ED84F}" type="presOf" srcId="{F93EB7C3-B7CA-460A-826F-746F1257823F}" destId="{DB16968C-742F-4BD3-98BC-D39AD798BA11}" srcOrd="0" destOrd="0" presId="urn:microsoft.com/office/officeart/2005/8/layout/hierarchy3"/>
    <dgm:cxn modelId="{B4749042-E093-40F9-980B-D947EBD5C4B5}" type="presOf" srcId="{2F67848C-5264-4F32-A544-7FC8F4157C9B}" destId="{A8F3A2BC-34CA-4103-B056-671389EFFD03}" srcOrd="0" destOrd="0" presId="urn:microsoft.com/office/officeart/2005/8/layout/hierarchy3"/>
    <dgm:cxn modelId="{AE74256D-F154-4A44-A76D-6E4EE3A4ADF7}" type="presOf" srcId="{99276A75-BC33-4A70-AEB6-3EEC66EBA2FF}" destId="{3A7299C6-870C-41D6-B7A2-465C2A8F1EFA}" srcOrd="1" destOrd="0" presId="urn:microsoft.com/office/officeart/2005/8/layout/hierarchy3"/>
    <dgm:cxn modelId="{9B7F695D-22A3-4A6A-A8CE-472E08A113C2}" type="presOf" srcId="{D19BBD98-B56A-4536-A7AA-A93509508C43}" destId="{BC6697B9-46D1-4277-AF47-A0B1A082B43D}" srcOrd="0" destOrd="0" presId="urn:microsoft.com/office/officeart/2005/8/layout/hierarchy3"/>
    <dgm:cxn modelId="{E942772B-DE2E-4308-886F-ACFAFA0AAA64}" type="presOf" srcId="{3E2EE634-4249-4AF6-985F-C2689DC8375A}" destId="{62FC9535-AEA5-498C-A6C2-FFF267C6BAFD}" srcOrd="0" destOrd="0" presId="urn:microsoft.com/office/officeart/2005/8/layout/hierarchy3"/>
    <dgm:cxn modelId="{A0474E5C-BE6F-4C9C-8C38-D59F81B227B8}" srcId="{B4EE05EA-3342-4550-A7D8-50F5BCC07D15}" destId="{3E2EE634-4249-4AF6-985F-C2689DC8375A}" srcOrd="0" destOrd="0" parTransId="{58849BDA-FA9B-4EFD-83F8-50E11FBD7313}" sibTransId="{58481706-5CAE-4025-A639-357A54817EAB}"/>
    <dgm:cxn modelId="{2C8689BF-DD7B-4C52-96AF-17FF55E90D4E}" type="presOf" srcId="{3E2EE634-4249-4AF6-985F-C2689DC8375A}" destId="{D1705A1E-7ECA-4856-BAC9-C56BC018CAA3}" srcOrd="1" destOrd="0" presId="urn:microsoft.com/office/officeart/2005/8/layout/hierarchy3"/>
    <dgm:cxn modelId="{17D841F2-911A-410A-9AD8-0771DA1FF253}" type="presOf" srcId="{B4EE05EA-3342-4550-A7D8-50F5BCC07D15}" destId="{F48F75DE-6B58-4D65-ABBE-0976A10A1C68}" srcOrd="0" destOrd="0" presId="urn:microsoft.com/office/officeart/2005/8/layout/hierarchy3"/>
    <dgm:cxn modelId="{B2872C2E-1C6E-4090-8A08-95158935C478}" type="presOf" srcId="{8C033F02-4D2B-439A-A9BF-23ACA545A8F6}" destId="{1F128C80-3397-4568-83CB-0F5448C35CD6}" srcOrd="0" destOrd="0" presId="urn:microsoft.com/office/officeart/2005/8/layout/hierarchy3"/>
    <dgm:cxn modelId="{ECED41EB-2B6A-40B0-BDE6-FD4E4F17DCEB}" srcId="{2F67848C-5264-4F32-A544-7FC8F4157C9B}" destId="{8C033F02-4D2B-439A-A9BF-23ACA545A8F6}" srcOrd="0" destOrd="0" parTransId="{F93EB7C3-B7CA-460A-826F-746F1257823F}" sibTransId="{863DD9CC-9867-4FC0-B2D5-26FE0D87FA79}"/>
    <dgm:cxn modelId="{94E3FA9F-AE59-46C0-8232-AD8F04C64391}" srcId="{99276A75-BC33-4A70-AEB6-3EEC66EBA2FF}" destId="{F051A5B3-42CE-4742-BDF7-457401FB8E27}" srcOrd="0" destOrd="0" parTransId="{03833AC0-9193-457C-8433-9FF1D7C33C83}" sibTransId="{F7959650-C537-49F9-BB61-7C712899F101}"/>
    <dgm:cxn modelId="{20775978-52D1-45F8-A1E1-9544465B0B64}" type="presOf" srcId="{F051A5B3-42CE-4742-BDF7-457401FB8E27}" destId="{7B7AE87D-69DC-4D73-B003-9180DFF15976}" srcOrd="0" destOrd="0" presId="urn:microsoft.com/office/officeart/2005/8/layout/hierarchy3"/>
    <dgm:cxn modelId="{18297BB7-80EC-41B3-A38C-AFF2C2658903}" srcId="{B4EE05EA-3342-4550-A7D8-50F5BCC07D15}" destId="{2F67848C-5264-4F32-A544-7FC8F4157C9B}" srcOrd="2" destOrd="0" parTransId="{B71E9D9C-0EAA-4D3B-A444-7641E0363B9D}" sibTransId="{8A425B99-9D63-4A74-A999-31B40A332BB7}"/>
    <dgm:cxn modelId="{873821BB-9BDA-4866-A7B5-BE561AB1BAE4}" type="presOf" srcId="{2F67848C-5264-4F32-A544-7FC8F4157C9B}" destId="{B16992B8-27EA-4B09-83F3-44E28F806231}" srcOrd="1" destOrd="0" presId="urn:microsoft.com/office/officeart/2005/8/layout/hierarchy3"/>
    <dgm:cxn modelId="{D49DE8EE-B638-4139-B689-6BEFB5A98BA3}" srcId="{B4EE05EA-3342-4550-A7D8-50F5BCC07D15}" destId="{99276A75-BC33-4A70-AEB6-3EEC66EBA2FF}" srcOrd="1" destOrd="0" parTransId="{284CC1BC-371F-499E-AE24-34C08DB87FFE}" sibTransId="{95489C1B-EEB3-491D-994A-CAA0FABD39AD}"/>
    <dgm:cxn modelId="{5F9EECD2-BE18-467D-A047-66E5B5C48F1B}" srcId="{3E2EE634-4249-4AF6-985F-C2689DC8375A}" destId="{D19BBD98-B56A-4536-A7AA-A93509508C43}" srcOrd="0" destOrd="0" parTransId="{84D9D430-D7A1-4834-906E-F03DD8BE8CFD}" sibTransId="{84850D80-0771-4682-AC2C-8FCB08CE4164}"/>
    <dgm:cxn modelId="{E6E7F18E-2143-4FB3-9565-E31995061377}" type="presParOf" srcId="{F48F75DE-6B58-4D65-ABBE-0976A10A1C68}" destId="{96274FCE-5AC4-4152-B46F-2159016F3F8C}" srcOrd="0" destOrd="0" presId="urn:microsoft.com/office/officeart/2005/8/layout/hierarchy3"/>
    <dgm:cxn modelId="{D78BA6D5-7DDD-4438-9A85-30803B632A1C}" type="presParOf" srcId="{96274FCE-5AC4-4152-B46F-2159016F3F8C}" destId="{14F3A6AE-6927-444E-9514-638D6441E64D}" srcOrd="0" destOrd="0" presId="urn:microsoft.com/office/officeart/2005/8/layout/hierarchy3"/>
    <dgm:cxn modelId="{9680737E-113C-45F7-A2E2-A313458F3196}" type="presParOf" srcId="{14F3A6AE-6927-444E-9514-638D6441E64D}" destId="{62FC9535-AEA5-498C-A6C2-FFF267C6BAFD}" srcOrd="0" destOrd="0" presId="urn:microsoft.com/office/officeart/2005/8/layout/hierarchy3"/>
    <dgm:cxn modelId="{E556EE3C-D502-4D89-8C43-46C2065A3993}" type="presParOf" srcId="{14F3A6AE-6927-444E-9514-638D6441E64D}" destId="{D1705A1E-7ECA-4856-BAC9-C56BC018CAA3}" srcOrd="1" destOrd="0" presId="urn:microsoft.com/office/officeart/2005/8/layout/hierarchy3"/>
    <dgm:cxn modelId="{199AF528-32C3-4F14-8380-49AD1A900401}" type="presParOf" srcId="{96274FCE-5AC4-4152-B46F-2159016F3F8C}" destId="{6527E57A-F634-4B42-B2EC-592774E5ED95}" srcOrd="1" destOrd="0" presId="urn:microsoft.com/office/officeart/2005/8/layout/hierarchy3"/>
    <dgm:cxn modelId="{C8FFA62F-4E2E-4EC8-8A1E-AD190BF094EB}" type="presParOf" srcId="{6527E57A-F634-4B42-B2EC-592774E5ED95}" destId="{562466E3-B4AE-41B1-AE42-DC208B81D98A}" srcOrd="0" destOrd="0" presId="urn:microsoft.com/office/officeart/2005/8/layout/hierarchy3"/>
    <dgm:cxn modelId="{E21AB00F-9807-49D4-AB57-2C2F31E4168B}" type="presParOf" srcId="{6527E57A-F634-4B42-B2EC-592774E5ED95}" destId="{BC6697B9-46D1-4277-AF47-A0B1A082B43D}" srcOrd="1" destOrd="0" presId="urn:microsoft.com/office/officeart/2005/8/layout/hierarchy3"/>
    <dgm:cxn modelId="{9AB76EE6-9C54-4432-B958-2010DB84870A}" type="presParOf" srcId="{F48F75DE-6B58-4D65-ABBE-0976A10A1C68}" destId="{4A3F5E3B-F893-47EA-AECD-3A32058293DD}" srcOrd="1" destOrd="0" presId="urn:microsoft.com/office/officeart/2005/8/layout/hierarchy3"/>
    <dgm:cxn modelId="{92EEDC67-28AB-448C-B352-5D9C4CB5007F}" type="presParOf" srcId="{4A3F5E3B-F893-47EA-AECD-3A32058293DD}" destId="{930E050F-DFA2-45A0-B7AA-9D9414048A52}" srcOrd="0" destOrd="0" presId="urn:microsoft.com/office/officeart/2005/8/layout/hierarchy3"/>
    <dgm:cxn modelId="{F02A34FA-AE90-4C02-A47A-A546A217343D}" type="presParOf" srcId="{930E050F-DFA2-45A0-B7AA-9D9414048A52}" destId="{413A41E8-C312-408A-9848-BBCC39B345C6}" srcOrd="0" destOrd="0" presId="urn:microsoft.com/office/officeart/2005/8/layout/hierarchy3"/>
    <dgm:cxn modelId="{3052176E-01A1-45C1-AE32-B5E28B58BE94}" type="presParOf" srcId="{930E050F-DFA2-45A0-B7AA-9D9414048A52}" destId="{3A7299C6-870C-41D6-B7A2-465C2A8F1EFA}" srcOrd="1" destOrd="0" presId="urn:microsoft.com/office/officeart/2005/8/layout/hierarchy3"/>
    <dgm:cxn modelId="{93F4EDCF-A5E6-4157-9E56-3F85CA37B4E3}" type="presParOf" srcId="{4A3F5E3B-F893-47EA-AECD-3A32058293DD}" destId="{09C39CFE-7499-4B27-876A-BB2AD9BA8015}" srcOrd="1" destOrd="0" presId="urn:microsoft.com/office/officeart/2005/8/layout/hierarchy3"/>
    <dgm:cxn modelId="{9456BDF2-D570-4D75-B92D-73ACB6E0752C}" type="presParOf" srcId="{09C39CFE-7499-4B27-876A-BB2AD9BA8015}" destId="{D433970B-54DE-45E7-B4B1-96A192432442}" srcOrd="0" destOrd="0" presId="urn:microsoft.com/office/officeart/2005/8/layout/hierarchy3"/>
    <dgm:cxn modelId="{C5FC6B06-A0F7-4863-9177-EFCC8C981346}" type="presParOf" srcId="{09C39CFE-7499-4B27-876A-BB2AD9BA8015}" destId="{7B7AE87D-69DC-4D73-B003-9180DFF15976}" srcOrd="1" destOrd="0" presId="urn:microsoft.com/office/officeart/2005/8/layout/hierarchy3"/>
    <dgm:cxn modelId="{6AC24833-9B78-4951-B290-FB263EF904EC}" type="presParOf" srcId="{F48F75DE-6B58-4D65-ABBE-0976A10A1C68}" destId="{3E64681A-28FB-4DE8-B0A5-F40DBE085F13}" srcOrd="2" destOrd="0" presId="urn:microsoft.com/office/officeart/2005/8/layout/hierarchy3"/>
    <dgm:cxn modelId="{6361C6D5-2AD0-4719-B9BB-9E6A6FA8E369}" type="presParOf" srcId="{3E64681A-28FB-4DE8-B0A5-F40DBE085F13}" destId="{36F8C655-C8B3-4C99-8035-286D1A3FD4CB}" srcOrd="0" destOrd="0" presId="urn:microsoft.com/office/officeart/2005/8/layout/hierarchy3"/>
    <dgm:cxn modelId="{0DA4A38C-86AD-40E0-B958-0F1E5B4EC592}" type="presParOf" srcId="{36F8C655-C8B3-4C99-8035-286D1A3FD4CB}" destId="{A8F3A2BC-34CA-4103-B056-671389EFFD03}" srcOrd="0" destOrd="0" presId="urn:microsoft.com/office/officeart/2005/8/layout/hierarchy3"/>
    <dgm:cxn modelId="{54BBEF7B-644E-4F26-BB16-38D88D0C68A4}" type="presParOf" srcId="{36F8C655-C8B3-4C99-8035-286D1A3FD4CB}" destId="{B16992B8-27EA-4B09-83F3-44E28F806231}" srcOrd="1" destOrd="0" presId="urn:microsoft.com/office/officeart/2005/8/layout/hierarchy3"/>
    <dgm:cxn modelId="{226BAF53-795E-44EC-817C-CCC0A027B189}" type="presParOf" srcId="{3E64681A-28FB-4DE8-B0A5-F40DBE085F13}" destId="{1E389A98-0539-4190-B51C-17F6B37DE798}" srcOrd="1" destOrd="0" presId="urn:microsoft.com/office/officeart/2005/8/layout/hierarchy3"/>
    <dgm:cxn modelId="{CCBD66D7-3F50-432E-B589-3022D3438922}" type="presParOf" srcId="{1E389A98-0539-4190-B51C-17F6B37DE798}" destId="{DB16968C-742F-4BD3-98BC-D39AD798BA11}" srcOrd="0" destOrd="0" presId="urn:microsoft.com/office/officeart/2005/8/layout/hierarchy3"/>
    <dgm:cxn modelId="{164F3877-CDA6-46F0-868F-2DB86899BB85}" type="presParOf" srcId="{1E389A98-0539-4190-B51C-17F6B37DE798}" destId="{1F128C80-3397-4568-83CB-0F5448C35CD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820D5C-1F1C-48E9-9251-D571F52CD8A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F583EB1-B650-4DF5-A547-40005ADAB14A}">
      <dgm:prSet phldrT="[Texto]"/>
      <dgm:spPr>
        <a:solidFill>
          <a:schemeClr val="tx1"/>
        </a:solidFill>
      </dgm:spPr>
      <dgm:t>
        <a:bodyPr/>
        <a:lstStyle/>
        <a:p>
          <a:pPr>
            <a:buClr>
              <a:prstClr val="white"/>
            </a:buClr>
            <a:buSzTx/>
            <a:buFont typeface="Wingdings" panose="05000000000000000000" pitchFamily="2" charset="2"/>
            <a:buChar char="Ø"/>
          </a:pPr>
          <a:r>
            <a:rPr kumimoji="0" lang="pt-PT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/>
            </a:rPr>
            <a:t>A CNM atua há muitos anos para corrigir o subfinanciamento, a fragilidade jurídica e o custo efetivo na execução dos programas federais pelos municípios. </a:t>
          </a:r>
          <a:endParaRPr lang="pt-BR" dirty="0">
            <a:solidFill>
              <a:schemeClr val="bg1"/>
            </a:solidFill>
          </a:endParaRPr>
        </a:p>
      </dgm:t>
    </dgm:pt>
    <dgm:pt modelId="{601608E7-5F0F-479B-A4C4-3B7E646A2B56}" type="parTrans" cxnId="{CE54502B-C10F-44B0-BFC7-0BA07FA5B0F9}">
      <dgm:prSet/>
      <dgm:spPr/>
      <dgm:t>
        <a:bodyPr/>
        <a:lstStyle/>
        <a:p>
          <a:endParaRPr lang="pt-BR"/>
        </a:p>
      </dgm:t>
    </dgm:pt>
    <dgm:pt modelId="{B903EBCF-0866-4AAC-8298-7B6F9FA1848F}" type="sibTrans" cxnId="{CE54502B-C10F-44B0-BFC7-0BA07FA5B0F9}">
      <dgm:prSet/>
      <dgm:spPr/>
      <dgm:t>
        <a:bodyPr/>
        <a:lstStyle/>
        <a:p>
          <a:endParaRPr lang="pt-BR"/>
        </a:p>
      </dgm:t>
    </dgm:pt>
    <dgm:pt modelId="{BFE002D3-ECB7-4666-BD6B-FE2481E5B283}">
      <dgm:prSet phldrT="[Texto]"/>
      <dgm:spPr>
        <a:solidFill>
          <a:schemeClr val="tx1"/>
        </a:solidFill>
      </dgm:spPr>
      <dgm:t>
        <a:bodyPr/>
        <a:lstStyle/>
        <a:p>
          <a:pPr>
            <a:buClr>
              <a:prstClr val="white"/>
            </a:buClr>
            <a:buSzTx/>
            <a:buFont typeface="Wingdings" panose="05000000000000000000" pitchFamily="2" charset="2"/>
            <a:buChar char="Ø"/>
          </a:pPr>
          <a:r>
            <a:rPr kumimoji="0" lang="pt-PT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/>
            </a:rPr>
            <a:t>São </a:t>
          </a:r>
          <a:r>
            <a:rPr kumimoji="0" lang="pt-PT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+mn-cs"/>
            </a:rPr>
            <a:t>inumeros Programas Federais mapeados e ativos.</a:t>
          </a:r>
          <a:endParaRPr lang="pt-BR" dirty="0">
            <a:solidFill>
              <a:schemeClr val="bg1"/>
            </a:solidFill>
          </a:endParaRPr>
        </a:p>
      </dgm:t>
    </dgm:pt>
    <dgm:pt modelId="{84EA2547-37D3-4AEE-8807-376D7CFA8F1B}" type="parTrans" cxnId="{07EA4684-63A6-495A-89C9-B9DF4A765843}">
      <dgm:prSet/>
      <dgm:spPr/>
      <dgm:t>
        <a:bodyPr/>
        <a:lstStyle/>
        <a:p>
          <a:endParaRPr lang="pt-BR"/>
        </a:p>
      </dgm:t>
    </dgm:pt>
    <dgm:pt modelId="{329BCF25-32D5-43AA-BF8A-88337915C9BE}" type="sibTrans" cxnId="{07EA4684-63A6-495A-89C9-B9DF4A765843}">
      <dgm:prSet/>
      <dgm:spPr/>
      <dgm:t>
        <a:bodyPr/>
        <a:lstStyle/>
        <a:p>
          <a:endParaRPr lang="pt-BR"/>
        </a:p>
      </dgm:t>
    </dgm:pt>
    <dgm:pt modelId="{02A922A0-54B2-4710-8916-12DCB71F777E}">
      <dgm:prSet phldrT="[Texto]"/>
      <dgm:spPr>
        <a:solidFill>
          <a:schemeClr val="tx1"/>
        </a:solidFill>
      </dgm:spPr>
      <dgm:t>
        <a:bodyPr/>
        <a:lstStyle/>
        <a:p>
          <a:pPr>
            <a:buClr>
              <a:prstClr val="white"/>
            </a:buClr>
            <a:buSzTx/>
            <a:buFont typeface="Wingdings" panose="05000000000000000000" pitchFamily="2" charset="2"/>
            <a:buChar char="Ø"/>
          </a:pPr>
          <a:r>
            <a:rPr kumimoji="0" lang="pt-PT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+mn-cs"/>
            </a:rPr>
            <a:t>Defasagens de mais de 100%;</a:t>
          </a:r>
          <a:endParaRPr lang="pt-BR" dirty="0"/>
        </a:p>
      </dgm:t>
    </dgm:pt>
    <dgm:pt modelId="{54B01922-BC14-46A6-9F6E-4C83C70B7079}" type="parTrans" cxnId="{6A983247-3E86-4BFC-9C6F-AC03CB45149F}">
      <dgm:prSet/>
      <dgm:spPr/>
      <dgm:t>
        <a:bodyPr/>
        <a:lstStyle/>
        <a:p>
          <a:endParaRPr lang="pt-BR"/>
        </a:p>
      </dgm:t>
    </dgm:pt>
    <dgm:pt modelId="{90D59323-A6B2-4B31-9A88-ABFF667E2256}" type="sibTrans" cxnId="{6A983247-3E86-4BFC-9C6F-AC03CB45149F}">
      <dgm:prSet/>
      <dgm:spPr/>
      <dgm:t>
        <a:bodyPr/>
        <a:lstStyle/>
        <a:p>
          <a:endParaRPr lang="pt-BR"/>
        </a:p>
      </dgm:t>
    </dgm:pt>
    <dgm:pt modelId="{EA15B6AD-4954-45F7-9FE7-B0BC90BCD7F0}">
      <dgm:prSet custT="1"/>
      <dgm:spPr>
        <a:solidFill>
          <a:srgbClr val="00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83820" tIns="83820" rIns="83820" bIns="83820" numCol="1" spcCol="1270" anchor="ctr" anchorCtr="0"/>
        <a:lstStyle/>
        <a:p>
          <a:pPr>
            <a:buClr>
              <a:prstClr val="white"/>
            </a:buClr>
            <a:buSzTx/>
            <a:buFont typeface="Wingdings" panose="05000000000000000000" pitchFamily="2" charset="2"/>
            <a:buChar char="Ø"/>
          </a:pPr>
          <a:r>
            <a:rPr kumimoji="0" lang="pt-PT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+mn-cs"/>
            </a:rPr>
            <a:t>Despesas de execução que chegam a ser até 200% maiores que o repasse recebido do governo</a:t>
          </a:r>
          <a:r>
            <a:rPr kumimoji="0" lang="pt-PT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Black" panose="00000A00000000000000" pitchFamily="2" charset="0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kumimoji="0" lang="pt-PT" sz="2200" b="1" i="0" u="none" strike="noStrike" kern="1200" cap="none" spc="0" normalizeH="0" baseline="0" noProof="0" dirty="0">
            <a:ln>
              <a:noFill/>
            </a:ln>
            <a:solidFill>
              <a:srgbClr val="FF0000"/>
            </a:solidFill>
            <a:effectLst/>
            <a:uLnTx/>
            <a:uFillTx/>
            <a:latin typeface="Montserrat Black" panose="00000A00000000000000" pitchFamily="2" charset="0"/>
            <a:ea typeface="Verdana" panose="020B0604030504040204" pitchFamily="34" charset="0"/>
            <a:cs typeface="+mn-cs"/>
          </a:endParaRPr>
        </a:p>
      </dgm:t>
    </dgm:pt>
    <dgm:pt modelId="{4552E95C-A064-4961-AA8E-7D7C68371298}" type="parTrans" cxnId="{B4EBBCD6-D669-4273-80E2-00D166C97F4C}">
      <dgm:prSet/>
      <dgm:spPr/>
      <dgm:t>
        <a:bodyPr/>
        <a:lstStyle/>
        <a:p>
          <a:endParaRPr lang="pt-BR"/>
        </a:p>
      </dgm:t>
    </dgm:pt>
    <dgm:pt modelId="{1A78AB5E-B2BA-4DE8-9315-798ED48B3813}" type="sibTrans" cxnId="{B4EBBCD6-D669-4273-80E2-00D166C97F4C}">
      <dgm:prSet/>
      <dgm:spPr/>
      <dgm:t>
        <a:bodyPr/>
        <a:lstStyle/>
        <a:p>
          <a:endParaRPr lang="pt-BR"/>
        </a:p>
      </dgm:t>
    </dgm:pt>
    <dgm:pt modelId="{3973A661-8C1C-42C7-8E79-02D034E0FA48}" type="pres">
      <dgm:prSet presAssocID="{F2820D5C-1F1C-48E9-9251-D571F52CD8A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E9BCB5A-4D46-4166-B384-7F3A73F37C87}" type="pres">
      <dgm:prSet presAssocID="{AF583EB1-B650-4DF5-A547-40005ADAB14A}" presName="vertOne" presStyleCnt="0"/>
      <dgm:spPr/>
    </dgm:pt>
    <dgm:pt modelId="{79A51D7F-C64B-409F-8BC0-60FAA86C62DF}" type="pres">
      <dgm:prSet presAssocID="{AF583EB1-B650-4DF5-A547-40005ADAB14A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7FE5FDE-0C2D-4181-A550-E0FEF4940FC6}" type="pres">
      <dgm:prSet presAssocID="{AF583EB1-B650-4DF5-A547-40005ADAB14A}" presName="parTransOne" presStyleCnt="0"/>
      <dgm:spPr/>
    </dgm:pt>
    <dgm:pt modelId="{A4279D01-593C-4F4F-8B12-65BC891A4A84}" type="pres">
      <dgm:prSet presAssocID="{AF583EB1-B650-4DF5-A547-40005ADAB14A}" presName="horzOne" presStyleCnt="0"/>
      <dgm:spPr/>
    </dgm:pt>
    <dgm:pt modelId="{CC0E3311-09D8-4C52-B540-745179437345}" type="pres">
      <dgm:prSet presAssocID="{BFE002D3-ECB7-4666-BD6B-FE2481E5B283}" presName="vertTwo" presStyleCnt="0"/>
      <dgm:spPr/>
    </dgm:pt>
    <dgm:pt modelId="{A01A0810-25A7-4F8A-B077-8E647D362763}" type="pres">
      <dgm:prSet presAssocID="{BFE002D3-ECB7-4666-BD6B-FE2481E5B283}" presName="txTwo" presStyleLbl="node2" presStyleIdx="0" presStyleCnt="1" custScaleY="7561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4AEE6D4-521C-48AF-944E-5F33AAB30374}" type="pres">
      <dgm:prSet presAssocID="{BFE002D3-ECB7-4666-BD6B-FE2481E5B283}" presName="parTransTwo" presStyleCnt="0"/>
      <dgm:spPr/>
    </dgm:pt>
    <dgm:pt modelId="{7503ACD9-EB07-49BC-B66D-061F2E6456F4}" type="pres">
      <dgm:prSet presAssocID="{BFE002D3-ECB7-4666-BD6B-FE2481E5B283}" presName="horzTwo" presStyleCnt="0"/>
      <dgm:spPr/>
    </dgm:pt>
    <dgm:pt modelId="{18E6EED8-FB20-415D-994A-7C231F88835E}" type="pres">
      <dgm:prSet presAssocID="{02A922A0-54B2-4710-8916-12DCB71F777E}" presName="vertThree" presStyleCnt="0"/>
      <dgm:spPr/>
    </dgm:pt>
    <dgm:pt modelId="{A1480D33-7BDB-4694-B4E1-3BBE6BC74802}" type="pres">
      <dgm:prSet presAssocID="{02A922A0-54B2-4710-8916-12DCB71F777E}" presName="txThree" presStyleLbl="node3" presStyleIdx="0" presStyleCnt="2" custLinFactNeighborX="789" custLinFactNeighborY="76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60C9FB2-EF95-4279-A456-032B6AD1AB78}" type="pres">
      <dgm:prSet presAssocID="{02A922A0-54B2-4710-8916-12DCB71F777E}" presName="horzThree" presStyleCnt="0"/>
      <dgm:spPr/>
    </dgm:pt>
    <dgm:pt modelId="{A84B00F4-389D-46FA-ACD8-ED00F23838E8}" type="pres">
      <dgm:prSet presAssocID="{90D59323-A6B2-4B31-9A88-ABFF667E2256}" presName="sibSpaceThree" presStyleCnt="0"/>
      <dgm:spPr/>
    </dgm:pt>
    <dgm:pt modelId="{A8651A95-FD24-4246-ABD5-E46BA5383627}" type="pres">
      <dgm:prSet presAssocID="{EA15B6AD-4954-45F7-9FE7-B0BC90BCD7F0}" presName="vertThree" presStyleCnt="0"/>
      <dgm:spPr/>
    </dgm:pt>
    <dgm:pt modelId="{7701C267-F1B6-4166-B449-4605616789C0}" type="pres">
      <dgm:prSet presAssocID="{EA15B6AD-4954-45F7-9FE7-B0BC90BCD7F0}" presName="txThree" presStyleLbl="node3" presStyleIdx="1" presStyleCnt="2">
        <dgm:presLayoutVars>
          <dgm:chPref val="3"/>
        </dgm:presLayoutVars>
      </dgm:prSet>
      <dgm:spPr>
        <a:xfrm>
          <a:off x="5043938" y="3362016"/>
          <a:ext cx="4836194" cy="1508482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pt-BR"/>
        </a:p>
      </dgm:t>
    </dgm:pt>
    <dgm:pt modelId="{99FA34D8-648E-4653-88E8-51E094A75A18}" type="pres">
      <dgm:prSet presAssocID="{EA15B6AD-4954-45F7-9FE7-B0BC90BCD7F0}" presName="horzThree" presStyleCnt="0"/>
      <dgm:spPr/>
    </dgm:pt>
  </dgm:ptLst>
  <dgm:cxnLst>
    <dgm:cxn modelId="{EBF1D107-4B1F-4A00-8220-BA8D59DA4E8F}" type="presOf" srcId="{02A922A0-54B2-4710-8916-12DCB71F777E}" destId="{A1480D33-7BDB-4694-B4E1-3BBE6BC74802}" srcOrd="0" destOrd="0" presId="urn:microsoft.com/office/officeart/2005/8/layout/hierarchy4"/>
    <dgm:cxn modelId="{07EA4684-63A6-495A-89C9-B9DF4A765843}" srcId="{AF583EB1-B650-4DF5-A547-40005ADAB14A}" destId="{BFE002D3-ECB7-4666-BD6B-FE2481E5B283}" srcOrd="0" destOrd="0" parTransId="{84EA2547-37D3-4AEE-8807-376D7CFA8F1B}" sibTransId="{329BCF25-32D5-43AA-BF8A-88337915C9BE}"/>
    <dgm:cxn modelId="{25B0B408-0946-421F-A728-60B031247AFF}" type="presOf" srcId="{F2820D5C-1F1C-48E9-9251-D571F52CD8A7}" destId="{3973A661-8C1C-42C7-8E79-02D034E0FA48}" srcOrd="0" destOrd="0" presId="urn:microsoft.com/office/officeart/2005/8/layout/hierarchy4"/>
    <dgm:cxn modelId="{57FDDBB4-3B44-4E04-99B1-8F8F960D8C9D}" type="presOf" srcId="{EA15B6AD-4954-45F7-9FE7-B0BC90BCD7F0}" destId="{7701C267-F1B6-4166-B449-4605616789C0}" srcOrd="0" destOrd="0" presId="urn:microsoft.com/office/officeart/2005/8/layout/hierarchy4"/>
    <dgm:cxn modelId="{B4EBBCD6-D669-4273-80E2-00D166C97F4C}" srcId="{BFE002D3-ECB7-4666-BD6B-FE2481E5B283}" destId="{EA15B6AD-4954-45F7-9FE7-B0BC90BCD7F0}" srcOrd="1" destOrd="0" parTransId="{4552E95C-A064-4961-AA8E-7D7C68371298}" sibTransId="{1A78AB5E-B2BA-4DE8-9315-798ED48B3813}"/>
    <dgm:cxn modelId="{F443C5DA-A665-4476-A57A-1C3A2181BB4A}" type="presOf" srcId="{AF583EB1-B650-4DF5-A547-40005ADAB14A}" destId="{79A51D7F-C64B-409F-8BC0-60FAA86C62DF}" srcOrd="0" destOrd="0" presId="urn:microsoft.com/office/officeart/2005/8/layout/hierarchy4"/>
    <dgm:cxn modelId="{6A983247-3E86-4BFC-9C6F-AC03CB45149F}" srcId="{BFE002D3-ECB7-4666-BD6B-FE2481E5B283}" destId="{02A922A0-54B2-4710-8916-12DCB71F777E}" srcOrd="0" destOrd="0" parTransId="{54B01922-BC14-46A6-9F6E-4C83C70B7079}" sibTransId="{90D59323-A6B2-4B31-9A88-ABFF667E2256}"/>
    <dgm:cxn modelId="{CE54502B-C10F-44B0-BFC7-0BA07FA5B0F9}" srcId="{F2820D5C-1F1C-48E9-9251-D571F52CD8A7}" destId="{AF583EB1-B650-4DF5-A547-40005ADAB14A}" srcOrd="0" destOrd="0" parTransId="{601608E7-5F0F-479B-A4C4-3B7E646A2B56}" sibTransId="{B903EBCF-0866-4AAC-8298-7B6F9FA1848F}"/>
    <dgm:cxn modelId="{08787BD5-4D7F-410B-95E3-3C22DD2FFDF7}" type="presOf" srcId="{BFE002D3-ECB7-4666-BD6B-FE2481E5B283}" destId="{A01A0810-25A7-4F8A-B077-8E647D362763}" srcOrd="0" destOrd="0" presId="urn:microsoft.com/office/officeart/2005/8/layout/hierarchy4"/>
    <dgm:cxn modelId="{8BF9CFB6-D783-4C9B-9987-A33D1F7ABDFA}" type="presParOf" srcId="{3973A661-8C1C-42C7-8E79-02D034E0FA48}" destId="{0E9BCB5A-4D46-4166-B384-7F3A73F37C87}" srcOrd="0" destOrd="0" presId="urn:microsoft.com/office/officeart/2005/8/layout/hierarchy4"/>
    <dgm:cxn modelId="{3334B47F-9879-49D0-BBDF-D27037A4308B}" type="presParOf" srcId="{0E9BCB5A-4D46-4166-B384-7F3A73F37C87}" destId="{79A51D7F-C64B-409F-8BC0-60FAA86C62DF}" srcOrd="0" destOrd="0" presId="urn:microsoft.com/office/officeart/2005/8/layout/hierarchy4"/>
    <dgm:cxn modelId="{F7F4175F-6F3B-49A7-979C-95D0C627171D}" type="presParOf" srcId="{0E9BCB5A-4D46-4166-B384-7F3A73F37C87}" destId="{17FE5FDE-0C2D-4181-A550-E0FEF4940FC6}" srcOrd="1" destOrd="0" presId="urn:microsoft.com/office/officeart/2005/8/layout/hierarchy4"/>
    <dgm:cxn modelId="{A528D9D6-B110-483C-9D3A-3A6FEB7830CE}" type="presParOf" srcId="{0E9BCB5A-4D46-4166-B384-7F3A73F37C87}" destId="{A4279D01-593C-4F4F-8B12-65BC891A4A84}" srcOrd="2" destOrd="0" presId="urn:microsoft.com/office/officeart/2005/8/layout/hierarchy4"/>
    <dgm:cxn modelId="{9FB06F8C-8F4C-41DF-B9AE-DFC883D553AE}" type="presParOf" srcId="{A4279D01-593C-4F4F-8B12-65BC891A4A84}" destId="{CC0E3311-09D8-4C52-B540-745179437345}" srcOrd="0" destOrd="0" presId="urn:microsoft.com/office/officeart/2005/8/layout/hierarchy4"/>
    <dgm:cxn modelId="{A67BD2C6-E4F5-4CDB-BF37-7177517B133D}" type="presParOf" srcId="{CC0E3311-09D8-4C52-B540-745179437345}" destId="{A01A0810-25A7-4F8A-B077-8E647D362763}" srcOrd="0" destOrd="0" presId="urn:microsoft.com/office/officeart/2005/8/layout/hierarchy4"/>
    <dgm:cxn modelId="{20ED9CE9-32B0-4B19-B94E-68101D05752D}" type="presParOf" srcId="{CC0E3311-09D8-4C52-B540-745179437345}" destId="{64AEE6D4-521C-48AF-944E-5F33AAB30374}" srcOrd="1" destOrd="0" presId="urn:microsoft.com/office/officeart/2005/8/layout/hierarchy4"/>
    <dgm:cxn modelId="{D829D202-4017-4169-9228-0FC1A93734FA}" type="presParOf" srcId="{CC0E3311-09D8-4C52-B540-745179437345}" destId="{7503ACD9-EB07-49BC-B66D-061F2E6456F4}" srcOrd="2" destOrd="0" presId="urn:microsoft.com/office/officeart/2005/8/layout/hierarchy4"/>
    <dgm:cxn modelId="{83CB79FF-1372-46D2-932E-9E9A291351F1}" type="presParOf" srcId="{7503ACD9-EB07-49BC-B66D-061F2E6456F4}" destId="{18E6EED8-FB20-415D-994A-7C231F88835E}" srcOrd="0" destOrd="0" presId="urn:microsoft.com/office/officeart/2005/8/layout/hierarchy4"/>
    <dgm:cxn modelId="{13851897-7F2E-4909-9644-6C2F1004A92C}" type="presParOf" srcId="{18E6EED8-FB20-415D-994A-7C231F88835E}" destId="{A1480D33-7BDB-4694-B4E1-3BBE6BC74802}" srcOrd="0" destOrd="0" presId="urn:microsoft.com/office/officeart/2005/8/layout/hierarchy4"/>
    <dgm:cxn modelId="{8736587B-553F-413A-8136-2DBE5E3BB31C}" type="presParOf" srcId="{18E6EED8-FB20-415D-994A-7C231F88835E}" destId="{160C9FB2-EF95-4279-A456-032B6AD1AB78}" srcOrd="1" destOrd="0" presId="urn:microsoft.com/office/officeart/2005/8/layout/hierarchy4"/>
    <dgm:cxn modelId="{C24A124D-048F-4D1C-AD94-85E6F352CFB5}" type="presParOf" srcId="{7503ACD9-EB07-49BC-B66D-061F2E6456F4}" destId="{A84B00F4-389D-46FA-ACD8-ED00F23838E8}" srcOrd="1" destOrd="0" presId="urn:microsoft.com/office/officeart/2005/8/layout/hierarchy4"/>
    <dgm:cxn modelId="{4F728942-4A86-4902-8F1C-851C37B45B63}" type="presParOf" srcId="{7503ACD9-EB07-49BC-B66D-061F2E6456F4}" destId="{A8651A95-FD24-4246-ABD5-E46BA5383627}" srcOrd="2" destOrd="0" presId="urn:microsoft.com/office/officeart/2005/8/layout/hierarchy4"/>
    <dgm:cxn modelId="{F813F5A5-A73E-4C9B-8E97-8201C123F789}" type="presParOf" srcId="{A8651A95-FD24-4246-ABD5-E46BA5383627}" destId="{7701C267-F1B6-4166-B449-4605616789C0}" srcOrd="0" destOrd="0" presId="urn:microsoft.com/office/officeart/2005/8/layout/hierarchy4"/>
    <dgm:cxn modelId="{98FDB388-A6D1-41DF-88D8-AAD21C73878C}" type="presParOf" srcId="{A8651A95-FD24-4246-ABD5-E46BA5383627}" destId="{99FA34D8-648E-4653-88E8-51E094A75A1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BDCB1-8CD9-4096-A5A6-0A942AE14B5F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0E870-D30E-4EE5-917D-2E91233412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06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06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3B360D34-ED91-035F-1915-2209156B8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D065BAC3-9304-9113-2FA2-BE8D521DA8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F7566782-853F-7A0B-7677-EC91BCDFA0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1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6A6DE369-245A-4862-D68C-ED67898D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BFB8AE39-A0FF-C5AB-7702-C075563458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E4329A78-D00B-FE34-94EF-6C598B674C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96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DA59242D-ABD3-BADF-4C8A-FF4EB7ADA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499EBAC1-D308-16ED-0DDD-A9E08CE438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9818CB1D-9504-51CB-0BDD-C18EAF6F84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723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5C7D9BB8-CD57-F84A-4275-28998756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C0E4785F-D0D0-B1FD-3F65-D90BA9C3E2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042ED4F5-8CD4-9ED1-490F-65A38AF32F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622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2A2CB72E-AA4F-10B9-8636-823007241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8A1E2D11-407E-7779-205D-940D61EA70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9143289B-1C95-D68A-3CD0-55EC539292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617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7BF2BF3A-DAAD-1102-1E0D-F01CC687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5E6BDC34-7B73-0E7C-EE4B-D7740E0565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369FBD8A-D10A-FFA8-15D7-9091266BC8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6440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87D8236E-7EF4-AA52-E042-A006D2516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1E5D31D0-E88E-A8D8-B9CD-B8F64CF376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5EF44FDE-EE52-CD12-ADEB-7753321BAA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762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1B6CDC35-5E02-9E8F-782C-D5ED9EA49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A4D1E584-2C4D-5F3C-7B54-125F968C5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B336A0C9-E4DC-3131-5DCD-E53857CE0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966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645EE39C-E47F-7FA9-09A9-51A4ACD4D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AABAAEEE-A215-AAA8-230A-0C5F911376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14A2FEC5-DF20-11FB-9E7F-DAE6392DCA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3613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xmlns="" id="{71791A3E-05A0-7373-D6BC-BD6D0D307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>
            <a:extLst>
              <a:ext uri="{FF2B5EF4-FFF2-40B4-BE49-F238E27FC236}">
                <a16:creationId xmlns:a16="http://schemas.microsoft.com/office/drawing/2014/main" xmlns="" id="{96748ABF-1AD4-5583-5B03-E4D930B341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90" name="Google Shape;190;p9:notes">
            <a:extLst>
              <a:ext uri="{FF2B5EF4-FFF2-40B4-BE49-F238E27FC236}">
                <a16:creationId xmlns:a16="http://schemas.microsoft.com/office/drawing/2014/main" xmlns="" id="{2698012D-ACF8-EC0A-E188-4487CBA29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641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xmlns="" id="{057FA1CC-96A1-7DF9-D339-01D30872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:notes">
            <a:extLst>
              <a:ext uri="{FF2B5EF4-FFF2-40B4-BE49-F238E27FC236}">
                <a16:creationId xmlns:a16="http://schemas.microsoft.com/office/drawing/2014/main" xmlns="" id="{B023293C-623F-B37A-C6B5-26D67F0DE7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9:notes">
            <a:extLst>
              <a:ext uri="{FF2B5EF4-FFF2-40B4-BE49-F238E27FC236}">
                <a16:creationId xmlns:a16="http://schemas.microsoft.com/office/drawing/2014/main" xmlns="" id="{A5FC0E25-D8E2-45D1-907A-E34ED26347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696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DDBFE40C-821F-7830-BD69-932F18FA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A9BA667C-0487-9859-EE1C-BD279F2714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552450"/>
            <a:ext cx="4921250" cy="27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B16A3FA4-4A87-4658-1B58-8D9492CC66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932" y="3505258"/>
            <a:ext cx="7871456" cy="332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88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10ED5365-EF7B-2661-D17A-841AADAD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5E35A259-896B-2633-307D-4F3CE11673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552450"/>
            <a:ext cx="4921250" cy="27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BB8AFF3E-C72E-F46A-4169-1AD1B9127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932" y="3505258"/>
            <a:ext cx="7871456" cy="332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907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xmlns="" id="{9E5A540F-F800-C144-839C-0286A6FD2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:notes">
            <a:extLst>
              <a:ext uri="{FF2B5EF4-FFF2-40B4-BE49-F238E27FC236}">
                <a16:creationId xmlns:a16="http://schemas.microsoft.com/office/drawing/2014/main" xmlns="" id="{6B7EF097-54B1-D440-97A2-D2A9E676CE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9:notes">
            <a:extLst>
              <a:ext uri="{FF2B5EF4-FFF2-40B4-BE49-F238E27FC236}">
                <a16:creationId xmlns:a16="http://schemas.microsoft.com/office/drawing/2014/main" xmlns="" id="{EE41448A-446D-6E49-1D76-A56138E439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37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079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xmlns="" id="{0A443534-351E-2F87-EF4B-AB23B60E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:notes">
            <a:extLst>
              <a:ext uri="{FF2B5EF4-FFF2-40B4-BE49-F238E27FC236}">
                <a16:creationId xmlns:a16="http://schemas.microsoft.com/office/drawing/2014/main" xmlns="" id="{FB5D4492-AC8B-1943-A8B1-D603F8FA03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9:notes">
            <a:extLst>
              <a:ext uri="{FF2B5EF4-FFF2-40B4-BE49-F238E27FC236}">
                <a16:creationId xmlns:a16="http://schemas.microsoft.com/office/drawing/2014/main" xmlns="" id="{FD5CE948-B0F7-8894-6AA9-0303E27D6E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03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95013482-A086-7CE6-B056-8C0B36B3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45AB538E-A3B4-9E2E-AB7B-84AD001E89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59CEBDDA-8234-F144-6F0C-7069B5A800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612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B3E2C03B-C184-2C3F-7FBD-D1C99BB34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DE0A26D6-8748-01AB-DDD2-64259D97D1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5F9D2874-3E6B-0904-B300-35C6C7A2B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74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007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xmlns="" id="{A3EE5D01-AED0-3CD5-C765-DE55FA6F6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155ff7133a_0_70:notes">
            <a:extLst>
              <a:ext uri="{FF2B5EF4-FFF2-40B4-BE49-F238E27FC236}">
                <a16:creationId xmlns:a16="http://schemas.microsoft.com/office/drawing/2014/main" xmlns="" id="{E2617338-2077-1D25-DED2-1D8C089CB2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g1155ff7133a_0_70:notes">
            <a:extLst>
              <a:ext uri="{FF2B5EF4-FFF2-40B4-BE49-F238E27FC236}">
                <a16:creationId xmlns:a16="http://schemas.microsoft.com/office/drawing/2014/main" xmlns="" id="{C8E4667B-E050-5FC4-F273-4B350402E7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24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0410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C0B771BE-3758-019B-2D60-276749E7B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F8CEA49F-7D3A-BB24-BB59-6D33F8BC0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70563" y="390525"/>
            <a:ext cx="3475037" cy="1954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60AEE0C5-F1A8-EA37-E32A-8969DE81EC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1596" y="2474842"/>
            <a:ext cx="12012773" cy="2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71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BA7482-31A2-764A-9E20-553CE9158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7D16C61-4B7D-584E-A775-802E5399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6F01808-D7C5-21DE-3B59-64205D4E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1141864-8046-C607-1A03-AEA7EFF1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C4394C5-C016-BD0D-6700-2F82A0FA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51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E9855C-B434-2369-D99A-EBAD6A72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8A6C6D3E-F531-002E-AAE2-3B5FCA0AA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646278F-6089-1073-BE9B-8F40E99F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9FCF14A-DC9E-1767-0BF5-085A8FC4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3993088-5E44-DB09-0EEF-6EB00A8A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38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BB82A9B-07EF-DAE1-6D0E-62209DE64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53CEAF8-D78D-72EC-901F-1EE878103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607A276-1581-366C-107E-488C4A50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D5977E7-1F0E-A5DE-A688-BDEC4AEF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66BB981-05C3-E27E-CAC5-0D8F01B0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10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0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93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userDrawn="1">
  <p:cSld name="Slide de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11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userDrawn="1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05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827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5B62B4F-3E98-8F73-927B-86FA79E8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BDD3-444B-48D7-8697-4EA75B3C350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28D5821B-E0C9-CA3C-E0CA-6FAC77F6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B46B6C59-930B-9C54-BDB2-D1ED2101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CAAA-3A2E-4E68-AF80-992A759AB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17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80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F62D5-25A1-5934-AC46-09F428D7C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6AFCD89-4A52-FC19-7EAE-661F75C7A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A8A106-07A4-B9C9-7175-A5FC8DA4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06A8F4-C862-D453-5DD8-B5FCE02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4F0D90-A69E-3EC0-E0E5-9F38129D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44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270213-65C1-94E1-D663-55C4C381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ABA6DE5-C45C-A2CF-0974-FEA791D8E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D54A802-92D4-6EC5-0E83-EDD44A85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11E0448-83E1-E45D-8534-1A253A6B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18EF51E-455B-9751-98BD-674B69FE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19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676581-BC52-7F84-02F8-B13B0754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9A60D-F191-EE98-6FCB-B5671C7E9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A9A87D-329B-D31A-129E-6317D30C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9998A-32B1-D72B-9942-60D6B42E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B25C18-C89A-F8BD-AFA4-32F4B3DA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527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8B643-46E4-5B36-693A-1A16E0CF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F3DA50-A0CA-AF82-35AF-B9F5E4E7E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FAC8EA-B34A-DF94-1AA5-4B2EFA91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5F913C-FBAB-1274-E015-E443C779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57053F-E340-1D92-BA90-DC2C9D62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16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3C14C-F6DC-CBAD-E34D-9429AEEA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3280BF-81C9-B174-DFA3-4F6733C52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BB594D-5D6A-FDD8-4CB9-00CCBC543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8268CA-5585-57D6-F055-3431C2B3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C3D6AE-C77A-C87A-F09D-CB1EF20DD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A72110-F26D-020D-1331-990530FA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192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E6A6F-DCF3-1D2D-A8AF-02BBB7EF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C0ACDD-1AA6-52C8-D92B-607C4FCEC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42B205-31DE-9821-41D8-0A905DF33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B8C6C9-4240-1A56-A13F-76AB6A6EB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B65376-055E-CA8D-80C9-12AED5D85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4213B0-3566-9012-E6CC-38BBD89B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6EE66-72E3-15E4-5B55-22D5AC30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26FE6F-E6C8-9170-08FB-61E2246D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760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9C885-307E-6565-8AB1-4D3B0DFA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D7E53B-A089-476C-08D1-5325FB96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22F839-CA22-138B-04AC-9A202B4FA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6FF4DF-791D-FEAD-C4B4-39AA2AA3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509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F1B685-3477-B87D-4CC1-27FB9726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D71171-0073-F446-C621-48804852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6F7512-F647-08A4-AF9D-985FAD6F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032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67795-6E85-906A-9776-03A3DBE8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015AE4-776C-7586-158D-41A14D330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CD2402-E68D-19DB-BE52-FE3AD03A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7CCC21-E8DF-4155-C8EB-C4EC2E2B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C98A70-3906-E630-52A2-1AAED0FA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FEB37F-6900-A250-98B9-A2C0E01D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262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04109-AAFE-EF5E-7A16-1EC160C4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E9D630-538A-97EC-E94A-6A439E735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0596B2-057B-A9FC-DB13-B8978749D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73B538-C4A3-C17E-F30F-1C6BCBD5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A870-1732-1431-8ECA-F8C2B229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97CEA7-ED2C-EFEE-DA4B-1916FA4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334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1D2680-1723-6CE6-E99E-4AEE1DE0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01AA1C-7894-AF2D-79B8-02194B671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8600B8-903E-1DDA-50A8-305E3F83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2F9F9-F8A2-3BD5-ABDE-98F35698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BA7EA7-3D3B-A71D-FCE7-77C15FFD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69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0BA64F-B489-D4A7-BF05-63CA862E2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085F2D-6A9D-570B-9395-BACA01FD9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E1F7D-4B86-64A4-7008-970545AB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5421CD-E597-FDB6-3C7B-0498E238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FD633F-6C59-54CB-98C8-5524DF85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86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E38444-0C39-6259-B234-7D46EE0F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7C1764E-B50C-83BD-C4C6-292A1CD0B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784F847-C6B9-5BDB-6519-EA9E9888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47DDACB-230A-6362-1FD6-53F94197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263269B-743A-1D81-C4D1-DFB8FB78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027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92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4"/>
          <p:cNvSpPr txBox="1">
            <a:spLocks noGrp="1"/>
          </p:cNvSpPr>
          <p:nvPr>
            <p:ph type="title"/>
          </p:nvPr>
        </p:nvSpPr>
        <p:spPr>
          <a:xfrm>
            <a:off x="0" y="1"/>
            <a:ext cx="9229725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body" idx="1"/>
          </p:nvPr>
        </p:nvSpPr>
        <p:spPr>
          <a:xfrm>
            <a:off x="471001" y="2043341"/>
            <a:ext cx="11250000" cy="453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▪"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Char char="-"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Char char="»"/>
              <a:defRPr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77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487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2841037" y="2053167"/>
            <a:ext cx="6509927" cy="341230"/>
          </a:xfrm>
          <a:prstGeom prst="rect">
            <a:avLst/>
          </a:prstGeom>
        </p:spPr>
        <p:txBody>
          <a:bodyPr lIns="26340" tIns="26340" rIns="26340" bIns="26340" anchor="t">
            <a:normAutofit/>
          </a:bodyPr>
          <a:lstStyle>
            <a:lvl1pPr defTabSz="1219213">
              <a:lnSpc>
                <a:spcPct val="80000"/>
              </a:lnSpc>
              <a:defRPr sz="4133" b="1" spc="-83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Título do Slide</a:t>
            </a:r>
          </a:p>
        </p:txBody>
      </p:sp>
      <p:sp>
        <p:nvSpPr>
          <p:cNvPr id="45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841037" y="2361134"/>
            <a:ext cx="6509927" cy="222567"/>
          </a:xfrm>
          <a:prstGeom prst="rect">
            <a:avLst/>
          </a:prstGeom>
        </p:spPr>
        <p:txBody>
          <a:bodyPr lIns="23706" tIns="23706" rIns="23706" bIns="23706">
            <a:normAutofit/>
          </a:bodyPr>
          <a:lstStyle>
            <a:lvl1pPr marL="0" indent="0" defTabSz="2063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32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Subtítulo do Slide</a:t>
            </a:r>
          </a:p>
        </p:txBody>
      </p:sp>
      <p:sp>
        <p:nvSpPr>
          <p:cNvPr id="46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41037" y="2807692"/>
            <a:ext cx="6509927" cy="1965717"/>
          </a:xfrm>
          <a:prstGeom prst="rect">
            <a:avLst/>
          </a:prstGeom>
        </p:spPr>
        <p:txBody>
          <a:bodyPr lIns="26340" tIns="26340" rIns="26340" bIns="26340">
            <a:normAutofit/>
          </a:bodyPr>
          <a:lstStyle>
            <a:lvl1pPr marL="291592" indent="-291592" defTabSz="1219213">
              <a:spcBef>
                <a:spcPts val="2250"/>
              </a:spcBef>
              <a:buSzPct val="123000"/>
              <a:buFontTx/>
              <a:defRPr sz="2296">
                <a:latin typeface="+mn-lt"/>
                <a:ea typeface="+mn-ea"/>
                <a:cs typeface="+mn-cs"/>
                <a:sym typeface="Helvetica Neue"/>
              </a:defRPr>
            </a:lvl1pPr>
            <a:lvl2pPr marL="571520" indent="-291592" defTabSz="1219213">
              <a:spcBef>
                <a:spcPts val="2250"/>
              </a:spcBef>
              <a:buSzPct val="123000"/>
              <a:buFontTx/>
              <a:defRPr sz="2296">
                <a:latin typeface="+mn-lt"/>
                <a:ea typeface="+mn-ea"/>
                <a:cs typeface="+mn-cs"/>
                <a:sym typeface="Helvetica Neue"/>
              </a:defRPr>
            </a:lvl2pPr>
            <a:lvl3pPr marL="851449" indent="-291592" defTabSz="1219213">
              <a:spcBef>
                <a:spcPts val="2250"/>
              </a:spcBef>
              <a:buSzPct val="123000"/>
              <a:buFontTx/>
              <a:defRPr sz="2296">
                <a:latin typeface="+mn-lt"/>
                <a:ea typeface="+mn-ea"/>
                <a:cs typeface="+mn-cs"/>
                <a:sym typeface="Helvetica Neue"/>
              </a:defRPr>
            </a:lvl3pPr>
            <a:lvl4pPr marL="1131377" indent="-291592" defTabSz="1219213">
              <a:spcBef>
                <a:spcPts val="2250"/>
              </a:spcBef>
              <a:buSzPct val="123000"/>
              <a:buFontTx/>
              <a:defRPr sz="2296">
                <a:latin typeface="+mn-lt"/>
                <a:ea typeface="+mn-ea"/>
                <a:cs typeface="+mn-cs"/>
                <a:sym typeface="Helvetica Neue"/>
              </a:defRPr>
            </a:lvl4pPr>
            <a:lvl5pPr marL="1411305" indent="-291592" defTabSz="1219213">
              <a:spcBef>
                <a:spcPts val="2250"/>
              </a:spcBef>
              <a:buSzPct val="123000"/>
              <a:buFontTx/>
              <a:defRPr sz="229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002838" y="4850309"/>
            <a:ext cx="182621" cy="149548"/>
          </a:xfrm>
          <a:prstGeom prst="rect">
            <a:avLst/>
          </a:prstGeom>
        </p:spPr>
        <p:txBody>
          <a:bodyPr lIns="26340" tIns="26340" rIns="26340" bIns="26340" anchor="b"/>
          <a:lstStyle>
            <a:lvl1pPr algn="ctr" defTabSz="292110">
              <a:defRPr sz="827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97907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56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59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3"/>
          <p:cNvSpPr txBox="1">
            <a:spLocks noGrp="1"/>
          </p:cNvSpPr>
          <p:nvPr>
            <p:ph type="ctrTitle"/>
          </p:nvPr>
        </p:nvSpPr>
        <p:spPr>
          <a:xfrm>
            <a:off x="467965" y="2235200"/>
            <a:ext cx="1125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266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0" y="1"/>
            <a:ext cx="9229725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471001" y="2043341"/>
            <a:ext cx="11250000" cy="453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Char char="-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Char char="»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69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7BFC-612E-26A1-58D6-17069852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B466AC1-6F8E-2A2B-B614-52A124267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D4B9F55-3718-AA01-1DA2-39ED7E693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EB18D84-53F7-59C6-52E8-50A7F93C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C5C6FA5-B411-CF0B-0009-BF6F8E917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546915B-B5EA-9A1C-EA56-7D6CA745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78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AADAD7-F89F-453C-DF23-62AD6001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E8F19B8-61ED-3677-5F46-90A26B9E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F81A1A4-8A10-F687-42DE-BE45F3778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DFF26BF4-1A89-0D6B-F3B7-254382C0A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6DF1D27B-4B9A-BEBB-2501-12A65138F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6594E633-343B-E17E-E0D0-4DB296D7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E452BDC5-FF44-9A86-E36F-74ACA1B5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4EF47D5D-9FA5-8ADC-8F32-9180E432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70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B507E0-E9C4-6B55-69A3-12B10567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6FCA139-478F-A6FB-E101-BF003980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04990F4-C986-F00C-5A43-665B392A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415903F-E247-D7CC-DAAD-0A25AD45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12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6546FBDF-411B-28B6-3D2B-0484D599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B3BEE695-3606-385F-3456-6B4E3CF8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DF9CCB7-5D03-8954-C514-CEDD82A9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05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28AC47-C7F1-FB58-2283-6DE8B097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13BA04B-B3A2-39FC-7D98-994B6D59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F908FDF-47B5-45B8-E45C-553B3D895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98EF183-0C33-8B64-56FC-FCFB1332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83345CF-A9B7-DB49-578F-DF8A2B04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D938FDA-327B-5191-1B2B-970BAF01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60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073ACC-CD1F-A920-9526-D4CB567D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A4A3795-F34C-D084-A842-C141CF8E4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8BB33BA-740A-7F84-4ACD-89AADD4E8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0A82288-57A2-E705-F1A4-894E7198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8BAAA5A-2B56-9102-385A-2CFE264F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9B7B980-E2FB-C172-9F96-B7F87ED6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70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5409E01-7E18-EF37-78BA-40CA4426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1DABCE1-07DE-C4FD-34A4-97A20475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5F8B73-5E15-7608-C0BD-64E57BEE1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7EAF9F-902F-4843-97D5-F2071DB95BFA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ED749BC-03B5-3C31-3B4A-4792D01FD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7F496D1-DF82-1BC6-7D00-B78897C0B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9E7F7-B44F-44B3-A2CF-0A65952A22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35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62762C13-C5D8-6B97-2B4F-FBEB3AB95F03}"/>
              </a:ext>
            </a:extLst>
          </p:cNvPr>
          <p:cNvGrpSpPr/>
          <p:nvPr userDrawn="1"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FD0E69A8-C722-61D3-EF34-FFF7DC422A12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F29B15F5-EC20-5CE8-A37C-F5C4148A6191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6140137-DAE6-5828-1172-E56AF71F27B1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8910092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7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722" y="5828145"/>
            <a:ext cx="1871255" cy="83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943D6370-9B54-B9AA-387E-E7EC64022676}"/>
              </a:ext>
            </a:extLst>
          </p:cNvPr>
          <p:cNvGrpSpPr/>
          <p:nvPr userDrawn="1"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CEE3E93E-56D1-FA69-A302-109903A0CCEE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4A7DCB38-3322-774D-7494-207D4E4D6034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48D658E8-0094-5A8E-796C-7BF958DD12B8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424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xmlns="" id="{AC63DBB9-39B0-06DC-5D5F-553A18CBE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8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542EB0-F7A3-BDE0-A94C-52A67C4E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909D2-9E13-7D36-FEAC-68F3A3495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425B31-C63C-4418-2696-614A70493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B6548-D9F4-A54A-AE95-68DBDD234327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A4265-F47C-0205-B4CC-9B6680B88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D943AC-4D35-CBF2-C1A0-19D2BA3F3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7" descr="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8920" y="6043344"/>
            <a:ext cx="1387057" cy="616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804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0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111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4.xml"/><Relationship Id="rId5" Type="http://schemas.openxmlformats.org/officeDocument/2006/relationships/image" Target="../media/image9.png"/><Relationship Id="rId10" Type="http://schemas.microsoft.com/office/2007/relationships/diagramDrawing" Target="../diagrams/drawing4.xml"/><Relationship Id="rId4" Type="http://schemas.openxmlformats.org/officeDocument/2006/relationships/image" Target="../media/image9.sv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5.xml"/><Relationship Id="rId5" Type="http://schemas.openxmlformats.org/officeDocument/2006/relationships/image" Target="../media/image9.png"/><Relationship Id="rId10" Type="http://schemas.microsoft.com/office/2007/relationships/diagramDrawing" Target="../diagrams/drawing5.xml"/><Relationship Id="rId4" Type="http://schemas.openxmlformats.org/officeDocument/2006/relationships/image" Target="../media/image9.svg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6.xml"/><Relationship Id="rId5" Type="http://schemas.openxmlformats.org/officeDocument/2006/relationships/image" Target="../media/image9.png"/><Relationship Id="rId10" Type="http://schemas.microsoft.com/office/2007/relationships/diagramDrawing" Target="../diagrams/drawing6.xml"/><Relationship Id="rId4" Type="http://schemas.openxmlformats.org/officeDocument/2006/relationships/image" Target="../media/image9.svg"/><Relationship Id="rId9" Type="http://schemas.openxmlformats.org/officeDocument/2006/relationships/diagramColors" Target="../diagrams/colors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1;p1" descr="Casa em construção&#10;&#10;Descrição gerada automaticamente com confiança média">
            <a:extLst>
              <a:ext uri="{FF2B5EF4-FFF2-40B4-BE49-F238E27FC236}">
                <a16:creationId xmlns:a16="http://schemas.microsoft.com/office/drawing/2014/main" xmlns="" id="{624BC0F6-6CF4-A6E4-9690-AC1E8BE5FE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" t="15625" r="-1"/>
          <a:stretch/>
        </p:blipFill>
        <p:spPr>
          <a:xfrm>
            <a:off x="-1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2;p1">
            <a:extLst>
              <a:ext uri="{FF2B5EF4-FFF2-40B4-BE49-F238E27FC236}">
                <a16:creationId xmlns:a16="http://schemas.microsoft.com/office/drawing/2014/main" xmlns="" id="{A9D434A1-8AED-78A3-B8C4-AFBB3F12C1A6}"/>
              </a:ext>
            </a:extLst>
          </p:cNvPr>
          <p:cNvSpPr/>
          <p:nvPr/>
        </p:nvSpPr>
        <p:spPr>
          <a:xfrm>
            <a:off x="88392" y="679873"/>
            <a:ext cx="7306056" cy="2123363"/>
          </a:xfrm>
          <a:prstGeom prst="round1Rect">
            <a:avLst>
              <a:gd name="adj" fmla="val 32344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4;p1">
            <a:extLst>
              <a:ext uri="{FF2B5EF4-FFF2-40B4-BE49-F238E27FC236}">
                <a16:creationId xmlns:a16="http://schemas.microsoft.com/office/drawing/2014/main" xmlns="" id="{65A85703-1439-242E-59A8-C01D390DA727}"/>
              </a:ext>
            </a:extLst>
          </p:cNvPr>
          <p:cNvSpPr/>
          <p:nvPr/>
        </p:nvSpPr>
        <p:spPr>
          <a:xfrm flipH="1">
            <a:off x="7394443" y="5195455"/>
            <a:ext cx="4538935" cy="1066800"/>
          </a:xfrm>
          <a:prstGeom prst="round1Rect">
            <a:avLst>
              <a:gd name="adj" fmla="val 50000"/>
            </a:avLst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5;p1">
            <a:extLst>
              <a:ext uri="{FF2B5EF4-FFF2-40B4-BE49-F238E27FC236}">
                <a16:creationId xmlns:a16="http://schemas.microsoft.com/office/drawing/2014/main" xmlns="" id="{197A5EA6-018C-5E17-9746-77DBF9D50055}"/>
              </a:ext>
            </a:extLst>
          </p:cNvPr>
          <p:cNvSpPr txBox="1"/>
          <p:nvPr/>
        </p:nvSpPr>
        <p:spPr>
          <a:xfrm>
            <a:off x="7394448" y="5315969"/>
            <a:ext cx="463129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Arial"/>
                <a:cs typeface="Arial"/>
                <a:sym typeface="Arial"/>
              </a:rPr>
              <a:t>Brasília/DF,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Arial"/>
                <a:cs typeface="Arial"/>
                <a:sym typeface="Arial"/>
              </a:rPr>
              <a:t>15 de </a:t>
            </a:r>
            <a:r>
              <a:rPr lang="pt-BR" sz="2400" b="1" kern="0" dirty="0">
                <a:solidFill>
                  <a:srgbClr val="FFFFFF"/>
                </a:solidFill>
                <a:latin typeface="Montserrat Black" panose="00000A00000000000000" pitchFamily="2" charset="0"/>
                <a:ea typeface="Arial"/>
                <a:cs typeface="Arial"/>
                <a:sym typeface="Arial"/>
              </a:rPr>
              <a:t>Outubro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Arial"/>
                <a:cs typeface="Arial"/>
                <a:sym typeface="Arial"/>
              </a:rPr>
              <a:t> de 2025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lack" panose="00000A00000000000000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78;p1" descr="Logotipo&#10;&#10;Descrição gerada automaticamente">
            <a:extLst>
              <a:ext uri="{FF2B5EF4-FFF2-40B4-BE49-F238E27FC236}">
                <a16:creationId xmlns:a16="http://schemas.microsoft.com/office/drawing/2014/main" xmlns="" id="{C3DD1B6B-6437-9C70-6933-9CDC13FC80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8801" y="387745"/>
            <a:ext cx="2211013" cy="982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0977F1C5-7C1B-DA21-D1ED-EC9F8E4D8E24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A63E3B85-9E0C-CACC-2E6B-82A1969B6E20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xmlns="" id="{9B3060D8-D0EC-23D0-9694-C1B0A0D9136F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4A2BA090-8D0F-7B92-2A1E-BD6D7CEF3C2C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3" name="Google Shape;73;p1"/>
          <p:cNvSpPr txBox="1"/>
          <p:nvPr/>
        </p:nvSpPr>
        <p:spPr>
          <a:xfrm>
            <a:off x="0" y="763977"/>
            <a:ext cx="68244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Arial Black"/>
                <a:cs typeface="Arial Black"/>
                <a:sym typeface="Arial Black"/>
              </a:rPr>
              <a:t>O panorama de desenvolvimento dos municípios brasileiros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"/>
          <p:cNvSpPr/>
          <p:nvPr/>
        </p:nvSpPr>
        <p:spPr>
          <a:xfrm>
            <a:off x="-1" y="-828723"/>
            <a:ext cx="4754880" cy="128016"/>
          </a:xfrm>
          <a:prstGeom prst="rect">
            <a:avLst/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"/>
          <p:cNvSpPr/>
          <p:nvPr/>
        </p:nvSpPr>
        <p:spPr>
          <a:xfrm>
            <a:off x="4754879" y="-822083"/>
            <a:ext cx="3337560" cy="141732"/>
          </a:xfrm>
          <a:prstGeom prst="rect">
            <a:avLst/>
          </a:prstGeom>
          <a:solidFill>
            <a:srgbClr val="FECA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50A59514-D3BA-6C58-B2D6-A15C914D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: Cantos Diagonais Arredondados 27">
            <a:extLst>
              <a:ext uri="{FF2B5EF4-FFF2-40B4-BE49-F238E27FC236}">
                <a16:creationId xmlns:a16="http://schemas.microsoft.com/office/drawing/2014/main" xmlns="" id="{C0324272-EADC-FDBF-78DD-E974A9624029}"/>
              </a:ext>
            </a:extLst>
          </p:cNvPr>
          <p:cNvSpPr/>
          <p:nvPr/>
        </p:nvSpPr>
        <p:spPr>
          <a:xfrm>
            <a:off x="469313" y="1710674"/>
            <a:ext cx="11235008" cy="4022615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D35D9707-6B4B-7538-1D68-28321F73639C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7388382A-171C-10E1-AF49-BEA8452D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77692F10-E22C-06FB-1FAB-3F9CCB269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62DD5AF7-125E-961F-4567-79B78BF85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BF9A1857-5671-40F3-B7DC-471880A1B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sp>
        <p:nvSpPr>
          <p:cNvPr id="4" name="Google Shape;44;p3">
            <a:extLst>
              <a:ext uri="{FF2B5EF4-FFF2-40B4-BE49-F238E27FC236}">
                <a16:creationId xmlns:a16="http://schemas.microsoft.com/office/drawing/2014/main" xmlns="" id="{10CBA815-168E-FAF5-7074-661B5530A87B}"/>
              </a:ext>
            </a:extLst>
          </p:cNvPr>
          <p:cNvSpPr txBox="1">
            <a:spLocks/>
          </p:cNvSpPr>
          <p:nvPr/>
        </p:nvSpPr>
        <p:spPr>
          <a:xfrm>
            <a:off x="468349" y="411481"/>
            <a:ext cx="8835826" cy="70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Saúde nos Municípios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C97521E-7473-34A2-02B5-1083FB952D4D}"/>
              </a:ext>
            </a:extLst>
          </p:cNvPr>
          <p:cNvSpPr txBox="1"/>
          <p:nvPr/>
        </p:nvSpPr>
        <p:spPr>
          <a:xfrm>
            <a:off x="1171416" y="2133258"/>
            <a:ext cx="10068476" cy="327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Atenção Primária à Saúde (APS) é a porta de entrada do SUS e o nível mais próximo do domicílio da população, responsável por resolver a maioria dos problemas de saúde do cidadão, atendendo e acompanhando casos e priorizando a utilização da tecnologia leve.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3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Responsabilidade</a:t>
            </a:r>
            <a:r>
              <a:rPr lang="pt-BR" sz="23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: a gestão da APS é de competência dos Municípios. As prefeituras devem garantir que as Unidades Básicas de Saúde (UBS), postos de saúde e consultórios de rua estejam funcionando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3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adequadamente, com equipes mínimas de Saúde da Família (</a:t>
            </a:r>
            <a:r>
              <a:rPr lang="pt-BR" sz="2300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eSF</a:t>
            </a:r>
            <a:r>
              <a:rPr lang="pt-BR" sz="23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).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83F14DBE-BF43-A7D9-97D7-7A75946161E2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B9C47861-ED0F-AC09-9B54-8FD202C45372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F087E9DA-3242-FE60-3FD5-79BBE19FCC1A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245753FB-B16B-0364-CE0C-D0F17B07BFA4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C5C5728B-62C2-070A-F5D2-3C622F86E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pic>
        <p:nvPicPr>
          <p:cNvPr id="31" name="Imagem 30" descr="Ícone&#10;&#10;O conteúdo gerado por IA pode estar incorreto.">
            <a:extLst>
              <a:ext uri="{FF2B5EF4-FFF2-40B4-BE49-F238E27FC236}">
                <a16:creationId xmlns:a16="http://schemas.microsoft.com/office/drawing/2014/main" xmlns="" id="{43D006AB-1F6D-E04A-A008-65A097E14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74" y="1933413"/>
            <a:ext cx="688106" cy="688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49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5A461ACA-A9E4-B040-8FEF-6F7CA938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5EC730FC-8A35-CC34-3C32-B8E4292915A3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1B894411-D49A-9FD3-3097-8D2EDF87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9F423F6E-EA4E-8DEF-66DE-BC61460EB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C2699D09-79CE-A104-504C-62D7E7DD6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81DFE1B1-3FF6-9247-395D-EC2DEAF02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sp>
        <p:nvSpPr>
          <p:cNvPr id="4" name="Google Shape;44;p3">
            <a:extLst>
              <a:ext uri="{FF2B5EF4-FFF2-40B4-BE49-F238E27FC236}">
                <a16:creationId xmlns:a16="http://schemas.microsoft.com/office/drawing/2014/main" xmlns="" id="{6DE01FA9-3C11-D1F6-F9A1-68FBBA9EB8E3}"/>
              </a:ext>
            </a:extLst>
          </p:cNvPr>
          <p:cNvSpPr txBox="1">
            <a:spLocks/>
          </p:cNvSpPr>
          <p:nvPr/>
        </p:nvSpPr>
        <p:spPr>
          <a:xfrm>
            <a:off x="212838" y="290263"/>
            <a:ext cx="11766323" cy="6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4500"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Saúde nos </a:t>
            </a:r>
            <a:r>
              <a:rPr lang="pt-BR" sz="3600" b="1" dirty="0">
                <a:solidFill>
                  <a:srgbClr val="0051A0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Municípios - APS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1E6A362E-7DD5-8FEB-3FB5-8ACC964F6254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A34770F3-AB4E-6A7B-9B25-703D67EB46A2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55856CBE-CA3C-43F2-AE29-6A910C98568E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08386B9E-7137-9CC3-1D78-42AFF2AE408F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Retângulo: Cantos Diagonais Arredondados 29">
            <a:extLst>
              <a:ext uri="{FF2B5EF4-FFF2-40B4-BE49-F238E27FC236}">
                <a16:creationId xmlns:a16="http://schemas.microsoft.com/office/drawing/2014/main" xmlns="" id="{F749E652-055F-658F-89EE-1435DBF12878}"/>
              </a:ext>
            </a:extLst>
          </p:cNvPr>
          <p:cNvSpPr/>
          <p:nvPr/>
        </p:nvSpPr>
        <p:spPr>
          <a:xfrm>
            <a:off x="9629154" y="1718327"/>
            <a:ext cx="2397060" cy="3737458"/>
          </a:xfrm>
          <a:prstGeom prst="round2DiagRect">
            <a:avLst/>
          </a:prstGeom>
          <a:solidFill>
            <a:srgbClr val="0051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Google Shape;128;p4">
            <a:extLst>
              <a:ext uri="{FF2B5EF4-FFF2-40B4-BE49-F238E27FC236}">
                <a16:creationId xmlns:a16="http://schemas.microsoft.com/office/drawing/2014/main" xmlns="" id="{F8AC49DA-22F2-B966-2448-5F93418D88C1}"/>
              </a:ext>
            </a:extLst>
          </p:cNvPr>
          <p:cNvSpPr txBox="1"/>
          <p:nvPr/>
        </p:nvSpPr>
        <p:spPr>
          <a:xfrm>
            <a:off x="759599" y="5746525"/>
            <a:ext cx="1084445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No primeiro trimestre de </a:t>
            </a:r>
            <a:r>
              <a:rPr lang="pt-BR" sz="2800" b="1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2016</a:t>
            </a:r>
            <a:r>
              <a:rPr lang="pt-BR" sz="2800" dirty="0">
                <a:solidFill>
                  <a:srgbClr val="0051A0"/>
                </a:solidFill>
              </a:rPr>
              <a:t>, </a:t>
            </a:r>
            <a:r>
              <a:rPr lang="pt-BR" sz="2800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haviam 35,2 milhões de atendimentos totais; em </a:t>
            </a:r>
            <a:r>
              <a:rPr lang="pt-BR" sz="2800" b="1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2024</a:t>
            </a:r>
            <a:r>
              <a:rPr lang="pt-BR" sz="2800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,</a:t>
            </a:r>
            <a:r>
              <a:rPr lang="pt-BR" sz="2800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 passou para </a:t>
            </a:r>
            <a:r>
              <a:rPr lang="pt-BR" sz="2800" b="1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88,4 milhões</a:t>
            </a:r>
            <a:r>
              <a:rPr lang="pt-BR" sz="2800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.</a:t>
            </a:r>
            <a:endParaRPr sz="2800" dirty="0">
              <a:solidFill>
                <a:srgbClr val="8DB900"/>
              </a:solidFill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32" name="Google Shape;127;p4">
            <a:extLst>
              <a:ext uri="{FF2B5EF4-FFF2-40B4-BE49-F238E27FC236}">
                <a16:creationId xmlns:a16="http://schemas.microsoft.com/office/drawing/2014/main" xmlns="" id="{597D6E85-FB2C-15F6-A63A-F440975B0FC4}"/>
              </a:ext>
            </a:extLst>
          </p:cNvPr>
          <p:cNvSpPr/>
          <p:nvPr/>
        </p:nvSpPr>
        <p:spPr>
          <a:xfrm>
            <a:off x="883675" y="1247068"/>
            <a:ext cx="8119647" cy="635524"/>
          </a:xfrm>
          <a:prstGeom prst="round2DiagRect">
            <a:avLst/>
          </a:prstGeom>
          <a:solidFill>
            <a:srgbClr val="8DB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Aumento progressivo dos atendimentos da APS nos Municípios</a:t>
            </a:r>
            <a:endParaRPr sz="2000" dirty="0">
              <a:solidFill>
                <a:srgbClr val="0051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BD7E99C8-AF3C-B320-7C01-2E1D34041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3675" y="2291099"/>
            <a:ext cx="8119647" cy="3164685"/>
          </a:xfrm>
          <a:prstGeom prst="rect">
            <a:avLst/>
          </a:prstGeom>
        </p:spPr>
      </p:pic>
      <p:sp>
        <p:nvSpPr>
          <p:cNvPr id="34" name="Google Shape;128;p4">
            <a:extLst>
              <a:ext uri="{FF2B5EF4-FFF2-40B4-BE49-F238E27FC236}">
                <a16:creationId xmlns:a16="http://schemas.microsoft.com/office/drawing/2014/main" xmlns="" id="{C57FC0F3-B699-5BB0-48C6-B11ED349EF3A}"/>
              </a:ext>
            </a:extLst>
          </p:cNvPr>
          <p:cNvSpPr txBox="1"/>
          <p:nvPr/>
        </p:nvSpPr>
        <p:spPr>
          <a:xfrm>
            <a:off x="9739177" y="1882592"/>
            <a:ext cx="221305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A gest</a:t>
            </a:r>
            <a:r>
              <a:rPr lang="pt-BR" sz="1800" dirty="0">
                <a:solidFill>
                  <a:schemeClr val="bg1"/>
                </a:solidFill>
                <a:latin typeface="Arial Black" panose="020B0A04020102020204" pitchFamily="34" charset="0"/>
              </a:rPr>
              <a:t>ão da APS é de Competência dos Municípios.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bg1"/>
              </a:solidFill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35" name="Google Shape;128;p4">
            <a:extLst>
              <a:ext uri="{FF2B5EF4-FFF2-40B4-BE49-F238E27FC236}">
                <a16:creationId xmlns:a16="http://schemas.microsoft.com/office/drawing/2014/main" xmlns="" id="{50C51468-245D-A42D-760E-C17847924833}"/>
              </a:ext>
            </a:extLst>
          </p:cNvPr>
          <p:cNvSpPr txBox="1"/>
          <p:nvPr/>
        </p:nvSpPr>
        <p:spPr>
          <a:xfrm>
            <a:off x="9721158" y="3253349"/>
            <a:ext cx="221305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Despesas da APS no ano de 2024:</a:t>
            </a:r>
            <a:endParaRPr sz="1800" dirty="0">
              <a:solidFill>
                <a:schemeClr val="bg1"/>
              </a:solidFill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36" name="Google Shape;128;p4">
            <a:extLst>
              <a:ext uri="{FF2B5EF4-FFF2-40B4-BE49-F238E27FC236}">
                <a16:creationId xmlns:a16="http://schemas.microsoft.com/office/drawing/2014/main" xmlns="" id="{1CC6DC84-133F-5A0A-0BA7-A01D7F5F86FF}"/>
              </a:ext>
            </a:extLst>
          </p:cNvPr>
          <p:cNvSpPr txBox="1"/>
          <p:nvPr/>
        </p:nvSpPr>
        <p:spPr>
          <a:xfrm>
            <a:off x="9767272" y="4282815"/>
            <a:ext cx="22830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Municípios 60%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</a:rPr>
              <a:t>União 40%</a:t>
            </a: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4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AF9D4BCA-67F2-53F4-866D-A96BAAA3A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A9E9C4C9-BBFD-F2DD-8087-F538813F783B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20AA1915-9F05-3CC5-E4A6-4C799DD05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48962BD5-B502-389D-0238-DEB4B907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F428A45E-2D12-411A-924B-15D2E5F96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A560428C-269E-97CE-49BB-79E1D3F95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sp>
        <p:nvSpPr>
          <p:cNvPr id="4" name="Google Shape;44;p3">
            <a:extLst>
              <a:ext uri="{FF2B5EF4-FFF2-40B4-BE49-F238E27FC236}">
                <a16:creationId xmlns:a16="http://schemas.microsoft.com/office/drawing/2014/main" xmlns="" id="{2ED6F733-BA8C-025E-F808-2C432A06A647}"/>
              </a:ext>
            </a:extLst>
          </p:cNvPr>
          <p:cNvSpPr txBox="1">
            <a:spLocks/>
          </p:cNvSpPr>
          <p:nvPr/>
        </p:nvSpPr>
        <p:spPr>
          <a:xfrm>
            <a:off x="468349" y="411482"/>
            <a:ext cx="8835826" cy="68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Saúde nos Municípios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57CFF611-BCB0-14CB-7B95-345318D6B28F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23CFDF80-028F-3EB2-6E6A-65AC360495F3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579C7EF1-A004-D167-FABC-5BEA9F52917B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C235BEA8-44A9-316F-CF6D-AF4CF34FD0B4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BE040C6D-A1C0-D9A0-785D-9E524C1AA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92C47144-2D9E-20B1-3296-76A933A491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507621"/>
              </p:ext>
            </p:extLst>
          </p:nvPr>
        </p:nvGraphicFramePr>
        <p:xfrm>
          <a:off x="0" y="1110453"/>
          <a:ext cx="12192000" cy="5747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6563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231628A5-029B-05CF-2405-F2A4B908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81F0EE6A-F034-57F8-1AC7-B0415ED6D1E3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EE89990F-3671-0DB4-B14F-9EBE8947E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F835DC01-333B-DEA1-463F-FF3E8592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AC0F249E-E322-0096-76E3-32773C410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C5316E8D-F657-ACFE-C985-7D88ACA0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sp>
        <p:nvSpPr>
          <p:cNvPr id="4" name="Google Shape;44;p3">
            <a:extLst>
              <a:ext uri="{FF2B5EF4-FFF2-40B4-BE49-F238E27FC236}">
                <a16:creationId xmlns:a16="http://schemas.microsoft.com/office/drawing/2014/main" xmlns="" id="{9F213EFF-EAA3-A9F7-505B-69F4AAC027A0}"/>
              </a:ext>
            </a:extLst>
          </p:cNvPr>
          <p:cNvSpPr txBox="1">
            <a:spLocks/>
          </p:cNvSpPr>
          <p:nvPr/>
        </p:nvSpPr>
        <p:spPr>
          <a:xfrm>
            <a:off x="212838" y="290263"/>
            <a:ext cx="11766323" cy="6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4500"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Saúde nos </a:t>
            </a:r>
            <a:r>
              <a:rPr lang="pt-BR" sz="3600" b="1" dirty="0">
                <a:solidFill>
                  <a:srgbClr val="0051A0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Municípios - </a:t>
            </a:r>
            <a:r>
              <a:rPr lang="pt-BR" sz="3600" b="1" dirty="0">
                <a:solidFill>
                  <a:srgbClr val="0051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Cenário atual do SUS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E8B8FAD5-CDB5-A299-770E-40234B74FEB7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946A4989-2252-D2B2-3FBD-D9368B1C75BA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EFF20FCB-5570-EA99-C5E2-79A1BB7EFDB5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B44BBBCC-65C8-C93A-4011-5CFE07ADC9FF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xmlns="" id="{3E67F178-E656-0D5A-5D6A-6190A731E7A9}"/>
              </a:ext>
            </a:extLst>
          </p:cNvPr>
          <p:cNvSpPr/>
          <p:nvPr/>
        </p:nvSpPr>
        <p:spPr>
          <a:xfrm>
            <a:off x="329851" y="4594579"/>
            <a:ext cx="6683597" cy="2001824"/>
          </a:xfrm>
          <a:prstGeom prst="round2DiagRect">
            <a:avLst>
              <a:gd name="adj1" fmla="val 11947"/>
              <a:gd name="adj2" fmla="val 0"/>
            </a:avLst>
          </a:prstGeom>
          <a:solidFill>
            <a:srgbClr val="004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DB900"/>
              </a:solidFill>
            </a:endParaRPr>
          </a:p>
        </p:txBody>
      </p:sp>
      <p:sp>
        <p:nvSpPr>
          <p:cNvPr id="5" name="Google Shape;231;p9">
            <a:extLst>
              <a:ext uri="{FF2B5EF4-FFF2-40B4-BE49-F238E27FC236}">
                <a16:creationId xmlns:a16="http://schemas.microsoft.com/office/drawing/2014/main" xmlns="" id="{A3B8C59D-69D1-A28C-B455-816407A21519}"/>
              </a:ext>
            </a:extLst>
          </p:cNvPr>
          <p:cNvSpPr/>
          <p:nvPr/>
        </p:nvSpPr>
        <p:spPr>
          <a:xfrm>
            <a:off x="601450" y="4747942"/>
            <a:ext cx="6218450" cy="172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4691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Só na Atenção Primária à Saúde (APS),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4691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167 milhões de pessoas</a:t>
            </a:r>
            <a:r>
              <a:rPr lang="pt-BR" sz="2000" b="1" i="0" u="none" strike="noStrike" cap="none" dirty="0">
                <a:solidFill>
                  <a:srgbClr val="0046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cadastradas são</a:t>
            </a:r>
            <a:r>
              <a:rPr lang="pt-BR" sz="2000" b="0" i="0" u="none" strike="noStrike" cap="none" dirty="0">
                <a:solidFill>
                  <a:srgbClr val="0046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acompanhadas por </a:t>
            </a:r>
            <a:r>
              <a:rPr lang="pt-BR" sz="2000" b="1" i="0" u="none" strike="noStrike" cap="none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60 mil equipes de saúde</a:t>
            </a:r>
            <a:r>
              <a:rPr lang="pt-BR"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alcançando a cobertura de</a:t>
            </a:r>
            <a:r>
              <a:rPr lang="pt-BR" sz="2000" b="0" i="0" u="none" strike="noStrike" cap="none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i="0" u="none" strike="noStrike" cap="none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77%</a:t>
            </a:r>
            <a:r>
              <a:rPr lang="pt-BR" sz="20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da população</a:t>
            </a:r>
            <a:r>
              <a:rPr lang="pt-BR" sz="2000" b="0" i="0" u="none" strike="noStrike" cap="none" dirty="0">
                <a:solidFill>
                  <a:srgbClr val="0051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i="0" u="none" strike="noStrike" cap="none" dirty="0">
                <a:solidFill>
                  <a:srgbClr val="8DB900"/>
                </a:solidFill>
                <a:latin typeface="Arial Black" panose="020B0A04020102020204" pitchFamily="34" charset="0"/>
                <a:sym typeface="Arial"/>
              </a:rPr>
              <a:t>brasileira.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0D3D9F6-C582-86E4-C63D-CFB878A0ED79}"/>
              </a:ext>
            </a:extLst>
          </p:cNvPr>
          <p:cNvSpPr txBox="1"/>
          <p:nvPr/>
        </p:nvSpPr>
        <p:spPr>
          <a:xfrm>
            <a:off x="9403796" y="3272065"/>
            <a:ext cx="942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fld id="{074DA567-033B-4106-977E-2C13D47C360A}" type="CATEGORYNAME">
              <a:rPr lang="en-US" smtClean="0">
                <a:solidFill>
                  <a:srgbClr val="8DB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rtl="0">
                <a:defRPr sz="1400" b="1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t>Estadual</a:t>
            </a:fld>
            <a:endParaRPr lang="en-US" b="1" dirty="0">
              <a:solidFill>
                <a:srgbClr val="8DB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40ACAC6-2E02-1E3B-163E-63E50AE15BE0}"/>
              </a:ext>
            </a:extLst>
          </p:cNvPr>
          <p:cNvSpPr txBox="1"/>
          <p:nvPr/>
        </p:nvSpPr>
        <p:spPr>
          <a:xfrm>
            <a:off x="9275821" y="2751669"/>
            <a:ext cx="1298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>
                <a:solidFill>
                  <a:srgbClr val="8DB900"/>
                </a:solidFill>
                <a:latin typeface="Arial Black" panose="020B0A04020102020204" pitchFamily="34" charset="0"/>
              </a:rPr>
              <a:t>11%</a:t>
            </a:r>
            <a:endParaRPr lang="en-US" sz="3600" b="1" dirty="0">
              <a:solidFill>
                <a:srgbClr val="8DB9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86D4278-B87C-F732-D1BC-C905AA2E0D01}"/>
              </a:ext>
            </a:extLst>
          </p:cNvPr>
          <p:cNvSpPr txBox="1"/>
          <p:nvPr/>
        </p:nvSpPr>
        <p:spPr>
          <a:xfrm>
            <a:off x="7729085" y="3369400"/>
            <a:ext cx="942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FF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</a:t>
            </a:r>
            <a:endParaRPr lang="en-US" b="1" dirty="0">
              <a:solidFill>
                <a:srgbClr val="FFB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4556C024-42C6-A73E-2568-2A8F97D43A06}"/>
              </a:ext>
            </a:extLst>
          </p:cNvPr>
          <p:cNvSpPr txBox="1"/>
          <p:nvPr/>
        </p:nvSpPr>
        <p:spPr>
          <a:xfrm>
            <a:off x="10135029" y="5565671"/>
            <a:ext cx="1023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</a:t>
            </a:r>
            <a:endParaRPr lang="en-US" b="1" dirty="0">
              <a:solidFill>
                <a:srgbClr val="0051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192090D0-98E7-4E73-DC3D-116B897E97F3}"/>
              </a:ext>
            </a:extLst>
          </p:cNvPr>
          <p:cNvSpPr txBox="1"/>
          <p:nvPr/>
        </p:nvSpPr>
        <p:spPr>
          <a:xfrm>
            <a:off x="10010729" y="5073228"/>
            <a:ext cx="1298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>
                <a:solidFill>
                  <a:srgbClr val="0051A0"/>
                </a:solidFill>
                <a:latin typeface="Arial Black" panose="020B0A04020102020204" pitchFamily="34" charset="0"/>
              </a:rPr>
              <a:t>87%</a:t>
            </a:r>
            <a:endParaRPr lang="en-US" sz="3600" b="1" dirty="0">
              <a:solidFill>
                <a:srgbClr val="0051A0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0F9E3C20-73B7-D508-41A8-A46BB68BE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4275" y="3348621"/>
            <a:ext cx="2440376" cy="278472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4E496086-DBCB-96D1-9449-AA73958758ED}"/>
              </a:ext>
            </a:extLst>
          </p:cNvPr>
          <p:cNvSpPr txBox="1"/>
          <p:nvPr/>
        </p:nvSpPr>
        <p:spPr>
          <a:xfrm>
            <a:off x="7422501" y="2889515"/>
            <a:ext cx="1298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>
                <a:solidFill>
                  <a:srgbClr val="FFBE00"/>
                </a:solidFill>
                <a:latin typeface="Arial Black" panose="020B0A04020102020204" pitchFamily="34" charset="0"/>
              </a:rPr>
              <a:t>2%</a:t>
            </a:r>
            <a:endParaRPr lang="en-US" sz="3600" b="1" dirty="0">
              <a:solidFill>
                <a:srgbClr val="FFBE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A4C6704D-74AD-148D-5169-F423DFA81313}"/>
              </a:ext>
            </a:extLst>
          </p:cNvPr>
          <p:cNvSpPr txBox="1"/>
          <p:nvPr/>
        </p:nvSpPr>
        <p:spPr>
          <a:xfrm>
            <a:off x="7574275" y="1598786"/>
            <a:ext cx="3734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 de </a:t>
            </a:r>
            <a:r>
              <a:rPr lang="en-US" sz="1800" dirty="0" err="1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  <a:r>
              <a:rPr lang="en-US" sz="1800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800" dirty="0" err="1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estabelecimentos</a:t>
            </a:r>
            <a:r>
              <a:rPr lang="en-US" sz="1800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ambulatoriais</a:t>
            </a:r>
            <a:r>
              <a:rPr lang="en-US" sz="1800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especializados</a:t>
            </a:r>
            <a:r>
              <a:rPr lang="en-US" sz="1800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públicos</a:t>
            </a:r>
            <a:r>
              <a:rPr lang="en-US" sz="1800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SUS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6CF9651E-B1D1-92B4-F7E5-BBE295CA92CA}"/>
              </a:ext>
            </a:extLst>
          </p:cNvPr>
          <p:cNvSpPr txBox="1"/>
          <p:nvPr/>
        </p:nvSpPr>
        <p:spPr>
          <a:xfrm>
            <a:off x="631830" y="1377764"/>
            <a:ext cx="3536301" cy="540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BR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dos recursos</a:t>
            </a:r>
          </a:p>
          <a:p>
            <a:pPr rtl="0">
              <a:defRPr sz="14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BR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humanos da saúde pelos Entes</a:t>
            </a:r>
            <a:endParaRPr lang="en-US" b="1" dirty="0">
              <a:solidFill>
                <a:srgbClr val="0051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xmlns="" id="{0B3775DE-E396-B561-2C9A-73CFA6A8BE47}"/>
              </a:ext>
            </a:extLst>
          </p:cNvPr>
          <p:cNvGrpSpPr/>
          <p:nvPr/>
        </p:nvGrpSpPr>
        <p:grpSpPr>
          <a:xfrm>
            <a:off x="61791" y="1162247"/>
            <a:ext cx="6837346" cy="3126328"/>
            <a:chOff x="61791" y="1162247"/>
            <a:chExt cx="6837346" cy="3126328"/>
          </a:xfrm>
        </p:grpSpPr>
        <p:graphicFrame>
          <p:nvGraphicFramePr>
            <p:cNvPr id="28" name="Gráfico 27">
              <a:extLst>
                <a:ext uri="{FF2B5EF4-FFF2-40B4-BE49-F238E27FC236}">
                  <a16:creationId xmlns:a16="http://schemas.microsoft.com/office/drawing/2014/main" xmlns="" id="{44B90468-D578-A697-B3D5-F77594B48EC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1791" y="1162247"/>
            <a:ext cx="6837346" cy="3126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D487B275-9145-3CCF-C843-A4C25EAE8AC5}"/>
                </a:ext>
              </a:extLst>
            </p:cNvPr>
            <p:cNvSpPr txBox="1"/>
            <p:nvPr/>
          </p:nvSpPr>
          <p:spPr>
            <a:xfrm>
              <a:off x="944250" y="3677177"/>
              <a:ext cx="58756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rtl="0">
                <a:defRPr sz="1400" b="1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lang="pt-BR" b="1" dirty="0">
                  <a:solidFill>
                    <a:srgbClr val="0051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União                           Estados e o DF                      Municípios</a:t>
              </a:r>
              <a:endParaRPr lang="en-US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1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D7A8CE76-2234-0E4E-BAC3-4486BF9BC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9BD77193-4AC2-E598-2A42-78E6866D6710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44A911C8-58AA-A519-7913-74B44276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93AB15CE-9514-B8A8-4986-AF9A9127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39B2BB00-3DAF-BD87-993A-98A3BC16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632AAEC3-C8E1-DCE8-61C4-F555FDD2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719CBB49-DC3B-D2E7-13FC-F9886F65BE15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C956AEDD-6AB3-5B2D-D6E7-880C660ED03A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B82D5D16-6360-A3EA-820E-839B7A9C6B61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AA7C7CF1-735D-98DA-E3A3-5000DC2DF3A6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AEEB0BE3-9F6E-78CA-D80F-6968C50CB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xmlns="" id="{753A3839-70C4-2D0A-DBDF-D0AA8BB1CB84}"/>
              </a:ext>
            </a:extLst>
          </p:cNvPr>
          <p:cNvSpPr/>
          <p:nvPr/>
        </p:nvSpPr>
        <p:spPr>
          <a:xfrm>
            <a:off x="493547" y="1518398"/>
            <a:ext cx="11204906" cy="4352544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D0D8B70-CB9B-26F4-617D-E638C939A0D5}"/>
              </a:ext>
            </a:extLst>
          </p:cNvPr>
          <p:cNvSpPr txBox="1"/>
          <p:nvPr/>
        </p:nvSpPr>
        <p:spPr>
          <a:xfrm>
            <a:off x="940471" y="2321205"/>
            <a:ext cx="1053716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Assistência Social</a:t>
            </a:r>
          </a:p>
        </p:txBody>
      </p:sp>
    </p:spTree>
    <p:extLst>
      <p:ext uri="{BB962C8B-B14F-4D97-AF65-F5344CB8AC3E}">
        <p14:creationId xmlns:p14="http://schemas.microsoft.com/office/powerpoint/2010/main" val="289537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B4D1FA4B-1057-35AF-376A-A79275DC1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825F5048-02B8-73E5-6477-94F5BB34740B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261CBD84-5580-4264-C5C0-8867EF1E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5CB88C62-D4F2-C711-449C-04F885B36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229199D4-3731-8CE3-1237-C48BE5422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AA9D5DA8-1C40-C662-19C8-5171EC160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sp>
        <p:nvSpPr>
          <p:cNvPr id="4" name="Google Shape;44;p3">
            <a:extLst>
              <a:ext uri="{FF2B5EF4-FFF2-40B4-BE49-F238E27FC236}">
                <a16:creationId xmlns:a16="http://schemas.microsoft.com/office/drawing/2014/main" xmlns="" id="{F06A4CFA-10E1-A07E-4966-E8F242EB3738}"/>
              </a:ext>
            </a:extLst>
          </p:cNvPr>
          <p:cNvSpPr txBox="1">
            <a:spLocks/>
          </p:cNvSpPr>
          <p:nvPr/>
        </p:nvSpPr>
        <p:spPr>
          <a:xfrm>
            <a:off x="380465" y="346067"/>
            <a:ext cx="8835826" cy="6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Assistência Social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55AC3E9B-19E5-A3EE-41FB-6847563EDD31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D171832-2725-5496-1EF8-FAA0371791C9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918C9A47-5127-EDE5-AEED-AB47D8BF5A83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05EA9758-C4DD-E584-98B2-E19A366FD118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BBFB0BCE-8C11-ED8C-5A00-EA34FA4C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411" y="311030"/>
            <a:ext cx="1800774" cy="7990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B4EB829-98A3-B898-853B-3A2B44DE1F17}"/>
              </a:ext>
            </a:extLst>
          </p:cNvPr>
          <p:cNvSpPr txBox="1"/>
          <p:nvPr/>
        </p:nvSpPr>
        <p:spPr>
          <a:xfrm>
            <a:off x="330858" y="1031830"/>
            <a:ext cx="11212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Vários serviços são executados diretamente pelos Municípios na área de assistência social, e são inúmeros atendimentos a população.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219B80B8-360C-EC45-3EC9-A793B7493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166287"/>
              </p:ext>
            </p:extLst>
          </p:nvPr>
        </p:nvGraphicFramePr>
        <p:xfrm>
          <a:off x="380465" y="1970195"/>
          <a:ext cx="11223593" cy="3768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18554C1F-1BA0-5E82-C1A1-91D4C011E599}"/>
              </a:ext>
            </a:extLst>
          </p:cNvPr>
          <p:cNvSpPr txBox="1"/>
          <p:nvPr/>
        </p:nvSpPr>
        <p:spPr>
          <a:xfrm>
            <a:off x="200501" y="5656241"/>
            <a:ext cx="11473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Clr>
                <a:srgbClr val="92D050"/>
              </a:buClr>
              <a:buSzPct val="150000"/>
            </a:pPr>
            <a:r>
              <a:rPr lang="pt-BR" sz="24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Atualmente os Municípios aplicam cerca de R$ 5,47 a cada R$ 1,00 da União para ofertar os serviços no CRAS. Já no CREAS a cada R$ 1,00 da União os Municípios aplicam cerca de R$ 8,87.</a:t>
            </a:r>
          </a:p>
        </p:txBody>
      </p:sp>
    </p:spTree>
    <p:extLst>
      <p:ext uri="{BB962C8B-B14F-4D97-AF65-F5344CB8AC3E}">
        <p14:creationId xmlns:p14="http://schemas.microsoft.com/office/powerpoint/2010/main" val="277706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5FFD5DAA-E3FB-74F7-E12F-D12F474A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8319DF6E-039F-3B95-6633-90E4D4EB74A1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AF24E9A8-D581-473F-92A3-7CD4D984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85E9B7C8-BEB5-DD18-941F-DC9DBAFE5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19A8CAC5-EDC6-63EF-744B-A8D1DC86A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0E9B7650-1DE7-7FD6-55E7-57728834C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sp>
        <p:nvSpPr>
          <p:cNvPr id="4" name="Google Shape;44;p3">
            <a:extLst>
              <a:ext uri="{FF2B5EF4-FFF2-40B4-BE49-F238E27FC236}">
                <a16:creationId xmlns:a16="http://schemas.microsoft.com/office/drawing/2014/main" xmlns="" id="{62577A6D-A9C7-499F-4FB5-9080DB784C4A}"/>
              </a:ext>
            </a:extLst>
          </p:cNvPr>
          <p:cNvSpPr txBox="1">
            <a:spLocks/>
          </p:cNvSpPr>
          <p:nvPr/>
        </p:nvSpPr>
        <p:spPr>
          <a:xfrm>
            <a:off x="380465" y="346067"/>
            <a:ext cx="8835826" cy="6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Assistência Social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44F008AB-47CA-87ED-B7D5-628C27A6872E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00EF6CBF-419C-7C2F-9E44-B1C22349F556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1FA7AD1F-E5AC-1BB5-51BF-937C9B99E07A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1EBD1F3B-022A-852F-799E-52AAB37ABE0E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4018F3CD-382A-6A69-4AE1-7A471D1EE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411" y="311030"/>
            <a:ext cx="1800774" cy="799019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014DC3DD-1979-9860-9FB0-3B4183797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449931"/>
              </p:ext>
            </p:extLst>
          </p:nvPr>
        </p:nvGraphicFramePr>
        <p:xfrm>
          <a:off x="369592" y="2097481"/>
          <a:ext cx="11223593" cy="476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1B2F55B-7EE5-DD5E-AAC4-009F4E01538D}"/>
              </a:ext>
            </a:extLst>
          </p:cNvPr>
          <p:cNvSpPr txBox="1"/>
          <p:nvPr/>
        </p:nvSpPr>
        <p:spPr>
          <a:xfrm>
            <a:off x="338813" y="1086242"/>
            <a:ext cx="1128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dos maiores desafios enfrentados pelos Municípios, atualmente, está relacionado à gestão das políticas públicas, especialmente em relação aos elementos que espelham o equilíbrio federativo entre os Entes na oferta de serviços públicos de qualidade e que deem respostas às necessidades da população, garantindo a ela proteção social.</a:t>
            </a:r>
          </a:p>
        </p:txBody>
      </p:sp>
    </p:spTree>
    <p:extLst>
      <p:ext uri="{BB962C8B-B14F-4D97-AF65-F5344CB8AC3E}">
        <p14:creationId xmlns:p14="http://schemas.microsoft.com/office/powerpoint/2010/main" val="193852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1014F4A6-0771-5498-FE67-E66DAD9E8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EF2B14CF-5730-DEFC-292B-4AE6790DCD68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D9048EBD-B57F-206D-7E1A-B094AD8E7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2774C960-7C67-DE69-03E8-8D70E826A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958A7091-4A02-742A-0040-31180A016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5F09BDB4-0234-95F9-2348-E87C4A5EF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25F5BBD9-6B36-6F5A-DEA6-25B5ABC64CCE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163E431E-BC29-E3BE-B622-9A50278EC402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4BB7F9F9-8A89-C1F6-9043-C38D5B45CE7E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8D249D41-5EC7-31AC-452E-2467AA1BA9AF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B5CAEC3A-5262-B713-66B1-9EDD4AE8D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xmlns="" id="{EF0F6C86-3BE9-04AD-5703-AC8EA4675358}"/>
              </a:ext>
            </a:extLst>
          </p:cNvPr>
          <p:cNvSpPr/>
          <p:nvPr/>
        </p:nvSpPr>
        <p:spPr>
          <a:xfrm>
            <a:off x="493547" y="1518398"/>
            <a:ext cx="11204906" cy="4352544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29B2810-7393-A915-50B5-5EE3B6C17E79}"/>
              </a:ext>
            </a:extLst>
          </p:cNvPr>
          <p:cNvSpPr txBox="1"/>
          <p:nvPr/>
        </p:nvSpPr>
        <p:spPr>
          <a:xfrm>
            <a:off x="848543" y="2321205"/>
            <a:ext cx="1053716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Servidores Municipais</a:t>
            </a:r>
          </a:p>
        </p:txBody>
      </p:sp>
    </p:spTree>
    <p:extLst>
      <p:ext uri="{BB962C8B-B14F-4D97-AF65-F5344CB8AC3E}">
        <p14:creationId xmlns:p14="http://schemas.microsoft.com/office/powerpoint/2010/main" val="248833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813A6263-AD27-9840-CCFA-9BF1F14F1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8F3945C9-67E0-D567-6C77-7234E3AD3888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DF913310-A0E9-0F7C-AF7E-E4D6AF010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2B1F4E02-C541-4E2C-117E-5FB23E3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4EB88109-BEF3-8C54-1101-68BCD3BA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3955CFFD-63BA-8583-7661-8DCBBB663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84C1225B-6CF2-08B8-3021-C3BEDC406525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498A83F1-DAC3-3242-BE6F-81560F823EDF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91F2C41D-4B38-F007-DEAD-AE601432F8F7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4CC2A299-3D00-F15E-82B8-6D516471BC48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53683960-CE85-2943-D96B-64B875463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157" y="333748"/>
            <a:ext cx="1800774" cy="7990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EB9BBB3-6926-9401-790F-557D6F3A1FBA}"/>
              </a:ext>
            </a:extLst>
          </p:cNvPr>
          <p:cNvSpPr txBox="1"/>
          <p:nvPr/>
        </p:nvSpPr>
        <p:spPr>
          <a:xfrm>
            <a:off x="416044" y="1110452"/>
            <a:ext cx="111988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4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CNM acompanha a um bom tempo a escalada do aumento de funcionários nos Municípios com preocupação, uma vez que as políticas públicas estão, ao longo do tempo, sendo cada vez mais executadas por meio de programas e convênios entre a União, os Estados e os Municípios. </a:t>
            </a:r>
            <a:endParaRPr lang="pt-BR" sz="2400" b="1" dirty="0">
              <a:solidFill>
                <a:srgbClr val="0051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44;p3">
            <a:extLst>
              <a:ext uri="{FF2B5EF4-FFF2-40B4-BE49-F238E27FC236}">
                <a16:creationId xmlns:a16="http://schemas.microsoft.com/office/drawing/2014/main" xmlns="" id="{CCE88239-BC2C-01E2-B58B-9CE0FCC20982}"/>
              </a:ext>
            </a:extLst>
          </p:cNvPr>
          <p:cNvSpPr txBox="1">
            <a:spLocks/>
          </p:cNvSpPr>
          <p:nvPr/>
        </p:nvSpPr>
        <p:spPr>
          <a:xfrm>
            <a:off x="380465" y="346067"/>
            <a:ext cx="8835826" cy="6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Servidores Municipais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2BC80CFE-EECC-1835-6812-20E5C4692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211348"/>
              </p:ext>
            </p:extLst>
          </p:nvPr>
        </p:nvGraphicFramePr>
        <p:xfrm>
          <a:off x="398753" y="2680112"/>
          <a:ext cx="7324725" cy="415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xmlns="" id="{C286714E-0A43-EE48-D93F-E1704A012F45}"/>
              </a:ext>
            </a:extLst>
          </p:cNvPr>
          <p:cNvSpPr/>
          <p:nvPr/>
        </p:nvSpPr>
        <p:spPr>
          <a:xfrm>
            <a:off x="8310481" y="2572777"/>
            <a:ext cx="3465475" cy="4157664"/>
          </a:xfrm>
          <a:prstGeom prst="round2DiagRect">
            <a:avLst>
              <a:gd name="adj1" fmla="val 7659"/>
              <a:gd name="adj2" fmla="val 0"/>
            </a:avLst>
          </a:prstGeom>
          <a:solidFill>
            <a:srgbClr val="02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8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7B8600D-A7F7-BD91-9433-CE8517D4A9B2}"/>
              </a:ext>
            </a:extLst>
          </p:cNvPr>
          <p:cNvSpPr txBox="1"/>
          <p:nvPr/>
        </p:nvSpPr>
        <p:spPr>
          <a:xfrm>
            <a:off x="8346061" y="2800156"/>
            <a:ext cx="342989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Arial"/>
                <a:cs typeface="Arial"/>
                <a:sym typeface="Arial"/>
              </a:rPr>
              <a:t>Atualmente são mais de   </a:t>
            </a:r>
          </a:p>
          <a:p>
            <a:pPr algn="ctr">
              <a:defRPr/>
            </a:pPr>
            <a:r>
              <a:rPr lang="pt-BR" sz="5400" b="1" dirty="0">
                <a:solidFill>
                  <a:srgbClr val="FFBE00"/>
                </a:solidFill>
                <a:latin typeface="Montserrat Black" panose="00000A00000000000000" pitchFamily="2" charset="0"/>
                <a:sym typeface="Arial"/>
              </a:rPr>
              <a:t>8,3 milhões</a:t>
            </a:r>
            <a:r>
              <a:rPr lang="pt-BR" sz="5400" dirty="0">
                <a:solidFill>
                  <a:prstClr val="white"/>
                </a:solidFill>
                <a:latin typeface="Montserrat Black" panose="00000A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prstClr val="white"/>
                </a:solidFill>
                <a:latin typeface="Montserrat Black" panose="00000A00000000000000" pitchFamily="2" charset="0"/>
                <a:cs typeface="Arial"/>
                <a:sym typeface="Arial"/>
              </a:rPr>
              <a:t>de servidores municipais.</a:t>
            </a:r>
          </a:p>
        </p:txBody>
      </p:sp>
    </p:spTree>
    <p:extLst>
      <p:ext uri="{BB962C8B-B14F-4D97-AF65-F5344CB8AC3E}">
        <p14:creationId xmlns:p14="http://schemas.microsoft.com/office/powerpoint/2010/main" val="196253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xmlns="" id="{5F6FA0B9-5C5E-FE4E-D2C8-02368A98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ongresso Nacional – GOVERNO DO DISTRITO FEDERAL">
            <a:extLst>
              <a:ext uri="{FF2B5EF4-FFF2-40B4-BE49-F238E27FC236}">
                <a16:creationId xmlns:a16="http://schemas.microsoft.com/office/drawing/2014/main" xmlns="" id="{9567673C-DF0B-E809-A0D2-1347884F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418"/>
            <a:ext cx="12192000" cy="7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95;p9">
            <a:extLst>
              <a:ext uri="{FF2B5EF4-FFF2-40B4-BE49-F238E27FC236}">
                <a16:creationId xmlns:a16="http://schemas.microsoft.com/office/drawing/2014/main" xmlns="" id="{4C8DDCA5-0517-2D3C-22EA-3E322DFAD6FF}"/>
              </a:ext>
            </a:extLst>
          </p:cNvPr>
          <p:cNvSpPr/>
          <p:nvPr/>
        </p:nvSpPr>
        <p:spPr>
          <a:xfrm>
            <a:off x="-9144" y="-236601"/>
            <a:ext cx="2816352" cy="128016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96;p9">
            <a:extLst>
              <a:ext uri="{FF2B5EF4-FFF2-40B4-BE49-F238E27FC236}">
                <a16:creationId xmlns:a16="http://schemas.microsoft.com/office/drawing/2014/main" xmlns="" id="{7913927B-5C6C-5012-C21A-F627C348E81B}"/>
              </a:ext>
            </a:extLst>
          </p:cNvPr>
          <p:cNvSpPr/>
          <p:nvPr/>
        </p:nvSpPr>
        <p:spPr>
          <a:xfrm>
            <a:off x="2816352" y="-236601"/>
            <a:ext cx="4754880" cy="128016"/>
          </a:xfrm>
          <a:prstGeom prst="rect">
            <a:avLst/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97;p9">
            <a:extLst>
              <a:ext uri="{FF2B5EF4-FFF2-40B4-BE49-F238E27FC236}">
                <a16:creationId xmlns:a16="http://schemas.microsoft.com/office/drawing/2014/main" xmlns="" id="{C10CDAAA-7680-C7ED-60AC-EA62EF760DCE}"/>
              </a:ext>
            </a:extLst>
          </p:cNvPr>
          <p:cNvSpPr/>
          <p:nvPr/>
        </p:nvSpPr>
        <p:spPr>
          <a:xfrm>
            <a:off x="7571232" y="-250317"/>
            <a:ext cx="3337560" cy="141732"/>
          </a:xfrm>
          <a:prstGeom prst="rect">
            <a:avLst/>
          </a:prstGeom>
          <a:solidFill>
            <a:srgbClr val="FECA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93;p9">
            <a:extLst>
              <a:ext uri="{FF2B5EF4-FFF2-40B4-BE49-F238E27FC236}">
                <a16:creationId xmlns:a16="http://schemas.microsoft.com/office/drawing/2014/main" xmlns="" id="{6AF189DE-96CC-8596-6576-4B41B0C872DA}"/>
              </a:ext>
            </a:extLst>
          </p:cNvPr>
          <p:cNvSpPr/>
          <p:nvPr/>
        </p:nvSpPr>
        <p:spPr>
          <a:xfrm>
            <a:off x="5821680" y="4511760"/>
            <a:ext cx="5733288" cy="1855313"/>
          </a:xfrm>
          <a:prstGeom prst="round2DiagRect">
            <a:avLst>
              <a:gd name="adj1" fmla="val 20737"/>
              <a:gd name="adj2" fmla="val 0"/>
            </a:avLst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94;p9">
            <a:extLst>
              <a:ext uri="{FF2B5EF4-FFF2-40B4-BE49-F238E27FC236}">
                <a16:creationId xmlns:a16="http://schemas.microsoft.com/office/drawing/2014/main" xmlns="" id="{481487E6-686A-5695-33C2-6A0CF3ABFB68}"/>
              </a:ext>
            </a:extLst>
          </p:cNvPr>
          <p:cNvSpPr txBox="1"/>
          <p:nvPr/>
        </p:nvSpPr>
        <p:spPr>
          <a:xfrm>
            <a:off x="5995416" y="4650681"/>
            <a:ext cx="5559552" cy="17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Arial Black"/>
                <a:cs typeface="Arial Black"/>
                <a:sym typeface="Arial Black"/>
              </a:rPr>
              <a:t>Programas Federais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57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xmlns="" id="{2CBD1D76-BF19-636C-AFCB-1B3269DA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Diagonais Arredondados 7">
            <a:extLst>
              <a:ext uri="{FF2B5EF4-FFF2-40B4-BE49-F238E27FC236}">
                <a16:creationId xmlns:a16="http://schemas.microsoft.com/office/drawing/2014/main" xmlns="" id="{4D5E6972-DD2D-0AEB-5FD9-88216D97748A}"/>
              </a:ext>
            </a:extLst>
          </p:cNvPr>
          <p:cNvSpPr/>
          <p:nvPr/>
        </p:nvSpPr>
        <p:spPr>
          <a:xfrm>
            <a:off x="493547" y="2053499"/>
            <a:ext cx="11204906" cy="3844381"/>
          </a:xfrm>
          <a:prstGeom prst="round2DiagRect">
            <a:avLst>
              <a:gd name="adj1" fmla="val 9540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82" name="Google Shape;482;p29">
            <a:extLst>
              <a:ext uri="{FF2B5EF4-FFF2-40B4-BE49-F238E27FC236}">
                <a16:creationId xmlns:a16="http://schemas.microsoft.com/office/drawing/2014/main" xmlns="" id="{B791B9E4-88DA-1BB7-640E-D00A108F5B95}"/>
              </a:ext>
            </a:extLst>
          </p:cNvPr>
          <p:cNvSpPr txBox="1"/>
          <p:nvPr/>
        </p:nvSpPr>
        <p:spPr>
          <a:xfrm>
            <a:off x="1351464" y="449596"/>
            <a:ext cx="941620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51A0"/>
                </a:solidFill>
                <a:latin typeface="Arial Black"/>
                <a:sym typeface="Arial Black"/>
              </a:rPr>
              <a:t>Por que a autonomia dos Municípios é importante?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6177BAE-12F2-9028-83F2-5D7860758251}"/>
              </a:ext>
            </a:extLst>
          </p:cNvPr>
          <p:cNvSpPr/>
          <p:nvPr/>
        </p:nvSpPr>
        <p:spPr>
          <a:xfrm>
            <a:off x="802368" y="2279845"/>
            <a:ext cx="10609344" cy="79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Carta Magna de 1988</a:t>
            </a:r>
            <a:r>
              <a:rPr lang="pt-BR" sz="2400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conferiu aos Municípios </a:t>
            </a:r>
            <a:r>
              <a:rPr lang="pt-BR" sz="2400" b="1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autonomia, e com ela</a:t>
            </a: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entregue uma série de </a:t>
            </a:r>
            <a:r>
              <a:rPr lang="pt-BR" sz="2400" b="1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atribuições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08B21B4-1E58-496A-040F-0D674A450F79}"/>
              </a:ext>
            </a:extLst>
          </p:cNvPr>
          <p:cNvSpPr/>
          <p:nvPr/>
        </p:nvSpPr>
        <p:spPr>
          <a:xfrm>
            <a:off x="700768" y="3360058"/>
            <a:ext cx="10902968" cy="2312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rearranjo foi peça importante para a promoção do desenvolvimento social do país, tais como:</a:t>
            </a: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9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de taxas de mortalidade infantil e do analfabetismo;</a:t>
            </a:r>
          </a:p>
          <a:p>
            <a:pPr marL="342900" indent="-342900">
              <a:buClr>
                <a:srgbClr val="009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Elevação de taxas de vacinação e do atendimento escolar;</a:t>
            </a:r>
          </a:p>
          <a:p>
            <a:pPr marL="342900" indent="-342900">
              <a:buClr>
                <a:srgbClr val="009700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Melhorias no saneamento básico e meio ambiente.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0C10189F-6DF8-AD0A-428C-1F921389C2B8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E2A5E9A4-7276-1DE2-E406-3520FFF47DE9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40C6CEAF-8017-B9D8-D6AA-79F1B9D10A0C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DB72D14F-8BD3-606D-1669-11A69647DDDA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xmlns="" id="{B73A0C12-6945-E955-0F88-D8D372FDA951}"/>
              </a:ext>
            </a:extLst>
          </p:cNvPr>
          <p:cNvSpPr/>
          <p:nvPr/>
        </p:nvSpPr>
        <p:spPr>
          <a:xfrm>
            <a:off x="493547" y="3305900"/>
            <a:ext cx="11204906" cy="2591981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40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A98F7FCD-E014-A07B-7809-AE5C452B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1">
            <a:extLst>
              <a:ext uri="{FF2B5EF4-FFF2-40B4-BE49-F238E27FC236}">
                <a16:creationId xmlns:a16="http://schemas.microsoft.com/office/drawing/2014/main" xmlns="" id="{E3BD9C8B-2CF6-D9F0-B22D-420049ADAC39}"/>
              </a:ext>
            </a:extLst>
          </p:cNvPr>
          <p:cNvSpPr/>
          <p:nvPr/>
        </p:nvSpPr>
        <p:spPr>
          <a:xfrm>
            <a:off x="0" y="-36576"/>
            <a:ext cx="2816352" cy="128016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1">
            <a:extLst>
              <a:ext uri="{FF2B5EF4-FFF2-40B4-BE49-F238E27FC236}">
                <a16:creationId xmlns:a16="http://schemas.microsoft.com/office/drawing/2014/main" xmlns="" id="{14CCD93B-6345-E49C-F86E-7E02D37B6AD4}"/>
              </a:ext>
            </a:extLst>
          </p:cNvPr>
          <p:cNvSpPr/>
          <p:nvPr/>
        </p:nvSpPr>
        <p:spPr>
          <a:xfrm>
            <a:off x="2816352" y="-36576"/>
            <a:ext cx="4754880" cy="128016"/>
          </a:xfrm>
          <a:prstGeom prst="rect">
            <a:avLst/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1">
            <a:extLst>
              <a:ext uri="{FF2B5EF4-FFF2-40B4-BE49-F238E27FC236}">
                <a16:creationId xmlns:a16="http://schemas.microsoft.com/office/drawing/2014/main" xmlns="" id="{0E03D4F6-9703-3931-4B19-66F41EF45CEB}"/>
              </a:ext>
            </a:extLst>
          </p:cNvPr>
          <p:cNvSpPr/>
          <p:nvPr/>
        </p:nvSpPr>
        <p:spPr>
          <a:xfrm>
            <a:off x="0" y="-36576"/>
            <a:ext cx="2816352" cy="128016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1">
            <a:extLst>
              <a:ext uri="{FF2B5EF4-FFF2-40B4-BE49-F238E27FC236}">
                <a16:creationId xmlns:a16="http://schemas.microsoft.com/office/drawing/2014/main" xmlns="" id="{F852523E-73D0-DFB5-506D-E2F7119BDC49}"/>
              </a:ext>
            </a:extLst>
          </p:cNvPr>
          <p:cNvSpPr/>
          <p:nvPr/>
        </p:nvSpPr>
        <p:spPr>
          <a:xfrm>
            <a:off x="2816352" y="-36576"/>
            <a:ext cx="4754880" cy="128016"/>
          </a:xfrm>
          <a:prstGeom prst="rect">
            <a:avLst/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1">
            <a:extLst>
              <a:ext uri="{FF2B5EF4-FFF2-40B4-BE49-F238E27FC236}">
                <a16:creationId xmlns:a16="http://schemas.microsoft.com/office/drawing/2014/main" xmlns="" id="{BEF23E3D-FE3A-4566-F16F-E18F23D6F721}"/>
              </a:ext>
            </a:extLst>
          </p:cNvPr>
          <p:cNvSpPr/>
          <p:nvPr/>
        </p:nvSpPr>
        <p:spPr>
          <a:xfrm>
            <a:off x="7571232" y="-50292"/>
            <a:ext cx="3337560" cy="141732"/>
          </a:xfrm>
          <a:prstGeom prst="rect">
            <a:avLst/>
          </a:prstGeom>
          <a:solidFill>
            <a:srgbClr val="FECA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06C4526-4313-55AD-4723-5AA8DDA2F6E2}"/>
              </a:ext>
            </a:extLst>
          </p:cNvPr>
          <p:cNvSpPr txBox="1"/>
          <p:nvPr/>
        </p:nvSpPr>
        <p:spPr>
          <a:xfrm>
            <a:off x="205546" y="212195"/>
            <a:ext cx="1099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Montserrat Black" panose="00000A00000000000000" pitchFamily="2" charset="0"/>
                <a:ea typeface="Arial Black"/>
                <a:cs typeface="Arial Black"/>
                <a:sym typeface="Arial Black"/>
              </a:rPr>
              <a:t>Programas Federais – PEC 14/2023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D046D16-1881-AFF9-92CE-CE12BB4148CD}"/>
              </a:ext>
            </a:extLst>
          </p:cNvPr>
          <p:cNvSpPr txBox="1"/>
          <p:nvPr/>
        </p:nvSpPr>
        <p:spPr>
          <a:xfrm>
            <a:off x="585217" y="1191134"/>
            <a:ext cx="10735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A cada R$ 1,00 enviado pelo governo, o Município gasta mais R$ 2,00 para cumprir o que determina o programa federal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AE8E8C61-E766-3AA7-5153-833ED0C3B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254948"/>
              </p:ext>
            </p:extLst>
          </p:nvPr>
        </p:nvGraphicFramePr>
        <p:xfrm>
          <a:off x="585216" y="2267712"/>
          <a:ext cx="10735056" cy="443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7009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59B5803D-B909-3DC4-C419-D13E7BE2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1">
            <a:extLst>
              <a:ext uri="{FF2B5EF4-FFF2-40B4-BE49-F238E27FC236}">
                <a16:creationId xmlns:a16="http://schemas.microsoft.com/office/drawing/2014/main" xmlns="" id="{AA1F8202-7371-C560-C835-DF3B5BECF8D4}"/>
              </a:ext>
            </a:extLst>
          </p:cNvPr>
          <p:cNvSpPr/>
          <p:nvPr/>
        </p:nvSpPr>
        <p:spPr>
          <a:xfrm>
            <a:off x="0" y="-36576"/>
            <a:ext cx="2816352" cy="128016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1">
            <a:extLst>
              <a:ext uri="{FF2B5EF4-FFF2-40B4-BE49-F238E27FC236}">
                <a16:creationId xmlns:a16="http://schemas.microsoft.com/office/drawing/2014/main" xmlns="" id="{CE0B4A39-D557-4611-CC62-355ECF23CC4F}"/>
              </a:ext>
            </a:extLst>
          </p:cNvPr>
          <p:cNvSpPr/>
          <p:nvPr/>
        </p:nvSpPr>
        <p:spPr>
          <a:xfrm>
            <a:off x="2816352" y="-36576"/>
            <a:ext cx="4754880" cy="128016"/>
          </a:xfrm>
          <a:prstGeom prst="rect">
            <a:avLst/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1">
            <a:extLst>
              <a:ext uri="{FF2B5EF4-FFF2-40B4-BE49-F238E27FC236}">
                <a16:creationId xmlns:a16="http://schemas.microsoft.com/office/drawing/2014/main" xmlns="" id="{2E94D443-CCEB-5CFC-0687-03F107417219}"/>
              </a:ext>
            </a:extLst>
          </p:cNvPr>
          <p:cNvSpPr/>
          <p:nvPr/>
        </p:nvSpPr>
        <p:spPr>
          <a:xfrm>
            <a:off x="0" y="-36576"/>
            <a:ext cx="2816352" cy="128016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1">
            <a:extLst>
              <a:ext uri="{FF2B5EF4-FFF2-40B4-BE49-F238E27FC236}">
                <a16:creationId xmlns:a16="http://schemas.microsoft.com/office/drawing/2014/main" xmlns="" id="{4FF0D456-A85A-F513-F104-3061D15A434A}"/>
              </a:ext>
            </a:extLst>
          </p:cNvPr>
          <p:cNvSpPr/>
          <p:nvPr/>
        </p:nvSpPr>
        <p:spPr>
          <a:xfrm>
            <a:off x="2816352" y="-36576"/>
            <a:ext cx="4754880" cy="128016"/>
          </a:xfrm>
          <a:prstGeom prst="rect">
            <a:avLst/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1">
            <a:extLst>
              <a:ext uri="{FF2B5EF4-FFF2-40B4-BE49-F238E27FC236}">
                <a16:creationId xmlns:a16="http://schemas.microsoft.com/office/drawing/2014/main" xmlns="" id="{4547B54A-1C62-0B3B-8710-2E5B303BC5FA}"/>
              </a:ext>
            </a:extLst>
          </p:cNvPr>
          <p:cNvSpPr/>
          <p:nvPr/>
        </p:nvSpPr>
        <p:spPr>
          <a:xfrm>
            <a:off x="7571232" y="-50292"/>
            <a:ext cx="3337560" cy="141732"/>
          </a:xfrm>
          <a:prstGeom prst="rect">
            <a:avLst/>
          </a:prstGeom>
          <a:solidFill>
            <a:srgbClr val="FECA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155C81F-4165-0852-4527-F2BE0B451E5D}"/>
              </a:ext>
            </a:extLst>
          </p:cNvPr>
          <p:cNvSpPr txBox="1"/>
          <p:nvPr/>
        </p:nvSpPr>
        <p:spPr>
          <a:xfrm>
            <a:off x="205546" y="212196"/>
            <a:ext cx="1198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Exemplos de Defasagem de programas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E2C09A3-A0F2-9C4E-222A-62255D820A67}"/>
              </a:ext>
            </a:extLst>
          </p:cNvPr>
          <p:cNvSpPr txBox="1"/>
          <p:nvPr/>
        </p:nvSpPr>
        <p:spPr>
          <a:xfrm>
            <a:off x="1033558" y="1175360"/>
            <a:ext cx="3039793" cy="51946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PNAE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CD4894E-C234-A5F1-9BFA-F3F6D5E5ED3A}"/>
              </a:ext>
            </a:extLst>
          </p:cNvPr>
          <p:cNvSpPr txBox="1"/>
          <p:nvPr/>
        </p:nvSpPr>
        <p:spPr>
          <a:xfrm>
            <a:off x="1033558" y="1618642"/>
            <a:ext cx="3039793" cy="132343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Os Municípios aplicam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R$ 15,31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a cada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R$ 1,00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da União (média)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C752CE3-1E72-5A3B-9E06-2F4A031EDFBA}"/>
              </a:ext>
            </a:extLst>
          </p:cNvPr>
          <p:cNvSpPr txBox="1"/>
          <p:nvPr/>
        </p:nvSpPr>
        <p:spPr>
          <a:xfrm>
            <a:off x="1033557" y="2960935"/>
            <a:ext cx="3039793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Custo médio por aluno/ano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R$ 2.925,77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9924A75-4539-AB43-B57D-199C5F3977C7}"/>
              </a:ext>
            </a:extLst>
          </p:cNvPr>
          <p:cNvSpPr txBox="1"/>
          <p:nvPr/>
        </p:nvSpPr>
        <p:spPr>
          <a:xfrm>
            <a:off x="4397979" y="1190892"/>
            <a:ext cx="3039793" cy="51946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ESF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3280E7B-5259-5C22-67CE-9AFE521F9340}"/>
              </a:ext>
            </a:extLst>
          </p:cNvPr>
          <p:cNvSpPr txBox="1"/>
          <p:nvPr/>
        </p:nvSpPr>
        <p:spPr>
          <a:xfrm>
            <a:off x="4413790" y="1612126"/>
            <a:ext cx="3039793" cy="132343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Os Municípios aplicam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R$ 2,68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 a cada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R$ 1,00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da União (média)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DD27E12-A4FD-70F3-9ECC-C6F9B5A2A83A}"/>
              </a:ext>
            </a:extLst>
          </p:cNvPr>
          <p:cNvSpPr txBox="1"/>
          <p:nvPr/>
        </p:nvSpPr>
        <p:spPr>
          <a:xfrm>
            <a:off x="4413789" y="2939102"/>
            <a:ext cx="3039793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Custo médio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por ESF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R$ 901.930,21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49B6F42-ED37-290C-6134-BBED341AE50B}"/>
              </a:ext>
            </a:extLst>
          </p:cNvPr>
          <p:cNvSpPr txBox="1"/>
          <p:nvPr/>
        </p:nvSpPr>
        <p:spPr>
          <a:xfrm>
            <a:off x="7794022" y="1207345"/>
            <a:ext cx="3039793" cy="51946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UPA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D2EFE9A3-B752-2096-2510-221AA6D03331}"/>
              </a:ext>
            </a:extLst>
          </p:cNvPr>
          <p:cNvSpPr txBox="1"/>
          <p:nvPr/>
        </p:nvSpPr>
        <p:spPr>
          <a:xfrm>
            <a:off x="7794022" y="1612126"/>
            <a:ext cx="3039793" cy="132343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Os Municípios aplicam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R$ 12,90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 a cada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R$ 1,00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da União (média)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17C333E-C3F9-3B23-CB7F-23906A3921B9}"/>
              </a:ext>
            </a:extLst>
          </p:cNvPr>
          <p:cNvSpPr txBox="1"/>
          <p:nvPr/>
        </p:nvSpPr>
        <p:spPr>
          <a:xfrm>
            <a:off x="7794022" y="2941683"/>
            <a:ext cx="3039793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Custo médio anual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por UPA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R$ 12.192.633,09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9EA6AE5-87C1-3F9E-3BA6-CA8F312F0FB7}"/>
              </a:ext>
            </a:extLst>
          </p:cNvPr>
          <p:cNvSpPr txBox="1"/>
          <p:nvPr/>
        </p:nvSpPr>
        <p:spPr>
          <a:xfrm>
            <a:off x="4397978" y="3999513"/>
            <a:ext cx="3039793" cy="51946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PAIF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3DF451A-EF8A-455E-DF31-2F6912335C44}"/>
              </a:ext>
            </a:extLst>
          </p:cNvPr>
          <p:cNvSpPr txBox="1"/>
          <p:nvPr/>
        </p:nvSpPr>
        <p:spPr>
          <a:xfrm>
            <a:off x="4453497" y="4417016"/>
            <a:ext cx="3039793" cy="132343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Os Municípios aplicam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R$ 5,38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 a cada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R$ 1,00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da União (média)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B8209030-2539-1AF4-4D8D-E1E425F74BFC}"/>
              </a:ext>
            </a:extLst>
          </p:cNvPr>
          <p:cNvSpPr txBox="1"/>
          <p:nvPr/>
        </p:nvSpPr>
        <p:spPr>
          <a:xfrm>
            <a:off x="4453497" y="5717372"/>
            <a:ext cx="3039793" cy="1015663"/>
          </a:xfrm>
          <a:prstGeom prst="rect">
            <a:avLst/>
          </a:prstGeom>
          <a:noFill/>
          <a:ln>
            <a:solidFill>
              <a:srgbClr val="00469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Custo anual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por PAIF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691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R$ 505.002,91</a:t>
            </a:r>
          </a:p>
        </p:txBody>
      </p:sp>
      <p:pic>
        <p:nvPicPr>
          <p:cNvPr id="16" name="Imagem 1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xmlns="" id="{276D9D64-8CB2-C450-588C-03E639806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9387" y="3987935"/>
            <a:ext cx="4483011" cy="3200870"/>
          </a:xfrm>
          <a:prstGeom prst="rect">
            <a:avLst/>
          </a:prstGeom>
        </p:spPr>
      </p:pic>
      <p:pic>
        <p:nvPicPr>
          <p:cNvPr id="17" name="Imagem 16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xmlns="" id="{20B08DFD-905F-193F-30C9-FCF897951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771" y="3340346"/>
            <a:ext cx="6982752" cy="42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03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xmlns="" id="{06C1F6BE-F894-43EA-09C2-AF542ED7C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62B94ED8-08E5-4078-36E1-0AF5E8326D63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DE236CEC-9347-F96C-0970-117EE7940A90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F0743A3E-FFA7-EA1E-CC08-B98C336DC711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6C23AB43-C90D-BF40-7D40-1A0135879C17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82" name="Google Shape;482;p29">
            <a:extLst>
              <a:ext uri="{FF2B5EF4-FFF2-40B4-BE49-F238E27FC236}">
                <a16:creationId xmlns:a16="http://schemas.microsoft.com/office/drawing/2014/main" xmlns="" id="{EB17360D-2A8F-BEE6-38D9-D42A0EA98F7C}"/>
              </a:ext>
            </a:extLst>
          </p:cNvPr>
          <p:cNvSpPr txBox="1"/>
          <p:nvPr/>
        </p:nvSpPr>
        <p:spPr>
          <a:xfrm>
            <a:off x="260858" y="160715"/>
            <a:ext cx="104833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3600" b="1" kern="0" dirty="0">
                <a:solidFill>
                  <a:srgbClr val="0051A0"/>
                </a:solidFill>
                <a:latin typeface="Arial Black"/>
                <a:ea typeface="Arial Black"/>
                <a:cs typeface="Arial Black"/>
                <a:sym typeface="Arial Black"/>
              </a:rPr>
              <a:t>Desenvolvimento dos Municípios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0051A0"/>
              </a:solidFill>
              <a:effectLst/>
              <a:uLnTx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xmlns="" id="{76835913-8A3C-C8F8-E62B-52834B68206C}"/>
              </a:ext>
            </a:extLst>
          </p:cNvPr>
          <p:cNvSpPr/>
          <p:nvPr/>
        </p:nvSpPr>
        <p:spPr>
          <a:xfrm>
            <a:off x="112694" y="993910"/>
            <a:ext cx="6544135" cy="1074608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0070C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1EF9250-7493-A767-3320-793C0661E1F6}"/>
              </a:ext>
            </a:extLst>
          </p:cNvPr>
          <p:cNvSpPr txBox="1"/>
          <p:nvPr/>
        </p:nvSpPr>
        <p:spPr>
          <a:xfrm>
            <a:off x="112694" y="1091351"/>
            <a:ext cx="6544135" cy="9541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pt-BR" sz="28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Entre 2010 e 2021, </a:t>
            </a:r>
            <a:r>
              <a:rPr lang="pt-BR" sz="28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o PIB brasileiro cresceu 21% (1,8% ao ano).</a:t>
            </a: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xmlns="" id="{5BFB9AB4-54F3-6A1B-7580-1E8148EB2286}"/>
              </a:ext>
            </a:extLst>
          </p:cNvPr>
          <p:cNvSpPr/>
          <p:nvPr/>
        </p:nvSpPr>
        <p:spPr>
          <a:xfrm>
            <a:off x="6455663" y="871906"/>
            <a:ext cx="5623643" cy="982581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Municípios de pequeno porte: 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+41% (3,2% ao ano)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kern="0" dirty="0">
                <a:solidFill>
                  <a:srgbClr val="FFFFFF"/>
                </a:solidFill>
                <a:latin typeface="Arial"/>
                <a:sym typeface="Arial"/>
              </a:rPr>
              <a:t>Municípios de médio porte: + 34% (2,7% ao ano)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Municípios de grande porte: +7% (0,6% ao ano) </a:t>
            </a:r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xmlns="" id="{39166A7E-469D-07D3-F41A-4BEFF5F02C1B}"/>
              </a:ext>
            </a:extLst>
          </p:cNvPr>
          <p:cNvSpPr/>
          <p:nvPr/>
        </p:nvSpPr>
        <p:spPr>
          <a:xfrm>
            <a:off x="112693" y="2260308"/>
            <a:ext cx="6544135" cy="1074608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FD6B89D-6A63-FBA0-E0E5-B5F15BF32325}"/>
              </a:ext>
            </a:extLst>
          </p:cNvPr>
          <p:cNvSpPr txBox="1"/>
          <p:nvPr/>
        </p:nvSpPr>
        <p:spPr>
          <a:xfrm>
            <a:off x="112693" y="2351016"/>
            <a:ext cx="65441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pt-BR" sz="28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 renda per capita do brasileiro </a:t>
            </a:r>
            <a:r>
              <a:rPr lang="pt-BR" sz="28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cresceu 8% no período (0,7% ao ano)</a:t>
            </a:r>
          </a:p>
        </p:txBody>
      </p: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xmlns="" id="{20DC12D8-9E94-A1F5-88BC-3D27D21163F4}"/>
              </a:ext>
            </a:extLst>
          </p:cNvPr>
          <p:cNvSpPr/>
          <p:nvPr/>
        </p:nvSpPr>
        <p:spPr>
          <a:xfrm>
            <a:off x="6516623" y="2078762"/>
            <a:ext cx="5562684" cy="1067892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Municípios de pequeno porte: 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+38% (2,9% ao ano)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kern="0" dirty="0">
                <a:solidFill>
                  <a:srgbClr val="FFFFFF"/>
                </a:solidFill>
                <a:latin typeface="Arial"/>
                <a:sym typeface="Arial"/>
              </a:rPr>
              <a:t>Municípios de médio porte: + 19% (1,6% ao ano)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Municípios de grande porte: </a:t>
            </a:r>
            <a:r>
              <a:rPr lang="pt-BR" kern="0" dirty="0">
                <a:solidFill>
                  <a:srgbClr val="FFFFFF"/>
                </a:solidFill>
                <a:latin typeface="Arial"/>
                <a:sym typeface="Arial"/>
              </a:rPr>
              <a:t>-11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% (-1,0% ao ano) </a:t>
            </a:r>
          </a:p>
        </p:txBody>
      </p:sp>
      <p:sp>
        <p:nvSpPr>
          <p:cNvPr id="14" name="Retângulo: Cantos Diagonais Arredondados 13">
            <a:extLst>
              <a:ext uri="{FF2B5EF4-FFF2-40B4-BE49-F238E27FC236}">
                <a16:creationId xmlns:a16="http://schemas.microsoft.com/office/drawing/2014/main" xmlns="" id="{FA5DAF50-B6D9-1275-8D49-17226ACAA1CF}"/>
              </a:ext>
            </a:extLst>
          </p:cNvPr>
          <p:cNvSpPr/>
          <p:nvPr/>
        </p:nvSpPr>
        <p:spPr>
          <a:xfrm>
            <a:off x="454069" y="3557244"/>
            <a:ext cx="11661729" cy="1880298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E9CE05E-48EA-7993-7F99-5C7B59D05863}"/>
              </a:ext>
            </a:extLst>
          </p:cNvPr>
          <p:cNvSpPr txBox="1"/>
          <p:nvPr/>
        </p:nvSpPr>
        <p:spPr>
          <a:xfrm>
            <a:off x="556218" y="3711347"/>
            <a:ext cx="1179888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pt-BR" sz="28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Os pequenos Municípios, aqueles que enfrentam atribuições crescentes e financiamento insuficient</a:t>
            </a:r>
            <a:r>
              <a:rPr lang="pt-BR" sz="28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</a:t>
            </a:r>
            <a:r>
              <a:rPr lang="pt-BR" sz="2800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, </a:t>
            </a:r>
            <a:r>
              <a:rPr lang="pt-BR" sz="28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dentro da sua heterogeneidade </a:t>
            </a:r>
            <a:r>
              <a:rPr lang="pt-BR" sz="28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foram os que contribuíram com maior desenvolvimento na última década.</a:t>
            </a:r>
          </a:p>
        </p:txBody>
      </p:sp>
      <p:sp>
        <p:nvSpPr>
          <p:cNvPr id="16" name="Retângulo: Cantos Diagonais Arredondados 15">
            <a:extLst>
              <a:ext uri="{FF2B5EF4-FFF2-40B4-BE49-F238E27FC236}">
                <a16:creationId xmlns:a16="http://schemas.microsoft.com/office/drawing/2014/main" xmlns="" id="{1C367588-7E66-0FB0-6159-3370D1CC8B2F}"/>
              </a:ext>
            </a:extLst>
          </p:cNvPr>
          <p:cNvSpPr/>
          <p:nvPr/>
        </p:nvSpPr>
        <p:spPr>
          <a:xfrm>
            <a:off x="454069" y="5616295"/>
            <a:ext cx="9009971" cy="1080990"/>
          </a:xfrm>
          <a:prstGeom prst="round2DiagRect">
            <a:avLst>
              <a:gd name="adj1" fmla="val 12798"/>
              <a:gd name="adj2" fmla="val 0"/>
            </a:avLst>
          </a:prstGeom>
          <a:solidFill>
            <a:srgbClr val="0070C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91BBFB7F-4713-BEC4-38A8-D61D0E3FDACF}"/>
              </a:ext>
            </a:extLst>
          </p:cNvPr>
          <p:cNvSpPr txBox="1"/>
          <p:nvPr/>
        </p:nvSpPr>
        <p:spPr>
          <a:xfrm>
            <a:off x="768096" y="5659870"/>
            <a:ext cx="8412480" cy="9541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pt-BR" sz="28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A autonomia municipal e descentralização contribuem para um país mais justo</a:t>
            </a:r>
          </a:p>
        </p:txBody>
      </p:sp>
    </p:spTree>
    <p:extLst>
      <p:ext uri="{BB962C8B-B14F-4D97-AF65-F5344CB8AC3E}">
        <p14:creationId xmlns:p14="http://schemas.microsoft.com/office/powerpoint/2010/main" val="388140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338D35-C544-A6A3-9E9A-4BBF49C24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E85A82D-7F6D-01E3-0C1D-9896204F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396" y="4829"/>
            <a:ext cx="13947519" cy="824865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F24C6BB7-16B7-99F7-E8B9-68EA0FC30139}"/>
              </a:ext>
            </a:extLst>
          </p:cNvPr>
          <p:cNvSpPr/>
          <p:nvPr/>
        </p:nvSpPr>
        <p:spPr>
          <a:xfrm>
            <a:off x="-389395" y="0"/>
            <a:ext cx="13947518" cy="7386638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Retângulo: Único Canto Arredondado 1">
            <a:extLst>
              <a:ext uri="{FF2B5EF4-FFF2-40B4-BE49-F238E27FC236}">
                <a16:creationId xmlns:a16="http://schemas.microsoft.com/office/drawing/2014/main" xmlns="" id="{464F6DC9-3BCB-2401-7E8D-F86772CFB91E}"/>
              </a:ext>
            </a:extLst>
          </p:cNvPr>
          <p:cNvSpPr/>
          <p:nvPr/>
        </p:nvSpPr>
        <p:spPr>
          <a:xfrm>
            <a:off x="256608" y="234403"/>
            <a:ext cx="9746927" cy="69655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Arial"/>
              </a:rPr>
              <a:t>A situação fiscal dos Municípios em 2024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AEC6E880-0AD5-F3A2-9EA6-15AC725D8EE0}"/>
              </a:ext>
            </a:extLst>
          </p:cNvPr>
          <p:cNvGrpSpPr/>
          <p:nvPr/>
        </p:nvGrpSpPr>
        <p:grpSpPr>
          <a:xfrm>
            <a:off x="256610" y="527700"/>
            <a:ext cx="11760283" cy="5097872"/>
            <a:chOff x="1199186" y="473928"/>
            <a:chExt cx="9824813" cy="5097872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xmlns="" id="{0EE26074-F53A-5A5F-D962-00D496EA581D}"/>
                </a:ext>
              </a:extLst>
            </p:cNvPr>
            <p:cNvSpPr/>
            <p:nvPr/>
          </p:nvSpPr>
          <p:spPr>
            <a:xfrm>
              <a:off x="1576010" y="1230055"/>
              <a:ext cx="8944650" cy="2408934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  </a:t>
              </a:r>
            </a:p>
          </p:txBody>
        </p:sp>
        <p:sp>
          <p:nvSpPr>
            <p:cNvPr id="6" name="R$ 373 bi">
              <a:extLst>
                <a:ext uri="{FF2B5EF4-FFF2-40B4-BE49-F238E27FC236}">
                  <a16:creationId xmlns:a16="http://schemas.microsoft.com/office/drawing/2014/main" xmlns="" id="{691C8999-E1AD-7466-85AA-9F92259F2516}"/>
                </a:ext>
              </a:extLst>
            </p:cNvPr>
            <p:cNvSpPr txBox="1"/>
            <p:nvPr/>
          </p:nvSpPr>
          <p:spPr>
            <a:xfrm>
              <a:off x="2704325" y="1296824"/>
              <a:ext cx="7473825" cy="22675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513" tIns="25513" rIns="25513" bIns="25513" anchor="ctr">
              <a:spAutoFit/>
            </a:bodyPr>
            <a:lstStyle>
              <a:lvl1pPr defTabSz="1232296">
                <a:spcBef>
                  <a:spcPts val="0"/>
                </a:spcBef>
                <a:defRPr sz="13600" cap="all">
                  <a:solidFill>
                    <a:srgbClr val="FFFFFF"/>
                  </a:solidFill>
                  <a:effectLst>
                    <a:outerShdw blurRad="63500" dist="25400" dir="3000000" rotWithShape="0">
                      <a:srgbClr val="000000"/>
                    </a:outerShdw>
                  </a:effectLst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pPr marL="0" marR="0" lvl="0" indent="0" algn="ctr" defTabSz="1232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Montserrat Black"/>
                </a:rPr>
                <a:t>54% </a:t>
              </a:r>
              <a:r>
                <a:rPr kumimoji="0" lang="pt-BR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Montserrat Black"/>
                </a:rPr>
                <a:t>das cidades no </a:t>
              </a:r>
              <a:r>
                <a:rPr kumimoji="0" lang="pt-BR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Montserrat Black"/>
                </a:rPr>
                <a:t>vermelho</a:t>
              </a:r>
              <a:endParaRPr kumimoji="0" sz="6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 Black"/>
              </a:endParaRPr>
            </a:p>
          </p:txBody>
        </p:sp>
        <p:sp>
          <p:nvSpPr>
            <p:cNvPr id="10" name="Total brasil">
              <a:extLst>
                <a:ext uri="{FF2B5EF4-FFF2-40B4-BE49-F238E27FC236}">
                  <a16:creationId xmlns:a16="http://schemas.microsoft.com/office/drawing/2014/main" xmlns="" id="{87F3E3E5-40A5-5A5D-0A3C-E6BBD4C3A2C2}"/>
                </a:ext>
              </a:extLst>
            </p:cNvPr>
            <p:cNvSpPr txBox="1"/>
            <p:nvPr/>
          </p:nvSpPr>
          <p:spPr>
            <a:xfrm>
              <a:off x="1576009" y="3796727"/>
              <a:ext cx="8602141" cy="1775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513" tIns="25513" rIns="25513" bIns="25513" anchor="ctr">
              <a:spAutoFit/>
            </a:bodyPr>
            <a:lstStyle>
              <a:lvl1pPr algn="ctr" defTabSz="1232296">
                <a:spcBef>
                  <a:spcPts val="0"/>
                </a:spcBef>
                <a:defRPr sz="4400" cap="all" spc="44">
                  <a:solidFill>
                    <a:srgbClr val="FFCB03"/>
                  </a:solidFill>
                  <a:effectLst>
                    <a:outerShdw blurRad="63500" dist="25400" dir="3000000" rotWithShape="0">
                      <a:srgbClr val="000000"/>
                    </a:outerShdw>
                  </a:effectLst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 marL="0" marR="0" lvl="0" indent="0" algn="ctr" defTabSz="1232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Montserrat Medium"/>
                </a:rPr>
                <a:t>Em 2024, aproximadamente 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Montserrat Medium"/>
                </a:rPr>
                <a:t>5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Montserrat Medium"/>
                </a:rPr>
                <a:t> a cada 10 cidades 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Montserrat Medium"/>
                </a:rPr>
                <a:t>do país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Montserrat Medium"/>
                </a:rPr>
                <a:t> estavam com as contas no vermelho. 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Montserrat Medium"/>
                </a:rPr>
                <a:t>A arrecadação foi insuficiente para pagar as despesas</a:t>
              </a: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xmlns="" id="{F92C8D2D-4AFF-D2BD-B090-FB86B9DF2CE7}"/>
                </a:ext>
              </a:extLst>
            </p:cNvPr>
            <p:cNvSpPr/>
            <p:nvPr/>
          </p:nvSpPr>
          <p:spPr>
            <a:xfrm>
              <a:off x="1576010" y="3787495"/>
              <a:ext cx="8944650" cy="1769166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  </a:t>
              </a:r>
            </a:p>
          </p:txBody>
        </p:sp>
        <p:pic>
          <p:nvPicPr>
            <p:cNvPr id="1028" name="Picture 4" descr="Design PNG E SVG De Ícone De Dinheiro Para Camisetas">
              <a:extLst>
                <a:ext uri="{FF2B5EF4-FFF2-40B4-BE49-F238E27FC236}">
                  <a16:creationId xmlns:a16="http://schemas.microsoft.com/office/drawing/2014/main" xmlns="" id="{24392E79-580E-6A68-15CC-D4E1C1D7F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186" y="473928"/>
              <a:ext cx="1575788" cy="1575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esign PNG E SVG De Uma Silhueta Do Mapa Do Brasil Para ...">
              <a:extLst>
                <a:ext uri="{FF2B5EF4-FFF2-40B4-BE49-F238E27FC236}">
                  <a16:creationId xmlns:a16="http://schemas.microsoft.com/office/drawing/2014/main" xmlns="" id="{AC0C2FBF-C8BC-3FE8-2093-D7C6BA795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6432" y="4075382"/>
              <a:ext cx="1207567" cy="1207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xmlns="" id="{1DAA37AC-3FF4-01EF-5707-EB7655038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375" y="97716"/>
            <a:ext cx="2121190" cy="85904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E2F5E920-BF3D-5E6D-8F29-2066554D9024}"/>
              </a:ext>
            </a:extLst>
          </p:cNvPr>
          <p:cNvSpPr/>
          <p:nvPr/>
        </p:nvSpPr>
        <p:spPr>
          <a:xfrm>
            <a:off x="707668" y="5830841"/>
            <a:ext cx="10706729" cy="895248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17" name="Total brasil">
            <a:extLst>
              <a:ext uri="{FF2B5EF4-FFF2-40B4-BE49-F238E27FC236}">
                <a16:creationId xmlns:a16="http://schemas.microsoft.com/office/drawing/2014/main" xmlns="" id="{38A5167A-BB5C-2793-66E2-98775225383D}"/>
              </a:ext>
            </a:extLst>
          </p:cNvPr>
          <p:cNvSpPr txBox="1"/>
          <p:nvPr/>
        </p:nvSpPr>
        <p:spPr>
          <a:xfrm>
            <a:off x="912659" y="5861492"/>
            <a:ext cx="10296746" cy="85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513" tIns="25513" rIns="25513" bIns="25513" anchor="ctr">
            <a:spAutoFit/>
          </a:bodyPr>
          <a:lstStyle>
            <a:lvl1pPr algn="ctr" defTabSz="1232296">
              <a:spcBef>
                <a:spcPts val="0"/>
              </a:spcBef>
              <a:defRPr sz="4400" cap="all" spc="44">
                <a:solidFill>
                  <a:srgbClr val="FFCB03"/>
                </a:solidFill>
                <a:effectLst>
                  <a:outerShdw blurRad="63500" dist="25400" dir="3000000" rotWithShape="0">
                    <a:srgbClr val="000000"/>
                  </a:outerShdw>
                </a:effectLst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ctr" defTabSz="1232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Montserrat Medium"/>
              </a:rPr>
              <a:t>Cidades com grande dependência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Montserrat Medium"/>
              </a:rPr>
              <a:t>ICMS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Montserrat Medium"/>
              </a:rPr>
              <a:t> 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Montserrat Medium"/>
              </a:rPr>
              <a:t>FPM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Montserrat Medium"/>
              </a:rPr>
              <a:t> devem acompanhar muito de perto a evolução dos repasses em 2025</a:t>
            </a:r>
          </a:p>
        </p:txBody>
      </p:sp>
    </p:spTree>
    <p:extLst>
      <p:ext uri="{BB962C8B-B14F-4D97-AF65-F5344CB8AC3E}">
        <p14:creationId xmlns:p14="http://schemas.microsoft.com/office/powerpoint/2010/main" val="3255116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B182E8A-A5B9-B152-9768-8AEEB310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2F4B304B-AB8C-F6D8-234A-F48FC50DD030}"/>
              </a:ext>
            </a:extLst>
          </p:cNvPr>
          <p:cNvSpPr/>
          <p:nvPr/>
        </p:nvSpPr>
        <p:spPr>
          <a:xfrm>
            <a:off x="1" y="0"/>
            <a:ext cx="12192000" cy="7386638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6EB609-2A8C-2E17-05E7-97B7147A116F}"/>
              </a:ext>
            </a:extLst>
          </p:cNvPr>
          <p:cNvSpPr txBox="1"/>
          <p:nvPr/>
        </p:nvSpPr>
        <p:spPr>
          <a:xfrm>
            <a:off x="201168" y="271145"/>
            <a:ext cx="9473184" cy="560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trajetória das receitas e despesas</a:t>
            </a:r>
          </a:p>
        </p:txBody>
      </p:sp>
      <p:pic>
        <p:nvPicPr>
          <p:cNvPr id="18" name="Picture 4" descr="Design PNG E SVG De Ícone De Dinheiro Para Camisetas">
            <a:extLst>
              <a:ext uri="{FF2B5EF4-FFF2-40B4-BE49-F238E27FC236}">
                <a16:creationId xmlns:a16="http://schemas.microsoft.com/office/drawing/2014/main" xmlns="" id="{26678298-54ED-FDE8-8841-19C9F730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41" y="1102508"/>
            <a:ext cx="1677676" cy="15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FF3B52A4-B221-D78D-455E-CEF4DBB59E3B}"/>
              </a:ext>
            </a:extLst>
          </p:cNvPr>
          <p:cNvSpPr/>
          <p:nvPr/>
        </p:nvSpPr>
        <p:spPr>
          <a:xfrm>
            <a:off x="483256" y="1344291"/>
            <a:ext cx="4669535" cy="1929262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0" name="Google Shape;409;p25">
            <a:extLst>
              <a:ext uri="{FF2B5EF4-FFF2-40B4-BE49-F238E27FC236}">
                <a16:creationId xmlns:a16="http://schemas.microsoft.com/office/drawing/2014/main" xmlns="" id="{1CA37642-81FE-0462-7013-C3DDF50FEE2B}"/>
              </a:ext>
            </a:extLst>
          </p:cNvPr>
          <p:cNvSpPr/>
          <p:nvPr/>
        </p:nvSpPr>
        <p:spPr>
          <a:xfrm>
            <a:off x="497927" y="1350472"/>
            <a:ext cx="4645720" cy="201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 receitas públicas cresceram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15,2% (+159 bilhões)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relação a 2023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xmlns="" id="{1BF63DDA-9E49-F4C1-BB4F-907D6989FA72}"/>
              </a:ext>
            </a:extLst>
          </p:cNvPr>
          <p:cNvSpPr/>
          <p:nvPr/>
        </p:nvSpPr>
        <p:spPr>
          <a:xfrm>
            <a:off x="7039210" y="1393228"/>
            <a:ext cx="4669535" cy="1929262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3" name="Google Shape;409;p25">
            <a:extLst>
              <a:ext uri="{FF2B5EF4-FFF2-40B4-BE49-F238E27FC236}">
                <a16:creationId xmlns:a16="http://schemas.microsoft.com/office/drawing/2014/main" xmlns="" id="{C2341F2C-8501-B704-6A10-AFEDDB0C20F4}"/>
              </a:ext>
            </a:extLst>
          </p:cNvPr>
          <p:cNvSpPr/>
          <p:nvPr/>
        </p:nvSpPr>
        <p:spPr>
          <a:xfrm>
            <a:off x="7105476" y="1393228"/>
            <a:ext cx="4645720" cy="201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 despesas públicas cresceram </a:t>
            </a:r>
            <a:r>
              <a:rPr kumimoji="0" lang="pt-BR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16,7% (+176 bilhões) </a:t>
            </a:r>
            <a:r>
              <a:rPr kumimoji="0" lang="pt-BR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relação a 2023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xmlns="" id="{8FBE8039-E108-3FA3-D76C-29500788A36E}"/>
              </a:ext>
            </a:extLst>
          </p:cNvPr>
          <p:cNvSpPr/>
          <p:nvPr/>
        </p:nvSpPr>
        <p:spPr>
          <a:xfrm>
            <a:off x="483255" y="3721777"/>
            <a:ext cx="11225490" cy="1103207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 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409;p25">
            <a:extLst>
              <a:ext uri="{FF2B5EF4-FFF2-40B4-BE49-F238E27FC236}">
                <a16:creationId xmlns:a16="http://schemas.microsoft.com/office/drawing/2014/main" xmlns="" id="{4E2EB2F8-EEE2-78F2-08E9-69926E8A029B}"/>
              </a:ext>
            </a:extLst>
          </p:cNvPr>
          <p:cNvSpPr/>
          <p:nvPr/>
        </p:nvSpPr>
        <p:spPr>
          <a:xfrm>
            <a:off x="776432" y="3803032"/>
            <a:ext cx="10891072" cy="94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comparação das receitas e despesas de 2024 revela que os Municípios tiveram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déficit de R$ 31 bilhões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xmlns="" id="{89D067E2-2F65-E78A-9DDF-DF29F14A66A1}"/>
              </a:ext>
            </a:extLst>
          </p:cNvPr>
          <p:cNvSpPr/>
          <p:nvPr/>
        </p:nvSpPr>
        <p:spPr>
          <a:xfrm>
            <a:off x="500883" y="5071992"/>
            <a:ext cx="5451861" cy="1593982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xmlns="" id="{AE7FBD32-38A7-5CE1-9712-F9A8E683BA0F}"/>
              </a:ext>
            </a:extLst>
          </p:cNvPr>
          <p:cNvSpPr/>
          <p:nvPr/>
        </p:nvSpPr>
        <p:spPr>
          <a:xfrm>
            <a:off x="6928884" y="5071992"/>
            <a:ext cx="4779861" cy="1593983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 </a:t>
            </a:r>
          </a:p>
        </p:txBody>
      </p:sp>
      <p:sp>
        <p:nvSpPr>
          <p:cNvPr id="38" name="Google Shape;409;p25">
            <a:extLst>
              <a:ext uri="{FF2B5EF4-FFF2-40B4-BE49-F238E27FC236}">
                <a16:creationId xmlns:a16="http://schemas.microsoft.com/office/drawing/2014/main" xmlns="" id="{6E9B6EC8-95EB-B9F2-0AC4-4D268D4E5C84}"/>
              </a:ext>
            </a:extLst>
          </p:cNvPr>
          <p:cNvSpPr/>
          <p:nvPr/>
        </p:nvSpPr>
        <p:spPr>
          <a:xfrm>
            <a:off x="572805" y="5087232"/>
            <a:ext cx="5250033" cy="1578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Vinculação do orçamento: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aumento de receitas se traduz em aumento de despesas devido à vinculação</a:t>
            </a:r>
          </a:p>
        </p:txBody>
      </p:sp>
      <p:sp>
        <p:nvSpPr>
          <p:cNvPr id="39" name="Google Shape;409;p25">
            <a:extLst>
              <a:ext uri="{FF2B5EF4-FFF2-40B4-BE49-F238E27FC236}">
                <a16:creationId xmlns:a16="http://schemas.microsoft.com/office/drawing/2014/main" xmlns="" id="{251D0BA5-F781-4BCA-DC19-ADB086E23AF9}"/>
              </a:ext>
            </a:extLst>
          </p:cNvPr>
          <p:cNvSpPr/>
          <p:nvPr/>
        </p:nvSpPr>
        <p:spPr>
          <a:xfrm>
            <a:off x="7091466" y="5251704"/>
            <a:ext cx="4541206" cy="12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 principal desafio para os gestores é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controle e equilíbrio das contas públicas.</a:t>
            </a:r>
          </a:p>
        </p:txBody>
      </p:sp>
    </p:spTree>
    <p:extLst>
      <p:ext uri="{BB962C8B-B14F-4D97-AF65-F5344CB8AC3E}">
        <p14:creationId xmlns:p14="http://schemas.microsoft.com/office/powerpoint/2010/main" val="4066199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0907" y="3724542"/>
            <a:ext cx="3130187" cy="342364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34"/>
          <p:cNvSpPr txBox="1"/>
          <p:nvPr/>
        </p:nvSpPr>
        <p:spPr>
          <a:xfrm>
            <a:off x="4457527" y="2603824"/>
            <a:ext cx="327694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Wanderson Rocha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b="1" kern="0" dirty="0">
                <a:solidFill>
                  <a:srgbClr val="FFFFFF"/>
                </a:solidFill>
                <a:latin typeface="Arial Black"/>
                <a:cs typeface="Arial"/>
                <a:sym typeface="Arial Black"/>
              </a:rPr>
              <a:t>Economista da CNM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3" name="Google Shape;813;p34"/>
          <p:cNvSpPr/>
          <p:nvPr/>
        </p:nvSpPr>
        <p:spPr>
          <a:xfrm>
            <a:off x="4287155" y="2360429"/>
            <a:ext cx="3617690" cy="233200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34"/>
          <p:cNvSpPr/>
          <p:nvPr/>
        </p:nvSpPr>
        <p:spPr>
          <a:xfrm>
            <a:off x="4287155" y="2360428"/>
            <a:ext cx="3617690" cy="1107875"/>
          </a:xfrm>
          <a:prstGeom prst="roundRect">
            <a:avLst>
              <a:gd name="adj" fmla="val 35803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xmlns="" id="{7E848476-2EE1-EF56-7530-D6F089033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xmlns="" id="{541F9E7F-03A6-E4EF-0A17-59F68C5D6E81}"/>
              </a:ext>
            </a:extLst>
          </p:cNvPr>
          <p:cNvSpPr/>
          <p:nvPr/>
        </p:nvSpPr>
        <p:spPr>
          <a:xfrm>
            <a:off x="2709672" y="4261104"/>
            <a:ext cx="6772656" cy="2143070"/>
          </a:xfrm>
          <a:prstGeom prst="round2DiagRect">
            <a:avLst>
              <a:gd name="adj1" fmla="val 14661"/>
              <a:gd name="adj2" fmla="val 0"/>
            </a:avLst>
          </a:prstGeom>
          <a:solidFill>
            <a:srgbClr val="009700"/>
          </a:solidFill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455A4F4-A089-FE2E-F7C8-8960A5975F74}"/>
              </a:ext>
            </a:extLst>
          </p:cNvPr>
          <p:cNvSpPr/>
          <p:nvPr/>
        </p:nvSpPr>
        <p:spPr>
          <a:xfrm>
            <a:off x="725696" y="2052062"/>
            <a:ext cx="10832319" cy="773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400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enfraquecimento da autonomia municipal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está relacionado a </a:t>
            </a:r>
            <a:r>
              <a:rPr lang="pt-BR" sz="2400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grandes dilemas da gestão:</a:t>
            </a:r>
            <a:endParaRPr 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4CCD1F9-9223-D56C-193A-53A6FEBC3F90}"/>
              </a:ext>
            </a:extLst>
          </p:cNvPr>
          <p:cNvSpPr/>
          <p:nvPr/>
        </p:nvSpPr>
        <p:spPr>
          <a:xfrm>
            <a:off x="725697" y="3261196"/>
            <a:ext cx="10832318" cy="1146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1º: </a:t>
            </a:r>
            <a:r>
              <a:rPr lang="pt-BR" sz="2400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sobrecarga das atribuições cotidianas</a:t>
            </a: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2º: </a:t>
            </a:r>
            <a:r>
              <a:rPr lang="pt-BR" sz="2400" b="1" dirty="0">
                <a:solidFill>
                  <a:srgbClr val="00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(mais grave) é o aumento das responsabilidades vindas de Brasília</a:t>
            </a: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E4B8D6D-35B7-37CF-00F5-22A5CDEFFB69}"/>
              </a:ext>
            </a:extLst>
          </p:cNvPr>
          <p:cNvSpPr/>
          <p:nvPr/>
        </p:nvSpPr>
        <p:spPr>
          <a:xfrm>
            <a:off x="3084576" y="4535698"/>
            <a:ext cx="6022848" cy="1667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3200" b="1" dirty="0">
                <a:solidFill>
                  <a:srgbClr val="FFBE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CNM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estima que os Municípios já foram </a:t>
            </a:r>
            <a:r>
              <a:rPr lang="pt-BR" sz="3200" b="1" dirty="0">
                <a:solidFill>
                  <a:srgbClr val="FFBE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onerados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mais de </a:t>
            </a:r>
            <a:r>
              <a:rPr lang="pt-BR" sz="3200" b="1" dirty="0">
                <a:solidFill>
                  <a:srgbClr val="FFBE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R$ 540 bilhões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6DED0FC0-A972-D681-2B68-E1DE1039AEFE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9402CA7F-F908-D535-2023-E172560572DC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BC0F5AB9-EED1-7825-B930-E5C120459BC0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B92BDE4C-AA6D-8975-8BF0-146D5B8CB15D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5" name="Google Shape;482;p29">
            <a:extLst>
              <a:ext uri="{FF2B5EF4-FFF2-40B4-BE49-F238E27FC236}">
                <a16:creationId xmlns:a16="http://schemas.microsoft.com/office/drawing/2014/main" xmlns="" id="{B308028C-DD87-F541-B0C4-FB655796F0EF}"/>
              </a:ext>
            </a:extLst>
          </p:cNvPr>
          <p:cNvSpPr txBox="1"/>
          <p:nvPr/>
        </p:nvSpPr>
        <p:spPr>
          <a:xfrm>
            <a:off x="1672522" y="346583"/>
            <a:ext cx="884695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51A0"/>
                </a:solidFill>
                <a:latin typeface="Arial Black"/>
                <a:sym typeface="Arial Black"/>
              </a:rPr>
              <a:t>O enfraquecimento da autonomia municipal</a:t>
            </a:r>
            <a:endParaRPr lang="pt-BR" dirty="0"/>
          </a:p>
        </p:txBody>
      </p:sp>
      <p:sp>
        <p:nvSpPr>
          <p:cNvPr id="7" name="Retângulo: Cantos Diagonais Arredondados 6">
            <a:extLst>
              <a:ext uri="{FF2B5EF4-FFF2-40B4-BE49-F238E27FC236}">
                <a16:creationId xmlns:a16="http://schemas.microsoft.com/office/drawing/2014/main" xmlns="" id="{6D965B2C-89E7-432D-B3C3-D613F84A5589}"/>
              </a:ext>
            </a:extLst>
          </p:cNvPr>
          <p:cNvSpPr/>
          <p:nvPr/>
        </p:nvSpPr>
        <p:spPr>
          <a:xfrm>
            <a:off x="493547" y="3026728"/>
            <a:ext cx="11204906" cy="1508970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Retângulo: Cantos Diagonais Arredondados 7">
            <a:extLst>
              <a:ext uri="{FF2B5EF4-FFF2-40B4-BE49-F238E27FC236}">
                <a16:creationId xmlns:a16="http://schemas.microsoft.com/office/drawing/2014/main" xmlns="" id="{91A8B8FA-542B-D14C-1804-EB8143F273A2}"/>
              </a:ext>
            </a:extLst>
          </p:cNvPr>
          <p:cNvSpPr/>
          <p:nvPr/>
        </p:nvSpPr>
        <p:spPr>
          <a:xfrm>
            <a:off x="493547" y="1834006"/>
            <a:ext cx="11204906" cy="2701692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3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B51DD653-3D6D-0B49-7ADA-DD0F5A3E6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CF6CAE33-5EB3-711D-B91E-B11E72F6060A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388D4B69-5290-D8E4-CA5F-4CDACF03B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A3E18734-D2E3-9886-CCEA-09B25FBD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DAF8C720-C653-9311-3B55-ADCD01400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B3A43012-7850-61F8-4DA7-A776416A9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0820BC89-6A56-E068-F8EC-3D2631374C8B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D4392154-ED9D-EEBB-FC2E-7DD8B3C0F231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37434D36-FC0A-7F5B-45ED-478296F2F266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A38DBD03-F4D9-921A-FD38-E169E451646A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8C62AE6D-6637-3C49-608A-D7F6FA2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xmlns="" id="{91D20ADD-0EC7-261B-AFF1-0DB973BE3FBE}"/>
              </a:ext>
            </a:extLst>
          </p:cNvPr>
          <p:cNvSpPr/>
          <p:nvPr/>
        </p:nvSpPr>
        <p:spPr>
          <a:xfrm>
            <a:off x="493547" y="1518398"/>
            <a:ext cx="11204906" cy="4352544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8D2CD32-5EC2-8749-FDE7-1B8EFDF1DF32}"/>
              </a:ext>
            </a:extLst>
          </p:cNvPr>
          <p:cNvSpPr txBox="1"/>
          <p:nvPr/>
        </p:nvSpPr>
        <p:spPr>
          <a:xfrm>
            <a:off x="958271" y="1746526"/>
            <a:ext cx="105371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Mesmo com todos os </a:t>
            </a:r>
            <a:r>
              <a:rPr lang="pt-BR" sz="4000" b="1" dirty="0">
                <a:solidFill>
                  <a:srgbClr val="0051A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de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safios que são colocado</a:t>
            </a:r>
            <a:r>
              <a:rPr lang="pt-BR" sz="4000" b="1" dirty="0">
                <a:solidFill>
                  <a:srgbClr val="0051A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 aos Municípios, são eles que carregam as políticas públicas nas áreas essenciais, como  Educação, Saúde e Assistência Social.</a:t>
            </a:r>
          </a:p>
        </p:txBody>
      </p:sp>
    </p:spTree>
    <p:extLst>
      <p:ext uri="{BB962C8B-B14F-4D97-AF65-F5344CB8AC3E}">
        <p14:creationId xmlns:p14="http://schemas.microsoft.com/office/powerpoint/2010/main" val="263242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C5C90A46-CFA8-56EC-74D4-CD9E749B7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E0CEF156-C271-50E9-EEE2-CD9F2C3C5736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BC5BF5EA-5A41-DD99-A7B3-8B131945E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9F3A1086-084C-2CC7-CEFB-6EBF094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6C31B3B8-8D44-7BC1-3F76-77368B0A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E051FB93-6B7B-42F9-D204-12FC74F9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62DA54D5-7F86-902A-61AB-61DEC1926E3B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015D7D4-8DAE-D586-4FED-A08DBB1B6625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319C334D-68F2-0BC0-8941-1B963890E7B0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AC18C690-FFEC-AE69-45FE-BF52B33C85C9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5FCFB572-00D1-545A-B1E1-E120FC52A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xmlns="" id="{8A233539-03FD-551E-220D-E62A67B49F20}"/>
              </a:ext>
            </a:extLst>
          </p:cNvPr>
          <p:cNvSpPr/>
          <p:nvPr/>
        </p:nvSpPr>
        <p:spPr>
          <a:xfrm>
            <a:off x="493547" y="1518398"/>
            <a:ext cx="11204906" cy="4352544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AFD378B-ADFB-CA0E-B5DB-B5400F18E2BA}"/>
              </a:ext>
            </a:extLst>
          </p:cNvPr>
          <p:cNvSpPr txBox="1"/>
          <p:nvPr/>
        </p:nvSpPr>
        <p:spPr>
          <a:xfrm>
            <a:off x="913039" y="2898469"/>
            <a:ext cx="105371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Educação</a:t>
            </a:r>
          </a:p>
        </p:txBody>
      </p:sp>
    </p:spTree>
    <p:extLst>
      <p:ext uri="{BB962C8B-B14F-4D97-AF65-F5344CB8AC3E}">
        <p14:creationId xmlns:p14="http://schemas.microsoft.com/office/powerpoint/2010/main" val="333902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57C21DEB-313C-36B5-4D54-B0C22C50397B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A4DCAD2C-60B3-053E-C5D4-101BB17669CD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506C8776-8A84-D507-BFFF-FFB316D65E3E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DA547800-F605-6AF0-49E4-DE92E9074428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0EDA885-CDA1-167A-8939-390F183A9B01}"/>
              </a:ext>
            </a:extLst>
          </p:cNvPr>
          <p:cNvSpPr txBox="1"/>
          <p:nvPr/>
        </p:nvSpPr>
        <p:spPr>
          <a:xfrm>
            <a:off x="411476" y="923330"/>
            <a:ext cx="1137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Mesmo com os grandes desafios, os gestores municipais têm intensificado os investimentos em educação, contribuindo para a melhoria do cenário educacional nacional.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2B2F816-6B25-5A51-B742-0D2EDA782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637" y="1929251"/>
            <a:ext cx="7321931" cy="400541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59FB7B4-BB52-5599-B27A-311084A547DF}"/>
              </a:ext>
            </a:extLst>
          </p:cNvPr>
          <p:cNvSpPr txBox="1"/>
          <p:nvPr/>
        </p:nvSpPr>
        <p:spPr>
          <a:xfrm>
            <a:off x="550926" y="6016846"/>
            <a:ext cx="1123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Pelo menos 25% da receita resultante de impostos devem ser aplicados em manutenção e desenvolvimento do ensino (art. 212 da Constituição Federal)</a:t>
            </a:r>
            <a:endParaRPr lang="pt-BR" dirty="0"/>
          </a:p>
        </p:txBody>
      </p:sp>
      <p:sp>
        <p:nvSpPr>
          <p:cNvPr id="11" name="Google Shape;482;p29">
            <a:extLst>
              <a:ext uri="{FF2B5EF4-FFF2-40B4-BE49-F238E27FC236}">
                <a16:creationId xmlns:a16="http://schemas.microsoft.com/office/drawing/2014/main" xmlns="" id="{C2B9D8DE-E7D2-6DEE-44D0-9BA3AD42A5D7}"/>
              </a:ext>
            </a:extLst>
          </p:cNvPr>
          <p:cNvSpPr txBox="1"/>
          <p:nvPr/>
        </p:nvSpPr>
        <p:spPr>
          <a:xfrm>
            <a:off x="393056" y="194823"/>
            <a:ext cx="88469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51A0"/>
                </a:solidFill>
                <a:latin typeface="Arial Black"/>
                <a:sym typeface="Arial Black"/>
              </a:rPr>
              <a:t>Educação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xmlns="" id="{A7904710-D679-ED97-0E8D-7E63C18C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DAD761B-F486-BDF8-A1AE-0AEDDD1BF432}"/>
              </a:ext>
            </a:extLst>
          </p:cNvPr>
          <p:cNvSpPr txBox="1"/>
          <p:nvPr/>
        </p:nvSpPr>
        <p:spPr>
          <a:xfrm>
            <a:off x="464577" y="5227324"/>
            <a:ext cx="112628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just">
              <a:buClr>
                <a:srgbClr val="023AA5"/>
              </a:buClr>
              <a:buSzPts val="2240"/>
            </a:pPr>
            <a:r>
              <a:rPr lang="pt-BR" sz="28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Etapa mais cara da Ed. Básica: custo por aluno aproximado de </a:t>
            </a:r>
            <a:r>
              <a:rPr lang="pt-BR" sz="28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R$ 1,7 mil /mês ou R$ 20,4 mil/ano, já deduzido</a:t>
            </a:r>
            <a:r>
              <a:rPr lang="pt-BR" sz="28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repasse médio estimado do </a:t>
            </a:r>
            <a:r>
              <a:rPr lang="pt-BR" sz="28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Fundeb </a:t>
            </a:r>
            <a:r>
              <a:rPr lang="pt-BR" sz="2800" b="1" dirty="0">
                <a:solidFill>
                  <a:srgbClr val="023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R$ 8,8 mil/ano</a:t>
            </a:r>
            <a:endParaRPr lang="pt-BR" sz="2800" b="1" dirty="0">
              <a:solidFill>
                <a:srgbClr val="023AA5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7EF4FACD-8BBA-2D39-87A2-6D30B8C9F1AE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C7AD26D7-BB89-A8EC-9238-99CAB17C4E86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B3E58AB3-A26E-D2E2-0605-CCB040E05F0D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FC4FC640-F103-8BE8-068E-43FDAAA70F2A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648F445-F5E3-8640-2737-E3D4C58D67E2}"/>
              </a:ext>
            </a:extLst>
          </p:cNvPr>
          <p:cNvSpPr txBox="1"/>
          <p:nvPr/>
        </p:nvSpPr>
        <p:spPr>
          <a:xfrm>
            <a:off x="512304" y="1194196"/>
            <a:ext cx="111673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Apesar de ainda haver muito a ser feito, os gestores municipais ampliaram nos últimos anos a oferta de matrículas.</a:t>
            </a:r>
          </a:p>
          <a:p>
            <a:pPr algn="just"/>
            <a:r>
              <a:rPr lang="pt-BR" sz="28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Estão sob responsabilidade dos Municípios: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C8DD4DB8-7B8D-CC89-2C45-1AE3CA3F1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287362"/>
              </p:ext>
            </p:extLst>
          </p:nvPr>
        </p:nvGraphicFramePr>
        <p:xfrm>
          <a:off x="2251456" y="2632308"/>
          <a:ext cx="8128000" cy="254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oogle Shape;482;p29">
            <a:extLst>
              <a:ext uri="{FF2B5EF4-FFF2-40B4-BE49-F238E27FC236}">
                <a16:creationId xmlns:a16="http://schemas.microsoft.com/office/drawing/2014/main" xmlns="" id="{14B0C7E4-F4B5-41AC-97DB-BE1BA4BB67D2}"/>
              </a:ext>
            </a:extLst>
          </p:cNvPr>
          <p:cNvSpPr txBox="1"/>
          <p:nvPr/>
        </p:nvSpPr>
        <p:spPr>
          <a:xfrm>
            <a:off x="512304" y="288895"/>
            <a:ext cx="110914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51A0"/>
                </a:solidFill>
                <a:latin typeface="Arial Black"/>
                <a:sym typeface="Arial Black"/>
              </a:rPr>
              <a:t>Educação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215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A2CE2027-4457-C8D9-5A8B-77276B09C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027863"/>
              </p:ext>
            </p:extLst>
          </p:nvPr>
        </p:nvGraphicFramePr>
        <p:xfrm>
          <a:off x="254133" y="1298071"/>
          <a:ext cx="7330436" cy="5420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F62559A-1BD8-8DEE-AE16-FFD6FC48AED0}"/>
              </a:ext>
            </a:extLst>
          </p:cNvPr>
          <p:cNvSpPr txBox="1"/>
          <p:nvPr/>
        </p:nvSpPr>
        <p:spPr>
          <a:xfrm>
            <a:off x="2156562" y="3041562"/>
            <a:ext cx="3525578" cy="1491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buClr>
                <a:srgbClr val="023AA5"/>
              </a:buClr>
              <a:buSzPts val="2240"/>
              <a:buFont typeface="Arial"/>
              <a:buNone/>
            </a:pPr>
            <a:r>
              <a:rPr lang="pt-BR" sz="1600" b="1" dirty="0">
                <a:solidFill>
                  <a:srgbClr val="0051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Educação básica obrigatória e gratuita dos 4 (quatro) aos 17 (dezessete) anos de idade, assegurada inclusive sua oferta gratuita para todos os que a ela não tiveram acesso na idade própria;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8666FBC9-6808-F680-17E9-FDDCDA76D3D2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35C8520F-7582-F8E8-683F-46C66D376951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5B46D178-B8CF-2BA4-FCFA-7D9E83928F9F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6BBF2D25-ACB5-09E2-BC3A-654CE5311BD7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xmlns="" id="{0A428E9E-11A0-0977-6AD7-0766298C8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7035887"/>
              </p:ext>
            </p:extLst>
          </p:nvPr>
        </p:nvGraphicFramePr>
        <p:xfrm>
          <a:off x="8719792" y="1298071"/>
          <a:ext cx="2582946" cy="4460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Google Shape;482;p29">
            <a:extLst>
              <a:ext uri="{FF2B5EF4-FFF2-40B4-BE49-F238E27FC236}">
                <a16:creationId xmlns:a16="http://schemas.microsoft.com/office/drawing/2014/main" xmlns="" id="{32EC0D86-BA1F-A3C5-009C-8A8463CBD9F3}"/>
              </a:ext>
            </a:extLst>
          </p:cNvPr>
          <p:cNvSpPr txBox="1"/>
          <p:nvPr/>
        </p:nvSpPr>
        <p:spPr>
          <a:xfrm>
            <a:off x="1599370" y="288895"/>
            <a:ext cx="88469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51A0"/>
                </a:solidFill>
                <a:latin typeface="Arial Black"/>
                <a:sym typeface="Arial Black"/>
              </a:rPr>
              <a:t>Universalização da Educação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ADBCA11F-D024-B83F-C9EF-82458E58A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55895227-5751-194F-F83F-B217EED565A8}"/>
              </a:ext>
            </a:extLst>
          </p:cNvPr>
          <p:cNvGrpSpPr/>
          <p:nvPr/>
        </p:nvGrpSpPr>
        <p:grpSpPr>
          <a:xfrm>
            <a:off x="10949008" y="273840"/>
            <a:ext cx="862527" cy="797301"/>
            <a:chOff x="3992880" y="1204347"/>
            <a:chExt cx="1107701" cy="1023934"/>
          </a:xfrm>
        </p:grpSpPr>
        <p:pic>
          <p:nvPicPr>
            <p:cNvPr id="7" name="Gráfico 6" descr="Água com preenchimento sólido">
              <a:extLst>
                <a:ext uri="{FF2B5EF4-FFF2-40B4-BE49-F238E27FC236}">
                  <a16:creationId xmlns:a16="http://schemas.microsoft.com/office/drawing/2014/main" xmlns="" id="{82A8AFCF-D00D-ED0D-1658-E41670A5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92880" y="1389788"/>
              <a:ext cx="560832" cy="560832"/>
            </a:xfrm>
            <a:prstGeom prst="rect">
              <a:avLst/>
            </a:prstGeom>
          </p:spPr>
        </p:pic>
        <p:pic>
          <p:nvPicPr>
            <p:cNvPr id="12" name="Gráfico 11" descr="Água com preenchimento sólido">
              <a:extLst>
                <a:ext uri="{FF2B5EF4-FFF2-40B4-BE49-F238E27FC236}">
                  <a16:creationId xmlns:a16="http://schemas.microsoft.com/office/drawing/2014/main" xmlns="" id="{14839AD1-6B2C-0014-D946-B0F7E98F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59333" y="1667449"/>
              <a:ext cx="560832" cy="560832"/>
            </a:xfrm>
            <a:prstGeom prst="rect">
              <a:avLst/>
            </a:prstGeom>
          </p:spPr>
        </p:pic>
        <p:pic>
          <p:nvPicPr>
            <p:cNvPr id="13" name="Gráfico 12" descr="Água com preenchimento sólido">
              <a:extLst>
                <a:ext uri="{FF2B5EF4-FFF2-40B4-BE49-F238E27FC236}">
                  <a16:creationId xmlns:a16="http://schemas.microsoft.com/office/drawing/2014/main" xmlns="" id="{44119ACF-CBC1-3027-1B14-9B1C2E80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3296" y="1204347"/>
              <a:ext cx="560832" cy="560832"/>
            </a:xfrm>
            <a:prstGeom prst="rect">
              <a:avLst/>
            </a:prstGeom>
          </p:spPr>
        </p:pic>
        <p:pic>
          <p:nvPicPr>
            <p:cNvPr id="14" name="Gráfico 13" descr="Água com preenchimento sólido">
              <a:extLst>
                <a:ext uri="{FF2B5EF4-FFF2-40B4-BE49-F238E27FC236}">
                  <a16:creationId xmlns:a16="http://schemas.microsoft.com/office/drawing/2014/main" xmlns="" id="{C354DB16-F39F-7326-AE58-0DCADB0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39749" y="1440273"/>
              <a:ext cx="560832" cy="5608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F7080DC5-479A-0CF6-BB99-EAC9B12CDA81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-36576"/>
            <a:chExt cx="10908792" cy="128016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F9551BF9-B27B-A414-A702-3BE989D5E1F3}"/>
                </a:ext>
              </a:extLst>
            </p:cNvPr>
            <p:cNvSpPr/>
            <p:nvPr/>
          </p:nvSpPr>
          <p:spPr>
            <a:xfrm>
              <a:off x="0" y="-36576"/>
              <a:ext cx="2816352" cy="128016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1EB24AA6-086D-3408-FE0B-34875B07F4BC}"/>
                </a:ext>
              </a:extLst>
            </p:cNvPr>
            <p:cNvSpPr/>
            <p:nvPr/>
          </p:nvSpPr>
          <p:spPr>
            <a:xfrm>
              <a:off x="7571232" y="-36576"/>
              <a:ext cx="3337560" cy="128016"/>
            </a:xfrm>
            <a:prstGeom prst="rect">
              <a:avLst/>
            </a:prstGeom>
            <a:solidFill>
              <a:srgbClr val="FFB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48466F5A-23F2-9B51-B1AF-A46BCD48D7F5}"/>
                </a:ext>
              </a:extLst>
            </p:cNvPr>
            <p:cNvSpPr/>
            <p:nvPr/>
          </p:nvSpPr>
          <p:spPr>
            <a:xfrm>
              <a:off x="2816352" y="-36576"/>
              <a:ext cx="4754880" cy="128016"/>
            </a:xfrm>
            <a:prstGeom prst="rect">
              <a:avLst/>
            </a:prstGeom>
            <a:solidFill>
              <a:srgbClr val="009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Imagem 25" descr="Logotipo&#10;&#10;O conteúdo gerado por IA pode estar incorreto.">
            <a:extLst>
              <a:ext uri="{FF2B5EF4-FFF2-40B4-BE49-F238E27FC236}">
                <a16:creationId xmlns:a16="http://schemas.microsoft.com/office/drawing/2014/main" xmlns="" id="{B89E4CAF-4ACD-B5EF-5407-BF0C86376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18" y="555114"/>
            <a:ext cx="1800774" cy="799019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xmlns="" id="{2E239AF9-09A2-3A72-6136-FE5A41AD02A6}"/>
              </a:ext>
            </a:extLst>
          </p:cNvPr>
          <p:cNvSpPr/>
          <p:nvPr/>
        </p:nvSpPr>
        <p:spPr>
          <a:xfrm>
            <a:off x="493547" y="1518398"/>
            <a:ext cx="11204906" cy="4352544"/>
          </a:xfrm>
          <a:prstGeom prst="round2DiagRect">
            <a:avLst>
              <a:gd name="adj1" fmla="val 14661"/>
              <a:gd name="adj2" fmla="val 0"/>
            </a:avLst>
          </a:prstGeom>
          <a:noFill/>
          <a:ln w="28575">
            <a:solidFill>
              <a:srgbClr val="00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9FCA3AB-DE68-1558-34DA-699F7776B01C}"/>
              </a:ext>
            </a:extLst>
          </p:cNvPr>
          <p:cNvSpPr txBox="1"/>
          <p:nvPr/>
        </p:nvSpPr>
        <p:spPr>
          <a:xfrm>
            <a:off x="913039" y="2898469"/>
            <a:ext cx="105371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Arial"/>
              </a:rPr>
              <a:t>Saúde</a:t>
            </a:r>
          </a:p>
        </p:txBody>
      </p:sp>
    </p:spTree>
    <p:extLst>
      <p:ext uri="{BB962C8B-B14F-4D97-AF65-F5344CB8AC3E}">
        <p14:creationId xmlns:p14="http://schemas.microsoft.com/office/powerpoint/2010/main" val="1302299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7_Personalizar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Personalizar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Personalizar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Personalizar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1482</Words>
  <Application>Microsoft Office PowerPoint</Application>
  <PresentationFormat>Widescreen</PresentationFormat>
  <Paragraphs>151</Paragraphs>
  <Slides>25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25</vt:i4>
      </vt:variant>
    </vt:vector>
  </HeadingPairs>
  <TitlesOfParts>
    <vt:vector size="45" baseType="lpstr">
      <vt:lpstr>Aptos</vt:lpstr>
      <vt:lpstr>Aptos Display</vt:lpstr>
      <vt:lpstr>Arial</vt:lpstr>
      <vt:lpstr>Arial Black</vt:lpstr>
      <vt:lpstr>Calibri</vt:lpstr>
      <vt:lpstr>Calibri Light</vt:lpstr>
      <vt:lpstr>Courier New</vt:lpstr>
      <vt:lpstr>Helvetica Neue</vt:lpstr>
      <vt:lpstr>Montserrat Black</vt:lpstr>
      <vt:lpstr>Montserrat Medium</vt:lpstr>
      <vt:lpstr>Noto Sans Symbols</vt:lpstr>
      <vt:lpstr>Verdana</vt:lpstr>
      <vt:lpstr>Wingdings</vt:lpstr>
      <vt:lpstr>Tema do Office</vt:lpstr>
      <vt:lpstr>7_Personalizar design</vt:lpstr>
      <vt:lpstr>10_Personalizar design</vt:lpstr>
      <vt:lpstr>3_Personalizar design</vt:lpstr>
      <vt:lpstr>Office Theme</vt:lpstr>
      <vt:lpstr>11_Personalizar design</vt:lpstr>
      <vt:lpstr>8_Personalizar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Estudos Técnicos CNM</dc:creator>
  <cp:lastModifiedBy>Andressa Paranhos Guimarães</cp:lastModifiedBy>
  <cp:revision>18</cp:revision>
  <dcterms:created xsi:type="dcterms:W3CDTF">2025-09-29T13:49:04Z</dcterms:created>
  <dcterms:modified xsi:type="dcterms:W3CDTF">2025-10-15T18:54:16Z</dcterms:modified>
</cp:coreProperties>
</file>