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69" r:id="rId5"/>
    <p:sldId id="258" r:id="rId6"/>
    <p:sldId id="259" r:id="rId7"/>
    <p:sldId id="260" r:id="rId8"/>
    <p:sldId id="261" r:id="rId9"/>
    <p:sldId id="271" r:id="rId10"/>
    <p:sldId id="270" r:id="rId11"/>
    <p:sldId id="262" r:id="rId12"/>
    <p:sldId id="263" r:id="rId13"/>
    <p:sldId id="264" r:id="rId14"/>
    <p:sldId id="265" r:id="rId15"/>
    <p:sldId id="266" r:id="rId16"/>
    <p:sldId id="267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8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19" autoAdjust="0"/>
  </p:normalViewPr>
  <p:slideViewPr>
    <p:cSldViewPr>
      <p:cViewPr>
        <p:scale>
          <a:sx n="94" d="100"/>
          <a:sy n="94" d="100"/>
        </p:scale>
        <p:origin x="-23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E1422-464D-4597-91C5-47873A94588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71E3CE8-9E08-4D4E-98FA-EF222F981C46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t-BR" sz="2400" dirty="0" smtClean="0">
              <a:solidFill>
                <a:schemeClr val="bg1"/>
              </a:solidFill>
            </a:rPr>
            <a:t>      Nano é uma medida que corresponde à divisão de 1 metro por 1 bilhão. </a:t>
          </a:r>
          <a:endParaRPr lang="pt-BR" sz="2400" dirty="0">
            <a:solidFill>
              <a:schemeClr val="bg1"/>
            </a:solidFill>
          </a:endParaRPr>
        </a:p>
      </dgm:t>
    </dgm:pt>
    <dgm:pt modelId="{31F0CD5E-5AEE-41E6-A957-80533C5DA8EB}" type="parTrans" cxnId="{1691200F-989F-408E-8391-79B414D2DA32}">
      <dgm:prSet/>
      <dgm:spPr/>
      <dgm:t>
        <a:bodyPr/>
        <a:lstStyle/>
        <a:p>
          <a:endParaRPr lang="pt-BR"/>
        </a:p>
      </dgm:t>
    </dgm:pt>
    <dgm:pt modelId="{43E0E0B1-1815-4619-B791-52DD673E8131}" type="sibTrans" cxnId="{1691200F-989F-408E-8391-79B414D2DA32}">
      <dgm:prSet/>
      <dgm:spPr/>
      <dgm:t>
        <a:bodyPr/>
        <a:lstStyle/>
        <a:p>
          <a:endParaRPr lang="pt-BR"/>
        </a:p>
      </dgm:t>
    </dgm:pt>
    <dgm:pt modelId="{B6694A51-138B-45D5-BEA3-28ED33DB9C0A}">
      <dgm:prSet custT="1"/>
      <dgm:spPr/>
      <dgm:t>
        <a:bodyPr/>
        <a:lstStyle/>
        <a:p>
          <a:pPr rtl="0"/>
          <a:r>
            <a:rPr lang="pt-BR" sz="2300" dirty="0" smtClean="0">
              <a:solidFill>
                <a:schemeClr val="bg1"/>
              </a:solidFill>
            </a:rPr>
            <a:t>Surgem novas substâncias, e os materiais, quando reduzidos ou trabalhados na escala nano, assumem propriedades químicas e físicas diferentes.</a:t>
          </a:r>
          <a:endParaRPr lang="pt-BR" sz="2300" dirty="0">
            <a:solidFill>
              <a:schemeClr val="bg1"/>
            </a:solidFill>
          </a:endParaRPr>
        </a:p>
      </dgm:t>
    </dgm:pt>
    <dgm:pt modelId="{00341312-0E30-4D4F-A2DE-FB8F43D536E5}" type="parTrans" cxnId="{5DF924F9-4D69-4AD4-AE24-4A76CF7805AB}">
      <dgm:prSet/>
      <dgm:spPr/>
      <dgm:t>
        <a:bodyPr/>
        <a:lstStyle/>
        <a:p>
          <a:endParaRPr lang="pt-BR"/>
        </a:p>
      </dgm:t>
    </dgm:pt>
    <dgm:pt modelId="{A64DCA04-1D92-420B-8AA8-BDCB7BE4D87F}" type="sibTrans" cxnId="{5DF924F9-4D69-4AD4-AE24-4A76CF7805AB}">
      <dgm:prSet/>
      <dgm:spPr/>
      <dgm:t>
        <a:bodyPr/>
        <a:lstStyle/>
        <a:p>
          <a:endParaRPr lang="pt-BR"/>
        </a:p>
      </dgm:t>
    </dgm:pt>
    <dgm:pt modelId="{188161B8-F73A-4014-8068-6083FF752960}">
      <dgm:prSet custT="1"/>
      <dgm:spPr/>
      <dgm:t>
        <a:bodyPr/>
        <a:lstStyle/>
        <a:p>
          <a:pPr rtl="0"/>
          <a:r>
            <a:rPr lang="pt-BR" sz="2000" dirty="0" smtClean="0">
              <a:solidFill>
                <a:schemeClr val="tx1"/>
              </a:solidFill>
            </a:rPr>
            <a:t>A nanotecnologia lida com a matéria na escala de átomos. É a aplicação da engenharia nessa escala.</a:t>
          </a:r>
          <a:endParaRPr lang="pt-BR" sz="2000" dirty="0">
            <a:solidFill>
              <a:schemeClr val="tx1"/>
            </a:solidFill>
          </a:endParaRPr>
        </a:p>
      </dgm:t>
    </dgm:pt>
    <dgm:pt modelId="{24B60C84-CCFE-4B3C-ACD3-7C0351B2CC05}" type="sibTrans" cxnId="{F6BFBE75-156A-4F38-A6BD-070E0FECC92C}">
      <dgm:prSet/>
      <dgm:spPr/>
      <dgm:t>
        <a:bodyPr/>
        <a:lstStyle/>
        <a:p>
          <a:endParaRPr lang="pt-BR"/>
        </a:p>
      </dgm:t>
    </dgm:pt>
    <dgm:pt modelId="{46F7DBD3-26ED-480F-9D34-FDAC1AACCD24}" type="parTrans" cxnId="{F6BFBE75-156A-4F38-A6BD-070E0FECC92C}">
      <dgm:prSet/>
      <dgm:spPr/>
      <dgm:t>
        <a:bodyPr/>
        <a:lstStyle/>
        <a:p>
          <a:endParaRPr lang="pt-BR"/>
        </a:p>
      </dgm:t>
    </dgm:pt>
    <dgm:pt modelId="{01E902E8-B692-48D5-8CA9-89F006363735}" type="pres">
      <dgm:prSet presAssocID="{663E1422-464D-4597-91C5-47873A94588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3DED9DF-7EBA-4E90-B6D1-996752F04D4C}" type="pres">
      <dgm:prSet presAssocID="{F71E3CE8-9E08-4D4E-98FA-EF222F981C46}" presName="node" presStyleLbl="node1" presStyleIdx="0" presStyleCnt="3" custScaleX="252991" custScaleY="155228" custRadScaleRad="162418" custRadScaleInc="-992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CC68E7-3B49-44B6-9A51-9451950A90C3}" type="pres">
      <dgm:prSet presAssocID="{43E0E0B1-1815-4619-B791-52DD673E8131}" presName="sibTrans" presStyleLbl="sibTrans2D1" presStyleIdx="0" presStyleCnt="3" custScaleX="47243" custLinFactX="700000" custLinFactY="-100000" custLinFactNeighborX="717202" custLinFactNeighborY="-171708"/>
      <dgm:spPr/>
      <dgm:t>
        <a:bodyPr/>
        <a:lstStyle/>
        <a:p>
          <a:endParaRPr lang="pt-BR"/>
        </a:p>
      </dgm:t>
    </dgm:pt>
    <dgm:pt modelId="{6FEDD65C-3B92-4EBF-AFEE-F9554CAB33F8}" type="pres">
      <dgm:prSet presAssocID="{43E0E0B1-1815-4619-B791-52DD673E8131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869D24CE-4035-46CA-BBA5-D05D69F7FD4B}" type="pres">
      <dgm:prSet presAssocID="{188161B8-F73A-4014-8068-6083FF752960}" presName="node" presStyleLbl="node1" presStyleIdx="1" presStyleCnt="3" custScaleX="241491" custScaleY="117616" custRadScaleRad="71205" custRadScaleInc="-1355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B102B7-8C4F-4747-80A5-C4B0DDAA32C7}" type="pres">
      <dgm:prSet presAssocID="{24B60C84-CCFE-4B3C-ACD3-7C0351B2CC05}" presName="sibTrans" presStyleLbl="sibTrans2D1" presStyleIdx="1" presStyleCnt="3" custLinFactX="10700000" custLinFactY="-188770" custLinFactNeighborX="10746630" custLinFactNeighborY="-200000"/>
      <dgm:spPr/>
      <dgm:t>
        <a:bodyPr/>
        <a:lstStyle/>
        <a:p>
          <a:endParaRPr lang="pt-BR"/>
        </a:p>
      </dgm:t>
    </dgm:pt>
    <dgm:pt modelId="{6A1CA2D2-EFFF-479B-905F-8FC308BB2B3B}" type="pres">
      <dgm:prSet presAssocID="{24B60C84-CCFE-4B3C-ACD3-7C0351B2CC05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1349D27A-E7D2-41C8-B72C-1472AEDCDB2F}" type="pres">
      <dgm:prSet presAssocID="{B6694A51-138B-45D5-BEA3-28ED33DB9C0A}" presName="node" presStyleLbl="node1" presStyleIdx="2" presStyleCnt="3" custScaleX="464462" custScaleY="114802" custRadScaleRad="35143" custRadScaleInc="-882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624711-37A2-4FD1-8718-D3CE76B996BE}" type="pres">
      <dgm:prSet presAssocID="{A64DCA04-1D92-420B-8AA8-BDCB7BE4D87F}" presName="sibTrans" presStyleLbl="sibTrans2D1" presStyleIdx="2" presStyleCnt="3" custFlipHor="0" custScaleX="169499" custLinFactX="1490036" custLinFactY="-180237" custLinFactNeighborX="1500000" custLinFactNeighborY="-200000"/>
      <dgm:spPr/>
      <dgm:t>
        <a:bodyPr/>
        <a:lstStyle/>
        <a:p>
          <a:endParaRPr lang="pt-BR"/>
        </a:p>
      </dgm:t>
    </dgm:pt>
    <dgm:pt modelId="{31DCB99E-4CE8-438F-854C-51A7FE52A2CB}" type="pres">
      <dgm:prSet presAssocID="{A64DCA04-1D92-420B-8AA8-BDCB7BE4D87F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13D415FA-4E6D-46E1-AD62-BFA91223DBF8}" type="presOf" srcId="{43E0E0B1-1815-4619-B791-52DD673E8131}" destId="{6FEDD65C-3B92-4EBF-AFEE-F9554CAB33F8}" srcOrd="1" destOrd="0" presId="urn:microsoft.com/office/officeart/2005/8/layout/cycle2"/>
    <dgm:cxn modelId="{FDEA711C-FA55-4A2A-A67D-2F4DE21A7FBC}" type="presOf" srcId="{188161B8-F73A-4014-8068-6083FF752960}" destId="{869D24CE-4035-46CA-BBA5-D05D69F7FD4B}" srcOrd="0" destOrd="0" presId="urn:microsoft.com/office/officeart/2005/8/layout/cycle2"/>
    <dgm:cxn modelId="{A4F47B4C-2F96-47D5-A696-CBA75430260C}" type="presOf" srcId="{24B60C84-CCFE-4B3C-ACD3-7C0351B2CC05}" destId="{6A1CA2D2-EFFF-479B-905F-8FC308BB2B3B}" srcOrd="1" destOrd="0" presId="urn:microsoft.com/office/officeart/2005/8/layout/cycle2"/>
    <dgm:cxn modelId="{1691200F-989F-408E-8391-79B414D2DA32}" srcId="{663E1422-464D-4597-91C5-47873A945884}" destId="{F71E3CE8-9E08-4D4E-98FA-EF222F981C46}" srcOrd="0" destOrd="0" parTransId="{31F0CD5E-5AEE-41E6-A957-80533C5DA8EB}" sibTransId="{43E0E0B1-1815-4619-B791-52DD673E8131}"/>
    <dgm:cxn modelId="{09007F7A-8B0A-4E6B-8DA5-D9AACD6DA432}" type="presOf" srcId="{F71E3CE8-9E08-4D4E-98FA-EF222F981C46}" destId="{43DED9DF-7EBA-4E90-B6D1-996752F04D4C}" srcOrd="0" destOrd="0" presId="urn:microsoft.com/office/officeart/2005/8/layout/cycle2"/>
    <dgm:cxn modelId="{22AB103E-CE76-4808-B4C5-62F078DEF350}" type="presOf" srcId="{24B60C84-CCFE-4B3C-ACD3-7C0351B2CC05}" destId="{9EB102B7-8C4F-4747-80A5-C4B0DDAA32C7}" srcOrd="0" destOrd="0" presId="urn:microsoft.com/office/officeart/2005/8/layout/cycle2"/>
    <dgm:cxn modelId="{80405466-2008-4272-921F-49501B615ED3}" type="presOf" srcId="{A64DCA04-1D92-420B-8AA8-BDCB7BE4D87F}" destId="{31DCB99E-4CE8-438F-854C-51A7FE52A2CB}" srcOrd="1" destOrd="0" presId="urn:microsoft.com/office/officeart/2005/8/layout/cycle2"/>
    <dgm:cxn modelId="{F8F05E7B-9FCB-431F-850B-D5E72F84E325}" type="presOf" srcId="{B6694A51-138B-45D5-BEA3-28ED33DB9C0A}" destId="{1349D27A-E7D2-41C8-B72C-1472AEDCDB2F}" srcOrd="0" destOrd="0" presId="urn:microsoft.com/office/officeart/2005/8/layout/cycle2"/>
    <dgm:cxn modelId="{8647CC18-AEDF-4117-B089-58D7BC2ADE45}" type="presOf" srcId="{A64DCA04-1D92-420B-8AA8-BDCB7BE4D87F}" destId="{6F624711-37A2-4FD1-8718-D3CE76B996BE}" srcOrd="0" destOrd="0" presId="urn:microsoft.com/office/officeart/2005/8/layout/cycle2"/>
    <dgm:cxn modelId="{022A0263-1DDD-418B-B354-8FA42E374B55}" type="presOf" srcId="{663E1422-464D-4597-91C5-47873A945884}" destId="{01E902E8-B692-48D5-8CA9-89F006363735}" srcOrd="0" destOrd="0" presId="urn:microsoft.com/office/officeart/2005/8/layout/cycle2"/>
    <dgm:cxn modelId="{8A35C577-3031-4113-9CDF-07145961094A}" type="presOf" srcId="{43E0E0B1-1815-4619-B791-52DD673E8131}" destId="{61CC68E7-3B49-44B6-9A51-9451950A90C3}" srcOrd="0" destOrd="0" presId="urn:microsoft.com/office/officeart/2005/8/layout/cycle2"/>
    <dgm:cxn modelId="{F6BFBE75-156A-4F38-A6BD-070E0FECC92C}" srcId="{663E1422-464D-4597-91C5-47873A945884}" destId="{188161B8-F73A-4014-8068-6083FF752960}" srcOrd="1" destOrd="0" parTransId="{46F7DBD3-26ED-480F-9D34-FDAC1AACCD24}" sibTransId="{24B60C84-CCFE-4B3C-ACD3-7C0351B2CC05}"/>
    <dgm:cxn modelId="{5DF924F9-4D69-4AD4-AE24-4A76CF7805AB}" srcId="{663E1422-464D-4597-91C5-47873A945884}" destId="{B6694A51-138B-45D5-BEA3-28ED33DB9C0A}" srcOrd="2" destOrd="0" parTransId="{00341312-0E30-4D4F-A2DE-FB8F43D536E5}" sibTransId="{A64DCA04-1D92-420B-8AA8-BDCB7BE4D87F}"/>
    <dgm:cxn modelId="{AEF2BA6D-BFFA-4D72-90F7-B89D7F9765AC}" type="presParOf" srcId="{01E902E8-B692-48D5-8CA9-89F006363735}" destId="{43DED9DF-7EBA-4E90-B6D1-996752F04D4C}" srcOrd="0" destOrd="0" presId="urn:microsoft.com/office/officeart/2005/8/layout/cycle2"/>
    <dgm:cxn modelId="{1ABD06C2-6246-47D0-8F09-EAF4B9788860}" type="presParOf" srcId="{01E902E8-B692-48D5-8CA9-89F006363735}" destId="{61CC68E7-3B49-44B6-9A51-9451950A90C3}" srcOrd="1" destOrd="0" presId="urn:microsoft.com/office/officeart/2005/8/layout/cycle2"/>
    <dgm:cxn modelId="{F0F951D9-54BD-494B-8941-D3D521564FBA}" type="presParOf" srcId="{61CC68E7-3B49-44B6-9A51-9451950A90C3}" destId="{6FEDD65C-3B92-4EBF-AFEE-F9554CAB33F8}" srcOrd="0" destOrd="0" presId="urn:microsoft.com/office/officeart/2005/8/layout/cycle2"/>
    <dgm:cxn modelId="{61285C4C-A496-4B78-B0DE-EF1AB41ABF86}" type="presParOf" srcId="{01E902E8-B692-48D5-8CA9-89F006363735}" destId="{869D24CE-4035-46CA-BBA5-D05D69F7FD4B}" srcOrd="2" destOrd="0" presId="urn:microsoft.com/office/officeart/2005/8/layout/cycle2"/>
    <dgm:cxn modelId="{9A192521-A365-4533-9192-DE8A1843734D}" type="presParOf" srcId="{01E902E8-B692-48D5-8CA9-89F006363735}" destId="{9EB102B7-8C4F-4747-80A5-C4B0DDAA32C7}" srcOrd="3" destOrd="0" presId="urn:microsoft.com/office/officeart/2005/8/layout/cycle2"/>
    <dgm:cxn modelId="{8904492B-3C2B-4D16-890B-BE7955E688BE}" type="presParOf" srcId="{9EB102B7-8C4F-4747-80A5-C4B0DDAA32C7}" destId="{6A1CA2D2-EFFF-479B-905F-8FC308BB2B3B}" srcOrd="0" destOrd="0" presId="urn:microsoft.com/office/officeart/2005/8/layout/cycle2"/>
    <dgm:cxn modelId="{C91A7E4A-ED71-4550-B2DB-70A01F92944F}" type="presParOf" srcId="{01E902E8-B692-48D5-8CA9-89F006363735}" destId="{1349D27A-E7D2-41C8-B72C-1472AEDCDB2F}" srcOrd="4" destOrd="0" presId="urn:microsoft.com/office/officeart/2005/8/layout/cycle2"/>
    <dgm:cxn modelId="{6A818CD5-99DC-4C76-BB10-F0133E790BA7}" type="presParOf" srcId="{01E902E8-B692-48D5-8CA9-89F006363735}" destId="{6F624711-37A2-4FD1-8718-D3CE76B996BE}" srcOrd="5" destOrd="0" presId="urn:microsoft.com/office/officeart/2005/8/layout/cycle2"/>
    <dgm:cxn modelId="{C0FF7E14-9E86-4F5A-9765-FB3A9679301C}" type="presParOf" srcId="{6F624711-37A2-4FD1-8718-D3CE76B996BE}" destId="{31DCB99E-4CE8-438F-854C-51A7FE52A2C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D04F6E-36E3-49EC-BC01-72D29AB1452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635C653-26F4-4BA5-9A9C-95D6CE3EB3D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2000" b="1" dirty="0" smtClean="0">
              <a:solidFill>
                <a:srgbClr val="002060"/>
              </a:solidFill>
            </a:rPr>
            <a:t>Quando destinados à exportação, ou se importados, nos rótulos e embalagens dos nanoprodutos deverão constar as seguintes informações:</a:t>
          </a:r>
          <a:endParaRPr lang="pt-BR" sz="2000" dirty="0">
            <a:solidFill>
              <a:srgbClr val="002060"/>
            </a:solidFill>
          </a:endParaRPr>
        </a:p>
      </dgm:t>
    </dgm:pt>
    <dgm:pt modelId="{4610D896-410C-4797-A192-8B995A925D2E}" type="parTrans" cxnId="{D573A848-D9F5-473A-95FF-D96A94941C1C}">
      <dgm:prSet/>
      <dgm:spPr/>
      <dgm:t>
        <a:bodyPr/>
        <a:lstStyle/>
        <a:p>
          <a:endParaRPr lang="pt-BR"/>
        </a:p>
      </dgm:t>
    </dgm:pt>
    <dgm:pt modelId="{CC0C134C-A593-483C-B392-937EFFE56C16}" type="sibTrans" cxnId="{D573A848-D9F5-473A-95FF-D96A94941C1C}">
      <dgm:prSet/>
      <dgm:spPr/>
      <dgm:t>
        <a:bodyPr/>
        <a:lstStyle/>
        <a:p>
          <a:endParaRPr lang="pt-BR"/>
        </a:p>
      </dgm:t>
    </dgm:pt>
    <dgm:pt modelId="{E89C3999-DD91-4BC0-BB1A-F6ED6DEBE978}">
      <dgm:prSet custT="1"/>
      <dgm:spPr/>
      <dgm:t>
        <a:bodyPr/>
        <a:lstStyle/>
        <a:p>
          <a:pPr rtl="0"/>
          <a:r>
            <a:rPr lang="pt-BR" sz="2000" b="1" dirty="0" smtClean="0">
              <a:solidFill>
                <a:srgbClr val="002060"/>
              </a:solidFill>
            </a:rPr>
            <a:t>I – qual o produto ou subproduto da nanotecnologia; </a:t>
          </a:r>
          <a:endParaRPr lang="pt-BR" sz="2000" dirty="0">
            <a:solidFill>
              <a:srgbClr val="002060"/>
            </a:solidFill>
          </a:endParaRPr>
        </a:p>
      </dgm:t>
    </dgm:pt>
    <dgm:pt modelId="{A60BB483-2079-4742-98A6-4426AF1EB83C}" type="parTrans" cxnId="{072BE997-F05E-4B9D-8DFF-0FA94EDB82F3}">
      <dgm:prSet/>
      <dgm:spPr/>
      <dgm:t>
        <a:bodyPr/>
        <a:lstStyle/>
        <a:p>
          <a:endParaRPr lang="pt-BR"/>
        </a:p>
      </dgm:t>
    </dgm:pt>
    <dgm:pt modelId="{3E034CC0-EFD0-4411-9367-127FD479954E}" type="sibTrans" cxnId="{072BE997-F05E-4B9D-8DFF-0FA94EDB82F3}">
      <dgm:prSet/>
      <dgm:spPr/>
      <dgm:t>
        <a:bodyPr/>
        <a:lstStyle/>
        <a:p>
          <a:endParaRPr lang="pt-BR"/>
        </a:p>
      </dgm:t>
    </dgm:pt>
    <dgm:pt modelId="{69B6B40A-7393-4564-8E6D-CF899449953F}">
      <dgm:prSet/>
      <dgm:spPr/>
      <dgm:t>
        <a:bodyPr/>
        <a:lstStyle/>
        <a:p>
          <a:pPr rtl="0"/>
          <a:r>
            <a:rPr lang="pt-BR" b="1" dirty="0" smtClean="0">
              <a:solidFill>
                <a:srgbClr val="002060"/>
              </a:solidFill>
            </a:rPr>
            <a:t>II – nome dos fornecedores das matérias-primas que contenham os nanoprodutos e o local de produção.</a:t>
          </a:r>
          <a:endParaRPr lang="pt-BR" dirty="0">
            <a:solidFill>
              <a:srgbClr val="002060"/>
            </a:solidFill>
          </a:endParaRPr>
        </a:p>
      </dgm:t>
    </dgm:pt>
    <dgm:pt modelId="{14330987-9909-449F-A7AD-8DC7DD695D20}" type="parTrans" cxnId="{2A293B46-7A1F-4D6F-8184-4863CF4C4938}">
      <dgm:prSet/>
      <dgm:spPr/>
      <dgm:t>
        <a:bodyPr/>
        <a:lstStyle/>
        <a:p>
          <a:endParaRPr lang="pt-BR"/>
        </a:p>
      </dgm:t>
    </dgm:pt>
    <dgm:pt modelId="{A5931827-6FDD-4D87-ABFB-320459B48687}" type="sibTrans" cxnId="{2A293B46-7A1F-4D6F-8184-4863CF4C4938}">
      <dgm:prSet/>
      <dgm:spPr/>
      <dgm:t>
        <a:bodyPr/>
        <a:lstStyle/>
        <a:p>
          <a:endParaRPr lang="pt-BR"/>
        </a:p>
      </dgm:t>
    </dgm:pt>
    <dgm:pt modelId="{808643B2-07B4-4D2F-8F61-BE13EB202875}" type="pres">
      <dgm:prSet presAssocID="{B8D04F6E-36E3-49EC-BC01-72D29AB1452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3D222DB-A42E-4AD3-AA56-DC1DD37F0C2F}" type="pres">
      <dgm:prSet presAssocID="{B8D04F6E-36E3-49EC-BC01-72D29AB14525}" presName="diamond" presStyleLbl="bgShp" presStyleIdx="0" presStyleCnt="1" custScaleX="113252" custLinFactNeighborX="-6418" custLinFactNeighborY="-8696"/>
      <dgm:spPr/>
    </dgm:pt>
    <dgm:pt modelId="{18890465-4DA5-48B8-A80D-B6D355322941}" type="pres">
      <dgm:prSet presAssocID="{B8D04F6E-36E3-49EC-BC01-72D29AB14525}" presName="quad1" presStyleLbl="node1" presStyleIdx="0" presStyleCnt="4" custScaleX="273859" custScaleY="74248" custLinFactNeighborX="19678" custLinFactNeighborY="16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5BBEBC-02D6-46FC-9E07-AA14E5B75D51}" type="pres">
      <dgm:prSet presAssocID="{B8D04F6E-36E3-49EC-BC01-72D29AB14525}" presName="quad2" presStyleLbl="node1" presStyleIdx="1" presStyleCnt="4" custScaleX="211084" custScaleY="62840" custLinFactX="-13133" custLinFactNeighborX="-100000" custLinFactNeighborY="834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5422F5-0905-4532-AFD0-F2CE596505D6}" type="pres">
      <dgm:prSet presAssocID="{B8D04F6E-36E3-49EC-BC01-72D29AB14525}" presName="quad3" presStyleLbl="node1" presStyleIdx="2" presStyleCnt="4" custScaleX="249432" custScaleY="64129" custLinFactNeighborX="21924" custLinFactNeighborY="500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732711-2030-437C-BDA0-A18D27591E6D}" type="pres">
      <dgm:prSet presAssocID="{B8D04F6E-36E3-49EC-BC01-72D29AB14525}" presName="quad4" presStyleLbl="node1" presStyleIdx="3" presStyleCnt="4" custScaleX="47975" custScaleY="44237" custLinFactNeighborX="66910" custLinFactNeighborY="-12313">
        <dgm:presLayoutVars>
          <dgm:chMax val="0"/>
          <dgm:chPref val="0"/>
          <dgm:bulletEnabled val="1"/>
        </dgm:presLayoutVars>
      </dgm:prSet>
      <dgm:spPr>
        <a:prstGeom prst="chord">
          <a:avLst/>
        </a:prstGeom>
      </dgm:spPr>
    </dgm:pt>
  </dgm:ptLst>
  <dgm:cxnLst>
    <dgm:cxn modelId="{83C316D8-5DB3-418E-9DE2-3A4FA0035243}" type="presOf" srcId="{69B6B40A-7393-4564-8E6D-CF899449953F}" destId="{045422F5-0905-4532-AFD0-F2CE596505D6}" srcOrd="0" destOrd="0" presId="urn:microsoft.com/office/officeart/2005/8/layout/matrix3"/>
    <dgm:cxn modelId="{2A293B46-7A1F-4D6F-8184-4863CF4C4938}" srcId="{B8D04F6E-36E3-49EC-BC01-72D29AB14525}" destId="{69B6B40A-7393-4564-8E6D-CF899449953F}" srcOrd="2" destOrd="0" parTransId="{14330987-9909-449F-A7AD-8DC7DD695D20}" sibTransId="{A5931827-6FDD-4D87-ABFB-320459B48687}"/>
    <dgm:cxn modelId="{D573A848-D9F5-473A-95FF-D96A94941C1C}" srcId="{B8D04F6E-36E3-49EC-BC01-72D29AB14525}" destId="{6635C653-26F4-4BA5-9A9C-95D6CE3EB3DB}" srcOrd="0" destOrd="0" parTransId="{4610D896-410C-4797-A192-8B995A925D2E}" sibTransId="{CC0C134C-A593-483C-B392-937EFFE56C16}"/>
    <dgm:cxn modelId="{5DFC6DE8-64B7-4B42-B7E3-7C7E1D9F25D7}" type="presOf" srcId="{6635C653-26F4-4BA5-9A9C-95D6CE3EB3DB}" destId="{18890465-4DA5-48B8-A80D-B6D355322941}" srcOrd="0" destOrd="0" presId="urn:microsoft.com/office/officeart/2005/8/layout/matrix3"/>
    <dgm:cxn modelId="{A98808EF-4612-4805-A085-D5D0520D1273}" type="presOf" srcId="{E89C3999-DD91-4BC0-BB1A-F6ED6DEBE978}" destId="{C65BBEBC-02D6-46FC-9E07-AA14E5B75D51}" srcOrd="0" destOrd="0" presId="urn:microsoft.com/office/officeart/2005/8/layout/matrix3"/>
    <dgm:cxn modelId="{65FC74C7-E67F-42A2-8E3A-D112BAD0A948}" type="presOf" srcId="{B8D04F6E-36E3-49EC-BC01-72D29AB14525}" destId="{808643B2-07B4-4D2F-8F61-BE13EB202875}" srcOrd="0" destOrd="0" presId="urn:microsoft.com/office/officeart/2005/8/layout/matrix3"/>
    <dgm:cxn modelId="{072BE997-F05E-4B9D-8DFF-0FA94EDB82F3}" srcId="{B8D04F6E-36E3-49EC-BC01-72D29AB14525}" destId="{E89C3999-DD91-4BC0-BB1A-F6ED6DEBE978}" srcOrd="1" destOrd="0" parTransId="{A60BB483-2079-4742-98A6-4426AF1EB83C}" sibTransId="{3E034CC0-EFD0-4411-9367-127FD479954E}"/>
    <dgm:cxn modelId="{DD5B6409-736F-46BB-A519-E248375EC443}" type="presParOf" srcId="{808643B2-07B4-4D2F-8F61-BE13EB202875}" destId="{33D222DB-A42E-4AD3-AA56-DC1DD37F0C2F}" srcOrd="0" destOrd="0" presId="urn:microsoft.com/office/officeart/2005/8/layout/matrix3"/>
    <dgm:cxn modelId="{B4B5AF9D-5571-434C-A8CF-8127C7778E08}" type="presParOf" srcId="{808643B2-07B4-4D2F-8F61-BE13EB202875}" destId="{18890465-4DA5-48B8-A80D-B6D355322941}" srcOrd="1" destOrd="0" presId="urn:microsoft.com/office/officeart/2005/8/layout/matrix3"/>
    <dgm:cxn modelId="{3FA6DCCD-E648-4AEC-80CA-C126FD89DECC}" type="presParOf" srcId="{808643B2-07B4-4D2F-8F61-BE13EB202875}" destId="{C65BBEBC-02D6-46FC-9E07-AA14E5B75D51}" srcOrd="2" destOrd="0" presId="urn:microsoft.com/office/officeart/2005/8/layout/matrix3"/>
    <dgm:cxn modelId="{8F70CBEE-4822-425C-BD44-18D5AD49F20E}" type="presParOf" srcId="{808643B2-07B4-4D2F-8F61-BE13EB202875}" destId="{045422F5-0905-4532-AFD0-F2CE596505D6}" srcOrd="3" destOrd="0" presId="urn:microsoft.com/office/officeart/2005/8/layout/matrix3"/>
    <dgm:cxn modelId="{E1A5675D-590A-4710-B42F-F204F38159D7}" type="presParOf" srcId="{808643B2-07B4-4D2F-8F61-BE13EB202875}" destId="{A4732711-2030-437C-BDA0-A18D27591E6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60A23D-5674-4F65-9E11-1E665523AC4D}" type="doc">
      <dgm:prSet loTypeId="urn:microsoft.com/office/officeart/2005/8/layout/pyramid2" loCatId="pyramid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0F1142B-B06F-4EA6-A145-4B80EFEF1FC3}">
      <dgm:prSet/>
      <dgm:spPr/>
      <dgm:t>
        <a:bodyPr/>
        <a:lstStyle/>
        <a:p>
          <a:pPr rtl="0"/>
          <a:r>
            <a:rPr lang="pt-BR" b="1" dirty="0" smtClean="0"/>
            <a:t>Os alimentos e ingredientes produzidos a partir de animais alimentados com ração contendo nanoprodutos deverão trazer no painel principal a seguinte expressão: "(nome do animal) alimentado com ração contendo nanoproduto" ou "(nome do ingrediente) produzido a partir de animal alimentado com ração contendo </a:t>
          </a:r>
          <a:r>
            <a:rPr lang="pt-BR" b="1" dirty="0" err="1" smtClean="0"/>
            <a:t>nanoproduto</a:t>
          </a:r>
          <a:r>
            <a:rPr lang="pt-BR" b="1" dirty="0" smtClean="0"/>
            <a:t>".</a:t>
          </a:r>
          <a:endParaRPr lang="pt-BR" dirty="0"/>
        </a:p>
      </dgm:t>
    </dgm:pt>
    <dgm:pt modelId="{3B5C5140-AC07-4781-A039-D84AFC3E66E6}" type="parTrans" cxnId="{77ADBD7B-CEA0-439B-AA4B-B853DB67F6C2}">
      <dgm:prSet/>
      <dgm:spPr/>
      <dgm:t>
        <a:bodyPr/>
        <a:lstStyle/>
        <a:p>
          <a:endParaRPr lang="pt-BR"/>
        </a:p>
      </dgm:t>
    </dgm:pt>
    <dgm:pt modelId="{E91C8C89-F16C-431D-9119-10D736C1469C}" type="sibTrans" cxnId="{77ADBD7B-CEA0-439B-AA4B-B853DB67F6C2}">
      <dgm:prSet/>
      <dgm:spPr/>
      <dgm:t>
        <a:bodyPr/>
        <a:lstStyle/>
        <a:p>
          <a:endParaRPr lang="pt-BR"/>
        </a:p>
      </dgm:t>
    </dgm:pt>
    <dgm:pt modelId="{0949CCD9-5F49-46A2-8E2D-D64545609602}" type="pres">
      <dgm:prSet presAssocID="{F160A23D-5674-4F65-9E11-1E665523AC4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2A48F2C0-874B-4157-A8B0-61F65B73DB47}" type="pres">
      <dgm:prSet presAssocID="{F160A23D-5674-4F65-9E11-1E665523AC4D}" presName="pyramid" presStyleLbl="node1" presStyleIdx="0" presStyleCnt="1"/>
      <dgm:spPr/>
      <dgm:t>
        <a:bodyPr/>
        <a:lstStyle/>
        <a:p>
          <a:endParaRPr lang="pt-BR"/>
        </a:p>
      </dgm:t>
    </dgm:pt>
    <dgm:pt modelId="{0A2A7191-AAE9-4086-92C6-ECC8AA776A3C}" type="pres">
      <dgm:prSet presAssocID="{F160A23D-5674-4F65-9E11-1E665523AC4D}" presName="theList" presStyleCnt="0"/>
      <dgm:spPr/>
      <dgm:t>
        <a:bodyPr/>
        <a:lstStyle/>
        <a:p>
          <a:endParaRPr lang="pt-BR"/>
        </a:p>
      </dgm:t>
    </dgm:pt>
    <dgm:pt modelId="{5E111621-06F2-4B7B-B0CA-56F94B0C58B3}" type="pres">
      <dgm:prSet presAssocID="{B0F1142B-B06F-4EA6-A145-4B80EFEF1FC3}" presName="aNode" presStyleLbl="fgAcc1" presStyleIdx="0" presStyleCnt="1" custScaleX="213215" custScaleY="127043" custLinFactY="16795" custLinFactNeighborX="7401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8118D0-8BD2-43F8-B679-459D68E8AFC3}" type="pres">
      <dgm:prSet presAssocID="{B0F1142B-B06F-4EA6-A145-4B80EFEF1FC3}" presName="aSpace" presStyleCnt="0"/>
      <dgm:spPr/>
      <dgm:t>
        <a:bodyPr/>
        <a:lstStyle/>
        <a:p>
          <a:endParaRPr lang="pt-BR"/>
        </a:p>
      </dgm:t>
    </dgm:pt>
  </dgm:ptLst>
  <dgm:cxnLst>
    <dgm:cxn modelId="{77ADBD7B-CEA0-439B-AA4B-B853DB67F6C2}" srcId="{F160A23D-5674-4F65-9E11-1E665523AC4D}" destId="{B0F1142B-B06F-4EA6-A145-4B80EFEF1FC3}" srcOrd="0" destOrd="0" parTransId="{3B5C5140-AC07-4781-A039-D84AFC3E66E6}" sibTransId="{E91C8C89-F16C-431D-9119-10D736C1469C}"/>
    <dgm:cxn modelId="{1DD283D4-BECA-48C5-9E26-8D926DB394EB}" type="presOf" srcId="{F160A23D-5674-4F65-9E11-1E665523AC4D}" destId="{0949CCD9-5F49-46A2-8E2D-D64545609602}" srcOrd="0" destOrd="0" presId="urn:microsoft.com/office/officeart/2005/8/layout/pyramid2"/>
    <dgm:cxn modelId="{E18218D8-05A4-4755-92C4-9160984C22AB}" type="presOf" srcId="{B0F1142B-B06F-4EA6-A145-4B80EFEF1FC3}" destId="{5E111621-06F2-4B7B-B0CA-56F94B0C58B3}" srcOrd="0" destOrd="0" presId="urn:microsoft.com/office/officeart/2005/8/layout/pyramid2"/>
    <dgm:cxn modelId="{B4F29F0F-2D36-43CE-98DD-AA4123834721}" type="presParOf" srcId="{0949CCD9-5F49-46A2-8E2D-D64545609602}" destId="{2A48F2C0-874B-4157-A8B0-61F65B73DB47}" srcOrd="0" destOrd="0" presId="urn:microsoft.com/office/officeart/2005/8/layout/pyramid2"/>
    <dgm:cxn modelId="{615CAA0C-0DB5-4B17-A4C1-B79377006009}" type="presParOf" srcId="{0949CCD9-5F49-46A2-8E2D-D64545609602}" destId="{0A2A7191-AAE9-4086-92C6-ECC8AA776A3C}" srcOrd="1" destOrd="0" presId="urn:microsoft.com/office/officeart/2005/8/layout/pyramid2"/>
    <dgm:cxn modelId="{C61E359A-C423-44E7-B9B2-445263E11B04}" type="presParOf" srcId="{0A2A7191-AAE9-4086-92C6-ECC8AA776A3C}" destId="{5E111621-06F2-4B7B-B0CA-56F94B0C58B3}" srcOrd="0" destOrd="0" presId="urn:microsoft.com/office/officeart/2005/8/layout/pyramid2"/>
    <dgm:cxn modelId="{673D8CCD-CBBF-4223-AD6B-F572091C6FA6}" type="presParOf" srcId="{0A2A7191-AAE9-4086-92C6-ECC8AA776A3C}" destId="{D78118D0-8BD2-43F8-B679-459D68E8AFC3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EC931F0-CF00-4B30-8E4D-E4F1241821DE}" type="doc">
      <dgm:prSet loTypeId="urn:microsoft.com/office/officeart/2005/8/layout/lProcess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5695FEAB-CA27-4B4C-B89E-AACC7C33DAAB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pt-BR" sz="2000" b="1" dirty="0" smtClean="0">
              <a:solidFill>
                <a:schemeClr val="tx1"/>
              </a:solidFill>
            </a:rPr>
            <a:t>CRIAR CADASTRO NACIONAL para controle e  acompanhamento de projetos de pesquisa, desenvolvimento tecnológico, geração, comercialização e inserção no mercado de nanoprodutos. </a:t>
          </a:r>
          <a:endParaRPr lang="pt-BR" sz="2000" dirty="0">
            <a:solidFill>
              <a:schemeClr val="tx1"/>
            </a:solidFill>
          </a:endParaRPr>
        </a:p>
      </dgm:t>
    </dgm:pt>
    <dgm:pt modelId="{192A8E6E-4682-4F62-8F44-67BDC07036D4}" type="parTrans" cxnId="{33FE8007-9830-4CDA-A1A9-31B7C17850A1}">
      <dgm:prSet/>
      <dgm:spPr/>
      <dgm:t>
        <a:bodyPr/>
        <a:lstStyle/>
        <a:p>
          <a:endParaRPr lang="pt-BR"/>
        </a:p>
      </dgm:t>
    </dgm:pt>
    <dgm:pt modelId="{BDBCA6E0-CC5F-4DF5-8372-D5FE3894B8C3}" type="sibTrans" cxnId="{33FE8007-9830-4CDA-A1A9-31B7C17850A1}">
      <dgm:prSet/>
      <dgm:spPr/>
      <dgm:t>
        <a:bodyPr/>
        <a:lstStyle/>
        <a:p>
          <a:endParaRPr lang="pt-BR"/>
        </a:p>
      </dgm:t>
    </dgm:pt>
    <dgm:pt modelId="{E117F32D-62E1-481C-AFA8-4B2C2D044039}">
      <dgm:prSet custT="1"/>
      <dgm:spPr>
        <a:solidFill>
          <a:schemeClr val="bg2">
            <a:lumMod val="25000"/>
            <a:lumOff val="75000"/>
          </a:schemeClr>
        </a:solidFill>
      </dgm:spPr>
      <dgm:t>
        <a:bodyPr/>
        <a:lstStyle/>
        <a:p>
          <a:pPr rtl="0"/>
          <a:r>
            <a:rPr lang="pt-BR" sz="2000" b="1" dirty="0" smtClean="0">
              <a:solidFill>
                <a:schemeClr val="bg1"/>
              </a:solidFill>
            </a:rPr>
            <a:t>AUTORIZAR pesquisa, produção e comercialização de nanoprodutos no que se refere à saúde humana, animal e ambiental.</a:t>
          </a:r>
          <a:endParaRPr lang="pt-BR" sz="2000" dirty="0">
            <a:solidFill>
              <a:schemeClr val="bg1"/>
            </a:solidFill>
          </a:endParaRPr>
        </a:p>
      </dgm:t>
    </dgm:pt>
    <dgm:pt modelId="{00DA5216-55DB-41FF-B738-01FFC717919F}" type="parTrans" cxnId="{55AB41F7-557A-46C5-9CD1-82850508FE7E}">
      <dgm:prSet/>
      <dgm:spPr/>
      <dgm:t>
        <a:bodyPr/>
        <a:lstStyle/>
        <a:p>
          <a:endParaRPr lang="pt-BR"/>
        </a:p>
      </dgm:t>
    </dgm:pt>
    <dgm:pt modelId="{8E5D65D8-7D6D-44E4-9F24-43AE1D1D434B}" type="sibTrans" cxnId="{55AB41F7-557A-46C5-9CD1-82850508FE7E}">
      <dgm:prSet/>
      <dgm:spPr/>
      <dgm:t>
        <a:bodyPr/>
        <a:lstStyle/>
        <a:p>
          <a:endParaRPr lang="pt-BR"/>
        </a:p>
      </dgm:t>
    </dgm:pt>
    <dgm:pt modelId="{C18FFD7D-0B5E-4201-9232-EA8080D876E4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pt-BR" sz="2000" b="1" dirty="0" smtClean="0">
              <a:solidFill>
                <a:schemeClr val="bg1"/>
              </a:solidFill>
            </a:rPr>
            <a:t>CUIDAR DA SEGURANÇA AMBIENTAL</a:t>
          </a:r>
          <a:r>
            <a:rPr lang="pt-BR" sz="2200" b="1" dirty="0" smtClean="0">
              <a:solidFill>
                <a:schemeClr val="bg1"/>
              </a:solidFill>
            </a:rPr>
            <a:t>, exigindo estudos para liberação de nanoprodutos no meio ambiente.</a:t>
          </a:r>
          <a:endParaRPr lang="pt-BR" sz="2200" dirty="0">
            <a:solidFill>
              <a:schemeClr val="bg1"/>
            </a:solidFill>
          </a:endParaRPr>
        </a:p>
      </dgm:t>
    </dgm:pt>
    <dgm:pt modelId="{24D6C0B3-A54D-4692-AC9B-26381CF5310E}" type="parTrans" cxnId="{1D5A8D14-3F09-4ED5-9253-6DA67553171C}">
      <dgm:prSet/>
      <dgm:spPr/>
      <dgm:t>
        <a:bodyPr/>
        <a:lstStyle/>
        <a:p>
          <a:endParaRPr lang="pt-BR"/>
        </a:p>
      </dgm:t>
    </dgm:pt>
    <dgm:pt modelId="{42E595D4-90E9-41D0-942D-E1BF1B9D3D29}" type="sibTrans" cxnId="{1D5A8D14-3F09-4ED5-9253-6DA67553171C}">
      <dgm:prSet/>
      <dgm:spPr/>
      <dgm:t>
        <a:bodyPr/>
        <a:lstStyle/>
        <a:p>
          <a:endParaRPr lang="pt-BR"/>
        </a:p>
      </dgm:t>
    </dgm:pt>
    <dgm:pt modelId="{DD02F938-6572-4437-9891-22D373A12594}">
      <dgm:prSet custT="1"/>
      <dgm:spPr>
        <a:solidFill>
          <a:schemeClr val="bg2">
            <a:lumMod val="25000"/>
            <a:lumOff val="75000"/>
          </a:schemeClr>
        </a:solidFill>
      </dgm:spPr>
      <dgm:t>
        <a:bodyPr/>
        <a:lstStyle/>
        <a:p>
          <a:pPr rtl="0"/>
          <a:r>
            <a:rPr lang="pt-BR" sz="2000" b="1" dirty="0" smtClean="0">
              <a:solidFill>
                <a:schemeClr val="bg1"/>
              </a:solidFill>
            </a:rPr>
            <a:t>FOMENTAR</a:t>
          </a:r>
          <a:r>
            <a:rPr lang="pt-BR" sz="2400" b="1" dirty="0" smtClean="0">
              <a:solidFill>
                <a:schemeClr val="bg1"/>
              </a:solidFill>
            </a:rPr>
            <a:t> a realização de pesquisas sobre os efeitos de nanoprodutos sobre a saúde humana, animal e meio ambiente</a:t>
          </a:r>
          <a:r>
            <a:rPr lang="pt-BR" sz="2400" dirty="0" smtClean="0">
              <a:solidFill>
                <a:schemeClr val="bg1"/>
              </a:solidFill>
            </a:rPr>
            <a:t>.</a:t>
          </a:r>
          <a:endParaRPr lang="pt-BR" sz="2400" dirty="0">
            <a:solidFill>
              <a:schemeClr val="bg1"/>
            </a:solidFill>
          </a:endParaRPr>
        </a:p>
      </dgm:t>
    </dgm:pt>
    <dgm:pt modelId="{6D02E84A-4309-4F82-AB91-231F8910C91C}" type="parTrans" cxnId="{98F421E2-9CA5-44D1-ADDF-464A5EC98576}">
      <dgm:prSet/>
      <dgm:spPr/>
      <dgm:t>
        <a:bodyPr/>
        <a:lstStyle/>
        <a:p>
          <a:endParaRPr lang="pt-BR"/>
        </a:p>
      </dgm:t>
    </dgm:pt>
    <dgm:pt modelId="{A209A5A5-59FC-466E-A052-855507F6A47E}" type="sibTrans" cxnId="{98F421E2-9CA5-44D1-ADDF-464A5EC98576}">
      <dgm:prSet/>
      <dgm:spPr/>
      <dgm:t>
        <a:bodyPr/>
        <a:lstStyle/>
        <a:p>
          <a:endParaRPr lang="pt-BR"/>
        </a:p>
      </dgm:t>
    </dgm:pt>
    <dgm:pt modelId="{A695A483-1A50-48EC-839F-D416B6C4EFEE}">
      <dgm:prSet custT="1"/>
      <dgm:spPr>
        <a:solidFill>
          <a:srgbClr val="FFFFFF"/>
        </a:solidFill>
      </dgm:spPr>
      <dgm:t>
        <a:bodyPr/>
        <a:lstStyle/>
        <a:p>
          <a:pPr rtl="0"/>
          <a:r>
            <a:rPr lang="pt-BR" sz="2800" b="1" dirty="0" smtClean="0">
              <a:solidFill>
                <a:schemeClr val="bg2">
                  <a:lumMod val="75000"/>
                  <a:lumOff val="25000"/>
                </a:schemeClr>
              </a:solidFill>
            </a:rPr>
            <a:t>INSTRUMENTOS DA POLÍTICA DE NANO </a:t>
          </a:r>
        </a:p>
        <a:p>
          <a:pPr rtl="0"/>
          <a:r>
            <a:rPr lang="pt-BR" sz="2800" b="1" dirty="0" smtClean="0">
              <a:solidFill>
                <a:srgbClr val="002060"/>
              </a:solidFill>
            </a:rPr>
            <a:t>CABE AO ESTADO:</a:t>
          </a:r>
          <a:endParaRPr lang="pt-BR" sz="2800" b="1" dirty="0">
            <a:solidFill>
              <a:srgbClr val="002060"/>
            </a:solidFill>
          </a:endParaRPr>
        </a:p>
      </dgm:t>
    </dgm:pt>
    <dgm:pt modelId="{F0F73CE0-306A-438E-A01B-9C920527EE2C}" type="sibTrans" cxnId="{1D08F59A-41B6-4D39-B0ED-3D206DCF973F}">
      <dgm:prSet/>
      <dgm:spPr/>
      <dgm:t>
        <a:bodyPr/>
        <a:lstStyle/>
        <a:p>
          <a:endParaRPr lang="pt-BR"/>
        </a:p>
      </dgm:t>
    </dgm:pt>
    <dgm:pt modelId="{557C2545-C675-4F98-B38E-3494C0A4FCFB}" type="parTrans" cxnId="{1D08F59A-41B6-4D39-B0ED-3D206DCF973F}">
      <dgm:prSet/>
      <dgm:spPr/>
      <dgm:t>
        <a:bodyPr/>
        <a:lstStyle/>
        <a:p>
          <a:endParaRPr lang="pt-BR"/>
        </a:p>
      </dgm:t>
    </dgm:pt>
    <dgm:pt modelId="{673A1DCA-88F7-453A-AFBE-4923DC0D23A9}" type="pres">
      <dgm:prSet presAssocID="{DEC931F0-CF00-4B30-8E4D-E4F1241821D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85DB435-6987-4BC6-92D5-FD0BB11D1CA0}" type="pres">
      <dgm:prSet presAssocID="{A695A483-1A50-48EC-839F-D416B6C4EFEE}" presName="horFlow" presStyleCnt="0"/>
      <dgm:spPr/>
    </dgm:pt>
    <dgm:pt modelId="{07C8AADD-7EC5-4F3F-A6C2-5EC5F4545F1B}" type="pres">
      <dgm:prSet presAssocID="{A695A483-1A50-48EC-839F-D416B6C4EFEE}" presName="bigChev" presStyleLbl="node1" presStyleIdx="0" presStyleCnt="5" custScaleX="307508" custLinFactNeighborX="-1053" custLinFactNeighborY="-1739"/>
      <dgm:spPr/>
      <dgm:t>
        <a:bodyPr/>
        <a:lstStyle/>
        <a:p>
          <a:endParaRPr lang="pt-BR"/>
        </a:p>
      </dgm:t>
    </dgm:pt>
    <dgm:pt modelId="{5B83DB14-42A1-480C-8DE5-770449127980}" type="pres">
      <dgm:prSet presAssocID="{A695A483-1A50-48EC-839F-D416B6C4EFEE}" presName="vSp" presStyleCnt="0"/>
      <dgm:spPr/>
    </dgm:pt>
    <dgm:pt modelId="{E24D4E23-D4B8-4F7E-A6E7-54107FE27A13}" type="pres">
      <dgm:prSet presAssocID="{5695FEAB-CA27-4B4C-B89E-AACC7C33DAAB}" presName="horFlow" presStyleCnt="0"/>
      <dgm:spPr/>
    </dgm:pt>
    <dgm:pt modelId="{F3334937-BF98-42AE-9328-77D5A316026D}" type="pres">
      <dgm:prSet presAssocID="{5695FEAB-CA27-4B4C-B89E-AACC7C33DAAB}" presName="bigChev" presStyleLbl="node1" presStyleIdx="1" presStyleCnt="5" custScaleX="302065" custScaleY="110497"/>
      <dgm:spPr/>
      <dgm:t>
        <a:bodyPr/>
        <a:lstStyle/>
        <a:p>
          <a:endParaRPr lang="pt-BR"/>
        </a:p>
      </dgm:t>
    </dgm:pt>
    <dgm:pt modelId="{DC56D391-C596-43AB-97F4-53C43F3223F8}" type="pres">
      <dgm:prSet presAssocID="{5695FEAB-CA27-4B4C-B89E-AACC7C33DAAB}" presName="vSp" presStyleCnt="0"/>
      <dgm:spPr/>
    </dgm:pt>
    <dgm:pt modelId="{7D00BF1E-2571-4F62-8B94-F493CA28AB58}" type="pres">
      <dgm:prSet presAssocID="{E117F32D-62E1-481C-AFA8-4B2C2D044039}" presName="horFlow" presStyleCnt="0"/>
      <dgm:spPr/>
    </dgm:pt>
    <dgm:pt modelId="{93385079-BD20-40E6-8513-D89E2C9EDA3E}" type="pres">
      <dgm:prSet presAssocID="{E117F32D-62E1-481C-AFA8-4B2C2D044039}" presName="bigChev" presStyleLbl="node1" presStyleIdx="2" presStyleCnt="5" custScaleX="265796"/>
      <dgm:spPr/>
      <dgm:t>
        <a:bodyPr/>
        <a:lstStyle/>
        <a:p>
          <a:endParaRPr lang="pt-BR"/>
        </a:p>
      </dgm:t>
    </dgm:pt>
    <dgm:pt modelId="{59337D9C-4857-4FED-92E7-797EB7DFFCF9}" type="pres">
      <dgm:prSet presAssocID="{E117F32D-62E1-481C-AFA8-4B2C2D044039}" presName="vSp" presStyleCnt="0"/>
      <dgm:spPr/>
    </dgm:pt>
    <dgm:pt modelId="{1EA5DC8B-7FC4-43EC-8170-86626FF97255}" type="pres">
      <dgm:prSet presAssocID="{C18FFD7D-0B5E-4201-9232-EA8080D876E4}" presName="horFlow" presStyleCnt="0"/>
      <dgm:spPr/>
    </dgm:pt>
    <dgm:pt modelId="{46EA39A9-DE4A-49B3-ADC5-44DFA02ED79B}" type="pres">
      <dgm:prSet presAssocID="{C18FFD7D-0B5E-4201-9232-EA8080D876E4}" presName="bigChev" presStyleLbl="node1" presStyleIdx="3" presStyleCnt="5" custScaleX="232577"/>
      <dgm:spPr/>
      <dgm:t>
        <a:bodyPr/>
        <a:lstStyle/>
        <a:p>
          <a:endParaRPr lang="pt-BR"/>
        </a:p>
      </dgm:t>
    </dgm:pt>
    <dgm:pt modelId="{C0EC25C7-35A4-4514-A587-B0A5BEBF02C4}" type="pres">
      <dgm:prSet presAssocID="{C18FFD7D-0B5E-4201-9232-EA8080D876E4}" presName="vSp" presStyleCnt="0"/>
      <dgm:spPr/>
    </dgm:pt>
    <dgm:pt modelId="{81ABF986-5C3B-4084-BC23-E67F9CCD307B}" type="pres">
      <dgm:prSet presAssocID="{DD02F938-6572-4437-9891-22D373A12594}" presName="horFlow" presStyleCnt="0"/>
      <dgm:spPr/>
    </dgm:pt>
    <dgm:pt modelId="{426BA43C-3E84-4E52-B275-B52848D1DA3F}" type="pres">
      <dgm:prSet presAssocID="{DD02F938-6572-4437-9891-22D373A12594}" presName="bigChev" presStyleLbl="node1" presStyleIdx="4" presStyleCnt="5" custScaleX="292829"/>
      <dgm:spPr/>
      <dgm:t>
        <a:bodyPr/>
        <a:lstStyle/>
        <a:p>
          <a:endParaRPr lang="pt-BR"/>
        </a:p>
      </dgm:t>
    </dgm:pt>
  </dgm:ptLst>
  <dgm:cxnLst>
    <dgm:cxn modelId="{38457CCD-3D08-4F10-96D2-53300DD88114}" type="presOf" srcId="{C18FFD7D-0B5E-4201-9232-EA8080D876E4}" destId="{46EA39A9-DE4A-49B3-ADC5-44DFA02ED79B}" srcOrd="0" destOrd="0" presId="urn:microsoft.com/office/officeart/2005/8/layout/lProcess3"/>
    <dgm:cxn modelId="{33FE8007-9830-4CDA-A1A9-31B7C17850A1}" srcId="{DEC931F0-CF00-4B30-8E4D-E4F1241821DE}" destId="{5695FEAB-CA27-4B4C-B89E-AACC7C33DAAB}" srcOrd="1" destOrd="0" parTransId="{192A8E6E-4682-4F62-8F44-67BDC07036D4}" sibTransId="{BDBCA6E0-CC5F-4DF5-8372-D5FE3894B8C3}"/>
    <dgm:cxn modelId="{1D5A8D14-3F09-4ED5-9253-6DA67553171C}" srcId="{DEC931F0-CF00-4B30-8E4D-E4F1241821DE}" destId="{C18FFD7D-0B5E-4201-9232-EA8080D876E4}" srcOrd="3" destOrd="0" parTransId="{24D6C0B3-A54D-4692-AC9B-26381CF5310E}" sibTransId="{42E595D4-90E9-41D0-942D-E1BF1B9D3D29}"/>
    <dgm:cxn modelId="{7C339893-EC08-48BA-8062-7D26DD6C76F4}" type="presOf" srcId="{A695A483-1A50-48EC-839F-D416B6C4EFEE}" destId="{07C8AADD-7EC5-4F3F-A6C2-5EC5F4545F1B}" srcOrd="0" destOrd="0" presId="urn:microsoft.com/office/officeart/2005/8/layout/lProcess3"/>
    <dgm:cxn modelId="{B053B4DE-B8ED-431E-A6AC-6EEC47E1616A}" type="presOf" srcId="{DEC931F0-CF00-4B30-8E4D-E4F1241821DE}" destId="{673A1DCA-88F7-453A-AFBE-4923DC0D23A9}" srcOrd="0" destOrd="0" presId="urn:microsoft.com/office/officeart/2005/8/layout/lProcess3"/>
    <dgm:cxn modelId="{1D08F59A-41B6-4D39-B0ED-3D206DCF973F}" srcId="{DEC931F0-CF00-4B30-8E4D-E4F1241821DE}" destId="{A695A483-1A50-48EC-839F-D416B6C4EFEE}" srcOrd="0" destOrd="0" parTransId="{557C2545-C675-4F98-B38E-3494C0A4FCFB}" sibTransId="{F0F73CE0-306A-438E-A01B-9C920527EE2C}"/>
    <dgm:cxn modelId="{A8C1A12C-6116-4C88-BC87-D72363093175}" type="presOf" srcId="{DD02F938-6572-4437-9891-22D373A12594}" destId="{426BA43C-3E84-4E52-B275-B52848D1DA3F}" srcOrd="0" destOrd="0" presId="urn:microsoft.com/office/officeart/2005/8/layout/lProcess3"/>
    <dgm:cxn modelId="{55AB41F7-557A-46C5-9CD1-82850508FE7E}" srcId="{DEC931F0-CF00-4B30-8E4D-E4F1241821DE}" destId="{E117F32D-62E1-481C-AFA8-4B2C2D044039}" srcOrd="2" destOrd="0" parTransId="{00DA5216-55DB-41FF-B738-01FFC717919F}" sibTransId="{8E5D65D8-7D6D-44E4-9F24-43AE1D1D434B}"/>
    <dgm:cxn modelId="{98F421E2-9CA5-44D1-ADDF-464A5EC98576}" srcId="{DEC931F0-CF00-4B30-8E4D-E4F1241821DE}" destId="{DD02F938-6572-4437-9891-22D373A12594}" srcOrd="4" destOrd="0" parTransId="{6D02E84A-4309-4F82-AB91-231F8910C91C}" sibTransId="{A209A5A5-59FC-466E-A052-855507F6A47E}"/>
    <dgm:cxn modelId="{070CEBFD-7278-43EA-AA75-F5D21DA9BCF3}" type="presOf" srcId="{5695FEAB-CA27-4B4C-B89E-AACC7C33DAAB}" destId="{F3334937-BF98-42AE-9328-77D5A316026D}" srcOrd="0" destOrd="0" presId="urn:microsoft.com/office/officeart/2005/8/layout/lProcess3"/>
    <dgm:cxn modelId="{BCBC37CC-3375-4224-B1C1-994266DEB922}" type="presOf" srcId="{E117F32D-62E1-481C-AFA8-4B2C2D044039}" destId="{93385079-BD20-40E6-8513-D89E2C9EDA3E}" srcOrd="0" destOrd="0" presId="urn:microsoft.com/office/officeart/2005/8/layout/lProcess3"/>
    <dgm:cxn modelId="{F6D530D4-1FBB-4CC5-A18F-66B9DC53D59D}" type="presParOf" srcId="{673A1DCA-88F7-453A-AFBE-4923DC0D23A9}" destId="{785DB435-6987-4BC6-92D5-FD0BB11D1CA0}" srcOrd="0" destOrd="0" presId="urn:microsoft.com/office/officeart/2005/8/layout/lProcess3"/>
    <dgm:cxn modelId="{731A44C5-841D-4368-AA3A-7D0D6E95BA6C}" type="presParOf" srcId="{785DB435-6987-4BC6-92D5-FD0BB11D1CA0}" destId="{07C8AADD-7EC5-4F3F-A6C2-5EC5F4545F1B}" srcOrd="0" destOrd="0" presId="urn:microsoft.com/office/officeart/2005/8/layout/lProcess3"/>
    <dgm:cxn modelId="{7314A04B-75D9-40EA-9946-7B5DC0E7569C}" type="presParOf" srcId="{673A1DCA-88F7-453A-AFBE-4923DC0D23A9}" destId="{5B83DB14-42A1-480C-8DE5-770449127980}" srcOrd="1" destOrd="0" presId="urn:microsoft.com/office/officeart/2005/8/layout/lProcess3"/>
    <dgm:cxn modelId="{2CFA92D3-E726-4A65-BA8F-237BDE37F329}" type="presParOf" srcId="{673A1DCA-88F7-453A-AFBE-4923DC0D23A9}" destId="{E24D4E23-D4B8-4F7E-A6E7-54107FE27A13}" srcOrd="2" destOrd="0" presId="urn:microsoft.com/office/officeart/2005/8/layout/lProcess3"/>
    <dgm:cxn modelId="{2466A615-4E63-4D52-9736-3B61431847A1}" type="presParOf" srcId="{E24D4E23-D4B8-4F7E-A6E7-54107FE27A13}" destId="{F3334937-BF98-42AE-9328-77D5A316026D}" srcOrd="0" destOrd="0" presId="urn:microsoft.com/office/officeart/2005/8/layout/lProcess3"/>
    <dgm:cxn modelId="{C69D2462-4CF3-443C-85CB-A7B3E6833CFF}" type="presParOf" srcId="{673A1DCA-88F7-453A-AFBE-4923DC0D23A9}" destId="{DC56D391-C596-43AB-97F4-53C43F3223F8}" srcOrd="3" destOrd="0" presId="urn:microsoft.com/office/officeart/2005/8/layout/lProcess3"/>
    <dgm:cxn modelId="{C3A5C6E3-6E99-45E5-B32B-9A53CF4EE1DB}" type="presParOf" srcId="{673A1DCA-88F7-453A-AFBE-4923DC0D23A9}" destId="{7D00BF1E-2571-4F62-8B94-F493CA28AB58}" srcOrd="4" destOrd="0" presId="urn:microsoft.com/office/officeart/2005/8/layout/lProcess3"/>
    <dgm:cxn modelId="{EBED1389-CE86-45C7-A184-D6D69CEA9FFA}" type="presParOf" srcId="{7D00BF1E-2571-4F62-8B94-F493CA28AB58}" destId="{93385079-BD20-40E6-8513-D89E2C9EDA3E}" srcOrd="0" destOrd="0" presId="urn:microsoft.com/office/officeart/2005/8/layout/lProcess3"/>
    <dgm:cxn modelId="{071B4DA9-D9EA-4A12-A1EB-E436FA351780}" type="presParOf" srcId="{673A1DCA-88F7-453A-AFBE-4923DC0D23A9}" destId="{59337D9C-4857-4FED-92E7-797EB7DFFCF9}" srcOrd="5" destOrd="0" presId="urn:microsoft.com/office/officeart/2005/8/layout/lProcess3"/>
    <dgm:cxn modelId="{69942134-4F70-4AAC-8F9D-83E6576D5C56}" type="presParOf" srcId="{673A1DCA-88F7-453A-AFBE-4923DC0D23A9}" destId="{1EA5DC8B-7FC4-43EC-8170-86626FF97255}" srcOrd="6" destOrd="0" presId="urn:microsoft.com/office/officeart/2005/8/layout/lProcess3"/>
    <dgm:cxn modelId="{B4018B0F-3530-4BE4-B416-ECDF0CFE8FE6}" type="presParOf" srcId="{1EA5DC8B-7FC4-43EC-8170-86626FF97255}" destId="{46EA39A9-DE4A-49B3-ADC5-44DFA02ED79B}" srcOrd="0" destOrd="0" presId="urn:microsoft.com/office/officeart/2005/8/layout/lProcess3"/>
    <dgm:cxn modelId="{866844C3-E094-466A-A297-E14C912F3C41}" type="presParOf" srcId="{673A1DCA-88F7-453A-AFBE-4923DC0D23A9}" destId="{C0EC25C7-35A4-4514-A587-B0A5BEBF02C4}" srcOrd="7" destOrd="0" presId="urn:microsoft.com/office/officeart/2005/8/layout/lProcess3"/>
    <dgm:cxn modelId="{07928CB6-F35A-442D-BA15-85C4361FA455}" type="presParOf" srcId="{673A1DCA-88F7-453A-AFBE-4923DC0D23A9}" destId="{81ABF986-5C3B-4084-BC23-E67F9CCD307B}" srcOrd="8" destOrd="0" presId="urn:microsoft.com/office/officeart/2005/8/layout/lProcess3"/>
    <dgm:cxn modelId="{CB421DED-6E7D-41B4-BB0A-34ACC2708A7D}" type="presParOf" srcId="{81ABF986-5C3B-4084-BC23-E67F9CCD307B}" destId="{426BA43C-3E84-4E52-B275-B52848D1DA3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7D3697F-4FDC-4226-BF12-FE554E9A8ED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2E4EC0E-AE25-402C-B605-DCCFD8CC6A99}">
      <dgm:prSet custT="1"/>
      <dgm:spPr/>
      <dgm:t>
        <a:bodyPr/>
        <a:lstStyle/>
        <a:p>
          <a:pPr rtl="0"/>
          <a:r>
            <a:rPr lang="pt-BR" sz="3200" b="1" dirty="0" smtClean="0"/>
            <a:t>AUTORIZAÇÕES</a:t>
          </a:r>
          <a:endParaRPr lang="pt-BR" sz="3200" b="1" dirty="0"/>
        </a:p>
      </dgm:t>
    </dgm:pt>
    <dgm:pt modelId="{92866B9F-0DC1-4932-B119-39905BA2856C}" type="parTrans" cxnId="{1B08F1AE-8103-493D-9832-AC66767C033F}">
      <dgm:prSet/>
      <dgm:spPr/>
      <dgm:t>
        <a:bodyPr/>
        <a:lstStyle/>
        <a:p>
          <a:endParaRPr lang="pt-BR"/>
        </a:p>
      </dgm:t>
    </dgm:pt>
    <dgm:pt modelId="{431876C8-E03A-4D82-B324-87AAE83C4C9A}" type="sibTrans" cxnId="{1B08F1AE-8103-493D-9832-AC66767C033F}">
      <dgm:prSet/>
      <dgm:spPr/>
      <dgm:t>
        <a:bodyPr/>
        <a:lstStyle/>
        <a:p>
          <a:endParaRPr lang="pt-BR"/>
        </a:p>
      </dgm:t>
    </dgm:pt>
    <dgm:pt modelId="{394C2DD1-AD28-40C1-86C5-3D1A7DA6FD1F}">
      <dgm:prSet custT="1"/>
      <dgm:spPr/>
      <dgm:t>
        <a:bodyPr/>
        <a:lstStyle/>
        <a:p>
          <a:pPr rtl="0"/>
          <a:r>
            <a:rPr lang="pt-BR" sz="2000" b="1" dirty="0" smtClean="0"/>
            <a:t>PESQUISA E DESENVOLVIMENTO </a:t>
          </a:r>
          <a:r>
            <a:rPr lang="pt-BR" sz="2000" dirty="0" smtClean="0"/>
            <a:t>– Deve ser comunicado ao órgão responsável, que tem 90 dias para autorizar ou não. A não manifestação significa aceitação.</a:t>
          </a:r>
          <a:endParaRPr lang="pt-BR" sz="2000" dirty="0"/>
        </a:p>
      </dgm:t>
    </dgm:pt>
    <dgm:pt modelId="{A4ACC9BC-6095-4B36-A2F8-22D64A92E2CA}" type="parTrans" cxnId="{A5596DE6-735D-46DB-B653-A01518313E74}">
      <dgm:prSet/>
      <dgm:spPr/>
      <dgm:t>
        <a:bodyPr/>
        <a:lstStyle/>
        <a:p>
          <a:endParaRPr lang="pt-BR"/>
        </a:p>
      </dgm:t>
    </dgm:pt>
    <dgm:pt modelId="{7EDA798C-46BB-4F77-9127-202CC559ECF1}" type="sibTrans" cxnId="{A5596DE6-735D-46DB-B653-A01518313E74}">
      <dgm:prSet/>
      <dgm:spPr/>
      <dgm:t>
        <a:bodyPr/>
        <a:lstStyle/>
        <a:p>
          <a:endParaRPr lang="pt-BR"/>
        </a:p>
      </dgm:t>
    </dgm:pt>
    <dgm:pt modelId="{85A03004-BADD-45A2-BC14-5BF073B69A6F}">
      <dgm:prSet custT="1"/>
      <dgm:spPr/>
      <dgm:t>
        <a:bodyPr/>
        <a:lstStyle/>
        <a:p>
          <a:pPr rtl="0"/>
          <a:r>
            <a:rPr lang="pt-BR" sz="2000" b="1" dirty="0" smtClean="0"/>
            <a:t>PESQUISA ENVOLVENDO SERES VIVOS </a:t>
          </a:r>
          <a:r>
            <a:rPr lang="pt-BR" sz="2000" dirty="0" smtClean="0"/>
            <a:t>– Exige a aprovação do Comitê de Ética em Pesquisa de cada instituição pública ou privada.</a:t>
          </a:r>
          <a:endParaRPr lang="pt-BR" sz="2000" dirty="0"/>
        </a:p>
      </dgm:t>
    </dgm:pt>
    <dgm:pt modelId="{A228746B-7CDC-409D-A76E-84A8CE1F6CF9}" type="parTrans" cxnId="{4FF00358-0BDD-4AB2-A0B2-C01DD02D4B71}">
      <dgm:prSet/>
      <dgm:spPr/>
      <dgm:t>
        <a:bodyPr/>
        <a:lstStyle/>
        <a:p>
          <a:endParaRPr lang="pt-BR"/>
        </a:p>
      </dgm:t>
    </dgm:pt>
    <dgm:pt modelId="{29D5C4D8-CF5D-40FA-B0B5-DB45B501FCE3}" type="sibTrans" cxnId="{4FF00358-0BDD-4AB2-A0B2-C01DD02D4B71}">
      <dgm:prSet/>
      <dgm:spPr/>
      <dgm:t>
        <a:bodyPr/>
        <a:lstStyle/>
        <a:p>
          <a:endParaRPr lang="pt-BR"/>
        </a:p>
      </dgm:t>
    </dgm:pt>
    <dgm:pt modelId="{AA7DD528-EC8B-4252-8B6F-28E71D3F2516}">
      <dgm:prSet custT="1"/>
      <dgm:spPr/>
      <dgm:t>
        <a:bodyPr/>
        <a:lstStyle/>
        <a:p>
          <a:pPr rtl="0"/>
          <a:r>
            <a:rPr lang="pt-BR" sz="2000" b="1" dirty="0" smtClean="0"/>
            <a:t>COMERCIALIZAÇÃO </a:t>
          </a:r>
          <a:r>
            <a:rPr lang="pt-BR" sz="2000" dirty="0" smtClean="0"/>
            <a:t>– Deve ser autorizada pelos órgãos competentes de saúde e de meio ambiente.</a:t>
          </a:r>
          <a:endParaRPr lang="pt-BR" sz="2000" dirty="0"/>
        </a:p>
      </dgm:t>
    </dgm:pt>
    <dgm:pt modelId="{FC335416-0680-4969-A858-D5171CB0FD44}" type="parTrans" cxnId="{8F7126ED-2869-4F70-9D7C-7B959EF9F855}">
      <dgm:prSet/>
      <dgm:spPr/>
      <dgm:t>
        <a:bodyPr/>
        <a:lstStyle/>
        <a:p>
          <a:endParaRPr lang="pt-BR"/>
        </a:p>
      </dgm:t>
    </dgm:pt>
    <dgm:pt modelId="{891AFAC1-A6FD-40A5-AB37-C40A1810EBC3}" type="sibTrans" cxnId="{8F7126ED-2869-4F70-9D7C-7B959EF9F855}">
      <dgm:prSet/>
      <dgm:spPr/>
      <dgm:t>
        <a:bodyPr/>
        <a:lstStyle/>
        <a:p>
          <a:endParaRPr lang="pt-BR"/>
        </a:p>
      </dgm:t>
    </dgm:pt>
    <dgm:pt modelId="{1CAFBDBA-1C59-421F-AD5F-76DBD1F8334E}" type="pres">
      <dgm:prSet presAssocID="{57D3697F-4FDC-4226-BF12-FE554E9A8ED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2CAFACEA-BA42-454C-831E-ADCD0E816309}" type="pres">
      <dgm:prSet presAssocID="{57D3697F-4FDC-4226-BF12-FE554E9A8EDE}" presName="pyramid" presStyleLbl="node1" presStyleIdx="0" presStyleCnt="1"/>
      <dgm:spPr/>
    </dgm:pt>
    <dgm:pt modelId="{235417B4-C8A2-40FB-AA3E-354D8702C658}" type="pres">
      <dgm:prSet presAssocID="{57D3697F-4FDC-4226-BF12-FE554E9A8EDE}" presName="theList" presStyleCnt="0"/>
      <dgm:spPr/>
    </dgm:pt>
    <dgm:pt modelId="{9666E62B-D75B-46CB-AB51-2372BC9B8021}" type="pres">
      <dgm:prSet presAssocID="{42E4EC0E-AE25-402C-B605-DCCFD8CC6A99}" presName="aNode" presStyleLbl="fgAcc1" presStyleIdx="0" presStyleCnt="4" custLinFactNeighborX="939" custLinFactNeighborY="612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08AA8D-17B2-4034-AB29-1C5195B5FDAE}" type="pres">
      <dgm:prSet presAssocID="{42E4EC0E-AE25-402C-B605-DCCFD8CC6A99}" presName="aSpace" presStyleCnt="0"/>
      <dgm:spPr/>
    </dgm:pt>
    <dgm:pt modelId="{DDA77ACD-1014-4598-A008-BEB3F29BBC2B}" type="pres">
      <dgm:prSet presAssocID="{394C2DD1-AD28-40C1-86C5-3D1A7DA6FD1F}" presName="aNode" presStyleLbl="fgAcc1" presStyleIdx="1" presStyleCnt="4" custScaleX="168618" custScaleY="142382" custLinFactY="15537" custLinFactNeighborX="-13416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67F712-8B22-4EE7-A586-246E9E7DCD23}" type="pres">
      <dgm:prSet presAssocID="{394C2DD1-AD28-40C1-86C5-3D1A7DA6FD1F}" presName="aSpace" presStyleCnt="0"/>
      <dgm:spPr/>
    </dgm:pt>
    <dgm:pt modelId="{CBFA0FC3-EBE3-45B1-9766-C21FE73BC50A}" type="pres">
      <dgm:prSet presAssocID="{85A03004-BADD-45A2-BC14-5BF073B69A6F}" presName="aNode" presStyleLbl="fgAcc1" presStyleIdx="2" presStyleCnt="4" custScaleX="168618" custLinFactY="20110" custLinFactNeighborX="-13416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909D24-5450-47E2-8584-6B7B72F59D03}" type="pres">
      <dgm:prSet presAssocID="{85A03004-BADD-45A2-BC14-5BF073B69A6F}" presName="aSpace" presStyleCnt="0"/>
      <dgm:spPr/>
    </dgm:pt>
    <dgm:pt modelId="{295E8D36-81B6-4C08-8419-B6405C4A6267}" type="pres">
      <dgm:prSet presAssocID="{AA7DD528-EC8B-4252-8B6F-28E71D3F2516}" presName="aNode" presStyleLbl="fgAcc1" presStyleIdx="3" presStyleCnt="4" custScaleX="169227" custLinFactY="22773" custLinFactNeighborX="-13111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7999BE-564B-45B7-82FE-E22B91FCF777}" type="pres">
      <dgm:prSet presAssocID="{AA7DD528-EC8B-4252-8B6F-28E71D3F2516}" presName="aSpace" presStyleCnt="0"/>
      <dgm:spPr/>
    </dgm:pt>
  </dgm:ptLst>
  <dgm:cxnLst>
    <dgm:cxn modelId="{C9D84549-BB25-47FF-98A5-2A484A96D3CE}" type="presOf" srcId="{42E4EC0E-AE25-402C-B605-DCCFD8CC6A99}" destId="{9666E62B-D75B-46CB-AB51-2372BC9B8021}" srcOrd="0" destOrd="0" presId="urn:microsoft.com/office/officeart/2005/8/layout/pyramid2"/>
    <dgm:cxn modelId="{E4988654-1AB6-4A37-8536-F51E52359E83}" type="presOf" srcId="{57D3697F-4FDC-4226-BF12-FE554E9A8EDE}" destId="{1CAFBDBA-1C59-421F-AD5F-76DBD1F8334E}" srcOrd="0" destOrd="0" presId="urn:microsoft.com/office/officeart/2005/8/layout/pyramid2"/>
    <dgm:cxn modelId="{4FF00358-0BDD-4AB2-A0B2-C01DD02D4B71}" srcId="{57D3697F-4FDC-4226-BF12-FE554E9A8EDE}" destId="{85A03004-BADD-45A2-BC14-5BF073B69A6F}" srcOrd="2" destOrd="0" parTransId="{A228746B-7CDC-409D-A76E-84A8CE1F6CF9}" sibTransId="{29D5C4D8-CF5D-40FA-B0B5-DB45B501FCE3}"/>
    <dgm:cxn modelId="{1B08F1AE-8103-493D-9832-AC66767C033F}" srcId="{57D3697F-4FDC-4226-BF12-FE554E9A8EDE}" destId="{42E4EC0E-AE25-402C-B605-DCCFD8CC6A99}" srcOrd="0" destOrd="0" parTransId="{92866B9F-0DC1-4932-B119-39905BA2856C}" sibTransId="{431876C8-E03A-4D82-B324-87AAE83C4C9A}"/>
    <dgm:cxn modelId="{B29303B5-5CAE-47AC-9DCF-2FB0682A551A}" type="presOf" srcId="{394C2DD1-AD28-40C1-86C5-3D1A7DA6FD1F}" destId="{DDA77ACD-1014-4598-A008-BEB3F29BBC2B}" srcOrd="0" destOrd="0" presId="urn:microsoft.com/office/officeart/2005/8/layout/pyramid2"/>
    <dgm:cxn modelId="{8F7126ED-2869-4F70-9D7C-7B959EF9F855}" srcId="{57D3697F-4FDC-4226-BF12-FE554E9A8EDE}" destId="{AA7DD528-EC8B-4252-8B6F-28E71D3F2516}" srcOrd="3" destOrd="0" parTransId="{FC335416-0680-4969-A858-D5171CB0FD44}" sibTransId="{891AFAC1-A6FD-40A5-AB37-C40A1810EBC3}"/>
    <dgm:cxn modelId="{92627D43-348E-41E1-8DE0-FEC2CDE48D6B}" type="presOf" srcId="{85A03004-BADD-45A2-BC14-5BF073B69A6F}" destId="{CBFA0FC3-EBE3-45B1-9766-C21FE73BC50A}" srcOrd="0" destOrd="0" presId="urn:microsoft.com/office/officeart/2005/8/layout/pyramid2"/>
    <dgm:cxn modelId="{2CF99BD7-9A10-4147-826D-1BCA89BFA4B3}" type="presOf" srcId="{AA7DD528-EC8B-4252-8B6F-28E71D3F2516}" destId="{295E8D36-81B6-4C08-8419-B6405C4A6267}" srcOrd="0" destOrd="0" presId="urn:microsoft.com/office/officeart/2005/8/layout/pyramid2"/>
    <dgm:cxn modelId="{A5596DE6-735D-46DB-B653-A01518313E74}" srcId="{57D3697F-4FDC-4226-BF12-FE554E9A8EDE}" destId="{394C2DD1-AD28-40C1-86C5-3D1A7DA6FD1F}" srcOrd="1" destOrd="0" parTransId="{A4ACC9BC-6095-4B36-A2F8-22D64A92E2CA}" sibTransId="{7EDA798C-46BB-4F77-9127-202CC559ECF1}"/>
    <dgm:cxn modelId="{596D5D84-2850-4A52-9936-CAA2D4605670}" type="presParOf" srcId="{1CAFBDBA-1C59-421F-AD5F-76DBD1F8334E}" destId="{2CAFACEA-BA42-454C-831E-ADCD0E816309}" srcOrd="0" destOrd="0" presId="urn:microsoft.com/office/officeart/2005/8/layout/pyramid2"/>
    <dgm:cxn modelId="{EC154190-06B7-4ABC-B91A-486B565EE72D}" type="presParOf" srcId="{1CAFBDBA-1C59-421F-AD5F-76DBD1F8334E}" destId="{235417B4-C8A2-40FB-AA3E-354D8702C658}" srcOrd="1" destOrd="0" presId="urn:microsoft.com/office/officeart/2005/8/layout/pyramid2"/>
    <dgm:cxn modelId="{1B77E49A-C0B0-4FC8-8B04-992D646FA6AE}" type="presParOf" srcId="{235417B4-C8A2-40FB-AA3E-354D8702C658}" destId="{9666E62B-D75B-46CB-AB51-2372BC9B8021}" srcOrd="0" destOrd="0" presId="urn:microsoft.com/office/officeart/2005/8/layout/pyramid2"/>
    <dgm:cxn modelId="{F756C3E0-2B4E-44C6-AA8A-E320548A650C}" type="presParOf" srcId="{235417B4-C8A2-40FB-AA3E-354D8702C658}" destId="{1C08AA8D-17B2-4034-AB29-1C5195B5FDAE}" srcOrd="1" destOrd="0" presId="urn:microsoft.com/office/officeart/2005/8/layout/pyramid2"/>
    <dgm:cxn modelId="{81EF82BB-08CD-4A72-AFD3-38BBE17AB0E0}" type="presParOf" srcId="{235417B4-C8A2-40FB-AA3E-354D8702C658}" destId="{DDA77ACD-1014-4598-A008-BEB3F29BBC2B}" srcOrd="2" destOrd="0" presId="urn:microsoft.com/office/officeart/2005/8/layout/pyramid2"/>
    <dgm:cxn modelId="{7D3A098A-9D49-436B-BC6C-E47002C7909D}" type="presParOf" srcId="{235417B4-C8A2-40FB-AA3E-354D8702C658}" destId="{FE67F712-8B22-4EE7-A586-246E9E7DCD23}" srcOrd="3" destOrd="0" presId="urn:microsoft.com/office/officeart/2005/8/layout/pyramid2"/>
    <dgm:cxn modelId="{85B511D4-4C5A-4D07-BB81-F826AA56753F}" type="presParOf" srcId="{235417B4-C8A2-40FB-AA3E-354D8702C658}" destId="{CBFA0FC3-EBE3-45B1-9766-C21FE73BC50A}" srcOrd="4" destOrd="0" presId="urn:microsoft.com/office/officeart/2005/8/layout/pyramid2"/>
    <dgm:cxn modelId="{AE9D6A2A-8BCF-4747-B967-77050AA6E5C3}" type="presParOf" srcId="{235417B4-C8A2-40FB-AA3E-354D8702C658}" destId="{C1909D24-5450-47E2-8584-6B7B72F59D03}" srcOrd="5" destOrd="0" presId="urn:microsoft.com/office/officeart/2005/8/layout/pyramid2"/>
    <dgm:cxn modelId="{FA59C1D3-D3A3-4163-A280-88A821FDC511}" type="presParOf" srcId="{235417B4-C8A2-40FB-AA3E-354D8702C658}" destId="{295E8D36-81B6-4C08-8419-B6405C4A6267}" srcOrd="6" destOrd="0" presId="urn:microsoft.com/office/officeart/2005/8/layout/pyramid2"/>
    <dgm:cxn modelId="{514448E3-3ABB-4384-BFE7-4338BC4D8A59}" type="presParOf" srcId="{235417B4-C8A2-40FB-AA3E-354D8702C658}" destId="{687999BE-564B-45B7-82FE-E22B91FCF77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3F4E6A5-1E27-420D-9044-7EC275DD71D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EB4D25B-CF44-47EE-A37E-58D3EE496FA3}">
      <dgm:prSet custT="1"/>
      <dgm:spPr/>
      <dgm:t>
        <a:bodyPr/>
        <a:lstStyle/>
        <a:p>
          <a:pPr rtl="0"/>
          <a:r>
            <a:rPr lang="pt-BR" sz="1600" b="1" dirty="0" smtClean="0">
              <a:solidFill>
                <a:schemeClr val="tx1"/>
              </a:solidFill>
            </a:rPr>
            <a:t>MONITORAMENTO</a:t>
          </a:r>
          <a:endParaRPr lang="pt-BR" sz="1600" dirty="0">
            <a:solidFill>
              <a:schemeClr val="tx1"/>
            </a:solidFill>
          </a:endParaRPr>
        </a:p>
      </dgm:t>
    </dgm:pt>
    <dgm:pt modelId="{D2AD2297-B54D-49B3-B90A-36E4B7F616D8}" type="parTrans" cxnId="{4706C718-54AB-42D1-9185-79F2D5ABE9E5}">
      <dgm:prSet/>
      <dgm:spPr/>
      <dgm:t>
        <a:bodyPr/>
        <a:lstStyle/>
        <a:p>
          <a:endParaRPr lang="pt-BR"/>
        </a:p>
      </dgm:t>
    </dgm:pt>
    <dgm:pt modelId="{30DB5E51-2024-4596-BECB-F3D1241A89C4}" type="sibTrans" cxnId="{4706C718-54AB-42D1-9185-79F2D5ABE9E5}">
      <dgm:prSet/>
      <dgm:spPr/>
      <dgm:t>
        <a:bodyPr/>
        <a:lstStyle/>
        <a:p>
          <a:endParaRPr lang="pt-BR"/>
        </a:p>
      </dgm:t>
    </dgm:pt>
    <dgm:pt modelId="{A08FD909-5523-4E2C-8F31-D8C8CCE6A601}">
      <dgm:prSet custT="1"/>
      <dgm:spPr/>
      <dgm:t>
        <a:bodyPr/>
        <a:lstStyle/>
        <a:p>
          <a:pPr rtl="0"/>
          <a:r>
            <a:rPr lang="pt-BR" sz="2000" dirty="0" smtClean="0">
              <a:solidFill>
                <a:schemeClr val="tx1"/>
              </a:solidFill>
            </a:rPr>
            <a:t>O Poder Público poderá determinar a adoção de planos de monitoramento específicos para processos, produtos nanotecnológicos ou de seus derivados, quando considerar que estes poderão causar danos ao meio ambiente ou à saúde humana ou animal.</a:t>
          </a:r>
          <a:endParaRPr lang="pt-BR" sz="2000" dirty="0">
            <a:solidFill>
              <a:schemeClr val="tx1"/>
            </a:solidFill>
          </a:endParaRPr>
        </a:p>
      </dgm:t>
    </dgm:pt>
    <dgm:pt modelId="{8DADC7E9-55C0-4ADF-91A7-4171F91AF8BC}" type="parTrans" cxnId="{B865ED95-6FBD-4BF3-BAD2-B82B38394134}">
      <dgm:prSet/>
      <dgm:spPr/>
      <dgm:t>
        <a:bodyPr/>
        <a:lstStyle/>
        <a:p>
          <a:endParaRPr lang="pt-BR"/>
        </a:p>
      </dgm:t>
    </dgm:pt>
    <dgm:pt modelId="{333AF234-06B9-4D54-9157-138248D0D328}" type="sibTrans" cxnId="{B865ED95-6FBD-4BF3-BAD2-B82B38394134}">
      <dgm:prSet/>
      <dgm:spPr/>
      <dgm:t>
        <a:bodyPr/>
        <a:lstStyle/>
        <a:p>
          <a:endParaRPr lang="pt-BR"/>
        </a:p>
      </dgm:t>
    </dgm:pt>
    <dgm:pt modelId="{F8A1F9C9-2045-47BC-B33C-B37B073EE84E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sz="1600" b="1" dirty="0" smtClean="0">
              <a:solidFill>
                <a:schemeClr val="bg1"/>
              </a:solidFill>
            </a:rPr>
            <a:t>PLANOS DE MONITORAMENTO ESPECÍFICOS</a:t>
          </a:r>
          <a:endParaRPr lang="pt-BR" sz="1600" b="1" dirty="0">
            <a:solidFill>
              <a:schemeClr val="bg1"/>
            </a:solidFill>
          </a:endParaRPr>
        </a:p>
      </dgm:t>
    </dgm:pt>
    <dgm:pt modelId="{4C5E3662-69F3-4B41-AF41-BC9572C5C8DC}" type="parTrans" cxnId="{BB6F0F19-7364-4E4D-81F6-E9AF6AC94FA4}">
      <dgm:prSet/>
      <dgm:spPr/>
      <dgm:t>
        <a:bodyPr/>
        <a:lstStyle/>
        <a:p>
          <a:endParaRPr lang="pt-BR"/>
        </a:p>
      </dgm:t>
    </dgm:pt>
    <dgm:pt modelId="{618D6692-C5A5-4141-BDD3-A31FD3300FD3}" type="sibTrans" cxnId="{BB6F0F19-7364-4E4D-81F6-E9AF6AC94FA4}">
      <dgm:prSet/>
      <dgm:spPr/>
      <dgm:t>
        <a:bodyPr/>
        <a:lstStyle/>
        <a:p>
          <a:endParaRPr lang="pt-BR"/>
        </a:p>
      </dgm:t>
    </dgm:pt>
    <dgm:pt modelId="{1054122F-C449-4F3A-8502-EC241E6CECA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sz="2000" b="1" dirty="0" smtClean="0">
              <a:solidFill>
                <a:schemeClr val="bg1"/>
              </a:solidFill>
            </a:rPr>
            <a:t>1) Deverão ser apresentados e discutidos em audiência pública, antes de serem encaminhados aos requerentes de registro.</a:t>
          </a:r>
        </a:p>
        <a:p>
          <a:pPr rtl="0"/>
          <a:r>
            <a:rPr lang="pt-BR" sz="2000" b="1" dirty="0" smtClean="0">
              <a:solidFill>
                <a:schemeClr val="bg1"/>
              </a:solidFill>
            </a:rPr>
            <a:t>2) Poderão ser implementados por entidades públicas ou particulares.</a:t>
          </a:r>
          <a:endParaRPr lang="pt-BR" sz="2000" dirty="0" smtClean="0">
            <a:solidFill>
              <a:schemeClr val="bg1"/>
            </a:solidFill>
          </a:endParaRPr>
        </a:p>
        <a:p>
          <a:pPr rtl="0"/>
          <a:r>
            <a:rPr lang="pt-BR" sz="2000" b="1" dirty="0" smtClean="0">
              <a:solidFill>
                <a:schemeClr val="bg1"/>
              </a:solidFill>
            </a:rPr>
            <a:t>3) O Poder Público fiscalizará sua implementação.</a:t>
          </a:r>
          <a:endParaRPr lang="pt-BR" sz="2000" dirty="0">
            <a:solidFill>
              <a:schemeClr val="bg1"/>
            </a:solidFill>
          </a:endParaRPr>
        </a:p>
      </dgm:t>
    </dgm:pt>
    <dgm:pt modelId="{B3BBA038-AF94-4562-9EEE-8C5967690BBC}" type="parTrans" cxnId="{452C80E2-4006-44E5-A585-B3C484828720}">
      <dgm:prSet/>
      <dgm:spPr/>
      <dgm:t>
        <a:bodyPr/>
        <a:lstStyle/>
        <a:p>
          <a:endParaRPr lang="pt-BR"/>
        </a:p>
      </dgm:t>
    </dgm:pt>
    <dgm:pt modelId="{D20CD2A8-F9C6-4CFE-8BBA-4E265CD6E980}" type="sibTrans" cxnId="{452C80E2-4006-44E5-A585-B3C484828720}">
      <dgm:prSet/>
      <dgm:spPr/>
      <dgm:t>
        <a:bodyPr/>
        <a:lstStyle/>
        <a:p>
          <a:endParaRPr lang="pt-BR"/>
        </a:p>
      </dgm:t>
    </dgm:pt>
    <dgm:pt modelId="{47F4AFD4-A857-4374-BF9F-1877B381E6FC}">
      <dgm:prSet/>
      <dgm:spPr/>
      <dgm:t>
        <a:bodyPr/>
        <a:lstStyle/>
        <a:p>
          <a:endParaRPr lang="pt-BR"/>
        </a:p>
      </dgm:t>
    </dgm:pt>
    <dgm:pt modelId="{D8F5A9ED-BCD0-451D-AE80-D541375737B8}" type="parTrans" cxnId="{5D458F24-A428-465E-8762-6F92829BDEBA}">
      <dgm:prSet/>
      <dgm:spPr/>
      <dgm:t>
        <a:bodyPr/>
        <a:lstStyle/>
        <a:p>
          <a:endParaRPr lang="pt-BR"/>
        </a:p>
      </dgm:t>
    </dgm:pt>
    <dgm:pt modelId="{AC0539D2-9B23-493B-8C5D-DB7C2A8BD084}" type="sibTrans" cxnId="{5D458F24-A428-465E-8762-6F92829BDEBA}">
      <dgm:prSet/>
      <dgm:spPr/>
      <dgm:t>
        <a:bodyPr/>
        <a:lstStyle/>
        <a:p>
          <a:endParaRPr lang="pt-BR"/>
        </a:p>
      </dgm:t>
    </dgm:pt>
    <dgm:pt modelId="{AE07AEAB-B04F-4FD3-BCC0-96A6A7D618AC}">
      <dgm:prSet/>
      <dgm:spPr/>
      <dgm:t>
        <a:bodyPr/>
        <a:lstStyle/>
        <a:p>
          <a:endParaRPr lang="pt-BR"/>
        </a:p>
      </dgm:t>
    </dgm:pt>
    <dgm:pt modelId="{9F5FAE9F-C267-47AF-A259-425BD526069A}" type="parTrans" cxnId="{8B76C122-E192-4B8D-A518-8A624CDF2496}">
      <dgm:prSet/>
      <dgm:spPr/>
      <dgm:t>
        <a:bodyPr/>
        <a:lstStyle/>
        <a:p>
          <a:endParaRPr lang="pt-BR"/>
        </a:p>
      </dgm:t>
    </dgm:pt>
    <dgm:pt modelId="{155FE5EC-0332-4E84-912E-432600ECFDCE}" type="sibTrans" cxnId="{8B76C122-E192-4B8D-A518-8A624CDF2496}">
      <dgm:prSet/>
      <dgm:spPr/>
      <dgm:t>
        <a:bodyPr/>
        <a:lstStyle/>
        <a:p>
          <a:endParaRPr lang="pt-BR"/>
        </a:p>
      </dgm:t>
    </dgm:pt>
    <dgm:pt modelId="{C3430D61-61A2-4E10-8FFE-0C89A7D35366}" type="pres">
      <dgm:prSet presAssocID="{83F4E6A5-1E27-420D-9044-7EC275DD71D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6FA0A17-C0EE-4B29-AF83-516F9F8F69AE}" type="pres">
      <dgm:prSet presAssocID="{83F4E6A5-1E27-420D-9044-7EC275DD71DA}" presName="diamond" presStyleLbl="bgShp" presStyleIdx="0" presStyleCnt="1" custLinFactNeighborX="-26254" custLinFactNeighborY="-1351"/>
      <dgm:spPr/>
    </dgm:pt>
    <dgm:pt modelId="{6DE43569-221B-4B1A-AD01-24D1E5AA4C8E}" type="pres">
      <dgm:prSet presAssocID="{83F4E6A5-1E27-420D-9044-7EC275DD71DA}" presName="quad1" presStyleLbl="node1" presStyleIdx="0" presStyleCnt="4" custScaleY="84769" custLinFactNeighborX="-52833" custLinFactNeighborY="6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5B0A88-12CB-44ED-B5F8-2CEA2FC8C003}" type="pres">
      <dgm:prSet presAssocID="{83F4E6A5-1E27-420D-9044-7EC275DD71DA}" presName="quad2" presStyleLbl="node1" presStyleIdx="1" presStyleCnt="4" custScaleX="276293" custScaleY="121552" custLinFactNeighborX="28085" custLinFactNeighborY="-31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C3538F-CC5E-4430-8DCF-4CD47C9B0CBC}" type="pres">
      <dgm:prSet presAssocID="{83F4E6A5-1E27-420D-9044-7EC275DD71DA}" presName="quad3" presStyleLbl="node1" presStyleIdx="2" presStyleCnt="4" custScaleX="104288" custScaleY="86743" custLinFactNeighborX="-55114" custLinFactNeighborY="235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EC8494-AAD5-4C21-82FE-19DAD1D362E9}" type="pres">
      <dgm:prSet presAssocID="{83F4E6A5-1E27-420D-9044-7EC275DD71DA}" presName="quad4" presStyleLbl="node1" presStyleIdx="3" presStyleCnt="4" custScaleX="281240" custLinFactNeighborX="28331" custLinFactNeighborY="169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BE6FF15-9A05-47FD-A847-851CAF8B39C4}" type="presOf" srcId="{AEB4D25B-CF44-47EE-A37E-58D3EE496FA3}" destId="{6DE43569-221B-4B1A-AD01-24D1E5AA4C8E}" srcOrd="0" destOrd="0" presId="urn:microsoft.com/office/officeart/2005/8/layout/matrix3"/>
    <dgm:cxn modelId="{F8090544-B0DD-46D3-A2AC-528A7129C9C5}" type="presOf" srcId="{1054122F-C449-4F3A-8502-EC241E6CECAD}" destId="{01EC8494-AAD5-4C21-82FE-19DAD1D362E9}" srcOrd="0" destOrd="0" presId="urn:microsoft.com/office/officeart/2005/8/layout/matrix3"/>
    <dgm:cxn modelId="{0656B3F2-3F3F-4084-A621-0D8B84A11120}" type="presOf" srcId="{A08FD909-5523-4E2C-8F31-D8C8CCE6A601}" destId="{C55B0A88-12CB-44ED-B5F8-2CEA2FC8C003}" srcOrd="0" destOrd="0" presId="urn:microsoft.com/office/officeart/2005/8/layout/matrix3"/>
    <dgm:cxn modelId="{5D458F24-A428-465E-8762-6F92829BDEBA}" srcId="{83F4E6A5-1E27-420D-9044-7EC275DD71DA}" destId="{47F4AFD4-A857-4374-BF9F-1877B381E6FC}" srcOrd="4" destOrd="0" parTransId="{D8F5A9ED-BCD0-451D-AE80-D541375737B8}" sibTransId="{AC0539D2-9B23-493B-8C5D-DB7C2A8BD084}"/>
    <dgm:cxn modelId="{BB6F0F19-7364-4E4D-81F6-E9AF6AC94FA4}" srcId="{83F4E6A5-1E27-420D-9044-7EC275DD71DA}" destId="{F8A1F9C9-2045-47BC-B33C-B37B073EE84E}" srcOrd="2" destOrd="0" parTransId="{4C5E3662-69F3-4B41-AF41-BC9572C5C8DC}" sibTransId="{618D6692-C5A5-4141-BDD3-A31FD3300FD3}"/>
    <dgm:cxn modelId="{45B3CB5B-0B1A-4323-949F-00C7E27697BC}" type="presOf" srcId="{83F4E6A5-1E27-420D-9044-7EC275DD71DA}" destId="{C3430D61-61A2-4E10-8FFE-0C89A7D35366}" srcOrd="0" destOrd="0" presId="urn:microsoft.com/office/officeart/2005/8/layout/matrix3"/>
    <dgm:cxn modelId="{452C80E2-4006-44E5-A585-B3C484828720}" srcId="{83F4E6A5-1E27-420D-9044-7EC275DD71DA}" destId="{1054122F-C449-4F3A-8502-EC241E6CECAD}" srcOrd="3" destOrd="0" parTransId="{B3BBA038-AF94-4562-9EEE-8C5967690BBC}" sibTransId="{D20CD2A8-F9C6-4CFE-8BBA-4E265CD6E980}"/>
    <dgm:cxn modelId="{B865ED95-6FBD-4BF3-BAD2-B82B38394134}" srcId="{83F4E6A5-1E27-420D-9044-7EC275DD71DA}" destId="{A08FD909-5523-4E2C-8F31-D8C8CCE6A601}" srcOrd="1" destOrd="0" parTransId="{8DADC7E9-55C0-4ADF-91A7-4171F91AF8BC}" sibTransId="{333AF234-06B9-4D54-9157-138248D0D328}"/>
    <dgm:cxn modelId="{4706C718-54AB-42D1-9185-79F2D5ABE9E5}" srcId="{83F4E6A5-1E27-420D-9044-7EC275DD71DA}" destId="{AEB4D25B-CF44-47EE-A37E-58D3EE496FA3}" srcOrd="0" destOrd="0" parTransId="{D2AD2297-B54D-49B3-B90A-36E4B7F616D8}" sibTransId="{30DB5E51-2024-4596-BECB-F3D1241A89C4}"/>
    <dgm:cxn modelId="{8B76C122-E192-4B8D-A518-8A624CDF2496}" srcId="{83F4E6A5-1E27-420D-9044-7EC275DD71DA}" destId="{AE07AEAB-B04F-4FD3-BCC0-96A6A7D618AC}" srcOrd="5" destOrd="0" parTransId="{9F5FAE9F-C267-47AF-A259-425BD526069A}" sibTransId="{155FE5EC-0332-4E84-912E-432600ECFDCE}"/>
    <dgm:cxn modelId="{06210FCA-72BE-4C96-A43E-679F5C8B72B9}" type="presOf" srcId="{F8A1F9C9-2045-47BC-B33C-B37B073EE84E}" destId="{17C3538F-CC5E-4430-8DCF-4CD47C9B0CBC}" srcOrd="0" destOrd="0" presId="urn:microsoft.com/office/officeart/2005/8/layout/matrix3"/>
    <dgm:cxn modelId="{3F8C9D95-87C8-447D-8E03-D02AACCEB924}" type="presParOf" srcId="{C3430D61-61A2-4E10-8FFE-0C89A7D35366}" destId="{D6FA0A17-C0EE-4B29-AF83-516F9F8F69AE}" srcOrd="0" destOrd="0" presId="urn:microsoft.com/office/officeart/2005/8/layout/matrix3"/>
    <dgm:cxn modelId="{0F902690-CCC6-4E5C-8847-177B3D452A7B}" type="presParOf" srcId="{C3430D61-61A2-4E10-8FFE-0C89A7D35366}" destId="{6DE43569-221B-4B1A-AD01-24D1E5AA4C8E}" srcOrd="1" destOrd="0" presId="urn:microsoft.com/office/officeart/2005/8/layout/matrix3"/>
    <dgm:cxn modelId="{6B853D51-0095-45A6-A1DA-114ED4021C28}" type="presParOf" srcId="{C3430D61-61A2-4E10-8FFE-0C89A7D35366}" destId="{C55B0A88-12CB-44ED-B5F8-2CEA2FC8C003}" srcOrd="2" destOrd="0" presId="urn:microsoft.com/office/officeart/2005/8/layout/matrix3"/>
    <dgm:cxn modelId="{A09DAADE-ED62-4608-98A2-1CEF989A6545}" type="presParOf" srcId="{C3430D61-61A2-4E10-8FFE-0C89A7D35366}" destId="{17C3538F-CC5E-4430-8DCF-4CD47C9B0CBC}" srcOrd="3" destOrd="0" presId="urn:microsoft.com/office/officeart/2005/8/layout/matrix3"/>
    <dgm:cxn modelId="{C922E19A-B9A9-4432-896A-F3E42E4F7314}" type="presParOf" srcId="{C3430D61-61A2-4E10-8FFE-0C89A7D35366}" destId="{01EC8494-AAD5-4C21-82FE-19DAD1D362E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F6BEA03-2289-4187-B636-ED2B91528E7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15CFDE0-0FB7-4D9D-948A-C638B4F65A06}">
      <dgm:prSet/>
      <dgm:spPr/>
      <dgm:t>
        <a:bodyPr vert="wordArtVert"/>
        <a:lstStyle/>
        <a:p>
          <a:pPr rtl="0"/>
          <a:r>
            <a:rPr lang="pt-BR" b="1" dirty="0" smtClean="0"/>
            <a:t>MONITORAMENTO</a:t>
          </a:r>
          <a:endParaRPr lang="pt-BR" dirty="0"/>
        </a:p>
      </dgm:t>
    </dgm:pt>
    <dgm:pt modelId="{3493F5E1-01DE-4080-8898-FA675C2EF034}" type="parTrans" cxnId="{15D4D224-CAC8-41B2-B02E-6A2A5B43C10C}">
      <dgm:prSet/>
      <dgm:spPr/>
      <dgm:t>
        <a:bodyPr/>
        <a:lstStyle/>
        <a:p>
          <a:endParaRPr lang="pt-BR"/>
        </a:p>
      </dgm:t>
    </dgm:pt>
    <dgm:pt modelId="{03B9B487-D534-4986-914B-D1278E788124}" type="sibTrans" cxnId="{15D4D224-CAC8-41B2-B02E-6A2A5B43C10C}">
      <dgm:prSet/>
      <dgm:spPr/>
      <dgm:t>
        <a:bodyPr/>
        <a:lstStyle/>
        <a:p>
          <a:endParaRPr lang="pt-BR"/>
        </a:p>
      </dgm:t>
    </dgm:pt>
    <dgm:pt modelId="{2CBC7778-3A14-4CC1-91B8-7BCCAD2BCA35}">
      <dgm:prSet/>
      <dgm:spPr/>
      <dgm:t>
        <a:bodyPr/>
        <a:lstStyle/>
        <a:p>
          <a:pPr rtl="0"/>
          <a:r>
            <a:rPr lang="pt-BR" dirty="0" smtClean="0"/>
            <a:t>Os órgãos de registro e fiscalização darão ampla divulgação dos resultados apresentados nos relatórios de monitoramento, assegurado o sigilo industrial.</a:t>
          </a:r>
          <a:endParaRPr lang="pt-BR" dirty="0"/>
        </a:p>
      </dgm:t>
    </dgm:pt>
    <dgm:pt modelId="{81F23F2C-DDD8-49B5-8CFA-55CE93558C65}" type="parTrans" cxnId="{3B04728E-340F-4BD7-83B9-EC184A8F87CB}">
      <dgm:prSet/>
      <dgm:spPr/>
      <dgm:t>
        <a:bodyPr/>
        <a:lstStyle/>
        <a:p>
          <a:endParaRPr lang="pt-BR"/>
        </a:p>
      </dgm:t>
    </dgm:pt>
    <dgm:pt modelId="{D69A1CB2-FCA4-4223-ABE5-22F2AC64E556}" type="sibTrans" cxnId="{3B04728E-340F-4BD7-83B9-EC184A8F87CB}">
      <dgm:prSet/>
      <dgm:spPr/>
      <dgm:t>
        <a:bodyPr/>
        <a:lstStyle/>
        <a:p>
          <a:endParaRPr lang="pt-BR"/>
        </a:p>
      </dgm:t>
    </dgm:pt>
    <dgm:pt modelId="{7399EBCB-91E0-4F66-866D-7D14E2B259D1}">
      <dgm:prSet/>
      <dgm:spPr/>
      <dgm:t>
        <a:bodyPr/>
        <a:lstStyle/>
        <a:p>
          <a:pPr rtl="0"/>
          <a:r>
            <a:rPr lang="pt-BR" b="1" dirty="0" smtClean="0"/>
            <a:t>O Poder Público retirará do mercado processo ou produto da nanotecnologia, quando estudos realizados no país ou no exterior constatarem que é causador de dano ao meio ambiente, à saúde humana ou animal.</a:t>
          </a:r>
          <a:endParaRPr lang="pt-BR" dirty="0"/>
        </a:p>
      </dgm:t>
    </dgm:pt>
    <dgm:pt modelId="{5897D8C8-7218-4C14-8148-39C441ABCCF0}" type="parTrans" cxnId="{9EA9EE59-457F-4438-9B8E-63EEF85E1577}">
      <dgm:prSet/>
      <dgm:spPr/>
      <dgm:t>
        <a:bodyPr/>
        <a:lstStyle/>
        <a:p>
          <a:endParaRPr lang="pt-BR"/>
        </a:p>
      </dgm:t>
    </dgm:pt>
    <dgm:pt modelId="{0FE23EE3-AFF3-4840-A08D-87780835D498}" type="sibTrans" cxnId="{9EA9EE59-457F-4438-9B8E-63EEF85E1577}">
      <dgm:prSet/>
      <dgm:spPr/>
      <dgm:t>
        <a:bodyPr/>
        <a:lstStyle/>
        <a:p>
          <a:endParaRPr lang="pt-BR"/>
        </a:p>
      </dgm:t>
    </dgm:pt>
    <dgm:pt modelId="{F97EE1B3-3944-4910-9FB7-A073F8922C53}">
      <dgm:prSet/>
      <dgm:spPr/>
      <dgm:t>
        <a:bodyPr/>
        <a:lstStyle/>
        <a:p>
          <a:pPr rtl="0"/>
          <a:r>
            <a:rPr lang="pt-BR" dirty="0" smtClean="0"/>
            <a:t>Com base nos relatórios de monitoramento, caberá aos órgãos de registro e fiscalização decidir sobre a manutenção ou a cassação do registro do processo ou produto da nanotecnologia, assegurado o direito ao recurso.</a:t>
          </a:r>
          <a:endParaRPr lang="pt-BR" dirty="0"/>
        </a:p>
      </dgm:t>
    </dgm:pt>
    <dgm:pt modelId="{6AB62B71-73CD-4A74-A00C-C0FD1EAAF846}" type="parTrans" cxnId="{04CD74CE-EA8D-4687-9EF3-B62905DE3134}">
      <dgm:prSet/>
      <dgm:spPr/>
      <dgm:t>
        <a:bodyPr/>
        <a:lstStyle/>
        <a:p>
          <a:endParaRPr lang="pt-BR"/>
        </a:p>
      </dgm:t>
    </dgm:pt>
    <dgm:pt modelId="{267970A6-DCD0-40EA-8F7E-B9B53B5A129B}" type="sibTrans" cxnId="{04CD74CE-EA8D-4687-9EF3-B62905DE3134}">
      <dgm:prSet/>
      <dgm:spPr/>
      <dgm:t>
        <a:bodyPr/>
        <a:lstStyle/>
        <a:p>
          <a:endParaRPr lang="pt-BR"/>
        </a:p>
      </dgm:t>
    </dgm:pt>
    <dgm:pt modelId="{19ECF6DE-2A06-488F-B66E-52D95B1E3969}" type="pres">
      <dgm:prSet presAssocID="{2F6BEA03-2289-4187-B636-ED2B91528E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F2FAF72-E7A5-488A-BD70-3DB456B33A68}" type="pres">
      <dgm:prSet presAssocID="{515CFDE0-0FB7-4D9D-948A-C638B4F65A06}" presName="linNode" presStyleCnt="0"/>
      <dgm:spPr/>
    </dgm:pt>
    <dgm:pt modelId="{3D51721E-601B-4827-A452-4279B7998E58}" type="pres">
      <dgm:prSet presAssocID="{515CFDE0-0FB7-4D9D-948A-C638B4F65A0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31C6B3-5C3D-4B23-A63A-800836F0A49E}" type="pres">
      <dgm:prSet presAssocID="{515CFDE0-0FB7-4D9D-948A-C638B4F65A06}" presName="descendantText" presStyleLbl="alignAccFollowNode1" presStyleIdx="0" presStyleCnt="1" custScaleX="146242" custScaleY="1055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B04728E-340F-4BD7-83B9-EC184A8F87CB}" srcId="{515CFDE0-0FB7-4D9D-948A-C638B4F65A06}" destId="{2CBC7778-3A14-4CC1-91B8-7BCCAD2BCA35}" srcOrd="0" destOrd="0" parTransId="{81F23F2C-DDD8-49B5-8CFA-55CE93558C65}" sibTransId="{D69A1CB2-FCA4-4223-ABE5-22F2AC64E556}"/>
    <dgm:cxn modelId="{EBFE5C2D-5F1D-4090-81CD-80BA3983DD20}" type="presOf" srcId="{7399EBCB-91E0-4F66-866D-7D14E2B259D1}" destId="{B331C6B3-5C3D-4B23-A63A-800836F0A49E}" srcOrd="0" destOrd="1" presId="urn:microsoft.com/office/officeart/2005/8/layout/vList5"/>
    <dgm:cxn modelId="{797A1C08-DD1B-4631-B9B9-DD8A923F27A0}" type="presOf" srcId="{2CBC7778-3A14-4CC1-91B8-7BCCAD2BCA35}" destId="{B331C6B3-5C3D-4B23-A63A-800836F0A49E}" srcOrd="0" destOrd="0" presId="urn:microsoft.com/office/officeart/2005/8/layout/vList5"/>
    <dgm:cxn modelId="{AE197972-B610-4507-AC26-AF5B840817B3}" type="presOf" srcId="{F97EE1B3-3944-4910-9FB7-A073F8922C53}" destId="{B331C6B3-5C3D-4B23-A63A-800836F0A49E}" srcOrd="0" destOrd="2" presId="urn:microsoft.com/office/officeart/2005/8/layout/vList5"/>
    <dgm:cxn modelId="{27779169-1056-42F5-A35A-93C15BADCC92}" type="presOf" srcId="{2F6BEA03-2289-4187-B636-ED2B91528E79}" destId="{19ECF6DE-2A06-488F-B66E-52D95B1E3969}" srcOrd="0" destOrd="0" presId="urn:microsoft.com/office/officeart/2005/8/layout/vList5"/>
    <dgm:cxn modelId="{9EA9EE59-457F-4438-9B8E-63EEF85E1577}" srcId="{515CFDE0-0FB7-4D9D-948A-C638B4F65A06}" destId="{7399EBCB-91E0-4F66-866D-7D14E2B259D1}" srcOrd="1" destOrd="0" parTransId="{5897D8C8-7218-4C14-8148-39C441ABCCF0}" sibTransId="{0FE23EE3-AFF3-4840-A08D-87780835D498}"/>
    <dgm:cxn modelId="{15D4D224-CAC8-41B2-B02E-6A2A5B43C10C}" srcId="{2F6BEA03-2289-4187-B636-ED2B91528E79}" destId="{515CFDE0-0FB7-4D9D-948A-C638B4F65A06}" srcOrd="0" destOrd="0" parTransId="{3493F5E1-01DE-4080-8898-FA675C2EF034}" sibTransId="{03B9B487-D534-4986-914B-D1278E788124}"/>
    <dgm:cxn modelId="{04CD74CE-EA8D-4687-9EF3-B62905DE3134}" srcId="{515CFDE0-0FB7-4D9D-948A-C638B4F65A06}" destId="{F97EE1B3-3944-4910-9FB7-A073F8922C53}" srcOrd="2" destOrd="0" parTransId="{6AB62B71-73CD-4A74-A00C-C0FD1EAAF846}" sibTransId="{267970A6-DCD0-40EA-8F7E-B9B53B5A129B}"/>
    <dgm:cxn modelId="{32712660-25DF-4840-9CE1-56CDF1BCC3E5}" type="presOf" srcId="{515CFDE0-0FB7-4D9D-948A-C638B4F65A06}" destId="{3D51721E-601B-4827-A452-4279B7998E58}" srcOrd="0" destOrd="0" presId="urn:microsoft.com/office/officeart/2005/8/layout/vList5"/>
    <dgm:cxn modelId="{C871B05C-9C02-44F4-8DAF-8379EB078E21}" type="presParOf" srcId="{19ECF6DE-2A06-488F-B66E-52D95B1E3969}" destId="{0F2FAF72-E7A5-488A-BD70-3DB456B33A68}" srcOrd="0" destOrd="0" presId="urn:microsoft.com/office/officeart/2005/8/layout/vList5"/>
    <dgm:cxn modelId="{4F42CDCE-4D32-4989-8009-EDAEF9585C43}" type="presParOf" srcId="{0F2FAF72-E7A5-488A-BD70-3DB456B33A68}" destId="{3D51721E-601B-4827-A452-4279B7998E58}" srcOrd="0" destOrd="0" presId="urn:microsoft.com/office/officeart/2005/8/layout/vList5"/>
    <dgm:cxn modelId="{5E3ED1DD-15CB-423F-A230-2D54340D54F9}" type="presParOf" srcId="{0F2FAF72-E7A5-488A-BD70-3DB456B33A68}" destId="{B331C6B3-5C3D-4B23-A63A-800836F0A49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BB91580-A009-4073-9985-63549DE7669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44E3D6E-ECAA-49C2-99C2-7EBF85B02007}">
      <dgm:prSet/>
      <dgm:spPr/>
      <dgm:t>
        <a:bodyPr/>
        <a:lstStyle/>
        <a:p>
          <a:pPr rtl="0"/>
          <a:r>
            <a:rPr lang="pt-BR" b="1" dirty="0" smtClean="0"/>
            <a:t>REJEITOS</a:t>
          </a:r>
        </a:p>
        <a:p>
          <a:pPr rtl="0"/>
          <a:r>
            <a:rPr lang="pt-BR" b="1" dirty="0" smtClean="0"/>
            <a:t>DE</a:t>
          </a:r>
        </a:p>
        <a:p>
          <a:pPr rtl="0"/>
          <a:r>
            <a:rPr lang="pt-BR" b="1" dirty="0" smtClean="0"/>
            <a:t>NANO-</a:t>
          </a:r>
        </a:p>
        <a:p>
          <a:pPr rtl="0"/>
          <a:r>
            <a:rPr lang="pt-BR" b="1" dirty="0" smtClean="0"/>
            <a:t>TECNOLOGIA</a:t>
          </a:r>
          <a:endParaRPr lang="pt-BR" dirty="0"/>
        </a:p>
      </dgm:t>
    </dgm:pt>
    <dgm:pt modelId="{B236E905-382A-405B-A6BE-C3094E182A1D}" type="parTrans" cxnId="{56718F3E-8E6A-46AB-A9E7-9413009BBEDE}">
      <dgm:prSet/>
      <dgm:spPr/>
      <dgm:t>
        <a:bodyPr/>
        <a:lstStyle/>
        <a:p>
          <a:endParaRPr lang="pt-BR"/>
        </a:p>
      </dgm:t>
    </dgm:pt>
    <dgm:pt modelId="{69062C2F-EFEA-41EA-A74C-0D818D14D1C1}" type="sibTrans" cxnId="{56718F3E-8E6A-46AB-A9E7-9413009BBEDE}">
      <dgm:prSet/>
      <dgm:spPr/>
      <dgm:t>
        <a:bodyPr/>
        <a:lstStyle/>
        <a:p>
          <a:endParaRPr lang="pt-BR"/>
        </a:p>
      </dgm:t>
    </dgm:pt>
    <dgm:pt modelId="{2227EC04-2AFF-4E37-899C-0FC1C7A568B8}">
      <dgm:prSet custT="1"/>
      <dgm:spPr/>
      <dgm:t>
        <a:bodyPr/>
        <a:lstStyle/>
        <a:p>
          <a:pPr rtl="0"/>
          <a:r>
            <a:rPr lang="pt-BR" sz="2800" dirty="0" smtClean="0"/>
            <a:t>Devem se submeter ao estabelecido no artigo 20 da Lei nº 12.305, de 02 de agosto de 2010, que institui a Política Nacional de Resíduos Sólidos: “</a:t>
          </a:r>
          <a:r>
            <a:rPr lang="pt-BR" sz="2800" i="1" dirty="0" smtClean="0"/>
            <a:t>Art. 20. Estão sujeitos à elaboração de plano de gerenciamento de resíduos sólidos:...”.</a:t>
          </a:r>
          <a:endParaRPr lang="pt-BR" sz="2800" dirty="0"/>
        </a:p>
      </dgm:t>
    </dgm:pt>
    <dgm:pt modelId="{8D3B5E48-27CA-48CF-A381-1FE81EB25D96}" type="parTrans" cxnId="{71FBD712-B086-4421-B4CE-DA4DD2E439EA}">
      <dgm:prSet/>
      <dgm:spPr/>
      <dgm:t>
        <a:bodyPr/>
        <a:lstStyle/>
        <a:p>
          <a:endParaRPr lang="pt-BR"/>
        </a:p>
      </dgm:t>
    </dgm:pt>
    <dgm:pt modelId="{49673565-30BC-4DEE-BB58-450C5BFBAE27}" type="sibTrans" cxnId="{71FBD712-B086-4421-B4CE-DA4DD2E439EA}">
      <dgm:prSet/>
      <dgm:spPr/>
      <dgm:t>
        <a:bodyPr/>
        <a:lstStyle/>
        <a:p>
          <a:endParaRPr lang="pt-BR"/>
        </a:p>
      </dgm:t>
    </dgm:pt>
    <dgm:pt modelId="{EA91283A-A16F-4967-8DF5-50DCE7DC41DA}" type="pres">
      <dgm:prSet presAssocID="{1BB91580-A009-4073-9985-63549DE766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866830E-1528-4E7F-802F-82FBF32FDDF5}" type="pres">
      <dgm:prSet presAssocID="{244E3D6E-ECAA-49C2-99C2-7EBF85B02007}" presName="linNode" presStyleCnt="0"/>
      <dgm:spPr/>
    </dgm:pt>
    <dgm:pt modelId="{8A426BE3-4566-49BA-BDB9-7BB42FBF05A1}" type="pres">
      <dgm:prSet presAssocID="{244E3D6E-ECAA-49C2-99C2-7EBF85B0200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194899-D8ED-4EC5-B211-E88CFBC608A2}" type="pres">
      <dgm:prSet presAssocID="{244E3D6E-ECAA-49C2-99C2-7EBF85B02007}" presName="descendantText" presStyleLbl="alignAccFollowNode1" presStyleIdx="0" presStyleCnt="1" custScaleX="1539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C3E7F7B-9D9C-42D0-B925-669238F95A85}" type="presOf" srcId="{244E3D6E-ECAA-49C2-99C2-7EBF85B02007}" destId="{8A426BE3-4566-49BA-BDB9-7BB42FBF05A1}" srcOrd="0" destOrd="0" presId="urn:microsoft.com/office/officeart/2005/8/layout/vList5"/>
    <dgm:cxn modelId="{56718F3E-8E6A-46AB-A9E7-9413009BBEDE}" srcId="{1BB91580-A009-4073-9985-63549DE76695}" destId="{244E3D6E-ECAA-49C2-99C2-7EBF85B02007}" srcOrd="0" destOrd="0" parTransId="{B236E905-382A-405B-A6BE-C3094E182A1D}" sibTransId="{69062C2F-EFEA-41EA-A74C-0D818D14D1C1}"/>
    <dgm:cxn modelId="{71FBD712-B086-4421-B4CE-DA4DD2E439EA}" srcId="{244E3D6E-ECAA-49C2-99C2-7EBF85B02007}" destId="{2227EC04-2AFF-4E37-899C-0FC1C7A568B8}" srcOrd="0" destOrd="0" parTransId="{8D3B5E48-27CA-48CF-A381-1FE81EB25D96}" sibTransId="{49673565-30BC-4DEE-BB58-450C5BFBAE27}"/>
    <dgm:cxn modelId="{60CBC0C5-2407-425A-8FFC-BB3674C3C542}" type="presOf" srcId="{1BB91580-A009-4073-9985-63549DE76695}" destId="{EA91283A-A16F-4967-8DF5-50DCE7DC41DA}" srcOrd="0" destOrd="0" presId="urn:microsoft.com/office/officeart/2005/8/layout/vList5"/>
    <dgm:cxn modelId="{48B8200C-562A-4F96-8FD9-FC15C2A839EE}" type="presOf" srcId="{2227EC04-2AFF-4E37-899C-0FC1C7A568B8}" destId="{29194899-D8ED-4EC5-B211-E88CFBC608A2}" srcOrd="0" destOrd="0" presId="urn:microsoft.com/office/officeart/2005/8/layout/vList5"/>
    <dgm:cxn modelId="{56DF0243-7ABA-434E-863C-10BB83AFAA4D}" type="presParOf" srcId="{EA91283A-A16F-4967-8DF5-50DCE7DC41DA}" destId="{1866830E-1528-4E7F-802F-82FBF32FDDF5}" srcOrd="0" destOrd="0" presId="urn:microsoft.com/office/officeart/2005/8/layout/vList5"/>
    <dgm:cxn modelId="{1C678E18-7646-4F58-89B2-A854BA156A67}" type="presParOf" srcId="{1866830E-1528-4E7F-802F-82FBF32FDDF5}" destId="{8A426BE3-4566-49BA-BDB9-7BB42FBF05A1}" srcOrd="0" destOrd="0" presId="urn:microsoft.com/office/officeart/2005/8/layout/vList5"/>
    <dgm:cxn modelId="{BBD5D1B6-0BDC-4BE0-AB53-8DD368253825}" type="presParOf" srcId="{1866830E-1528-4E7F-802F-82FBF32FDDF5}" destId="{29194899-D8ED-4EC5-B211-E88CFBC608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5FE2841-8C71-4557-8BAE-DE831B6FC37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463BE6B-5C6E-499C-B2E8-FA4774172F75}">
      <dgm:prSet/>
      <dgm:spPr/>
      <dgm:t>
        <a:bodyPr/>
        <a:lstStyle/>
        <a:p>
          <a:pPr rtl="0"/>
          <a:r>
            <a:rPr lang="pt-BR" dirty="0" smtClean="0">
              <a:solidFill>
                <a:schemeClr val="tx1"/>
              </a:solidFill>
            </a:rPr>
            <a:t>Cabe à União percentual sobre a comercialização, proporcional ao investido.</a:t>
          </a:r>
          <a:endParaRPr lang="pt-BR" dirty="0">
            <a:solidFill>
              <a:schemeClr val="tx1"/>
            </a:solidFill>
          </a:endParaRPr>
        </a:p>
      </dgm:t>
    </dgm:pt>
    <dgm:pt modelId="{19AF9AF8-33C0-4E0B-A0FE-B05C13EB0720}" type="parTrans" cxnId="{0703BDEE-2BE9-4C87-ABDA-19F59F9896F8}">
      <dgm:prSet/>
      <dgm:spPr/>
      <dgm:t>
        <a:bodyPr/>
        <a:lstStyle/>
        <a:p>
          <a:endParaRPr lang="pt-BR"/>
        </a:p>
      </dgm:t>
    </dgm:pt>
    <dgm:pt modelId="{04BA6FE5-4549-4929-B6FA-197678A1E48E}" type="sibTrans" cxnId="{0703BDEE-2BE9-4C87-ABDA-19F59F9896F8}">
      <dgm:prSet/>
      <dgm:spPr/>
      <dgm:t>
        <a:bodyPr/>
        <a:lstStyle/>
        <a:p>
          <a:endParaRPr lang="pt-BR"/>
        </a:p>
      </dgm:t>
    </dgm:pt>
    <dgm:pt modelId="{500C3511-80ED-4C85-BA53-0A8B921217A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>
              <a:solidFill>
                <a:schemeClr val="bg1"/>
              </a:solidFill>
            </a:rPr>
            <a:t>É vedada a destinação de recursos públicos à pesquisa e produção para fins não pacíficos.</a:t>
          </a:r>
          <a:endParaRPr lang="pt-BR" dirty="0">
            <a:solidFill>
              <a:schemeClr val="bg1"/>
            </a:solidFill>
          </a:endParaRPr>
        </a:p>
      </dgm:t>
    </dgm:pt>
    <dgm:pt modelId="{CACDFBBC-4473-45E8-943A-287561A272AB}" type="parTrans" cxnId="{736C3BB1-1B04-44AD-B64F-F2EE9183D2F1}">
      <dgm:prSet/>
      <dgm:spPr/>
      <dgm:t>
        <a:bodyPr/>
        <a:lstStyle/>
        <a:p>
          <a:endParaRPr lang="pt-BR"/>
        </a:p>
      </dgm:t>
    </dgm:pt>
    <dgm:pt modelId="{E1958154-5549-4025-B319-13E2985EECC1}" type="sibTrans" cxnId="{736C3BB1-1B04-44AD-B64F-F2EE9183D2F1}">
      <dgm:prSet/>
      <dgm:spPr/>
      <dgm:t>
        <a:bodyPr/>
        <a:lstStyle/>
        <a:p>
          <a:endParaRPr lang="pt-BR"/>
        </a:p>
      </dgm:t>
    </dgm:pt>
    <dgm:pt modelId="{132846E4-B060-4954-82C3-5AD0D3C02C50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t-BR" dirty="0" smtClean="0">
              <a:solidFill>
                <a:schemeClr val="bg1"/>
              </a:solidFill>
            </a:rPr>
            <a:t>O Poder Público dará ampla divulgação aos projetos de pesquisa desenvolvidos com recursos públicos, bem como aos seus resultados.</a:t>
          </a:r>
          <a:endParaRPr lang="pt-BR" dirty="0">
            <a:solidFill>
              <a:schemeClr val="bg1"/>
            </a:solidFill>
          </a:endParaRPr>
        </a:p>
      </dgm:t>
    </dgm:pt>
    <dgm:pt modelId="{6A6638BC-D78B-420E-BB9B-BF6975D66DAC}" type="parTrans" cxnId="{C9BE19BA-8A15-4E8B-9AE5-1B759F174596}">
      <dgm:prSet/>
      <dgm:spPr/>
      <dgm:t>
        <a:bodyPr/>
        <a:lstStyle/>
        <a:p>
          <a:endParaRPr lang="pt-BR"/>
        </a:p>
      </dgm:t>
    </dgm:pt>
    <dgm:pt modelId="{964F8EA8-BA99-4617-BD7D-C512AB2572F5}" type="sibTrans" cxnId="{C9BE19BA-8A15-4E8B-9AE5-1B759F174596}">
      <dgm:prSet/>
      <dgm:spPr/>
      <dgm:t>
        <a:bodyPr/>
        <a:lstStyle/>
        <a:p>
          <a:endParaRPr lang="pt-BR"/>
        </a:p>
      </dgm:t>
    </dgm:pt>
    <dgm:pt modelId="{87627175-8DC7-4E2B-A752-B75BC74ACD06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>
              <a:solidFill>
                <a:schemeClr val="bg1"/>
              </a:solidFill>
            </a:rPr>
            <a:t>É vedado o patenteamento de todo produto ou processo nanotecnológico obtido a partir de seres vivos.</a:t>
          </a:r>
          <a:endParaRPr lang="pt-BR" dirty="0">
            <a:solidFill>
              <a:schemeClr val="bg1"/>
            </a:solidFill>
          </a:endParaRPr>
        </a:p>
      </dgm:t>
    </dgm:pt>
    <dgm:pt modelId="{681B87DC-BF64-45B6-90B1-64A28455CB46}" type="parTrans" cxnId="{56E5D65F-DA54-4B21-B9D7-328C42E73203}">
      <dgm:prSet/>
      <dgm:spPr/>
      <dgm:t>
        <a:bodyPr/>
        <a:lstStyle/>
        <a:p>
          <a:endParaRPr lang="pt-BR"/>
        </a:p>
      </dgm:t>
    </dgm:pt>
    <dgm:pt modelId="{230468C9-E5D4-4764-8109-1FA5F0C99A02}" type="sibTrans" cxnId="{56E5D65F-DA54-4B21-B9D7-328C42E73203}">
      <dgm:prSet/>
      <dgm:spPr/>
      <dgm:t>
        <a:bodyPr/>
        <a:lstStyle/>
        <a:p>
          <a:endParaRPr lang="pt-BR"/>
        </a:p>
      </dgm:t>
    </dgm:pt>
    <dgm:pt modelId="{B06F8576-53EC-473F-91E6-82E35780507A}">
      <dgm:prSet/>
      <dgm:spPr/>
      <dgm:t>
        <a:bodyPr/>
        <a:lstStyle/>
        <a:p>
          <a:pPr rtl="0"/>
          <a:r>
            <a:rPr lang="pt-BR" dirty="0" smtClean="0">
              <a:solidFill>
                <a:schemeClr val="tx1"/>
              </a:solidFill>
            </a:rPr>
            <a:t>Fica proibida a pesquisa, a utilização, a comercialização, o registro, o patenteamento e o licenciamento de nanotecnologias de restrição de uso.</a:t>
          </a:r>
          <a:endParaRPr lang="pt-BR" dirty="0">
            <a:solidFill>
              <a:schemeClr val="tx1"/>
            </a:solidFill>
          </a:endParaRPr>
        </a:p>
      </dgm:t>
    </dgm:pt>
    <dgm:pt modelId="{822BB240-D612-4742-BA52-7AFD7A2A3A3A}" type="parTrans" cxnId="{6A6B5416-07CE-40A2-AA4D-593B1A7117B9}">
      <dgm:prSet/>
      <dgm:spPr/>
      <dgm:t>
        <a:bodyPr/>
        <a:lstStyle/>
        <a:p>
          <a:endParaRPr lang="pt-BR"/>
        </a:p>
      </dgm:t>
    </dgm:pt>
    <dgm:pt modelId="{EC7FDAD3-761A-45A3-8589-527152962CBF}" type="sibTrans" cxnId="{6A6B5416-07CE-40A2-AA4D-593B1A7117B9}">
      <dgm:prSet/>
      <dgm:spPr/>
      <dgm:t>
        <a:bodyPr/>
        <a:lstStyle/>
        <a:p>
          <a:endParaRPr lang="pt-BR"/>
        </a:p>
      </dgm:t>
    </dgm:pt>
    <dgm:pt modelId="{29C7A1BD-3F45-4775-BF26-FFAB29A49775}" type="pres">
      <dgm:prSet presAssocID="{E5FE2841-8C71-4557-8BAE-DE831B6FC37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258064C-8079-46A1-A3F5-36E4CA0D651C}" type="pres">
      <dgm:prSet presAssocID="{6463BE6B-5C6E-499C-B2E8-FA4774172F75}" presName="horFlow" presStyleCnt="0"/>
      <dgm:spPr/>
    </dgm:pt>
    <dgm:pt modelId="{0E56B077-4378-4243-B525-5D4C9E2C1967}" type="pres">
      <dgm:prSet presAssocID="{6463BE6B-5C6E-499C-B2E8-FA4774172F75}" presName="bigChev" presStyleLbl="node1" presStyleIdx="0" presStyleCnt="5" custScaleX="218804" custScaleY="43982" custLinFactNeighborX="11806" custLinFactNeighborY="2064"/>
      <dgm:spPr/>
      <dgm:t>
        <a:bodyPr/>
        <a:lstStyle/>
        <a:p>
          <a:endParaRPr lang="pt-BR"/>
        </a:p>
      </dgm:t>
    </dgm:pt>
    <dgm:pt modelId="{763224F2-12AD-4FF0-91DB-275900C54BB6}" type="pres">
      <dgm:prSet presAssocID="{6463BE6B-5C6E-499C-B2E8-FA4774172F75}" presName="vSp" presStyleCnt="0"/>
      <dgm:spPr/>
    </dgm:pt>
    <dgm:pt modelId="{DF528E5A-A489-499B-9FE1-77389B209D89}" type="pres">
      <dgm:prSet presAssocID="{500C3511-80ED-4C85-BA53-0A8B921217A0}" presName="horFlow" presStyleCnt="0"/>
      <dgm:spPr/>
    </dgm:pt>
    <dgm:pt modelId="{FFAE4C4E-3995-4F2C-80D6-D1786D37C3E4}" type="pres">
      <dgm:prSet presAssocID="{500C3511-80ED-4C85-BA53-0A8B921217A0}" presName="bigChev" presStyleLbl="node1" presStyleIdx="1" presStyleCnt="5" custScaleX="189471" custScaleY="53903" custLinFactNeighborX="-8931" custLinFactNeighborY="3364"/>
      <dgm:spPr/>
      <dgm:t>
        <a:bodyPr/>
        <a:lstStyle/>
        <a:p>
          <a:endParaRPr lang="pt-BR"/>
        </a:p>
      </dgm:t>
    </dgm:pt>
    <dgm:pt modelId="{045FF576-C60C-4670-B8A5-4E975271D129}" type="pres">
      <dgm:prSet presAssocID="{500C3511-80ED-4C85-BA53-0A8B921217A0}" presName="vSp" presStyleCnt="0"/>
      <dgm:spPr/>
    </dgm:pt>
    <dgm:pt modelId="{A2882A85-7072-413E-9A7C-D68CC5767D4B}" type="pres">
      <dgm:prSet presAssocID="{132846E4-B060-4954-82C3-5AD0D3C02C50}" presName="horFlow" presStyleCnt="0"/>
      <dgm:spPr/>
    </dgm:pt>
    <dgm:pt modelId="{508D782D-D317-47F5-8171-DB77A86E8181}" type="pres">
      <dgm:prSet presAssocID="{132846E4-B060-4954-82C3-5AD0D3C02C50}" presName="bigChev" presStyleLbl="node1" presStyleIdx="2" presStyleCnt="5" custScaleX="153132" custLinFactNeighborX="4361" custLinFactNeighborY="9098"/>
      <dgm:spPr/>
      <dgm:t>
        <a:bodyPr/>
        <a:lstStyle/>
        <a:p>
          <a:endParaRPr lang="pt-BR"/>
        </a:p>
      </dgm:t>
    </dgm:pt>
    <dgm:pt modelId="{5DD14BFA-9F88-4D86-97A2-41B26C888E93}" type="pres">
      <dgm:prSet presAssocID="{132846E4-B060-4954-82C3-5AD0D3C02C50}" presName="vSp" presStyleCnt="0"/>
      <dgm:spPr/>
    </dgm:pt>
    <dgm:pt modelId="{7914F673-D8F4-4F34-AEB3-AB3FD7CFCB14}" type="pres">
      <dgm:prSet presAssocID="{87627175-8DC7-4E2B-A752-B75BC74ACD06}" presName="horFlow" presStyleCnt="0"/>
      <dgm:spPr/>
    </dgm:pt>
    <dgm:pt modelId="{27FBCCF2-5E62-48A9-AF62-54661A701BC0}" type="pres">
      <dgm:prSet presAssocID="{87627175-8DC7-4E2B-A752-B75BC74ACD06}" presName="bigChev" presStyleLbl="node1" presStyleIdx="3" presStyleCnt="5" custScaleX="172214" custScaleY="73973" custLinFactNeighborX="17697" custLinFactNeighborY="10047"/>
      <dgm:spPr/>
      <dgm:t>
        <a:bodyPr/>
        <a:lstStyle/>
        <a:p>
          <a:endParaRPr lang="pt-BR"/>
        </a:p>
      </dgm:t>
    </dgm:pt>
    <dgm:pt modelId="{8EB11CA1-E221-40CF-AED7-E05260491EBF}" type="pres">
      <dgm:prSet presAssocID="{87627175-8DC7-4E2B-A752-B75BC74ACD06}" presName="vSp" presStyleCnt="0"/>
      <dgm:spPr/>
    </dgm:pt>
    <dgm:pt modelId="{53BAB4DD-9B8A-4FEB-85E3-42D765564DB0}" type="pres">
      <dgm:prSet presAssocID="{B06F8576-53EC-473F-91E6-82E35780507A}" presName="horFlow" presStyleCnt="0"/>
      <dgm:spPr/>
    </dgm:pt>
    <dgm:pt modelId="{EEAD7D65-1D48-416E-80EA-731CEBA702B0}" type="pres">
      <dgm:prSet presAssocID="{B06F8576-53EC-473F-91E6-82E35780507A}" presName="bigChev" presStyleLbl="node1" presStyleIdx="4" presStyleCnt="5" custScaleX="230983" custScaleY="64352" custLinFactNeighborX="-84" custLinFactNeighborY="12717"/>
      <dgm:spPr/>
      <dgm:t>
        <a:bodyPr/>
        <a:lstStyle/>
        <a:p>
          <a:endParaRPr lang="pt-BR"/>
        </a:p>
      </dgm:t>
    </dgm:pt>
  </dgm:ptLst>
  <dgm:cxnLst>
    <dgm:cxn modelId="{736C3BB1-1B04-44AD-B64F-F2EE9183D2F1}" srcId="{E5FE2841-8C71-4557-8BAE-DE831B6FC37C}" destId="{500C3511-80ED-4C85-BA53-0A8B921217A0}" srcOrd="1" destOrd="0" parTransId="{CACDFBBC-4473-45E8-943A-287561A272AB}" sibTransId="{E1958154-5549-4025-B319-13E2985EECC1}"/>
    <dgm:cxn modelId="{597BFA21-387F-4A5F-9C05-7104F9525FFA}" type="presOf" srcId="{6463BE6B-5C6E-499C-B2E8-FA4774172F75}" destId="{0E56B077-4378-4243-B525-5D4C9E2C1967}" srcOrd="0" destOrd="0" presId="urn:microsoft.com/office/officeart/2005/8/layout/lProcess3"/>
    <dgm:cxn modelId="{475DA58E-A809-47B6-9358-53EBAE9AD564}" type="presOf" srcId="{132846E4-B060-4954-82C3-5AD0D3C02C50}" destId="{508D782D-D317-47F5-8171-DB77A86E8181}" srcOrd="0" destOrd="0" presId="urn:microsoft.com/office/officeart/2005/8/layout/lProcess3"/>
    <dgm:cxn modelId="{C9BE19BA-8A15-4E8B-9AE5-1B759F174596}" srcId="{E5FE2841-8C71-4557-8BAE-DE831B6FC37C}" destId="{132846E4-B060-4954-82C3-5AD0D3C02C50}" srcOrd="2" destOrd="0" parTransId="{6A6638BC-D78B-420E-BB9B-BF6975D66DAC}" sibTransId="{964F8EA8-BA99-4617-BD7D-C512AB2572F5}"/>
    <dgm:cxn modelId="{56E5D65F-DA54-4B21-B9D7-328C42E73203}" srcId="{E5FE2841-8C71-4557-8BAE-DE831B6FC37C}" destId="{87627175-8DC7-4E2B-A752-B75BC74ACD06}" srcOrd="3" destOrd="0" parTransId="{681B87DC-BF64-45B6-90B1-64A28455CB46}" sibTransId="{230468C9-E5D4-4764-8109-1FA5F0C99A02}"/>
    <dgm:cxn modelId="{9EF59BEB-0F21-4D16-8899-42602E4126D9}" type="presOf" srcId="{500C3511-80ED-4C85-BA53-0A8B921217A0}" destId="{FFAE4C4E-3995-4F2C-80D6-D1786D37C3E4}" srcOrd="0" destOrd="0" presId="urn:microsoft.com/office/officeart/2005/8/layout/lProcess3"/>
    <dgm:cxn modelId="{93E7B324-DD30-4BA7-89B0-5A16A8341841}" type="presOf" srcId="{87627175-8DC7-4E2B-A752-B75BC74ACD06}" destId="{27FBCCF2-5E62-48A9-AF62-54661A701BC0}" srcOrd="0" destOrd="0" presId="urn:microsoft.com/office/officeart/2005/8/layout/lProcess3"/>
    <dgm:cxn modelId="{7CE6535F-FC99-48E1-8A8B-95DC8519EAC7}" type="presOf" srcId="{B06F8576-53EC-473F-91E6-82E35780507A}" destId="{EEAD7D65-1D48-416E-80EA-731CEBA702B0}" srcOrd="0" destOrd="0" presId="urn:microsoft.com/office/officeart/2005/8/layout/lProcess3"/>
    <dgm:cxn modelId="{0703BDEE-2BE9-4C87-ABDA-19F59F9896F8}" srcId="{E5FE2841-8C71-4557-8BAE-DE831B6FC37C}" destId="{6463BE6B-5C6E-499C-B2E8-FA4774172F75}" srcOrd="0" destOrd="0" parTransId="{19AF9AF8-33C0-4E0B-A0FE-B05C13EB0720}" sibTransId="{04BA6FE5-4549-4929-B6FA-197678A1E48E}"/>
    <dgm:cxn modelId="{6A6B5416-07CE-40A2-AA4D-593B1A7117B9}" srcId="{E5FE2841-8C71-4557-8BAE-DE831B6FC37C}" destId="{B06F8576-53EC-473F-91E6-82E35780507A}" srcOrd="4" destOrd="0" parTransId="{822BB240-D612-4742-BA52-7AFD7A2A3A3A}" sibTransId="{EC7FDAD3-761A-45A3-8589-527152962CBF}"/>
    <dgm:cxn modelId="{731725A8-CB32-452F-8C75-4B349672D13A}" type="presOf" srcId="{E5FE2841-8C71-4557-8BAE-DE831B6FC37C}" destId="{29C7A1BD-3F45-4775-BF26-FFAB29A49775}" srcOrd="0" destOrd="0" presId="urn:microsoft.com/office/officeart/2005/8/layout/lProcess3"/>
    <dgm:cxn modelId="{97EAB4D7-BA1A-41E9-9648-772D8CA32F02}" type="presParOf" srcId="{29C7A1BD-3F45-4775-BF26-FFAB29A49775}" destId="{1258064C-8079-46A1-A3F5-36E4CA0D651C}" srcOrd="0" destOrd="0" presId="urn:microsoft.com/office/officeart/2005/8/layout/lProcess3"/>
    <dgm:cxn modelId="{C4F2B00D-BA2A-4C6F-8073-280DB366A15F}" type="presParOf" srcId="{1258064C-8079-46A1-A3F5-36E4CA0D651C}" destId="{0E56B077-4378-4243-B525-5D4C9E2C1967}" srcOrd="0" destOrd="0" presId="urn:microsoft.com/office/officeart/2005/8/layout/lProcess3"/>
    <dgm:cxn modelId="{FD335839-011F-445F-8903-9C9061C6A4C9}" type="presParOf" srcId="{29C7A1BD-3F45-4775-BF26-FFAB29A49775}" destId="{763224F2-12AD-4FF0-91DB-275900C54BB6}" srcOrd="1" destOrd="0" presId="urn:microsoft.com/office/officeart/2005/8/layout/lProcess3"/>
    <dgm:cxn modelId="{1DC5E76E-ECDE-47E3-BC74-3B2BD42F8FE6}" type="presParOf" srcId="{29C7A1BD-3F45-4775-BF26-FFAB29A49775}" destId="{DF528E5A-A489-499B-9FE1-77389B209D89}" srcOrd="2" destOrd="0" presId="urn:microsoft.com/office/officeart/2005/8/layout/lProcess3"/>
    <dgm:cxn modelId="{B8F34651-8BDC-48CB-B106-6ABB6A8CEB2D}" type="presParOf" srcId="{DF528E5A-A489-499B-9FE1-77389B209D89}" destId="{FFAE4C4E-3995-4F2C-80D6-D1786D37C3E4}" srcOrd="0" destOrd="0" presId="urn:microsoft.com/office/officeart/2005/8/layout/lProcess3"/>
    <dgm:cxn modelId="{8E417AC9-F0C7-4725-B93B-39092DF990B2}" type="presParOf" srcId="{29C7A1BD-3F45-4775-BF26-FFAB29A49775}" destId="{045FF576-C60C-4670-B8A5-4E975271D129}" srcOrd="3" destOrd="0" presId="urn:microsoft.com/office/officeart/2005/8/layout/lProcess3"/>
    <dgm:cxn modelId="{CD9FBA71-1AF6-41E1-94ED-E78C4FF89BA4}" type="presParOf" srcId="{29C7A1BD-3F45-4775-BF26-FFAB29A49775}" destId="{A2882A85-7072-413E-9A7C-D68CC5767D4B}" srcOrd="4" destOrd="0" presId="urn:microsoft.com/office/officeart/2005/8/layout/lProcess3"/>
    <dgm:cxn modelId="{C69BE9BB-45D6-4E40-8DE4-8B2EF0D40FB9}" type="presParOf" srcId="{A2882A85-7072-413E-9A7C-D68CC5767D4B}" destId="{508D782D-D317-47F5-8171-DB77A86E8181}" srcOrd="0" destOrd="0" presId="urn:microsoft.com/office/officeart/2005/8/layout/lProcess3"/>
    <dgm:cxn modelId="{E987D081-0CA1-4B52-8B47-4BEAFD62D233}" type="presParOf" srcId="{29C7A1BD-3F45-4775-BF26-FFAB29A49775}" destId="{5DD14BFA-9F88-4D86-97A2-41B26C888E93}" srcOrd="5" destOrd="0" presId="urn:microsoft.com/office/officeart/2005/8/layout/lProcess3"/>
    <dgm:cxn modelId="{B4B42714-5F3E-41E7-BB90-241031AA90EC}" type="presParOf" srcId="{29C7A1BD-3F45-4775-BF26-FFAB29A49775}" destId="{7914F673-D8F4-4F34-AEB3-AB3FD7CFCB14}" srcOrd="6" destOrd="0" presId="urn:microsoft.com/office/officeart/2005/8/layout/lProcess3"/>
    <dgm:cxn modelId="{6D28A1DD-12EC-4400-93A1-CD22326DA3B9}" type="presParOf" srcId="{7914F673-D8F4-4F34-AEB3-AB3FD7CFCB14}" destId="{27FBCCF2-5E62-48A9-AF62-54661A701BC0}" srcOrd="0" destOrd="0" presId="urn:microsoft.com/office/officeart/2005/8/layout/lProcess3"/>
    <dgm:cxn modelId="{747934C8-9B44-4954-B4BC-08C588C35F8A}" type="presParOf" srcId="{29C7A1BD-3F45-4775-BF26-FFAB29A49775}" destId="{8EB11CA1-E221-40CF-AED7-E05260491EBF}" srcOrd="7" destOrd="0" presId="urn:microsoft.com/office/officeart/2005/8/layout/lProcess3"/>
    <dgm:cxn modelId="{56EBF84C-03C4-4A23-89FA-D1866BB18EFF}" type="presParOf" srcId="{29C7A1BD-3F45-4775-BF26-FFAB29A49775}" destId="{53BAB4DD-9B8A-4FEB-85E3-42D765564DB0}" srcOrd="8" destOrd="0" presId="urn:microsoft.com/office/officeart/2005/8/layout/lProcess3"/>
    <dgm:cxn modelId="{FF6240A8-B02E-4A0B-A0C5-0566531FD114}" type="presParOf" srcId="{53BAB4DD-9B8A-4FEB-85E3-42D765564DB0}" destId="{EEAD7D65-1D48-416E-80EA-731CEBA702B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FFC8E3C-8264-46F2-A605-629C1594966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3D1D012-A5AB-4B80-BABC-3A97573D809E}">
      <dgm:prSet custT="1"/>
      <dgm:spPr/>
      <dgm:t>
        <a:bodyPr vert="wordArtVert"/>
        <a:lstStyle/>
        <a:p>
          <a:pPr rtl="0"/>
          <a:r>
            <a:rPr lang="pt-BR" sz="3200" b="1" dirty="0" smtClean="0"/>
            <a:t>SANÇÕES</a:t>
          </a:r>
          <a:endParaRPr lang="pt-BR" sz="3200" dirty="0"/>
        </a:p>
      </dgm:t>
    </dgm:pt>
    <dgm:pt modelId="{5106F21D-0A77-488B-B4F1-C1E4EF320A31}" type="parTrans" cxnId="{1CD33053-248B-43F1-9F76-329C750BBEC0}">
      <dgm:prSet/>
      <dgm:spPr/>
      <dgm:t>
        <a:bodyPr/>
        <a:lstStyle/>
        <a:p>
          <a:endParaRPr lang="pt-BR"/>
        </a:p>
      </dgm:t>
    </dgm:pt>
    <dgm:pt modelId="{3B6FB9D3-40DB-4D9D-913B-7EB8DBA57EB2}" type="sibTrans" cxnId="{1CD33053-248B-43F1-9F76-329C750BBEC0}">
      <dgm:prSet/>
      <dgm:spPr/>
      <dgm:t>
        <a:bodyPr/>
        <a:lstStyle/>
        <a:p>
          <a:endParaRPr lang="pt-BR"/>
        </a:p>
      </dgm:t>
    </dgm:pt>
    <dgm:pt modelId="{034FCA27-0088-4D0D-94E1-1F40A741B58D}">
      <dgm:prSet/>
      <dgm:spPr/>
      <dgm:t>
        <a:bodyPr/>
        <a:lstStyle/>
        <a:p>
          <a:pPr rtl="0"/>
          <a:r>
            <a:rPr lang="pt-BR" b="1" smtClean="0"/>
            <a:t>Multa simples ou diária, de R$ 5 mil reais a R$ 1.5 milhão, proporcional à gravidade da infração.</a:t>
          </a:r>
          <a:endParaRPr lang="pt-BR"/>
        </a:p>
      </dgm:t>
    </dgm:pt>
    <dgm:pt modelId="{DB696CA9-A777-49D2-A22D-A3D13552191B}" type="parTrans" cxnId="{7D90640E-B876-4CEA-BFDC-BD7044641601}">
      <dgm:prSet/>
      <dgm:spPr/>
      <dgm:t>
        <a:bodyPr/>
        <a:lstStyle/>
        <a:p>
          <a:endParaRPr lang="pt-BR"/>
        </a:p>
      </dgm:t>
    </dgm:pt>
    <dgm:pt modelId="{A98721E0-A2A6-4AD7-B0A4-17BBA5A17A97}" type="sibTrans" cxnId="{7D90640E-B876-4CEA-BFDC-BD7044641601}">
      <dgm:prSet/>
      <dgm:spPr/>
      <dgm:t>
        <a:bodyPr/>
        <a:lstStyle/>
        <a:p>
          <a:endParaRPr lang="pt-BR"/>
        </a:p>
      </dgm:t>
    </dgm:pt>
    <dgm:pt modelId="{5437C150-5869-4458-879C-3F35356C5504}">
      <dgm:prSet/>
      <dgm:spPr/>
      <dgm:t>
        <a:bodyPr/>
        <a:lstStyle/>
        <a:p>
          <a:pPr rtl="0"/>
          <a:r>
            <a:rPr lang="pt-BR" b="1" dirty="0" smtClean="0">
              <a:solidFill>
                <a:srgbClr val="0070C0"/>
              </a:solidFill>
            </a:rPr>
            <a:t>Perda ou restrição de incentivos e benefícios fiscais concedidos pelo Poder Público.</a:t>
          </a:r>
          <a:endParaRPr lang="pt-BR" dirty="0">
            <a:solidFill>
              <a:srgbClr val="0070C0"/>
            </a:solidFill>
          </a:endParaRPr>
        </a:p>
      </dgm:t>
    </dgm:pt>
    <dgm:pt modelId="{AD22260B-F416-4277-AAB1-445C66875551}" type="parTrans" cxnId="{98331C85-F893-457C-B7EA-D4DCA216CC05}">
      <dgm:prSet/>
      <dgm:spPr/>
      <dgm:t>
        <a:bodyPr/>
        <a:lstStyle/>
        <a:p>
          <a:endParaRPr lang="pt-BR"/>
        </a:p>
      </dgm:t>
    </dgm:pt>
    <dgm:pt modelId="{00FA3025-0887-472D-81F8-689DA88FC318}" type="sibTrans" cxnId="{98331C85-F893-457C-B7EA-D4DCA216CC05}">
      <dgm:prSet/>
      <dgm:spPr/>
      <dgm:t>
        <a:bodyPr/>
        <a:lstStyle/>
        <a:p>
          <a:endParaRPr lang="pt-BR"/>
        </a:p>
      </dgm:t>
    </dgm:pt>
    <dgm:pt modelId="{3E0CEA90-15C9-456D-AA9E-11D37810727A}">
      <dgm:prSet/>
      <dgm:spPr/>
      <dgm:t>
        <a:bodyPr/>
        <a:lstStyle/>
        <a:p>
          <a:pPr rtl="0"/>
          <a:r>
            <a:rPr lang="pt-BR" b="1" dirty="0" smtClean="0"/>
            <a:t>Perda ou suspensão de participação em linhas de financiamento em estabelecimentos oficiais de crédito.</a:t>
          </a:r>
          <a:endParaRPr lang="pt-BR" dirty="0"/>
        </a:p>
      </dgm:t>
    </dgm:pt>
    <dgm:pt modelId="{1760E704-A6CE-4E1F-9008-06F2815112C6}" type="parTrans" cxnId="{A0BEC66D-1FA4-4E01-BA8C-91CDFA3EDA5F}">
      <dgm:prSet/>
      <dgm:spPr/>
      <dgm:t>
        <a:bodyPr/>
        <a:lstStyle/>
        <a:p>
          <a:endParaRPr lang="pt-BR"/>
        </a:p>
      </dgm:t>
    </dgm:pt>
    <dgm:pt modelId="{A93420D3-26FF-4F68-9092-8BBA9DCF59A8}" type="sibTrans" cxnId="{A0BEC66D-1FA4-4E01-BA8C-91CDFA3EDA5F}">
      <dgm:prSet/>
      <dgm:spPr/>
      <dgm:t>
        <a:bodyPr/>
        <a:lstStyle/>
        <a:p>
          <a:endParaRPr lang="pt-BR"/>
        </a:p>
      </dgm:t>
    </dgm:pt>
    <dgm:pt modelId="{500297DB-25A1-4372-9772-A620E092C63F}">
      <dgm:prSet/>
      <dgm:spPr/>
      <dgm:t>
        <a:bodyPr/>
        <a:lstStyle/>
        <a:p>
          <a:pPr rtl="0"/>
          <a:r>
            <a:rPr lang="pt-BR" b="1" dirty="0" smtClean="0">
              <a:solidFill>
                <a:srgbClr val="0070C0"/>
              </a:solidFill>
            </a:rPr>
            <a:t>Suspensão da atividade.</a:t>
          </a:r>
          <a:endParaRPr lang="pt-BR" dirty="0">
            <a:solidFill>
              <a:srgbClr val="0070C0"/>
            </a:solidFill>
          </a:endParaRPr>
        </a:p>
      </dgm:t>
    </dgm:pt>
    <dgm:pt modelId="{77ECF61A-5868-4BF3-B831-F15421C7EEB6}" type="parTrans" cxnId="{36FDE4B0-18F1-4B3E-8D97-AC2F37549381}">
      <dgm:prSet/>
      <dgm:spPr/>
      <dgm:t>
        <a:bodyPr/>
        <a:lstStyle/>
        <a:p>
          <a:endParaRPr lang="pt-BR"/>
        </a:p>
      </dgm:t>
    </dgm:pt>
    <dgm:pt modelId="{E882F6CE-DD58-434E-8350-AB4B5490283B}" type="sibTrans" cxnId="{36FDE4B0-18F1-4B3E-8D97-AC2F37549381}">
      <dgm:prSet/>
      <dgm:spPr/>
      <dgm:t>
        <a:bodyPr/>
        <a:lstStyle/>
        <a:p>
          <a:endParaRPr lang="pt-BR"/>
        </a:p>
      </dgm:t>
    </dgm:pt>
    <dgm:pt modelId="{DB266416-20AF-4473-83E7-B6C66F22071B}">
      <dgm:prSet/>
      <dgm:spPr/>
      <dgm:t>
        <a:bodyPr/>
        <a:lstStyle/>
        <a:p>
          <a:pPr rtl="0"/>
          <a:r>
            <a:rPr lang="pt-BR" b="1" smtClean="0"/>
            <a:t>Se o valor da multa for insuficiente, a autoridade poderá majorar os valores ao patamar superior à expectativa de lucro ou do dano causado ao meio ambiente e à saúde humana e animal.</a:t>
          </a:r>
          <a:endParaRPr lang="pt-BR"/>
        </a:p>
      </dgm:t>
    </dgm:pt>
    <dgm:pt modelId="{54323815-CB4F-4EA4-8CDD-17A7B3F642E8}" type="parTrans" cxnId="{0E22E1C9-8631-4F57-BB44-9CA608F15219}">
      <dgm:prSet/>
      <dgm:spPr/>
      <dgm:t>
        <a:bodyPr/>
        <a:lstStyle/>
        <a:p>
          <a:endParaRPr lang="pt-BR"/>
        </a:p>
      </dgm:t>
    </dgm:pt>
    <dgm:pt modelId="{25A025F4-9426-4A4D-A326-FE62E0F0A380}" type="sibTrans" cxnId="{0E22E1C9-8631-4F57-BB44-9CA608F15219}">
      <dgm:prSet/>
      <dgm:spPr/>
      <dgm:t>
        <a:bodyPr/>
        <a:lstStyle/>
        <a:p>
          <a:endParaRPr lang="pt-BR"/>
        </a:p>
      </dgm:t>
    </dgm:pt>
    <dgm:pt modelId="{E1A3EA2F-CFBF-4373-8211-521EC6E82269}">
      <dgm:prSet/>
      <dgm:spPr/>
      <dgm:t>
        <a:bodyPr/>
        <a:lstStyle/>
        <a:p>
          <a:pPr rtl="0"/>
          <a:r>
            <a:rPr lang="pt-BR" b="1" dirty="0" smtClean="0">
              <a:solidFill>
                <a:srgbClr val="0070C0"/>
              </a:solidFill>
            </a:rPr>
            <a:t>Aplicam-se às atividades de nanotecnologia o disposto na Lei nº 9.605, de 12 de fevereiro de 1998.</a:t>
          </a:r>
          <a:endParaRPr lang="pt-BR" dirty="0">
            <a:solidFill>
              <a:srgbClr val="0070C0"/>
            </a:solidFill>
          </a:endParaRPr>
        </a:p>
      </dgm:t>
    </dgm:pt>
    <dgm:pt modelId="{0B6669EE-98C0-4D61-95F0-84983B7304EB}" type="parTrans" cxnId="{0EA215BE-8559-495D-AAD9-A029A9F63108}">
      <dgm:prSet/>
      <dgm:spPr/>
      <dgm:t>
        <a:bodyPr/>
        <a:lstStyle/>
        <a:p>
          <a:endParaRPr lang="pt-BR"/>
        </a:p>
      </dgm:t>
    </dgm:pt>
    <dgm:pt modelId="{6AD201F0-2A0F-42E2-8F9E-6B1257B2160B}" type="sibTrans" cxnId="{0EA215BE-8559-495D-AAD9-A029A9F63108}">
      <dgm:prSet/>
      <dgm:spPr/>
      <dgm:t>
        <a:bodyPr/>
        <a:lstStyle/>
        <a:p>
          <a:endParaRPr lang="pt-BR"/>
        </a:p>
      </dgm:t>
    </dgm:pt>
    <dgm:pt modelId="{31F73D9E-28BE-4708-86BA-488566F8CA7C}" type="pres">
      <dgm:prSet presAssocID="{8FFC8E3C-8264-46F2-A605-629C159496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3402FE1-31D9-48D6-ADF0-7A9B9CA2BF65}" type="pres">
      <dgm:prSet presAssocID="{53D1D012-A5AB-4B80-BABC-3A97573D809E}" presName="linNode" presStyleCnt="0"/>
      <dgm:spPr/>
    </dgm:pt>
    <dgm:pt modelId="{BD9BF33F-F7DB-436B-8DF5-182878CA6835}" type="pres">
      <dgm:prSet presAssocID="{53D1D012-A5AB-4B80-BABC-3A97573D809E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0F307C-5674-4C3C-A244-72C6D4D99468}" type="pres">
      <dgm:prSet presAssocID="{53D1D012-A5AB-4B80-BABC-3A97573D809E}" presName="descendantText" presStyleLbl="alignAccFollowNode1" presStyleIdx="0" presStyleCnt="1" custScaleX="1581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E22E1C9-8631-4F57-BB44-9CA608F15219}" srcId="{53D1D012-A5AB-4B80-BABC-3A97573D809E}" destId="{DB266416-20AF-4473-83E7-B6C66F22071B}" srcOrd="4" destOrd="0" parTransId="{54323815-CB4F-4EA4-8CDD-17A7B3F642E8}" sibTransId="{25A025F4-9426-4A4D-A326-FE62E0F0A380}"/>
    <dgm:cxn modelId="{36FDE4B0-18F1-4B3E-8D97-AC2F37549381}" srcId="{53D1D012-A5AB-4B80-BABC-3A97573D809E}" destId="{500297DB-25A1-4372-9772-A620E092C63F}" srcOrd="3" destOrd="0" parTransId="{77ECF61A-5868-4BF3-B831-F15421C7EEB6}" sibTransId="{E882F6CE-DD58-434E-8350-AB4B5490283B}"/>
    <dgm:cxn modelId="{0EA215BE-8559-495D-AAD9-A029A9F63108}" srcId="{53D1D012-A5AB-4B80-BABC-3A97573D809E}" destId="{E1A3EA2F-CFBF-4373-8211-521EC6E82269}" srcOrd="5" destOrd="0" parTransId="{0B6669EE-98C0-4D61-95F0-84983B7304EB}" sibTransId="{6AD201F0-2A0F-42E2-8F9E-6B1257B2160B}"/>
    <dgm:cxn modelId="{91298332-2918-4E07-B364-BDD1388F2A78}" type="presOf" srcId="{53D1D012-A5AB-4B80-BABC-3A97573D809E}" destId="{BD9BF33F-F7DB-436B-8DF5-182878CA6835}" srcOrd="0" destOrd="0" presId="urn:microsoft.com/office/officeart/2005/8/layout/vList5"/>
    <dgm:cxn modelId="{45729649-301C-40B8-B1C1-A4A5C30EB142}" type="presOf" srcId="{E1A3EA2F-CFBF-4373-8211-521EC6E82269}" destId="{1F0F307C-5674-4C3C-A244-72C6D4D99468}" srcOrd="0" destOrd="5" presId="urn:microsoft.com/office/officeart/2005/8/layout/vList5"/>
    <dgm:cxn modelId="{4A6DEBB0-606C-4CB1-91D6-D9CDA46A3D18}" type="presOf" srcId="{8FFC8E3C-8264-46F2-A605-629C15949665}" destId="{31F73D9E-28BE-4708-86BA-488566F8CA7C}" srcOrd="0" destOrd="0" presId="urn:microsoft.com/office/officeart/2005/8/layout/vList5"/>
    <dgm:cxn modelId="{98331C85-F893-457C-B7EA-D4DCA216CC05}" srcId="{53D1D012-A5AB-4B80-BABC-3A97573D809E}" destId="{5437C150-5869-4458-879C-3F35356C5504}" srcOrd="1" destOrd="0" parTransId="{AD22260B-F416-4277-AAB1-445C66875551}" sibTransId="{00FA3025-0887-472D-81F8-689DA88FC318}"/>
    <dgm:cxn modelId="{648DA565-6A05-45A1-B91F-1BB93C923C87}" type="presOf" srcId="{500297DB-25A1-4372-9772-A620E092C63F}" destId="{1F0F307C-5674-4C3C-A244-72C6D4D99468}" srcOrd="0" destOrd="3" presId="urn:microsoft.com/office/officeart/2005/8/layout/vList5"/>
    <dgm:cxn modelId="{7D90640E-B876-4CEA-BFDC-BD7044641601}" srcId="{53D1D012-A5AB-4B80-BABC-3A97573D809E}" destId="{034FCA27-0088-4D0D-94E1-1F40A741B58D}" srcOrd="0" destOrd="0" parTransId="{DB696CA9-A777-49D2-A22D-A3D13552191B}" sibTransId="{A98721E0-A2A6-4AD7-B0A4-17BBA5A17A97}"/>
    <dgm:cxn modelId="{3DD70640-6014-4972-9DCC-801494CD0B6F}" type="presOf" srcId="{3E0CEA90-15C9-456D-AA9E-11D37810727A}" destId="{1F0F307C-5674-4C3C-A244-72C6D4D99468}" srcOrd="0" destOrd="2" presId="urn:microsoft.com/office/officeart/2005/8/layout/vList5"/>
    <dgm:cxn modelId="{7C662A2B-EE5B-492C-BA42-832DB7DF809D}" type="presOf" srcId="{5437C150-5869-4458-879C-3F35356C5504}" destId="{1F0F307C-5674-4C3C-A244-72C6D4D99468}" srcOrd="0" destOrd="1" presId="urn:microsoft.com/office/officeart/2005/8/layout/vList5"/>
    <dgm:cxn modelId="{851323A5-A229-4678-A6FA-A3E9FB51CC6B}" type="presOf" srcId="{034FCA27-0088-4D0D-94E1-1F40A741B58D}" destId="{1F0F307C-5674-4C3C-A244-72C6D4D99468}" srcOrd="0" destOrd="0" presId="urn:microsoft.com/office/officeart/2005/8/layout/vList5"/>
    <dgm:cxn modelId="{A0BEC66D-1FA4-4E01-BA8C-91CDFA3EDA5F}" srcId="{53D1D012-A5AB-4B80-BABC-3A97573D809E}" destId="{3E0CEA90-15C9-456D-AA9E-11D37810727A}" srcOrd="2" destOrd="0" parTransId="{1760E704-A6CE-4E1F-9008-06F2815112C6}" sibTransId="{A93420D3-26FF-4F68-9092-8BBA9DCF59A8}"/>
    <dgm:cxn modelId="{1CD33053-248B-43F1-9F76-329C750BBEC0}" srcId="{8FFC8E3C-8264-46F2-A605-629C15949665}" destId="{53D1D012-A5AB-4B80-BABC-3A97573D809E}" srcOrd="0" destOrd="0" parTransId="{5106F21D-0A77-488B-B4F1-C1E4EF320A31}" sibTransId="{3B6FB9D3-40DB-4D9D-913B-7EB8DBA57EB2}"/>
    <dgm:cxn modelId="{091636AD-C310-4CA8-9BA2-F780D87907E0}" type="presOf" srcId="{DB266416-20AF-4473-83E7-B6C66F22071B}" destId="{1F0F307C-5674-4C3C-A244-72C6D4D99468}" srcOrd="0" destOrd="4" presId="urn:microsoft.com/office/officeart/2005/8/layout/vList5"/>
    <dgm:cxn modelId="{6078ED8F-5A3C-4414-AE42-0F305EDD5678}" type="presParOf" srcId="{31F73D9E-28BE-4708-86BA-488566F8CA7C}" destId="{83402FE1-31D9-48D6-ADF0-7A9B9CA2BF65}" srcOrd="0" destOrd="0" presId="urn:microsoft.com/office/officeart/2005/8/layout/vList5"/>
    <dgm:cxn modelId="{F248DB30-301B-4323-AD9F-F49D3382BF3A}" type="presParOf" srcId="{83402FE1-31D9-48D6-ADF0-7A9B9CA2BF65}" destId="{BD9BF33F-F7DB-436B-8DF5-182878CA6835}" srcOrd="0" destOrd="0" presId="urn:microsoft.com/office/officeart/2005/8/layout/vList5"/>
    <dgm:cxn modelId="{035144C2-AD7F-43CC-AB76-2B27217D6A1B}" type="presParOf" srcId="{83402FE1-31D9-48D6-ADF0-7A9B9CA2BF65}" destId="{1F0F307C-5674-4C3C-A244-72C6D4D9946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C619BAB-854D-41F3-8173-382B196D847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661E5E4-DBC3-40A4-887A-92E37868E47A}">
      <dgm:prSet custT="1"/>
      <dgm:spPr/>
      <dgm:t>
        <a:bodyPr/>
        <a:lstStyle/>
        <a:p>
          <a:pPr rtl="0"/>
          <a:r>
            <a:rPr lang="pt-BR" sz="3600" b="1" dirty="0" smtClean="0">
              <a:solidFill>
                <a:schemeClr val="bg1"/>
              </a:solidFill>
            </a:rPr>
            <a:t>Dep. SARNEY FILHO</a:t>
          </a:r>
          <a:endParaRPr lang="pt-BR" sz="3600" dirty="0">
            <a:solidFill>
              <a:schemeClr val="bg1"/>
            </a:solidFill>
          </a:endParaRPr>
        </a:p>
      </dgm:t>
    </dgm:pt>
    <dgm:pt modelId="{E7A78CDC-446D-4E16-BC5F-AC28B247E3E3}" type="parTrans" cxnId="{8069898D-7A55-4157-8487-B57E28D7107F}">
      <dgm:prSet/>
      <dgm:spPr/>
      <dgm:t>
        <a:bodyPr/>
        <a:lstStyle/>
        <a:p>
          <a:endParaRPr lang="pt-BR"/>
        </a:p>
      </dgm:t>
    </dgm:pt>
    <dgm:pt modelId="{5851A9F2-CDC1-4177-8E1F-1C71E48DF6A2}" type="sibTrans" cxnId="{8069898D-7A55-4157-8487-B57E28D7107F}">
      <dgm:prSet/>
      <dgm:spPr/>
      <dgm:t>
        <a:bodyPr/>
        <a:lstStyle/>
        <a:p>
          <a:endParaRPr lang="pt-BR"/>
        </a:p>
      </dgm:t>
    </dgm:pt>
    <dgm:pt modelId="{4553B2BF-216C-4258-96D7-9C45FC3818CD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dirty="0" smtClean="0"/>
            <a:t>Líder do PV</a:t>
          </a:r>
        </a:p>
        <a:p>
          <a:pPr marL="0" marR="0" indent="0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BR" sz="2000" dirty="0" smtClean="0"/>
            <a:t>Coordenador da Frente Parlamentar Ambientalista</a:t>
          </a:r>
        </a:p>
        <a:p>
          <a:pPr marL="0" marR="0" indent="0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BR" sz="2000" dirty="0" smtClean="0"/>
            <a:t>Ex-ministro do meio ambiente</a:t>
          </a:r>
        </a:p>
        <a:p>
          <a:pPr marL="0" marR="0" indent="0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BR" sz="2000" dirty="0" smtClean="0"/>
            <a:t>www.frenteambientalista.com</a:t>
          </a:r>
        </a:p>
        <a:p>
          <a:pPr marL="0" marR="0" indent="0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BR" sz="2000" dirty="0" smtClean="0"/>
            <a:t>dep.sarneyfilho@camara.leg.br</a:t>
          </a:r>
        </a:p>
        <a:p>
          <a:pPr marL="0" marR="0" indent="0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BR" sz="2000" dirty="0" smtClean="0"/>
            <a:t>61-32155202</a:t>
          </a:r>
        </a:p>
      </dgm:t>
    </dgm:pt>
    <dgm:pt modelId="{A639A309-17D3-46DB-88CB-F3D49B8A3FE2}" type="parTrans" cxnId="{E0167F71-F21B-4973-8FC8-14B39C08367E}">
      <dgm:prSet/>
      <dgm:spPr/>
      <dgm:t>
        <a:bodyPr/>
        <a:lstStyle/>
        <a:p>
          <a:endParaRPr lang="pt-BR"/>
        </a:p>
      </dgm:t>
    </dgm:pt>
    <dgm:pt modelId="{BD4EECE3-1540-422C-9B1E-D97DDE90FBDF}" type="sibTrans" cxnId="{E0167F71-F21B-4973-8FC8-14B39C08367E}">
      <dgm:prSet/>
      <dgm:spPr/>
      <dgm:t>
        <a:bodyPr/>
        <a:lstStyle/>
        <a:p>
          <a:endParaRPr lang="pt-BR"/>
        </a:p>
      </dgm:t>
    </dgm:pt>
    <dgm:pt modelId="{3C3853FC-52F0-45AF-9FCB-21CF43BA7EA7}" type="pres">
      <dgm:prSet presAssocID="{9C619BAB-854D-41F3-8173-382B196D84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699CBA5-12C3-417A-8DD3-1720603774AA}" type="pres">
      <dgm:prSet presAssocID="{4661E5E4-DBC3-40A4-887A-92E37868E47A}" presName="linNode" presStyleCnt="0"/>
      <dgm:spPr/>
    </dgm:pt>
    <dgm:pt modelId="{3E57FF24-040C-484D-93F2-556AA46FB25E}" type="pres">
      <dgm:prSet presAssocID="{4661E5E4-DBC3-40A4-887A-92E37868E47A}" presName="parentText" presStyleLbl="node1" presStyleIdx="0" presStyleCnt="2" custScaleX="184603" custScaleY="25223" custLinFactNeighborX="16111" custLinFactNeighborY="83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153E05-46CD-4FC1-9597-5F0A559B2754}" type="pres">
      <dgm:prSet presAssocID="{5851A9F2-CDC1-4177-8E1F-1C71E48DF6A2}" presName="sp" presStyleCnt="0"/>
      <dgm:spPr/>
    </dgm:pt>
    <dgm:pt modelId="{41BEDEF9-612F-487B-A4F1-42701316019A}" type="pres">
      <dgm:prSet presAssocID="{4553B2BF-216C-4258-96D7-9C45FC3818CD}" presName="linNode" presStyleCnt="0"/>
      <dgm:spPr/>
    </dgm:pt>
    <dgm:pt modelId="{A30A8B8A-851B-429E-B47E-4D1B639BF128}" type="pres">
      <dgm:prSet presAssocID="{4553B2BF-216C-4258-96D7-9C45FC3818CD}" presName="parentText" presStyleLbl="node1" presStyleIdx="1" presStyleCnt="2" custScaleX="212657" custScaleY="59996" custLinFactNeighborX="3115" custLinFactNeighborY="4667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0167F71-F21B-4973-8FC8-14B39C08367E}" srcId="{9C619BAB-854D-41F3-8173-382B196D8470}" destId="{4553B2BF-216C-4258-96D7-9C45FC3818CD}" srcOrd="1" destOrd="0" parTransId="{A639A309-17D3-46DB-88CB-F3D49B8A3FE2}" sibTransId="{BD4EECE3-1540-422C-9B1E-D97DDE90FBDF}"/>
    <dgm:cxn modelId="{2A0E9E9A-05DA-4B3D-920E-AAE4B311BF83}" type="presOf" srcId="{9C619BAB-854D-41F3-8173-382B196D8470}" destId="{3C3853FC-52F0-45AF-9FCB-21CF43BA7EA7}" srcOrd="0" destOrd="0" presId="urn:microsoft.com/office/officeart/2005/8/layout/vList5"/>
    <dgm:cxn modelId="{F1E1624B-29DC-4490-853B-505B3CB45785}" type="presOf" srcId="{4661E5E4-DBC3-40A4-887A-92E37868E47A}" destId="{3E57FF24-040C-484D-93F2-556AA46FB25E}" srcOrd="0" destOrd="0" presId="urn:microsoft.com/office/officeart/2005/8/layout/vList5"/>
    <dgm:cxn modelId="{74327B34-2046-40DB-96A9-C4EF3D55E2AB}" type="presOf" srcId="{4553B2BF-216C-4258-96D7-9C45FC3818CD}" destId="{A30A8B8A-851B-429E-B47E-4D1B639BF128}" srcOrd="0" destOrd="0" presId="urn:microsoft.com/office/officeart/2005/8/layout/vList5"/>
    <dgm:cxn modelId="{8069898D-7A55-4157-8487-B57E28D7107F}" srcId="{9C619BAB-854D-41F3-8173-382B196D8470}" destId="{4661E5E4-DBC3-40A4-887A-92E37868E47A}" srcOrd="0" destOrd="0" parTransId="{E7A78CDC-446D-4E16-BC5F-AC28B247E3E3}" sibTransId="{5851A9F2-CDC1-4177-8E1F-1C71E48DF6A2}"/>
    <dgm:cxn modelId="{6CEAD199-8D44-4377-A38A-9D8C39354D50}" type="presParOf" srcId="{3C3853FC-52F0-45AF-9FCB-21CF43BA7EA7}" destId="{8699CBA5-12C3-417A-8DD3-1720603774AA}" srcOrd="0" destOrd="0" presId="urn:microsoft.com/office/officeart/2005/8/layout/vList5"/>
    <dgm:cxn modelId="{EF8187F3-75A5-4C79-B74F-F20EA3B4EB9F}" type="presParOf" srcId="{8699CBA5-12C3-417A-8DD3-1720603774AA}" destId="{3E57FF24-040C-484D-93F2-556AA46FB25E}" srcOrd="0" destOrd="0" presId="urn:microsoft.com/office/officeart/2005/8/layout/vList5"/>
    <dgm:cxn modelId="{E775C84F-E217-4F84-A70E-94540354311E}" type="presParOf" srcId="{3C3853FC-52F0-45AF-9FCB-21CF43BA7EA7}" destId="{07153E05-46CD-4FC1-9597-5F0A559B2754}" srcOrd="1" destOrd="0" presId="urn:microsoft.com/office/officeart/2005/8/layout/vList5"/>
    <dgm:cxn modelId="{A10F2DC7-CE3D-4817-9141-EF7155520406}" type="presParOf" srcId="{3C3853FC-52F0-45AF-9FCB-21CF43BA7EA7}" destId="{41BEDEF9-612F-487B-A4F1-42701316019A}" srcOrd="2" destOrd="0" presId="urn:microsoft.com/office/officeart/2005/8/layout/vList5"/>
    <dgm:cxn modelId="{E5523064-937C-40F2-A406-2E3C4D80D731}" type="presParOf" srcId="{41BEDEF9-612F-487B-A4F1-42701316019A}" destId="{A30A8B8A-851B-429E-B47E-4D1B639BF1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EACA47-07D4-435F-8D75-9FD12A019C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22694E4-853B-47DE-A4FC-1D16762AE014}">
      <dgm:prSet/>
      <dgm:spPr/>
      <dgm:t>
        <a:bodyPr/>
        <a:lstStyle/>
        <a:p>
          <a:pPr rtl="0"/>
          <a:r>
            <a:rPr lang="pt-BR" dirty="0" smtClean="0">
              <a:solidFill>
                <a:schemeClr val="bg1"/>
              </a:solidFill>
            </a:rPr>
            <a:t>“A manipulação de átomos e moléculas na escala nano apresentará diferentes propriedades daquelas que estão presentes no seu equivalente convencional” (OMS)</a:t>
          </a:r>
          <a:endParaRPr lang="pt-BR" dirty="0">
            <a:solidFill>
              <a:schemeClr val="bg1"/>
            </a:solidFill>
          </a:endParaRPr>
        </a:p>
      </dgm:t>
    </dgm:pt>
    <dgm:pt modelId="{26243F86-ACF1-432A-9A26-78F54F1C16AC}" type="parTrans" cxnId="{E50F47A0-38A7-4836-85CC-9131334A3CA4}">
      <dgm:prSet/>
      <dgm:spPr/>
      <dgm:t>
        <a:bodyPr/>
        <a:lstStyle/>
        <a:p>
          <a:endParaRPr lang="pt-BR"/>
        </a:p>
      </dgm:t>
    </dgm:pt>
    <dgm:pt modelId="{ED67DCFB-7301-4BA3-95BD-18F5C968CA5A}" type="sibTrans" cxnId="{E50F47A0-38A7-4836-85CC-9131334A3CA4}">
      <dgm:prSet/>
      <dgm:spPr/>
      <dgm:t>
        <a:bodyPr/>
        <a:lstStyle/>
        <a:p>
          <a:endParaRPr lang="pt-BR"/>
        </a:p>
      </dgm:t>
    </dgm:pt>
    <dgm:pt modelId="{215F609A-275B-4820-9750-9F5AE050189D}" type="pres">
      <dgm:prSet presAssocID="{90EACA47-07D4-435F-8D75-9FD12A019C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E4419E3-56E3-43BE-B62B-70DC80304BB3}" type="pres">
      <dgm:prSet presAssocID="{222694E4-853B-47DE-A4FC-1D16762AE014}" presName="linNode" presStyleCnt="0"/>
      <dgm:spPr/>
    </dgm:pt>
    <dgm:pt modelId="{EB557D07-2FB3-414E-AFCA-229108EDC347}" type="pres">
      <dgm:prSet presAssocID="{222694E4-853B-47DE-A4FC-1D16762AE014}" presName="parentText" presStyleLbl="node1" presStyleIdx="0" presStyleCnt="1" custScaleX="201385" custScaleY="7295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D7A2455-3FD9-4184-B47B-717FDA9817BB}" type="presOf" srcId="{222694E4-853B-47DE-A4FC-1D16762AE014}" destId="{EB557D07-2FB3-414E-AFCA-229108EDC347}" srcOrd="0" destOrd="0" presId="urn:microsoft.com/office/officeart/2005/8/layout/vList5"/>
    <dgm:cxn modelId="{6DC3DB3F-B0AF-45DC-A85A-38C2B39DB34B}" type="presOf" srcId="{90EACA47-07D4-435F-8D75-9FD12A019C50}" destId="{215F609A-275B-4820-9750-9F5AE050189D}" srcOrd="0" destOrd="0" presId="urn:microsoft.com/office/officeart/2005/8/layout/vList5"/>
    <dgm:cxn modelId="{E50F47A0-38A7-4836-85CC-9131334A3CA4}" srcId="{90EACA47-07D4-435F-8D75-9FD12A019C50}" destId="{222694E4-853B-47DE-A4FC-1D16762AE014}" srcOrd="0" destOrd="0" parTransId="{26243F86-ACF1-432A-9A26-78F54F1C16AC}" sibTransId="{ED67DCFB-7301-4BA3-95BD-18F5C968CA5A}"/>
    <dgm:cxn modelId="{909C13CE-B77A-4DD7-A50C-023E6F454E7B}" type="presParOf" srcId="{215F609A-275B-4820-9750-9F5AE050189D}" destId="{CE4419E3-56E3-43BE-B62B-70DC80304BB3}" srcOrd="0" destOrd="0" presId="urn:microsoft.com/office/officeart/2005/8/layout/vList5"/>
    <dgm:cxn modelId="{2E6B7235-B6FB-4019-9D98-776E21BB95F6}" type="presParOf" srcId="{CE4419E3-56E3-43BE-B62B-70DC80304BB3}" destId="{EB557D07-2FB3-414E-AFCA-229108EDC34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494D82-E9ED-4DC3-B0FF-6975417A066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A262AFE-BF9F-48EC-9B47-A6BA0EA873BE}">
      <dgm:prSet/>
      <dgm:spPr/>
      <dgm:t>
        <a:bodyPr/>
        <a:lstStyle/>
        <a:p>
          <a:pPr rtl="0"/>
          <a:r>
            <a:rPr lang="pt-BR" dirty="0" smtClean="0">
              <a:solidFill>
                <a:schemeClr val="bg1"/>
              </a:solidFill>
            </a:rPr>
            <a:t>As partículas nano são tão diferentes das existentes na natureza, e têm comportamentos tão originais, que não é possível conhecer de antemão seus efeitos sobre a saúde humana e a natureza. </a:t>
          </a:r>
          <a:endParaRPr lang="pt-BR" dirty="0">
            <a:solidFill>
              <a:schemeClr val="bg1"/>
            </a:solidFill>
          </a:endParaRPr>
        </a:p>
      </dgm:t>
    </dgm:pt>
    <dgm:pt modelId="{08A7B519-1359-480A-A4C3-261FB74474ED}" type="parTrans" cxnId="{E3DABA79-B2F7-4160-8E23-9F58B7FE2DF4}">
      <dgm:prSet/>
      <dgm:spPr/>
      <dgm:t>
        <a:bodyPr/>
        <a:lstStyle/>
        <a:p>
          <a:endParaRPr lang="pt-BR"/>
        </a:p>
      </dgm:t>
    </dgm:pt>
    <dgm:pt modelId="{AD818442-60B0-415E-8F8D-70B21B483680}" type="sibTrans" cxnId="{E3DABA79-B2F7-4160-8E23-9F58B7FE2DF4}">
      <dgm:prSet/>
      <dgm:spPr/>
      <dgm:t>
        <a:bodyPr/>
        <a:lstStyle/>
        <a:p>
          <a:endParaRPr lang="pt-BR"/>
        </a:p>
      </dgm:t>
    </dgm:pt>
    <dgm:pt modelId="{53B5F783-7CDA-42D2-A66F-07EA2AFD5EBF}" type="pres">
      <dgm:prSet presAssocID="{D3494D82-E9ED-4DC3-B0FF-6975417A06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213BDA0-F5C8-44BD-8007-135C3FD6DF61}" type="pres">
      <dgm:prSet presAssocID="{1A262AFE-BF9F-48EC-9B47-A6BA0EA873BE}" presName="composite" presStyleCnt="0"/>
      <dgm:spPr/>
    </dgm:pt>
    <dgm:pt modelId="{BFDC50A6-8539-4C9D-B126-128E40728E99}" type="pres">
      <dgm:prSet presAssocID="{1A262AFE-BF9F-48EC-9B47-A6BA0EA873BE}" presName="imgShp" presStyleLbl="fgImgPlace1" presStyleIdx="0" presStyleCnt="1"/>
      <dgm:spPr/>
    </dgm:pt>
    <dgm:pt modelId="{07590AED-CFE0-409A-8D7E-D2BA14C3EC1A}" type="pres">
      <dgm:prSet presAssocID="{1A262AFE-BF9F-48EC-9B47-A6BA0EA873BE}" presName="txShp" presStyleLbl="node1" presStyleIdx="0" presStyleCnt="1" custScaleX="97742" custScaleY="1411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A5E59C-C8D8-4D05-A721-1949916D6AF5}" type="presOf" srcId="{D3494D82-E9ED-4DC3-B0FF-6975417A0660}" destId="{53B5F783-7CDA-42D2-A66F-07EA2AFD5EBF}" srcOrd="0" destOrd="0" presId="urn:microsoft.com/office/officeart/2005/8/layout/vList3#1"/>
    <dgm:cxn modelId="{E3DABA79-B2F7-4160-8E23-9F58B7FE2DF4}" srcId="{D3494D82-E9ED-4DC3-B0FF-6975417A0660}" destId="{1A262AFE-BF9F-48EC-9B47-A6BA0EA873BE}" srcOrd="0" destOrd="0" parTransId="{08A7B519-1359-480A-A4C3-261FB74474ED}" sibTransId="{AD818442-60B0-415E-8F8D-70B21B483680}"/>
    <dgm:cxn modelId="{561C78B9-65A3-4F3A-B45F-05D2488E65E7}" type="presOf" srcId="{1A262AFE-BF9F-48EC-9B47-A6BA0EA873BE}" destId="{07590AED-CFE0-409A-8D7E-D2BA14C3EC1A}" srcOrd="0" destOrd="0" presId="urn:microsoft.com/office/officeart/2005/8/layout/vList3#1"/>
    <dgm:cxn modelId="{9633EB03-A7A6-4CDE-9650-F9E9F5B82D53}" type="presParOf" srcId="{53B5F783-7CDA-42D2-A66F-07EA2AFD5EBF}" destId="{2213BDA0-F5C8-44BD-8007-135C3FD6DF61}" srcOrd="0" destOrd="0" presId="urn:microsoft.com/office/officeart/2005/8/layout/vList3#1"/>
    <dgm:cxn modelId="{DE9312C8-4C41-419C-8444-C4641E76F5FA}" type="presParOf" srcId="{2213BDA0-F5C8-44BD-8007-135C3FD6DF61}" destId="{BFDC50A6-8539-4C9D-B126-128E40728E99}" srcOrd="0" destOrd="0" presId="urn:microsoft.com/office/officeart/2005/8/layout/vList3#1"/>
    <dgm:cxn modelId="{8DB96F80-0F61-415D-B974-24310D241285}" type="presParOf" srcId="{2213BDA0-F5C8-44BD-8007-135C3FD6DF61}" destId="{07590AED-CFE0-409A-8D7E-D2BA14C3EC1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BBA4F1-2219-4D51-AD66-3E96D236101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D3D0680-ED0C-42D1-897B-8AEAD0FD2994}">
      <dgm:prSet custT="1"/>
      <dgm:spPr/>
      <dgm:t>
        <a:bodyPr/>
        <a:lstStyle/>
        <a:p>
          <a:pPr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dirty="0" smtClean="0">
              <a:solidFill>
                <a:schemeClr val="bg1"/>
              </a:solidFill>
            </a:rPr>
            <a:t>Quantos nanoprodutos estão sendo comercializados no Brasil?</a:t>
          </a:r>
        </a:p>
        <a:p>
          <a:pPr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dirty="0" smtClean="0">
              <a:solidFill>
                <a:schemeClr val="bg1"/>
              </a:solidFill>
            </a:rPr>
            <a:t>Que riscos representam para população?</a:t>
          </a:r>
        </a:p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dirty="0" smtClean="0">
              <a:solidFill>
                <a:schemeClr val="tx1"/>
              </a:solidFill>
            </a:rPr>
            <a:t>Não há legislação regulando o setor, não há controle.</a:t>
          </a:r>
        </a:p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dirty="0" smtClean="0">
              <a:solidFill>
                <a:schemeClr val="tx1"/>
              </a:solidFill>
            </a:rPr>
            <a:t>Rejeitos de nano são dispersados na natureza ou misturados ao lixo comum. </a:t>
          </a:r>
          <a:endParaRPr lang="pt-BR" sz="2400" dirty="0">
            <a:solidFill>
              <a:schemeClr val="tx1"/>
            </a:solidFill>
          </a:endParaRPr>
        </a:p>
      </dgm:t>
    </dgm:pt>
    <dgm:pt modelId="{06E7E66C-2767-4C86-8D7F-186437F682D8}" type="parTrans" cxnId="{F887718C-0B79-4CDC-83FC-3C5CEE076C54}">
      <dgm:prSet/>
      <dgm:spPr/>
      <dgm:t>
        <a:bodyPr/>
        <a:lstStyle/>
        <a:p>
          <a:endParaRPr lang="pt-BR"/>
        </a:p>
      </dgm:t>
    </dgm:pt>
    <dgm:pt modelId="{1CE3D786-2DC5-4F8F-8DF6-60926B69FB7C}" type="sibTrans" cxnId="{F887718C-0B79-4CDC-83FC-3C5CEE076C54}">
      <dgm:prSet/>
      <dgm:spPr/>
      <dgm:t>
        <a:bodyPr/>
        <a:lstStyle/>
        <a:p>
          <a:endParaRPr lang="pt-BR"/>
        </a:p>
      </dgm:t>
    </dgm:pt>
    <dgm:pt modelId="{1BE98599-A344-4F4D-B177-4265E0915B32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dirty="0" smtClean="0">
              <a:solidFill>
                <a:schemeClr val="bg1"/>
              </a:solidFill>
            </a:rPr>
            <a:t>Sempre existiram partículas em escala nano na natureza. Mas estas novas partículas, produzidas em laboratório, comportam-se de um modo que não se conhece. Sua natureza especial sugere precaução no seu descarte.</a:t>
          </a:r>
          <a:endParaRPr lang="pt-BR" sz="2400" dirty="0">
            <a:solidFill>
              <a:schemeClr val="bg1"/>
            </a:solidFill>
          </a:endParaRPr>
        </a:p>
      </dgm:t>
    </dgm:pt>
    <dgm:pt modelId="{61F32374-953F-4F61-8452-36AFFEE87E01}" type="parTrans" cxnId="{937EE4DB-BF80-4176-9DF5-6E649B0E1550}">
      <dgm:prSet/>
      <dgm:spPr/>
      <dgm:t>
        <a:bodyPr/>
        <a:lstStyle/>
        <a:p>
          <a:endParaRPr lang="pt-BR"/>
        </a:p>
      </dgm:t>
    </dgm:pt>
    <dgm:pt modelId="{049497AD-AC31-4F80-B032-565FC8A55C9F}" type="sibTrans" cxnId="{937EE4DB-BF80-4176-9DF5-6E649B0E1550}">
      <dgm:prSet/>
      <dgm:spPr/>
      <dgm:t>
        <a:bodyPr/>
        <a:lstStyle/>
        <a:p>
          <a:endParaRPr lang="pt-BR"/>
        </a:p>
      </dgm:t>
    </dgm:pt>
    <dgm:pt modelId="{C7C8A10B-8ADF-4A85-8E2E-96F6487C5A87}" type="pres">
      <dgm:prSet presAssocID="{A9BBA4F1-2219-4D51-AD66-3E96D23610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7BC40E6-6388-4C8D-A303-77793CA5A21D}" type="pres">
      <dgm:prSet presAssocID="{5D3D0680-ED0C-42D1-897B-8AEAD0FD2994}" presName="linNode" presStyleCnt="0"/>
      <dgm:spPr/>
    </dgm:pt>
    <dgm:pt modelId="{38B62A1C-9542-4355-8CB0-1C64BA296664}" type="pres">
      <dgm:prSet presAssocID="{5D3D0680-ED0C-42D1-897B-8AEAD0FD2994}" presName="parentText" presStyleLbl="node1" presStyleIdx="0" presStyleCnt="2" custScaleX="273409" custScaleY="92551" custLinFactNeighborX="2216" custLinFactNeighborY="-14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A01172-71E4-4938-BD61-FB8CB93588CE}" type="pres">
      <dgm:prSet presAssocID="{1CE3D786-2DC5-4F8F-8DF6-60926B69FB7C}" presName="sp" presStyleCnt="0"/>
      <dgm:spPr/>
    </dgm:pt>
    <dgm:pt modelId="{8F0C2BAA-C2F6-44E4-8970-A6C8DA70BD7C}" type="pres">
      <dgm:prSet presAssocID="{1BE98599-A344-4F4D-B177-4265E0915B32}" presName="linNode" presStyleCnt="0"/>
      <dgm:spPr/>
    </dgm:pt>
    <dgm:pt modelId="{EDAC5EFE-F398-4022-AD7D-2A1E48BEBCF9}" type="pres">
      <dgm:prSet presAssocID="{1BE98599-A344-4F4D-B177-4265E0915B32}" presName="parentText" presStyleLbl="node1" presStyleIdx="1" presStyleCnt="2" custScaleX="277778" custScaleY="6435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0BA8323-B5C3-4F12-82D3-A2EB5B4399C2}" type="presOf" srcId="{1BE98599-A344-4F4D-B177-4265E0915B32}" destId="{EDAC5EFE-F398-4022-AD7D-2A1E48BEBCF9}" srcOrd="0" destOrd="0" presId="urn:microsoft.com/office/officeart/2005/8/layout/vList5"/>
    <dgm:cxn modelId="{9662395C-019B-480B-B3CB-2DD729A2D554}" type="presOf" srcId="{5D3D0680-ED0C-42D1-897B-8AEAD0FD2994}" destId="{38B62A1C-9542-4355-8CB0-1C64BA296664}" srcOrd="0" destOrd="0" presId="urn:microsoft.com/office/officeart/2005/8/layout/vList5"/>
    <dgm:cxn modelId="{937EE4DB-BF80-4176-9DF5-6E649B0E1550}" srcId="{A9BBA4F1-2219-4D51-AD66-3E96D2361010}" destId="{1BE98599-A344-4F4D-B177-4265E0915B32}" srcOrd="1" destOrd="0" parTransId="{61F32374-953F-4F61-8452-36AFFEE87E01}" sibTransId="{049497AD-AC31-4F80-B032-565FC8A55C9F}"/>
    <dgm:cxn modelId="{F887718C-0B79-4CDC-83FC-3C5CEE076C54}" srcId="{A9BBA4F1-2219-4D51-AD66-3E96D2361010}" destId="{5D3D0680-ED0C-42D1-897B-8AEAD0FD2994}" srcOrd="0" destOrd="0" parTransId="{06E7E66C-2767-4C86-8D7F-186437F682D8}" sibTransId="{1CE3D786-2DC5-4F8F-8DF6-60926B69FB7C}"/>
    <dgm:cxn modelId="{C8A31BF6-0571-4B88-A748-41D7B7BDEA36}" type="presOf" srcId="{A9BBA4F1-2219-4D51-AD66-3E96D2361010}" destId="{C7C8A10B-8ADF-4A85-8E2E-96F6487C5A87}" srcOrd="0" destOrd="0" presId="urn:microsoft.com/office/officeart/2005/8/layout/vList5"/>
    <dgm:cxn modelId="{C8795E37-1007-4CCE-858D-C3B69B84A899}" type="presParOf" srcId="{C7C8A10B-8ADF-4A85-8E2E-96F6487C5A87}" destId="{47BC40E6-6388-4C8D-A303-77793CA5A21D}" srcOrd="0" destOrd="0" presId="urn:microsoft.com/office/officeart/2005/8/layout/vList5"/>
    <dgm:cxn modelId="{1DF27B83-5F91-4A3C-A2C5-CC24A2414530}" type="presParOf" srcId="{47BC40E6-6388-4C8D-A303-77793CA5A21D}" destId="{38B62A1C-9542-4355-8CB0-1C64BA296664}" srcOrd="0" destOrd="0" presId="urn:microsoft.com/office/officeart/2005/8/layout/vList5"/>
    <dgm:cxn modelId="{AA6C844F-327A-4C2D-98ED-D10AF00DA35B}" type="presParOf" srcId="{C7C8A10B-8ADF-4A85-8E2E-96F6487C5A87}" destId="{B9A01172-71E4-4938-BD61-FB8CB93588CE}" srcOrd="1" destOrd="0" presId="urn:microsoft.com/office/officeart/2005/8/layout/vList5"/>
    <dgm:cxn modelId="{D3F379E3-7790-4A3B-8945-A727B5C0F1D5}" type="presParOf" srcId="{C7C8A10B-8ADF-4A85-8E2E-96F6487C5A87}" destId="{8F0C2BAA-C2F6-44E4-8970-A6C8DA70BD7C}" srcOrd="2" destOrd="0" presId="urn:microsoft.com/office/officeart/2005/8/layout/vList5"/>
    <dgm:cxn modelId="{6F4C507F-B1C1-4ABD-A1CA-54AE2D701693}" type="presParOf" srcId="{8F0C2BAA-C2F6-44E4-8970-A6C8DA70BD7C}" destId="{EDAC5EFE-F398-4022-AD7D-2A1E48BEBCF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91BC00-925F-46C5-99F2-F91EA3A52522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FBC6481-020D-4517-A647-178804C0B27D}">
      <dgm:prSet custT="1"/>
      <dgm:spPr/>
      <dgm:t>
        <a:bodyPr/>
        <a:lstStyle/>
        <a:p>
          <a:pPr rtl="0"/>
          <a:r>
            <a:rPr lang="pt-BR" sz="2000" b="1" dirty="0" smtClean="0">
              <a:solidFill>
                <a:schemeClr val="bg1"/>
              </a:solidFill>
            </a:rPr>
            <a:t>MEDICINA </a:t>
          </a:r>
          <a:endParaRPr lang="pt-BR" sz="2000" dirty="0">
            <a:solidFill>
              <a:schemeClr val="bg1"/>
            </a:solidFill>
          </a:endParaRPr>
        </a:p>
      </dgm:t>
    </dgm:pt>
    <dgm:pt modelId="{A3E5DCF4-A662-4FDA-863F-2825021805A9}" type="parTrans" cxnId="{B4282C04-5EB8-4F21-82E7-3DFC155658E0}">
      <dgm:prSet/>
      <dgm:spPr/>
      <dgm:t>
        <a:bodyPr/>
        <a:lstStyle/>
        <a:p>
          <a:endParaRPr lang="pt-BR"/>
        </a:p>
      </dgm:t>
    </dgm:pt>
    <dgm:pt modelId="{6D3C6DD7-8DD8-4262-9E10-0DA01F77ADAC}" type="sibTrans" cxnId="{B4282C04-5EB8-4F21-82E7-3DFC155658E0}">
      <dgm:prSet/>
      <dgm:spPr/>
      <dgm:t>
        <a:bodyPr/>
        <a:lstStyle/>
        <a:p>
          <a:endParaRPr lang="pt-BR"/>
        </a:p>
      </dgm:t>
    </dgm:pt>
    <dgm:pt modelId="{63F2F5C5-9DDF-4B39-81AE-AF34A0964A42}">
      <dgm:prSet custT="1"/>
      <dgm:spPr/>
      <dgm:t>
        <a:bodyPr/>
        <a:lstStyle/>
        <a:p>
          <a:pPr rtl="0"/>
          <a:r>
            <a:rPr lang="pt-BR" sz="2000" dirty="0" smtClean="0">
              <a:solidFill>
                <a:srgbClr val="002060"/>
              </a:solidFill>
            </a:rPr>
            <a:t>Medicamentos de ação precisa, mais eficientes; exames sem intervenções dolorosas.</a:t>
          </a:r>
          <a:endParaRPr lang="pt-BR" sz="2000" dirty="0">
            <a:solidFill>
              <a:srgbClr val="002060"/>
            </a:solidFill>
          </a:endParaRPr>
        </a:p>
      </dgm:t>
    </dgm:pt>
    <dgm:pt modelId="{20F1802C-CE47-4CEC-BBC6-20EA74FEF78C}" type="parTrans" cxnId="{3ED2B217-ABB1-43D2-82D8-4CC6C672E8BC}">
      <dgm:prSet/>
      <dgm:spPr/>
      <dgm:t>
        <a:bodyPr/>
        <a:lstStyle/>
        <a:p>
          <a:endParaRPr lang="pt-BR"/>
        </a:p>
      </dgm:t>
    </dgm:pt>
    <dgm:pt modelId="{0B1384AC-07C3-4B7C-A156-3AC75D07D6DE}" type="sibTrans" cxnId="{3ED2B217-ABB1-43D2-82D8-4CC6C672E8BC}">
      <dgm:prSet/>
      <dgm:spPr/>
      <dgm:t>
        <a:bodyPr/>
        <a:lstStyle/>
        <a:p>
          <a:endParaRPr lang="pt-BR"/>
        </a:p>
      </dgm:t>
    </dgm:pt>
    <dgm:pt modelId="{919F0CA7-FCFA-45FE-9F27-401C977A5671}">
      <dgm:prSet custT="1"/>
      <dgm:spPr/>
      <dgm:t>
        <a:bodyPr/>
        <a:lstStyle/>
        <a:p>
          <a:pPr rtl="0"/>
          <a:r>
            <a:rPr lang="pt-BR" sz="2000" b="1" dirty="0" smtClean="0">
              <a:solidFill>
                <a:schemeClr val="bg1"/>
              </a:solidFill>
            </a:rPr>
            <a:t>PRODUTOS DOMÉSTICOS</a:t>
          </a:r>
          <a:endParaRPr lang="pt-BR" sz="2000" dirty="0">
            <a:solidFill>
              <a:schemeClr val="bg1"/>
            </a:solidFill>
          </a:endParaRPr>
        </a:p>
      </dgm:t>
    </dgm:pt>
    <dgm:pt modelId="{719A5E5C-D143-4C0D-9F1F-4DC70DAEC10D}" type="parTrans" cxnId="{C0D03D51-9E3D-4362-A65F-7AC8A84F6BF1}">
      <dgm:prSet/>
      <dgm:spPr/>
      <dgm:t>
        <a:bodyPr/>
        <a:lstStyle/>
        <a:p>
          <a:endParaRPr lang="pt-BR"/>
        </a:p>
      </dgm:t>
    </dgm:pt>
    <dgm:pt modelId="{5A94BB18-8795-4F95-9A98-473B60440AC9}" type="sibTrans" cxnId="{C0D03D51-9E3D-4362-A65F-7AC8A84F6BF1}">
      <dgm:prSet/>
      <dgm:spPr/>
      <dgm:t>
        <a:bodyPr/>
        <a:lstStyle/>
        <a:p>
          <a:endParaRPr lang="pt-BR"/>
        </a:p>
      </dgm:t>
    </dgm:pt>
    <dgm:pt modelId="{61BAA3C6-F966-4A34-A24D-FDCCBEC9428C}">
      <dgm:prSet custT="1"/>
      <dgm:spPr/>
      <dgm:t>
        <a:bodyPr/>
        <a:lstStyle/>
        <a:p>
          <a:pPr rtl="0"/>
          <a:r>
            <a:rPr lang="pt-BR" sz="2000" dirty="0" smtClean="0">
              <a:solidFill>
                <a:srgbClr val="002060"/>
              </a:solidFill>
            </a:rPr>
            <a:t>Facas que não perdem o corte; vidros que nunca se sujam; computadores com mais memória e mais rápidos.</a:t>
          </a:r>
          <a:endParaRPr lang="pt-BR" sz="2000" dirty="0">
            <a:solidFill>
              <a:srgbClr val="002060"/>
            </a:solidFill>
          </a:endParaRPr>
        </a:p>
      </dgm:t>
    </dgm:pt>
    <dgm:pt modelId="{714AA89D-299E-45ED-A9EC-FF78D29AD327}" type="parTrans" cxnId="{A1CDF095-8F83-4018-80B7-4406C89A0B7B}">
      <dgm:prSet/>
      <dgm:spPr/>
      <dgm:t>
        <a:bodyPr/>
        <a:lstStyle/>
        <a:p>
          <a:endParaRPr lang="pt-BR"/>
        </a:p>
      </dgm:t>
    </dgm:pt>
    <dgm:pt modelId="{4A422C5A-58A3-476D-9F42-250B3DBFCECF}" type="sibTrans" cxnId="{A1CDF095-8F83-4018-80B7-4406C89A0B7B}">
      <dgm:prSet/>
      <dgm:spPr/>
      <dgm:t>
        <a:bodyPr/>
        <a:lstStyle/>
        <a:p>
          <a:endParaRPr lang="pt-BR"/>
        </a:p>
      </dgm:t>
    </dgm:pt>
    <dgm:pt modelId="{F60EDEA3-CDAE-40AD-8A44-C8E33C4C7780}">
      <dgm:prSet custT="1"/>
      <dgm:spPr/>
      <dgm:t>
        <a:bodyPr/>
        <a:lstStyle/>
        <a:p>
          <a:pPr rtl="0"/>
          <a:r>
            <a:rPr lang="pt-BR" sz="2000" b="1" dirty="0" smtClean="0">
              <a:solidFill>
                <a:schemeClr val="bg1"/>
              </a:solidFill>
            </a:rPr>
            <a:t>ENERGIA</a:t>
          </a:r>
          <a:endParaRPr lang="pt-BR" sz="2000" dirty="0">
            <a:solidFill>
              <a:schemeClr val="bg1"/>
            </a:solidFill>
          </a:endParaRPr>
        </a:p>
      </dgm:t>
    </dgm:pt>
    <dgm:pt modelId="{7389719C-0609-4C81-93DA-14502298DDC6}" type="parTrans" cxnId="{08D75748-E7B7-4E99-94F7-BFF42E4A7A57}">
      <dgm:prSet/>
      <dgm:spPr/>
      <dgm:t>
        <a:bodyPr/>
        <a:lstStyle/>
        <a:p>
          <a:endParaRPr lang="pt-BR"/>
        </a:p>
      </dgm:t>
    </dgm:pt>
    <dgm:pt modelId="{B1F4E98E-F4F2-4B54-A4DF-D9BFCD4C7858}" type="sibTrans" cxnId="{08D75748-E7B7-4E99-94F7-BFF42E4A7A57}">
      <dgm:prSet/>
      <dgm:spPr/>
      <dgm:t>
        <a:bodyPr/>
        <a:lstStyle/>
        <a:p>
          <a:endParaRPr lang="pt-BR"/>
        </a:p>
      </dgm:t>
    </dgm:pt>
    <dgm:pt modelId="{D5048B8C-F95E-4BE5-82BD-45AED38424E4}">
      <dgm:prSet custT="1"/>
      <dgm:spPr/>
      <dgm:t>
        <a:bodyPr/>
        <a:lstStyle/>
        <a:p>
          <a:pPr rtl="0"/>
          <a:r>
            <a:rPr lang="pt-BR" sz="2000" dirty="0" smtClean="0">
              <a:solidFill>
                <a:srgbClr val="002060"/>
              </a:solidFill>
            </a:rPr>
            <a:t>Geração mais eficiente de energia; baterias com vida mais longa.</a:t>
          </a:r>
          <a:endParaRPr lang="pt-BR" sz="2000" dirty="0">
            <a:solidFill>
              <a:srgbClr val="002060"/>
            </a:solidFill>
          </a:endParaRPr>
        </a:p>
      </dgm:t>
    </dgm:pt>
    <dgm:pt modelId="{5269757C-129C-4D88-94AA-F9C9A94F1AE9}" type="parTrans" cxnId="{9E311CDF-16CA-4406-AAA2-E5D6B35821CA}">
      <dgm:prSet/>
      <dgm:spPr/>
      <dgm:t>
        <a:bodyPr/>
        <a:lstStyle/>
        <a:p>
          <a:endParaRPr lang="pt-BR"/>
        </a:p>
      </dgm:t>
    </dgm:pt>
    <dgm:pt modelId="{11138AA4-4B60-4885-B3BE-215F74333330}" type="sibTrans" cxnId="{9E311CDF-16CA-4406-AAA2-E5D6B35821CA}">
      <dgm:prSet/>
      <dgm:spPr/>
      <dgm:t>
        <a:bodyPr/>
        <a:lstStyle/>
        <a:p>
          <a:endParaRPr lang="pt-BR"/>
        </a:p>
      </dgm:t>
    </dgm:pt>
    <dgm:pt modelId="{36686803-13BD-4D6A-9AF7-34A8696D976E}">
      <dgm:prSet/>
      <dgm:spPr/>
      <dgm:t>
        <a:bodyPr/>
        <a:lstStyle/>
        <a:p>
          <a:pPr rtl="0"/>
          <a:r>
            <a:rPr lang="pt-BR" b="1" dirty="0" smtClean="0">
              <a:solidFill>
                <a:schemeClr val="bg1"/>
              </a:solidFill>
            </a:rPr>
            <a:t>ARTEFATOS BÉLICOS</a:t>
          </a:r>
          <a:endParaRPr lang="pt-BR" dirty="0">
            <a:solidFill>
              <a:schemeClr val="bg1"/>
            </a:solidFill>
          </a:endParaRPr>
        </a:p>
      </dgm:t>
    </dgm:pt>
    <dgm:pt modelId="{990AFF14-984D-4743-A066-AB3B74A6BE45}" type="parTrans" cxnId="{2F84D40C-0C0A-43A5-AE1D-58B7CD5E0BCD}">
      <dgm:prSet/>
      <dgm:spPr/>
      <dgm:t>
        <a:bodyPr/>
        <a:lstStyle/>
        <a:p>
          <a:endParaRPr lang="pt-BR"/>
        </a:p>
      </dgm:t>
    </dgm:pt>
    <dgm:pt modelId="{0E264CB4-C655-43D7-9B52-F61B4A7ED151}" type="sibTrans" cxnId="{2F84D40C-0C0A-43A5-AE1D-58B7CD5E0BCD}">
      <dgm:prSet/>
      <dgm:spPr/>
      <dgm:t>
        <a:bodyPr/>
        <a:lstStyle/>
        <a:p>
          <a:endParaRPr lang="pt-BR"/>
        </a:p>
      </dgm:t>
    </dgm:pt>
    <dgm:pt modelId="{1D4090CD-5171-43C1-9CDA-AAF6869C34D2}">
      <dgm:prSet custT="1"/>
      <dgm:spPr/>
      <dgm:t>
        <a:bodyPr/>
        <a:lstStyle/>
        <a:p>
          <a:pPr rtl="0"/>
          <a:r>
            <a:rPr lang="pt-BR" sz="2000" dirty="0" err="1" smtClean="0">
              <a:solidFill>
                <a:srgbClr val="002060"/>
              </a:solidFill>
            </a:rPr>
            <a:t>Drones</a:t>
          </a:r>
          <a:r>
            <a:rPr lang="pt-BR" sz="2000" dirty="0" smtClean="0">
              <a:solidFill>
                <a:srgbClr val="002060"/>
              </a:solidFill>
            </a:rPr>
            <a:t>; gases letais e direcionados; bombas “inteligentes”.</a:t>
          </a:r>
        </a:p>
        <a:p>
          <a:pPr rtl="0"/>
          <a:r>
            <a:rPr lang="pt-BR" sz="1600" dirty="0" smtClean="0">
              <a:solidFill>
                <a:srgbClr val="002060"/>
              </a:solidFill>
            </a:rPr>
            <a:t>(ao lado, </a:t>
          </a:r>
          <a:r>
            <a:rPr lang="pt-BR" sz="1600" dirty="0" err="1" smtClean="0">
              <a:solidFill>
                <a:srgbClr val="002060"/>
              </a:solidFill>
            </a:rPr>
            <a:t>drone</a:t>
          </a:r>
          <a:r>
            <a:rPr lang="pt-BR" sz="1600" dirty="0" smtClean="0">
              <a:solidFill>
                <a:srgbClr val="002060"/>
              </a:solidFill>
            </a:rPr>
            <a:t> que imita inseto)</a:t>
          </a:r>
          <a:endParaRPr lang="pt-BR" sz="1600" dirty="0">
            <a:solidFill>
              <a:srgbClr val="002060"/>
            </a:solidFill>
          </a:endParaRPr>
        </a:p>
      </dgm:t>
    </dgm:pt>
    <dgm:pt modelId="{C20933A4-FBAD-4953-B4CA-E26B2464C3B7}" type="parTrans" cxnId="{99A7B12E-5AB1-4A5B-BA9B-14DFB6A7F306}">
      <dgm:prSet/>
      <dgm:spPr/>
      <dgm:t>
        <a:bodyPr/>
        <a:lstStyle/>
        <a:p>
          <a:endParaRPr lang="pt-BR"/>
        </a:p>
      </dgm:t>
    </dgm:pt>
    <dgm:pt modelId="{EA9F0C28-0491-41BB-A825-2EABBE715248}" type="sibTrans" cxnId="{99A7B12E-5AB1-4A5B-BA9B-14DFB6A7F306}">
      <dgm:prSet/>
      <dgm:spPr/>
      <dgm:t>
        <a:bodyPr/>
        <a:lstStyle/>
        <a:p>
          <a:endParaRPr lang="pt-BR"/>
        </a:p>
      </dgm:t>
    </dgm:pt>
    <dgm:pt modelId="{DBFD7E6E-A2A1-41E7-85AE-6FBBEEC47F5B}" type="pres">
      <dgm:prSet presAssocID="{6791BC00-925F-46C5-99F2-F91EA3A525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EB518B5-A59B-4449-B837-1EC2E4DC6A57}" type="pres">
      <dgm:prSet presAssocID="{3FBC6481-020D-4517-A647-178804C0B27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7B3980-9458-47D0-B6A7-2ECE600A1C4C}" type="pres">
      <dgm:prSet presAssocID="{6D3C6DD7-8DD8-4262-9E10-0DA01F77ADAC}" presName="sibTrans" presStyleLbl="sibTrans1D1" presStyleIdx="0" presStyleCnt="7"/>
      <dgm:spPr/>
      <dgm:t>
        <a:bodyPr/>
        <a:lstStyle/>
        <a:p>
          <a:endParaRPr lang="pt-BR"/>
        </a:p>
      </dgm:t>
    </dgm:pt>
    <dgm:pt modelId="{16DD5145-DEBB-4F17-99B6-01BDB06F1FD7}" type="pres">
      <dgm:prSet presAssocID="{6D3C6DD7-8DD8-4262-9E10-0DA01F77ADAC}" presName="connectorText" presStyleLbl="sibTrans1D1" presStyleIdx="0" presStyleCnt="7"/>
      <dgm:spPr/>
      <dgm:t>
        <a:bodyPr/>
        <a:lstStyle/>
        <a:p>
          <a:endParaRPr lang="pt-BR"/>
        </a:p>
      </dgm:t>
    </dgm:pt>
    <dgm:pt modelId="{C14D6BAD-C3E9-46FC-8309-DCF050E3D252}" type="pres">
      <dgm:prSet presAssocID="{63F2F5C5-9DDF-4B39-81AE-AF34A0964A42}" presName="node" presStyleLbl="node1" presStyleIdx="1" presStyleCnt="8" custScaleX="3260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68B6BF-2A7B-48AB-92B9-0240CF8B8DFB}" type="pres">
      <dgm:prSet presAssocID="{0B1384AC-07C3-4B7C-A156-3AC75D07D6DE}" presName="sibTrans" presStyleLbl="sibTrans1D1" presStyleIdx="1" presStyleCnt="7"/>
      <dgm:spPr/>
      <dgm:t>
        <a:bodyPr/>
        <a:lstStyle/>
        <a:p>
          <a:endParaRPr lang="pt-BR"/>
        </a:p>
      </dgm:t>
    </dgm:pt>
    <dgm:pt modelId="{B5481883-B8C3-4E6D-8A4C-52A868E81F49}" type="pres">
      <dgm:prSet presAssocID="{0B1384AC-07C3-4B7C-A156-3AC75D07D6DE}" presName="connectorText" presStyleLbl="sibTrans1D1" presStyleIdx="1" presStyleCnt="7"/>
      <dgm:spPr/>
      <dgm:t>
        <a:bodyPr/>
        <a:lstStyle/>
        <a:p>
          <a:endParaRPr lang="pt-BR"/>
        </a:p>
      </dgm:t>
    </dgm:pt>
    <dgm:pt modelId="{DE938B19-A51D-4A7F-B906-A98038A90D91}" type="pres">
      <dgm:prSet presAssocID="{919F0CA7-FCFA-45FE-9F27-401C977A5671}" presName="node" presStyleLbl="node1" presStyleIdx="2" presStyleCnt="8" custScaleX="1188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B3F4DA-EDA9-431A-8B97-B8E6DD6CA270}" type="pres">
      <dgm:prSet presAssocID="{5A94BB18-8795-4F95-9A98-473B60440AC9}" presName="sibTrans" presStyleLbl="sibTrans1D1" presStyleIdx="2" presStyleCnt="7"/>
      <dgm:spPr/>
      <dgm:t>
        <a:bodyPr/>
        <a:lstStyle/>
        <a:p>
          <a:endParaRPr lang="pt-BR"/>
        </a:p>
      </dgm:t>
    </dgm:pt>
    <dgm:pt modelId="{5694F66C-A65F-4BB2-9E7E-D3B049814C06}" type="pres">
      <dgm:prSet presAssocID="{5A94BB18-8795-4F95-9A98-473B60440AC9}" presName="connectorText" presStyleLbl="sibTrans1D1" presStyleIdx="2" presStyleCnt="7"/>
      <dgm:spPr/>
      <dgm:t>
        <a:bodyPr/>
        <a:lstStyle/>
        <a:p>
          <a:endParaRPr lang="pt-BR"/>
        </a:p>
      </dgm:t>
    </dgm:pt>
    <dgm:pt modelId="{F64571A4-BF6E-4D59-8C6B-985F8BADEF1C}" type="pres">
      <dgm:prSet presAssocID="{61BAA3C6-F966-4A34-A24D-FDCCBEC9428C}" presName="node" presStyleLbl="node1" presStyleIdx="3" presStyleCnt="8" custScaleX="3494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268C8-2899-45AF-96BB-85852993B07C}" type="pres">
      <dgm:prSet presAssocID="{4A422C5A-58A3-476D-9F42-250B3DBFCECF}" presName="sibTrans" presStyleLbl="sibTrans1D1" presStyleIdx="3" presStyleCnt="7"/>
      <dgm:spPr/>
      <dgm:t>
        <a:bodyPr/>
        <a:lstStyle/>
        <a:p>
          <a:endParaRPr lang="pt-BR"/>
        </a:p>
      </dgm:t>
    </dgm:pt>
    <dgm:pt modelId="{3FE00544-B698-45DC-96B7-779E9EF6DC10}" type="pres">
      <dgm:prSet presAssocID="{4A422C5A-58A3-476D-9F42-250B3DBFCECF}" presName="connectorText" presStyleLbl="sibTrans1D1" presStyleIdx="3" presStyleCnt="7"/>
      <dgm:spPr/>
      <dgm:t>
        <a:bodyPr/>
        <a:lstStyle/>
        <a:p>
          <a:endParaRPr lang="pt-BR"/>
        </a:p>
      </dgm:t>
    </dgm:pt>
    <dgm:pt modelId="{C2293C29-AADA-4964-B3F3-0819AD79F649}" type="pres">
      <dgm:prSet presAssocID="{F60EDEA3-CDAE-40AD-8A44-C8E33C4C7780}" presName="node" presStyleLbl="node1" presStyleIdx="4" presStyleCnt="8" custScaleX="930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B5603D-9E5D-4E81-9B60-22226FDB9FE4}" type="pres">
      <dgm:prSet presAssocID="{B1F4E98E-F4F2-4B54-A4DF-D9BFCD4C7858}" presName="sibTrans" presStyleLbl="sibTrans1D1" presStyleIdx="4" presStyleCnt="7"/>
      <dgm:spPr/>
      <dgm:t>
        <a:bodyPr/>
        <a:lstStyle/>
        <a:p>
          <a:endParaRPr lang="pt-BR"/>
        </a:p>
      </dgm:t>
    </dgm:pt>
    <dgm:pt modelId="{EDA7F73B-2754-4799-B47D-DE65519AD28E}" type="pres">
      <dgm:prSet presAssocID="{B1F4E98E-F4F2-4B54-A4DF-D9BFCD4C7858}" presName="connectorText" presStyleLbl="sibTrans1D1" presStyleIdx="4" presStyleCnt="7"/>
      <dgm:spPr/>
      <dgm:t>
        <a:bodyPr/>
        <a:lstStyle/>
        <a:p>
          <a:endParaRPr lang="pt-BR"/>
        </a:p>
      </dgm:t>
    </dgm:pt>
    <dgm:pt modelId="{0E9FAE0E-8B4C-466C-BA95-F543F3697EDB}" type="pres">
      <dgm:prSet presAssocID="{D5048B8C-F95E-4BE5-82BD-45AED38424E4}" presName="node" presStyleLbl="node1" presStyleIdx="5" presStyleCnt="8" custScaleX="3917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797834-DDF6-4F77-B87C-FCA824693FE6}" type="pres">
      <dgm:prSet presAssocID="{11138AA4-4B60-4885-B3BE-215F74333330}" presName="sibTrans" presStyleLbl="sibTrans1D1" presStyleIdx="5" presStyleCnt="7"/>
      <dgm:spPr/>
      <dgm:t>
        <a:bodyPr/>
        <a:lstStyle/>
        <a:p>
          <a:endParaRPr lang="pt-BR"/>
        </a:p>
      </dgm:t>
    </dgm:pt>
    <dgm:pt modelId="{0C0CF24D-4563-4EEF-BC29-62816AFE7BE1}" type="pres">
      <dgm:prSet presAssocID="{11138AA4-4B60-4885-B3BE-215F74333330}" presName="connectorText" presStyleLbl="sibTrans1D1" presStyleIdx="5" presStyleCnt="7"/>
      <dgm:spPr/>
      <dgm:t>
        <a:bodyPr/>
        <a:lstStyle/>
        <a:p>
          <a:endParaRPr lang="pt-BR"/>
        </a:p>
      </dgm:t>
    </dgm:pt>
    <dgm:pt modelId="{DD4BEA1B-A6DD-4B9E-A8BB-D5A565A4F690}" type="pres">
      <dgm:prSet presAssocID="{36686803-13BD-4D6A-9AF7-34A8696D976E}" presName="node" presStyleLbl="node1" presStyleIdx="6" presStyleCnt="8" custScaleY="1391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0866A9-E488-4196-AB2E-C9087BF046A8}" type="pres">
      <dgm:prSet presAssocID="{0E264CB4-C655-43D7-9B52-F61B4A7ED151}" presName="sibTrans" presStyleLbl="sibTrans1D1" presStyleIdx="6" presStyleCnt="7"/>
      <dgm:spPr/>
      <dgm:t>
        <a:bodyPr/>
        <a:lstStyle/>
        <a:p>
          <a:endParaRPr lang="pt-BR"/>
        </a:p>
      </dgm:t>
    </dgm:pt>
    <dgm:pt modelId="{8E6A09AF-CE58-44FB-98E8-2EAF36069CC7}" type="pres">
      <dgm:prSet presAssocID="{0E264CB4-C655-43D7-9B52-F61B4A7ED151}" presName="connectorText" presStyleLbl="sibTrans1D1" presStyleIdx="6" presStyleCnt="7"/>
      <dgm:spPr/>
      <dgm:t>
        <a:bodyPr/>
        <a:lstStyle/>
        <a:p>
          <a:endParaRPr lang="pt-BR"/>
        </a:p>
      </dgm:t>
    </dgm:pt>
    <dgm:pt modelId="{E0F5141F-2A21-4F96-82EC-BE63FED2ADBA}" type="pres">
      <dgm:prSet presAssocID="{1D4090CD-5171-43C1-9CDA-AAF6869C34D2}" presName="node" presStyleLbl="node1" presStyleIdx="7" presStyleCnt="8" custScaleX="248637" custScaleY="1557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51306D1-6A78-4DCB-8067-8BF4F759BA89}" type="presOf" srcId="{4A422C5A-58A3-476D-9F42-250B3DBFCECF}" destId="{B79268C8-2899-45AF-96BB-85852993B07C}" srcOrd="0" destOrd="0" presId="urn:microsoft.com/office/officeart/2005/8/layout/bProcess3"/>
    <dgm:cxn modelId="{47248F87-A188-4891-9140-0179F44B361C}" type="presOf" srcId="{5A94BB18-8795-4F95-9A98-473B60440AC9}" destId="{5694F66C-A65F-4BB2-9E7E-D3B049814C06}" srcOrd="1" destOrd="0" presId="urn:microsoft.com/office/officeart/2005/8/layout/bProcess3"/>
    <dgm:cxn modelId="{65A291CD-CCCE-4270-89D8-71B69D0ABB0C}" type="presOf" srcId="{5A94BB18-8795-4F95-9A98-473B60440AC9}" destId="{8AB3F4DA-EDA9-431A-8B97-B8E6DD6CA270}" srcOrd="0" destOrd="0" presId="urn:microsoft.com/office/officeart/2005/8/layout/bProcess3"/>
    <dgm:cxn modelId="{91448249-A747-4C55-A2AB-5631902BB569}" type="presOf" srcId="{B1F4E98E-F4F2-4B54-A4DF-D9BFCD4C7858}" destId="{09B5603D-9E5D-4E81-9B60-22226FDB9FE4}" srcOrd="0" destOrd="0" presId="urn:microsoft.com/office/officeart/2005/8/layout/bProcess3"/>
    <dgm:cxn modelId="{311E46AE-B01D-4203-A780-DFBDD3D97AFB}" type="presOf" srcId="{919F0CA7-FCFA-45FE-9F27-401C977A5671}" destId="{DE938B19-A51D-4A7F-B906-A98038A90D91}" srcOrd="0" destOrd="0" presId="urn:microsoft.com/office/officeart/2005/8/layout/bProcess3"/>
    <dgm:cxn modelId="{9E311CDF-16CA-4406-AAA2-E5D6B35821CA}" srcId="{6791BC00-925F-46C5-99F2-F91EA3A52522}" destId="{D5048B8C-F95E-4BE5-82BD-45AED38424E4}" srcOrd="5" destOrd="0" parTransId="{5269757C-129C-4D88-94AA-F9C9A94F1AE9}" sibTransId="{11138AA4-4B60-4885-B3BE-215F74333330}"/>
    <dgm:cxn modelId="{732441AB-A081-475F-A669-7370D2DBF226}" type="presOf" srcId="{0B1384AC-07C3-4B7C-A156-3AC75D07D6DE}" destId="{C768B6BF-2A7B-48AB-92B9-0240CF8B8DFB}" srcOrd="0" destOrd="0" presId="urn:microsoft.com/office/officeart/2005/8/layout/bProcess3"/>
    <dgm:cxn modelId="{C52BCEC4-8586-4642-8D3E-1174923190CA}" type="presOf" srcId="{6D3C6DD7-8DD8-4262-9E10-0DA01F77ADAC}" destId="{9C7B3980-9458-47D0-B6A7-2ECE600A1C4C}" srcOrd="0" destOrd="0" presId="urn:microsoft.com/office/officeart/2005/8/layout/bProcess3"/>
    <dgm:cxn modelId="{9592B1E3-3D70-44B0-A7B2-A5DF5FD79273}" type="presOf" srcId="{1D4090CD-5171-43C1-9CDA-AAF6869C34D2}" destId="{E0F5141F-2A21-4F96-82EC-BE63FED2ADBA}" srcOrd="0" destOrd="0" presId="urn:microsoft.com/office/officeart/2005/8/layout/bProcess3"/>
    <dgm:cxn modelId="{08D75748-E7B7-4E99-94F7-BFF42E4A7A57}" srcId="{6791BC00-925F-46C5-99F2-F91EA3A52522}" destId="{F60EDEA3-CDAE-40AD-8A44-C8E33C4C7780}" srcOrd="4" destOrd="0" parTransId="{7389719C-0609-4C81-93DA-14502298DDC6}" sibTransId="{B1F4E98E-F4F2-4B54-A4DF-D9BFCD4C7858}"/>
    <dgm:cxn modelId="{F5BF802B-2422-438C-8340-924BE65E39BC}" type="presOf" srcId="{63F2F5C5-9DDF-4B39-81AE-AF34A0964A42}" destId="{C14D6BAD-C3E9-46FC-8309-DCF050E3D252}" srcOrd="0" destOrd="0" presId="urn:microsoft.com/office/officeart/2005/8/layout/bProcess3"/>
    <dgm:cxn modelId="{44A9913D-0D70-4A71-8FBE-79FA7104F9F2}" type="presOf" srcId="{0E264CB4-C655-43D7-9B52-F61B4A7ED151}" destId="{290866A9-E488-4196-AB2E-C9087BF046A8}" srcOrd="0" destOrd="0" presId="urn:microsoft.com/office/officeart/2005/8/layout/bProcess3"/>
    <dgm:cxn modelId="{1794C972-68C6-4795-96D2-FFE16147DE64}" type="presOf" srcId="{4A422C5A-58A3-476D-9F42-250B3DBFCECF}" destId="{3FE00544-B698-45DC-96B7-779E9EF6DC10}" srcOrd="1" destOrd="0" presId="urn:microsoft.com/office/officeart/2005/8/layout/bProcess3"/>
    <dgm:cxn modelId="{E27BB853-EA45-467F-A120-5E0776E707B5}" type="presOf" srcId="{6791BC00-925F-46C5-99F2-F91EA3A52522}" destId="{DBFD7E6E-A2A1-41E7-85AE-6FBBEEC47F5B}" srcOrd="0" destOrd="0" presId="urn:microsoft.com/office/officeart/2005/8/layout/bProcess3"/>
    <dgm:cxn modelId="{B4282C04-5EB8-4F21-82E7-3DFC155658E0}" srcId="{6791BC00-925F-46C5-99F2-F91EA3A52522}" destId="{3FBC6481-020D-4517-A647-178804C0B27D}" srcOrd="0" destOrd="0" parTransId="{A3E5DCF4-A662-4FDA-863F-2825021805A9}" sibTransId="{6D3C6DD7-8DD8-4262-9E10-0DA01F77ADAC}"/>
    <dgm:cxn modelId="{2F84D40C-0C0A-43A5-AE1D-58B7CD5E0BCD}" srcId="{6791BC00-925F-46C5-99F2-F91EA3A52522}" destId="{36686803-13BD-4D6A-9AF7-34A8696D976E}" srcOrd="6" destOrd="0" parTransId="{990AFF14-984D-4743-A066-AB3B74A6BE45}" sibTransId="{0E264CB4-C655-43D7-9B52-F61B4A7ED151}"/>
    <dgm:cxn modelId="{EB99887D-600C-473A-BC52-D2A4D568FCB2}" type="presOf" srcId="{61BAA3C6-F966-4A34-A24D-FDCCBEC9428C}" destId="{F64571A4-BF6E-4D59-8C6B-985F8BADEF1C}" srcOrd="0" destOrd="0" presId="urn:microsoft.com/office/officeart/2005/8/layout/bProcess3"/>
    <dgm:cxn modelId="{A1CDF095-8F83-4018-80B7-4406C89A0B7B}" srcId="{6791BC00-925F-46C5-99F2-F91EA3A52522}" destId="{61BAA3C6-F966-4A34-A24D-FDCCBEC9428C}" srcOrd="3" destOrd="0" parTransId="{714AA89D-299E-45ED-A9EC-FF78D29AD327}" sibTransId="{4A422C5A-58A3-476D-9F42-250B3DBFCECF}"/>
    <dgm:cxn modelId="{3ED2B217-ABB1-43D2-82D8-4CC6C672E8BC}" srcId="{6791BC00-925F-46C5-99F2-F91EA3A52522}" destId="{63F2F5C5-9DDF-4B39-81AE-AF34A0964A42}" srcOrd="1" destOrd="0" parTransId="{20F1802C-CE47-4CEC-BBC6-20EA74FEF78C}" sibTransId="{0B1384AC-07C3-4B7C-A156-3AC75D07D6DE}"/>
    <dgm:cxn modelId="{196D4805-85E0-46B9-A623-0A84FF8801B6}" type="presOf" srcId="{0B1384AC-07C3-4B7C-A156-3AC75D07D6DE}" destId="{B5481883-B8C3-4E6D-8A4C-52A868E81F49}" srcOrd="1" destOrd="0" presId="urn:microsoft.com/office/officeart/2005/8/layout/bProcess3"/>
    <dgm:cxn modelId="{48C837DE-974A-4B99-92F2-415D193BB0F8}" type="presOf" srcId="{0E264CB4-C655-43D7-9B52-F61B4A7ED151}" destId="{8E6A09AF-CE58-44FB-98E8-2EAF36069CC7}" srcOrd="1" destOrd="0" presId="urn:microsoft.com/office/officeart/2005/8/layout/bProcess3"/>
    <dgm:cxn modelId="{C0D03D51-9E3D-4362-A65F-7AC8A84F6BF1}" srcId="{6791BC00-925F-46C5-99F2-F91EA3A52522}" destId="{919F0CA7-FCFA-45FE-9F27-401C977A5671}" srcOrd="2" destOrd="0" parTransId="{719A5E5C-D143-4C0D-9F1F-4DC70DAEC10D}" sibTransId="{5A94BB18-8795-4F95-9A98-473B60440AC9}"/>
    <dgm:cxn modelId="{82A84221-C433-4BDD-B70B-BCF2BDE649CE}" type="presOf" srcId="{11138AA4-4B60-4885-B3BE-215F74333330}" destId="{0C0CF24D-4563-4EEF-BC29-62816AFE7BE1}" srcOrd="1" destOrd="0" presId="urn:microsoft.com/office/officeart/2005/8/layout/bProcess3"/>
    <dgm:cxn modelId="{5438F79C-5794-41D6-9829-43296335205C}" type="presOf" srcId="{D5048B8C-F95E-4BE5-82BD-45AED38424E4}" destId="{0E9FAE0E-8B4C-466C-BA95-F543F3697EDB}" srcOrd="0" destOrd="0" presId="urn:microsoft.com/office/officeart/2005/8/layout/bProcess3"/>
    <dgm:cxn modelId="{65981436-FDFD-4FC8-A18C-E9198902B858}" type="presOf" srcId="{3FBC6481-020D-4517-A647-178804C0B27D}" destId="{FEB518B5-A59B-4449-B837-1EC2E4DC6A57}" srcOrd="0" destOrd="0" presId="urn:microsoft.com/office/officeart/2005/8/layout/bProcess3"/>
    <dgm:cxn modelId="{974E4AF3-7692-40E9-A398-2A4FC29982CE}" type="presOf" srcId="{B1F4E98E-F4F2-4B54-A4DF-D9BFCD4C7858}" destId="{EDA7F73B-2754-4799-B47D-DE65519AD28E}" srcOrd="1" destOrd="0" presId="urn:microsoft.com/office/officeart/2005/8/layout/bProcess3"/>
    <dgm:cxn modelId="{99A7B12E-5AB1-4A5B-BA9B-14DFB6A7F306}" srcId="{6791BC00-925F-46C5-99F2-F91EA3A52522}" destId="{1D4090CD-5171-43C1-9CDA-AAF6869C34D2}" srcOrd="7" destOrd="0" parTransId="{C20933A4-FBAD-4953-B4CA-E26B2464C3B7}" sibTransId="{EA9F0C28-0491-41BB-A825-2EABBE715248}"/>
    <dgm:cxn modelId="{DF0B2393-42BE-46DD-AF0E-E52C85F82808}" type="presOf" srcId="{36686803-13BD-4D6A-9AF7-34A8696D976E}" destId="{DD4BEA1B-A6DD-4B9E-A8BB-D5A565A4F690}" srcOrd="0" destOrd="0" presId="urn:microsoft.com/office/officeart/2005/8/layout/bProcess3"/>
    <dgm:cxn modelId="{E435CB69-58B5-4F35-BBB5-81C6ABA3B777}" type="presOf" srcId="{6D3C6DD7-8DD8-4262-9E10-0DA01F77ADAC}" destId="{16DD5145-DEBB-4F17-99B6-01BDB06F1FD7}" srcOrd="1" destOrd="0" presId="urn:microsoft.com/office/officeart/2005/8/layout/bProcess3"/>
    <dgm:cxn modelId="{6D3FA74C-BDFA-4F63-9501-B6164571C4D8}" type="presOf" srcId="{11138AA4-4B60-4885-B3BE-215F74333330}" destId="{3D797834-DDF6-4F77-B87C-FCA824693FE6}" srcOrd="0" destOrd="0" presId="urn:microsoft.com/office/officeart/2005/8/layout/bProcess3"/>
    <dgm:cxn modelId="{A1266383-A3B9-4BF6-B8A8-92A97E54D1A7}" type="presOf" srcId="{F60EDEA3-CDAE-40AD-8A44-C8E33C4C7780}" destId="{C2293C29-AADA-4964-B3F3-0819AD79F649}" srcOrd="0" destOrd="0" presId="urn:microsoft.com/office/officeart/2005/8/layout/bProcess3"/>
    <dgm:cxn modelId="{13427A77-A98D-4E90-97DE-A3AABE2A03D4}" type="presParOf" srcId="{DBFD7E6E-A2A1-41E7-85AE-6FBBEEC47F5B}" destId="{FEB518B5-A59B-4449-B837-1EC2E4DC6A57}" srcOrd="0" destOrd="0" presId="urn:microsoft.com/office/officeart/2005/8/layout/bProcess3"/>
    <dgm:cxn modelId="{EEF26000-CB8A-4397-A54D-1AB1BCC442B7}" type="presParOf" srcId="{DBFD7E6E-A2A1-41E7-85AE-6FBBEEC47F5B}" destId="{9C7B3980-9458-47D0-B6A7-2ECE600A1C4C}" srcOrd="1" destOrd="0" presId="urn:microsoft.com/office/officeart/2005/8/layout/bProcess3"/>
    <dgm:cxn modelId="{082625AB-2EA2-4FF8-A5CB-D2C17EEE12A4}" type="presParOf" srcId="{9C7B3980-9458-47D0-B6A7-2ECE600A1C4C}" destId="{16DD5145-DEBB-4F17-99B6-01BDB06F1FD7}" srcOrd="0" destOrd="0" presId="urn:microsoft.com/office/officeart/2005/8/layout/bProcess3"/>
    <dgm:cxn modelId="{DD72A0AD-95AB-4C76-9B2C-85EFF3581F7B}" type="presParOf" srcId="{DBFD7E6E-A2A1-41E7-85AE-6FBBEEC47F5B}" destId="{C14D6BAD-C3E9-46FC-8309-DCF050E3D252}" srcOrd="2" destOrd="0" presId="urn:microsoft.com/office/officeart/2005/8/layout/bProcess3"/>
    <dgm:cxn modelId="{2613E3D8-D256-4AE9-94B9-4C577FF8BA17}" type="presParOf" srcId="{DBFD7E6E-A2A1-41E7-85AE-6FBBEEC47F5B}" destId="{C768B6BF-2A7B-48AB-92B9-0240CF8B8DFB}" srcOrd="3" destOrd="0" presId="urn:microsoft.com/office/officeart/2005/8/layout/bProcess3"/>
    <dgm:cxn modelId="{0B308CED-4BDB-4007-9DBC-CDB165877CD9}" type="presParOf" srcId="{C768B6BF-2A7B-48AB-92B9-0240CF8B8DFB}" destId="{B5481883-B8C3-4E6D-8A4C-52A868E81F49}" srcOrd="0" destOrd="0" presId="urn:microsoft.com/office/officeart/2005/8/layout/bProcess3"/>
    <dgm:cxn modelId="{9D8100DB-DA38-4D68-ADCC-13CD7A18D70B}" type="presParOf" srcId="{DBFD7E6E-A2A1-41E7-85AE-6FBBEEC47F5B}" destId="{DE938B19-A51D-4A7F-B906-A98038A90D91}" srcOrd="4" destOrd="0" presId="urn:microsoft.com/office/officeart/2005/8/layout/bProcess3"/>
    <dgm:cxn modelId="{13E4FACD-B6B7-449D-9331-AAFCA3FCA4B2}" type="presParOf" srcId="{DBFD7E6E-A2A1-41E7-85AE-6FBBEEC47F5B}" destId="{8AB3F4DA-EDA9-431A-8B97-B8E6DD6CA270}" srcOrd="5" destOrd="0" presId="urn:microsoft.com/office/officeart/2005/8/layout/bProcess3"/>
    <dgm:cxn modelId="{CB736C1D-D6B5-4B3E-977C-6EEC0E95389D}" type="presParOf" srcId="{8AB3F4DA-EDA9-431A-8B97-B8E6DD6CA270}" destId="{5694F66C-A65F-4BB2-9E7E-D3B049814C06}" srcOrd="0" destOrd="0" presId="urn:microsoft.com/office/officeart/2005/8/layout/bProcess3"/>
    <dgm:cxn modelId="{4568D5F4-34EA-4027-8667-38F9599BF8C8}" type="presParOf" srcId="{DBFD7E6E-A2A1-41E7-85AE-6FBBEEC47F5B}" destId="{F64571A4-BF6E-4D59-8C6B-985F8BADEF1C}" srcOrd="6" destOrd="0" presId="urn:microsoft.com/office/officeart/2005/8/layout/bProcess3"/>
    <dgm:cxn modelId="{DBCCD290-02EC-4BC6-AA99-91D975BF8582}" type="presParOf" srcId="{DBFD7E6E-A2A1-41E7-85AE-6FBBEEC47F5B}" destId="{B79268C8-2899-45AF-96BB-85852993B07C}" srcOrd="7" destOrd="0" presId="urn:microsoft.com/office/officeart/2005/8/layout/bProcess3"/>
    <dgm:cxn modelId="{E4649974-18B4-4692-9027-71C897DC393B}" type="presParOf" srcId="{B79268C8-2899-45AF-96BB-85852993B07C}" destId="{3FE00544-B698-45DC-96B7-779E9EF6DC10}" srcOrd="0" destOrd="0" presId="urn:microsoft.com/office/officeart/2005/8/layout/bProcess3"/>
    <dgm:cxn modelId="{E4E9C157-519A-449A-B8F7-AF592FC58B26}" type="presParOf" srcId="{DBFD7E6E-A2A1-41E7-85AE-6FBBEEC47F5B}" destId="{C2293C29-AADA-4964-B3F3-0819AD79F649}" srcOrd="8" destOrd="0" presId="urn:microsoft.com/office/officeart/2005/8/layout/bProcess3"/>
    <dgm:cxn modelId="{E1342729-3BBC-41CF-9407-7FF1F4CF8ED8}" type="presParOf" srcId="{DBFD7E6E-A2A1-41E7-85AE-6FBBEEC47F5B}" destId="{09B5603D-9E5D-4E81-9B60-22226FDB9FE4}" srcOrd="9" destOrd="0" presId="urn:microsoft.com/office/officeart/2005/8/layout/bProcess3"/>
    <dgm:cxn modelId="{05A136C3-F018-4730-A297-15EF51BCD509}" type="presParOf" srcId="{09B5603D-9E5D-4E81-9B60-22226FDB9FE4}" destId="{EDA7F73B-2754-4799-B47D-DE65519AD28E}" srcOrd="0" destOrd="0" presId="urn:microsoft.com/office/officeart/2005/8/layout/bProcess3"/>
    <dgm:cxn modelId="{AA732B1A-AD5F-4330-8B35-73BC2B9246AB}" type="presParOf" srcId="{DBFD7E6E-A2A1-41E7-85AE-6FBBEEC47F5B}" destId="{0E9FAE0E-8B4C-466C-BA95-F543F3697EDB}" srcOrd="10" destOrd="0" presId="urn:microsoft.com/office/officeart/2005/8/layout/bProcess3"/>
    <dgm:cxn modelId="{5E07410D-1437-4A4A-B47B-18A3AAEAFB58}" type="presParOf" srcId="{DBFD7E6E-A2A1-41E7-85AE-6FBBEEC47F5B}" destId="{3D797834-DDF6-4F77-B87C-FCA824693FE6}" srcOrd="11" destOrd="0" presId="urn:microsoft.com/office/officeart/2005/8/layout/bProcess3"/>
    <dgm:cxn modelId="{B1283C39-6685-44B1-97FD-7F15C0B77F49}" type="presParOf" srcId="{3D797834-DDF6-4F77-B87C-FCA824693FE6}" destId="{0C0CF24D-4563-4EEF-BC29-62816AFE7BE1}" srcOrd="0" destOrd="0" presId="urn:microsoft.com/office/officeart/2005/8/layout/bProcess3"/>
    <dgm:cxn modelId="{8E29AEDC-E96D-4351-B35E-773E1751645F}" type="presParOf" srcId="{DBFD7E6E-A2A1-41E7-85AE-6FBBEEC47F5B}" destId="{DD4BEA1B-A6DD-4B9E-A8BB-D5A565A4F690}" srcOrd="12" destOrd="0" presId="urn:microsoft.com/office/officeart/2005/8/layout/bProcess3"/>
    <dgm:cxn modelId="{1D0F5BAD-1E91-4F6A-AB6B-97DCAAA9136D}" type="presParOf" srcId="{DBFD7E6E-A2A1-41E7-85AE-6FBBEEC47F5B}" destId="{290866A9-E488-4196-AB2E-C9087BF046A8}" srcOrd="13" destOrd="0" presId="urn:microsoft.com/office/officeart/2005/8/layout/bProcess3"/>
    <dgm:cxn modelId="{0A29A850-39A9-4702-A45E-2D3818154FD6}" type="presParOf" srcId="{290866A9-E488-4196-AB2E-C9087BF046A8}" destId="{8E6A09AF-CE58-44FB-98E8-2EAF36069CC7}" srcOrd="0" destOrd="0" presId="urn:microsoft.com/office/officeart/2005/8/layout/bProcess3"/>
    <dgm:cxn modelId="{197E17A3-BCD3-4105-A3B5-02B8D1EC22BA}" type="presParOf" srcId="{DBFD7E6E-A2A1-41E7-85AE-6FBBEEC47F5B}" destId="{E0F5141F-2A21-4F96-82EC-BE63FED2ADBA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7E0142-CB76-46DD-9340-0C5315549481}" type="doc">
      <dgm:prSet loTypeId="urn:microsoft.com/office/officeart/2005/8/layout/hProcess9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8834E26F-2137-4757-876D-BD59D6DA34A5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pt-BR" sz="2000" dirty="0" smtClean="0">
              <a:solidFill>
                <a:schemeClr val="bg1"/>
              </a:solidFill>
            </a:rPr>
            <a:t>Diante de novas tecnologias, o </a:t>
          </a:r>
          <a:r>
            <a:rPr lang="pt-BR" sz="2000" b="1" dirty="0" smtClean="0">
              <a:solidFill>
                <a:schemeClr val="bg1"/>
              </a:solidFill>
            </a:rPr>
            <a:t>Partido Verde</a:t>
          </a:r>
          <a:r>
            <a:rPr lang="pt-BR" sz="2000" dirty="0" smtClean="0">
              <a:solidFill>
                <a:schemeClr val="bg1"/>
              </a:solidFill>
            </a:rPr>
            <a:t> defende que seja sempre empregado o princípio da precaução firmado na </a:t>
          </a:r>
          <a:r>
            <a:rPr lang="pt-BR" sz="2000" b="1" dirty="0" smtClean="0">
              <a:solidFill>
                <a:schemeClr val="bg1"/>
              </a:solidFill>
            </a:rPr>
            <a:t>Conferência Rio 92</a:t>
          </a:r>
          <a:r>
            <a:rPr lang="pt-BR" sz="2000" dirty="0" smtClean="0">
              <a:solidFill>
                <a:schemeClr val="bg1"/>
              </a:solidFill>
            </a:rPr>
            <a:t>:</a:t>
          </a:r>
          <a:endParaRPr lang="pt-BR" sz="2000" dirty="0">
            <a:solidFill>
              <a:schemeClr val="bg1"/>
            </a:solidFill>
          </a:endParaRPr>
        </a:p>
      </dgm:t>
    </dgm:pt>
    <dgm:pt modelId="{71CC3D78-DCE3-4949-BB40-A3B497CFC5D6}" type="parTrans" cxnId="{0BA11AE5-8599-499E-BAD0-E59C68C08FBF}">
      <dgm:prSet/>
      <dgm:spPr/>
      <dgm:t>
        <a:bodyPr/>
        <a:lstStyle/>
        <a:p>
          <a:endParaRPr lang="pt-BR"/>
        </a:p>
      </dgm:t>
    </dgm:pt>
    <dgm:pt modelId="{10848977-73F5-4C03-A1D4-1F15204F2934}" type="sibTrans" cxnId="{0BA11AE5-8599-499E-BAD0-E59C68C08FBF}">
      <dgm:prSet/>
      <dgm:spPr/>
      <dgm:t>
        <a:bodyPr/>
        <a:lstStyle/>
        <a:p>
          <a:endParaRPr lang="pt-BR"/>
        </a:p>
      </dgm:t>
    </dgm:pt>
    <dgm:pt modelId="{1D820906-7072-4E5D-8864-FE021CDDE0A1}">
      <dgm:prSet custT="1"/>
      <dgm:spPr/>
      <dgm:t>
        <a:bodyPr/>
        <a:lstStyle/>
        <a:p>
          <a:pPr rtl="0"/>
          <a:r>
            <a:rPr lang="pt-BR" sz="2400" b="1" dirty="0" smtClean="0">
              <a:solidFill>
                <a:schemeClr val="bg1"/>
              </a:solidFill>
            </a:rPr>
            <a:t>“O Princípio da Precaução é a garantia contra os riscos potenciais que, de acordo com o estado atual do conhecimento, não podem ser ainda identificados. Este Princípio afirma que a ausência da certeza científica formal, a existência de um risco de um dano sério ou irreversível requer a implementação de medidas que possam prever este dano.”</a:t>
          </a:r>
          <a:endParaRPr lang="pt-BR" sz="2400" dirty="0">
            <a:solidFill>
              <a:schemeClr val="bg1"/>
            </a:solidFill>
          </a:endParaRPr>
        </a:p>
      </dgm:t>
    </dgm:pt>
    <dgm:pt modelId="{F3A68613-8022-48B1-B0C3-BA5F226CDCD0}" type="parTrans" cxnId="{14E1CCF4-22F6-463C-A594-42FC9221E45F}">
      <dgm:prSet/>
      <dgm:spPr/>
      <dgm:t>
        <a:bodyPr/>
        <a:lstStyle/>
        <a:p>
          <a:endParaRPr lang="pt-BR"/>
        </a:p>
      </dgm:t>
    </dgm:pt>
    <dgm:pt modelId="{2DBF59B9-0676-41D9-8E53-AC762F7129E1}" type="sibTrans" cxnId="{14E1CCF4-22F6-463C-A594-42FC9221E45F}">
      <dgm:prSet/>
      <dgm:spPr/>
      <dgm:t>
        <a:bodyPr/>
        <a:lstStyle/>
        <a:p>
          <a:endParaRPr lang="pt-BR"/>
        </a:p>
      </dgm:t>
    </dgm:pt>
    <dgm:pt modelId="{F51D5363-2F19-4EA4-BE54-D8466953E728}" type="pres">
      <dgm:prSet presAssocID="{6E7E0142-CB76-46DD-9340-0C531554948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4A304B8-7E6B-4711-91E7-2A362A9BA316}" type="pres">
      <dgm:prSet presAssocID="{6E7E0142-CB76-46DD-9340-0C5315549481}" presName="arrow" presStyleLbl="bgShp" presStyleIdx="0" presStyleCnt="1" custScaleX="46304" custScaleY="67164" custLinFactNeighborX="-10816" custLinFactNeighborY="59138"/>
      <dgm:spPr>
        <a:solidFill>
          <a:schemeClr val="tx1"/>
        </a:solidFill>
      </dgm:spPr>
      <dgm:t>
        <a:bodyPr/>
        <a:lstStyle/>
        <a:p>
          <a:endParaRPr lang="pt-BR"/>
        </a:p>
      </dgm:t>
    </dgm:pt>
    <dgm:pt modelId="{49603980-B576-42E8-9D9B-8DFF4C622D51}" type="pres">
      <dgm:prSet presAssocID="{6E7E0142-CB76-46DD-9340-0C5315549481}" presName="linearProcess" presStyleCnt="0"/>
      <dgm:spPr/>
      <dgm:t>
        <a:bodyPr/>
        <a:lstStyle/>
        <a:p>
          <a:endParaRPr lang="pt-BR"/>
        </a:p>
      </dgm:t>
    </dgm:pt>
    <dgm:pt modelId="{31F7957F-2A0E-4D05-B71A-A24D54FACF65}" type="pres">
      <dgm:prSet presAssocID="{8834E26F-2137-4757-876D-BD59D6DA34A5}" presName="textNode" presStyleLbl="node1" presStyleIdx="0" presStyleCnt="2" custScaleX="70022" custScaleY="108209" custLinFactNeighborX="21498" custLinFactNeighborY="-559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144051-76AB-47EF-868C-FD38CE7084CF}" type="pres">
      <dgm:prSet presAssocID="{10848977-73F5-4C03-A1D4-1F15204F2934}" presName="sibTrans" presStyleCnt="0"/>
      <dgm:spPr/>
      <dgm:t>
        <a:bodyPr/>
        <a:lstStyle/>
        <a:p>
          <a:endParaRPr lang="pt-BR"/>
        </a:p>
      </dgm:t>
    </dgm:pt>
    <dgm:pt modelId="{BF6E27D4-ED29-44E0-892A-AC37DDBAD3F2}" type="pres">
      <dgm:prSet presAssocID="{1D820906-7072-4E5D-8864-FE021CDDE0A1}" presName="textNode" presStyleLbl="node1" presStyleIdx="1" presStyleCnt="2" custScaleX="105737" custScaleY="215640" custLinFactNeighborX="-26781" custLinFactNeighborY="-97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BA11AE5-8599-499E-BAD0-E59C68C08FBF}" srcId="{6E7E0142-CB76-46DD-9340-0C5315549481}" destId="{8834E26F-2137-4757-876D-BD59D6DA34A5}" srcOrd="0" destOrd="0" parTransId="{71CC3D78-DCE3-4949-BB40-A3B497CFC5D6}" sibTransId="{10848977-73F5-4C03-A1D4-1F15204F2934}"/>
    <dgm:cxn modelId="{B24F25BE-D2E6-4E6C-8D20-67D47AF70A0D}" type="presOf" srcId="{6E7E0142-CB76-46DD-9340-0C5315549481}" destId="{F51D5363-2F19-4EA4-BE54-D8466953E728}" srcOrd="0" destOrd="0" presId="urn:microsoft.com/office/officeart/2005/8/layout/hProcess9"/>
    <dgm:cxn modelId="{31E30624-F3D9-4896-BE3E-2CE5606AB9DD}" type="presOf" srcId="{1D820906-7072-4E5D-8864-FE021CDDE0A1}" destId="{BF6E27D4-ED29-44E0-892A-AC37DDBAD3F2}" srcOrd="0" destOrd="0" presId="urn:microsoft.com/office/officeart/2005/8/layout/hProcess9"/>
    <dgm:cxn modelId="{5BCC0224-B0AD-414D-B91E-A5FC125423CA}" type="presOf" srcId="{8834E26F-2137-4757-876D-BD59D6DA34A5}" destId="{31F7957F-2A0E-4D05-B71A-A24D54FACF65}" srcOrd="0" destOrd="0" presId="urn:microsoft.com/office/officeart/2005/8/layout/hProcess9"/>
    <dgm:cxn modelId="{14E1CCF4-22F6-463C-A594-42FC9221E45F}" srcId="{6E7E0142-CB76-46DD-9340-0C5315549481}" destId="{1D820906-7072-4E5D-8864-FE021CDDE0A1}" srcOrd="1" destOrd="0" parTransId="{F3A68613-8022-48B1-B0C3-BA5F226CDCD0}" sibTransId="{2DBF59B9-0676-41D9-8E53-AC762F7129E1}"/>
    <dgm:cxn modelId="{EAE3DC38-944B-491E-8AF7-C422930C7EF9}" type="presParOf" srcId="{F51D5363-2F19-4EA4-BE54-D8466953E728}" destId="{D4A304B8-7E6B-4711-91E7-2A362A9BA316}" srcOrd="0" destOrd="0" presId="urn:microsoft.com/office/officeart/2005/8/layout/hProcess9"/>
    <dgm:cxn modelId="{AC293FE2-54D4-4DE3-976B-709238313D8F}" type="presParOf" srcId="{F51D5363-2F19-4EA4-BE54-D8466953E728}" destId="{49603980-B576-42E8-9D9B-8DFF4C622D51}" srcOrd="1" destOrd="0" presId="urn:microsoft.com/office/officeart/2005/8/layout/hProcess9"/>
    <dgm:cxn modelId="{7781F61B-42E4-49FF-AF7D-479E6E3EBCB5}" type="presParOf" srcId="{49603980-B576-42E8-9D9B-8DFF4C622D51}" destId="{31F7957F-2A0E-4D05-B71A-A24D54FACF65}" srcOrd="0" destOrd="0" presId="urn:microsoft.com/office/officeart/2005/8/layout/hProcess9"/>
    <dgm:cxn modelId="{1660AD34-88C1-4936-945E-AB1B9F516D93}" type="presParOf" srcId="{49603980-B576-42E8-9D9B-8DFF4C622D51}" destId="{E8144051-76AB-47EF-868C-FD38CE7084CF}" srcOrd="1" destOrd="0" presId="urn:microsoft.com/office/officeart/2005/8/layout/hProcess9"/>
    <dgm:cxn modelId="{565B80D3-9F6D-44EA-B3B6-7ACBDF1600D9}" type="presParOf" srcId="{49603980-B576-42E8-9D9B-8DFF4C622D51}" destId="{BF6E27D4-ED29-44E0-892A-AC37DDBAD3F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42A473-4BCF-457F-9FD7-54E5F72EBBB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E6B7964-E751-4545-AAAF-0BBF4EDF98C4}">
      <dgm:prSet custT="1"/>
      <dgm:spPr/>
      <dgm:t>
        <a:bodyPr/>
        <a:lstStyle/>
        <a:p>
          <a:pPr rtl="0"/>
          <a:r>
            <a:rPr lang="pt-BR" sz="2400" b="1" i="1" dirty="0" smtClean="0"/>
            <a:t>Art. 6° São direitos básicos do consumidor:</a:t>
          </a:r>
          <a:endParaRPr lang="pt-BR" sz="2400" dirty="0"/>
        </a:p>
      </dgm:t>
    </dgm:pt>
    <dgm:pt modelId="{A44DB62D-F88E-486C-9CD2-5B158BFFE535}" type="parTrans" cxnId="{3D4EDE43-FAA9-4194-A671-BF38DD301259}">
      <dgm:prSet/>
      <dgm:spPr/>
      <dgm:t>
        <a:bodyPr/>
        <a:lstStyle/>
        <a:p>
          <a:endParaRPr lang="pt-BR"/>
        </a:p>
      </dgm:t>
    </dgm:pt>
    <dgm:pt modelId="{8A5E924F-9410-415A-B692-5956C2A46E57}" type="sibTrans" cxnId="{3D4EDE43-FAA9-4194-A671-BF38DD301259}">
      <dgm:prSet/>
      <dgm:spPr/>
      <dgm:t>
        <a:bodyPr/>
        <a:lstStyle/>
        <a:p>
          <a:endParaRPr lang="pt-BR"/>
        </a:p>
      </dgm:t>
    </dgm:pt>
    <dgm:pt modelId="{CED438EB-C3FF-4A2D-83E3-26A0D7BED979}">
      <dgm:prSet custT="1"/>
      <dgm:spPr/>
      <dgm:t>
        <a:bodyPr/>
        <a:lstStyle/>
        <a:p>
          <a:pPr rtl="0"/>
          <a:r>
            <a:rPr lang="pt-BR" sz="2000" b="1" i="1" dirty="0" smtClean="0">
              <a:solidFill>
                <a:schemeClr val="bg1"/>
              </a:solidFill>
            </a:rPr>
            <a:t>I - a proteção da vida, saúde e segurança contra os riscos provocados por práticas no fornecimento de produtos e serviços considerados perigosos ou nocivos;</a:t>
          </a:r>
          <a:endParaRPr lang="pt-BR" sz="2000" dirty="0">
            <a:solidFill>
              <a:schemeClr val="bg1"/>
            </a:solidFill>
          </a:endParaRPr>
        </a:p>
      </dgm:t>
    </dgm:pt>
    <dgm:pt modelId="{A85450B6-FF5A-4E63-9DEB-0CC68E5AC326}" type="parTrans" cxnId="{F0F77118-F8A1-44EC-830F-9D0B0DCC62FA}">
      <dgm:prSet/>
      <dgm:spPr/>
      <dgm:t>
        <a:bodyPr/>
        <a:lstStyle/>
        <a:p>
          <a:endParaRPr lang="pt-BR"/>
        </a:p>
      </dgm:t>
    </dgm:pt>
    <dgm:pt modelId="{AC4A63F3-D788-4E71-9D1E-8EED89D166F8}" type="sibTrans" cxnId="{F0F77118-F8A1-44EC-830F-9D0B0DCC62FA}">
      <dgm:prSet/>
      <dgm:spPr/>
      <dgm:t>
        <a:bodyPr/>
        <a:lstStyle/>
        <a:p>
          <a:endParaRPr lang="pt-BR"/>
        </a:p>
      </dgm:t>
    </dgm:pt>
    <dgm:pt modelId="{522BD6EF-427C-4807-812F-8E45E1EC18D1}">
      <dgm:prSet custT="1"/>
      <dgm:spPr/>
      <dgm:t>
        <a:bodyPr/>
        <a:lstStyle/>
        <a:p>
          <a:pPr rtl="0"/>
          <a:r>
            <a:rPr lang="pt-BR" sz="2000" b="1" i="1" dirty="0" smtClean="0">
              <a:solidFill>
                <a:schemeClr val="bg1"/>
              </a:solidFill>
            </a:rPr>
            <a:t>II - a educação e divulgação sobre o consumo adequado dos produtos e serviços, asseguradas a liberdade de escolha e a igualdade nas contratações;</a:t>
          </a:r>
          <a:endParaRPr lang="pt-BR" sz="2000" dirty="0">
            <a:solidFill>
              <a:schemeClr val="bg1"/>
            </a:solidFill>
          </a:endParaRPr>
        </a:p>
      </dgm:t>
    </dgm:pt>
    <dgm:pt modelId="{DE103AB1-DD16-400D-9E96-3F5F63FC2BC4}" type="parTrans" cxnId="{70E3F99A-89E4-4FF2-8C42-4FE79D6BDF6A}">
      <dgm:prSet/>
      <dgm:spPr/>
      <dgm:t>
        <a:bodyPr/>
        <a:lstStyle/>
        <a:p>
          <a:endParaRPr lang="pt-BR"/>
        </a:p>
      </dgm:t>
    </dgm:pt>
    <dgm:pt modelId="{EACB6ECA-27DF-4BAD-B676-A8B2EDE56E0D}" type="sibTrans" cxnId="{70E3F99A-89E4-4FF2-8C42-4FE79D6BDF6A}">
      <dgm:prSet/>
      <dgm:spPr/>
      <dgm:t>
        <a:bodyPr/>
        <a:lstStyle/>
        <a:p>
          <a:endParaRPr lang="pt-BR"/>
        </a:p>
      </dgm:t>
    </dgm:pt>
    <dgm:pt modelId="{1833248F-855D-4BFF-B9B7-8E36D275C5D5}">
      <dgm:prSet custT="1"/>
      <dgm:spPr/>
      <dgm:t>
        <a:bodyPr/>
        <a:lstStyle/>
        <a:p>
          <a:pPr rtl="0"/>
          <a:r>
            <a:rPr lang="pt-BR" sz="2000" b="1" i="1" dirty="0" smtClean="0">
              <a:solidFill>
                <a:schemeClr val="bg1"/>
              </a:solidFill>
            </a:rPr>
            <a:t>III - a informação adequada e clara sobre os diferentes produtos e serviços, com especificação correta de quantidade, características, composição, qualidade e preço, bem como sobre os riscos que apresentem;</a:t>
          </a:r>
          <a:endParaRPr lang="pt-BR" sz="2000" dirty="0">
            <a:solidFill>
              <a:schemeClr val="bg1"/>
            </a:solidFill>
          </a:endParaRPr>
        </a:p>
      </dgm:t>
    </dgm:pt>
    <dgm:pt modelId="{768A981E-56EA-42E0-9EDD-C4683836172F}" type="parTrans" cxnId="{CCE30790-9C93-4E65-BA8A-BD4D0424002F}">
      <dgm:prSet/>
      <dgm:spPr/>
      <dgm:t>
        <a:bodyPr/>
        <a:lstStyle/>
        <a:p>
          <a:endParaRPr lang="pt-BR"/>
        </a:p>
      </dgm:t>
    </dgm:pt>
    <dgm:pt modelId="{4F389D1B-643F-4596-9CB3-EBC438B5BC67}" type="sibTrans" cxnId="{CCE30790-9C93-4E65-BA8A-BD4D0424002F}">
      <dgm:prSet/>
      <dgm:spPr/>
      <dgm:t>
        <a:bodyPr/>
        <a:lstStyle/>
        <a:p>
          <a:endParaRPr lang="pt-BR"/>
        </a:p>
      </dgm:t>
    </dgm:pt>
    <dgm:pt modelId="{4386FEC6-AB1C-4BC1-B83B-31FAC46680C0}" type="pres">
      <dgm:prSet presAssocID="{A042A473-4BCF-457F-9FD7-54E5F72EBBB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490B9EC-1F8A-4BD0-B06E-D24B1044DD96}" type="pres">
      <dgm:prSet presAssocID="{A042A473-4BCF-457F-9FD7-54E5F72EBBB5}" presName="diamond" presStyleLbl="bgShp" presStyleIdx="0" presStyleCnt="1"/>
      <dgm:spPr/>
    </dgm:pt>
    <dgm:pt modelId="{DF262BB5-9836-46F6-A74C-44CB60FE5664}" type="pres">
      <dgm:prSet presAssocID="{A042A473-4BCF-457F-9FD7-54E5F72EBBB5}" presName="quad1" presStyleLbl="node1" presStyleIdx="0" presStyleCnt="4" custScaleX="160602" custScaleY="95482" custLinFactNeighborX="-76313" custLinFactNeighborY="-122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699A0C-F116-4FF2-8333-82F1F9E446BA}" type="pres">
      <dgm:prSet presAssocID="{A042A473-4BCF-457F-9FD7-54E5F72EBBB5}" presName="quad2" presStyleLbl="node1" presStyleIdx="1" presStyleCnt="4" custScaleX="182906" custScaleY="108018" custLinFactNeighborX="57489" custLinFactNeighborY="-56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1A204B-9CE2-48B1-9331-3063D982CA79}" type="pres">
      <dgm:prSet presAssocID="{A042A473-4BCF-457F-9FD7-54E5F72EBBB5}" presName="quad3" presStyleLbl="node1" presStyleIdx="2" presStyleCnt="4" custScaleX="166991" custLinFactNeighborX="-55230" custLinFactNeighborY="144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B76A41-AE5D-4F95-9C53-127C0BA68729}" type="pres">
      <dgm:prSet presAssocID="{A042A473-4BCF-457F-9FD7-54E5F72EBBB5}" presName="quad4" presStyleLbl="node1" presStyleIdx="3" presStyleCnt="4" custScaleX="217216" custLinFactNeighborX="42257" custLinFactNeighborY="144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CE30790-9C93-4E65-BA8A-BD4D0424002F}" srcId="{A042A473-4BCF-457F-9FD7-54E5F72EBBB5}" destId="{1833248F-855D-4BFF-B9B7-8E36D275C5D5}" srcOrd="3" destOrd="0" parTransId="{768A981E-56EA-42E0-9EDD-C4683836172F}" sibTransId="{4F389D1B-643F-4596-9CB3-EBC438B5BC67}"/>
    <dgm:cxn modelId="{70E3F99A-89E4-4FF2-8C42-4FE79D6BDF6A}" srcId="{A042A473-4BCF-457F-9FD7-54E5F72EBBB5}" destId="{522BD6EF-427C-4807-812F-8E45E1EC18D1}" srcOrd="2" destOrd="0" parTransId="{DE103AB1-DD16-400D-9E96-3F5F63FC2BC4}" sibTransId="{EACB6ECA-27DF-4BAD-B676-A8B2EDE56E0D}"/>
    <dgm:cxn modelId="{9D1C3FFE-8B52-41F7-A244-6F402EE0C165}" type="presOf" srcId="{522BD6EF-427C-4807-812F-8E45E1EC18D1}" destId="{711A204B-9CE2-48B1-9331-3063D982CA79}" srcOrd="0" destOrd="0" presId="urn:microsoft.com/office/officeart/2005/8/layout/matrix3"/>
    <dgm:cxn modelId="{94DF19F1-1F22-4700-B3FF-5BE390386016}" type="presOf" srcId="{A042A473-4BCF-457F-9FD7-54E5F72EBBB5}" destId="{4386FEC6-AB1C-4BC1-B83B-31FAC46680C0}" srcOrd="0" destOrd="0" presId="urn:microsoft.com/office/officeart/2005/8/layout/matrix3"/>
    <dgm:cxn modelId="{A2945701-3082-4515-AF70-E85F72258851}" type="presOf" srcId="{5E6B7964-E751-4545-AAAF-0BBF4EDF98C4}" destId="{DF262BB5-9836-46F6-A74C-44CB60FE5664}" srcOrd="0" destOrd="0" presId="urn:microsoft.com/office/officeart/2005/8/layout/matrix3"/>
    <dgm:cxn modelId="{3D4EDE43-FAA9-4194-A671-BF38DD301259}" srcId="{A042A473-4BCF-457F-9FD7-54E5F72EBBB5}" destId="{5E6B7964-E751-4545-AAAF-0BBF4EDF98C4}" srcOrd="0" destOrd="0" parTransId="{A44DB62D-F88E-486C-9CD2-5B158BFFE535}" sibTransId="{8A5E924F-9410-415A-B692-5956C2A46E57}"/>
    <dgm:cxn modelId="{DDCDC0F2-C425-490A-B9D4-CC4CA6FE88F2}" type="presOf" srcId="{CED438EB-C3FF-4A2D-83E3-26A0D7BED979}" destId="{3D699A0C-F116-4FF2-8333-82F1F9E446BA}" srcOrd="0" destOrd="0" presId="urn:microsoft.com/office/officeart/2005/8/layout/matrix3"/>
    <dgm:cxn modelId="{F0F77118-F8A1-44EC-830F-9D0B0DCC62FA}" srcId="{A042A473-4BCF-457F-9FD7-54E5F72EBBB5}" destId="{CED438EB-C3FF-4A2D-83E3-26A0D7BED979}" srcOrd="1" destOrd="0" parTransId="{A85450B6-FF5A-4E63-9DEB-0CC68E5AC326}" sibTransId="{AC4A63F3-D788-4E71-9D1E-8EED89D166F8}"/>
    <dgm:cxn modelId="{8B57E78B-BAA2-4B82-912D-227BE69A8F94}" type="presOf" srcId="{1833248F-855D-4BFF-B9B7-8E36D275C5D5}" destId="{5AB76A41-AE5D-4F95-9C53-127C0BA68729}" srcOrd="0" destOrd="0" presId="urn:microsoft.com/office/officeart/2005/8/layout/matrix3"/>
    <dgm:cxn modelId="{13CF5269-0BCF-43D4-BDBA-5D45F9D35C0C}" type="presParOf" srcId="{4386FEC6-AB1C-4BC1-B83B-31FAC46680C0}" destId="{7490B9EC-1F8A-4BD0-B06E-D24B1044DD96}" srcOrd="0" destOrd="0" presId="urn:microsoft.com/office/officeart/2005/8/layout/matrix3"/>
    <dgm:cxn modelId="{6A52459A-DD15-402E-A5E0-1DA0D22F6ADE}" type="presParOf" srcId="{4386FEC6-AB1C-4BC1-B83B-31FAC46680C0}" destId="{DF262BB5-9836-46F6-A74C-44CB60FE5664}" srcOrd="1" destOrd="0" presId="urn:microsoft.com/office/officeart/2005/8/layout/matrix3"/>
    <dgm:cxn modelId="{6E93F8A3-2AA8-48F4-BE40-CF36EBAB3179}" type="presParOf" srcId="{4386FEC6-AB1C-4BC1-B83B-31FAC46680C0}" destId="{3D699A0C-F116-4FF2-8333-82F1F9E446BA}" srcOrd="2" destOrd="0" presId="urn:microsoft.com/office/officeart/2005/8/layout/matrix3"/>
    <dgm:cxn modelId="{A9D0C025-4A87-4072-A94B-6977FD5A640C}" type="presParOf" srcId="{4386FEC6-AB1C-4BC1-B83B-31FAC46680C0}" destId="{711A204B-9CE2-48B1-9331-3063D982CA79}" srcOrd="3" destOrd="0" presId="urn:microsoft.com/office/officeart/2005/8/layout/matrix3"/>
    <dgm:cxn modelId="{3755370C-7CCD-448C-B245-EEC1DA6F5E02}" type="presParOf" srcId="{4386FEC6-AB1C-4BC1-B83B-31FAC46680C0}" destId="{5AB76A41-AE5D-4F95-9C53-127C0BA6872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58828D-5FA9-4723-AABC-EBFEEB77986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CF1D89F-CD6D-4F40-9142-B58349F9E73E}">
      <dgm:prSet custT="1"/>
      <dgm:spPr/>
      <dgm:t>
        <a:bodyPr/>
        <a:lstStyle/>
        <a:p>
          <a:pPr rtl="0"/>
          <a:r>
            <a:rPr lang="pt-BR" sz="2800" b="1" dirty="0" smtClean="0">
              <a:solidFill>
                <a:schemeClr val="tx1"/>
              </a:solidFill>
            </a:rPr>
            <a:t>PESQUISA CIENTÍFICA E MERCADO</a:t>
          </a:r>
          <a:endParaRPr lang="pt-BR" sz="2800" dirty="0">
            <a:solidFill>
              <a:schemeClr val="tx1"/>
            </a:solidFill>
          </a:endParaRPr>
        </a:p>
      </dgm:t>
    </dgm:pt>
    <dgm:pt modelId="{C0D80314-E521-452F-95E9-F7E8785EFF0D}" type="parTrans" cxnId="{6DA99327-C898-421E-8768-E2B3036F2BFD}">
      <dgm:prSet/>
      <dgm:spPr/>
      <dgm:t>
        <a:bodyPr/>
        <a:lstStyle/>
        <a:p>
          <a:endParaRPr lang="pt-BR"/>
        </a:p>
      </dgm:t>
    </dgm:pt>
    <dgm:pt modelId="{0EA157EB-FF94-4852-85CC-FF66CE6CAB35}" type="sibTrans" cxnId="{6DA99327-C898-421E-8768-E2B3036F2BFD}">
      <dgm:prSet/>
      <dgm:spPr/>
      <dgm:t>
        <a:bodyPr/>
        <a:lstStyle/>
        <a:p>
          <a:endParaRPr lang="pt-BR"/>
        </a:p>
      </dgm:t>
    </dgm:pt>
    <dgm:pt modelId="{34EC0C6F-0E77-4460-B4E8-A1F675CB9819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t-BR" sz="2400" dirty="0" smtClean="0">
              <a:solidFill>
                <a:schemeClr val="bg1"/>
              </a:solidFill>
            </a:rPr>
            <a:t>Não queremos coibir pesquisas.</a:t>
          </a:r>
        </a:p>
        <a:p>
          <a:pPr rtl="0"/>
          <a:r>
            <a:rPr lang="pt-BR" sz="2400" b="0" dirty="0" smtClean="0">
              <a:solidFill>
                <a:schemeClr val="bg1"/>
              </a:solidFill>
            </a:rPr>
            <a:t>Queremos que a sociedade seja informada sobre as potencialidades, consequências e riscos da nanotecnologia, com total transparência.</a:t>
          </a:r>
          <a:endParaRPr lang="pt-BR" sz="2400" b="0" dirty="0">
            <a:solidFill>
              <a:schemeClr val="bg1"/>
            </a:solidFill>
          </a:endParaRPr>
        </a:p>
      </dgm:t>
    </dgm:pt>
    <dgm:pt modelId="{B52A4B82-9A2D-4D44-950C-61A41C35D354}" type="parTrans" cxnId="{A29A5325-EBBF-4572-84BA-6B3EC0FAC5E2}">
      <dgm:prSet/>
      <dgm:spPr/>
      <dgm:t>
        <a:bodyPr/>
        <a:lstStyle/>
        <a:p>
          <a:endParaRPr lang="pt-BR"/>
        </a:p>
      </dgm:t>
    </dgm:pt>
    <dgm:pt modelId="{8EC0D73D-E26C-48F0-AD17-93E5B39F57F4}" type="sibTrans" cxnId="{A29A5325-EBBF-4572-84BA-6B3EC0FAC5E2}">
      <dgm:prSet/>
      <dgm:spPr/>
      <dgm:t>
        <a:bodyPr/>
        <a:lstStyle/>
        <a:p>
          <a:endParaRPr lang="pt-BR"/>
        </a:p>
      </dgm:t>
    </dgm:pt>
    <dgm:pt modelId="{658364B8-0C56-4AEA-BB5A-98B2FE12C652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sz="2400" dirty="0" smtClean="0">
              <a:solidFill>
                <a:schemeClr val="bg1"/>
              </a:solidFill>
            </a:rPr>
            <a:t>A segurança e a informação são fundamentais </a:t>
          </a:r>
          <a:r>
            <a:rPr lang="pt-BR" sz="2400" b="1" dirty="0" smtClean="0">
              <a:solidFill>
                <a:schemeClr val="bg1"/>
              </a:solidFill>
            </a:rPr>
            <a:t>para que o mercado se expanda </a:t>
          </a:r>
          <a:r>
            <a:rPr lang="pt-BR" sz="2400" dirty="0" smtClean="0">
              <a:solidFill>
                <a:schemeClr val="bg1"/>
              </a:solidFill>
            </a:rPr>
            <a:t>com </a:t>
          </a:r>
          <a:r>
            <a:rPr lang="pt-BR" sz="2400" b="1" dirty="0" smtClean="0">
              <a:solidFill>
                <a:schemeClr val="bg1"/>
              </a:solidFill>
            </a:rPr>
            <a:t>responsabilidade</a:t>
          </a:r>
          <a:r>
            <a:rPr lang="pt-BR" sz="2400" dirty="0" smtClean="0">
              <a:solidFill>
                <a:schemeClr val="bg1"/>
              </a:solidFill>
            </a:rPr>
            <a:t> frente ao consumidor e ao meio ambiente.</a:t>
          </a:r>
          <a:endParaRPr lang="pt-BR" sz="2400" dirty="0">
            <a:solidFill>
              <a:schemeClr val="bg1"/>
            </a:solidFill>
          </a:endParaRPr>
        </a:p>
      </dgm:t>
    </dgm:pt>
    <dgm:pt modelId="{F92322CE-A840-4F01-A773-95D47742690C}" type="parTrans" cxnId="{341136AC-B357-4B2C-A668-4601AE033FBB}">
      <dgm:prSet/>
      <dgm:spPr/>
      <dgm:t>
        <a:bodyPr/>
        <a:lstStyle/>
        <a:p>
          <a:endParaRPr lang="pt-BR"/>
        </a:p>
      </dgm:t>
    </dgm:pt>
    <dgm:pt modelId="{F224FCD8-728E-495E-BAEB-6CC442570973}" type="sibTrans" cxnId="{341136AC-B357-4B2C-A668-4601AE033FBB}">
      <dgm:prSet/>
      <dgm:spPr/>
      <dgm:t>
        <a:bodyPr/>
        <a:lstStyle/>
        <a:p>
          <a:endParaRPr lang="pt-BR"/>
        </a:p>
      </dgm:t>
    </dgm:pt>
    <dgm:pt modelId="{242340A3-4800-4863-84D0-0C62620053C3}" type="pres">
      <dgm:prSet presAssocID="{A758828D-5FA9-4723-AABC-EBFEEB7798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68C9D2C-0E34-4536-80F6-B26ED8F14A6E}" type="pres">
      <dgm:prSet presAssocID="{6CF1D89F-CD6D-4F40-9142-B58349F9E73E}" presName="linNode" presStyleCnt="0"/>
      <dgm:spPr/>
    </dgm:pt>
    <dgm:pt modelId="{8F38D3F0-F603-4F84-8F85-2B20489E8B37}" type="pres">
      <dgm:prSet presAssocID="{6CF1D89F-CD6D-4F40-9142-B58349F9E73E}" presName="parentText" presStyleLbl="node1" presStyleIdx="0" presStyleCnt="3" custScaleX="277778" custScaleY="45946" custLinFactX="4779" custLinFactNeighborX="100000" custLinFactNeighborY="-226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87D5D4-FC3A-4B45-A16F-737794903703}" type="pres">
      <dgm:prSet presAssocID="{0EA157EB-FF94-4852-85CC-FF66CE6CAB35}" presName="sp" presStyleCnt="0"/>
      <dgm:spPr/>
    </dgm:pt>
    <dgm:pt modelId="{52A39734-2ACC-446A-9AF6-7AB5A6AADED6}" type="pres">
      <dgm:prSet presAssocID="{34EC0C6F-0E77-4460-B4E8-A1F675CB9819}" presName="linNode" presStyleCnt="0"/>
      <dgm:spPr/>
    </dgm:pt>
    <dgm:pt modelId="{F47941B6-2E6A-40CB-ACE1-A45EC701E151}" type="pres">
      <dgm:prSet presAssocID="{34EC0C6F-0E77-4460-B4E8-A1F675CB9819}" presName="parentText" presStyleLbl="node1" presStyleIdx="1" presStyleCnt="3" custScaleX="19686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1F7DE3-68CB-4D31-806E-AF9744A56226}" type="pres">
      <dgm:prSet presAssocID="{8EC0D73D-E26C-48F0-AD17-93E5B39F57F4}" presName="sp" presStyleCnt="0"/>
      <dgm:spPr/>
    </dgm:pt>
    <dgm:pt modelId="{705DD896-5BEC-4AC5-9446-6E38721486C1}" type="pres">
      <dgm:prSet presAssocID="{658364B8-0C56-4AEA-BB5A-98B2FE12C652}" presName="linNode" presStyleCnt="0"/>
      <dgm:spPr/>
    </dgm:pt>
    <dgm:pt modelId="{F2557E9F-5F9F-4167-B020-24C6245FA09A}" type="pres">
      <dgm:prSet presAssocID="{658364B8-0C56-4AEA-BB5A-98B2FE12C652}" presName="parentText" presStyleLbl="node1" presStyleIdx="2" presStyleCnt="3" custScaleX="272180" custScaleY="6981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FE33594-5426-4114-B13F-E7BDBA96E8AB}" type="presOf" srcId="{34EC0C6F-0E77-4460-B4E8-A1F675CB9819}" destId="{F47941B6-2E6A-40CB-ACE1-A45EC701E151}" srcOrd="0" destOrd="0" presId="urn:microsoft.com/office/officeart/2005/8/layout/vList5"/>
    <dgm:cxn modelId="{341136AC-B357-4B2C-A668-4601AE033FBB}" srcId="{A758828D-5FA9-4723-AABC-EBFEEB779867}" destId="{658364B8-0C56-4AEA-BB5A-98B2FE12C652}" srcOrd="2" destOrd="0" parTransId="{F92322CE-A840-4F01-A773-95D47742690C}" sibTransId="{F224FCD8-728E-495E-BAEB-6CC442570973}"/>
    <dgm:cxn modelId="{A29A5325-EBBF-4572-84BA-6B3EC0FAC5E2}" srcId="{A758828D-5FA9-4723-AABC-EBFEEB779867}" destId="{34EC0C6F-0E77-4460-B4E8-A1F675CB9819}" srcOrd="1" destOrd="0" parTransId="{B52A4B82-9A2D-4D44-950C-61A41C35D354}" sibTransId="{8EC0D73D-E26C-48F0-AD17-93E5B39F57F4}"/>
    <dgm:cxn modelId="{01965212-A51A-47E3-8666-958D0396A7E7}" type="presOf" srcId="{658364B8-0C56-4AEA-BB5A-98B2FE12C652}" destId="{F2557E9F-5F9F-4167-B020-24C6245FA09A}" srcOrd="0" destOrd="0" presId="urn:microsoft.com/office/officeart/2005/8/layout/vList5"/>
    <dgm:cxn modelId="{6DA99327-C898-421E-8768-E2B3036F2BFD}" srcId="{A758828D-5FA9-4723-AABC-EBFEEB779867}" destId="{6CF1D89F-CD6D-4F40-9142-B58349F9E73E}" srcOrd="0" destOrd="0" parTransId="{C0D80314-E521-452F-95E9-F7E8785EFF0D}" sibTransId="{0EA157EB-FF94-4852-85CC-FF66CE6CAB35}"/>
    <dgm:cxn modelId="{FD4E2AB9-F9B1-4869-9011-871CD5678D92}" type="presOf" srcId="{6CF1D89F-CD6D-4F40-9142-B58349F9E73E}" destId="{8F38D3F0-F603-4F84-8F85-2B20489E8B37}" srcOrd="0" destOrd="0" presId="urn:microsoft.com/office/officeart/2005/8/layout/vList5"/>
    <dgm:cxn modelId="{5B615C29-8C9E-453A-B61F-BE7BAA59726F}" type="presOf" srcId="{A758828D-5FA9-4723-AABC-EBFEEB779867}" destId="{242340A3-4800-4863-84D0-0C62620053C3}" srcOrd="0" destOrd="0" presId="urn:microsoft.com/office/officeart/2005/8/layout/vList5"/>
    <dgm:cxn modelId="{7732287D-5311-493D-BE05-561B4AEEF2A8}" type="presParOf" srcId="{242340A3-4800-4863-84D0-0C62620053C3}" destId="{368C9D2C-0E34-4536-80F6-B26ED8F14A6E}" srcOrd="0" destOrd="0" presId="urn:microsoft.com/office/officeart/2005/8/layout/vList5"/>
    <dgm:cxn modelId="{A7225102-7DBC-4727-9F0A-70251999A964}" type="presParOf" srcId="{368C9D2C-0E34-4536-80F6-B26ED8F14A6E}" destId="{8F38D3F0-F603-4F84-8F85-2B20489E8B37}" srcOrd="0" destOrd="0" presId="urn:microsoft.com/office/officeart/2005/8/layout/vList5"/>
    <dgm:cxn modelId="{CA07203B-5D64-4950-B2C4-DE51E92E067F}" type="presParOf" srcId="{242340A3-4800-4863-84D0-0C62620053C3}" destId="{ED87D5D4-FC3A-4B45-A16F-737794903703}" srcOrd="1" destOrd="0" presId="urn:microsoft.com/office/officeart/2005/8/layout/vList5"/>
    <dgm:cxn modelId="{739BC450-E83C-43A3-BE2B-B9ECF2F1B33D}" type="presParOf" srcId="{242340A3-4800-4863-84D0-0C62620053C3}" destId="{52A39734-2ACC-446A-9AF6-7AB5A6AADED6}" srcOrd="2" destOrd="0" presId="urn:microsoft.com/office/officeart/2005/8/layout/vList5"/>
    <dgm:cxn modelId="{388D59F1-5025-4E65-A901-ADAE60B90B53}" type="presParOf" srcId="{52A39734-2ACC-446A-9AF6-7AB5A6AADED6}" destId="{F47941B6-2E6A-40CB-ACE1-A45EC701E151}" srcOrd="0" destOrd="0" presId="urn:microsoft.com/office/officeart/2005/8/layout/vList5"/>
    <dgm:cxn modelId="{C4AD0518-34A8-432A-8399-89ADFD534A81}" type="presParOf" srcId="{242340A3-4800-4863-84D0-0C62620053C3}" destId="{C51F7DE3-68CB-4D31-806E-AF9744A56226}" srcOrd="3" destOrd="0" presId="urn:microsoft.com/office/officeart/2005/8/layout/vList5"/>
    <dgm:cxn modelId="{2017C4A9-4360-4817-B32D-FFA3F11FDD54}" type="presParOf" srcId="{242340A3-4800-4863-84D0-0C62620053C3}" destId="{705DD896-5BEC-4AC5-9446-6E38721486C1}" srcOrd="4" destOrd="0" presId="urn:microsoft.com/office/officeart/2005/8/layout/vList5"/>
    <dgm:cxn modelId="{5D84D305-97A8-45D8-9259-635C7342649E}" type="presParOf" srcId="{705DD896-5BEC-4AC5-9446-6E38721486C1}" destId="{F2557E9F-5F9F-4167-B020-24C6245FA09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FAF6843-EC6D-4DC8-B736-23067876C88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4DC439-512E-40ED-BA84-8B9288D829D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sz="2000" b="1" dirty="0" smtClean="0">
              <a:solidFill>
                <a:schemeClr val="bg1"/>
              </a:solidFill>
            </a:rPr>
            <a:t>“§ 1</a:t>
          </a:r>
          <a:r>
            <a:rPr lang="pt-BR" sz="2000" b="1" u="sng" baseline="30000" dirty="0" smtClean="0">
              <a:solidFill>
                <a:schemeClr val="bg1"/>
              </a:solidFill>
            </a:rPr>
            <a:t>o</a:t>
          </a:r>
          <a:r>
            <a:rPr lang="pt-BR" sz="2000" b="1" dirty="0" smtClean="0">
              <a:solidFill>
                <a:schemeClr val="bg1"/>
              </a:solidFill>
            </a:rPr>
            <a:t> Tanto nos produtos embalados como nos comercializados a granel ou </a:t>
          </a:r>
          <a:r>
            <a:rPr lang="pt-BR" sz="2000" b="1" i="1" dirty="0" smtClean="0">
              <a:solidFill>
                <a:schemeClr val="bg1"/>
              </a:solidFill>
            </a:rPr>
            <a:t>in natura</a:t>
          </a:r>
          <a:r>
            <a:rPr lang="pt-BR" sz="2000" b="1" dirty="0" smtClean="0">
              <a:solidFill>
                <a:schemeClr val="bg1"/>
              </a:solidFill>
            </a:rPr>
            <a:t>, no rótulo [...] deverá constar [...] uma das seguintes expressões, dependendo do caso: "(nome do produto) obtido por processo nanotecnológico", "contém (nome do ingrediente ou ingredientes) nanotecnológico(s)" ou "produzido a partir de processo de nanotecnologia".”</a:t>
          </a:r>
          <a:endParaRPr lang="pt-BR" sz="2000" dirty="0">
            <a:solidFill>
              <a:schemeClr val="bg1"/>
            </a:solidFill>
          </a:endParaRPr>
        </a:p>
      </dgm:t>
    </dgm:pt>
    <dgm:pt modelId="{A288AB73-6612-45DF-B6AE-76350F5304EB}" type="parTrans" cxnId="{E42AAB2A-D0D5-42CE-868B-A5307DB0E308}">
      <dgm:prSet/>
      <dgm:spPr/>
      <dgm:t>
        <a:bodyPr/>
        <a:lstStyle/>
        <a:p>
          <a:endParaRPr lang="pt-BR"/>
        </a:p>
      </dgm:t>
    </dgm:pt>
    <dgm:pt modelId="{0775B142-384E-453E-82A6-F5F3041CB198}" type="sibTrans" cxnId="{E42AAB2A-D0D5-42CE-868B-A5307DB0E308}">
      <dgm:prSet/>
      <dgm:spPr/>
      <dgm:t>
        <a:bodyPr/>
        <a:lstStyle/>
        <a:p>
          <a:endParaRPr lang="pt-BR"/>
        </a:p>
      </dgm:t>
    </dgm:pt>
    <dgm:pt modelId="{56C629D3-33C1-4F3F-95A2-C9A6E786ED67}">
      <dgm:prSet custT="1"/>
      <dgm:spPr/>
      <dgm:t>
        <a:bodyPr/>
        <a:lstStyle/>
        <a:p>
          <a:pPr rtl="0"/>
          <a:r>
            <a:rPr lang="pt-BR" sz="2000" dirty="0" smtClean="0">
              <a:solidFill>
                <a:schemeClr val="bg1"/>
              </a:solidFill>
            </a:rPr>
            <a:t>As expressões devem estar no painel principal e em conjunto com o símbolo que identifica a presença de produto ou processo nanotecnológico. As informações também deverão constar do documento fiscal. </a:t>
          </a:r>
          <a:endParaRPr lang="pt-BR" sz="2000" dirty="0">
            <a:solidFill>
              <a:schemeClr val="bg1"/>
            </a:solidFill>
          </a:endParaRPr>
        </a:p>
      </dgm:t>
    </dgm:pt>
    <dgm:pt modelId="{50782A38-EFFD-483A-A67D-7F6868430149}" type="parTrans" cxnId="{7DBC6F81-C981-463B-BD6D-57645BA0B006}">
      <dgm:prSet/>
      <dgm:spPr/>
      <dgm:t>
        <a:bodyPr/>
        <a:lstStyle/>
        <a:p>
          <a:endParaRPr lang="pt-BR"/>
        </a:p>
      </dgm:t>
    </dgm:pt>
    <dgm:pt modelId="{A61B0B89-A326-49BB-B2BA-564300A96B73}" type="sibTrans" cxnId="{7DBC6F81-C981-463B-BD6D-57645BA0B006}">
      <dgm:prSet/>
      <dgm:spPr/>
      <dgm:t>
        <a:bodyPr/>
        <a:lstStyle/>
        <a:p>
          <a:endParaRPr lang="pt-BR"/>
        </a:p>
      </dgm:t>
    </dgm:pt>
    <dgm:pt modelId="{331C8A81-23B2-4195-B924-E43E9155C536}">
      <dgm:prSet custT="1"/>
      <dgm:spPr/>
      <dgm:t>
        <a:bodyPr/>
        <a:lstStyle/>
        <a:p>
          <a:pPr rtl="0"/>
          <a:r>
            <a:rPr lang="pt-BR" sz="2000" dirty="0" smtClean="0">
              <a:solidFill>
                <a:schemeClr val="bg1"/>
              </a:solidFill>
            </a:rPr>
            <a:t>O símbolo será definido no regulamento da lei.</a:t>
          </a:r>
          <a:endParaRPr lang="pt-BR" sz="2000" dirty="0">
            <a:solidFill>
              <a:schemeClr val="bg1"/>
            </a:solidFill>
          </a:endParaRPr>
        </a:p>
      </dgm:t>
    </dgm:pt>
    <dgm:pt modelId="{C8B617C7-E89D-4159-9EA4-F0F401CD58BE}" type="parTrans" cxnId="{AD76B763-0A83-4268-8E34-7EB224EA98D8}">
      <dgm:prSet/>
      <dgm:spPr/>
      <dgm:t>
        <a:bodyPr/>
        <a:lstStyle/>
        <a:p>
          <a:endParaRPr lang="pt-BR"/>
        </a:p>
      </dgm:t>
    </dgm:pt>
    <dgm:pt modelId="{8F550D59-566A-4FC4-9557-6A2230AA7EBC}" type="sibTrans" cxnId="{AD76B763-0A83-4268-8E34-7EB224EA98D8}">
      <dgm:prSet/>
      <dgm:spPr/>
      <dgm:t>
        <a:bodyPr/>
        <a:lstStyle/>
        <a:p>
          <a:endParaRPr lang="pt-BR"/>
        </a:p>
      </dgm:t>
    </dgm:pt>
    <dgm:pt modelId="{A153E1CB-1556-434E-A34A-224A1072C808}" type="pres">
      <dgm:prSet presAssocID="{DFAF6843-EC6D-4DC8-B736-23067876C8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AFFEA47-549A-4A1A-A892-63D2EF273F90}" type="pres">
      <dgm:prSet presAssocID="{E44DC439-512E-40ED-BA84-8B9288D829D9}" presName="linNode" presStyleCnt="0"/>
      <dgm:spPr/>
    </dgm:pt>
    <dgm:pt modelId="{9AFA2382-EE43-4FD7-8BFC-9D6B21E678AE}" type="pres">
      <dgm:prSet presAssocID="{E44DC439-512E-40ED-BA84-8B9288D829D9}" presName="parentText" presStyleLbl="node1" presStyleIdx="0" presStyleCnt="3" custScaleX="23509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F56FCF-89F9-4DDE-BB55-B69870AE7E3D}" type="pres">
      <dgm:prSet presAssocID="{0775B142-384E-453E-82A6-F5F3041CB198}" presName="sp" presStyleCnt="0"/>
      <dgm:spPr/>
    </dgm:pt>
    <dgm:pt modelId="{095C8DC8-FE07-4997-A3B1-B57EE6712810}" type="pres">
      <dgm:prSet presAssocID="{56C629D3-33C1-4F3F-95A2-C9A6E786ED67}" presName="linNode" presStyleCnt="0"/>
      <dgm:spPr/>
    </dgm:pt>
    <dgm:pt modelId="{16D35B62-8EE5-40C0-A220-B1A8D0ADC768}" type="pres">
      <dgm:prSet presAssocID="{56C629D3-33C1-4F3F-95A2-C9A6E786ED67}" presName="parentText" presStyleLbl="node1" presStyleIdx="1" presStyleCnt="3" custScaleX="270776" custScaleY="6737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CCB714-9E60-4367-8C2E-01885EEDF5AD}" type="pres">
      <dgm:prSet presAssocID="{A61B0B89-A326-49BB-B2BA-564300A96B73}" presName="sp" presStyleCnt="0"/>
      <dgm:spPr/>
    </dgm:pt>
    <dgm:pt modelId="{F4946EB6-4152-467E-9296-4B0D697E629C}" type="pres">
      <dgm:prSet presAssocID="{331C8A81-23B2-4195-B924-E43E9155C536}" presName="linNode" presStyleCnt="0"/>
      <dgm:spPr/>
    </dgm:pt>
    <dgm:pt modelId="{70E13D0B-3510-4411-91E9-5A1D0E610A05}" type="pres">
      <dgm:prSet presAssocID="{331C8A81-23B2-4195-B924-E43E9155C536}" presName="parentText" presStyleLbl="node1" presStyleIdx="2" presStyleCnt="3" custScaleX="179843" custScaleY="3105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30D26AC-6856-4B57-A5CF-90C80924ED7E}" type="presOf" srcId="{E44DC439-512E-40ED-BA84-8B9288D829D9}" destId="{9AFA2382-EE43-4FD7-8BFC-9D6B21E678AE}" srcOrd="0" destOrd="0" presId="urn:microsoft.com/office/officeart/2005/8/layout/vList5"/>
    <dgm:cxn modelId="{E42AAB2A-D0D5-42CE-868B-A5307DB0E308}" srcId="{DFAF6843-EC6D-4DC8-B736-23067876C883}" destId="{E44DC439-512E-40ED-BA84-8B9288D829D9}" srcOrd="0" destOrd="0" parTransId="{A288AB73-6612-45DF-B6AE-76350F5304EB}" sibTransId="{0775B142-384E-453E-82A6-F5F3041CB198}"/>
    <dgm:cxn modelId="{7DBC6F81-C981-463B-BD6D-57645BA0B006}" srcId="{DFAF6843-EC6D-4DC8-B736-23067876C883}" destId="{56C629D3-33C1-4F3F-95A2-C9A6E786ED67}" srcOrd="1" destOrd="0" parTransId="{50782A38-EFFD-483A-A67D-7F6868430149}" sibTransId="{A61B0B89-A326-49BB-B2BA-564300A96B73}"/>
    <dgm:cxn modelId="{A5200F19-C3EF-44BE-A50F-20478003573D}" type="presOf" srcId="{331C8A81-23B2-4195-B924-E43E9155C536}" destId="{70E13D0B-3510-4411-91E9-5A1D0E610A05}" srcOrd="0" destOrd="0" presId="urn:microsoft.com/office/officeart/2005/8/layout/vList5"/>
    <dgm:cxn modelId="{6D7E2C48-7617-4FE8-A274-0AC357106697}" type="presOf" srcId="{DFAF6843-EC6D-4DC8-B736-23067876C883}" destId="{A153E1CB-1556-434E-A34A-224A1072C808}" srcOrd="0" destOrd="0" presId="urn:microsoft.com/office/officeart/2005/8/layout/vList5"/>
    <dgm:cxn modelId="{944CAAF4-C544-4CE6-8E79-7BCF12FAC5F6}" type="presOf" srcId="{56C629D3-33C1-4F3F-95A2-C9A6E786ED67}" destId="{16D35B62-8EE5-40C0-A220-B1A8D0ADC768}" srcOrd="0" destOrd="0" presId="urn:microsoft.com/office/officeart/2005/8/layout/vList5"/>
    <dgm:cxn modelId="{AD76B763-0A83-4268-8E34-7EB224EA98D8}" srcId="{DFAF6843-EC6D-4DC8-B736-23067876C883}" destId="{331C8A81-23B2-4195-B924-E43E9155C536}" srcOrd="2" destOrd="0" parTransId="{C8B617C7-E89D-4159-9EA4-F0F401CD58BE}" sibTransId="{8F550D59-566A-4FC4-9557-6A2230AA7EBC}"/>
    <dgm:cxn modelId="{94C876D2-66ED-4DDE-B65B-FE979B0B4977}" type="presParOf" srcId="{A153E1CB-1556-434E-A34A-224A1072C808}" destId="{2AFFEA47-549A-4A1A-A892-63D2EF273F90}" srcOrd="0" destOrd="0" presId="urn:microsoft.com/office/officeart/2005/8/layout/vList5"/>
    <dgm:cxn modelId="{DF5C861C-4CE3-49DD-BDFC-A9639B299A58}" type="presParOf" srcId="{2AFFEA47-549A-4A1A-A892-63D2EF273F90}" destId="{9AFA2382-EE43-4FD7-8BFC-9D6B21E678AE}" srcOrd="0" destOrd="0" presId="urn:microsoft.com/office/officeart/2005/8/layout/vList5"/>
    <dgm:cxn modelId="{8DA145C2-5082-4DF6-96DA-862341D22C22}" type="presParOf" srcId="{A153E1CB-1556-434E-A34A-224A1072C808}" destId="{C1F56FCF-89F9-4DDE-BB55-B69870AE7E3D}" srcOrd="1" destOrd="0" presId="urn:microsoft.com/office/officeart/2005/8/layout/vList5"/>
    <dgm:cxn modelId="{5FA2F76B-F737-4719-92A4-E3AC612799A8}" type="presParOf" srcId="{A153E1CB-1556-434E-A34A-224A1072C808}" destId="{095C8DC8-FE07-4997-A3B1-B57EE6712810}" srcOrd="2" destOrd="0" presId="urn:microsoft.com/office/officeart/2005/8/layout/vList5"/>
    <dgm:cxn modelId="{CD69FC87-408E-4914-91FE-DC1A9FB40E57}" type="presParOf" srcId="{095C8DC8-FE07-4997-A3B1-B57EE6712810}" destId="{16D35B62-8EE5-40C0-A220-B1A8D0ADC768}" srcOrd="0" destOrd="0" presId="urn:microsoft.com/office/officeart/2005/8/layout/vList5"/>
    <dgm:cxn modelId="{EFF6E5AC-5852-4A63-A30C-42D398817803}" type="presParOf" srcId="{A153E1CB-1556-434E-A34A-224A1072C808}" destId="{F6CCB714-9E60-4367-8C2E-01885EEDF5AD}" srcOrd="3" destOrd="0" presId="urn:microsoft.com/office/officeart/2005/8/layout/vList5"/>
    <dgm:cxn modelId="{562AD61B-B2AB-4FC3-9358-CA54F254CEE5}" type="presParOf" srcId="{A153E1CB-1556-434E-A34A-224A1072C808}" destId="{F4946EB6-4152-467E-9296-4B0D697E629C}" srcOrd="4" destOrd="0" presId="urn:microsoft.com/office/officeart/2005/8/layout/vList5"/>
    <dgm:cxn modelId="{C248F7B7-D0BF-4DB1-BDAA-FA1C9A45F208}" type="presParOf" srcId="{F4946EB6-4152-467E-9296-4B0D697E629C}" destId="{70E13D0B-3510-4411-91E9-5A1D0E610A0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ED9DF-7EBA-4E90-B6D1-996752F04D4C}">
      <dsp:nvSpPr>
        <dsp:cNvPr id="0" name=""/>
        <dsp:cNvSpPr/>
      </dsp:nvSpPr>
      <dsp:spPr>
        <a:xfrm>
          <a:off x="0" y="51728"/>
          <a:ext cx="4478161" cy="2747671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bg1"/>
              </a:solidFill>
            </a:rPr>
            <a:t>      Nano é uma medida que corresponde à divisão de 1 metro por 1 bilhão. </a:t>
          </a:r>
          <a:endParaRPr lang="pt-BR" sz="2400" kern="1200" dirty="0">
            <a:solidFill>
              <a:schemeClr val="bg1"/>
            </a:solidFill>
          </a:endParaRPr>
        </a:p>
      </dsp:txBody>
      <dsp:txXfrm>
        <a:off x="655811" y="454115"/>
        <a:ext cx="3166539" cy="1942897"/>
      </dsp:txXfrm>
    </dsp:sp>
    <dsp:sp modelId="{61CC68E7-3B49-44B6-9A51-9451950A90C3}">
      <dsp:nvSpPr>
        <dsp:cNvPr id="0" name=""/>
        <dsp:cNvSpPr/>
      </dsp:nvSpPr>
      <dsp:spPr>
        <a:xfrm rot="11304719">
          <a:off x="7369996" y="-204783"/>
          <a:ext cx="107104" cy="597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/>
        </a:p>
      </dsp:txBody>
      <dsp:txXfrm rot="10800000">
        <a:off x="7401954" y="-82952"/>
        <a:ext cx="74973" cy="358442"/>
      </dsp:txXfrm>
    </dsp:sp>
    <dsp:sp modelId="{869D24CE-4035-46CA-BBA5-D05D69F7FD4B}">
      <dsp:nvSpPr>
        <dsp:cNvPr id="0" name=""/>
        <dsp:cNvSpPr/>
      </dsp:nvSpPr>
      <dsp:spPr>
        <a:xfrm>
          <a:off x="3900484" y="946366"/>
          <a:ext cx="4274601" cy="2081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A nanotecnologia lida com a matéria na escala de átomos. É a aplicação da engenharia nessa escala.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4526485" y="1251254"/>
        <a:ext cx="3022599" cy="1472129"/>
      </dsp:txXfrm>
    </dsp:sp>
    <dsp:sp modelId="{9EB102B7-8C4F-4747-80A5-C4B0DDAA32C7}">
      <dsp:nvSpPr>
        <dsp:cNvPr id="0" name=""/>
        <dsp:cNvSpPr/>
      </dsp:nvSpPr>
      <dsp:spPr>
        <a:xfrm rot="18913457">
          <a:off x="7752414" y="292554"/>
          <a:ext cx="12377" cy="597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/>
        </a:p>
      </dsp:txBody>
      <dsp:txXfrm>
        <a:off x="7752953" y="413343"/>
        <a:ext cx="8664" cy="358442"/>
      </dsp:txXfrm>
    </dsp:sp>
    <dsp:sp modelId="{1349D27A-E7D2-41C8-B72C-1472AEDCDB2F}">
      <dsp:nvSpPr>
        <dsp:cNvPr id="0" name=""/>
        <dsp:cNvSpPr/>
      </dsp:nvSpPr>
      <dsp:spPr>
        <a:xfrm>
          <a:off x="8217" y="2875183"/>
          <a:ext cx="8221382" cy="2032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solidFill>
                <a:schemeClr val="bg1"/>
              </a:solidFill>
            </a:rPr>
            <a:t>Surgem novas substâncias, e os materiais, quando reduzidos ou trabalhados na escala nano, assumem propriedades químicas e físicas diferentes.</a:t>
          </a:r>
          <a:endParaRPr lang="pt-BR" sz="2300" kern="1200" dirty="0">
            <a:solidFill>
              <a:schemeClr val="bg1"/>
            </a:solidFill>
          </a:endParaRPr>
        </a:p>
      </dsp:txBody>
      <dsp:txXfrm>
        <a:off x="1212211" y="3172776"/>
        <a:ext cx="5813394" cy="1436909"/>
      </dsp:txXfrm>
    </dsp:sp>
    <dsp:sp modelId="{6F624711-37A2-4FD1-8718-D3CE76B996BE}">
      <dsp:nvSpPr>
        <dsp:cNvPr id="0" name=""/>
        <dsp:cNvSpPr/>
      </dsp:nvSpPr>
      <dsp:spPr>
        <a:xfrm rot="13960683">
          <a:off x="7588946" y="214453"/>
          <a:ext cx="251665" cy="597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/>
        </a:p>
      </dsp:txBody>
      <dsp:txXfrm rot="10800000">
        <a:off x="7649583" y="363954"/>
        <a:ext cx="176166" cy="3584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57D07-2FB3-414E-AFCA-229108EDC347}">
      <dsp:nvSpPr>
        <dsp:cNvPr id="0" name=""/>
        <dsp:cNvSpPr/>
      </dsp:nvSpPr>
      <dsp:spPr>
        <a:xfrm>
          <a:off x="1131627" y="612045"/>
          <a:ext cx="5966344" cy="3301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solidFill>
                <a:schemeClr val="bg1"/>
              </a:solidFill>
            </a:rPr>
            <a:t>“A manipulação de átomos e moléculas na escala nano apresentará diferentes propriedades daquelas que estão presentes no seu equivalente convencional” (OMS)</a:t>
          </a:r>
          <a:endParaRPr lang="pt-BR" sz="3200" kern="1200" dirty="0">
            <a:solidFill>
              <a:schemeClr val="bg1"/>
            </a:solidFill>
          </a:endParaRPr>
        </a:p>
      </dsp:txBody>
      <dsp:txXfrm>
        <a:off x="1292811" y="773229"/>
        <a:ext cx="5643976" cy="2979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90AED-CFE0-409A-8D7E-D2BA14C3EC1A}">
      <dsp:nvSpPr>
        <dsp:cNvPr id="0" name=""/>
        <dsp:cNvSpPr/>
      </dsp:nvSpPr>
      <dsp:spPr>
        <a:xfrm rot="10800000">
          <a:off x="2160366" y="316626"/>
          <a:ext cx="5349110" cy="38927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723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chemeClr val="bg1"/>
              </a:solidFill>
            </a:rPr>
            <a:t>As partículas nano são tão diferentes das existentes na natureza, e têm comportamentos tão originais, que não é possível conhecer de antemão seus efeitos sobre a saúde humana e a natureza. </a:t>
          </a:r>
          <a:endParaRPr lang="pt-BR" sz="2600" kern="1200" dirty="0">
            <a:solidFill>
              <a:schemeClr val="bg1"/>
            </a:solidFill>
          </a:endParaRPr>
        </a:p>
      </dsp:txBody>
      <dsp:txXfrm rot="10800000">
        <a:off x="3133543" y="316626"/>
        <a:ext cx="4375933" cy="3892710"/>
      </dsp:txXfrm>
    </dsp:sp>
    <dsp:sp modelId="{BFDC50A6-8539-4C9D-B126-128E40728E99}">
      <dsp:nvSpPr>
        <dsp:cNvPr id="0" name=""/>
        <dsp:cNvSpPr/>
      </dsp:nvSpPr>
      <dsp:spPr>
        <a:xfrm>
          <a:off x="720122" y="884523"/>
          <a:ext cx="2756916" cy="27569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5153-CB11-4917-B4CF-3F4206C15959}" type="datetimeFigureOut">
              <a:rPr lang="pt-BR" smtClean="0"/>
              <a:pPr/>
              <a:t>19/11/2013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0A3A-79D5-410C-A592-79F0F7E235C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5153-CB11-4917-B4CF-3F4206C15959}" type="datetimeFigureOut">
              <a:rPr lang="pt-BR" smtClean="0"/>
              <a:pPr/>
              <a:t>19/11/2013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0A3A-79D5-410C-A592-79F0F7E235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5153-CB11-4917-B4CF-3F4206C15959}" type="datetimeFigureOut">
              <a:rPr lang="pt-BR" smtClean="0"/>
              <a:pPr/>
              <a:t>19/11/2013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0A3A-79D5-410C-A592-79F0F7E235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5153-CB11-4917-B4CF-3F4206C15959}" type="datetimeFigureOut">
              <a:rPr lang="pt-BR" smtClean="0"/>
              <a:pPr/>
              <a:t>19/11/2013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0A3A-79D5-410C-A592-79F0F7E235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5153-CB11-4917-B4CF-3F4206C15959}" type="datetimeFigureOut">
              <a:rPr lang="pt-BR" smtClean="0"/>
              <a:pPr/>
              <a:t>19/11/2013</a:t>
            </a:fld>
            <a:endParaRPr lang="pt-B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0A3A-79D5-410C-A592-79F0F7E235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5153-CB11-4917-B4CF-3F4206C15959}" type="datetimeFigureOut">
              <a:rPr lang="pt-BR" smtClean="0"/>
              <a:pPr/>
              <a:t>19/11/2013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0A3A-79D5-410C-A592-79F0F7E235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5153-CB11-4917-B4CF-3F4206C15959}" type="datetimeFigureOut">
              <a:rPr lang="pt-BR" smtClean="0"/>
              <a:pPr/>
              <a:t>19/11/2013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0A3A-79D5-410C-A592-79F0F7E235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5153-CB11-4917-B4CF-3F4206C15959}" type="datetimeFigureOut">
              <a:rPr lang="pt-BR" smtClean="0"/>
              <a:pPr/>
              <a:t>19/11/2013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0A3A-79D5-410C-A592-79F0F7E235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5153-CB11-4917-B4CF-3F4206C15959}" type="datetimeFigureOut">
              <a:rPr lang="pt-BR" smtClean="0"/>
              <a:pPr/>
              <a:t>19/11/2013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0A3A-79D5-410C-A592-79F0F7E235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5153-CB11-4917-B4CF-3F4206C15959}" type="datetimeFigureOut">
              <a:rPr lang="pt-BR" smtClean="0"/>
              <a:pPr/>
              <a:t>19/11/2013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0A3A-79D5-410C-A592-79F0F7E235C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5153-CB11-4917-B4CF-3F4206C15959}" type="datetimeFigureOut">
              <a:rPr lang="pt-BR" smtClean="0"/>
              <a:pPr/>
              <a:t>19/11/2013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0A3A-79D5-410C-A592-79F0F7E235C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6375153-CB11-4917-B4CF-3F4206C15959}" type="datetimeFigureOut">
              <a:rPr lang="pt-BR" smtClean="0"/>
              <a:pPr/>
              <a:t>19/11/2013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A820A3A-79D5-410C-A592-79F0F7E235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0830" y="2060848"/>
            <a:ext cx="4304798" cy="106528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HORA DO DEBATE CDEIC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501008"/>
            <a:ext cx="4427984" cy="1440160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/>
              <a:t>A </a:t>
            </a:r>
            <a:r>
              <a:rPr lang="pt-BR" b="1" dirty="0" smtClean="0"/>
              <a:t>regulamentação </a:t>
            </a:r>
            <a:r>
              <a:rPr lang="pt-BR" b="1" dirty="0"/>
              <a:t>da rotulagem de produtos da nanotecnologia e de produtos que fazem uso da </a:t>
            </a:r>
            <a:r>
              <a:rPr lang="pt-BR" b="1" dirty="0" smtClean="0"/>
              <a:t>nanotecnologia</a:t>
            </a:r>
          </a:p>
          <a:p>
            <a:r>
              <a:rPr lang="pt-BR" b="1" dirty="0" smtClean="0"/>
              <a:t> </a:t>
            </a:r>
          </a:p>
          <a:p>
            <a:r>
              <a:rPr lang="pt-BR" b="1" dirty="0" smtClean="0"/>
              <a:t>20/11/2013</a:t>
            </a:r>
          </a:p>
          <a:p>
            <a:endParaRPr lang="pt-BR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624"/>
            <a:ext cx="4680520" cy="659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8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36296" y="5805264"/>
            <a:ext cx="1800200" cy="288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050" dirty="0" smtClean="0">
                <a:solidFill>
                  <a:schemeClr val="accent5"/>
                </a:solidFill>
              </a:rPr>
              <a:t>Imagem: PUC/RJ- globpt.com</a:t>
            </a:r>
            <a:endParaRPr lang="pt-BR" sz="1050" dirty="0">
              <a:solidFill>
                <a:schemeClr val="accent5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1717"/>
            <a:ext cx="6487643" cy="648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6256" y="404664"/>
            <a:ext cx="2090100" cy="562074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INTERVENÇÕES DA NANOTECNOLOGIA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2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/>
          <a:lstStyle/>
          <a:p>
            <a:pPr algn="ctr"/>
            <a:r>
              <a:rPr lang="pt-BR" dirty="0" smtClean="0"/>
              <a:t>O PRINCÍPIO DA PRECAUÇÃO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902635"/>
              </p:ext>
            </p:extLst>
          </p:nvPr>
        </p:nvGraphicFramePr>
        <p:xfrm>
          <a:off x="395536" y="1340768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27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pt-BR" dirty="0" smtClean="0"/>
              <a:t>CÓDIGO DE DEFESA DO CONSUMIDOR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429300"/>
              </p:ext>
            </p:extLst>
          </p:nvPr>
        </p:nvGraphicFramePr>
        <p:xfrm>
          <a:off x="971600" y="1268760"/>
          <a:ext cx="77768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24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634378"/>
              </p:ext>
            </p:extLst>
          </p:nvPr>
        </p:nvGraphicFramePr>
        <p:xfrm>
          <a:off x="214282" y="285728"/>
          <a:ext cx="657677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http://static.hsw.com.br/gif/nanotecnologia-chi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643050"/>
            <a:ext cx="3915844" cy="30726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215206" y="4643446"/>
            <a:ext cx="17796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i="1" dirty="0" smtClean="0">
                <a:solidFill>
                  <a:prstClr val="white"/>
                </a:solidFill>
              </a:rPr>
              <a:t>FOTO: ciencia.hsw.uol.com.br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959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4942"/>
          </a:xfrm>
        </p:spPr>
        <p:txBody>
          <a:bodyPr/>
          <a:lstStyle/>
          <a:p>
            <a:pPr algn="ctr"/>
            <a:r>
              <a:rPr lang="pt-BR" dirty="0" smtClean="0"/>
              <a:t>PL 5133 – A ROTULAGEM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580356"/>
              </p:ext>
            </p:extLst>
          </p:nvPr>
        </p:nvGraphicFramePr>
        <p:xfrm>
          <a:off x="457200" y="1600200"/>
          <a:ext cx="8291264" cy="47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022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PL 5133 – IMPORTAÇÃO E EXPORTAÇÃO 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5269"/>
              </p:ext>
            </p:extLst>
          </p:nvPr>
        </p:nvGraphicFramePr>
        <p:xfrm>
          <a:off x="457200" y="1484785"/>
          <a:ext cx="5626968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98990"/>
            <a:ext cx="2910830" cy="271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209314" y="4233591"/>
            <a:ext cx="15135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>
                <a:solidFill>
                  <a:schemeClr val="accent5"/>
                </a:solidFill>
              </a:rPr>
              <a:t>Foto: lojadoprazer.com.br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6093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31" y="476672"/>
            <a:ext cx="8229600" cy="706090"/>
          </a:xfrm>
        </p:spPr>
        <p:txBody>
          <a:bodyPr/>
          <a:lstStyle/>
          <a:p>
            <a:pPr algn="ctr"/>
            <a:r>
              <a:rPr lang="pt-BR" dirty="0" smtClean="0"/>
              <a:t>PL 5133 - ALIMENTOS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413407"/>
              </p:ext>
            </p:extLst>
          </p:nvPr>
        </p:nvGraphicFramePr>
        <p:xfrm>
          <a:off x="457200" y="1196753"/>
          <a:ext cx="4978896" cy="54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8" name="Picture 6" descr="http://www.ecologiaurbana.com.br/wp-content/uploads/2013/02/Alimentos-Trang%C3%AAnico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4480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948264" y="4708955"/>
            <a:ext cx="17107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>
                <a:solidFill>
                  <a:schemeClr val="accent5"/>
                </a:solidFill>
              </a:rPr>
              <a:t>Foto: ecologiaurbana.com.br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0100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083" y="332656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PL 6741 – POLÍTICA DE </a:t>
            </a:r>
            <a:r>
              <a:rPr lang="pt-BR" dirty="0" smtClean="0">
                <a:solidFill>
                  <a:schemeClr val="tx1"/>
                </a:solidFill>
              </a:rPr>
              <a:t>NANOTECNOLOGIA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128" y="2714620"/>
            <a:ext cx="3565872" cy="31107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629048"/>
              </p:ext>
            </p:extLst>
          </p:nvPr>
        </p:nvGraphicFramePr>
        <p:xfrm>
          <a:off x="107504" y="1086733"/>
          <a:ext cx="7776864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tângulo 5"/>
          <p:cNvSpPr/>
          <p:nvPr/>
        </p:nvSpPr>
        <p:spPr>
          <a:xfrm>
            <a:off x="7436612" y="6258217"/>
            <a:ext cx="14205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>
                <a:solidFill>
                  <a:schemeClr val="accent5"/>
                </a:solidFill>
              </a:rPr>
              <a:t>Foto: pt.dreamstime.com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9185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083" y="332656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PL 6741 – POLÍTICA DE </a:t>
            </a:r>
            <a:r>
              <a:rPr lang="pt-BR" dirty="0" smtClean="0">
                <a:solidFill>
                  <a:schemeClr val="tx1"/>
                </a:solidFill>
              </a:rPr>
              <a:t>NANOTECNOLOGIA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308905"/>
              </p:ext>
            </p:extLst>
          </p:nvPr>
        </p:nvGraphicFramePr>
        <p:xfrm>
          <a:off x="2555776" y="1010925"/>
          <a:ext cx="61206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91036"/>
            <a:ext cx="280831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62718" y="5979477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>
                <a:solidFill>
                  <a:schemeClr val="accent5"/>
                </a:solidFill>
              </a:rPr>
              <a:t>Foto: hsw.uol.com.br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9186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083" y="332656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PL 6741 – POLÍTICA DE </a:t>
            </a:r>
            <a:r>
              <a:rPr lang="pt-BR" dirty="0" smtClean="0">
                <a:solidFill>
                  <a:schemeClr val="tx1"/>
                </a:solidFill>
              </a:rPr>
              <a:t>NANOTECNOLOGIA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813601"/>
              </p:ext>
            </p:extLst>
          </p:nvPr>
        </p:nvGraphicFramePr>
        <p:xfrm>
          <a:off x="457200" y="980728"/>
          <a:ext cx="8291264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2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52" y="2060848"/>
            <a:ext cx="2768848" cy="592215"/>
          </a:xfrm>
        </p:spPr>
        <p:txBody>
          <a:bodyPr>
            <a:noAutofit/>
          </a:bodyPr>
          <a:lstStyle/>
          <a:p>
            <a:r>
              <a:rPr lang="pt-BR" dirty="0" smtClean="0"/>
              <a:t>PL 5133/13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564904"/>
            <a:ext cx="3034302" cy="936104"/>
          </a:xfrm>
          <a:solidFill>
            <a:schemeClr val="bg2">
              <a:lumMod val="10000"/>
              <a:lumOff val="90000"/>
            </a:schemeClr>
          </a:solidFill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rgbClr val="002060"/>
                </a:solidFill>
              </a:rPr>
              <a:t>Rotulagem de produtos da nanotecnologia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72" y="-39616"/>
            <a:ext cx="6192688" cy="6599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3420428"/>
            <a:ext cx="2925782" cy="5922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PL 6741/13</a:t>
            </a:r>
            <a:endParaRPr lang="pt-B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0" y="4005064"/>
            <a:ext cx="2771800" cy="93610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>
                <a:solidFill>
                  <a:srgbClr val="002060"/>
                </a:solidFill>
              </a:rPr>
              <a:t>Institui política de nanotecnologia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5877272"/>
            <a:ext cx="4372532" cy="54036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tx1"/>
                </a:solidFill>
              </a:rPr>
              <a:t>Deputado SARNEY FILHO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083" y="332656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PL 6741 – POLÍTICA DE </a:t>
            </a:r>
            <a:r>
              <a:rPr lang="pt-BR" dirty="0" smtClean="0">
                <a:solidFill>
                  <a:schemeClr val="tx1"/>
                </a:solidFill>
              </a:rPr>
              <a:t>NANOTECNOLOGIA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846002"/>
              </p:ext>
            </p:extLst>
          </p:nvPr>
        </p:nvGraphicFramePr>
        <p:xfrm>
          <a:off x="395536" y="980728"/>
          <a:ext cx="83529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32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083" y="332656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PL 6741 – POLÍTICA DE </a:t>
            </a:r>
            <a:r>
              <a:rPr lang="pt-BR" dirty="0" smtClean="0">
                <a:solidFill>
                  <a:schemeClr val="tx1"/>
                </a:solidFill>
              </a:rPr>
              <a:t>NANOTECNOLOGIA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220493"/>
              </p:ext>
            </p:extLst>
          </p:nvPr>
        </p:nvGraphicFramePr>
        <p:xfrm>
          <a:off x="457200" y="980728"/>
          <a:ext cx="8291264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78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083" y="332656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PL 6741 – POLÍTICA DE </a:t>
            </a:r>
            <a:r>
              <a:rPr lang="pt-BR" dirty="0" smtClean="0">
                <a:solidFill>
                  <a:schemeClr val="tx1"/>
                </a:solidFill>
              </a:rPr>
              <a:t>NANOTECNOLOGIA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static.hsw.com.br/gif/atom-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10696"/>
              </p:ext>
            </p:extLst>
          </p:nvPr>
        </p:nvGraphicFramePr>
        <p:xfrm>
          <a:off x="395536" y="692696"/>
          <a:ext cx="748883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67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083" y="332656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PL 6741 – POLÍTICA DE </a:t>
            </a:r>
            <a:r>
              <a:rPr lang="pt-BR" dirty="0" smtClean="0">
                <a:solidFill>
                  <a:schemeClr val="tx1"/>
                </a:solidFill>
              </a:rPr>
              <a:t>NANOTECNOLOGIA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440839"/>
              </p:ext>
            </p:extLst>
          </p:nvPr>
        </p:nvGraphicFramePr>
        <p:xfrm>
          <a:off x="457200" y="980728"/>
          <a:ext cx="8363272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436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365349"/>
              </p:ext>
            </p:extLst>
          </p:nvPr>
        </p:nvGraphicFramePr>
        <p:xfrm>
          <a:off x="467544" y="1628800"/>
          <a:ext cx="821925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797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pt-BR" dirty="0" smtClean="0"/>
              <a:t>O QUE É NANOTECNOLOGIA?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332516"/>
              </p:ext>
            </p:extLst>
          </p:nvPr>
        </p:nvGraphicFramePr>
        <p:xfrm>
          <a:off x="457200" y="1196752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15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pt-BR" dirty="0" smtClean="0"/>
              <a:t>O TAMANHO DA NANO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863752" cy="486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452320" y="5958299"/>
            <a:ext cx="16482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>
                <a:solidFill>
                  <a:schemeClr val="accent5"/>
                </a:solidFill>
              </a:rPr>
              <a:t>Imagem: </a:t>
            </a:r>
            <a:r>
              <a:rPr lang="pt-BR" sz="1000" dirty="0" err="1" smtClean="0">
                <a:solidFill>
                  <a:schemeClr val="accent5"/>
                </a:solidFill>
              </a:rPr>
              <a:t>ciencia</a:t>
            </a:r>
            <a:r>
              <a:rPr lang="pt-BR" sz="1000" dirty="0" smtClean="0">
                <a:solidFill>
                  <a:schemeClr val="accent5"/>
                </a:solidFill>
              </a:rPr>
              <a:t>..hsw.uol.com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3599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PROPRIEDADES DIFERENTES DAQUELAS ENCONTRADAS EM ESTADO NATURAL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0185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63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algn="ctr"/>
            <a:r>
              <a:rPr lang="pt-BR" dirty="0" smtClean="0"/>
              <a:t>NANOPARTÍCULAS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2825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58882"/>
            <a:ext cx="3240360" cy="29555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403648" y="5805264"/>
            <a:ext cx="12522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>
                <a:solidFill>
                  <a:schemeClr val="accent5"/>
                </a:solidFill>
              </a:rPr>
              <a:t>Foto: lcos.odo.com.br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0951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2464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INDEFINIÇÕES GERAM INSEGURANÇA</a:t>
            </a:r>
            <a:br>
              <a:rPr lang="pt-BR" dirty="0" smtClean="0"/>
            </a:br>
            <a:r>
              <a:rPr lang="pt-BR" dirty="0" smtClean="0"/>
              <a:t>PARA A SAÚDE E O MEIO AMBIENTE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566169"/>
              </p:ext>
            </p:extLst>
          </p:nvPr>
        </p:nvGraphicFramePr>
        <p:xfrm>
          <a:off x="467544" y="1428736"/>
          <a:ext cx="8229600" cy="4952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65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PROMESSAS DA NANOTECNOLOGIA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174575"/>
              </p:ext>
            </p:extLst>
          </p:nvPr>
        </p:nvGraphicFramePr>
        <p:xfrm>
          <a:off x="467544" y="1124744"/>
          <a:ext cx="73808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4097" r="12016"/>
          <a:stretch/>
        </p:blipFill>
        <p:spPr bwMode="auto">
          <a:xfrm>
            <a:off x="6300192" y="4869160"/>
            <a:ext cx="2016224" cy="167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9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COSMÉTICOS – PRODUTOS NO MERCADO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267464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PROPAGANDA:</a:t>
            </a:r>
          </a:p>
          <a:p>
            <a:pPr marL="0" indent="0">
              <a:buNone/>
            </a:pPr>
            <a:r>
              <a:rPr lang="pt-BR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</a:t>
            </a:r>
            <a:r>
              <a:rPr lang="pt-BR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nanotecnologia aplicada no produto causa uma “liberação direcionada” dos ativos, permitindo que os elementos da fórmula sejam levados a camada ideal da pele, o que proporciona resultados mais rápidos e efetivos</a:t>
            </a:r>
            <a:r>
              <a:rPr lang="pt-BR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pt-BR" sz="1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71" y="1273960"/>
            <a:ext cx="3883231" cy="388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73961"/>
            <a:ext cx="1800200" cy="395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5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hagem">
  <a:themeElements>
    <a:clrScheme name="Folhagem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lhagem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718</TotalTime>
  <Words>1432</Words>
  <Application>Microsoft Office PowerPoint</Application>
  <PresentationFormat>Apresentação na tela (4:3)</PresentationFormat>
  <Paragraphs>119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Folhagem</vt:lpstr>
      <vt:lpstr>A HORA DO DEBATE CDEIC</vt:lpstr>
      <vt:lpstr>PL 5133/13</vt:lpstr>
      <vt:lpstr>O QUE É NANOTECNOLOGIA?</vt:lpstr>
      <vt:lpstr>O TAMANHO DA NANO</vt:lpstr>
      <vt:lpstr>PROPRIEDADES DIFERENTES DAQUELAS ENCONTRADAS EM ESTADO NATURAL</vt:lpstr>
      <vt:lpstr>NANOPARTÍCULAS</vt:lpstr>
      <vt:lpstr>INDEFINIÇÕES GERAM INSEGURANÇA PARA A SAÚDE E O MEIO AMBIENTE</vt:lpstr>
      <vt:lpstr>PROMESSAS DA NANOTECNOLOGIA</vt:lpstr>
      <vt:lpstr>COSMÉTICOS – PRODUTOS NO MERCADO</vt:lpstr>
      <vt:lpstr>INTERVENÇÕES DA NANOTECNOLOGIA</vt:lpstr>
      <vt:lpstr>O PRINCÍPIO DA PRECAUÇÃO</vt:lpstr>
      <vt:lpstr>CÓDIGO DE DEFESA DO CONSUMIDOR</vt:lpstr>
      <vt:lpstr>Apresentação do PowerPoint</vt:lpstr>
      <vt:lpstr>PL 5133 – A ROTULAGEM</vt:lpstr>
      <vt:lpstr>PL 5133 – IMPORTAÇÃO E EXPORTAÇÃO </vt:lpstr>
      <vt:lpstr>PL 5133 - ALIMENTOS</vt:lpstr>
      <vt:lpstr>PL 6741 – POLÍTICA DE NANOTECNOLOGIA</vt:lpstr>
      <vt:lpstr>PL 6741 – POLÍTICA DE NANOTECNOLOGIA</vt:lpstr>
      <vt:lpstr>PL 6741 – POLÍTICA DE NANOTECNOLOGIA</vt:lpstr>
      <vt:lpstr>PL 6741 – POLÍTICA DE NANOTECNOLOGIA</vt:lpstr>
      <vt:lpstr>PL 6741 – POLÍTICA DE NANOTECNOLOGIA</vt:lpstr>
      <vt:lpstr>PL 6741 – POLÍTICA DE NANOTECNOLOGIA</vt:lpstr>
      <vt:lpstr>PL 6741 – POLÍTICA DE NANOTECNOLOGIA</vt:lpstr>
      <vt:lpstr>Apresentação do PowerPoint</vt:lpstr>
    </vt:vector>
  </TitlesOfParts>
  <Company>Câmara dos Deputados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 5133</dc:title>
  <dc:creator>Dioclecio Ferreira Da Luz</dc:creator>
  <cp:lastModifiedBy>Câmara dos Deputados</cp:lastModifiedBy>
  <cp:revision>102</cp:revision>
  <dcterms:created xsi:type="dcterms:W3CDTF">2013-11-04T12:30:28Z</dcterms:created>
  <dcterms:modified xsi:type="dcterms:W3CDTF">2013-11-19T18:24:41Z</dcterms:modified>
</cp:coreProperties>
</file>