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media/image22.png" ContentType="image/png"/>
  <Override PartName="/ppt/media/image21.png" ContentType="image/png"/>
  <Override PartName="/ppt/media/image19.png" ContentType="image/png"/>
  <Override PartName="/ppt/media/image9.jpeg" ContentType="image/jpeg"/>
  <Override PartName="/ppt/media/image11.jpeg" ContentType="image/jpeg"/>
  <Override PartName="/ppt/media/image10.png" ContentType="image/png"/>
  <Override PartName="/ppt/media/image12.png" ContentType="image/png"/>
  <Override PartName="/ppt/media/image20.png" ContentType="image/png"/>
  <Override PartName="/ppt/media/image18.png" ContentType="image/png"/>
  <Override PartName="/ppt/media/image7.jpeg" ContentType="image/jpeg"/>
  <Override PartName="/ppt/media/image6.png" ContentType="image/png"/>
  <Override PartName="/ppt/media/image8.png" ContentType="image/png"/>
  <Override PartName="/ppt/media/image14.jpeg" ContentType="image/jpeg"/>
  <Override PartName="/ppt/media/image5.png" ContentType="image/png"/>
  <Override PartName="/ppt/media/image2.png" ContentType="image/png"/>
  <Override PartName="/ppt/media/image4.jpeg" ContentType="image/jpeg"/>
  <Override PartName="/ppt/media/image17.png" ContentType="image/png"/>
  <Override PartName="/ppt/media/image3.png" ContentType="image/png"/>
  <Override PartName="/ppt/media/image16.png" ContentType="image/png"/>
  <Override PartName="/ppt/media/image13.jpeg" ContentType="image/jpeg"/>
  <Override PartName="/ppt/media/image15.jpeg" ContentType="image/jpeg"/>
  <Override PartName="/ppt/media/image1.jpeg" ContentType="image/jpeg"/>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48" name="PlaceHolder 2"/>
          <p:cNvSpPr>
            <a:spLocks noGrp="1"/>
          </p:cNvSpPr>
          <p:nvPr>
            <p:ph type="body"/>
          </p:nvPr>
        </p:nvSpPr>
        <p:spPr>
          <a:xfrm>
            <a:off x="609480" y="2160720"/>
            <a:ext cx="6347520" cy="1850760"/>
          </a:xfrm>
          <a:prstGeom prst="rect">
            <a:avLst/>
          </a:prstGeom>
        </p:spPr>
        <p:txBody>
          <a:bodyPr lIns="0" rIns="0" tIns="0" bIns="0"/>
          <a:p>
            <a:endParaRPr/>
          </a:p>
        </p:txBody>
      </p:sp>
      <p:sp>
        <p:nvSpPr>
          <p:cNvPr id="49" name="PlaceHolder 3"/>
          <p:cNvSpPr>
            <a:spLocks noGrp="1"/>
          </p:cNvSpPr>
          <p:nvPr>
            <p:ph type="body"/>
          </p:nvPr>
        </p:nvSpPr>
        <p:spPr>
          <a:xfrm>
            <a:off x="609480" y="4187520"/>
            <a:ext cx="6347520" cy="18507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51" name="PlaceHolder 2"/>
          <p:cNvSpPr>
            <a:spLocks noGrp="1"/>
          </p:cNvSpPr>
          <p:nvPr>
            <p:ph type="body"/>
          </p:nvPr>
        </p:nvSpPr>
        <p:spPr>
          <a:xfrm>
            <a:off x="609480" y="2160720"/>
            <a:ext cx="3097440" cy="1850760"/>
          </a:xfrm>
          <a:prstGeom prst="rect">
            <a:avLst/>
          </a:prstGeom>
        </p:spPr>
        <p:txBody>
          <a:bodyPr lIns="0" rIns="0" tIns="0" bIns="0"/>
          <a:p>
            <a:endParaRPr/>
          </a:p>
        </p:txBody>
      </p:sp>
      <p:sp>
        <p:nvSpPr>
          <p:cNvPr id="52" name="PlaceHolder 3"/>
          <p:cNvSpPr>
            <a:spLocks noGrp="1"/>
          </p:cNvSpPr>
          <p:nvPr>
            <p:ph type="body"/>
          </p:nvPr>
        </p:nvSpPr>
        <p:spPr>
          <a:xfrm>
            <a:off x="3862080" y="2160720"/>
            <a:ext cx="3097440" cy="1850760"/>
          </a:xfrm>
          <a:prstGeom prst="rect">
            <a:avLst/>
          </a:prstGeom>
        </p:spPr>
        <p:txBody>
          <a:bodyPr lIns="0" rIns="0" tIns="0" bIns="0"/>
          <a:p>
            <a:endParaRPr/>
          </a:p>
        </p:txBody>
      </p:sp>
      <p:sp>
        <p:nvSpPr>
          <p:cNvPr id="53" name="PlaceHolder 4"/>
          <p:cNvSpPr>
            <a:spLocks noGrp="1"/>
          </p:cNvSpPr>
          <p:nvPr>
            <p:ph type="body"/>
          </p:nvPr>
        </p:nvSpPr>
        <p:spPr>
          <a:xfrm>
            <a:off x="3862080" y="4187520"/>
            <a:ext cx="3097440" cy="1850760"/>
          </a:xfrm>
          <a:prstGeom prst="rect">
            <a:avLst/>
          </a:prstGeom>
        </p:spPr>
        <p:txBody>
          <a:bodyPr lIns="0" rIns="0" tIns="0" bIns="0"/>
          <a:p>
            <a:endParaRPr/>
          </a:p>
        </p:txBody>
      </p:sp>
      <p:sp>
        <p:nvSpPr>
          <p:cNvPr id="54" name="PlaceHolder 5"/>
          <p:cNvSpPr>
            <a:spLocks noGrp="1"/>
          </p:cNvSpPr>
          <p:nvPr>
            <p:ph type="body"/>
          </p:nvPr>
        </p:nvSpPr>
        <p:spPr>
          <a:xfrm>
            <a:off x="609480" y="4187520"/>
            <a:ext cx="3097440" cy="18507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56" name="PlaceHolder 2"/>
          <p:cNvSpPr>
            <a:spLocks noGrp="1"/>
          </p:cNvSpPr>
          <p:nvPr>
            <p:ph type="body"/>
          </p:nvPr>
        </p:nvSpPr>
        <p:spPr>
          <a:xfrm>
            <a:off x="609480" y="2160720"/>
            <a:ext cx="6347520" cy="3880440"/>
          </a:xfrm>
          <a:prstGeom prst="rect">
            <a:avLst/>
          </a:prstGeom>
        </p:spPr>
        <p:txBody>
          <a:bodyPr lIns="0" rIns="0" tIns="0" bIns="0"/>
          <a:p>
            <a:endParaRPr/>
          </a:p>
        </p:txBody>
      </p:sp>
      <p:sp>
        <p:nvSpPr>
          <p:cNvPr id="57" name="PlaceHolder 3"/>
          <p:cNvSpPr>
            <a:spLocks noGrp="1"/>
          </p:cNvSpPr>
          <p:nvPr>
            <p:ph type="body"/>
          </p:nvPr>
        </p:nvSpPr>
        <p:spPr>
          <a:xfrm>
            <a:off x="609480" y="2160720"/>
            <a:ext cx="6347520" cy="3880440"/>
          </a:xfrm>
          <a:prstGeom prst="rect">
            <a:avLst/>
          </a:prstGeom>
        </p:spPr>
        <p:txBody>
          <a:bodyPr lIns="0" rIns="0" tIns="0" bIns="0"/>
          <a:p>
            <a:endParaRPr/>
          </a:p>
        </p:txBody>
      </p:sp>
      <p:pic>
        <p:nvPicPr>
          <p:cNvPr id="58" name="" descr=""/>
          <p:cNvPicPr/>
          <p:nvPr/>
        </p:nvPicPr>
        <p:blipFill>
          <a:blip r:embed="rId2"/>
          <a:stretch>
            <a:fillRect/>
          </a:stretch>
        </p:blipFill>
        <p:spPr>
          <a:xfrm>
            <a:off x="1351440" y="2160360"/>
            <a:ext cx="4863240" cy="3880440"/>
          </a:xfrm>
          <a:prstGeom prst="rect">
            <a:avLst/>
          </a:prstGeom>
          <a:ln>
            <a:noFill/>
          </a:ln>
        </p:spPr>
      </p:pic>
      <p:pic>
        <p:nvPicPr>
          <p:cNvPr id="59" name="" descr=""/>
          <p:cNvPicPr/>
          <p:nvPr/>
        </p:nvPicPr>
        <p:blipFill>
          <a:blip r:embed="rId3"/>
          <a:stretch>
            <a:fillRect/>
          </a:stretch>
        </p:blipFill>
        <p:spPr>
          <a:xfrm>
            <a:off x="1351440" y="2160360"/>
            <a:ext cx="4863240" cy="38804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77" name="PlaceHolder 2"/>
          <p:cNvSpPr>
            <a:spLocks noGrp="1"/>
          </p:cNvSpPr>
          <p:nvPr>
            <p:ph type="subTitle"/>
          </p:nvPr>
        </p:nvSpPr>
        <p:spPr>
          <a:xfrm>
            <a:off x="609480" y="2160720"/>
            <a:ext cx="6347520" cy="388080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79" name="PlaceHolder 2"/>
          <p:cNvSpPr>
            <a:spLocks noGrp="1"/>
          </p:cNvSpPr>
          <p:nvPr>
            <p:ph type="body"/>
          </p:nvPr>
        </p:nvSpPr>
        <p:spPr>
          <a:xfrm>
            <a:off x="609480" y="2160720"/>
            <a:ext cx="6347520" cy="388044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81" name="PlaceHolder 2"/>
          <p:cNvSpPr>
            <a:spLocks noGrp="1"/>
          </p:cNvSpPr>
          <p:nvPr>
            <p:ph type="body"/>
          </p:nvPr>
        </p:nvSpPr>
        <p:spPr>
          <a:xfrm>
            <a:off x="609480" y="2160720"/>
            <a:ext cx="3097440" cy="3880440"/>
          </a:xfrm>
          <a:prstGeom prst="rect">
            <a:avLst/>
          </a:prstGeom>
        </p:spPr>
        <p:txBody>
          <a:bodyPr lIns="0" rIns="0" tIns="0" bIns="0"/>
          <a:p>
            <a:endParaRPr/>
          </a:p>
        </p:txBody>
      </p:sp>
      <p:sp>
        <p:nvSpPr>
          <p:cNvPr id="82" name="PlaceHolder 3"/>
          <p:cNvSpPr>
            <a:spLocks noGrp="1"/>
          </p:cNvSpPr>
          <p:nvPr>
            <p:ph type="body"/>
          </p:nvPr>
        </p:nvSpPr>
        <p:spPr>
          <a:xfrm>
            <a:off x="3862080" y="2160720"/>
            <a:ext cx="3097440" cy="388044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609480"/>
            <a:ext cx="6347520" cy="13208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4" name="PlaceHolder 1"/>
          <p:cNvSpPr>
            <a:spLocks noGrp="1"/>
          </p:cNvSpPr>
          <p:nvPr>
            <p:ph type="subTitle"/>
          </p:nvPr>
        </p:nvSpPr>
        <p:spPr>
          <a:xfrm>
            <a:off x="609480" y="609480"/>
            <a:ext cx="6347520" cy="612252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86" name="PlaceHolder 2"/>
          <p:cNvSpPr>
            <a:spLocks noGrp="1"/>
          </p:cNvSpPr>
          <p:nvPr>
            <p:ph type="body"/>
          </p:nvPr>
        </p:nvSpPr>
        <p:spPr>
          <a:xfrm>
            <a:off x="609480" y="2160720"/>
            <a:ext cx="3097440" cy="1850760"/>
          </a:xfrm>
          <a:prstGeom prst="rect">
            <a:avLst/>
          </a:prstGeom>
        </p:spPr>
        <p:txBody>
          <a:bodyPr lIns="0" rIns="0" tIns="0" bIns="0"/>
          <a:p>
            <a:endParaRPr/>
          </a:p>
        </p:txBody>
      </p:sp>
      <p:sp>
        <p:nvSpPr>
          <p:cNvPr id="87" name="PlaceHolder 3"/>
          <p:cNvSpPr>
            <a:spLocks noGrp="1"/>
          </p:cNvSpPr>
          <p:nvPr>
            <p:ph type="body"/>
          </p:nvPr>
        </p:nvSpPr>
        <p:spPr>
          <a:xfrm>
            <a:off x="609480" y="4187520"/>
            <a:ext cx="3097440" cy="1850760"/>
          </a:xfrm>
          <a:prstGeom prst="rect">
            <a:avLst/>
          </a:prstGeom>
        </p:spPr>
        <p:txBody>
          <a:bodyPr lIns="0" rIns="0" tIns="0" bIns="0"/>
          <a:p>
            <a:endParaRPr/>
          </a:p>
        </p:txBody>
      </p:sp>
      <p:sp>
        <p:nvSpPr>
          <p:cNvPr id="88" name="PlaceHolder 4"/>
          <p:cNvSpPr>
            <a:spLocks noGrp="1"/>
          </p:cNvSpPr>
          <p:nvPr>
            <p:ph type="body"/>
          </p:nvPr>
        </p:nvSpPr>
        <p:spPr>
          <a:xfrm>
            <a:off x="3862080" y="2160720"/>
            <a:ext cx="3097440" cy="388044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27" name="PlaceHolder 2"/>
          <p:cNvSpPr>
            <a:spLocks noGrp="1"/>
          </p:cNvSpPr>
          <p:nvPr>
            <p:ph type="subTitle"/>
          </p:nvPr>
        </p:nvSpPr>
        <p:spPr>
          <a:xfrm>
            <a:off x="609480" y="2160720"/>
            <a:ext cx="6347520" cy="388080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90" name="PlaceHolder 2"/>
          <p:cNvSpPr>
            <a:spLocks noGrp="1"/>
          </p:cNvSpPr>
          <p:nvPr>
            <p:ph type="body"/>
          </p:nvPr>
        </p:nvSpPr>
        <p:spPr>
          <a:xfrm>
            <a:off x="609480" y="2160720"/>
            <a:ext cx="3097440" cy="3880440"/>
          </a:xfrm>
          <a:prstGeom prst="rect">
            <a:avLst/>
          </a:prstGeom>
        </p:spPr>
        <p:txBody>
          <a:bodyPr lIns="0" rIns="0" tIns="0" bIns="0"/>
          <a:p>
            <a:endParaRPr/>
          </a:p>
        </p:txBody>
      </p:sp>
      <p:sp>
        <p:nvSpPr>
          <p:cNvPr id="91" name="PlaceHolder 3"/>
          <p:cNvSpPr>
            <a:spLocks noGrp="1"/>
          </p:cNvSpPr>
          <p:nvPr>
            <p:ph type="body"/>
          </p:nvPr>
        </p:nvSpPr>
        <p:spPr>
          <a:xfrm>
            <a:off x="3862080" y="2160720"/>
            <a:ext cx="3097440" cy="1850760"/>
          </a:xfrm>
          <a:prstGeom prst="rect">
            <a:avLst/>
          </a:prstGeom>
        </p:spPr>
        <p:txBody>
          <a:bodyPr lIns="0" rIns="0" tIns="0" bIns="0"/>
          <a:p>
            <a:endParaRPr/>
          </a:p>
        </p:txBody>
      </p:sp>
      <p:sp>
        <p:nvSpPr>
          <p:cNvPr id="92" name="PlaceHolder 4"/>
          <p:cNvSpPr>
            <a:spLocks noGrp="1"/>
          </p:cNvSpPr>
          <p:nvPr>
            <p:ph type="body"/>
          </p:nvPr>
        </p:nvSpPr>
        <p:spPr>
          <a:xfrm>
            <a:off x="3862080" y="4187520"/>
            <a:ext cx="3097440" cy="18507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94" name="PlaceHolder 2"/>
          <p:cNvSpPr>
            <a:spLocks noGrp="1"/>
          </p:cNvSpPr>
          <p:nvPr>
            <p:ph type="body"/>
          </p:nvPr>
        </p:nvSpPr>
        <p:spPr>
          <a:xfrm>
            <a:off x="609480" y="2160720"/>
            <a:ext cx="3097440" cy="1850760"/>
          </a:xfrm>
          <a:prstGeom prst="rect">
            <a:avLst/>
          </a:prstGeom>
        </p:spPr>
        <p:txBody>
          <a:bodyPr lIns="0" rIns="0" tIns="0" bIns="0"/>
          <a:p>
            <a:endParaRPr/>
          </a:p>
        </p:txBody>
      </p:sp>
      <p:sp>
        <p:nvSpPr>
          <p:cNvPr id="95" name="PlaceHolder 3"/>
          <p:cNvSpPr>
            <a:spLocks noGrp="1"/>
          </p:cNvSpPr>
          <p:nvPr>
            <p:ph type="body"/>
          </p:nvPr>
        </p:nvSpPr>
        <p:spPr>
          <a:xfrm>
            <a:off x="3862080" y="2160720"/>
            <a:ext cx="3097440" cy="1850760"/>
          </a:xfrm>
          <a:prstGeom prst="rect">
            <a:avLst/>
          </a:prstGeom>
        </p:spPr>
        <p:txBody>
          <a:bodyPr lIns="0" rIns="0" tIns="0" bIns="0"/>
          <a:p>
            <a:endParaRPr/>
          </a:p>
        </p:txBody>
      </p:sp>
      <p:sp>
        <p:nvSpPr>
          <p:cNvPr id="96" name="PlaceHolder 4"/>
          <p:cNvSpPr>
            <a:spLocks noGrp="1"/>
          </p:cNvSpPr>
          <p:nvPr>
            <p:ph type="body"/>
          </p:nvPr>
        </p:nvSpPr>
        <p:spPr>
          <a:xfrm>
            <a:off x="609480" y="4187520"/>
            <a:ext cx="6347520" cy="18507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98" name="PlaceHolder 2"/>
          <p:cNvSpPr>
            <a:spLocks noGrp="1"/>
          </p:cNvSpPr>
          <p:nvPr>
            <p:ph type="body"/>
          </p:nvPr>
        </p:nvSpPr>
        <p:spPr>
          <a:xfrm>
            <a:off x="609480" y="2160720"/>
            <a:ext cx="6347520" cy="1850760"/>
          </a:xfrm>
          <a:prstGeom prst="rect">
            <a:avLst/>
          </a:prstGeom>
        </p:spPr>
        <p:txBody>
          <a:bodyPr lIns="0" rIns="0" tIns="0" bIns="0"/>
          <a:p>
            <a:endParaRPr/>
          </a:p>
        </p:txBody>
      </p:sp>
      <p:sp>
        <p:nvSpPr>
          <p:cNvPr id="99" name="PlaceHolder 3"/>
          <p:cNvSpPr>
            <a:spLocks noGrp="1"/>
          </p:cNvSpPr>
          <p:nvPr>
            <p:ph type="body"/>
          </p:nvPr>
        </p:nvSpPr>
        <p:spPr>
          <a:xfrm>
            <a:off x="609480" y="4187520"/>
            <a:ext cx="6347520" cy="18507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101" name="PlaceHolder 2"/>
          <p:cNvSpPr>
            <a:spLocks noGrp="1"/>
          </p:cNvSpPr>
          <p:nvPr>
            <p:ph type="body"/>
          </p:nvPr>
        </p:nvSpPr>
        <p:spPr>
          <a:xfrm>
            <a:off x="609480" y="2160720"/>
            <a:ext cx="3097440" cy="1850760"/>
          </a:xfrm>
          <a:prstGeom prst="rect">
            <a:avLst/>
          </a:prstGeom>
        </p:spPr>
        <p:txBody>
          <a:bodyPr lIns="0" rIns="0" tIns="0" bIns="0"/>
          <a:p>
            <a:endParaRPr/>
          </a:p>
        </p:txBody>
      </p:sp>
      <p:sp>
        <p:nvSpPr>
          <p:cNvPr id="102" name="PlaceHolder 3"/>
          <p:cNvSpPr>
            <a:spLocks noGrp="1"/>
          </p:cNvSpPr>
          <p:nvPr>
            <p:ph type="body"/>
          </p:nvPr>
        </p:nvSpPr>
        <p:spPr>
          <a:xfrm>
            <a:off x="3862080" y="2160720"/>
            <a:ext cx="3097440" cy="1850760"/>
          </a:xfrm>
          <a:prstGeom prst="rect">
            <a:avLst/>
          </a:prstGeom>
        </p:spPr>
        <p:txBody>
          <a:bodyPr lIns="0" rIns="0" tIns="0" bIns="0"/>
          <a:p>
            <a:endParaRPr/>
          </a:p>
        </p:txBody>
      </p:sp>
      <p:sp>
        <p:nvSpPr>
          <p:cNvPr id="103" name="PlaceHolder 4"/>
          <p:cNvSpPr>
            <a:spLocks noGrp="1"/>
          </p:cNvSpPr>
          <p:nvPr>
            <p:ph type="body"/>
          </p:nvPr>
        </p:nvSpPr>
        <p:spPr>
          <a:xfrm>
            <a:off x="3862080" y="4187520"/>
            <a:ext cx="3097440" cy="1850760"/>
          </a:xfrm>
          <a:prstGeom prst="rect">
            <a:avLst/>
          </a:prstGeom>
        </p:spPr>
        <p:txBody>
          <a:bodyPr lIns="0" rIns="0" tIns="0" bIns="0"/>
          <a:p>
            <a:endParaRPr/>
          </a:p>
        </p:txBody>
      </p:sp>
      <p:sp>
        <p:nvSpPr>
          <p:cNvPr id="104" name="PlaceHolder 5"/>
          <p:cNvSpPr>
            <a:spLocks noGrp="1"/>
          </p:cNvSpPr>
          <p:nvPr>
            <p:ph type="body"/>
          </p:nvPr>
        </p:nvSpPr>
        <p:spPr>
          <a:xfrm>
            <a:off x="609480" y="4187520"/>
            <a:ext cx="3097440" cy="18507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106" name="PlaceHolder 2"/>
          <p:cNvSpPr>
            <a:spLocks noGrp="1"/>
          </p:cNvSpPr>
          <p:nvPr>
            <p:ph type="body"/>
          </p:nvPr>
        </p:nvSpPr>
        <p:spPr>
          <a:xfrm>
            <a:off x="609480" y="2160720"/>
            <a:ext cx="6347520" cy="3880440"/>
          </a:xfrm>
          <a:prstGeom prst="rect">
            <a:avLst/>
          </a:prstGeom>
        </p:spPr>
        <p:txBody>
          <a:bodyPr lIns="0" rIns="0" tIns="0" bIns="0"/>
          <a:p>
            <a:endParaRPr/>
          </a:p>
        </p:txBody>
      </p:sp>
      <p:sp>
        <p:nvSpPr>
          <p:cNvPr id="107" name="PlaceHolder 3"/>
          <p:cNvSpPr>
            <a:spLocks noGrp="1"/>
          </p:cNvSpPr>
          <p:nvPr>
            <p:ph type="body"/>
          </p:nvPr>
        </p:nvSpPr>
        <p:spPr>
          <a:xfrm>
            <a:off x="609480" y="2160720"/>
            <a:ext cx="6347520" cy="3880440"/>
          </a:xfrm>
          <a:prstGeom prst="rect">
            <a:avLst/>
          </a:prstGeom>
        </p:spPr>
        <p:txBody>
          <a:bodyPr lIns="0" rIns="0" tIns="0" bIns="0"/>
          <a:p>
            <a:endParaRPr/>
          </a:p>
        </p:txBody>
      </p:sp>
      <p:pic>
        <p:nvPicPr>
          <p:cNvPr id="108" name="" descr=""/>
          <p:cNvPicPr/>
          <p:nvPr/>
        </p:nvPicPr>
        <p:blipFill>
          <a:blip r:embed="rId2"/>
          <a:stretch>
            <a:fillRect/>
          </a:stretch>
        </p:blipFill>
        <p:spPr>
          <a:xfrm>
            <a:off x="1351440" y="2160360"/>
            <a:ext cx="4863240" cy="3880440"/>
          </a:xfrm>
          <a:prstGeom prst="rect">
            <a:avLst/>
          </a:prstGeom>
          <a:ln>
            <a:noFill/>
          </a:ln>
        </p:spPr>
      </p:pic>
      <p:pic>
        <p:nvPicPr>
          <p:cNvPr id="109" name="" descr=""/>
          <p:cNvPicPr/>
          <p:nvPr/>
        </p:nvPicPr>
        <p:blipFill>
          <a:blip r:embed="rId3"/>
          <a:stretch>
            <a:fillRect/>
          </a:stretch>
        </p:blipFill>
        <p:spPr>
          <a:xfrm>
            <a:off x="1351440" y="2160360"/>
            <a:ext cx="4863240" cy="388044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29" name="PlaceHolder 2"/>
          <p:cNvSpPr>
            <a:spLocks noGrp="1"/>
          </p:cNvSpPr>
          <p:nvPr>
            <p:ph type="body"/>
          </p:nvPr>
        </p:nvSpPr>
        <p:spPr>
          <a:xfrm>
            <a:off x="609480" y="2160720"/>
            <a:ext cx="6347520" cy="388044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31" name="PlaceHolder 2"/>
          <p:cNvSpPr>
            <a:spLocks noGrp="1"/>
          </p:cNvSpPr>
          <p:nvPr>
            <p:ph type="body"/>
          </p:nvPr>
        </p:nvSpPr>
        <p:spPr>
          <a:xfrm>
            <a:off x="609480" y="2160720"/>
            <a:ext cx="3097440" cy="3880440"/>
          </a:xfrm>
          <a:prstGeom prst="rect">
            <a:avLst/>
          </a:prstGeom>
        </p:spPr>
        <p:txBody>
          <a:bodyPr lIns="0" rIns="0" tIns="0" bIns="0"/>
          <a:p>
            <a:endParaRPr/>
          </a:p>
        </p:txBody>
      </p:sp>
      <p:sp>
        <p:nvSpPr>
          <p:cNvPr id="32" name="PlaceHolder 3"/>
          <p:cNvSpPr>
            <a:spLocks noGrp="1"/>
          </p:cNvSpPr>
          <p:nvPr>
            <p:ph type="body"/>
          </p:nvPr>
        </p:nvSpPr>
        <p:spPr>
          <a:xfrm>
            <a:off x="3862080" y="2160720"/>
            <a:ext cx="3097440" cy="388044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609480"/>
            <a:ext cx="6347520" cy="13208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34" name="PlaceHolder 1"/>
          <p:cNvSpPr>
            <a:spLocks noGrp="1"/>
          </p:cNvSpPr>
          <p:nvPr>
            <p:ph type="subTitle"/>
          </p:nvPr>
        </p:nvSpPr>
        <p:spPr>
          <a:xfrm>
            <a:off x="609480" y="609480"/>
            <a:ext cx="6347520" cy="612252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36" name="PlaceHolder 2"/>
          <p:cNvSpPr>
            <a:spLocks noGrp="1"/>
          </p:cNvSpPr>
          <p:nvPr>
            <p:ph type="body"/>
          </p:nvPr>
        </p:nvSpPr>
        <p:spPr>
          <a:xfrm>
            <a:off x="609480" y="2160720"/>
            <a:ext cx="3097440" cy="1850760"/>
          </a:xfrm>
          <a:prstGeom prst="rect">
            <a:avLst/>
          </a:prstGeom>
        </p:spPr>
        <p:txBody>
          <a:bodyPr lIns="0" rIns="0" tIns="0" bIns="0"/>
          <a:p>
            <a:endParaRPr/>
          </a:p>
        </p:txBody>
      </p:sp>
      <p:sp>
        <p:nvSpPr>
          <p:cNvPr id="37" name="PlaceHolder 3"/>
          <p:cNvSpPr>
            <a:spLocks noGrp="1"/>
          </p:cNvSpPr>
          <p:nvPr>
            <p:ph type="body"/>
          </p:nvPr>
        </p:nvSpPr>
        <p:spPr>
          <a:xfrm>
            <a:off x="609480" y="4187520"/>
            <a:ext cx="3097440" cy="1850760"/>
          </a:xfrm>
          <a:prstGeom prst="rect">
            <a:avLst/>
          </a:prstGeom>
        </p:spPr>
        <p:txBody>
          <a:bodyPr lIns="0" rIns="0" tIns="0" bIns="0"/>
          <a:p>
            <a:endParaRPr/>
          </a:p>
        </p:txBody>
      </p:sp>
      <p:sp>
        <p:nvSpPr>
          <p:cNvPr id="38" name="PlaceHolder 4"/>
          <p:cNvSpPr>
            <a:spLocks noGrp="1"/>
          </p:cNvSpPr>
          <p:nvPr>
            <p:ph type="body"/>
          </p:nvPr>
        </p:nvSpPr>
        <p:spPr>
          <a:xfrm>
            <a:off x="3862080" y="2160720"/>
            <a:ext cx="3097440" cy="388044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40" name="PlaceHolder 2"/>
          <p:cNvSpPr>
            <a:spLocks noGrp="1"/>
          </p:cNvSpPr>
          <p:nvPr>
            <p:ph type="body"/>
          </p:nvPr>
        </p:nvSpPr>
        <p:spPr>
          <a:xfrm>
            <a:off x="609480" y="2160720"/>
            <a:ext cx="3097440" cy="3880440"/>
          </a:xfrm>
          <a:prstGeom prst="rect">
            <a:avLst/>
          </a:prstGeom>
        </p:spPr>
        <p:txBody>
          <a:bodyPr lIns="0" rIns="0" tIns="0" bIns="0"/>
          <a:p>
            <a:endParaRPr/>
          </a:p>
        </p:txBody>
      </p:sp>
      <p:sp>
        <p:nvSpPr>
          <p:cNvPr id="41" name="PlaceHolder 3"/>
          <p:cNvSpPr>
            <a:spLocks noGrp="1"/>
          </p:cNvSpPr>
          <p:nvPr>
            <p:ph type="body"/>
          </p:nvPr>
        </p:nvSpPr>
        <p:spPr>
          <a:xfrm>
            <a:off x="3862080" y="2160720"/>
            <a:ext cx="3097440" cy="1850760"/>
          </a:xfrm>
          <a:prstGeom prst="rect">
            <a:avLst/>
          </a:prstGeom>
        </p:spPr>
        <p:txBody>
          <a:bodyPr lIns="0" rIns="0" tIns="0" bIns="0"/>
          <a:p>
            <a:endParaRPr/>
          </a:p>
        </p:txBody>
      </p:sp>
      <p:sp>
        <p:nvSpPr>
          <p:cNvPr id="42" name="PlaceHolder 4"/>
          <p:cNvSpPr>
            <a:spLocks noGrp="1"/>
          </p:cNvSpPr>
          <p:nvPr>
            <p:ph type="body"/>
          </p:nvPr>
        </p:nvSpPr>
        <p:spPr>
          <a:xfrm>
            <a:off x="3862080" y="4187520"/>
            <a:ext cx="3097440" cy="18507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609480"/>
            <a:ext cx="6347520" cy="1320840"/>
          </a:xfrm>
          <a:prstGeom prst="rect">
            <a:avLst/>
          </a:prstGeom>
        </p:spPr>
        <p:txBody>
          <a:bodyPr lIns="0" rIns="0" tIns="0" bIns="0" anchor="ctr"/>
          <a:p>
            <a:endParaRPr/>
          </a:p>
        </p:txBody>
      </p:sp>
      <p:sp>
        <p:nvSpPr>
          <p:cNvPr id="44" name="PlaceHolder 2"/>
          <p:cNvSpPr>
            <a:spLocks noGrp="1"/>
          </p:cNvSpPr>
          <p:nvPr>
            <p:ph type="body"/>
          </p:nvPr>
        </p:nvSpPr>
        <p:spPr>
          <a:xfrm>
            <a:off x="609480" y="2160720"/>
            <a:ext cx="3097440" cy="1850760"/>
          </a:xfrm>
          <a:prstGeom prst="rect">
            <a:avLst/>
          </a:prstGeom>
        </p:spPr>
        <p:txBody>
          <a:bodyPr lIns="0" rIns="0" tIns="0" bIns="0"/>
          <a:p>
            <a:endParaRPr/>
          </a:p>
        </p:txBody>
      </p:sp>
      <p:sp>
        <p:nvSpPr>
          <p:cNvPr id="45" name="PlaceHolder 3"/>
          <p:cNvSpPr>
            <a:spLocks noGrp="1"/>
          </p:cNvSpPr>
          <p:nvPr>
            <p:ph type="body"/>
          </p:nvPr>
        </p:nvSpPr>
        <p:spPr>
          <a:xfrm>
            <a:off x="3862080" y="2160720"/>
            <a:ext cx="3097440" cy="1850760"/>
          </a:xfrm>
          <a:prstGeom prst="rect">
            <a:avLst/>
          </a:prstGeom>
        </p:spPr>
        <p:txBody>
          <a:bodyPr lIns="0" rIns="0" tIns="0" bIns="0"/>
          <a:p>
            <a:endParaRPr/>
          </a:p>
        </p:txBody>
      </p:sp>
      <p:sp>
        <p:nvSpPr>
          <p:cNvPr id="46" name="PlaceHolder 4"/>
          <p:cNvSpPr>
            <a:spLocks noGrp="1"/>
          </p:cNvSpPr>
          <p:nvPr>
            <p:ph type="body"/>
          </p:nvPr>
        </p:nvSpPr>
        <p:spPr>
          <a:xfrm>
            <a:off x="609480" y="4187520"/>
            <a:ext cx="6347520" cy="18507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8640" y="4013280"/>
            <a:ext cx="456840" cy="2853000"/>
          </a:xfrm>
          <a:prstGeom prst="rect">
            <a:avLst/>
          </a:prstGeom>
          <a:solidFill>
            <a:srgbClr val="90c226"/>
          </a:solidFill>
          <a:ln w="12600">
            <a:noFill/>
          </a:ln>
        </p:spPr>
      </p:sp>
      <p:sp>
        <p:nvSpPr>
          <p:cNvPr id="1" name="Line 2"/>
          <p:cNvSpPr/>
          <p:nvPr/>
        </p:nvSpPr>
        <p:spPr>
          <a:xfrm flipV="1">
            <a:off x="5130720" y="4175280"/>
            <a:ext cx="4022280" cy="2682720"/>
          </a:xfrm>
          <a:prstGeom prst="line">
            <a:avLst/>
          </a:prstGeom>
          <a:ln w="9360">
            <a:solidFill>
              <a:srgbClr val="d9d9d9"/>
            </a:solidFill>
            <a:round/>
          </a:ln>
        </p:spPr>
      </p:sp>
      <p:sp>
        <p:nvSpPr>
          <p:cNvPr id="2" name="Line 3"/>
          <p:cNvSpPr/>
          <p:nvPr/>
        </p:nvSpPr>
        <p:spPr>
          <a:xfrm>
            <a:off x="7042680" y="0"/>
            <a:ext cx="1218960" cy="6858000"/>
          </a:xfrm>
          <a:prstGeom prst="line">
            <a:avLst/>
          </a:prstGeom>
          <a:ln w="9360">
            <a:solidFill>
              <a:srgbClr val="bfbfbf"/>
            </a:solidFill>
            <a:round/>
          </a:ln>
        </p:spPr>
      </p:sp>
      <p:sp>
        <p:nvSpPr>
          <p:cNvPr id="3" name="CustomShape 4"/>
          <p:cNvSpPr/>
          <p:nvPr/>
        </p:nvSpPr>
        <p:spPr>
          <a:xfrm>
            <a:off x="6891840" y="0"/>
            <a:ext cx="2269080" cy="6866280"/>
          </a:xfrm>
          <a:prstGeom prst="rect">
            <a:avLst/>
          </a:prstGeom>
          <a:solidFill>
            <a:srgbClr val="90c226"/>
          </a:solidFill>
          <a:ln w="12600">
            <a:noFill/>
          </a:ln>
        </p:spPr>
      </p:sp>
      <p:sp>
        <p:nvSpPr>
          <p:cNvPr id="4" name="CustomShape 5"/>
          <p:cNvSpPr/>
          <p:nvPr/>
        </p:nvSpPr>
        <p:spPr>
          <a:xfrm>
            <a:off x="7205040" y="-8640"/>
            <a:ext cx="1947960" cy="6866280"/>
          </a:xfrm>
          <a:prstGeom prst="rect">
            <a:avLst/>
          </a:prstGeom>
          <a:solidFill>
            <a:srgbClr val="90c226"/>
          </a:solidFill>
          <a:ln w="12600">
            <a:noFill/>
          </a:ln>
        </p:spPr>
      </p:sp>
      <p:sp>
        <p:nvSpPr>
          <p:cNvPr id="5" name="CustomShape 6"/>
          <p:cNvSpPr/>
          <p:nvPr/>
        </p:nvSpPr>
        <p:spPr>
          <a:xfrm>
            <a:off x="6638040" y="3920040"/>
            <a:ext cx="2513160" cy="2937600"/>
          </a:xfrm>
          <a:prstGeom prst="rect">
            <a:avLst/>
          </a:prstGeom>
          <a:solidFill>
            <a:srgbClr val="54a021"/>
          </a:solidFill>
          <a:ln w="12600">
            <a:noFill/>
          </a:ln>
        </p:spPr>
      </p:sp>
      <p:sp>
        <p:nvSpPr>
          <p:cNvPr id="6" name="CustomShape 7"/>
          <p:cNvSpPr/>
          <p:nvPr/>
        </p:nvSpPr>
        <p:spPr>
          <a:xfrm>
            <a:off x="7010280" y="-8640"/>
            <a:ext cx="2142360" cy="6866280"/>
          </a:xfrm>
          <a:prstGeom prst="rect">
            <a:avLst/>
          </a:prstGeom>
          <a:solidFill>
            <a:srgbClr val="3f7819"/>
          </a:solidFill>
          <a:ln w="12600">
            <a:noFill/>
          </a:ln>
        </p:spPr>
      </p:sp>
      <p:sp>
        <p:nvSpPr>
          <p:cNvPr id="7" name="CustomShape 8"/>
          <p:cNvSpPr/>
          <p:nvPr/>
        </p:nvSpPr>
        <p:spPr>
          <a:xfrm>
            <a:off x="8295840" y="-8640"/>
            <a:ext cx="857160" cy="6866280"/>
          </a:xfrm>
          <a:prstGeom prst="rect">
            <a:avLst/>
          </a:prstGeom>
          <a:solidFill>
            <a:srgbClr val="c0e474"/>
          </a:solidFill>
          <a:ln w="12600">
            <a:noFill/>
          </a:ln>
        </p:spPr>
      </p:sp>
      <p:sp>
        <p:nvSpPr>
          <p:cNvPr id="8" name="CustomShape 9"/>
          <p:cNvSpPr/>
          <p:nvPr/>
        </p:nvSpPr>
        <p:spPr>
          <a:xfrm>
            <a:off x="8077320" y="-8640"/>
            <a:ext cx="1066320" cy="6866280"/>
          </a:xfrm>
          <a:prstGeom prst="rect">
            <a:avLst/>
          </a:prstGeom>
          <a:solidFill>
            <a:srgbClr val="90c226"/>
          </a:solidFill>
          <a:ln w="12600">
            <a:noFill/>
          </a:ln>
        </p:spPr>
      </p:sp>
      <p:sp>
        <p:nvSpPr>
          <p:cNvPr id="9" name="CustomShape 10"/>
          <p:cNvSpPr/>
          <p:nvPr/>
        </p:nvSpPr>
        <p:spPr>
          <a:xfrm>
            <a:off x="8060400" y="4893840"/>
            <a:ext cx="1093680" cy="1963800"/>
          </a:xfrm>
          <a:prstGeom prst="rect">
            <a:avLst/>
          </a:prstGeom>
          <a:solidFill>
            <a:srgbClr val="90c226"/>
          </a:solidFill>
          <a:ln w="12600">
            <a:noFill/>
          </a:ln>
        </p:spPr>
      </p:sp>
      <p:pic>
        <p:nvPicPr>
          <p:cNvPr id="10" name="Imagem 17" descr=""/>
          <p:cNvPicPr/>
          <p:nvPr/>
        </p:nvPicPr>
        <p:blipFill>
          <a:blip r:embed="rId2"/>
          <a:stretch>
            <a:fillRect/>
          </a:stretch>
        </p:blipFill>
        <p:spPr>
          <a:xfrm>
            <a:off x="0" y="0"/>
            <a:ext cx="9143640" cy="6857640"/>
          </a:xfrm>
          <a:prstGeom prst="rect">
            <a:avLst/>
          </a:prstGeom>
          <a:ln>
            <a:noFill/>
          </a:ln>
        </p:spPr>
      </p:pic>
      <p:sp>
        <p:nvSpPr>
          <p:cNvPr id="11" name="Line 11"/>
          <p:cNvSpPr/>
          <p:nvPr/>
        </p:nvSpPr>
        <p:spPr>
          <a:xfrm flipV="1">
            <a:off x="5130720" y="4175280"/>
            <a:ext cx="4022280" cy="2682720"/>
          </a:xfrm>
          <a:prstGeom prst="line">
            <a:avLst/>
          </a:prstGeom>
          <a:ln w="9360">
            <a:solidFill>
              <a:srgbClr val="d9d9d9"/>
            </a:solidFill>
            <a:round/>
          </a:ln>
        </p:spPr>
      </p:sp>
      <p:sp>
        <p:nvSpPr>
          <p:cNvPr id="12" name="Line 12"/>
          <p:cNvSpPr/>
          <p:nvPr/>
        </p:nvSpPr>
        <p:spPr>
          <a:xfrm>
            <a:off x="7042680" y="0"/>
            <a:ext cx="1218960" cy="6858000"/>
          </a:xfrm>
          <a:prstGeom prst="line">
            <a:avLst/>
          </a:prstGeom>
          <a:ln w="9360">
            <a:solidFill>
              <a:srgbClr val="bfbfbf"/>
            </a:solidFill>
            <a:round/>
          </a:ln>
        </p:spPr>
      </p:sp>
      <p:sp>
        <p:nvSpPr>
          <p:cNvPr id="13" name="CustomShape 13"/>
          <p:cNvSpPr/>
          <p:nvPr/>
        </p:nvSpPr>
        <p:spPr>
          <a:xfrm>
            <a:off x="6891840" y="0"/>
            <a:ext cx="2269080" cy="6866280"/>
          </a:xfrm>
          <a:prstGeom prst="rect">
            <a:avLst/>
          </a:prstGeom>
          <a:solidFill>
            <a:srgbClr val="90c226"/>
          </a:solidFill>
          <a:ln w="12600">
            <a:noFill/>
          </a:ln>
        </p:spPr>
      </p:sp>
      <p:sp>
        <p:nvSpPr>
          <p:cNvPr id="14" name="CustomShape 14"/>
          <p:cNvSpPr/>
          <p:nvPr/>
        </p:nvSpPr>
        <p:spPr>
          <a:xfrm>
            <a:off x="7205040" y="-8640"/>
            <a:ext cx="1947960" cy="6866280"/>
          </a:xfrm>
          <a:prstGeom prst="rect">
            <a:avLst/>
          </a:prstGeom>
          <a:solidFill>
            <a:srgbClr val="90c226"/>
          </a:solidFill>
          <a:ln w="12600">
            <a:noFill/>
          </a:ln>
        </p:spPr>
      </p:sp>
      <p:sp>
        <p:nvSpPr>
          <p:cNvPr id="15" name="CustomShape 15"/>
          <p:cNvSpPr/>
          <p:nvPr/>
        </p:nvSpPr>
        <p:spPr>
          <a:xfrm>
            <a:off x="6638040" y="3920040"/>
            <a:ext cx="2513160" cy="2937600"/>
          </a:xfrm>
          <a:prstGeom prst="rect">
            <a:avLst/>
          </a:prstGeom>
          <a:solidFill>
            <a:srgbClr val="54a021"/>
          </a:solidFill>
          <a:ln w="12600">
            <a:noFill/>
          </a:ln>
        </p:spPr>
      </p:sp>
      <p:sp>
        <p:nvSpPr>
          <p:cNvPr id="16" name="CustomShape 16"/>
          <p:cNvSpPr/>
          <p:nvPr/>
        </p:nvSpPr>
        <p:spPr>
          <a:xfrm>
            <a:off x="7010280" y="-8640"/>
            <a:ext cx="2142360" cy="6866280"/>
          </a:xfrm>
          <a:prstGeom prst="rect">
            <a:avLst/>
          </a:prstGeom>
          <a:solidFill>
            <a:srgbClr val="3f7819"/>
          </a:solidFill>
          <a:ln w="12600">
            <a:noFill/>
          </a:ln>
        </p:spPr>
      </p:sp>
      <p:sp>
        <p:nvSpPr>
          <p:cNvPr id="17" name="CustomShape 17"/>
          <p:cNvSpPr/>
          <p:nvPr/>
        </p:nvSpPr>
        <p:spPr>
          <a:xfrm>
            <a:off x="8295840" y="-8640"/>
            <a:ext cx="857160" cy="6866280"/>
          </a:xfrm>
          <a:prstGeom prst="rect">
            <a:avLst/>
          </a:prstGeom>
          <a:solidFill>
            <a:srgbClr val="c0e474"/>
          </a:solidFill>
          <a:ln w="12600">
            <a:noFill/>
          </a:ln>
        </p:spPr>
      </p:sp>
      <p:sp>
        <p:nvSpPr>
          <p:cNvPr id="18" name="CustomShape 18"/>
          <p:cNvSpPr/>
          <p:nvPr/>
        </p:nvSpPr>
        <p:spPr>
          <a:xfrm>
            <a:off x="8077320" y="-8640"/>
            <a:ext cx="1066320" cy="6866280"/>
          </a:xfrm>
          <a:prstGeom prst="rect">
            <a:avLst/>
          </a:prstGeom>
          <a:solidFill>
            <a:srgbClr val="90c226"/>
          </a:solidFill>
          <a:ln w="12600">
            <a:noFill/>
          </a:ln>
        </p:spPr>
      </p:sp>
      <p:sp>
        <p:nvSpPr>
          <p:cNvPr id="19" name="CustomShape 19"/>
          <p:cNvSpPr/>
          <p:nvPr/>
        </p:nvSpPr>
        <p:spPr>
          <a:xfrm>
            <a:off x="8060400" y="4893840"/>
            <a:ext cx="1093680" cy="1963800"/>
          </a:xfrm>
          <a:prstGeom prst="rect">
            <a:avLst/>
          </a:prstGeom>
          <a:solidFill>
            <a:srgbClr val="90c226"/>
          </a:solidFill>
          <a:ln w="12600">
            <a:noFill/>
          </a:ln>
        </p:spPr>
      </p:sp>
      <p:sp>
        <p:nvSpPr>
          <p:cNvPr id="20" name="CustomShape 20"/>
          <p:cNvSpPr/>
          <p:nvPr/>
        </p:nvSpPr>
        <p:spPr>
          <a:xfrm>
            <a:off x="-8640" y="-8640"/>
            <a:ext cx="863280" cy="5697720"/>
          </a:xfrm>
          <a:prstGeom prst="rect">
            <a:avLst/>
          </a:prstGeom>
          <a:solidFill>
            <a:srgbClr val="90c226"/>
          </a:solidFill>
          <a:ln w="12600">
            <a:noFill/>
          </a:ln>
        </p:spPr>
      </p:sp>
      <p:sp>
        <p:nvSpPr>
          <p:cNvPr id="21" name="PlaceHolder 21"/>
          <p:cNvSpPr>
            <a:spLocks noGrp="1"/>
          </p:cNvSpPr>
          <p:nvPr>
            <p:ph type="title"/>
          </p:nvPr>
        </p:nvSpPr>
        <p:spPr>
          <a:xfrm>
            <a:off x="1130760" y="2404440"/>
            <a:ext cx="5826240" cy="1645920"/>
          </a:xfrm>
          <a:prstGeom prst="rect">
            <a:avLst/>
          </a:prstGeom>
        </p:spPr>
        <p:txBody>
          <a:bodyPr anchor="b"/>
          <a:p>
            <a:pPr algn="r">
              <a:lnSpc>
                <a:spcPct val="100000"/>
              </a:lnSpc>
            </a:pPr>
            <a:r>
              <a:rPr lang="pt-BR" sz="5400">
                <a:solidFill>
                  <a:srgbClr val="90c226"/>
                </a:solidFill>
                <a:latin typeface="Trebuchet MS"/>
              </a:rPr>
              <a:t>Clique para editar o formato do texto do títuloClique para editar o título mestre</a:t>
            </a:r>
            <a:endParaRPr/>
          </a:p>
        </p:txBody>
      </p:sp>
      <p:sp>
        <p:nvSpPr>
          <p:cNvPr id="22" name="PlaceHolder 22"/>
          <p:cNvSpPr>
            <a:spLocks noGrp="1"/>
          </p:cNvSpPr>
          <p:nvPr>
            <p:ph type="dt"/>
          </p:nvPr>
        </p:nvSpPr>
        <p:spPr>
          <a:xfrm>
            <a:off x="5405400" y="6041520"/>
            <a:ext cx="683640" cy="364680"/>
          </a:xfrm>
          <a:prstGeom prst="rect">
            <a:avLst/>
          </a:prstGeom>
        </p:spPr>
        <p:txBody>
          <a:bodyPr anchor="ctr"/>
          <a:p>
            <a:pPr algn="r">
              <a:lnSpc>
                <a:spcPct val="100000"/>
              </a:lnSpc>
            </a:pPr>
            <a:r>
              <a:rPr lang="pt-BR" sz="900">
                <a:solidFill>
                  <a:srgbClr val="8b8b8b"/>
                </a:solidFill>
                <a:latin typeface="Trebuchet MS"/>
              </a:rPr>
              <a:t>30/04/15</a:t>
            </a:r>
            <a:endParaRPr/>
          </a:p>
        </p:txBody>
      </p:sp>
      <p:sp>
        <p:nvSpPr>
          <p:cNvPr id="23" name="PlaceHolder 23"/>
          <p:cNvSpPr>
            <a:spLocks noGrp="1"/>
          </p:cNvSpPr>
          <p:nvPr>
            <p:ph type="ftr"/>
          </p:nvPr>
        </p:nvSpPr>
        <p:spPr>
          <a:xfrm>
            <a:off x="609480" y="6041520"/>
            <a:ext cx="4622760" cy="364680"/>
          </a:xfrm>
          <a:prstGeom prst="rect">
            <a:avLst/>
          </a:prstGeom>
        </p:spPr>
        <p:txBody>
          <a:bodyPr anchor="ctr"/>
          <a:p>
            <a:endParaRPr/>
          </a:p>
        </p:txBody>
      </p:sp>
      <p:sp>
        <p:nvSpPr>
          <p:cNvPr id="24" name="PlaceHolder 24"/>
          <p:cNvSpPr>
            <a:spLocks noGrp="1"/>
          </p:cNvSpPr>
          <p:nvPr>
            <p:ph type="sldNum"/>
          </p:nvPr>
        </p:nvSpPr>
        <p:spPr>
          <a:xfrm>
            <a:off x="6444720" y="6041520"/>
            <a:ext cx="512280" cy="364680"/>
          </a:xfrm>
          <a:prstGeom prst="rect">
            <a:avLst/>
          </a:prstGeom>
        </p:spPr>
        <p:txBody>
          <a:bodyPr anchor="ctr"/>
          <a:p>
            <a:pPr algn="r">
              <a:lnSpc>
                <a:spcPct val="100000"/>
              </a:lnSpc>
            </a:pPr>
            <a:fld id="{A2A1C729-14D2-41C2-AF47-6C3FFD579F3F}" type="slidenum">
              <a:rPr lang="pt-BR" sz="900">
                <a:solidFill>
                  <a:srgbClr val="90c226"/>
                </a:solidFill>
                <a:latin typeface="Trebuchet MS"/>
              </a:rPr>
              <a:t>&lt;número&gt;</a:t>
            </a:fld>
            <a:endParaRPr/>
          </a:p>
        </p:txBody>
      </p:sp>
      <p:sp>
        <p:nvSpPr>
          <p:cNvPr id="25" name="PlaceHolder 2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pt-BR">
                <a:latin typeface="Trebuchet MS"/>
              </a:rPr>
              <a:t>Clique para editar o formato do texto da estrutura de tópicos</a:t>
            </a:r>
            <a:endParaRPr/>
          </a:p>
          <a:p>
            <a:pPr lvl="1">
              <a:buSzPct val="75000"/>
              <a:buFont typeface="StarSymbol"/>
              <a:buChar char=""/>
            </a:pPr>
            <a:r>
              <a:rPr lang="pt-BR" sz="1400">
                <a:latin typeface="Trebuchet MS"/>
              </a:rPr>
              <a:t>2.º Nível da estrutura de tópicos</a:t>
            </a:r>
            <a:endParaRPr/>
          </a:p>
          <a:p>
            <a:pPr lvl="2">
              <a:buSzPct val="45000"/>
              <a:buFont typeface="StarSymbol"/>
              <a:buChar char=""/>
            </a:pPr>
            <a:r>
              <a:rPr lang="pt-BR" sz="1200">
                <a:latin typeface="Trebuchet MS"/>
              </a:rPr>
              <a:t>3.º Nível da estrutura de tópicos</a:t>
            </a:r>
            <a:endParaRPr/>
          </a:p>
          <a:p>
            <a:pPr lvl="3">
              <a:buSzPct val="75000"/>
              <a:buFont typeface="StarSymbol"/>
              <a:buChar char=""/>
            </a:pPr>
            <a:r>
              <a:rPr lang="pt-BR" sz="1200">
                <a:latin typeface="Trebuchet MS"/>
              </a:rPr>
              <a:t>4.º Nível da estrutura de tópicos</a:t>
            </a:r>
            <a:endParaRPr/>
          </a:p>
          <a:p>
            <a:pPr lvl="4">
              <a:buSzPct val="45000"/>
              <a:buFont typeface="StarSymbol"/>
              <a:buChar char=""/>
            </a:pPr>
            <a:r>
              <a:rPr lang="pt-BR" sz="2000">
                <a:latin typeface="Trebuchet MS"/>
              </a:rPr>
              <a:t>5.º Nível da estrutura de tópicos</a:t>
            </a:r>
            <a:endParaRPr/>
          </a:p>
          <a:p>
            <a:pPr lvl="5">
              <a:buSzPct val="45000"/>
              <a:buFont typeface="StarSymbol"/>
              <a:buChar char=""/>
            </a:pPr>
            <a:r>
              <a:rPr lang="pt-BR" sz="2000">
                <a:latin typeface="Trebuchet MS"/>
              </a:rPr>
              <a:t>6.º Nível da estrutura de tópicos</a:t>
            </a:r>
            <a:endParaRPr/>
          </a:p>
          <a:p>
            <a:pPr lvl="6">
              <a:buSzPct val="45000"/>
              <a:buFont typeface="StarSymbol"/>
              <a:buChar char=""/>
            </a:pPr>
            <a:r>
              <a:rPr lang="pt-BR" sz="2000">
                <a:latin typeface="Trebuchet MS"/>
              </a:rPr>
              <a:t>7.º Nível da estrutura de tópicos</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60" name="CustomShape 1"/>
          <p:cNvSpPr/>
          <p:nvPr/>
        </p:nvSpPr>
        <p:spPr>
          <a:xfrm>
            <a:off x="-8640" y="4013280"/>
            <a:ext cx="456840" cy="2853000"/>
          </a:xfrm>
          <a:prstGeom prst="rect">
            <a:avLst/>
          </a:prstGeom>
          <a:solidFill>
            <a:srgbClr val="90c226"/>
          </a:solidFill>
          <a:ln w="12600">
            <a:noFill/>
          </a:ln>
        </p:spPr>
      </p:sp>
      <p:sp>
        <p:nvSpPr>
          <p:cNvPr id="61" name="Line 2"/>
          <p:cNvSpPr/>
          <p:nvPr/>
        </p:nvSpPr>
        <p:spPr>
          <a:xfrm flipV="1">
            <a:off x="5130720" y="4175280"/>
            <a:ext cx="4022280" cy="2682720"/>
          </a:xfrm>
          <a:prstGeom prst="line">
            <a:avLst/>
          </a:prstGeom>
          <a:ln w="9360">
            <a:solidFill>
              <a:srgbClr val="d9d9d9"/>
            </a:solidFill>
            <a:round/>
          </a:ln>
        </p:spPr>
      </p:sp>
      <p:sp>
        <p:nvSpPr>
          <p:cNvPr id="62" name="Line 3"/>
          <p:cNvSpPr/>
          <p:nvPr/>
        </p:nvSpPr>
        <p:spPr>
          <a:xfrm>
            <a:off x="7042680" y="0"/>
            <a:ext cx="1218960" cy="6858000"/>
          </a:xfrm>
          <a:prstGeom prst="line">
            <a:avLst/>
          </a:prstGeom>
          <a:ln w="9360">
            <a:solidFill>
              <a:srgbClr val="bfbfbf"/>
            </a:solidFill>
            <a:round/>
          </a:ln>
        </p:spPr>
      </p:sp>
      <p:sp>
        <p:nvSpPr>
          <p:cNvPr id="63" name="CustomShape 4"/>
          <p:cNvSpPr/>
          <p:nvPr/>
        </p:nvSpPr>
        <p:spPr>
          <a:xfrm>
            <a:off x="6891840" y="0"/>
            <a:ext cx="2269080" cy="6866280"/>
          </a:xfrm>
          <a:prstGeom prst="rect">
            <a:avLst/>
          </a:prstGeom>
          <a:solidFill>
            <a:srgbClr val="90c226"/>
          </a:solidFill>
          <a:ln w="12600">
            <a:noFill/>
          </a:ln>
        </p:spPr>
      </p:sp>
      <p:sp>
        <p:nvSpPr>
          <p:cNvPr id="64" name="CustomShape 5"/>
          <p:cNvSpPr/>
          <p:nvPr/>
        </p:nvSpPr>
        <p:spPr>
          <a:xfrm>
            <a:off x="7205040" y="-8640"/>
            <a:ext cx="1947960" cy="6866280"/>
          </a:xfrm>
          <a:prstGeom prst="rect">
            <a:avLst/>
          </a:prstGeom>
          <a:solidFill>
            <a:srgbClr val="90c226"/>
          </a:solidFill>
          <a:ln w="12600">
            <a:noFill/>
          </a:ln>
        </p:spPr>
      </p:sp>
      <p:sp>
        <p:nvSpPr>
          <p:cNvPr id="65" name="CustomShape 6"/>
          <p:cNvSpPr/>
          <p:nvPr/>
        </p:nvSpPr>
        <p:spPr>
          <a:xfrm>
            <a:off x="6638040" y="3920040"/>
            <a:ext cx="2513160" cy="2937600"/>
          </a:xfrm>
          <a:prstGeom prst="rect">
            <a:avLst/>
          </a:prstGeom>
          <a:solidFill>
            <a:srgbClr val="54a021"/>
          </a:solidFill>
          <a:ln w="12600">
            <a:noFill/>
          </a:ln>
        </p:spPr>
      </p:sp>
      <p:sp>
        <p:nvSpPr>
          <p:cNvPr id="66" name="CustomShape 7"/>
          <p:cNvSpPr/>
          <p:nvPr/>
        </p:nvSpPr>
        <p:spPr>
          <a:xfrm>
            <a:off x="7010280" y="-8640"/>
            <a:ext cx="2142360" cy="6866280"/>
          </a:xfrm>
          <a:prstGeom prst="rect">
            <a:avLst/>
          </a:prstGeom>
          <a:solidFill>
            <a:srgbClr val="3f7819"/>
          </a:solidFill>
          <a:ln w="12600">
            <a:noFill/>
          </a:ln>
        </p:spPr>
      </p:sp>
      <p:sp>
        <p:nvSpPr>
          <p:cNvPr id="67" name="CustomShape 8"/>
          <p:cNvSpPr/>
          <p:nvPr/>
        </p:nvSpPr>
        <p:spPr>
          <a:xfrm>
            <a:off x="8295840" y="-8640"/>
            <a:ext cx="857160" cy="6866280"/>
          </a:xfrm>
          <a:prstGeom prst="rect">
            <a:avLst/>
          </a:prstGeom>
          <a:solidFill>
            <a:srgbClr val="c0e474"/>
          </a:solidFill>
          <a:ln w="12600">
            <a:noFill/>
          </a:ln>
        </p:spPr>
      </p:sp>
      <p:sp>
        <p:nvSpPr>
          <p:cNvPr id="68" name="CustomShape 9"/>
          <p:cNvSpPr/>
          <p:nvPr/>
        </p:nvSpPr>
        <p:spPr>
          <a:xfrm>
            <a:off x="8077320" y="-8640"/>
            <a:ext cx="1066320" cy="6866280"/>
          </a:xfrm>
          <a:prstGeom prst="rect">
            <a:avLst/>
          </a:prstGeom>
          <a:solidFill>
            <a:srgbClr val="90c226"/>
          </a:solidFill>
          <a:ln w="12600">
            <a:noFill/>
          </a:ln>
        </p:spPr>
      </p:sp>
      <p:sp>
        <p:nvSpPr>
          <p:cNvPr id="69" name="CustomShape 10"/>
          <p:cNvSpPr/>
          <p:nvPr/>
        </p:nvSpPr>
        <p:spPr>
          <a:xfrm>
            <a:off x="8060400" y="4893840"/>
            <a:ext cx="1093680" cy="1963800"/>
          </a:xfrm>
          <a:prstGeom prst="rect">
            <a:avLst/>
          </a:prstGeom>
          <a:solidFill>
            <a:srgbClr val="90c226"/>
          </a:solidFill>
          <a:ln w="12600">
            <a:noFill/>
          </a:ln>
        </p:spPr>
      </p:sp>
      <p:pic>
        <p:nvPicPr>
          <p:cNvPr id="70" name="Imagem 17" descr=""/>
          <p:cNvPicPr/>
          <p:nvPr/>
        </p:nvPicPr>
        <p:blipFill>
          <a:blip r:embed="rId2"/>
          <a:stretch>
            <a:fillRect/>
          </a:stretch>
        </p:blipFill>
        <p:spPr>
          <a:xfrm>
            <a:off x="0" y="0"/>
            <a:ext cx="9143640" cy="6857640"/>
          </a:xfrm>
          <a:prstGeom prst="rect">
            <a:avLst/>
          </a:prstGeom>
          <a:ln>
            <a:noFill/>
          </a:ln>
        </p:spPr>
      </p:pic>
      <p:sp>
        <p:nvSpPr>
          <p:cNvPr id="71" name="PlaceHolder 11"/>
          <p:cNvSpPr>
            <a:spLocks noGrp="1"/>
          </p:cNvSpPr>
          <p:nvPr>
            <p:ph type="title"/>
          </p:nvPr>
        </p:nvSpPr>
        <p:spPr>
          <a:xfrm>
            <a:off x="609480" y="609480"/>
            <a:ext cx="6347520" cy="1320480"/>
          </a:xfrm>
          <a:prstGeom prst="rect">
            <a:avLst/>
          </a:prstGeom>
        </p:spPr>
        <p:txBody>
          <a:bodyPr/>
          <a:p>
            <a:pPr>
              <a:lnSpc>
                <a:spcPct val="100000"/>
              </a:lnSpc>
            </a:pPr>
            <a:r>
              <a:rPr lang="pt-BR" sz="3600">
                <a:solidFill>
                  <a:srgbClr val="90c226"/>
                </a:solidFill>
                <a:latin typeface="Trebuchet MS"/>
              </a:rPr>
              <a:t>Clique para editar o formato do texto do títuloClique para editar o título mestre</a:t>
            </a:r>
            <a:endParaRPr/>
          </a:p>
        </p:txBody>
      </p:sp>
      <p:sp>
        <p:nvSpPr>
          <p:cNvPr id="72" name="PlaceHolder 12"/>
          <p:cNvSpPr>
            <a:spLocks noGrp="1"/>
          </p:cNvSpPr>
          <p:nvPr>
            <p:ph type="body"/>
          </p:nvPr>
        </p:nvSpPr>
        <p:spPr>
          <a:xfrm>
            <a:off x="609480" y="2160720"/>
            <a:ext cx="6347520" cy="3880440"/>
          </a:xfrm>
          <a:prstGeom prst="rect">
            <a:avLst/>
          </a:prstGeom>
        </p:spPr>
        <p:txBody>
          <a:bodyPr/>
          <a:p>
            <a:pPr>
              <a:buSzPct val="45000"/>
              <a:buFont typeface="StarSymbol"/>
              <a:buChar char=""/>
            </a:pPr>
            <a:r>
              <a:rPr lang="pt-BR">
                <a:solidFill>
                  <a:srgbClr val="404040"/>
                </a:solidFill>
                <a:latin typeface="Trebuchet MS"/>
              </a:rPr>
              <a:t>Clique para editar o formato do texto da estrutura de tópicos</a:t>
            </a:r>
            <a:endParaRPr/>
          </a:p>
          <a:p>
            <a:pPr lvl="1">
              <a:buSzPct val="75000"/>
              <a:buFont typeface="StarSymbol"/>
              <a:buChar char=""/>
            </a:pPr>
            <a:r>
              <a:rPr lang="pt-BR">
                <a:solidFill>
                  <a:srgbClr val="404040"/>
                </a:solidFill>
                <a:latin typeface="Trebuchet MS"/>
              </a:rPr>
              <a:t>2.º Nível da estrutura de tópicos</a:t>
            </a:r>
            <a:endParaRPr/>
          </a:p>
          <a:p>
            <a:pPr lvl="2">
              <a:buSzPct val="45000"/>
              <a:buFont typeface="StarSymbol"/>
              <a:buChar char=""/>
            </a:pPr>
            <a:r>
              <a:rPr lang="pt-BR">
                <a:solidFill>
                  <a:srgbClr val="404040"/>
                </a:solidFill>
                <a:latin typeface="Trebuchet MS"/>
              </a:rPr>
              <a:t>3.º Nível da estrutura de tópicos</a:t>
            </a:r>
            <a:endParaRPr/>
          </a:p>
          <a:p>
            <a:pPr lvl="3">
              <a:buSzPct val="75000"/>
              <a:buFont typeface="StarSymbol"/>
              <a:buChar char=""/>
            </a:pPr>
            <a:r>
              <a:rPr lang="pt-BR">
                <a:solidFill>
                  <a:srgbClr val="404040"/>
                </a:solidFill>
                <a:latin typeface="Trebuchet MS"/>
              </a:rPr>
              <a:t>4.º Nível da estrutura de tópicos</a:t>
            </a:r>
            <a:endParaRPr/>
          </a:p>
          <a:p>
            <a:pPr lvl="4">
              <a:buSzPct val="45000"/>
              <a:buFont typeface="StarSymbol"/>
              <a:buChar char=""/>
            </a:pPr>
            <a:r>
              <a:rPr lang="pt-BR">
                <a:solidFill>
                  <a:srgbClr val="404040"/>
                </a:solidFill>
                <a:latin typeface="Trebuchet MS"/>
              </a:rPr>
              <a:t>5.º Nível da estrutura de tópicos</a:t>
            </a:r>
            <a:endParaRPr/>
          </a:p>
          <a:p>
            <a:pPr lvl="5">
              <a:buSzPct val="45000"/>
              <a:buFont typeface="StarSymbol"/>
              <a:buChar char=""/>
            </a:pPr>
            <a:r>
              <a:rPr lang="pt-BR">
                <a:solidFill>
                  <a:srgbClr val="404040"/>
                </a:solidFill>
                <a:latin typeface="Trebuchet MS"/>
              </a:rPr>
              <a:t>6.º Nível da estrutura de tópicos</a:t>
            </a:r>
            <a:endParaRPr/>
          </a:p>
          <a:p>
            <a:pPr>
              <a:lnSpc>
                <a:spcPct val="100000"/>
              </a:lnSpc>
              <a:buSzPct val="80000"/>
              <a:buFont typeface="Wingdings 3" charset="2"/>
              <a:buChar char=""/>
            </a:pPr>
            <a:r>
              <a:rPr lang="pt-BR">
                <a:solidFill>
                  <a:srgbClr val="404040"/>
                </a:solidFill>
                <a:latin typeface="Trebuchet MS"/>
              </a:rPr>
              <a:t>7.º Nível da estrutura de tópicosClique para editar o texto mestre</a:t>
            </a:r>
            <a:endParaRPr/>
          </a:p>
          <a:p>
            <a:pPr lvl="1">
              <a:lnSpc>
                <a:spcPct val="100000"/>
              </a:lnSpc>
              <a:buSzPct val="80000"/>
              <a:buFont typeface="Wingdings 3" charset="2"/>
              <a:buChar char=""/>
            </a:pPr>
            <a:r>
              <a:rPr lang="pt-BR" sz="1600">
                <a:solidFill>
                  <a:srgbClr val="404040"/>
                </a:solidFill>
                <a:latin typeface="Trebuchet MS"/>
              </a:rPr>
              <a:t>Segundo nível</a:t>
            </a:r>
            <a:endParaRPr/>
          </a:p>
          <a:p>
            <a:pPr lvl="2">
              <a:lnSpc>
                <a:spcPct val="100000"/>
              </a:lnSpc>
              <a:buSzPct val="80000"/>
              <a:buFont typeface="Wingdings 3" charset="2"/>
              <a:buChar char=""/>
            </a:pPr>
            <a:r>
              <a:rPr lang="pt-BR" sz="1400">
                <a:solidFill>
                  <a:srgbClr val="404040"/>
                </a:solidFill>
                <a:latin typeface="Trebuchet MS"/>
              </a:rPr>
              <a:t>Terceiro nível</a:t>
            </a:r>
            <a:endParaRPr/>
          </a:p>
          <a:p>
            <a:pPr lvl="3">
              <a:lnSpc>
                <a:spcPct val="100000"/>
              </a:lnSpc>
              <a:buSzPct val="80000"/>
              <a:buFont typeface="Wingdings 3" charset="2"/>
              <a:buChar char=""/>
            </a:pPr>
            <a:r>
              <a:rPr lang="pt-BR" sz="1200">
                <a:solidFill>
                  <a:srgbClr val="404040"/>
                </a:solidFill>
                <a:latin typeface="Trebuchet MS"/>
              </a:rPr>
              <a:t>Quarto nível</a:t>
            </a:r>
            <a:endParaRPr/>
          </a:p>
          <a:p>
            <a:pPr lvl="4">
              <a:lnSpc>
                <a:spcPct val="100000"/>
              </a:lnSpc>
              <a:buSzPct val="80000"/>
              <a:buFont typeface="Wingdings 3" charset="2"/>
              <a:buChar char=""/>
            </a:pPr>
            <a:r>
              <a:rPr lang="pt-BR" sz="1200">
                <a:solidFill>
                  <a:srgbClr val="404040"/>
                </a:solidFill>
                <a:latin typeface="Trebuchet MS"/>
              </a:rPr>
              <a:t>Quinto nível</a:t>
            </a:r>
            <a:endParaRPr/>
          </a:p>
        </p:txBody>
      </p:sp>
      <p:sp>
        <p:nvSpPr>
          <p:cNvPr id="73" name="PlaceHolder 13"/>
          <p:cNvSpPr>
            <a:spLocks noGrp="1"/>
          </p:cNvSpPr>
          <p:nvPr>
            <p:ph type="dt"/>
          </p:nvPr>
        </p:nvSpPr>
        <p:spPr>
          <a:xfrm>
            <a:off x="5405400" y="6041520"/>
            <a:ext cx="683640" cy="364680"/>
          </a:xfrm>
          <a:prstGeom prst="rect">
            <a:avLst/>
          </a:prstGeom>
        </p:spPr>
        <p:txBody>
          <a:bodyPr anchor="ctr"/>
          <a:p>
            <a:pPr algn="r">
              <a:lnSpc>
                <a:spcPct val="100000"/>
              </a:lnSpc>
            </a:pPr>
            <a:r>
              <a:rPr lang="pt-BR" sz="900">
                <a:solidFill>
                  <a:srgbClr val="8b8b8b"/>
                </a:solidFill>
                <a:latin typeface="Trebuchet MS"/>
              </a:rPr>
              <a:t>30/04/15</a:t>
            </a:r>
            <a:endParaRPr/>
          </a:p>
        </p:txBody>
      </p:sp>
      <p:sp>
        <p:nvSpPr>
          <p:cNvPr id="74" name="PlaceHolder 14"/>
          <p:cNvSpPr>
            <a:spLocks noGrp="1"/>
          </p:cNvSpPr>
          <p:nvPr>
            <p:ph type="ftr"/>
          </p:nvPr>
        </p:nvSpPr>
        <p:spPr>
          <a:xfrm>
            <a:off x="609480" y="6041520"/>
            <a:ext cx="4622760" cy="364680"/>
          </a:xfrm>
          <a:prstGeom prst="rect">
            <a:avLst/>
          </a:prstGeom>
        </p:spPr>
        <p:txBody>
          <a:bodyPr anchor="ctr"/>
          <a:p>
            <a:endParaRPr/>
          </a:p>
        </p:txBody>
      </p:sp>
      <p:sp>
        <p:nvSpPr>
          <p:cNvPr id="75" name="PlaceHolder 15"/>
          <p:cNvSpPr>
            <a:spLocks noGrp="1"/>
          </p:cNvSpPr>
          <p:nvPr>
            <p:ph type="sldNum"/>
          </p:nvPr>
        </p:nvSpPr>
        <p:spPr>
          <a:xfrm>
            <a:off x="6444720" y="6041520"/>
            <a:ext cx="512280" cy="364680"/>
          </a:xfrm>
          <a:prstGeom prst="rect">
            <a:avLst/>
          </a:prstGeom>
        </p:spPr>
        <p:txBody>
          <a:bodyPr anchor="ctr"/>
          <a:p>
            <a:pPr algn="r">
              <a:lnSpc>
                <a:spcPct val="100000"/>
              </a:lnSpc>
            </a:pPr>
            <a:fld id="{EE1F1B11-BF25-4CA0-B9C5-39AA3A060C22}" type="slidenum">
              <a:rPr lang="pt-BR" sz="900">
                <a:solidFill>
                  <a:srgbClr val="90c226"/>
                </a:solidFill>
                <a:latin typeface="Trebuchet MS"/>
              </a:rPr>
              <a:t>&lt;número&gt;</a:t>
            </a:fld>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CustomShape 1"/>
          <p:cNvSpPr/>
          <p:nvPr/>
        </p:nvSpPr>
        <p:spPr>
          <a:xfrm>
            <a:off x="2988000" y="188640"/>
            <a:ext cx="6155640" cy="6976800"/>
          </a:xfrm>
          <a:prstGeom prst="rect">
            <a:avLst/>
          </a:prstGeom>
          <a:noFill/>
          <a:ln>
            <a:noFill/>
          </a:ln>
        </p:spPr>
        <p:txBody>
          <a:bodyPr lIns="90000" rIns="90000" tIns="45000" bIns="45000"/>
          <a:p>
            <a:pPr>
              <a:lnSpc>
                <a:spcPct val="100000"/>
              </a:lnSpc>
            </a:pPr>
            <a:r>
              <a:rPr b="1" lang="pt-BR" sz="2800">
                <a:solidFill>
                  <a:srgbClr val="000000"/>
                </a:solidFill>
                <a:latin typeface="Arial"/>
              </a:rPr>
              <a:t>NOVA redação ao parágrafo único do Art 2º</a:t>
            </a:r>
            <a:endParaRPr/>
          </a:p>
          <a:p>
            <a:pPr>
              <a:lnSpc>
                <a:spcPts val="706"/>
              </a:lnSpc>
            </a:pPr>
            <a:endParaRPr/>
          </a:p>
          <a:p>
            <a:pPr>
              <a:lnSpc>
                <a:spcPct val="100000"/>
              </a:lnSpc>
            </a:pPr>
            <a:r>
              <a:rPr lang="pt-BR" sz="2400">
                <a:solidFill>
                  <a:srgbClr val="000000"/>
                </a:solidFill>
                <a:latin typeface="Trebuchet MS"/>
              </a:rPr>
              <a:t>Dê-se ao parágrafo único, do Art 2º, da LC nº 116, a seguinte nova redação:</a:t>
            </a:r>
            <a:endParaRPr/>
          </a:p>
          <a:p>
            <a:pPr>
              <a:lnSpc>
                <a:spcPts val="741"/>
              </a:lnSpc>
            </a:pPr>
            <a:endParaRPr/>
          </a:p>
          <a:p>
            <a:pPr>
              <a:lnSpc>
                <a:spcPct val="100000"/>
              </a:lnSpc>
            </a:pPr>
            <a:r>
              <a:rPr i="1" lang="pt-BR" sz="2400">
                <a:solidFill>
                  <a:srgbClr val="000000"/>
                </a:solidFill>
                <a:latin typeface="Trebuchet MS"/>
              </a:rPr>
              <a:t>Art. 2o O imposto não incide sobre:</a:t>
            </a:r>
            <a:endParaRPr/>
          </a:p>
          <a:p>
            <a:pPr>
              <a:lnSpc>
                <a:spcPct val="100000"/>
              </a:lnSpc>
            </a:pPr>
            <a:r>
              <a:rPr i="1" lang="pt-BR" sz="2400">
                <a:solidFill>
                  <a:srgbClr val="000000"/>
                </a:solidFill>
                <a:latin typeface="Trebuchet MS"/>
              </a:rPr>
              <a:t>I – as exportações de serviços para o exterior do País;</a:t>
            </a:r>
            <a:endParaRPr/>
          </a:p>
          <a:p>
            <a:pPr>
              <a:lnSpc>
                <a:spcPct val="100000"/>
              </a:lnSpc>
            </a:pPr>
            <a:r>
              <a:rPr b="1" i="1" lang="pt-BR" sz="2800">
                <a:solidFill>
                  <a:srgbClr val="000000"/>
                </a:solidFill>
                <a:latin typeface="Trebuchet MS"/>
              </a:rPr>
              <a:t>Parágrafo único. O disposto no inciso I, do “caput”, deste artigo,  aplica-se à prestação de serviços para pessoa física ou jurídica residente ou domiciliada no exterior, </a:t>
            </a:r>
            <a:r>
              <a:rPr b="1" i="1" lang="pt-BR" sz="2800" u="sng">
                <a:solidFill>
                  <a:srgbClr val="000000"/>
                </a:solidFill>
                <a:latin typeface="Trebuchet MS"/>
              </a:rPr>
              <a:t>CUJO PAGAMENTO REPRESENTE INGRESSO </a:t>
            </a:r>
            <a:endParaRPr/>
          </a:p>
          <a:p>
            <a:pPr>
              <a:lnSpc>
                <a:spcPct val="100000"/>
              </a:lnSpc>
            </a:pPr>
            <a:r>
              <a:rPr b="1" i="1" lang="pt-BR" sz="2800" u="sng">
                <a:solidFill>
                  <a:srgbClr val="000000"/>
                </a:solidFill>
                <a:latin typeface="Trebuchet MS"/>
              </a:rPr>
              <a:t>DE DIVISAS</a:t>
            </a:r>
            <a:r>
              <a:rPr i="1" lang="pt-BR" sz="2400" u="sng">
                <a:solidFill>
                  <a:srgbClr val="000000"/>
                </a:solidFill>
                <a:latin typeface="Trebuchet MS"/>
              </a:rPr>
              <a:t>”.</a:t>
            </a:r>
            <a:endParaRPr/>
          </a:p>
        </p:txBody>
      </p:sp>
      <p:pic>
        <p:nvPicPr>
          <p:cNvPr id="111" name="Picture 12" descr=""/>
          <p:cNvPicPr/>
          <p:nvPr/>
        </p:nvPicPr>
        <p:blipFill>
          <a:blip r:embed="rId1"/>
          <a:stretch>
            <a:fillRect/>
          </a:stretch>
        </p:blipFill>
        <p:spPr>
          <a:xfrm>
            <a:off x="-35640" y="-283680"/>
            <a:ext cx="9905760" cy="6857640"/>
          </a:xfrm>
          <a:prstGeom prst="rect">
            <a:avLst/>
          </a:prstGeom>
          <a:ln>
            <a:noFill/>
          </a:ln>
        </p:spPr>
      </p:pic>
      <p:sp>
        <p:nvSpPr>
          <p:cNvPr id="112" name="CustomShape 2"/>
          <p:cNvSpPr/>
          <p:nvPr/>
        </p:nvSpPr>
        <p:spPr>
          <a:xfrm>
            <a:off x="3168720" y="5213520"/>
            <a:ext cx="6744960" cy="1294920"/>
          </a:xfrm>
          <a:prstGeom prst="rect">
            <a:avLst/>
          </a:prstGeom>
          <a:noFill/>
          <a:ln w="12600">
            <a:solidFill>
              <a:srgbClr val="ffffff"/>
            </a:solidFill>
            <a:miter/>
          </a:ln>
        </p:spPr>
      </p:sp>
      <p:pic>
        <p:nvPicPr>
          <p:cNvPr id="113" name="Picture 13" descr=""/>
          <p:cNvPicPr/>
          <p:nvPr/>
        </p:nvPicPr>
        <p:blipFill>
          <a:blip r:embed="rId2"/>
          <a:srcRect l="1760900" t="1906800" r="0" b="0"/>
          <a:stretch>
            <a:fillRect/>
          </a:stretch>
        </p:blipFill>
        <p:spPr>
          <a:xfrm>
            <a:off x="3297240" y="4941720"/>
            <a:ext cx="3312720" cy="1915920"/>
          </a:xfrm>
          <a:prstGeom prst="rect">
            <a:avLst/>
          </a:prstGeom>
          <a:ln>
            <a:noFill/>
          </a:ln>
        </p:spPr>
      </p:pic>
      <p:sp>
        <p:nvSpPr>
          <p:cNvPr id="114" name="CustomShape 3"/>
          <p:cNvSpPr/>
          <p:nvPr/>
        </p:nvSpPr>
        <p:spPr>
          <a:xfrm>
            <a:off x="6148440" y="5286240"/>
            <a:ext cx="3757320" cy="1173240"/>
          </a:xfrm>
          <a:prstGeom prst="rect">
            <a:avLst/>
          </a:prstGeom>
          <a:noFill/>
          <a:ln>
            <a:noFill/>
          </a:ln>
        </p:spPr>
        <p:txBody>
          <a:bodyPr lIns="90000" rIns="90000" tIns="45000" bIns="45000"/>
          <a:p>
            <a:pPr>
              <a:lnSpc>
                <a:spcPct val="80000"/>
              </a:lnSpc>
            </a:pPr>
            <a:r>
              <a:rPr i="1" lang="pt-BR" sz="2200">
                <a:solidFill>
                  <a:srgbClr val="ffffff"/>
                </a:solidFill>
                <a:latin typeface="Calibri"/>
              </a:rPr>
              <a:t>Manoel Antonio dos Santos</a:t>
            </a:r>
            <a:endParaRPr/>
          </a:p>
          <a:p>
            <a:pPr>
              <a:lnSpc>
                <a:spcPct val="80000"/>
              </a:lnSpc>
            </a:pPr>
            <a:r>
              <a:rPr i="1" lang="pt-BR" sz="2200">
                <a:solidFill>
                  <a:srgbClr val="ffffff"/>
                </a:solidFill>
                <a:latin typeface="Calibri"/>
              </a:rPr>
              <a:t>Diretor Jurídico</a:t>
            </a:r>
            <a:endParaRPr/>
          </a:p>
          <a:p>
            <a:pPr>
              <a:lnSpc>
                <a:spcPct val="80000"/>
              </a:lnSpc>
            </a:pPr>
            <a:r>
              <a:rPr i="1" lang="pt-BR" sz="2200">
                <a:solidFill>
                  <a:srgbClr val="ffffff"/>
                </a:solidFill>
                <a:latin typeface="Calibri"/>
              </a:rPr>
              <a:t>ABES</a:t>
            </a:r>
            <a:endParaRPr/>
          </a:p>
        </p:txBody>
      </p:sp>
      <p:sp>
        <p:nvSpPr>
          <p:cNvPr id="115" name="CustomShape 4"/>
          <p:cNvSpPr/>
          <p:nvPr/>
        </p:nvSpPr>
        <p:spPr>
          <a:xfrm>
            <a:off x="1362240" y="571680"/>
            <a:ext cx="6700320" cy="4692960"/>
          </a:xfrm>
          <a:prstGeom prst="rect">
            <a:avLst/>
          </a:prstGeom>
          <a:noFill/>
          <a:ln>
            <a:noFill/>
          </a:ln>
        </p:spPr>
        <p:txBody>
          <a:bodyPr lIns="0" rIns="0" tIns="0" bIns="0"/>
          <a:p>
            <a:pPr algn="ctr">
              <a:lnSpc>
                <a:spcPct val="100000"/>
              </a:lnSpc>
            </a:pPr>
            <a:endParaRPr/>
          </a:p>
          <a:p>
            <a:pPr algn="ctr">
              <a:lnSpc>
                <a:spcPct val="100000"/>
              </a:lnSpc>
            </a:pPr>
            <a:r>
              <a:rPr lang="pt-BR" sz="2800">
                <a:solidFill>
                  <a:srgbClr val="ffffff"/>
                </a:solidFill>
                <a:latin typeface="Lucida Sans"/>
              </a:rPr>
              <a:t>AUDIÊNCIA PÚBLICA</a:t>
            </a:r>
            <a:endParaRPr/>
          </a:p>
          <a:p>
            <a:pPr algn="ctr">
              <a:lnSpc>
                <a:spcPct val="100000"/>
              </a:lnSpc>
            </a:pPr>
            <a:r>
              <a:rPr lang="pt-BR" sz="2800">
                <a:solidFill>
                  <a:srgbClr val="ffffff"/>
                </a:solidFill>
                <a:latin typeface="Lucida Sans"/>
              </a:rPr>
              <a:t>COMISSÃO DE DESENVOLVIMENTO, INDÚSTRIA E COMÉRCIO DA CÂMARA FEDERAL:</a:t>
            </a:r>
            <a:endParaRPr/>
          </a:p>
          <a:p>
            <a:pPr algn="ctr">
              <a:lnSpc>
                <a:spcPct val="100000"/>
              </a:lnSpc>
            </a:pPr>
            <a:endParaRPr/>
          </a:p>
          <a:p>
            <a:pPr algn="ctr">
              <a:lnSpc>
                <a:spcPct val="100000"/>
              </a:lnSpc>
            </a:pPr>
            <a:r>
              <a:rPr lang="pt-BR" sz="2800">
                <a:solidFill>
                  <a:srgbClr val="ffffff"/>
                </a:solidFill>
                <a:latin typeface="Lucida Sans"/>
              </a:rPr>
              <a:t>PROJETO DE LEI COMPLEMENTAR (PLP) 366/2013  e apensos</a:t>
            </a:r>
            <a:endParaRPr/>
          </a:p>
          <a:p>
            <a:pPr algn="ctr">
              <a:lnSpc>
                <a:spcPct val="100000"/>
              </a:lnSpc>
            </a:pPr>
            <a:r>
              <a:rPr lang="pt-BR" sz="2800">
                <a:solidFill>
                  <a:srgbClr val="ffffff"/>
                </a:solidFill>
                <a:latin typeface="Lucida Sans"/>
              </a:rPr>
              <a:t>Brasília, 28/04/2015</a:t>
            </a:r>
            <a:endParaRPr/>
          </a:p>
          <a:p>
            <a:pPr algn="ctr">
              <a:lnSpc>
                <a:spcPct val="100000"/>
              </a:lnSpc>
            </a:pPr>
            <a:endParaRPr/>
          </a:p>
          <a:p>
            <a:pPr algn="ctr">
              <a:lnSpc>
                <a:spcPct val="100000"/>
              </a:lnSpc>
            </a:pP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CustomShape 1"/>
          <p:cNvSpPr/>
          <p:nvPr/>
        </p:nvSpPr>
        <p:spPr>
          <a:xfrm>
            <a:off x="2988000" y="208080"/>
            <a:ext cx="6155640" cy="6003000"/>
          </a:xfrm>
          <a:prstGeom prst="rect">
            <a:avLst/>
          </a:prstGeom>
          <a:noFill/>
          <a:ln>
            <a:noFill/>
          </a:ln>
        </p:spPr>
        <p:txBody>
          <a:bodyPr lIns="90000" rIns="90000" tIns="45000" bIns="45000"/>
          <a:p>
            <a:pPr>
              <a:lnSpc>
                <a:spcPct val="100000"/>
              </a:lnSpc>
            </a:pPr>
            <a:r>
              <a:rPr b="1" lang="pt-BR" sz="2800">
                <a:solidFill>
                  <a:srgbClr val="000000"/>
                </a:solidFill>
                <a:latin typeface="Arial"/>
              </a:rPr>
              <a:t>ARTIGO 8-A -  § 3º</a:t>
            </a:r>
            <a:endParaRPr/>
          </a:p>
          <a:p>
            <a:pPr>
              <a:lnSpc>
                <a:spcPct val="100000"/>
              </a:lnSpc>
            </a:pPr>
            <a:endParaRPr/>
          </a:p>
          <a:p>
            <a:pPr>
              <a:lnSpc>
                <a:spcPct val="100000"/>
              </a:lnSpc>
            </a:pPr>
            <a:r>
              <a:rPr lang="pt-BR" sz="2400">
                <a:solidFill>
                  <a:srgbClr val="000000"/>
                </a:solidFill>
                <a:latin typeface="Trebuchet MS"/>
              </a:rPr>
              <a:t>§ 3º A anulação a que se refere o § 2º deste artigo gera, para o prestador do serviço, perante o Município ou Distrito Federal que não respeitar as disposições deste artigo, o direito à restituição do valor efetivamente pago de Imposto sobre Serviços de Qualquer Natureza, calculado sob a égide da lei nula.”</a:t>
            </a:r>
            <a:endParaRPr/>
          </a:p>
          <a:p>
            <a:pPr>
              <a:lnSpc>
                <a:spcPct val="100000"/>
              </a:lnSpc>
            </a:pPr>
            <a:r>
              <a:rPr b="1" i="1" lang="pt-BR" sz="2400" u="sng">
                <a:solidFill>
                  <a:srgbClr val="ff0000"/>
                </a:solidFill>
                <a:latin typeface="Trebuchet MS"/>
              </a:rPr>
              <a:t>O § 3º pode ser eliminado redação </a:t>
            </a:r>
            <a:r>
              <a:rPr b="1" i="1" lang="pt-BR" sz="4400" u="sng">
                <a:solidFill>
                  <a:srgbClr val="ff0000"/>
                </a:solidFill>
                <a:latin typeface="Trebuchet MS"/>
              </a:rPr>
              <a:t>se</a:t>
            </a:r>
            <a:r>
              <a:rPr b="1" i="1" lang="pt-BR" sz="3200" u="sng">
                <a:solidFill>
                  <a:srgbClr val="ff0000"/>
                </a:solidFill>
                <a:latin typeface="Trebuchet MS"/>
              </a:rPr>
              <a:t> </a:t>
            </a:r>
            <a:r>
              <a:rPr b="1" i="1" lang="pt-BR" sz="2400" u="sng">
                <a:solidFill>
                  <a:srgbClr val="ff0000"/>
                </a:solidFill>
                <a:latin typeface="Trebuchet MS"/>
              </a:rPr>
              <a:t>o Municipio do Tomador tiver legitimidade para exigir o ISS do Município violador da alíquota mínima</a:t>
            </a:r>
            <a:endParaRPr/>
          </a:p>
          <a:p>
            <a:pPr>
              <a:lnSpc>
                <a:spcPct val="100000"/>
              </a:lnSpc>
            </a:pP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5" name="CustomShape 1"/>
          <p:cNvSpPr/>
          <p:nvPr/>
        </p:nvSpPr>
        <p:spPr>
          <a:xfrm>
            <a:off x="2988000" y="208080"/>
            <a:ext cx="6155640" cy="6734160"/>
          </a:xfrm>
          <a:prstGeom prst="rect">
            <a:avLst/>
          </a:prstGeom>
          <a:noFill/>
          <a:ln>
            <a:noFill/>
          </a:ln>
        </p:spPr>
        <p:txBody>
          <a:bodyPr lIns="90000" rIns="90000" tIns="45000" bIns="45000"/>
          <a:p>
            <a:pPr>
              <a:lnSpc>
                <a:spcPct val="100000"/>
              </a:lnSpc>
            </a:pPr>
            <a:r>
              <a:rPr b="1" lang="pt-BR" sz="2800">
                <a:solidFill>
                  <a:srgbClr val="000000"/>
                </a:solidFill>
                <a:latin typeface="Arial"/>
              </a:rPr>
              <a:t>NOVA REDAÇÃO AO  § 4º do Art 3º</a:t>
            </a:r>
            <a:endParaRPr/>
          </a:p>
          <a:p>
            <a:pPr>
              <a:lnSpc>
                <a:spcPts val="388"/>
              </a:lnSpc>
            </a:pPr>
            <a:endParaRPr/>
          </a:p>
          <a:p>
            <a:pPr>
              <a:lnSpc>
                <a:spcPct val="100000"/>
              </a:lnSpc>
            </a:pPr>
            <a:r>
              <a:rPr lang="pt-BR" sz="2400">
                <a:solidFill>
                  <a:srgbClr val="000000"/>
                </a:solidFill>
                <a:latin typeface="Trebuchet MS"/>
              </a:rPr>
              <a:t>Acolhida essa modificação implicará em </a:t>
            </a:r>
            <a:r>
              <a:rPr b="1" lang="pt-BR" sz="2400" u="sng">
                <a:solidFill>
                  <a:srgbClr val="ff0000"/>
                </a:solidFill>
                <a:latin typeface="Trebuchet MS"/>
              </a:rPr>
              <a:t>emenda supressiva</a:t>
            </a:r>
            <a:r>
              <a:rPr b="1" lang="pt-BR" sz="2400">
                <a:solidFill>
                  <a:srgbClr val="ff0000"/>
                </a:solidFill>
                <a:latin typeface="Trebuchet MS"/>
              </a:rPr>
              <a:t> </a:t>
            </a:r>
            <a:r>
              <a:rPr lang="pt-BR" sz="2400">
                <a:solidFill>
                  <a:srgbClr val="000000"/>
                </a:solidFill>
                <a:latin typeface="Trebuchet MS"/>
              </a:rPr>
              <a:t>ao inciso III, do § 2º do art. 6º da LC 116, do PLP , que diz: </a:t>
            </a:r>
            <a:endParaRPr/>
          </a:p>
          <a:p>
            <a:pPr>
              <a:lnSpc>
                <a:spcPts val="635"/>
              </a:lnSpc>
            </a:pPr>
            <a:endParaRPr/>
          </a:p>
          <a:p>
            <a:pPr>
              <a:lnSpc>
                <a:spcPct val="100000"/>
              </a:lnSpc>
            </a:pPr>
            <a:r>
              <a:rPr lang="pt-BR" sz="2400">
                <a:solidFill>
                  <a:srgbClr val="000000"/>
                </a:solidFill>
                <a:latin typeface="Trebuchet MS"/>
              </a:rPr>
              <a:t> “</a:t>
            </a:r>
            <a:r>
              <a:rPr i="1" lang="pt-BR" sz="2400">
                <a:solidFill>
                  <a:srgbClr val="000000"/>
                </a:solidFill>
                <a:latin typeface="Trebuchet MS"/>
              </a:rPr>
              <a:t>III - a pessoa jurídica tomadora ou intermediária de serviços, ainda que imune ou isenta, </a:t>
            </a:r>
            <a:r>
              <a:rPr b="1" i="1" lang="pt-BR" sz="2400" u="sng">
                <a:solidFill>
                  <a:srgbClr val="ff0000"/>
                </a:solidFill>
                <a:latin typeface="Trebuchet MS"/>
              </a:rPr>
              <a:t>na hipótese prevista no § 4º do art. 3º</a:t>
            </a:r>
            <a:r>
              <a:rPr i="1" lang="pt-BR" sz="2400">
                <a:solidFill>
                  <a:srgbClr val="000000"/>
                </a:solidFill>
                <a:latin typeface="Trebuchet MS"/>
              </a:rPr>
              <a:t> desta Lei Complementar”.</a:t>
            </a:r>
            <a:endParaRPr/>
          </a:p>
          <a:p>
            <a:pPr>
              <a:lnSpc>
                <a:spcPts val="635"/>
              </a:lnSpc>
            </a:pPr>
            <a:endParaRPr/>
          </a:p>
          <a:p>
            <a:pPr>
              <a:lnSpc>
                <a:spcPct val="100000"/>
              </a:lnSpc>
            </a:pPr>
            <a:r>
              <a:rPr lang="pt-BR" sz="2400">
                <a:solidFill>
                  <a:srgbClr val="000000"/>
                </a:solidFill>
                <a:latin typeface="Trebuchet MS"/>
              </a:rPr>
              <a:t>Alternativamente poderia ser mantido o inciso III, do § 2º do art. 6º da LC 116, com </a:t>
            </a:r>
            <a:r>
              <a:rPr b="1" lang="pt-BR" sz="2400" u="sng">
                <a:solidFill>
                  <a:srgbClr val="ff0000"/>
                </a:solidFill>
                <a:latin typeface="Trebuchet MS"/>
              </a:rPr>
              <a:t>nova redação</a:t>
            </a:r>
            <a:r>
              <a:rPr lang="pt-BR" sz="2400">
                <a:solidFill>
                  <a:srgbClr val="ff0000"/>
                </a:solidFill>
                <a:latin typeface="Trebuchet MS"/>
              </a:rPr>
              <a:t> </a:t>
            </a:r>
            <a:r>
              <a:rPr lang="pt-BR" sz="2400">
                <a:solidFill>
                  <a:srgbClr val="000000"/>
                </a:solidFill>
                <a:latin typeface="Trebuchet MS"/>
              </a:rPr>
              <a:t>dizendo:</a:t>
            </a:r>
            <a:endParaRPr/>
          </a:p>
          <a:p>
            <a:pPr>
              <a:lnSpc>
                <a:spcPts val="635"/>
              </a:lnSpc>
            </a:pPr>
            <a:endParaRPr/>
          </a:p>
          <a:p>
            <a:pPr>
              <a:lnSpc>
                <a:spcPct val="100000"/>
              </a:lnSpc>
            </a:pPr>
            <a:r>
              <a:rPr lang="pt-BR" sz="2400">
                <a:solidFill>
                  <a:srgbClr val="000000"/>
                </a:solidFill>
                <a:latin typeface="Trebuchet MS"/>
              </a:rPr>
              <a:t> “</a:t>
            </a:r>
            <a:r>
              <a:rPr b="1" i="1" lang="pt-BR" sz="2400">
                <a:solidFill>
                  <a:srgbClr val="000000"/>
                </a:solidFill>
                <a:latin typeface="Trebuchet MS"/>
              </a:rPr>
              <a:t>III – </a:t>
            </a:r>
            <a:r>
              <a:rPr b="1" i="1" lang="pt-BR" sz="2400" u="sng">
                <a:solidFill>
                  <a:srgbClr val="000000"/>
                </a:solidFill>
                <a:latin typeface="Trebuchet MS"/>
              </a:rPr>
              <a:t>O Município </a:t>
            </a:r>
            <a:r>
              <a:rPr b="1" i="1" lang="pt-BR" sz="2400">
                <a:solidFill>
                  <a:srgbClr val="000000"/>
                </a:solidFill>
                <a:latin typeface="Trebuchet MS"/>
              </a:rPr>
              <a:t>que instituiu  a  norma violadora, na hipótese prevista no § 4º do art. 3º desta Lei Complementar</a:t>
            </a:r>
            <a:r>
              <a:rPr i="1" lang="pt-BR" sz="2400">
                <a:solidFill>
                  <a:srgbClr val="000000"/>
                </a:solidFill>
                <a:latin typeface="Trebuchet MS"/>
              </a:rPr>
              <a:t>”</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CustomShape 1"/>
          <p:cNvSpPr/>
          <p:nvPr/>
        </p:nvSpPr>
        <p:spPr>
          <a:xfrm>
            <a:off x="2988000" y="188640"/>
            <a:ext cx="6155640" cy="2649960"/>
          </a:xfrm>
          <a:prstGeom prst="rect">
            <a:avLst/>
          </a:prstGeom>
          <a:noFill/>
          <a:ln>
            <a:noFill/>
          </a:ln>
        </p:spPr>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b="1" lang="pt-BR" sz="2800">
                <a:solidFill>
                  <a:srgbClr val="000000"/>
                </a:solidFill>
                <a:latin typeface="Arial"/>
              </a:rPr>
              <a:t>DO ISS NA EXPORTAÇAO</a:t>
            </a:r>
            <a:endParaRPr/>
          </a:p>
          <a:p>
            <a:pPr>
              <a:lnSpc>
                <a:spcPct val="100000"/>
              </a:lnSpc>
            </a:pP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CustomShape 1"/>
          <p:cNvSpPr/>
          <p:nvPr/>
        </p:nvSpPr>
        <p:spPr>
          <a:xfrm>
            <a:off x="2988000" y="188640"/>
            <a:ext cx="6155640" cy="6733440"/>
          </a:xfrm>
          <a:prstGeom prst="rect">
            <a:avLst/>
          </a:prstGeom>
          <a:noFill/>
          <a:ln>
            <a:noFill/>
          </a:ln>
        </p:spPr>
        <p:txBody>
          <a:bodyPr lIns="90000" rIns="90000" tIns="45000" bIns="45000"/>
          <a:p>
            <a:pPr>
              <a:lnSpc>
                <a:spcPct val="100000"/>
              </a:lnSpc>
            </a:pPr>
            <a:r>
              <a:rPr b="1" lang="pt-BR" sz="2400">
                <a:solidFill>
                  <a:srgbClr val="000000"/>
                </a:solidFill>
                <a:latin typeface="Arial"/>
              </a:rPr>
              <a:t>NOVA redação ao parágrafo único do Art 2º</a:t>
            </a:r>
            <a:endParaRPr/>
          </a:p>
          <a:p>
            <a:pPr>
              <a:lnSpc>
                <a:spcPts val="706"/>
              </a:lnSpc>
            </a:pPr>
            <a:endParaRPr/>
          </a:p>
          <a:p>
            <a:pPr>
              <a:lnSpc>
                <a:spcPct val="100000"/>
              </a:lnSpc>
            </a:pPr>
            <a:r>
              <a:rPr lang="pt-BR" sz="2400">
                <a:solidFill>
                  <a:srgbClr val="000000"/>
                </a:solidFill>
                <a:latin typeface="Trebuchet MS"/>
              </a:rPr>
              <a:t>Dê-se ao parágrafo único, do Art 2º, da LC nº 116, a seguinte nova redação</a:t>
            </a:r>
            <a:r>
              <a:rPr lang="pt-BR" sz="2000">
                <a:solidFill>
                  <a:srgbClr val="000000"/>
                </a:solidFill>
                <a:latin typeface="Trebuchet MS"/>
              </a:rPr>
              <a:t>:</a:t>
            </a:r>
            <a:endParaRPr/>
          </a:p>
          <a:p>
            <a:pPr>
              <a:lnSpc>
                <a:spcPts val="741"/>
              </a:lnSpc>
            </a:pPr>
            <a:endParaRPr/>
          </a:p>
          <a:p>
            <a:pPr>
              <a:lnSpc>
                <a:spcPct val="100000"/>
              </a:lnSpc>
            </a:pPr>
            <a:r>
              <a:rPr i="1" lang="pt-BR" sz="2400">
                <a:solidFill>
                  <a:srgbClr val="000000"/>
                </a:solidFill>
                <a:latin typeface="Trebuchet MS"/>
              </a:rPr>
              <a:t>Art. 2o O imposto não incide sobre:</a:t>
            </a:r>
            <a:endParaRPr/>
          </a:p>
          <a:p>
            <a:pPr>
              <a:lnSpc>
                <a:spcPct val="100000"/>
              </a:lnSpc>
            </a:pPr>
            <a:r>
              <a:rPr i="1" lang="pt-BR" sz="2400">
                <a:solidFill>
                  <a:srgbClr val="000000"/>
                </a:solidFill>
                <a:latin typeface="Trebuchet MS"/>
              </a:rPr>
              <a:t>I – as exportações de serviços para o exterior do País;</a:t>
            </a:r>
            <a:endParaRPr/>
          </a:p>
          <a:p>
            <a:pPr>
              <a:lnSpc>
                <a:spcPct val="100000"/>
              </a:lnSpc>
            </a:pPr>
            <a:r>
              <a:rPr b="1" i="1" lang="pt-BR" sz="2800">
                <a:solidFill>
                  <a:srgbClr val="000000"/>
                </a:solidFill>
                <a:latin typeface="Trebuchet MS"/>
              </a:rPr>
              <a:t>Parágrafo único. O disposto no inciso I, do “caput”, deste artigo,  aplica-se à prestação de serviços para pessoa física ou jurídica residente ou domiciliada no exterior, </a:t>
            </a:r>
            <a:r>
              <a:rPr b="1" i="1" lang="pt-BR" sz="2800" u="sng">
                <a:solidFill>
                  <a:srgbClr val="000000"/>
                </a:solidFill>
                <a:latin typeface="Trebuchet MS"/>
              </a:rPr>
              <a:t>CUJO PAGAMENTO REPRESENTE INGRESSO </a:t>
            </a:r>
            <a:endParaRPr/>
          </a:p>
          <a:p>
            <a:pPr>
              <a:lnSpc>
                <a:spcPct val="100000"/>
              </a:lnSpc>
            </a:pPr>
            <a:r>
              <a:rPr b="1" i="1" lang="pt-BR" sz="2800" u="sng">
                <a:solidFill>
                  <a:srgbClr val="000000"/>
                </a:solidFill>
                <a:latin typeface="Trebuchet MS"/>
              </a:rPr>
              <a:t>DE DIVISAS</a:t>
            </a:r>
            <a:r>
              <a:rPr i="1" lang="pt-BR" sz="2800" u="sng">
                <a:solidFill>
                  <a:srgbClr val="000000"/>
                </a:solidFill>
                <a:latin typeface="Trebuchet MS"/>
              </a:rPr>
              <a:t>”.</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CustomShape 1"/>
          <p:cNvSpPr/>
          <p:nvPr/>
        </p:nvSpPr>
        <p:spPr>
          <a:xfrm>
            <a:off x="2988000" y="188640"/>
            <a:ext cx="6155640" cy="6003360"/>
          </a:xfrm>
          <a:prstGeom prst="rect">
            <a:avLst/>
          </a:prstGeom>
          <a:noFill/>
          <a:ln>
            <a:noFill/>
          </a:ln>
        </p:spPr>
        <p:txBody>
          <a:bodyPr lIns="90000" rIns="90000" tIns="45000" bIns="45000"/>
          <a:p>
            <a:pPr>
              <a:lnSpc>
                <a:spcPct val="100000"/>
              </a:lnSpc>
            </a:pPr>
            <a:r>
              <a:rPr b="1" lang="pt-BR" sz="2400">
                <a:solidFill>
                  <a:srgbClr val="000000"/>
                </a:solidFill>
                <a:latin typeface="Arial"/>
              </a:rPr>
              <a:t>NOVA redação ao parágrafo único do Art 2º</a:t>
            </a:r>
            <a:endParaRPr/>
          </a:p>
          <a:p>
            <a:pPr>
              <a:lnSpc>
                <a:spcPts val="706"/>
              </a:lnSpc>
            </a:pPr>
            <a:endParaRPr/>
          </a:p>
          <a:p>
            <a:pPr>
              <a:lnSpc>
                <a:spcPct val="100000"/>
              </a:lnSpc>
            </a:pPr>
            <a:r>
              <a:rPr lang="pt-BR" sz="2400">
                <a:solidFill>
                  <a:srgbClr val="000000"/>
                </a:solidFill>
                <a:latin typeface="Trebuchet MS"/>
              </a:rPr>
              <a:t>Dê-se ao parágrafo único, do Art 2º, da LC nº 116, a seguinte nova redação</a:t>
            </a:r>
            <a:r>
              <a:rPr lang="pt-BR" sz="2000">
                <a:solidFill>
                  <a:srgbClr val="000000"/>
                </a:solidFill>
                <a:latin typeface="Trebuchet MS"/>
              </a:rPr>
              <a:t>:</a:t>
            </a:r>
            <a:endParaRPr/>
          </a:p>
          <a:p>
            <a:pPr>
              <a:lnSpc>
                <a:spcPts val="741"/>
              </a:lnSpc>
            </a:pPr>
            <a:endParaRPr/>
          </a:p>
          <a:p>
            <a:pPr>
              <a:lnSpc>
                <a:spcPct val="100000"/>
              </a:lnSpc>
            </a:pPr>
            <a:r>
              <a:rPr i="1" lang="pt-BR" sz="2400">
                <a:solidFill>
                  <a:srgbClr val="000000"/>
                </a:solidFill>
                <a:latin typeface="Trebuchet MS"/>
              </a:rPr>
              <a:t>Art. 2o O imposto não incide sobre:</a:t>
            </a:r>
            <a:endParaRPr/>
          </a:p>
          <a:p>
            <a:pPr>
              <a:lnSpc>
                <a:spcPct val="100000"/>
              </a:lnSpc>
            </a:pPr>
            <a:r>
              <a:rPr i="1" lang="pt-BR" sz="2400">
                <a:solidFill>
                  <a:srgbClr val="000000"/>
                </a:solidFill>
                <a:latin typeface="Trebuchet MS"/>
              </a:rPr>
              <a:t>I – as exportações de serviços para o exterior do País;</a:t>
            </a:r>
            <a:endParaRPr/>
          </a:p>
          <a:p>
            <a:pPr>
              <a:lnSpc>
                <a:spcPct val="100000"/>
              </a:lnSpc>
            </a:pPr>
            <a:r>
              <a:rPr b="1" i="1" lang="pt-BR" sz="2000">
                <a:solidFill>
                  <a:srgbClr val="000000"/>
                </a:solidFill>
                <a:latin typeface="Trebuchet MS"/>
              </a:rPr>
              <a:t>Parágrafo único. O disposto no inciso I, do “caput”, deste artigo,  aplica-se à prestação de serviços para pessoa física ou jurídica residente ou domiciliada no exterior, </a:t>
            </a:r>
            <a:r>
              <a:rPr b="1" i="1" lang="pt-BR" sz="2000" u="sng">
                <a:solidFill>
                  <a:srgbClr val="ff0000"/>
                </a:solidFill>
                <a:latin typeface="Trebuchet MS"/>
              </a:rPr>
              <a:t>CUJO PAGAMENTO REPRESENTE INGRESSO DE DIVISAS</a:t>
            </a:r>
            <a:r>
              <a:rPr i="1" lang="pt-BR" sz="2000" u="sng">
                <a:solidFill>
                  <a:srgbClr val="ff0000"/>
                </a:solidFill>
                <a:latin typeface="Trebuchet MS"/>
              </a:rPr>
              <a:t>”.</a:t>
            </a:r>
            <a:endParaRPr/>
          </a:p>
          <a:p>
            <a:pPr>
              <a:lnSpc>
                <a:spcPct val="100000"/>
              </a:lnSpc>
            </a:pPr>
            <a:r>
              <a:rPr i="1" lang="pt-BR" sz="2000" u="sng">
                <a:solidFill>
                  <a:srgbClr val="000000"/>
                </a:solidFill>
                <a:latin typeface="Trebuchet MS"/>
              </a:rPr>
              <a:t>ou redaçãp alternativa para o texto em vermelho:</a:t>
            </a:r>
            <a:endParaRPr/>
          </a:p>
          <a:p>
            <a:pPr>
              <a:lnSpc>
                <a:spcPct val="100000"/>
              </a:lnSpc>
            </a:pPr>
            <a:r>
              <a:rPr b="1" i="1" lang="pt-BR" sz="2800" u="sng">
                <a:solidFill>
                  <a:srgbClr val="ff0000"/>
                </a:solidFill>
                <a:latin typeface="Trebuchet MS"/>
              </a:rPr>
              <a:t>COM PAGAMENTO EM MOEDA CONVERSÍVEL.</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9" name="CustomShape 1"/>
          <p:cNvSpPr/>
          <p:nvPr/>
        </p:nvSpPr>
        <p:spPr>
          <a:xfrm>
            <a:off x="2988000" y="188640"/>
            <a:ext cx="6155640" cy="6761160"/>
          </a:xfrm>
          <a:prstGeom prst="rect">
            <a:avLst/>
          </a:prstGeom>
          <a:noFill/>
          <a:ln>
            <a:noFill/>
          </a:ln>
        </p:spPr>
        <p:txBody>
          <a:bodyPr lIns="90000" rIns="90000" tIns="45000" bIns="45000"/>
          <a:p>
            <a:pPr>
              <a:lnSpc>
                <a:spcPct val="100000"/>
              </a:lnSpc>
            </a:pPr>
            <a:r>
              <a:rPr b="1" lang="pt-BR" sz="2400">
                <a:solidFill>
                  <a:srgbClr val="000000"/>
                </a:solidFill>
                <a:latin typeface="Arial"/>
              </a:rPr>
              <a:t>parágrafo único do Art 2º</a:t>
            </a:r>
            <a:endParaRPr/>
          </a:p>
          <a:p>
            <a:pPr>
              <a:lnSpc>
                <a:spcPts val="741"/>
              </a:lnSpc>
            </a:pPr>
            <a:endParaRPr/>
          </a:p>
          <a:p>
            <a:pPr>
              <a:lnSpc>
                <a:spcPct val="100000"/>
              </a:lnSpc>
            </a:pPr>
            <a:r>
              <a:rPr lang="pt-BR" sz="2600">
                <a:solidFill>
                  <a:srgbClr val="000000"/>
                </a:solidFill>
                <a:latin typeface="Trebuchet MS"/>
              </a:rPr>
              <a:t>A redação ora conferida está em </a:t>
            </a:r>
            <a:r>
              <a:rPr b="1" lang="pt-BR" sz="2600" u="sng">
                <a:solidFill>
                  <a:srgbClr val="000000"/>
                </a:solidFill>
                <a:latin typeface="Trebuchet MS"/>
              </a:rPr>
              <a:t>absoluta sintonia </a:t>
            </a:r>
            <a:r>
              <a:rPr lang="pt-BR" sz="2600">
                <a:solidFill>
                  <a:srgbClr val="000000"/>
                </a:solidFill>
                <a:latin typeface="Trebuchet MS"/>
              </a:rPr>
              <a:t>com o disposto no artigo 5º, inciso II, da Lei 10.637/2002 e no artigo 6º, inciso II, da Lei 10.833/2003 que cuidam da não incidência do PIS/PASEP e da COFINS nas receitas de exportação, onde se especifica que essas contribuições </a:t>
            </a:r>
            <a:r>
              <a:rPr b="1" lang="pt-BR" sz="2600" u="sng">
                <a:solidFill>
                  <a:srgbClr val="000000"/>
                </a:solidFill>
                <a:latin typeface="Trebuchet MS"/>
              </a:rPr>
              <a:t>não incidirão sobre as receitas decorrentes das operações de </a:t>
            </a:r>
            <a:r>
              <a:rPr lang="pt-BR" sz="2600">
                <a:solidFill>
                  <a:srgbClr val="000000"/>
                </a:solidFill>
                <a:latin typeface="Trebuchet MS"/>
              </a:rPr>
              <a:t>“</a:t>
            </a:r>
            <a:r>
              <a:rPr i="1" lang="pt-BR" sz="2600">
                <a:solidFill>
                  <a:srgbClr val="000000"/>
                </a:solidFill>
                <a:latin typeface="Trebuchet MS"/>
              </a:rPr>
              <a:t>prestação de serviços para pessoa física ou jurídica domiciliada no </a:t>
            </a:r>
            <a:endParaRPr/>
          </a:p>
          <a:p>
            <a:pPr>
              <a:lnSpc>
                <a:spcPct val="100000"/>
              </a:lnSpc>
            </a:pPr>
            <a:r>
              <a:rPr i="1" lang="pt-BR" sz="2600">
                <a:solidFill>
                  <a:srgbClr val="000000"/>
                </a:solidFill>
                <a:latin typeface="Trebuchet MS"/>
              </a:rPr>
              <a:t>exterior, com pagamento em moeda conversível</a:t>
            </a:r>
            <a:r>
              <a:rPr lang="pt-BR" sz="2600">
                <a:solidFill>
                  <a:srgbClr val="000000"/>
                </a:solidFill>
                <a:latin typeface="Trebuchet MS"/>
              </a:rPr>
              <a:t>”.</a:t>
            </a:r>
            <a:endParaRPr/>
          </a:p>
          <a:p>
            <a:pPr>
              <a:lnSpc>
                <a:spcPct val="100000"/>
              </a:lnSpc>
            </a:pPr>
            <a:r>
              <a:rPr b="1" i="1" lang="pt-BR" sz="2200">
                <a:solidFill>
                  <a:srgbClr val="000000"/>
                </a:solidFill>
                <a:latin typeface="Trebuchet MS"/>
              </a:rPr>
              <a:t>.</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CustomShape 1"/>
          <p:cNvSpPr/>
          <p:nvPr/>
        </p:nvSpPr>
        <p:spPr>
          <a:xfrm>
            <a:off x="2988000" y="188640"/>
            <a:ext cx="6155640" cy="2649960"/>
          </a:xfrm>
          <a:prstGeom prst="rect">
            <a:avLst/>
          </a:prstGeom>
          <a:noFill/>
          <a:ln>
            <a:noFill/>
          </a:ln>
        </p:spPr>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b="1" lang="pt-BR" sz="2800">
                <a:solidFill>
                  <a:srgbClr val="000000"/>
                </a:solidFill>
                <a:latin typeface="Arial"/>
              </a:rPr>
              <a:t>DO CONFLITO TERRITORIAL</a:t>
            </a:r>
            <a:endParaRPr/>
          </a:p>
          <a:p>
            <a:pPr>
              <a:lnSpc>
                <a:spcPct val="100000"/>
              </a:lnSpc>
            </a:pP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CustomShape 1"/>
          <p:cNvSpPr/>
          <p:nvPr/>
        </p:nvSpPr>
        <p:spPr>
          <a:xfrm>
            <a:off x="2988000" y="188640"/>
            <a:ext cx="6155640" cy="4905360"/>
          </a:xfrm>
          <a:prstGeom prst="rect">
            <a:avLst/>
          </a:prstGeom>
          <a:noFill/>
          <a:ln>
            <a:noFill/>
          </a:ln>
        </p:spPr>
        <p:txBody>
          <a:bodyPr lIns="90000" rIns="90000" tIns="45000" bIns="45000"/>
          <a:p>
            <a:pPr>
              <a:lnSpc>
                <a:spcPct val="100000"/>
              </a:lnSpc>
            </a:pPr>
            <a:r>
              <a:rPr b="1" lang="pt-BR" sz="2800">
                <a:solidFill>
                  <a:srgbClr val="000000"/>
                </a:solidFill>
                <a:latin typeface="Arial"/>
              </a:rPr>
              <a:t>NOVO § 4º ao Art. 6º</a:t>
            </a:r>
            <a:endParaRPr/>
          </a:p>
          <a:p>
            <a:pPr>
              <a:lnSpc>
                <a:spcPct val="100000"/>
              </a:lnSpc>
            </a:pPr>
            <a:endParaRPr/>
          </a:p>
          <a:p>
            <a:pPr>
              <a:lnSpc>
                <a:spcPct val="100000"/>
              </a:lnSpc>
            </a:pPr>
            <a:r>
              <a:rPr lang="pt-BR" sz="2400">
                <a:solidFill>
                  <a:srgbClr val="000000"/>
                </a:solidFill>
                <a:latin typeface="Trebuchet MS"/>
              </a:rPr>
              <a:t>A competência tributária para cobrar o ISS tem </a:t>
            </a:r>
            <a:r>
              <a:rPr b="1" lang="pt-BR" sz="2400" u="sng">
                <a:solidFill>
                  <a:srgbClr val="000000"/>
                </a:solidFill>
                <a:latin typeface="Trebuchet MS"/>
              </a:rPr>
              <a:t>duas  regras</a:t>
            </a:r>
            <a:r>
              <a:rPr lang="pt-BR" sz="2400">
                <a:solidFill>
                  <a:srgbClr val="000000"/>
                </a:solidFill>
                <a:latin typeface="Trebuchet MS"/>
              </a:rPr>
              <a:t>:</a:t>
            </a:r>
            <a:endParaRPr/>
          </a:p>
          <a:p>
            <a:pPr>
              <a:lnSpc>
                <a:spcPct val="100000"/>
              </a:lnSpc>
            </a:pPr>
            <a:r>
              <a:rPr lang="pt-BR" sz="2400">
                <a:solidFill>
                  <a:srgbClr val="000000"/>
                </a:solidFill>
                <a:latin typeface="Trebuchet MS"/>
              </a:rPr>
              <a:t> </a:t>
            </a:r>
            <a:endParaRPr/>
          </a:p>
          <a:p>
            <a:pPr>
              <a:lnSpc>
                <a:spcPct val="100000"/>
              </a:lnSpc>
            </a:pPr>
            <a:r>
              <a:rPr i="1" lang="pt-BR" sz="2800" u="sng">
                <a:solidFill>
                  <a:srgbClr val="000000"/>
                </a:solidFill>
                <a:latin typeface="Trebuchet MS"/>
              </a:rPr>
              <a:t>REGRA BÁSICA: </a:t>
            </a:r>
            <a:endParaRPr/>
          </a:p>
          <a:p>
            <a:pPr>
              <a:lnSpc>
                <a:spcPct val="100000"/>
              </a:lnSpc>
            </a:pPr>
            <a:endParaRPr/>
          </a:p>
          <a:p>
            <a:pPr>
              <a:lnSpc>
                <a:spcPct val="100000"/>
              </a:lnSpc>
            </a:pPr>
            <a:r>
              <a:rPr i="1" lang="pt-BR" sz="2800">
                <a:solidFill>
                  <a:srgbClr val="000000"/>
                </a:solidFill>
                <a:latin typeface="Trebuchet MS"/>
              </a:rPr>
              <a:t>Art. 3</a:t>
            </a:r>
            <a:r>
              <a:rPr i="1" lang="pt-BR" sz="2800" u="sng" baseline="30000">
                <a:solidFill>
                  <a:srgbClr val="000000"/>
                </a:solidFill>
                <a:latin typeface="Trebuchet MS"/>
              </a:rPr>
              <a:t>o</a:t>
            </a:r>
            <a:r>
              <a:rPr i="1" lang="pt-BR" sz="2800" baseline="30000">
                <a:solidFill>
                  <a:srgbClr val="000000"/>
                </a:solidFill>
                <a:latin typeface="Trebuchet MS"/>
              </a:rPr>
              <a:t> </a:t>
            </a:r>
            <a:r>
              <a:rPr b="1" i="1" lang="pt-BR" sz="2800" u="sng" baseline="30000">
                <a:solidFill>
                  <a:srgbClr val="000000"/>
                </a:solidFill>
                <a:latin typeface="Trebuchet MS"/>
              </a:rPr>
              <a:t>O SERVIÇO CONSIDERA-SE PRESTADO </a:t>
            </a:r>
            <a:r>
              <a:rPr i="1" lang="pt-BR" sz="2800" baseline="30000">
                <a:solidFill>
                  <a:srgbClr val="000000"/>
                </a:solidFill>
                <a:latin typeface="Trebuchet MS"/>
              </a:rPr>
              <a:t>e </a:t>
            </a:r>
            <a:r>
              <a:rPr b="1" i="1" lang="pt-BR" sz="2800" baseline="30000">
                <a:solidFill>
                  <a:srgbClr val="000000"/>
                </a:solidFill>
                <a:latin typeface="Trebuchet MS"/>
              </a:rPr>
              <a:t>o imposto devido no local do </a:t>
            </a:r>
            <a:r>
              <a:rPr b="1" i="1" lang="pt-BR" sz="2800" u="sng" baseline="30000">
                <a:solidFill>
                  <a:srgbClr val="000000"/>
                </a:solidFill>
                <a:latin typeface="Trebuchet MS"/>
              </a:rPr>
              <a:t>ESTABELECIMENTO PRESTADOR </a:t>
            </a:r>
            <a:r>
              <a:rPr i="1" lang="pt-BR" sz="2800" baseline="30000">
                <a:solidFill>
                  <a:srgbClr val="000000"/>
                </a:solidFill>
                <a:latin typeface="Trebuchet MS"/>
              </a:rPr>
              <a:t>ou, na falta do estabelecimento, no local do domicílio do prestador, </a:t>
            </a:r>
            <a:r>
              <a:rPr b="1" i="1" lang="pt-BR" sz="2800" u="sng" baseline="30000">
                <a:solidFill>
                  <a:srgbClr val="000000"/>
                </a:solidFill>
                <a:latin typeface="Trebuchet MS"/>
              </a:rPr>
              <a:t>EXCETO</a:t>
            </a:r>
            <a:endParaRPr/>
          </a:p>
          <a:p>
            <a:pPr>
              <a:lnSpc>
                <a:spcPct val="100000"/>
              </a:lnSpc>
            </a:pP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CustomShape 1"/>
          <p:cNvSpPr/>
          <p:nvPr/>
        </p:nvSpPr>
        <p:spPr>
          <a:xfrm>
            <a:off x="2988000" y="188640"/>
            <a:ext cx="6155640" cy="5211720"/>
          </a:xfrm>
          <a:prstGeom prst="rect">
            <a:avLst/>
          </a:prstGeom>
          <a:noFill/>
          <a:ln>
            <a:noFill/>
          </a:ln>
        </p:spPr>
        <p:txBody>
          <a:bodyPr lIns="90000" rIns="90000" tIns="45000" bIns="45000"/>
          <a:p>
            <a:pPr>
              <a:lnSpc>
                <a:spcPct val="100000"/>
              </a:lnSpc>
            </a:pPr>
            <a:r>
              <a:rPr i="1" lang="pt-BR" sz="2800" u="sng">
                <a:solidFill>
                  <a:srgbClr val="000000"/>
                </a:solidFill>
                <a:latin typeface="Trebuchet MS"/>
              </a:rPr>
              <a:t>REGRA DE EXCEÇÃO: </a:t>
            </a:r>
            <a:endParaRPr/>
          </a:p>
          <a:p>
            <a:pPr>
              <a:lnSpc>
                <a:spcPct val="100000"/>
              </a:lnSpc>
            </a:pPr>
            <a:endParaRPr/>
          </a:p>
          <a:p>
            <a:pPr>
              <a:lnSpc>
                <a:spcPct val="100000"/>
              </a:lnSpc>
            </a:pPr>
            <a:r>
              <a:rPr i="1" lang="pt-BR" sz="2000">
                <a:solidFill>
                  <a:srgbClr val="000000"/>
                </a:solidFill>
                <a:latin typeface="Trebuchet MS"/>
              </a:rPr>
              <a:t>Art. 3</a:t>
            </a:r>
            <a:r>
              <a:rPr i="1" lang="pt-BR" sz="2000" baseline="30000">
                <a:solidFill>
                  <a:srgbClr val="000000"/>
                </a:solidFill>
                <a:latin typeface="Trebuchet MS"/>
              </a:rPr>
              <a:t>o - O serviço considera-se prestado e o imposto devido no local do estabelecimento prestador ou, na falta do estabelecimento, no local do domicílio do prestador, </a:t>
            </a:r>
            <a:r>
              <a:rPr b="1" i="1" lang="pt-BR" sz="2800" u="sng" baseline="30000">
                <a:solidFill>
                  <a:srgbClr val="000000"/>
                </a:solidFill>
                <a:latin typeface="Trebuchet MS"/>
              </a:rPr>
              <a:t>EXCETO NAS HIPÓTESES PREVISTAS NOS INCISOS I A XXII, </a:t>
            </a:r>
            <a:r>
              <a:rPr b="1" i="1" lang="pt-BR" sz="2800" baseline="30000">
                <a:solidFill>
                  <a:srgbClr val="000000"/>
                </a:solidFill>
                <a:latin typeface="Trebuchet MS"/>
              </a:rPr>
              <a:t>quando o imposto será devido </a:t>
            </a:r>
            <a:r>
              <a:rPr b="1" i="1" lang="pt-BR" sz="2800" u="sng" baseline="30000">
                <a:solidFill>
                  <a:srgbClr val="000000"/>
                </a:solidFill>
                <a:latin typeface="Trebuchet MS"/>
              </a:rPr>
              <a:t>no local:</a:t>
            </a:r>
            <a:endParaRPr/>
          </a:p>
          <a:p>
            <a:pPr>
              <a:lnSpc>
                <a:spcPct val="100000"/>
              </a:lnSpc>
            </a:pPr>
            <a:r>
              <a:rPr lang="pt-BR" sz="2000" baseline="30000">
                <a:solidFill>
                  <a:srgbClr val="000000"/>
                </a:solidFill>
                <a:latin typeface="Trebuchet MS"/>
              </a:rPr>
              <a:t>I – do estabelecimento do tomador...na hipótese do § 1o do art. 1o desta Lei</a:t>
            </a:r>
            <a:endParaRPr/>
          </a:p>
          <a:p>
            <a:pPr>
              <a:lnSpc>
                <a:spcPct val="100000"/>
              </a:lnSpc>
            </a:pPr>
            <a:r>
              <a:rPr lang="pt-BR" sz="2000" baseline="30000">
                <a:solidFill>
                  <a:srgbClr val="000000"/>
                </a:solidFill>
                <a:latin typeface="Trebuchet MS"/>
              </a:rPr>
              <a:t>II – da instalação dos andaimes, palcos..</a:t>
            </a:r>
            <a:endParaRPr/>
          </a:p>
          <a:p>
            <a:pPr>
              <a:lnSpc>
                <a:spcPct val="100000"/>
              </a:lnSpc>
            </a:pPr>
            <a:r>
              <a:rPr lang="pt-BR" sz="2000" baseline="30000">
                <a:solidFill>
                  <a:srgbClr val="000000"/>
                </a:solidFill>
                <a:latin typeface="Trebuchet MS"/>
              </a:rPr>
              <a:t>III – da execução da obra, no caso dos...</a:t>
            </a:r>
            <a:endParaRPr/>
          </a:p>
          <a:p>
            <a:pPr>
              <a:lnSpc>
                <a:spcPct val="100000"/>
              </a:lnSpc>
            </a:pPr>
            <a:r>
              <a:rPr lang="pt-BR" sz="2000" baseline="30000">
                <a:solidFill>
                  <a:srgbClr val="000000"/>
                </a:solidFill>
                <a:latin typeface="Trebuchet MS"/>
              </a:rPr>
              <a:t>IV – da demolição, no caso dos serviços </a:t>
            </a:r>
            <a:endParaRPr/>
          </a:p>
          <a:p>
            <a:pPr>
              <a:lnSpc>
                <a:spcPct val="100000"/>
              </a:lnSpc>
            </a:pPr>
            <a:r>
              <a:rPr lang="pt-BR" sz="2000" baseline="30000">
                <a:solidFill>
                  <a:srgbClr val="000000"/>
                </a:solidFill>
                <a:latin typeface="Trebuchet MS"/>
              </a:rPr>
              <a:t>V – das edificações em geral</a:t>
            </a:r>
            <a:endParaRPr/>
          </a:p>
          <a:p>
            <a:pPr>
              <a:lnSpc>
                <a:spcPct val="100000"/>
              </a:lnSpc>
            </a:pPr>
            <a:r>
              <a:rPr lang="pt-BR" sz="2000" baseline="30000">
                <a:solidFill>
                  <a:srgbClr val="000000"/>
                </a:solidFill>
                <a:latin typeface="Trebuchet MS"/>
              </a:rPr>
              <a:t>VI – da execução da varrição, coleta, </a:t>
            </a:r>
            <a:endParaRPr/>
          </a:p>
          <a:p>
            <a:pPr>
              <a:lnSpc>
                <a:spcPct val="100000"/>
              </a:lnSpc>
            </a:pPr>
            <a:r>
              <a:rPr lang="pt-BR" sz="2000" baseline="30000">
                <a:solidFill>
                  <a:srgbClr val="000000"/>
                </a:solidFill>
                <a:latin typeface="Trebuchet MS"/>
              </a:rPr>
              <a:t>VII – da execução da limpeza, </a:t>
            </a:r>
            <a:endParaRPr/>
          </a:p>
          <a:p>
            <a:pPr>
              <a:lnSpc>
                <a:spcPct val="100000"/>
              </a:lnSpc>
            </a:pPr>
            <a:endParaRPr/>
          </a:p>
          <a:p>
            <a:pPr>
              <a:lnSpc>
                <a:spcPct val="100000"/>
              </a:lnSpc>
            </a:pP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3" name="CustomShape 1"/>
          <p:cNvSpPr/>
          <p:nvPr/>
        </p:nvSpPr>
        <p:spPr>
          <a:xfrm>
            <a:off x="2988000" y="188640"/>
            <a:ext cx="6155640" cy="5883120"/>
          </a:xfrm>
          <a:prstGeom prst="rect">
            <a:avLst/>
          </a:prstGeom>
          <a:noFill/>
          <a:ln>
            <a:noFill/>
          </a:ln>
        </p:spPr>
        <p:txBody>
          <a:bodyPr lIns="90000" rIns="90000" tIns="45000" bIns="45000"/>
          <a:p>
            <a:pPr>
              <a:lnSpc>
                <a:spcPct val="100000"/>
              </a:lnSpc>
            </a:pPr>
            <a:r>
              <a:rPr i="1" lang="pt-BR" sz="2800" u="sng">
                <a:solidFill>
                  <a:srgbClr val="000000"/>
                </a:solidFill>
                <a:latin typeface="Trebuchet MS"/>
              </a:rPr>
              <a:t>REGRA DE EXCEÇÃO: </a:t>
            </a:r>
            <a:endParaRPr/>
          </a:p>
          <a:p>
            <a:pPr>
              <a:lnSpc>
                <a:spcPct val="100000"/>
              </a:lnSpc>
            </a:pPr>
            <a:endParaRPr/>
          </a:p>
          <a:p>
            <a:pPr>
              <a:lnSpc>
                <a:spcPct val="100000"/>
              </a:lnSpc>
            </a:pPr>
            <a:r>
              <a:rPr lang="pt-BR" sz="2000">
                <a:solidFill>
                  <a:srgbClr val="000000"/>
                </a:solidFill>
                <a:latin typeface="Trebuchet MS"/>
              </a:rPr>
              <a:t>VIII – da execução da decoração....</a:t>
            </a:r>
            <a:endParaRPr/>
          </a:p>
          <a:p>
            <a:pPr>
              <a:lnSpc>
                <a:spcPct val="100000"/>
              </a:lnSpc>
            </a:pPr>
            <a:r>
              <a:rPr lang="pt-BR" sz="2000">
                <a:solidFill>
                  <a:srgbClr val="000000"/>
                </a:solidFill>
                <a:latin typeface="Trebuchet MS"/>
              </a:rPr>
              <a:t>IX – do controle e tratamento do efluente</a:t>
            </a:r>
            <a:endParaRPr/>
          </a:p>
          <a:p>
            <a:pPr>
              <a:lnSpc>
                <a:spcPct val="100000"/>
              </a:lnSpc>
            </a:pPr>
            <a:r>
              <a:rPr lang="pt-BR" sz="2000">
                <a:solidFill>
                  <a:srgbClr val="000000"/>
                </a:solidFill>
                <a:latin typeface="Trebuchet MS"/>
              </a:rPr>
              <a:t>XII – do florestamento, reflorestamento, </a:t>
            </a:r>
            <a:endParaRPr/>
          </a:p>
          <a:p>
            <a:pPr>
              <a:lnSpc>
                <a:spcPct val="100000"/>
              </a:lnSpc>
            </a:pPr>
            <a:r>
              <a:rPr lang="pt-BR" sz="2000">
                <a:solidFill>
                  <a:srgbClr val="000000"/>
                </a:solidFill>
                <a:latin typeface="Trebuchet MS"/>
              </a:rPr>
              <a:t>XIII – da execução dos serviços de escoramento...</a:t>
            </a:r>
            <a:endParaRPr/>
          </a:p>
          <a:p>
            <a:pPr>
              <a:lnSpc>
                <a:spcPct val="100000"/>
              </a:lnSpc>
            </a:pPr>
            <a:r>
              <a:rPr lang="pt-BR" sz="2000">
                <a:solidFill>
                  <a:srgbClr val="000000"/>
                </a:solidFill>
                <a:latin typeface="Trebuchet MS"/>
              </a:rPr>
              <a:t>XIV – da limpeza e dragagem, </a:t>
            </a:r>
            <a:endParaRPr/>
          </a:p>
          <a:p>
            <a:pPr>
              <a:lnSpc>
                <a:spcPct val="100000"/>
              </a:lnSpc>
            </a:pPr>
            <a:r>
              <a:rPr lang="pt-BR" sz="2000">
                <a:solidFill>
                  <a:srgbClr val="000000"/>
                </a:solidFill>
                <a:latin typeface="Trebuchet MS"/>
              </a:rPr>
              <a:t>XV – onde o bem estiver guardado ou estacionado, </a:t>
            </a:r>
            <a:endParaRPr/>
          </a:p>
          <a:p>
            <a:pPr>
              <a:lnSpc>
                <a:spcPct val="100000"/>
              </a:lnSpc>
            </a:pPr>
            <a:r>
              <a:rPr lang="pt-BR" sz="2000">
                <a:solidFill>
                  <a:srgbClr val="000000"/>
                </a:solidFill>
                <a:latin typeface="Trebuchet MS"/>
              </a:rPr>
              <a:t>XVI – dos bens ou do domicílio das pessoas vigiados, </a:t>
            </a:r>
            <a:endParaRPr/>
          </a:p>
          <a:p>
            <a:pPr>
              <a:lnSpc>
                <a:spcPct val="100000"/>
              </a:lnSpc>
            </a:pPr>
            <a:r>
              <a:rPr lang="pt-BR" sz="2000">
                <a:solidFill>
                  <a:srgbClr val="000000"/>
                </a:solidFill>
                <a:latin typeface="Trebuchet MS"/>
              </a:rPr>
              <a:t>XVII – do armazenamento, depósito, carga, </a:t>
            </a:r>
            <a:endParaRPr/>
          </a:p>
          <a:p>
            <a:pPr>
              <a:lnSpc>
                <a:spcPct val="100000"/>
              </a:lnSpc>
            </a:pPr>
            <a:r>
              <a:rPr lang="pt-BR" sz="2000">
                <a:solidFill>
                  <a:srgbClr val="000000"/>
                </a:solidFill>
                <a:latin typeface="Trebuchet MS"/>
              </a:rPr>
              <a:t>XVIII – da execução dos serviços de diversão  lazer.;</a:t>
            </a:r>
            <a:endParaRPr/>
          </a:p>
          <a:p>
            <a:pPr>
              <a:lnSpc>
                <a:spcPct val="100000"/>
              </a:lnSpc>
            </a:pPr>
            <a:r>
              <a:rPr lang="pt-BR" sz="2000">
                <a:solidFill>
                  <a:srgbClr val="000000"/>
                </a:solidFill>
                <a:latin typeface="Trebuchet MS"/>
              </a:rPr>
              <a:t>XIX – do Município onde está sendo executado o transporte</a:t>
            </a:r>
            <a:endParaRPr/>
          </a:p>
          <a:p>
            <a:pPr>
              <a:lnSpc>
                <a:spcPct val="100000"/>
              </a:lnSpc>
            </a:pPr>
            <a:r>
              <a:rPr lang="pt-BR" sz="2000">
                <a:solidFill>
                  <a:srgbClr val="000000"/>
                </a:solidFill>
                <a:latin typeface="Trebuchet MS"/>
              </a:rPr>
              <a:t>XX – do estabelecimento do tomador da mão-de-obra</a:t>
            </a:r>
            <a:endParaRPr/>
          </a:p>
          <a:p>
            <a:pPr>
              <a:lnSpc>
                <a:spcPct val="100000"/>
              </a:lnSpc>
            </a:pPr>
            <a:r>
              <a:rPr lang="pt-BR" sz="2000">
                <a:solidFill>
                  <a:srgbClr val="000000"/>
                </a:solidFill>
                <a:latin typeface="Trebuchet MS"/>
              </a:rPr>
              <a:t>XXI – da feira, exposição, congresso ou...</a:t>
            </a:r>
            <a:endParaRPr/>
          </a:p>
          <a:p>
            <a:pPr>
              <a:lnSpc>
                <a:spcPct val="100000"/>
              </a:lnSpc>
            </a:pPr>
            <a:r>
              <a:rPr lang="pt-BR" sz="2000">
                <a:solidFill>
                  <a:srgbClr val="000000"/>
                </a:solidFill>
                <a:latin typeface="Trebuchet MS"/>
              </a:rPr>
              <a:t>XXII – do porto, aeroporto, ferroporto,...</a:t>
            </a:r>
            <a:endParaRPr/>
          </a:p>
          <a:p>
            <a:pPr>
              <a:lnSpc>
                <a:spcPct val="100000"/>
              </a:lnSpc>
            </a:pP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CustomShape 1"/>
          <p:cNvSpPr/>
          <p:nvPr/>
        </p:nvSpPr>
        <p:spPr>
          <a:xfrm>
            <a:off x="2988000" y="188640"/>
            <a:ext cx="6155640" cy="5027760"/>
          </a:xfrm>
          <a:prstGeom prst="rect">
            <a:avLst/>
          </a:prstGeom>
          <a:noFill/>
          <a:ln>
            <a:noFill/>
          </a:ln>
        </p:spPr>
        <p:txBody>
          <a:bodyPr lIns="90000" rIns="90000" tIns="45000" bIns="45000"/>
          <a:p>
            <a:pPr>
              <a:lnSpc>
                <a:spcPct val="100000"/>
              </a:lnSpc>
            </a:pPr>
            <a:r>
              <a:rPr b="1" lang="pt-BR" sz="2800">
                <a:solidFill>
                  <a:srgbClr val="000000"/>
                </a:solidFill>
                <a:latin typeface="Arial"/>
              </a:rPr>
              <a:t>Agradecimentos,</a:t>
            </a:r>
            <a:r>
              <a:rPr lang="pt-BR" sz="2400">
                <a:solidFill>
                  <a:srgbClr val="000000"/>
                </a:solidFill>
                <a:latin typeface="Trebuchet MS"/>
              </a:rPr>
              <a:t> </a:t>
            </a:r>
            <a:endParaRPr/>
          </a:p>
          <a:p>
            <a:pPr>
              <a:lnSpc>
                <a:spcPct val="100000"/>
              </a:lnSpc>
            </a:pPr>
            <a:endParaRPr/>
          </a:p>
          <a:p>
            <a:pPr>
              <a:lnSpc>
                <a:spcPct val="100000"/>
              </a:lnSpc>
              <a:buFont typeface="Arial"/>
              <a:buChar char="•"/>
            </a:pPr>
            <a:r>
              <a:rPr lang="pt-BR" sz="2400">
                <a:solidFill>
                  <a:srgbClr val="000000"/>
                </a:solidFill>
                <a:latin typeface="Trebuchet MS"/>
              </a:rPr>
              <a:t>Ao Exmo Deputado </a:t>
            </a:r>
            <a:r>
              <a:rPr b="1" lang="pt-BR" sz="2800">
                <a:solidFill>
                  <a:srgbClr val="000000"/>
                </a:solidFill>
                <a:latin typeface="Arial"/>
              </a:rPr>
              <a:t>WALTER IHOSHI</a:t>
            </a:r>
            <a:endParaRPr/>
          </a:p>
          <a:p>
            <a:pPr>
              <a:lnSpc>
                <a:spcPct val="100000"/>
              </a:lnSpc>
              <a:buFont typeface="Arial"/>
              <a:buChar char="•"/>
            </a:pPr>
            <a:r>
              <a:rPr lang="pt-BR" sz="2400">
                <a:solidFill>
                  <a:srgbClr val="000000"/>
                </a:solidFill>
                <a:latin typeface="Trebuchet MS"/>
              </a:rPr>
              <a:t>Pela iniciativa do Evento </a:t>
            </a:r>
            <a:endParaRPr/>
          </a:p>
          <a:p>
            <a:pPr>
              <a:lnSpc>
                <a:spcPct val="100000"/>
              </a:lnSpc>
            </a:pPr>
            <a:endParaRPr/>
          </a:p>
          <a:p>
            <a:pPr>
              <a:lnSpc>
                <a:spcPct val="100000"/>
              </a:lnSpc>
              <a:buFont typeface="Arial"/>
              <a:buChar char="•"/>
            </a:pPr>
            <a:r>
              <a:rPr lang="pt-BR" sz="2400">
                <a:solidFill>
                  <a:srgbClr val="000000"/>
                </a:solidFill>
                <a:latin typeface="Trebuchet MS"/>
              </a:rPr>
              <a:t>Ao Exmo Deputado </a:t>
            </a:r>
            <a:r>
              <a:rPr b="1" lang="pt-BR" sz="2800">
                <a:solidFill>
                  <a:srgbClr val="000000"/>
                </a:solidFill>
                <a:latin typeface="Arial"/>
              </a:rPr>
              <a:t>JÚLIO CESAR</a:t>
            </a:r>
            <a:endParaRPr/>
          </a:p>
          <a:p>
            <a:pPr>
              <a:lnSpc>
                <a:spcPct val="100000"/>
              </a:lnSpc>
              <a:buFont typeface="Arial"/>
              <a:buChar char="•"/>
            </a:pPr>
            <a:r>
              <a:rPr lang="pt-BR" sz="2400">
                <a:solidFill>
                  <a:srgbClr val="000000"/>
                </a:solidFill>
                <a:latin typeface="Trebuchet MS"/>
              </a:rPr>
              <a:t>Por acolher a proposta e promover esta audiência</a:t>
            </a:r>
            <a:endParaRPr/>
          </a:p>
          <a:p>
            <a:pPr>
              <a:lnSpc>
                <a:spcPct val="100000"/>
              </a:lnSpc>
            </a:pPr>
            <a:endParaRPr/>
          </a:p>
          <a:p>
            <a:pPr>
              <a:lnSpc>
                <a:spcPct val="100000"/>
              </a:lnSpc>
              <a:buFont typeface="Arial"/>
              <a:buChar char="•"/>
            </a:pPr>
            <a:r>
              <a:rPr lang="pt-BR" sz="2400">
                <a:solidFill>
                  <a:srgbClr val="000000"/>
                </a:solidFill>
                <a:latin typeface="Trebuchet MS"/>
              </a:rPr>
              <a:t>Aos demais Deputados Federais que participam dessa comissão, por aprovarem o ofício que indicou a ABES como integrante deste painel</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CustomShape 1"/>
          <p:cNvSpPr/>
          <p:nvPr/>
        </p:nvSpPr>
        <p:spPr>
          <a:xfrm>
            <a:off x="2988000" y="188640"/>
            <a:ext cx="6155640" cy="5878800"/>
          </a:xfrm>
          <a:prstGeom prst="rect">
            <a:avLst/>
          </a:prstGeom>
          <a:noFill/>
          <a:ln>
            <a:noFill/>
          </a:ln>
        </p:spPr>
        <p:txBody>
          <a:bodyPr lIns="90000" rIns="90000" tIns="45000" bIns="45000"/>
          <a:p>
            <a:pPr>
              <a:lnSpc>
                <a:spcPct val="100000"/>
              </a:lnSpc>
            </a:pPr>
            <a:r>
              <a:rPr b="1" lang="pt-BR" sz="2800">
                <a:solidFill>
                  <a:srgbClr val="000000"/>
                </a:solidFill>
                <a:latin typeface="Arial"/>
              </a:rPr>
              <a:t>SERVIÇOS DE INFORMÁTICA:</a:t>
            </a:r>
            <a:endParaRPr/>
          </a:p>
          <a:p>
            <a:pPr>
              <a:lnSpc>
                <a:spcPct val="100000"/>
              </a:lnSpc>
            </a:pPr>
            <a:endParaRPr/>
          </a:p>
          <a:p>
            <a:pPr>
              <a:lnSpc>
                <a:spcPct val="100000"/>
              </a:lnSpc>
            </a:pPr>
            <a:r>
              <a:rPr lang="pt-BR" sz="2800">
                <a:solidFill>
                  <a:srgbClr val="000000"/>
                </a:solidFill>
                <a:latin typeface="Trebuchet MS"/>
              </a:rPr>
              <a:t>Os  serviços de informática constam dos itens 1.01 até 1.08 da Lista.</a:t>
            </a:r>
            <a:endParaRPr/>
          </a:p>
          <a:p>
            <a:pPr>
              <a:lnSpc>
                <a:spcPct val="100000"/>
              </a:lnSpc>
            </a:pPr>
            <a:endParaRPr/>
          </a:p>
          <a:p>
            <a:pPr>
              <a:lnSpc>
                <a:spcPct val="100000"/>
              </a:lnSpc>
            </a:pPr>
            <a:r>
              <a:rPr lang="pt-BR" sz="2800">
                <a:solidFill>
                  <a:srgbClr val="000000"/>
                </a:solidFill>
                <a:latin typeface="Trebuchet MS"/>
              </a:rPr>
              <a:t>Não  se enquadram em nenhuma das hipóteses  de EXCEÇÃO previstas nos incisos I a XXII do  artigo 3º.</a:t>
            </a:r>
            <a:endParaRPr/>
          </a:p>
          <a:p>
            <a:pPr>
              <a:lnSpc>
                <a:spcPts val="776"/>
              </a:lnSpc>
            </a:pPr>
            <a:endParaRPr/>
          </a:p>
          <a:p>
            <a:pPr>
              <a:lnSpc>
                <a:spcPct val="100000"/>
              </a:lnSpc>
            </a:pPr>
            <a:r>
              <a:rPr lang="pt-BR" sz="2800">
                <a:solidFill>
                  <a:srgbClr val="000000"/>
                </a:solidFill>
                <a:latin typeface="Trebuchet MS"/>
              </a:rPr>
              <a:t>Logo, esse serviço será tributado de acordo com a REGRA BÁSICA: </a:t>
            </a:r>
            <a:endParaRPr/>
          </a:p>
          <a:p>
            <a:pPr>
              <a:lnSpc>
                <a:spcPct val="100000"/>
              </a:lnSpc>
              <a:buFont typeface="Arial"/>
              <a:buChar char="•"/>
            </a:pPr>
            <a:r>
              <a:rPr lang="pt-BR" sz="2800">
                <a:solidFill>
                  <a:srgbClr val="000000"/>
                </a:solidFill>
                <a:latin typeface="Trebuchet MS"/>
              </a:rPr>
              <a:t>O ISS será recolhido no  Local do ESTABELECIMENTO PRESTADOR (Exemplo: São Paulo)</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5" name="CustomShape 1"/>
          <p:cNvSpPr/>
          <p:nvPr/>
        </p:nvSpPr>
        <p:spPr>
          <a:xfrm>
            <a:off x="2988000" y="9360"/>
            <a:ext cx="6155640" cy="7281000"/>
          </a:xfrm>
          <a:prstGeom prst="rect">
            <a:avLst/>
          </a:prstGeom>
          <a:noFill/>
          <a:ln>
            <a:noFill/>
          </a:ln>
        </p:spPr>
        <p:txBody>
          <a:bodyPr lIns="90000" rIns="90000" tIns="45000" bIns="45000"/>
          <a:p>
            <a:pPr>
              <a:lnSpc>
                <a:spcPct val="100000"/>
              </a:lnSpc>
            </a:pPr>
            <a:r>
              <a:rPr b="1" lang="pt-BR" sz="2800">
                <a:solidFill>
                  <a:srgbClr val="000000"/>
                </a:solidFill>
                <a:latin typeface="Arial"/>
              </a:rPr>
              <a:t>SERVIÇOS DE INFORMÁTICA:</a:t>
            </a:r>
            <a:endParaRPr/>
          </a:p>
          <a:p>
            <a:pPr>
              <a:lnSpc>
                <a:spcPct val="100000"/>
              </a:lnSpc>
            </a:pPr>
            <a:endParaRPr/>
          </a:p>
          <a:p>
            <a:pPr>
              <a:lnSpc>
                <a:spcPct val="100000"/>
              </a:lnSpc>
            </a:pPr>
            <a:r>
              <a:rPr lang="pt-BR" sz="2800">
                <a:solidFill>
                  <a:srgbClr val="000000"/>
                </a:solidFill>
                <a:latin typeface="Trebuchet MS"/>
              </a:rPr>
              <a:t>Pode a PMSP instituir lei para </a:t>
            </a:r>
            <a:r>
              <a:rPr b="1" i="1" lang="pt-BR" sz="2400">
                <a:solidFill>
                  <a:srgbClr val="000000"/>
                </a:solidFill>
                <a:latin typeface="Trebuchet MS"/>
              </a:rPr>
              <a:t>atribuir</a:t>
            </a:r>
            <a:r>
              <a:rPr i="1" lang="pt-BR" sz="2400">
                <a:solidFill>
                  <a:srgbClr val="000000"/>
                </a:solidFill>
                <a:latin typeface="Trebuchet MS"/>
              </a:rPr>
              <a:t> </a:t>
            </a:r>
            <a:r>
              <a:rPr b="1" i="1" lang="pt-BR" sz="2400">
                <a:solidFill>
                  <a:srgbClr val="000000"/>
                </a:solidFill>
                <a:latin typeface="Trebuchet MS"/>
              </a:rPr>
              <a:t>a responsabilidade pelo crédito tributário </a:t>
            </a:r>
            <a:r>
              <a:rPr b="1" i="1" lang="pt-BR" sz="2400" u="sng">
                <a:solidFill>
                  <a:srgbClr val="000000"/>
                </a:solidFill>
                <a:latin typeface="Trebuchet MS"/>
              </a:rPr>
              <a:t>AOS TOMADORES </a:t>
            </a:r>
            <a:r>
              <a:rPr i="1" lang="pt-BR" sz="2400" u="sng">
                <a:solidFill>
                  <a:srgbClr val="000000"/>
                </a:solidFill>
                <a:latin typeface="Trebuchet MS"/>
              </a:rPr>
              <a:t> </a:t>
            </a:r>
            <a:r>
              <a:rPr b="1" i="1" lang="pt-BR" sz="2400">
                <a:solidFill>
                  <a:srgbClr val="000000"/>
                </a:solidFill>
                <a:latin typeface="Trebuchet MS"/>
              </a:rPr>
              <a:t>de serviços de informática?</a:t>
            </a:r>
            <a:endParaRPr/>
          </a:p>
          <a:p>
            <a:pPr>
              <a:lnSpc>
                <a:spcPts val="706"/>
              </a:lnSpc>
            </a:pPr>
            <a:endParaRPr/>
          </a:p>
          <a:p>
            <a:pPr>
              <a:lnSpc>
                <a:spcPct val="100000"/>
              </a:lnSpc>
            </a:pPr>
            <a:r>
              <a:rPr b="1" lang="pt-BR" sz="2800">
                <a:solidFill>
                  <a:srgbClr val="000000"/>
                </a:solidFill>
                <a:latin typeface="Trebuchet MS"/>
              </a:rPr>
              <a:t>Resposta</a:t>
            </a:r>
            <a:r>
              <a:rPr lang="pt-BR" sz="2400">
                <a:solidFill>
                  <a:srgbClr val="000000"/>
                </a:solidFill>
                <a:latin typeface="Trebuchet MS"/>
              </a:rPr>
              <a:t>: </a:t>
            </a:r>
            <a:r>
              <a:rPr lang="pt-BR" sz="2800">
                <a:solidFill>
                  <a:srgbClr val="000000"/>
                </a:solidFill>
                <a:latin typeface="Trebuchet MS"/>
              </a:rPr>
              <a:t>Sim</a:t>
            </a:r>
            <a:endParaRPr/>
          </a:p>
          <a:p>
            <a:pPr>
              <a:lnSpc>
                <a:spcPts val="706"/>
              </a:lnSpc>
            </a:pPr>
            <a:endParaRPr/>
          </a:p>
          <a:p>
            <a:pPr>
              <a:lnSpc>
                <a:spcPct val="100000"/>
              </a:lnSpc>
            </a:pPr>
            <a:r>
              <a:rPr lang="pt-BR" sz="2800">
                <a:solidFill>
                  <a:srgbClr val="000000"/>
                </a:solidFill>
                <a:latin typeface="Trebuchet MS"/>
              </a:rPr>
              <a:t>Qual será o alcance dessa norma?</a:t>
            </a:r>
            <a:endParaRPr/>
          </a:p>
          <a:p>
            <a:pPr>
              <a:lnSpc>
                <a:spcPts val="706"/>
              </a:lnSpc>
            </a:pPr>
            <a:endParaRPr/>
          </a:p>
          <a:p>
            <a:pPr>
              <a:lnSpc>
                <a:spcPct val="100000"/>
              </a:lnSpc>
            </a:pPr>
            <a:r>
              <a:rPr b="1" lang="pt-BR" sz="2800">
                <a:solidFill>
                  <a:srgbClr val="000000"/>
                </a:solidFill>
                <a:latin typeface="Trebuchet MS"/>
              </a:rPr>
              <a:t>Resposta</a:t>
            </a:r>
            <a:r>
              <a:rPr lang="pt-BR" sz="2800">
                <a:solidFill>
                  <a:srgbClr val="000000"/>
                </a:solidFill>
                <a:latin typeface="Trebuchet MS"/>
              </a:rPr>
              <a:t>: “</a:t>
            </a:r>
            <a:r>
              <a:rPr i="1" lang="pt-BR" sz="2800">
                <a:solidFill>
                  <a:srgbClr val="000000"/>
                </a:solidFill>
                <a:latin typeface="Trebuchet MS"/>
              </a:rPr>
              <a:t>na forma do Art. 3º desta Lei.” </a:t>
            </a:r>
            <a:r>
              <a:rPr lang="pt-BR" sz="2800">
                <a:solidFill>
                  <a:srgbClr val="000000"/>
                </a:solidFill>
                <a:latin typeface="Trebuchet MS"/>
              </a:rPr>
              <a:t>a retenção somente poderá ser feita em relação aos serviços de informáticas fornecidos por </a:t>
            </a:r>
            <a:r>
              <a:rPr b="1" i="1" lang="pt-BR" sz="2800" u="sng">
                <a:solidFill>
                  <a:srgbClr val="000000"/>
                </a:solidFill>
                <a:latin typeface="Trebuchet MS"/>
              </a:rPr>
              <a:t>ESTABELECIMENTO</a:t>
            </a:r>
            <a:endParaRPr/>
          </a:p>
          <a:p>
            <a:pPr>
              <a:lnSpc>
                <a:spcPct val="100000"/>
              </a:lnSpc>
            </a:pPr>
            <a:r>
              <a:rPr b="1" i="1" lang="pt-BR" sz="2800" u="sng">
                <a:solidFill>
                  <a:srgbClr val="000000"/>
                </a:solidFill>
                <a:latin typeface="Trebuchet MS"/>
              </a:rPr>
              <a:t> </a:t>
            </a:r>
            <a:r>
              <a:rPr b="1" i="1" lang="pt-BR" sz="2800" u="sng">
                <a:solidFill>
                  <a:srgbClr val="000000"/>
                </a:solidFill>
                <a:latin typeface="Trebuchet MS"/>
              </a:rPr>
              <a:t>PRESTADOR</a:t>
            </a:r>
            <a:r>
              <a:rPr lang="pt-BR" sz="2800">
                <a:solidFill>
                  <a:srgbClr val="000000"/>
                </a:solidFill>
                <a:latin typeface="Trebuchet MS"/>
              </a:rPr>
              <a:t>  </a:t>
            </a:r>
            <a:r>
              <a:rPr b="1" i="1" lang="pt-BR" sz="2400">
                <a:solidFill>
                  <a:srgbClr val="000000"/>
                </a:solidFill>
                <a:latin typeface="Trebuchet MS"/>
              </a:rPr>
              <a:t>localizados</a:t>
            </a:r>
            <a:endParaRPr/>
          </a:p>
          <a:p>
            <a:pPr>
              <a:lnSpc>
                <a:spcPct val="100000"/>
              </a:lnSpc>
            </a:pPr>
            <a:r>
              <a:rPr b="1" i="1" lang="pt-BR" sz="2400">
                <a:solidFill>
                  <a:srgbClr val="000000"/>
                </a:solidFill>
                <a:latin typeface="Trebuchet MS"/>
              </a:rPr>
              <a:t> </a:t>
            </a:r>
            <a:r>
              <a:rPr b="1" i="1" lang="pt-BR" sz="2400">
                <a:solidFill>
                  <a:srgbClr val="000000"/>
                </a:solidFill>
                <a:latin typeface="Trebuchet MS"/>
              </a:rPr>
              <a:t>em São Paulo</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CustomShape 1"/>
          <p:cNvSpPr/>
          <p:nvPr/>
        </p:nvSpPr>
        <p:spPr>
          <a:xfrm>
            <a:off x="2988000" y="188640"/>
            <a:ext cx="6155640" cy="6488640"/>
          </a:xfrm>
          <a:prstGeom prst="rect">
            <a:avLst/>
          </a:prstGeom>
          <a:noFill/>
          <a:ln>
            <a:noFill/>
          </a:ln>
        </p:spPr>
        <p:txBody>
          <a:bodyPr lIns="90000" rIns="90000" tIns="45000" bIns="45000"/>
          <a:p>
            <a:pPr>
              <a:lnSpc>
                <a:spcPct val="100000"/>
              </a:lnSpc>
            </a:pPr>
            <a:r>
              <a:rPr b="1" lang="pt-BR" sz="2800">
                <a:solidFill>
                  <a:srgbClr val="000000"/>
                </a:solidFill>
                <a:latin typeface="Arial"/>
              </a:rPr>
              <a:t>O Art. 6º  da LC diz:</a:t>
            </a:r>
            <a:endParaRPr/>
          </a:p>
          <a:p>
            <a:pPr>
              <a:lnSpc>
                <a:spcPts val="741"/>
              </a:lnSpc>
            </a:pPr>
            <a:endParaRPr/>
          </a:p>
          <a:p>
            <a:pPr>
              <a:lnSpc>
                <a:spcPct val="100000"/>
              </a:lnSpc>
            </a:pPr>
            <a:r>
              <a:rPr i="1" lang="pt-BR" sz="2800">
                <a:solidFill>
                  <a:srgbClr val="000000"/>
                </a:solidFill>
                <a:latin typeface="Trebuchet MS"/>
              </a:rPr>
              <a:t>Art. 6o </a:t>
            </a:r>
            <a:r>
              <a:rPr i="1" lang="pt-BR" sz="2800" u="sng">
                <a:solidFill>
                  <a:srgbClr val="000000"/>
                </a:solidFill>
                <a:latin typeface="Trebuchet MS"/>
              </a:rPr>
              <a:t>Os Municípios </a:t>
            </a:r>
            <a:r>
              <a:rPr i="1" lang="pt-BR" sz="2800">
                <a:solidFill>
                  <a:srgbClr val="000000"/>
                </a:solidFill>
                <a:latin typeface="Trebuchet MS"/>
              </a:rPr>
              <a:t>e o Distrito Federal, mediante lei, </a:t>
            </a:r>
            <a:r>
              <a:rPr b="1" i="1" lang="pt-BR" sz="2800" u="sng">
                <a:solidFill>
                  <a:srgbClr val="000000"/>
                </a:solidFill>
                <a:latin typeface="Trebuchet MS"/>
              </a:rPr>
              <a:t>poderão atribuir</a:t>
            </a:r>
            <a:r>
              <a:rPr i="1" lang="pt-BR" sz="2800">
                <a:solidFill>
                  <a:srgbClr val="000000"/>
                </a:solidFill>
                <a:latin typeface="Trebuchet MS"/>
              </a:rPr>
              <a:t> de modo expresso </a:t>
            </a:r>
            <a:r>
              <a:rPr b="1" i="1" lang="pt-BR" sz="2800" u="sng">
                <a:solidFill>
                  <a:srgbClr val="000000"/>
                </a:solidFill>
                <a:latin typeface="Trebuchet MS"/>
              </a:rPr>
              <a:t>a responsabilidade PELO CRÉDITO TRIBUTÁRIO a terceira pessoa</a:t>
            </a:r>
            <a:r>
              <a:rPr i="1" lang="pt-BR" sz="2800">
                <a:solidFill>
                  <a:srgbClr val="000000"/>
                </a:solidFill>
                <a:latin typeface="Trebuchet MS"/>
              </a:rPr>
              <a:t>, vinculada ao fato gerador da respectiva obrigação, excluindo a responsabilidade do contribuinte ou atribuindo-a a este em caráter supletivo do cumprimento total ou parcial da referida obrigação, inclusive no que se refere </a:t>
            </a:r>
            <a:endParaRPr/>
          </a:p>
          <a:p>
            <a:pPr>
              <a:lnSpc>
                <a:spcPct val="100000"/>
              </a:lnSpc>
            </a:pPr>
            <a:r>
              <a:rPr i="1" lang="pt-BR" sz="2800">
                <a:solidFill>
                  <a:srgbClr val="000000"/>
                </a:solidFill>
                <a:latin typeface="Trebuchet MS"/>
              </a:rPr>
              <a:t>à multa e aos acréscimos  legais.</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CustomShape 1"/>
          <p:cNvSpPr/>
          <p:nvPr/>
        </p:nvSpPr>
        <p:spPr>
          <a:xfrm>
            <a:off x="2988000" y="188640"/>
            <a:ext cx="6155640" cy="6246000"/>
          </a:xfrm>
          <a:prstGeom prst="rect">
            <a:avLst/>
          </a:prstGeom>
          <a:noFill/>
          <a:ln>
            <a:noFill/>
          </a:ln>
        </p:spPr>
        <p:txBody>
          <a:bodyPr lIns="90000" rIns="90000" tIns="45000" bIns="45000"/>
          <a:p>
            <a:pPr>
              <a:lnSpc>
                <a:spcPct val="100000"/>
              </a:lnSpc>
            </a:pPr>
            <a:r>
              <a:rPr b="1" lang="pt-BR" sz="2800">
                <a:solidFill>
                  <a:srgbClr val="000000"/>
                </a:solidFill>
                <a:latin typeface="Arial"/>
              </a:rPr>
              <a:t>NOVO Parágrafo  4º ao Art. 6º</a:t>
            </a:r>
            <a:endParaRPr/>
          </a:p>
          <a:p>
            <a:pPr>
              <a:lnSpc>
                <a:spcPct val="100000"/>
              </a:lnSpc>
            </a:pPr>
            <a:endParaRPr/>
          </a:p>
          <a:p>
            <a:pPr>
              <a:lnSpc>
                <a:spcPct val="100000"/>
              </a:lnSpc>
            </a:pPr>
            <a:r>
              <a:rPr lang="pt-BR" sz="2400">
                <a:solidFill>
                  <a:srgbClr val="000000"/>
                </a:solidFill>
                <a:latin typeface="Trebuchet MS"/>
              </a:rPr>
              <a:t>Propomos seja acrescido ao Art. 6º o seguinte novo parágrafo:</a:t>
            </a:r>
            <a:endParaRPr/>
          </a:p>
          <a:p>
            <a:pPr>
              <a:lnSpc>
                <a:spcPct val="100000"/>
              </a:lnSpc>
            </a:pPr>
            <a:r>
              <a:rPr lang="pt-BR" sz="2400">
                <a:solidFill>
                  <a:srgbClr val="000000"/>
                </a:solidFill>
                <a:latin typeface="Trebuchet MS"/>
              </a:rPr>
              <a:t> </a:t>
            </a:r>
            <a:endParaRPr/>
          </a:p>
          <a:p>
            <a:pPr>
              <a:lnSpc>
                <a:spcPct val="100000"/>
              </a:lnSpc>
            </a:pPr>
            <a:r>
              <a:rPr i="1" lang="pt-BR" sz="2800">
                <a:solidFill>
                  <a:srgbClr val="ff0000"/>
                </a:solidFill>
                <a:latin typeface="Trebuchet MS"/>
              </a:rPr>
              <a:t>“</a:t>
            </a:r>
            <a:r>
              <a:rPr i="1" lang="pt-BR" sz="2800">
                <a:solidFill>
                  <a:srgbClr val="ff0000"/>
                </a:solidFill>
                <a:latin typeface="Trebuchet MS"/>
              </a:rPr>
              <a:t>§ 4º O disposto no caput deste artigo somente se aplica </a:t>
            </a:r>
            <a:r>
              <a:rPr b="1" i="1" lang="pt-BR" sz="2800" u="sng">
                <a:solidFill>
                  <a:srgbClr val="ff0000"/>
                </a:solidFill>
                <a:latin typeface="Trebuchet MS"/>
              </a:rPr>
              <a:t>aos fatos geradores</a:t>
            </a:r>
            <a:r>
              <a:rPr i="1" lang="pt-BR" sz="2800" u="sng">
                <a:solidFill>
                  <a:srgbClr val="ff0000"/>
                </a:solidFill>
                <a:latin typeface="Trebuchet MS"/>
              </a:rPr>
              <a:t> r</a:t>
            </a:r>
            <a:r>
              <a:rPr i="1" lang="pt-BR" sz="2800">
                <a:solidFill>
                  <a:srgbClr val="ff0000"/>
                </a:solidFill>
                <a:latin typeface="Trebuchet MS"/>
              </a:rPr>
              <a:t>elativamente aos quais </a:t>
            </a:r>
            <a:r>
              <a:rPr b="1" i="1" lang="pt-BR" sz="2800" u="sng">
                <a:solidFill>
                  <a:srgbClr val="ff0000"/>
                </a:solidFill>
                <a:latin typeface="Trebuchet MS"/>
              </a:rPr>
              <a:t>os entes federativos </a:t>
            </a:r>
            <a:r>
              <a:rPr i="1" lang="pt-BR" sz="2800">
                <a:solidFill>
                  <a:srgbClr val="ff0000"/>
                </a:solidFill>
                <a:latin typeface="Trebuchet MS"/>
              </a:rPr>
              <a:t>que atribuírem a responsabilidade pelo crédito tributário  de que trata o “caput” do presente artigo </a:t>
            </a:r>
            <a:r>
              <a:rPr b="1" i="1" lang="pt-BR" sz="2800" u="sng">
                <a:solidFill>
                  <a:srgbClr val="ff0000"/>
                </a:solidFill>
                <a:latin typeface="Trebuchet MS"/>
              </a:rPr>
              <a:t>detenham competência tributária para exigir o imposto</a:t>
            </a:r>
            <a:r>
              <a:rPr i="1" lang="pt-BR" sz="2800" u="sng">
                <a:solidFill>
                  <a:srgbClr val="ff0000"/>
                </a:solidFill>
                <a:latin typeface="Trebuchet MS"/>
              </a:rPr>
              <a:t> </a:t>
            </a:r>
            <a:r>
              <a:rPr i="1" lang="pt-BR" sz="2800">
                <a:solidFill>
                  <a:srgbClr val="ff0000"/>
                </a:solidFill>
                <a:latin typeface="Trebuchet MS"/>
              </a:rPr>
              <a:t>na forma do Art. 3º desta Lei.”</a:t>
            </a:r>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CustomShape 1"/>
          <p:cNvSpPr/>
          <p:nvPr/>
        </p:nvSpPr>
        <p:spPr>
          <a:xfrm>
            <a:off x="2988000" y="188640"/>
            <a:ext cx="6155640" cy="2223360"/>
          </a:xfrm>
          <a:prstGeom prst="rect">
            <a:avLst/>
          </a:prstGeom>
          <a:noFill/>
          <a:ln>
            <a:noFill/>
          </a:ln>
        </p:spPr>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b="1" lang="pt-BR" sz="2800">
                <a:solidFill>
                  <a:srgbClr val="000000"/>
                </a:solidFill>
                <a:latin typeface="Arial"/>
              </a:rPr>
              <a:t>DOS NOVOS ITENS DA LISTA</a:t>
            </a: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9" name="CustomShape 1"/>
          <p:cNvSpPr/>
          <p:nvPr/>
        </p:nvSpPr>
        <p:spPr>
          <a:xfrm>
            <a:off x="2988000" y="188640"/>
            <a:ext cx="6155640" cy="5026320"/>
          </a:xfrm>
          <a:prstGeom prst="rect">
            <a:avLst/>
          </a:prstGeom>
          <a:noFill/>
          <a:ln>
            <a:noFill/>
          </a:ln>
        </p:spPr>
        <p:txBody>
          <a:bodyPr lIns="90000" rIns="90000" tIns="45000" bIns="45000"/>
          <a:p>
            <a:pPr>
              <a:lnSpc>
                <a:spcPct val="100000"/>
              </a:lnSpc>
            </a:pPr>
            <a:r>
              <a:rPr b="1" lang="pt-BR" sz="2800">
                <a:solidFill>
                  <a:srgbClr val="000000"/>
                </a:solidFill>
                <a:latin typeface="Arial"/>
              </a:rPr>
              <a:t>FATO GERADOR – Art. 1º. lc 116 </a:t>
            </a:r>
            <a:endParaRPr/>
          </a:p>
          <a:p>
            <a:pPr>
              <a:lnSpc>
                <a:spcPct val="100000"/>
              </a:lnSpc>
            </a:pPr>
            <a:endParaRPr/>
          </a:p>
          <a:p>
            <a:pPr>
              <a:lnSpc>
                <a:spcPct val="100000"/>
              </a:lnSpc>
            </a:pPr>
            <a:r>
              <a:rPr lang="pt-BR" sz="2800">
                <a:solidFill>
                  <a:srgbClr val="000000"/>
                </a:solidFill>
                <a:latin typeface="Trebuchet MS"/>
              </a:rPr>
              <a:t> </a:t>
            </a:r>
            <a:r>
              <a:rPr i="1" lang="pt-BR" sz="2800">
                <a:solidFill>
                  <a:srgbClr val="000000"/>
                </a:solidFill>
                <a:latin typeface="Trebuchet MS"/>
              </a:rPr>
              <a:t>Art. 1o </a:t>
            </a:r>
            <a:r>
              <a:rPr b="1" i="1" lang="pt-BR" sz="2800" u="sng">
                <a:solidFill>
                  <a:srgbClr val="000000"/>
                </a:solidFill>
                <a:latin typeface="Trebuchet MS"/>
              </a:rPr>
              <a:t>O Imposto Sobre Serviços </a:t>
            </a:r>
            <a:r>
              <a:rPr i="1" lang="pt-BR" sz="2800">
                <a:solidFill>
                  <a:srgbClr val="000000"/>
                </a:solidFill>
                <a:latin typeface="Trebuchet MS"/>
              </a:rPr>
              <a:t>de Qualquer Natureza, de competência dos Municípios e do Distrito Federal, </a:t>
            </a:r>
            <a:r>
              <a:rPr b="1" i="1" lang="pt-BR" sz="3200" u="sng">
                <a:solidFill>
                  <a:srgbClr val="ff0000"/>
                </a:solidFill>
                <a:latin typeface="Trebuchet MS"/>
              </a:rPr>
              <a:t>tem como fato gerador a prestação de serviços constantes da lista anexa</a:t>
            </a:r>
            <a:r>
              <a:rPr i="1" lang="pt-BR" sz="2800">
                <a:solidFill>
                  <a:srgbClr val="000000"/>
                </a:solidFill>
                <a:latin typeface="Trebuchet MS"/>
              </a:rPr>
              <a:t>, ainda que esses não se constituam como atividade preponderante do prestador.</a:t>
            </a:r>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CustomShape 1"/>
          <p:cNvSpPr/>
          <p:nvPr/>
        </p:nvSpPr>
        <p:spPr>
          <a:xfrm>
            <a:off x="2988000" y="188640"/>
            <a:ext cx="6155640" cy="5575320"/>
          </a:xfrm>
          <a:prstGeom prst="rect">
            <a:avLst/>
          </a:prstGeom>
          <a:noFill/>
          <a:ln>
            <a:noFill/>
          </a:ln>
        </p:spPr>
        <p:txBody>
          <a:bodyPr lIns="90000" rIns="90000" tIns="45000" bIns="45000"/>
          <a:p>
            <a:pPr>
              <a:lnSpc>
                <a:spcPct val="100000"/>
              </a:lnSpc>
            </a:pPr>
            <a:r>
              <a:rPr b="1" lang="pt-BR" sz="2800">
                <a:solidFill>
                  <a:srgbClr val="000000"/>
                </a:solidFill>
                <a:latin typeface="Arial"/>
              </a:rPr>
              <a:t>NOVOS ITENS DE SERVIÇOS À lc 116 </a:t>
            </a:r>
            <a:endParaRPr/>
          </a:p>
          <a:p>
            <a:pPr>
              <a:lnSpc>
                <a:spcPct val="100000"/>
              </a:lnSpc>
            </a:pPr>
            <a:endParaRPr/>
          </a:p>
          <a:p>
            <a:pPr>
              <a:lnSpc>
                <a:spcPct val="100000"/>
              </a:lnSpc>
            </a:pPr>
            <a:r>
              <a:rPr lang="pt-BR" sz="2800">
                <a:solidFill>
                  <a:srgbClr val="000000"/>
                </a:solidFill>
                <a:latin typeface="Trebuchet MS"/>
              </a:rPr>
              <a:t> </a:t>
            </a:r>
            <a:r>
              <a:rPr i="1" lang="pt-BR" sz="2800">
                <a:solidFill>
                  <a:srgbClr val="000000"/>
                </a:solidFill>
                <a:latin typeface="Trebuchet MS"/>
              </a:rPr>
              <a:t>A INCLUSÃO DE NOVOS ITENS À LISTA ANEXA À LEI:</a:t>
            </a:r>
            <a:endParaRPr/>
          </a:p>
          <a:p>
            <a:pPr>
              <a:lnSpc>
                <a:spcPct val="100000"/>
              </a:lnSpc>
              <a:buFont typeface="Arial"/>
              <a:buChar char="•"/>
            </a:pPr>
            <a:r>
              <a:rPr i="1" lang="pt-BR" sz="2800">
                <a:solidFill>
                  <a:srgbClr val="000000"/>
                </a:solidFill>
                <a:latin typeface="Trebuchet MS"/>
              </a:rPr>
              <a:t>Afasta conflitos tributários entre Estados e Municípios;</a:t>
            </a:r>
            <a:endParaRPr/>
          </a:p>
          <a:p>
            <a:pPr>
              <a:lnSpc>
                <a:spcPct val="100000"/>
              </a:lnSpc>
              <a:buFont typeface="Arial"/>
              <a:buChar char="•"/>
            </a:pPr>
            <a:r>
              <a:rPr i="1" lang="pt-BR" sz="2800">
                <a:solidFill>
                  <a:srgbClr val="000000"/>
                </a:solidFill>
                <a:latin typeface="Trebuchet MS"/>
              </a:rPr>
              <a:t>Dá segurança jurídica aos contribuintes </a:t>
            </a:r>
            <a:endParaRPr/>
          </a:p>
          <a:p>
            <a:pPr>
              <a:lnSpc>
                <a:spcPct val="100000"/>
              </a:lnSpc>
              <a:buFont typeface="Arial"/>
              <a:buChar char="•"/>
            </a:pPr>
            <a:r>
              <a:rPr i="1" lang="pt-BR" sz="2800">
                <a:solidFill>
                  <a:srgbClr val="000000"/>
                </a:solidFill>
                <a:latin typeface="Trebuchet MS"/>
              </a:rPr>
              <a:t>Combate a sonegação;</a:t>
            </a:r>
            <a:endParaRPr/>
          </a:p>
          <a:p>
            <a:pPr>
              <a:lnSpc>
                <a:spcPct val="100000"/>
              </a:lnSpc>
              <a:buFont typeface="Arial"/>
              <a:buChar char="•"/>
            </a:pPr>
            <a:r>
              <a:rPr i="1" lang="pt-BR" sz="2800">
                <a:solidFill>
                  <a:srgbClr val="000000"/>
                </a:solidFill>
                <a:latin typeface="Trebuchet MS"/>
              </a:rPr>
              <a:t>Contribui para a interpretação da lei.</a:t>
            </a:r>
            <a:endParaRPr/>
          </a:p>
          <a:p>
            <a:pPr>
              <a:lnSpc>
                <a:spcPct val="100000"/>
              </a:lnSpc>
            </a:pPr>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1" name="CustomShape 1"/>
          <p:cNvSpPr/>
          <p:nvPr/>
        </p:nvSpPr>
        <p:spPr>
          <a:xfrm>
            <a:off x="2988000" y="188640"/>
            <a:ext cx="6155640" cy="6976800"/>
          </a:xfrm>
          <a:prstGeom prst="rect">
            <a:avLst/>
          </a:prstGeom>
          <a:noFill/>
          <a:ln>
            <a:noFill/>
          </a:ln>
        </p:spPr>
        <p:txBody>
          <a:bodyPr lIns="90000" rIns="90000" tIns="45000" bIns="45000"/>
          <a:p>
            <a:pPr>
              <a:lnSpc>
                <a:spcPct val="100000"/>
              </a:lnSpc>
            </a:pPr>
            <a:r>
              <a:rPr b="1" lang="pt-BR" sz="2800">
                <a:solidFill>
                  <a:srgbClr val="000000"/>
                </a:solidFill>
                <a:latin typeface="Arial"/>
              </a:rPr>
              <a:t>NOVOS ITENS DE SERVIÇOS À lc 116 – </a:t>
            </a:r>
            <a:r>
              <a:rPr b="1" lang="pt-BR" sz="2800">
                <a:solidFill>
                  <a:srgbClr val="ff0000"/>
                </a:solidFill>
                <a:latin typeface="Arial"/>
              </a:rPr>
              <a:t>Somos favoráveis</a:t>
            </a:r>
            <a:endParaRPr/>
          </a:p>
          <a:p>
            <a:pPr>
              <a:lnSpc>
                <a:spcPct val="100000"/>
              </a:lnSpc>
            </a:pPr>
            <a:endParaRPr/>
          </a:p>
          <a:p>
            <a:pPr>
              <a:lnSpc>
                <a:spcPct val="100000"/>
              </a:lnSpc>
            </a:pPr>
            <a:r>
              <a:rPr lang="pt-BR" sz="2200">
                <a:solidFill>
                  <a:srgbClr val="000000"/>
                </a:solidFill>
                <a:latin typeface="Trebuchet MS"/>
              </a:rPr>
              <a:t>1.03 –Processamento, armazenamento ou hospedagem de dados, textos, imagens, vídeos, páginas eletrônicas, aplicativos, sistemas de informação, entre outros formatos, ou congêneres.</a:t>
            </a:r>
            <a:endParaRPr/>
          </a:p>
          <a:p>
            <a:pPr>
              <a:lnSpc>
                <a:spcPct val="100000"/>
              </a:lnSpc>
            </a:pPr>
            <a:r>
              <a:rPr lang="pt-BR" sz="2200">
                <a:solidFill>
                  <a:srgbClr val="000000"/>
                </a:solidFill>
                <a:latin typeface="Trebuchet MS"/>
              </a:rPr>
              <a:t> </a:t>
            </a:r>
            <a:endParaRPr/>
          </a:p>
          <a:p>
            <a:pPr>
              <a:lnSpc>
                <a:spcPct val="100000"/>
              </a:lnSpc>
            </a:pPr>
            <a:r>
              <a:rPr lang="pt-BR" sz="2200">
                <a:solidFill>
                  <a:srgbClr val="000000"/>
                </a:solidFill>
                <a:latin typeface="Trebuchet MS"/>
              </a:rPr>
              <a:t>1.09 – Disponibilização de conteúdos de áudio, vídeo, imagem e texto em </a:t>
            </a:r>
            <a:endParaRPr/>
          </a:p>
          <a:p>
            <a:pPr>
              <a:lnSpc>
                <a:spcPct val="100000"/>
              </a:lnSpc>
            </a:pPr>
            <a:r>
              <a:rPr lang="pt-BR" sz="2200">
                <a:solidFill>
                  <a:srgbClr val="000000"/>
                </a:solidFill>
                <a:latin typeface="Trebuchet MS"/>
              </a:rPr>
              <a:t>páginas eletrônicas, exceto no caso de jornais, livros e periódicos. </a:t>
            </a:r>
            <a:endParaRPr/>
          </a:p>
          <a:p>
            <a:pPr>
              <a:lnSpc>
                <a:spcPct val="100000"/>
              </a:lnSpc>
            </a:pPr>
            <a:r>
              <a:rPr lang="pt-BR" sz="2200">
                <a:solidFill>
                  <a:srgbClr val="000000"/>
                </a:solidFill>
                <a:latin typeface="Trebuchet MS"/>
              </a:rPr>
              <a:t> </a:t>
            </a:r>
            <a:endParaRPr/>
          </a:p>
          <a:p>
            <a:pPr>
              <a:lnSpc>
                <a:spcPct val="100000"/>
              </a:lnSpc>
            </a:pPr>
            <a:r>
              <a:rPr lang="pt-BR" sz="2200">
                <a:solidFill>
                  <a:srgbClr val="000000"/>
                </a:solidFill>
                <a:latin typeface="Trebuchet MS"/>
              </a:rPr>
              <a:t>1.10 – Atribuição ou autenticação de endereço IP para conexão à Internet </a:t>
            </a:r>
            <a:endParaRPr/>
          </a:p>
          <a:p>
            <a:pPr>
              <a:lnSpc>
                <a:spcPct val="100000"/>
              </a:lnSpc>
            </a:pPr>
            <a:r>
              <a:rPr lang="pt-BR" sz="2200">
                <a:solidFill>
                  <a:srgbClr val="000000"/>
                </a:solidFill>
                <a:latin typeface="Trebuchet MS"/>
              </a:rPr>
              <a:t>(exceto quando prestado conjuntamente com serviço de comunicação, que fica sujeita ao ICMS)</a:t>
            </a:r>
            <a:r>
              <a:rPr lang="pt-BR" sz="2000">
                <a:solidFill>
                  <a:srgbClr val="000000"/>
                </a:solidFill>
                <a:latin typeface="Trebuchet MS"/>
              </a:rPr>
              <a:t>. </a:t>
            </a:r>
            <a:endParaRPr/>
          </a:p>
          <a:p>
            <a:pPr>
              <a:lnSpc>
                <a:spcPct val="100000"/>
              </a:lnSpc>
            </a:pPr>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CustomShape 1"/>
          <p:cNvSpPr/>
          <p:nvPr/>
        </p:nvSpPr>
        <p:spPr>
          <a:xfrm>
            <a:off x="2988000" y="188640"/>
            <a:ext cx="6155640" cy="5209560"/>
          </a:xfrm>
          <a:prstGeom prst="rect">
            <a:avLst/>
          </a:prstGeom>
          <a:noFill/>
          <a:ln>
            <a:noFill/>
          </a:ln>
        </p:spPr>
        <p:txBody>
          <a:bodyPr lIns="90000" rIns="90000" tIns="45000" bIns="45000"/>
          <a:p>
            <a:pPr>
              <a:lnSpc>
                <a:spcPct val="100000"/>
              </a:lnSpc>
            </a:pPr>
            <a:r>
              <a:rPr b="1" lang="pt-BR" sz="2800">
                <a:solidFill>
                  <a:srgbClr val="000000"/>
                </a:solidFill>
                <a:latin typeface="Arial"/>
              </a:rPr>
              <a:t>FATO GERADOR – Art. 1º. lc 116 </a:t>
            </a:r>
            <a:endParaRPr/>
          </a:p>
          <a:p>
            <a:pPr>
              <a:lnSpc>
                <a:spcPct val="100000"/>
              </a:lnSpc>
            </a:pPr>
            <a:endParaRPr/>
          </a:p>
          <a:p>
            <a:pPr>
              <a:lnSpc>
                <a:spcPct val="100000"/>
              </a:lnSpc>
            </a:pPr>
            <a:r>
              <a:rPr lang="pt-BR" sz="2800">
                <a:solidFill>
                  <a:srgbClr val="000000"/>
                </a:solidFill>
                <a:latin typeface="Trebuchet MS"/>
              </a:rPr>
              <a:t> </a:t>
            </a:r>
            <a:r>
              <a:rPr i="1" lang="pt-BR" sz="2800">
                <a:solidFill>
                  <a:srgbClr val="000000"/>
                </a:solidFill>
                <a:latin typeface="Trebuchet MS"/>
              </a:rPr>
              <a:t>Art. 1o </a:t>
            </a:r>
            <a:r>
              <a:rPr b="1" i="1" lang="pt-BR" sz="2800" u="sng">
                <a:solidFill>
                  <a:srgbClr val="000000"/>
                </a:solidFill>
                <a:latin typeface="Trebuchet MS"/>
              </a:rPr>
              <a:t>O Imposto Sobre Serviços </a:t>
            </a:r>
            <a:r>
              <a:rPr i="1" lang="pt-BR" sz="2800">
                <a:solidFill>
                  <a:srgbClr val="000000"/>
                </a:solidFill>
                <a:latin typeface="Trebuchet MS"/>
              </a:rPr>
              <a:t>de Qualquer Natureza, de competência dos Municípios e do Distrito Federal, </a:t>
            </a:r>
            <a:r>
              <a:rPr b="1" i="1" lang="pt-BR" sz="2800" u="sng">
                <a:solidFill>
                  <a:srgbClr val="000000"/>
                </a:solidFill>
                <a:latin typeface="Trebuchet MS"/>
              </a:rPr>
              <a:t>tem como fato gerador a prestação de serviços</a:t>
            </a:r>
            <a:r>
              <a:rPr b="1" i="1" lang="pt-BR" sz="2800" u="sng">
                <a:solidFill>
                  <a:srgbClr val="ff0000"/>
                </a:solidFill>
                <a:latin typeface="Trebuchet MS"/>
              </a:rPr>
              <a:t> de qualquer natureza</a:t>
            </a:r>
            <a:r>
              <a:rPr i="1" lang="pt-BR" sz="2800">
                <a:solidFill>
                  <a:srgbClr val="000000"/>
                </a:solidFill>
                <a:latin typeface="Trebuchet MS"/>
              </a:rPr>
              <a:t>, ainda que esses não se constituam como atividade preponderante do prestador, </a:t>
            </a:r>
            <a:r>
              <a:rPr b="1" i="1" lang="pt-BR" sz="2800" u="sng">
                <a:solidFill>
                  <a:srgbClr val="0070c0"/>
                </a:solidFill>
                <a:latin typeface="Trebuchet MS"/>
              </a:rPr>
              <a:t>EXCETO os serviços constantes da lista anexa</a:t>
            </a:r>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CustomShape 1"/>
          <p:cNvSpPr/>
          <p:nvPr/>
        </p:nvSpPr>
        <p:spPr>
          <a:xfrm>
            <a:off x="2988000" y="188640"/>
            <a:ext cx="6155640" cy="2649960"/>
          </a:xfrm>
          <a:prstGeom prst="rect">
            <a:avLst/>
          </a:prstGeom>
          <a:noFill/>
          <a:ln>
            <a:noFill/>
          </a:ln>
        </p:spPr>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b="1" lang="pt-BR" sz="2800">
                <a:solidFill>
                  <a:srgbClr val="000000"/>
                </a:solidFill>
                <a:latin typeface="Arial"/>
              </a:rPr>
              <a:t>DA EMENDA CONSTITUCIONAL</a:t>
            </a:r>
            <a:endParaRPr/>
          </a:p>
          <a:p>
            <a:pPr>
              <a:lnSpc>
                <a:spcPct val="100000"/>
              </a:lnSpc>
            </a:pPr>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CustomShape 1"/>
          <p:cNvSpPr/>
          <p:nvPr/>
        </p:nvSpPr>
        <p:spPr>
          <a:xfrm>
            <a:off x="2988000" y="188640"/>
            <a:ext cx="6155640" cy="943560"/>
          </a:xfrm>
          <a:prstGeom prst="rect">
            <a:avLst/>
          </a:prstGeom>
          <a:noFill/>
          <a:ln>
            <a:noFill/>
          </a:ln>
        </p:spPr>
        <p:txBody>
          <a:bodyPr lIns="90000" rIns="90000" tIns="45000" bIns="45000"/>
          <a:p>
            <a:pPr>
              <a:lnSpc>
                <a:spcPct val="100000"/>
              </a:lnSpc>
            </a:pPr>
            <a:r>
              <a:rPr b="1" lang="pt-BR" sz="2800">
                <a:solidFill>
                  <a:srgbClr val="000000"/>
                </a:solidFill>
                <a:latin typeface="Arial"/>
              </a:rPr>
              <a:t>ASPECTOS POSITIVOS DO FIM DA GUERRA ENTRE MUNICÍPOS</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CustomShape 1"/>
          <p:cNvSpPr/>
          <p:nvPr/>
        </p:nvSpPr>
        <p:spPr>
          <a:xfrm>
            <a:off x="2988000" y="188640"/>
            <a:ext cx="6155640" cy="6062760"/>
          </a:xfrm>
          <a:prstGeom prst="rect">
            <a:avLst/>
          </a:prstGeom>
          <a:noFill/>
          <a:ln>
            <a:noFill/>
          </a:ln>
        </p:spPr>
        <p:txBody>
          <a:bodyPr lIns="90000" rIns="90000" tIns="45000" bIns="45000"/>
          <a:p>
            <a:pPr>
              <a:lnSpc>
                <a:spcPct val="100000"/>
              </a:lnSpc>
            </a:pPr>
            <a:r>
              <a:rPr b="1" lang="pt-BR" sz="2800">
                <a:solidFill>
                  <a:srgbClr val="000000"/>
                </a:solidFill>
                <a:latin typeface="Arial"/>
              </a:rPr>
              <a:t>FATO GERADOR – Art. 1º. lc 116 </a:t>
            </a:r>
            <a:endParaRPr/>
          </a:p>
          <a:p>
            <a:pPr>
              <a:lnSpc>
                <a:spcPct val="100000"/>
              </a:lnSpc>
            </a:pPr>
            <a:endParaRPr/>
          </a:p>
          <a:p>
            <a:pPr>
              <a:lnSpc>
                <a:spcPct val="100000"/>
              </a:lnSpc>
            </a:pPr>
            <a:r>
              <a:rPr lang="pt-BR" sz="2800">
                <a:solidFill>
                  <a:srgbClr val="000000"/>
                </a:solidFill>
                <a:latin typeface="Trebuchet MS"/>
              </a:rPr>
              <a:t> </a:t>
            </a:r>
            <a:r>
              <a:rPr i="1" lang="pt-BR" sz="2800">
                <a:solidFill>
                  <a:srgbClr val="000000"/>
                </a:solidFill>
                <a:latin typeface="Trebuchet MS"/>
              </a:rPr>
              <a:t>Art. 1o </a:t>
            </a:r>
            <a:r>
              <a:rPr b="1" i="1" lang="pt-BR" sz="2800" u="sng">
                <a:solidFill>
                  <a:srgbClr val="000000"/>
                </a:solidFill>
                <a:latin typeface="Trebuchet MS"/>
              </a:rPr>
              <a:t>O Imposto Sobre Serviços </a:t>
            </a:r>
            <a:r>
              <a:rPr i="1" lang="pt-BR" sz="2800">
                <a:solidFill>
                  <a:srgbClr val="000000"/>
                </a:solidFill>
                <a:latin typeface="Trebuchet MS"/>
              </a:rPr>
              <a:t>de Qualquer Natureza </a:t>
            </a:r>
            <a:r>
              <a:rPr b="1" i="1" lang="pt-BR" sz="2800">
                <a:solidFill>
                  <a:srgbClr val="0070c0"/>
                </a:solidFill>
                <a:latin typeface="Trebuchet MS"/>
              </a:rPr>
              <a:t>e sobre  atos e contratos</a:t>
            </a:r>
            <a:r>
              <a:rPr i="1" lang="pt-BR" sz="2800">
                <a:solidFill>
                  <a:srgbClr val="00b050"/>
                </a:solidFill>
                <a:latin typeface="Trebuchet MS"/>
              </a:rPr>
              <a:t>,</a:t>
            </a:r>
            <a:r>
              <a:rPr i="1" lang="pt-BR" sz="2800">
                <a:solidFill>
                  <a:srgbClr val="000000"/>
                </a:solidFill>
                <a:latin typeface="Trebuchet MS"/>
              </a:rPr>
              <a:t> de competência dos Municípios e do Distrito Federal, </a:t>
            </a:r>
            <a:r>
              <a:rPr b="1" i="1" lang="pt-BR" sz="2800" u="sng">
                <a:solidFill>
                  <a:srgbClr val="000000"/>
                </a:solidFill>
                <a:latin typeface="Trebuchet MS"/>
              </a:rPr>
              <a:t>tem como fato gerador a prestação de serviços</a:t>
            </a:r>
            <a:r>
              <a:rPr b="1" i="1" lang="pt-BR" sz="2800" u="sng">
                <a:solidFill>
                  <a:srgbClr val="ff0000"/>
                </a:solidFill>
                <a:latin typeface="Trebuchet MS"/>
              </a:rPr>
              <a:t> </a:t>
            </a:r>
            <a:r>
              <a:rPr b="1" i="1" lang="pt-BR" sz="2800">
                <a:solidFill>
                  <a:srgbClr val="0070c0"/>
                </a:solidFill>
                <a:latin typeface="Trebuchet MS"/>
              </a:rPr>
              <a:t>de qualquer natureza, </a:t>
            </a:r>
            <a:r>
              <a:rPr i="1" lang="pt-BR" sz="2800">
                <a:solidFill>
                  <a:srgbClr val="000000"/>
                </a:solidFill>
                <a:latin typeface="Trebuchet MS"/>
              </a:rPr>
              <a:t>ainda que esses não se constituam como atividade preponderante do prestador, </a:t>
            </a:r>
            <a:r>
              <a:rPr b="1" i="1" lang="pt-BR" sz="2800">
                <a:solidFill>
                  <a:srgbClr val="0070c0"/>
                </a:solidFill>
                <a:latin typeface="Trebuchet MS"/>
              </a:rPr>
              <a:t>assim como a realização dos atos e contratos constantes da lista anexa.</a:t>
            </a:r>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CustomShape 1"/>
          <p:cNvSpPr/>
          <p:nvPr/>
        </p:nvSpPr>
        <p:spPr>
          <a:xfrm>
            <a:off x="2988000" y="188640"/>
            <a:ext cx="6155640" cy="6670080"/>
          </a:xfrm>
          <a:prstGeom prst="rect">
            <a:avLst/>
          </a:prstGeom>
          <a:noFill/>
          <a:ln>
            <a:noFill/>
          </a:ln>
        </p:spPr>
        <p:txBody>
          <a:bodyPr lIns="90000" rIns="90000" tIns="45000" bIns="45000"/>
          <a:p>
            <a:pPr>
              <a:lnSpc>
                <a:spcPct val="100000"/>
              </a:lnSpc>
            </a:pPr>
            <a:r>
              <a:rPr b="1" lang="pt-BR" sz="2800">
                <a:solidFill>
                  <a:srgbClr val="000000"/>
                </a:solidFill>
                <a:latin typeface="Arial"/>
              </a:rPr>
              <a:t>Emenda constitucional </a:t>
            </a:r>
            <a:endParaRPr/>
          </a:p>
          <a:p>
            <a:pPr>
              <a:lnSpc>
                <a:spcPct val="100000"/>
              </a:lnSpc>
            </a:pPr>
            <a:r>
              <a:rPr b="1" lang="pt-BR" sz="1600">
                <a:solidFill>
                  <a:srgbClr val="000000"/>
                </a:solidFill>
                <a:latin typeface="Arial"/>
              </a:rPr>
              <a:t>Dê-se ao art.156 da cf a seguinte nova redação:</a:t>
            </a:r>
            <a:endParaRPr/>
          </a:p>
          <a:p>
            <a:pPr>
              <a:lnSpc>
                <a:spcPct val="100000"/>
              </a:lnSpc>
            </a:pPr>
            <a:r>
              <a:rPr i="1" lang="pt-BR" sz="2700">
                <a:solidFill>
                  <a:srgbClr val="000000"/>
                </a:solidFill>
                <a:latin typeface="Trebuchet MS"/>
              </a:rPr>
              <a:t>Art. 156. Compete aos Municípios instituir impostos sobre:</a:t>
            </a:r>
            <a:endParaRPr/>
          </a:p>
          <a:p>
            <a:pPr>
              <a:lnSpc>
                <a:spcPct val="100000"/>
              </a:lnSpc>
            </a:pPr>
            <a:r>
              <a:rPr i="1" lang="pt-BR" sz="2700">
                <a:solidFill>
                  <a:srgbClr val="000000"/>
                </a:solidFill>
                <a:latin typeface="Trebuchet MS"/>
              </a:rPr>
              <a:t>III - serviços de qualquer natureza, não compreendidos no art. 155, II, </a:t>
            </a:r>
            <a:r>
              <a:rPr b="1" i="1" lang="pt-BR" sz="2700">
                <a:solidFill>
                  <a:srgbClr val="0070c0"/>
                </a:solidFill>
                <a:latin typeface="Trebuchet MS"/>
              </a:rPr>
              <a:t>e ainda sobre atos e contratos definidos em lei complementar;</a:t>
            </a:r>
            <a:endParaRPr/>
          </a:p>
          <a:p>
            <a:pPr>
              <a:lnSpc>
                <a:spcPct val="100000"/>
              </a:lnSpc>
            </a:pPr>
            <a:r>
              <a:rPr lang="pt-BR" sz="2300">
                <a:solidFill>
                  <a:srgbClr val="000000"/>
                </a:solidFill>
                <a:latin typeface="Trebuchet MS"/>
              </a:rPr>
              <a:t>§ 3º Em relação ao imposto previsto no inciso III do </a:t>
            </a:r>
            <a:r>
              <a:rPr i="1" lang="pt-BR" sz="2300">
                <a:solidFill>
                  <a:srgbClr val="000000"/>
                </a:solidFill>
                <a:latin typeface="Trebuchet MS"/>
              </a:rPr>
              <a:t>caput</a:t>
            </a:r>
            <a:r>
              <a:rPr lang="pt-BR" sz="2300">
                <a:solidFill>
                  <a:srgbClr val="000000"/>
                </a:solidFill>
                <a:latin typeface="Trebuchet MS"/>
              </a:rPr>
              <a:t> deste artigo, cabe à lei complementar: </a:t>
            </a:r>
            <a:endParaRPr/>
          </a:p>
          <a:p>
            <a:pPr>
              <a:lnSpc>
                <a:spcPct val="100000"/>
              </a:lnSpc>
            </a:pPr>
            <a:r>
              <a:rPr lang="pt-BR" sz="1600">
                <a:solidFill>
                  <a:srgbClr val="000000"/>
                </a:solidFill>
                <a:latin typeface="Trebuchet MS"/>
              </a:rPr>
              <a:t>I - fixar as suas alíquotas máximas e mínimas; </a:t>
            </a:r>
            <a:endParaRPr/>
          </a:p>
          <a:p>
            <a:pPr>
              <a:lnSpc>
                <a:spcPct val="100000"/>
              </a:lnSpc>
            </a:pPr>
            <a:r>
              <a:rPr lang="pt-BR" sz="1600">
                <a:solidFill>
                  <a:srgbClr val="000000"/>
                </a:solidFill>
                <a:latin typeface="Trebuchet MS"/>
              </a:rPr>
              <a:t>II - excluir da sua incidência exportações de serviços para o exterior.</a:t>
            </a:r>
            <a:endParaRPr/>
          </a:p>
          <a:p>
            <a:pPr>
              <a:lnSpc>
                <a:spcPct val="100000"/>
              </a:lnSpc>
            </a:pPr>
            <a:r>
              <a:rPr lang="pt-BR" sz="1600">
                <a:solidFill>
                  <a:srgbClr val="000000"/>
                </a:solidFill>
                <a:latin typeface="Trebuchet MS"/>
              </a:rPr>
              <a:t> </a:t>
            </a:r>
            <a:r>
              <a:rPr lang="pt-BR" sz="1600">
                <a:solidFill>
                  <a:srgbClr val="000000"/>
                </a:solidFill>
                <a:latin typeface="Trebuchet MS"/>
              </a:rPr>
              <a:t>III – regular a forma e as condições como isenções, incentivos e benefícios fiscais serão concedidos e revogados</a:t>
            </a:r>
            <a:r>
              <a:rPr lang="pt-BR" sz="2400">
                <a:solidFill>
                  <a:srgbClr val="000000"/>
                </a:solidFill>
                <a:latin typeface="Trebuchet MS"/>
              </a:rPr>
              <a:t>. </a:t>
            </a:r>
            <a:endParaRPr/>
          </a:p>
          <a:p>
            <a:pPr>
              <a:lnSpc>
                <a:spcPct val="100000"/>
              </a:lnSpc>
            </a:pPr>
            <a:r>
              <a:rPr lang="pt-BR" sz="2300">
                <a:solidFill>
                  <a:srgbClr val="000000"/>
                </a:solidFill>
                <a:latin typeface="Trebuchet MS"/>
              </a:rPr>
              <a:t>IV – Listar os serviços de qualquer natureza e também os  atos e contratos excluídos da competência tributária dos municípios</a:t>
            </a:r>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CustomShape 1"/>
          <p:cNvSpPr/>
          <p:nvPr/>
        </p:nvSpPr>
        <p:spPr>
          <a:xfrm>
            <a:off x="2988000" y="188640"/>
            <a:ext cx="6155640" cy="6367680"/>
          </a:xfrm>
          <a:prstGeom prst="rect">
            <a:avLst/>
          </a:prstGeom>
          <a:noFill/>
          <a:ln>
            <a:noFill/>
          </a:ln>
        </p:spPr>
        <p:txBody>
          <a:bodyPr lIns="90000" rIns="90000" tIns="45000" bIns="45000"/>
          <a:p>
            <a:pPr>
              <a:lnSpc>
                <a:spcPct val="100000"/>
              </a:lnSpc>
            </a:pPr>
            <a:r>
              <a:rPr b="1" lang="pt-BR" sz="2800">
                <a:solidFill>
                  <a:srgbClr val="000000"/>
                </a:solidFill>
                <a:latin typeface="Arial"/>
              </a:rPr>
              <a:t>Art. 110 do CTN - Alcance</a:t>
            </a:r>
            <a:endParaRPr/>
          </a:p>
          <a:p>
            <a:pPr>
              <a:lnSpc>
                <a:spcPct val="100000"/>
              </a:lnSpc>
            </a:pPr>
            <a:endParaRPr/>
          </a:p>
          <a:p>
            <a:pPr>
              <a:lnSpc>
                <a:spcPct val="100000"/>
              </a:lnSpc>
            </a:pPr>
            <a:r>
              <a:rPr lang="pt-BR" sz="2800">
                <a:solidFill>
                  <a:srgbClr val="000000"/>
                </a:solidFill>
                <a:latin typeface="Trebuchet MS"/>
              </a:rPr>
              <a:t>        </a:t>
            </a:r>
            <a:r>
              <a:rPr lang="pt-BR" sz="2800">
                <a:solidFill>
                  <a:srgbClr val="000000"/>
                </a:solidFill>
                <a:latin typeface="Trebuchet MS"/>
              </a:rPr>
              <a:t>Art. 110. A lei tributária não pode alterar a definição, o conteúdo e o alcance de institutos, conceitos e formas de direito privado, utilizados, expressa ou implicitamente, pela Constituição Federal, pelas Constituições dos Estados, ou pelas Leis Orgânicas do Distrito Federal ou dos Municípios, para definir ou limitar competências tributárias</a:t>
            </a:r>
            <a:endParaRPr/>
          </a:p>
          <a:p>
            <a:pPr>
              <a:lnSpc>
                <a:spcPct val="100000"/>
              </a:lnSpc>
            </a:pPr>
            <a:endParaRPr/>
          </a:p>
          <a:p>
            <a:pPr>
              <a:lnSpc>
                <a:spcPct val="100000"/>
              </a:lnSpc>
            </a:pPr>
            <a:r>
              <a:rPr lang="pt-BR" sz="2400">
                <a:solidFill>
                  <a:srgbClr val="000000"/>
                </a:solidFill>
                <a:latin typeface="Trebuchet MS"/>
              </a:rPr>
              <a:t> </a:t>
            </a:r>
            <a:endParaRPr/>
          </a:p>
          <a:p>
            <a:pPr>
              <a:lnSpc>
                <a:spcPct val="100000"/>
              </a:lnSpc>
            </a:pPr>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CustomShape 1"/>
          <p:cNvSpPr/>
          <p:nvPr/>
        </p:nvSpPr>
        <p:spPr>
          <a:xfrm>
            <a:off x="2988000" y="188640"/>
            <a:ext cx="6155640" cy="7527240"/>
          </a:xfrm>
          <a:prstGeom prst="rect">
            <a:avLst/>
          </a:prstGeom>
          <a:noFill/>
          <a:ln>
            <a:noFill/>
          </a:ln>
        </p:spPr>
        <p:txBody>
          <a:bodyPr lIns="90000" rIns="90000" tIns="45000" bIns="45000"/>
          <a:p>
            <a:pPr>
              <a:lnSpc>
                <a:spcPct val="100000"/>
              </a:lnSpc>
            </a:pPr>
            <a:r>
              <a:rPr b="1" lang="pt-BR" sz="2800">
                <a:solidFill>
                  <a:srgbClr val="000000"/>
                </a:solidFill>
                <a:latin typeface="Arial"/>
              </a:rPr>
              <a:t>Art. 113 do CTN - Alcance</a:t>
            </a:r>
            <a:endParaRPr/>
          </a:p>
          <a:p>
            <a:pPr>
              <a:lnSpc>
                <a:spcPts val="670"/>
              </a:lnSpc>
            </a:pPr>
            <a:endParaRPr/>
          </a:p>
          <a:p>
            <a:pPr>
              <a:lnSpc>
                <a:spcPct val="100000"/>
              </a:lnSpc>
            </a:pPr>
            <a:r>
              <a:rPr lang="pt-BR" sz="2000">
                <a:solidFill>
                  <a:srgbClr val="000000"/>
                </a:solidFill>
                <a:latin typeface="Trebuchet MS"/>
              </a:rPr>
              <a:t>Art. 113. A obrigação tributária é principal ou acessória.</a:t>
            </a:r>
            <a:endParaRPr/>
          </a:p>
          <a:p>
            <a:pPr>
              <a:lnSpc>
                <a:spcPct val="100000"/>
              </a:lnSpc>
            </a:pPr>
            <a:r>
              <a:rPr lang="pt-BR" sz="2000">
                <a:solidFill>
                  <a:srgbClr val="000000"/>
                </a:solidFill>
                <a:latin typeface="Trebuchet MS"/>
              </a:rPr>
              <a:t>        </a:t>
            </a:r>
            <a:r>
              <a:rPr lang="pt-BR" sz="2000">
                <a:solidFill>
                  <a:srgbClr val="000000"/>
                </a:solidFill>
                <a:latin typeface="Trebuchet MS"/>
              </a:rPr>
              <a:t>§ 1º A obrigação principal surge com a ocorrência do fato gerador, tem por objeto o pagamento de tributo ou penalidade pecuniária e extingue-se juntamente com o crédito dela decorrente.</a:t>
            </a:r>
            <a:endParaRPr/>
          </a:p>
          <a:p>
            <a:pPr>
              <a:lnSpc>
                <a:spcPct val="100000"/>
              </a:lnSpc>
            </a:pPr>
            <a:r>
              <a:rPr lang="pt-BR" sz="2000">
                <a:solidFill>
                  <a:srgbClr val="000000"/>
                </a:solidFill>
                <a:latin typeface="Trebuchet MS"/>
              </a:rPr>
              <a:t>        </a:t>
            </a:r>
            <a:r>
              <a:rPr lang="pt-BR" sz="2000">
                <a:solidFill>
                  <a:srgbClr val="000000"/>
                </a:solidFill>
                <a:latin typeface="Trebuchet MS"/>
              </a:rPr>
              <a:t>§ 2º A obrigação acessória decorre da legislação tributária e tem por objeto as prestações, positivas ou negativas, nela previstas no interesse da arrecadação ou da fiscalização dos tributos</a:t>
            </a:r>
            <a:r>
              <a:rPr lang="pt-BR" sz="2400">
                <a:solidFill>
                  <a:srgbClr val="000000"/>
                </a:solidFill>
                <a:latin typeface="Trebuchet MS"/>
              </a:rPr>
              <a:t>.</a:t>
            </a:r>
            <a:endParaRPr/>
          </a:p>
          <a:p>
            <a:pPr>
              <a:lnSpc>
                <a:spcPct val="100000"/>
              </a:lnSpc>
            </a:pPr>
            <a:r>
              <a:rPr lang="pt-BR" sz="2800">
                <a:solidFill>
                  <a:srgbClr val="000000"/>
                </a:solidFill>
                <a:latin typeface="Trebuchet MS"/>
              </a:rPr>
              <a:t>§ 3º A obrigação acessória, pelo simples fato da sua inobservância, converte-se em obrigação principal </a:t>
            </a:r>
            <a:r>
              <a:rPr lang="pt-BR" sz="2800" u="sng">
                <a:solidFill>
                  <a:srgbClr val="000000"/>
                </a:solidFill>
                <a:latin typeface="Trebuchet MS"/>
              </a:rPr>
              <a:t>relativamente à penalidade pecuniária</a:t>
            </a:r>
            <a:endParaRPr/>
          </a:p>
          <a:p>
            <a:pPr>
              <a:lnSpc>
                <a:spcPct val="100000"/>
              </a:lnSpc>
            </a:pPr>
            <a:r>
              <a:rPr lang="pt-BR" sz="2400">
                <a:solidFill>
                  <a:srgbClr val="000000"/>
                </a:solidFill>
                <a:latin typeface="Trebuchet MS"/>
              </a:rPr>
              <a:t> </a:t>
            </a:r>
            <a:endParaRPr/>
          </a:p>
          <a:p>
            <a:pPr>
              <a:lnSpc>
                <a:spcPct val="100000"/>
              </a:lnSpc>
            </a:pPr>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CustomShape 1"/>
          <p:cNvSpPr/>
          <p:nvPr/>
        </p:nvSpPr>
        <p:spPr>
          <a:xfrm>
            <a:off x="2988000" y="188640"/>
            <a:ext cx="6155640" cy="7527240"/>
          </a:xfrm>
          <a:prstGeom prst="rect">
            <a:avLst/>
          </a:prstGeom>
          <a:noFill/>
          <a:ln>
            <a:noFill/>
          </a:ln>
        </p:spPr>
        <p:txBody>
          <a:bodyPr lIns="90000" rIns="90000" tIns="45000" bIns="45000"/>
          <a:p>
            <a:pPr>
              <a:lnSpc>
                <a:spcPct val="100000"/>
              </a:lnSpc>
            </a:pPr>
            <a:r>
              <a:rPr b="1" lang="pt-BR" sz="2800">
                <a:solidFill>
                  <a:srgbClr val="000000"/>
                </a:solidFill>
                <a:latin typeface="Arial"/>
              </a:rPr>
              <a:t>Art. 113 do CTN - Alcance</a:t>
            </a:r>
            <a:endParaRPr/>
          </a:p>
          <a:p>
            <a:pPr>
              <a:lnSpc>
                <a:spcPts val="670"/>
              </a:lnSpc>
            </a:pPr>
            <a:endParaRPr/>
          </a:p>
          <a:p>
            <a:pPr>
              <a:lnSpc>
                <a:spcPct val="100000"/>
              </a:lnSpc>
            </a:pPr>
            <a:r>
              <a:rPr lang="pt-BR" sz="2000">
                <a:solidFill>
                  <a:srgbClr val="000000"/>
                </a:solidFill>
                <a:latin typeface="Trebuchet MS"/>
              </a:rPr>
              <a:t>Art. 113. A obrigação tributária é principal ou acessória.</a:t>
            </a:r>
            <a:endParaRPr/>
          </a:p>
          <a:p>
            <a:pPr>
              <a:lnSpc>
                <a:spcPct val="100000"/>
              </a:lnSpc>
            </a:pPr>
            <a:r>
              <a:rPr lang="pt-BR" sz="2000">
                <a:solidFill>
                  <a:srgbClr val="000000"/>
                </a:solidFill>
                <a:latin typeface="Trebuchet MS"/>
              </a:rPr>
              <a:t>        </a:t>
            </a:r>
            <a:r>
              <a:rPr lang="pt-BR" sz="2000">
                <a:solidFill>
                  <a:srgbClr val="000000"/>
                </a:solidFill>
                <a:latin typeface="Trebuchet MS"/>
              </a:rPr>
              <a:t>§ 1º A obrigação principal surge com a ocorrência do fato gerador, tem por objeto o pagamento de tributo ou penalidade pecuniária e extingue-se juntamente com o crédito dela decorrente.</a:t>
            </a:r>
            <a:endParaRPr/>
          </a:p>
          <a:p>
            <a:pPr>
              <a:lnSpc>
                <a:spcPct val="100000"/>
              </a:lnSpc>
            </a:pPr>
            <a:r>
              <a:rPr lang="pt-BR" sz="2000">
                <a:solidFill>
                  <a:srgbClr val="000000"/>
                </a:solidFill>
                <a:latin typeface="Trebuchet MS"/>
              </a:rPr>
              <a:t>        </a:t>
            </a:r>
            <a:r>
              <a:rPr lang="pt-BR" sz="2000">
                <a:solidFill>
                  <a:srgbClr val="000000"/>
                </a:solidFill>
                <a:latin typeface="Trebuchet MS"/>
              </a:rPr>
              <a:t>§ 2º A obrigação acessória decorre da legislação tributária e tem por objeto as prestações, positivas ou negativas, nela previstas no interesse da arrecadação ou da fiscalização dos tributos</a:t>
            </a:r>
            <a:r>
              <a:rPr lang="pt-BR" sz="2400">
                <a:solidFill>
                  <a:srgbClr val="000000"/>
                </a:solidFill>
                <a:latin typeface="Trebuchet MS"/>
              </a:rPr>
              <a:t>.</a:t>
            </a:r>
            <a:endParaRPr/>
          </a:p>
          <a:p>
            <a:pPr>
              <a:lnSpc>
                <a:spcPct val="100000"/>
              </a:lnSpc>
            </a:pPr>
            <a:r>
              <a:rPr lang="pt-BR" sz="2800">
                <a:solidFill>
                  <a:srgbClr val="000000"/>
                </a:solidFill>
                <a:latin typeface="Trebuchet MS"/>
              </a:rPr>
              <a:t>§ 3º A obrigação acessória, pelo simples fato da sua inobservância, converte-se em obrigação principal </a:t>
            </a:r>
            <a:r>
              <a:rPr lang="pt-BR" sz="2800" u="sng">
                <a:solidFill>
                  <a:srgbClr val="000000"/>
                </a:solidFill>
                <a:latin typeface="Trebuchet MS"/>
              </a:rPr>
              <a:t>relativamente à penalidade pecuniária</a:t>
            </a:r>
            <a:endParaRPr/>
          </a:p>
          <a:p>
            <a:pPr>
              <a:lnSpc>
                <a:spcPct val="100000"/>
              </a:lnSpc>
            </a:pPr>
            <a:r>
              <a:rPr lang="pt-BR" sz="2400">
                <a:solidFill>
                  <a:srgbClr val="000000"/>
                </a:solidFill>
                <a:latin typeface="Trebuchet MS"/>
              </a:rPr>
              <a:t> </a:t>
            </a:r>
            <a:endParaRPr/>
          </a:p>
          <a:p>
            <a:pPr>
              <a:lnSpc>
                <a:spcPct val="100000"/>
              </a:lnSpc>
            </a:pPr>
            <a:endParaRPr/>
          </a:p>
        </p:txBody>
      </p:sp>
      <p:pic>
        <p:nvPicPr>
          <p:cNvPr id="149" name="Picture 12" descr=""/>
          <p:cNvPicPr/>
          <p:nvPr/>
        </p:nvPicPr>
        <p:blipFill>
          <a:blip r:embed="rId1"/>
          <a:stretch>
            <a:fillRect/>
          </a:stretch>
        </p:blipFill>
        <p:spPr>
          <a:xfrm>
            <a:off x="0" y="-428760"/>
            <a:ext cx="9905760" cy="6857640"/>
          </a:xfrm>
          <a:prstGeom prst="rect">
            <a:avLst/>
          </a:prstGeom>
          <a:ln>
            <a:noFill/>
          </a:ln>
        </p:spPr>
      </p:pic>
      <p:sp>
        <p:nvSpPr>
          <p:cNvPr id="150" name="CustomShape 2"/>
          <p:cNvSpPr/>
          <p:nvPr/>
        </p:nvSpPr>
        <p:spPr>
          <a:xfrm>
            <a:off x="3168720" y="5213520"/>
            <a:ext cx="6744960" cy="1294920"/>
          </a:xfrm>
          <a:prstGeom prst="rect">
            <a:avLst/>
          </a:prstGeom>
          <a:noFill/>
          <a:ln w="12600">
            <a:solidFill>
              <a:srgbClr val="ffffff"/>
            </a:solidFill>
            <a:miter/>
          </a:ln>
        </p:spPr>
      </p:sp>
      <p:pic>
        <p:nvPicPr>
          <p:cNvPr id="151" name="Picture 13" descr=""/>
          <p:cNvPicPr/>
          <p:nvPr/>
        </p:nvPicPr>
        <p:blipFill>
          <a:blip r:embed="rId2"/>
          <a:srcRect l="1760900" t="1906800" r="0" b="0"/>
          <a:stretch>
            <a:fillRect/>
          </a:stretch>
        </p:blipFill>
        <p:spPr>
          <a:xfrm>
            <a:off x="3297240" y="4941720"/>
            <a:ext cx="3312720" cy="1915920"/>
          </a:xfrm>
          <a:prstGeom prst="rect">
            <a:avLst/>
          </a:prstGeom>
          <a:ln>
            <a:noFill/>
          </a:ln>
        </p:spPr>
      </p:pic>
      <p:sp>
        <p:nvSpPr>
          <p:cNvPr id="152" name="CustomShape 3"/>
          <p:cNvSpPr/>
          <p:nvPr/>
        </p:nvSpPr>
        <p:spPr>
          <a:xfrm>
            <a:off x="6148440" y="5286240"/>
            <a:ext cx="3757320" cy="1173240"/>
          </a:xfrm>
          <a:prstGeom prst="rect">
            <a:avLst/>
          </a:prstGeom>
          <a:noFill/>
          <a:ln>
            <a:noFill/>
          </a:ln>
        </p:spPr>
        <p:txBody>
          <a:bodyPr lIns="90000" rIns="90000" tIns="45000" bIns="45000"/>
          <a:p>
            <a:pPr>
              <a:lnSpc>
                <a:spcPct val="80000"/>
              </a:lnSpc>
            </a:pPr>
            <a:r>
              <a:rPr i="1" lang="pt-BR" sz="2200">
                <a:solidFill>
                  <a:srgbClr val="ffffff"/>
                </a:solidFill>
                <a:latin typeface="Calibri"/>
              </a:rPr>
              <a:t>Manoel Antonio dos Santos</a:t>
            </a:r>
            <a:endParaRPr/>
          </a:p>
          <a:p>
            <a:pPr>
              <a:lnSpc>
                <a:spcPct val="80000"/>
              </a:lnSpc>
            </a:pPr>
            <a:r>
              <a:rPr i="1" lang="pt-BR" sz="2200">
                <a:solidFill>
                  <a:srgbClr val="ffffff"/>
                </a:solidFill>
                <a:latin typeface="Calibri"/>
              </a:rPr>
              <a:t>Diretor Jurídico</a:t>
            </a:r>
            <a:endParaRPr/>
          </a:p>
          <a:p>
            <a:pPr>
              <a:lnSpc>
                <a:spcPct val="80000"/>
              </a:lnSpc>
            </a:pPr>
            <a:r>
              <a:rPr i="1" lang="pt-BR" sz="2200">
                <a:solidFill>
                  <a:srgbClr val="ffffff"/>
                </a:solidFill>
                <a:latin typeface="Calibri"/>
              </a:rPr>
              <a:t>ABES</a:t>
            </a:r>
            <a:endParaRPr/>
          </a:p>
        </p:txBody>
      </p:sp>
      <p:sp>
        <p:nvSpPr>
          <p:cNvPr id="153" name="CustomShape 4"/>
          <p:cNvSpPr/>
          <p:nvPr/>
        </p:nvSpPr>
        <p:spPr>
          <a:xfrm>
            <a:off x="1362240" y="571680"/>
            <a:ext cx="6700320" cy="3413160"/>
          </a:xfrm>
          <a:prstGeom prst="rect">
            <a:avLst/>
          </a:prstGeom>
          <a:noFill/>
          <a:ln>
            <a:noFill/>
          </a:ln>
        </p:spPr>
        <p:txBody>
          <a:bodyPr lIns="0" rIns="0" tIns="0" bIns="0"/>
          <a:p>
            <a:pPr algn="ctr">
              <a:lnSpc>
                <a:spcPct val="100000"/>
              </a:lnSpc>
            </a:pPr>
            <a:endParaRPr/>
          </a:p>
          <a:p>
            <a:pPr algn="ctr">
              <a:lnSpc>
                <a:spcPct val="100000"/>
              </a:lnSpc>
            </a:pPr>
            <a:r>
              <a:rPr lang="pt-BR" sz="2800">
                <a:solidFill>
                  <a:srgbClr val="ffffff"/>
                </a:solidFill>
                <a:latin typeface="Lucida Sans"/>
              </a:rPr>
              <a:t>TEMAS JURÍDICOS SOBRE SOFTWARE:</a:t>
            </a:r>
            <a:endParaRPr/>
          </a:p>
          <a:p>
            <a:pPr algn="ctr">
              <a:lnSpc>
                <a:spcPct val="100000"/>
              </a:lnSpc>
            </a:pPr>
            <a:endParaRPr/>
          </a:p>
          <a:p>
            <a:pPr algn="ctr">
              <a:lnSpc>
                <a:spcPct val="100000"/>
              </a:lnSpc>
            </a:pPr>
            <a:r>
              <a:rPr lang="pt-BR" sz="2800">
                <a:solidFill>
                  <a:srgbClr val="ffffff"/>
                </a:solidFill>
                <a:latin typeface="Lucida Sans"/>
              </a:rPr>
              <a:t>EVENTO EMPREENDEDOR LEGAL – Importância da gestão de seus Ativos</a:t>
            </a:r>
            <a:endParaRPr/>
          </a:p>
          <a:p>
            <a:pPr algn="ctr">
              <a:lnSpc>
                <a:spcPct val="100000"/>
              </a:lnSpc>
            </a:pPr>
            <a:r>
              <a:rPr lang="pt-BR" sz="2800">
                <a:solidFill>
                  <a:srgbClr val="ffffff"/>
                </a:solidFill>
                <a:latin typeface="Lucida Sans"/>
              </a:rPr>
              <a:t>SEBRAE/CIESP-ABES</a:t>
            </a:r>
            <a:endParaRPr/>
          </a:p>
          <a:p>
            <a:pPr algn="ctr">
              <a:lnSpc>
                <a:spcPct val="100000"/>
              </a:lnSpc>
            </a:pPr>
            <a:endParaRPr/>
          </a:p>
          <a:p>
            <a:pPr algn="ctr">
              <a:lnSpc>
                <a:spcPct val="100000"/>
              </a:lnSpc>
            </a:pPr>
            <a:endParaRPr/>
          </a:p>
        </p:txBody>
      </p:sp>
      <p:sp>
        <p:nvSpPr>
          <p:cNvPr id="154" name="CustomShape 5"/>
          <p:cNvSpPr/>
          <p:nvPr/>
        </p:nvSpPr>
        <p:spPr>
          <a:xfrm>
            <a:off x="2988000" y="188640"/>
            <a:ext cx="6155640" cy="6976800"/>
          </a:xfrm>
          <a:prstGeom prst="rect">
            <a:avLst/>
          </a:prstGeom>
          <a:noFill/>
          <a:ln>
            <a:noFill/>
          </a:ln>
        </p:spPr>
        <p:txBody>
          <a:bodyPr lIns="90000" rIns="90000" tIns="45000" bIns="45000"/>
          <a:p>
            <a:pPr>
              <a:lnSpc>
                <a:spcPct val="100000"/>
              </a:lnSpc>
            </a:pPr>
            <a:r>
              <a:rPr b="1" lang="pt-BR" sz="2800">
                <a:solidFill>
                  <a:srgbClr val="000000"/>
                </a:solidFill>
                <a:latin typeface="Arial"/>
              </a:rPr>
              <a:t>NOVA redação ao parágrafo único do Art 2º</a:t>
            </a:r>
            <a:endParaRPr/>
          </a:p>
          <a:p>
            <a:pPr>
              <a:lnSpc>
                <a:spcPts val="706"/>
              </a:lnSpc>
            </a:pPr>
            <a:endParaRPr/>
          </a:p>
          <a:p>
            <a:pPr>
              <a:lnSpc>
                <a:spcPct val="100000"/>
              </a:lnSpc>
            </a:pPr>
            <a:r>
              <a:rPr lang="pt-BR" sz="2400">
                <a:solidFill>
                  <a:srgbClr val="000000"/>
                </a:solidFill>
                <a:latin typeface="Trebuchet MS"/>
              </a:rPr>
              <a:t>Dê-se ao parágrafo único, do Art 2º, da LC nº 116, a seguinte nova redação:</a:t>
            </a:r>
            <a:endParaRPr/>
          </a:p>
          <a:p>
            <a:pPr>
              <a:lnSpc>
                <a:spcPts val="741"/>
              </a:lnSpc>
            </a:pPr>
            <a:endParaRPr/>
          </a:p>
          <a:p>
            <a:pPr>
              <a:lnSpc>
                <a:spcPct val="100000"/>
              </a:lnSpc>
            </a:pPr>
            <a:r>
              <a:rPr i="1" lang="pt-BR" sz="2400">
                <a:solidFill>
                  <a:srgbClr val="000000"/>
                </a:solidFill>
                <a:latin typeface="Trebuchet MS"/>
              </a:rPr>
              <a:t>Art. 2o O imposto não incide sobre:</a:t>
            </a:r>
            <a:endParaRPr/>
          </a:p>
          <a:p>
            <a:pPr>
              <a:lnSpc>
                <a:spcPct val="100000"/>
              </a:lnSpc>
            </a:pPr>
            <a:r>
              <a:rPr i="1" lang="pt-BR" sz="2400">
                <a:solidFill>
                  <a:srgbClr val="000000"/>
                </a:solidFill>
                <a:latin typeface="Trebuchet MS"/>
              </a:rPr>
              <a:t>I – as exportações de serviços para o exterior do País;</a:t>
            </a:r>
            <a:endParaRPr/>
          </a:p>
          <a:p>
            <a:pPr>
              <a:lnSpc>
                <a:spcPct val="100000"/>
              </a:lnSpc>
            </a:pPr>
            <a:r>
              <a:rPr b="1" i="1" lang="pt-BR" sz="2800">
                <a:solidFill>
                  <a:srgbClr val="000000"/>
                </a:solidFill>
                <a:latin typeface="Trebuchet MS"/>
              </a:rPr>
              <a:t>Parágrafo único. O disposto no inciso I, do “caput”, deste artigo,  aplica-se à prestação de serviços para pessoa física ou jurídica residente ou domiciliada no exterior, </a:t>
            </a:r>
            <a:r>
              <a:rPr b="1" i="1" lang="pt-BR" sz="2800" u="sng">
                <a:solidFill>
                  <a:srgbClr val="000000"/>
                </a:solidFill>
                <a:latin typeface="Trebuchet MS"/>
              </a:rPr>
              <a:t>CUJO PAGAMENTO REPRESENTE INGRESSO </a:t>
            </a:r>
            <a:endParaRPr/>
          </a:p>
          <a:p>
            <a:pPr>
              <a:lnSpc>
                <a:spcPct val="100000"/>
              </a:lnSpc>
            </a:pPr>
            <a:r>
              <a:rPr b="1" i="1" lang="pt-BR" sz="2800" u="sng">
                <a:solidFill>
                  <a:srgbClr val="000000"/>
                </a:solidFill>
                <a:latin typeface="Trebuchet MS"/>
              </a:rPr>
              <a:t>DE DIVISAS</a:t>
            </a:r>
            <a:r>
              <a:rPr i="1" lang="pt-BR" sz="2400" u="sng">
                <a:solidFill>
                  <a:srgbClr val="000000"/>
                </a:solidFill>
                <a:latin typeface="Trebuchet MS"/>
              </a:rPr>
              <a:t>”.</a:t>
            </a:r>
            <a:endParaRPr/>
          </a:p>
        </p:txBody>
      </p:sp>
      <p:pic>
        <p:nvPicPr>
          <p:cNvPr id="155" name="Picture 12" descr=""/>
          <p:cNvPicPr/>
          <p:nvPr/>
        </p:nvPicPr>
        <p:blipFill>
          <a:blip r:embed="rId3"/>
          <a:stretch>
            <a:fillRect/>
          </a:stretch>
        </p:blipFill>
        <p:spPr>
          <a:xfrm>
            <a:off x="-35640" y="-283680"/>
            <a:ext cx="9905760" cy="6857640"/>
          </a:xfrm>
          <a:prstGeom prst="rect">
            <a:avLst/>
          </a:prstGeom>
          <a:ln>
            <a:noFill/>
          </a:ln>
        </p:spPr>
      </p:pic>
      <p:sp>
        <p:nvSpPr>
          <p:cNvPr id="156" name="CustomShape 6"/>
          <p:cNvSpPr/>
          <p:nvPr/>
        </p:nvSpPr>
        <p:spPr>
          <a:xfrm>
            <a:off x="3168720" y="5213520"/>
            <a:ext cx="6744960" cy="1294920"/>
          </a:xfrm>
          <a:prstGeom prst="rect">
            <a:avLst/>
          </a:prstGeom>
          <a:noFill/>
          <a:ln w="12600">
            <a:solidFill>
              <a:srgbClr val="ffffff"/>
            </a:solidFill>
            <a:miter/>
          </a:ln>
        </p:spPr>
      </p:sp>
      <p:pic>
        <p:nvPicPr>
          <p:cNvPr id="157" name="Picture 13" descr=""/>
          <p:cNvPicPr/>
          <p:nvPr/>
        </p:nvPicPr>
        <p:blipFill>
          <a:blip r:embed="rId4"/>
          <a:srcRect l="1760900" t="1906800" r="0" b="0"/>
          <a:stretch>
            <a:fillRect/>
          </a:stretch>
        </p:blipFill>
        <p:spPr>
          <a:xfrm>
            <a:off x="3297240" y="4941720"/>
            <a:ext cx="3312720" cy="1915920"/>
          </a:xfrm>
          <a:prstGeom prst="rect">
            <a:avLst/>
          </a:prstGeom>
          <a:ln>
            <a:noFill/>
          </a:ln>
        </p:spPr>
      </p:pic>
      <p:sp>
        <p:nvSpPr>
          <p:cNvPr id="158" name="CustomShape 7"/>
          <p:cNvSpPr/>
          <p:nvPr/>
        </p:nvSpPr>
        <p:spPr>
          <a:xfrm>
            <a:off x="6148440" y="5286240"/>
            <a:ext cx="3757320" cy="1173240"/>
          </a:xfrm>
          <a:prstGeom prst="rect">
            <a:avLst/>
          </a:prstGeom>
          <a:noFill/>
          <a:ln>
            <a:noFill/>
          </a:ln>
        </p:spPr>
        <p:txBody>
          <a:bodyPr lIns="90000" rIns="90000" tIns="45000" bIns="45000"/>
          <a:p>
            <a:pPr>
              <a:lnSpc>
                <a:spcPct val="80000"/>
              </a:lnSpc>
            </a:pPr>
            <a:r>
              <a:rPr i="1" lang="pt-BR" sz="2200">
                <a:solidFill>
                  <a:srgbClr val="ffffff"/>
                </a:solidFill>
                <a:latin typeface="Calibri"/>
              </a:rPr>
              <a:t>Manoel Antonio dos Santos</a:t>
            </a:r>
            <a:endParaRPr/>
          </a:p>
          <a:p>
            <a:pPr>
              <a:lnSpc>
                <a:spcPct val="80000"/>
              </a:lnSpc>
            </a:pPr>
            <a:r>
              <a:rPr i="1" lang="pt-BR" sz="2200">
                <a:solidFill>
                  <a:srgbClr val="ffffff"/>
                </a:solidFill>
                <a:latin typeface="Calibri"/>
              </a:rPr>
              <a:t>Diretor Jurídico</a:t>
            </a:r>
            <a:endParaRPr/>
          </a:p>
          <a:p>
            <a:pPr>
              <a:lnSpc>
                <a:spcPct val="80000"/>
              </a:lnSpc>
            </a:pPr>
            <a:r>
              <a:rPr i="1" lang="pt-BR" sz="2200">
                <a:solidFill>
                  <a:srgbClr val="ffffff"/>
                </a:solidFill>
                <a:latin typeface="Calibri"/>
              </a:rPr>
              <a:t>ABES</a:t>
            </a:r>
            <a:endParaRPr/>
          </a:p>
        </p:txBody>
      </p:sp>
      <p:sp>
        <p:nvSpPr>
          <p:cNvPr id="159" name="CustomShape 8"/>
          <p:cNvSpPr/>
          <p:nvPr/>
        </p:nvSpPr>
        <p:spPr>
          <a:xfrm>
            <a:off x="1362240" y="571680"/>
            <a:ext cx="6700320" cy="4266360"/>
          </a:xfrm>
          <a:prstGeom prst="rect">
            <a:avLst/>
          </a:prstGeom>
          <a:noFill/>
          <a:ln>
            <a:noFill/>
          </a:ln>
        </p:spPr>
        <p:txBody>
          <a:bodyPr lIns="0" rIns="0" tIns="0" bIns="0"/>
          <a:p>
            <a:pPr algn="ctr">
              <a:lnSpc>
                <a:spcPct val="100000"/>
              </a:lnSpc>
            </a:pPr>
            <a:endParaRPr/>
          </a:p>
          <a:p>
            <a:pPr algn="ctr">
              <a:lnSpc>
                <a:spcPct val="100000"/>
              </a:lnSpc>
            </a:pPr>
            <a:r>
              <a:rPr lang="pt-BR" sz="2800">
                <a:solidFill>
                  <a:srgbClr val="ffffff"/>
                </a:solidFill>
                <a:latin typeface="Lucida Sans"/>
              </a:rPr>
              <a:t>AUDIÊNCIA PÚBLICA</a:t>
            </a:r>
            <a:endParaRPr/>
          </a:p>
          <a:p>
            <a:pPr algn="ctr">
              <a:lnSpc>
                <a:spcPct val="100000"/>
              </a:lnSpc>
            </a:pPr>
            <a:r>
              <a:rPr lang="pt-BR" sz="2800">
                <a:solidFill>
                  <a:srgbClr val="ffffff"/>
                </a:solidFill>
                <a:latin typeface="Lucida Sans"/>
              </a:rPr>
              <a:t>COMISSÃO DE DESENVOLVIMENTO, INDÚSTRIA E COMÉRCIO DA CÂMARA FEDERAL:</a:t>
            </a:r>
            <a:endParaRPr/>
          </a:p>
          <a:p>
            <a:pPr algn="ctr">
              <a:lnSpc>
                <a:spcPct val="100000"/>
              </a:lnSpc>
            </a:pPr>
            <a:endParaRPr/>
          </a:p>
          <a:p>
            <a:pPr algn="ctr">
              <a:lnSpc>
                <a:spcPct val="100000"/>
              </a:lnSpc>
            </a:pPr>
            <a:r>
              <a:rPr lang="pt-BR" sz="2800">
                <a:solidFill>
                  <a:srgbClr val="ffffff"/>
                </a:solidFill>
                <a:latin typeface="Lucida Sans"/>
              </a:rPr>
              <a:t>PROJETO DE LEI COMPLEMENTAR (PLP) 366/2013</a:t>
            </a:r>
            <a:endParaRPr/>
          </a:p>
          <a:p>
            <a:pPr algn="ctr">
              <a:lnSpc>
                <a:spcPct val="100000"/>
              </a:lnSpc>
            </a:pPr>
            <a:endParaRPr/>
          </a:p>
          <a:p>
            <a:pPr algn="ctr">
              <a:lnSpc>
                <a:spcPct val="100000"/>
              </a:lnSpc>
            </a:pPr>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CustomShape 1"/>
          <p:cNvSpPr/>
          <p:nvPr/>
        </p:nvSpPr>
        <p:spPr>
          <a:xfrm>
            <a:off x="2988000" y="0"/>
            <a:ext cx="5867640" cy="6977520"/>
          </a:xfrm>
          <a:prstGeom prst="rect">
            <a:avLst/>
          </a:prstGeom>
          <a:noFill/>
          <a:ln>
            <a:noFill/>
          </a:ln>
        </p:spPr>
        <p:txBody>
          <a:bodyPr lIns="90000" rIns="90000" tIns="45000" bIns="45000"/>
          <a:p>
            <a:pPr algn="ctr">
              <a:lnSpc>
                <a:spcPct val="100000"/>
              </a:lnSpc>
            </a:pPr>
            <a:r>
              <a:rPr lang="pt-BR" sz="2400">
                <a:solidFill>
                  <a:srgbClr val="000000"/>
                </a:solidFill>
                <a:latin typeface="Trebuchet MS"/>
              </a:rPr>
              <a:t>COMPUTAÇÃO NAS NUVENS:</a:t>
            </a:r>
            <a:endParaRPr/>
          </a:p>
          <a:p>
            <a:pPr algn="ctr">
              <a:lnSpc>
                <a:spcPct val="100000"/>
              </a:lnSpc>
            </a:pPr>
            <a:r>
              <a:rPr lang="pt-BR" sz="2800">
                <a:solidFill>
                  <a:srgbClr val="000000"/>
                </a:solidFill>
                <a:latin typeface="Trebuchet MS"/>
              </a:rPr>
              <a:t>EXEMPLO DE CONTRATO</a:t>
            </a:r>
            <a:endParaRPr/>
          </a:p>
          <a:p>
            <a:pPr algn="ctr">
              <a:lnSpc>
                <a:spcPct val="100000"/>
              </a:lnSpc>
            </a:pPr>
            <a:r>
              <a:rPr b="1" i="1" lang="pt-BR" sz="2800" u="sng">
                <a:solidFill>
                  <a:srgbClr val="ff0000"/>
                </a:solidFill>
                <a:latin typeface="Trebuchet MS"/>
              </a:rPr>
              <a:t>PECADO: não define preço dos serviços de Atualização e Suporte</a:t>
            </a:r>
            <a:endParaRPr/>
          </a:p>
          <a:p>
            <a:pPr algn="ctr">
              <a:lnSpc>
                <a:spcPct val="100000"/>
              </a:lnSpc>
            </a:pPr>
            <a:endParaRPr/>
          </a:p>
          <a:p>
            <a:pPr>
              <a:lnSpc>
                <a:spcPct val="100000"/>
              </a:lnSpc>
            </a:pPr>
            <a:r>
              <a:rPr i="1" lang="pt-BR" sz="2400" u="sng">
                <a:solidFill>
                  <a:srgbClr val="000000"/>
                </a:solidFill>
                <a:latin typeface="Trebuchet MS"/>
              </a:rPr>
              <a:t>Suprir a CONTRATANTE com</a:t>
            </a:r>
            <a:r>
              <a:rPr lang="pt-BR" sz="2400">
                <a:solidFill>
                  <a:srgbClr val="000000"/>
                </a:solidFill>
                <a:latin typeface="Trebuchet MS"/>
              </a:rPr>
              <a:t>: </a:t>
            </a:r>
            <a:endParaRPr/>
          </a:p>
          <a:p>
            <a:pPr>
              <a:lnSpc>
                <a:spcPct val="100000"/>
              </a:lnSpc>
              <a:buFont typeface="Arial"/>
              <a:buChar char="•"/>
            </a:pPr>
            <a:r>
              <a:rPr lang="pt-BR" sz="2400">
                <a:solidFill>
                  <a:srgbClr val="000000"/>
                </a:solidFill>
                <a:latin typeface="Trebuchet MS"/>
              </a:rPr>
              <a:t>a reinstalação do Sistema e orientação técnica, junto à área de informática</a:t>
            </a:r>
            <a:endParaRPr/>
          </a:p>
          <a:p>
            <a:pPr>
              <a:lnSpc>
                <a:spcPct val="100000"/>
              </a:lnSpc>
              <a:buFont typeface="Arial"/>
              <a:buChar char="•"/>
            </a:pPr>
            <a:r>
              <a:rPr lang="pt-BR" sz="2400">
                <a:solidFill>
                  <a:srgbClr val="000000"/>
                </a:solidFill>
                <a:latin typeface="Trebuchet MS"/>
              </a:rPr>
              <a:t> </a:t>
            </a:r>
            <a:r>
              <a:rPr lang="pt-BR" sz="2400">
                <a:solidFill>
                  <a:srgbClr val="000000"/>
                </a:solidFill>
                <a:latin typeface="Trebuchet MS"/>
              </a:rPr>
              <a:t>serviços de suporte técnico via telefone (hot-line), página na WEB e e-mails</a:t>
            </a:r>
            <a:endParaRPr/>
          </a:p>
          <a:p>
            <a:pPr>
              <a:lnSpc>
                <a:spcPct val="100000"/>
              </a:lnSpc>
              <a:buFont typeface="Arial"/>
              <a:buChar char="•"/>
            </a:pPr>
            <a:r>
              <a:rPr lang="pt-BR" sz="2400">
                <a:solidFill>
                  <a:srgbClr val="000000"/>
                </a:solidFill>
                <a:latin typeface="Trebuchet MS"/>
              </a:rPr>
              <a:t>providências para alterar o Sistema, quando ocorrerem alterações legais que influam nas funções do sistema.</a:t>
            </a:r>
            <a:endParaRPr/>
          </a:p>
          <a:p>
            <a:pPr>
              <a:lnSpc>
                <a:spcPct val="100000"/>
              </a:lnSpc>
              <a:buFont typeface="Arial"/>
              <a:buChar char="•"/>
            </a:pPr>
            <a:r>
              <a:rPr lang="pt-BR" sz="2400">
                <a:solidFill>
                  <a:srgbClr val="000000"/>
                </a:solidFill>
                <a:latin typeface="Trebuchet MS"/>
              </a:rPr>
              <a:t>novas versões do sistema com atualizações tecnológicas</a:t>
            </a:r>
            <a:endParaRPr/>
          </a:p>
          <a:p>
            <a:pPr algn="ctr">
              <a:lnSpc>
                <a:spcPct val="100000"/>
              </a:lnSpc>
            </a:pPr>
            <a:endParaRPr/>
          </a:p>
        </p:txBody>
      </p:sp>
      <p:pic>
        <p:nvPicPr>
          <p:cNvPr id="161" name="Picture 2" descr=""/>
          <p:cNvPicPr/>
          <p:nvPr/>
        </p:nvPicPr>
        <p:blipFill>
          <a:blip r:embed="rId1"/>
          <a:stretch>
            <a:fillRect/>
          </a:stretch>
        </p:blipFill>
        <p:spPr>
          <a:xfrm>
            <a:off x="0" y="0"/>
            <a:ext cx="9143640" cy="6857640"/>
          </a:xfrm>
          <a:prstGeom prst="rect">
            <a:avLst/>
          </a:prstGeom>
          <a:ln>
            <a:noFill/>
          </a:ln>
        </p:spPr>
      </p:pic>
      <p:pic>
        <p:nvPicPr>
          <p:cNvPr id="162" name="Picture 3" descr=""/>
          <p:cNvPicPr/>
          <p:nvPr/>
        </p:nvPicPr>
        <p:blipFill>
          <a:blip r:embed="rId2"/>
          <a:stretch>
            <a:fillRect/>
          </a:stretch>
        </p:blipFill>
        <p:spPr>
          <a:xfrm>
            <a:off x="0" y="0"/>
            <a:ext cx="9143640" cy="6857640"/>
          </a:xfrm>
          <a:prstGeom prst="rect">
            <a:avLst/>
          </a:prstGeom>
          <a:ln>
            <a:noFill/>
          </a:ln>
        </p:spPr>
      </p:pic>
      <p:pic>
        <p:nvPicPr>
          <p:cNvPr id="163" name="Picture 4" descr=""/>
          <p:cNvPicPr/>
          <p:nvPr/>
        </p:nvPicPr>
        <p:blipFill>
          <a:blip r:embed="rId3"/>
          <a:srcRect l="0" t="0" r="80708" b="27937"/>
          <a:stretch>
            <a:fillRect/>
          </a:stretch>
        </p:blipFill>
        <p:spPr>
          <a:xfrm>
            <a:off x="0" y="0"/>
            <a:ext cx="1763280" cy="4941360"/>
          </a:xfrm>
          <a:prstGeom prst="rect">
            <a:avLst/>
          </a:prstGeom>
          <a:ln>
            <a:noFill/>
          </a:ln>
        </p:spPr>
      </p:pic>
      <p:sp>
        <p:nvSpPr>
          <p:cNvPr id="164" name="CustomShape 2"/>
          <p:cNvSpPr/>
          <p:nvPr/>
        </p:nvSpPr>
        <p:spPr>
          <a:xfrm>
            <a:off x="1403280" y="2300400"/>
            <a:ext cx="2088720" cy="777600"/>
          </a:xfrm>
          <a:prstGeom prst="rect">
            <a:avLst/>
          </a:prstGeom>
          <a:noFill/>
          <a:ln>
            <a:noFill/>
          </a:ln>
        </p:spPr>
        <p:txBody>
          <a:bodyPr lIns="90000" rIns="90000" tIns="45000" bIns="45000" anchor="ctr"/>
          <a:p>
            <a:pPr>
              <a:lnSpc>
                <a:spcPct val="75000"/>
              </a:lnSpc>
            </a:pPr>
            <a:r>
              <a:rPr lang="pt-BR" sz="5400">
                <a:solidFill>
                  <a:srgbClr val="464646"/>
                </a:solidFill>
                <a:latin typeface="Calibri"/>
              </a:rPr>
              <a:t>ABES</a:t>
            </a:r>
            <a:endParaRPr/>
          </a:p>
        </p:txBody>
      </p:sp>
      <p:sp>
        <p:nvSpPr>
          <p:cNvPr id="165" name="CustomShape 3"/>
          <p:cNvSpPr/>
          <p:nvPr/>
        </p:nvSpPr>
        <p:spPr>
          <a:xfrm>
            <a:off x="1380960" y="2949480"/>
            <a:ext cx="3239640" cy="699840"/>
          </a:xfrm>
          <a:prstGeom prst="rect">
            <a:avLst/>
          </a:prstGeom>
          <a:noFill/>
          <a:ln>
            <a:noFill/>
          </a:ln>
        </p:spPr>
        <p:txBody>
          <a:bodyPr lIns="90000" rIns="90000" tIns="45000" bIns="45000"/>
          <a:p>
            <a:pPr>
              <a:lnSpc>
                <a:spcPct val="100000"/>
              </a:lnSpc>
            </a:pPr>
            <a:r>
              <a:rPr lang="pt-BR" sz="4000">
                <a:solidFill>
                  <a:srgbClr val="cd003c"/>
                </a:solidFill>
                <a:latin typeface="Calibri"/>
              </a:rPr>
              <a:t>0800 11 00 39</a:t>
            </a:r>
            <a:endParaRPr/>
          </a:p>
        </p:txBody>
      </p:sp>
      <p:pic>
        <p:nvPicPr>
          <p:cNvPr id="166" name="Picture 9" descr=""/>
          <p:cNvPicPr/>
          <p:nvPr/>
        </p:nvPicPr>
        <p:blipFill>
          <a:blip r:embed="rId4"/>
          <a:srcRect l="1677200" t="2212666" r="0" b="-133"/>
          <a:stretch>
            <a:fillRect/>
          </a:stretch>
        </p:blipFill>
        <p:spPr>
          <a:xfrm>
            <a:off x="5796000" y="5734080"/>
            <a:ext cx="3347640" cy="1123560"/>
          </a:xfrm>
          <a:prstGeom prst="rect">
            <a:avLst/>
          </a:prstGeom>
          <a:ln>
            <a:noFill/>
          </a:ln>
        </p:spPr>
      </p:pic>
      <p:sp>
        <p:nvSpPr>
          <p:cNvPr id="167" name="CustomShape 4"/>
          <p:cNvSpPr/>
          <p:nvPr/>
        </p:nvSpPr>
        <p:spPr>
          <a:xfrm>
            <a:off x="1403280" y="3591000"/>
            <a:ext cx="3673080" cy="333720"/>
          </a:xfrm>
          <a:prstGeom prst="rect">
            <a:avLst/>
          </a:prstGeom>
          <a:noFill/>
          <a:ln>
            <a:noFill/>
          </a:ln>
        </p:spPr>
        <p:txBody>
          <a:bodyPr lIns="90000" rIns="90000" tIns="45000" bIns="45000"/>
          <a:p>
            <a:pPr>
              <a:lnSpc>
                <a:spcPct val="100000"/>
              </a:lnSpc>
            </a:pPr>
            <a:r>
              <a:rPr lang="pt-BR" sz="1600">
                <a:solidFill>
                  <a:srgbClr val="cd003c"/>
                </a:solidFill>
                <a:latin typeface="Calibri"/>
              </a:rPr>
              <a:t>http://www.antipiratariaemfoco.org.br</a:t>
            </a:r>
            <a:endParaRPr/>
          </a:p>
        </p:txBody>
      </p:sp>
      <p:pic>
        <p:nvPicPr>
          <p:cNvPr id="168" name="Imagem 14" descr=""/>
          <p:cNvPicPr/>
          <p:nvPr/>
        </p:nvPicPr>
        <p:blipFill>
          <a:blip r:embed="rId5"/>
          <a:stretch>
            <a:fillRect/>
          </a:stretch>
        </p:blipFill>
        <p:spPr>
          <a:xfrm>
            <a:off x="2046240" y="5013360"/>
            <a:ext cx="1844280" cy="428400"/>
          </a:xfrm>
          <a:prstGeom prst="rect">
            <a:avLst/>
          </a:prstGeom>
          <a:ln>
            <a:noFill/>
          </a:ln>
        </p:spPr>
      </p:pic>
      <p:pic>
        <p:nvPicPr>
          <p:cNvPr id="169" name="Imagem 15" descr=""/>
          <p:cNvPicPr/>
          <p:nvPr/>
        </p:nvPicPr>
        <p:blipFill>
          <a:blip r:embed="rId6"/>
          <a:stretch>
            <a:fillRect/>
          </a:stretch>
        </p:blipFill>
        <p:spPr>
          <a:xfrm>
            <a:off x="1332000" y="5584680"/>
            <a:ext cx="3352320" cy="713880"/>
          </a:xfrm>
          <a:prstGeom prst="rect">
            <a:avLst/>
          </a:prstGeom>
          <a:ln>
            <a:noFill/>
          </a:ln>
        </p:spPr>
      </p:pic>
      <p:pic>
        <p:nvPicPr>
          <p:cNvPr id="170" name="Picture 16" descr=""/>
          <p:cNvPicPr/>
          <p:nvPr/>
        </p:nvPicPr>
        <p:blipFill>
          <a:blip r:embed="rId7"/>
          <a:srcRect l="0" t="0" r="35866" b="24687"/>
          <a:stretch>
            <a:fillRect/>
          </a:stretch>
        </p:blipFill>
        <p:spPr>
          <a:xfrm>
            <a:off x="0" y="0"/>
            <a:ext cx="4906440" cy="3884400"/>
          </a:xfrm>
          <a:prstGeom prst="rect">
            <a:avLst/>
          </a:prstGeom>
          <a:ln>
            <a:noFill/>
          </a:ln>
        </p:spPr>
      </p:pic>
      <p:pic>
        <p:nvPicPr>
          <p:cNvPr id="171" name="Picture 8" descr=""/>
          <p:cNvPicPr/>
          <p:nvPr/>
        </p:nvPicPr>
        <p:blipFill>
          <a:blip r:embed="rId8"/>
          <a:srcRect l="0" t="0" r="0" b="14199"/>
          <a:stretch>
            <a:fillRect/>
          </a:stretch>
        </p:blipFill>
        <p:spPr>
          <a:xfrm>
            <a:off x="-36360" y="5823000"/>
            <a:ext cx="9180000" cy="1034640"/>
          </a:xfrm>
          <a:prstGeom prst="rect">
            <a:avLst/>
          </a:prstGeom>
          <a:ln>
            <a:noFill/>
          </a:ln>
        </p:spPr>
      </p:pic>
      <p:sp>
        <p:nvSpPr>
          <p:cNvPr id="172" name="CustomShape 5"/>
          <p:cNvSpPr/>
          <p:nvPr/>
        </p:nvSpPr>
        <p:spPr>
          <a:xfrm>
            <a:off x="2211120" y="36360"/>
            <a:ext cx="3073680" cy="592920"/>
          </a:xfrm>
          <a:prstGeom prst="rect">
            <a:avLst/>
          </a:prstGeom>
          <a:noFill/>
          <a:ln>
            <a:noFill/>
          </a:ln>
        </p:spPr>
        <p:txBody>
          <a:bodyPr wrap="none" lIns="90000" rIns="90000" tIns="45000" bIns="45000"/>
          <a:p>
            <a:pPr>
              <a:lnSpc>
                <a:spcPct val="100000"/>
              </a:lnSpc>
            </a:pPr>
            <a:r>
              <a:rPr b="1" lang="pt-BR" sz="3300">
                <a:solidFill>
                  <a:srgbClr val="000000"/>
                </a:solidFill>
                <a:latin typeface="Corbel"/>
              </a:rPr>
              <a:t>Plantão Jurídico</a:t>
            </a:r>
            <a:endParaRPr/>
          </a:p>
        </p:txBody>
      </p:sp>
      <p:pic>
        <p:nvPicPr>
          <p:cNvPr id="173" name="Picture 26" descr=""/>
          <p:cNvPicPr/>
          <p:nvPr/>
        </p:nvPicPr>
        <p:blipFill>
          <a:blip r:embed="rId9"/>
          <a:srcRect l="66538" t="70990" r="0" b="0"/>
          <a:stretch>
            <a:fillRect/>
          </a:stretch>
        </p:blipFill>
        <p:spPr>
          <a:xfrm>
            <a:off x="88920" y="6145200"/>
            <a:ext cx="1158480" cy="740880"/>
          </a:xfrm>
          <a:prstGeom prst="rect">
            <a:avLst/>
          </a:prstGeom>
          <a:ln>
            <a:noFill/>
          </a:ln>
        </p:spPr>
      </p:pic>
      <p:sp>
        <p:nvSpPr>
          <p:cNvPr id="174" name="CustomShape 6"/>
          <p:cNvSpPr/>
          <p:nvPr/>
        </p:nvSpPr>
        <p:spPr>
          <a:xfrm rot="20299800">
            <a:off x="252000" y="6360480"/>
            <a:ext cx="732240" cy="268920"/>
          </a:xfrm>
          <a:prstGeom prst="rect">
            <a:avLst/>
          </a:prstGeom>
          <a:solidFill>
            <a:srgbClr val="ffffff"/>
          </a:solidFill>
          <a:ln>
            <a:noFill/>
          </a:ln>
        </p:spPr>
      </p:sp>
      <p:pic>
        <p:nvPicPr>
          <p:cNvPr id="175" name="Picture 28" descr=""/>
          <p:cNvPicPr/>
          <p:nvPr/>
        </p:nvPicPr>
        <p:blipFill>
          <a:blip r:embed="rId10"/>
          <a:stretch>
            <a:fillRect/>
          </a:stretch>
        </p:blipFill>
        <p:spPr>
          <a:xfrm rot="20351400">
            <a:off x="278640" y="6387480"/>
            <a:ext cx="680040" cy="288360"/>
          </a:xfrm>
          <a:prstGeom prst="rect">
            <a:avLst/>
          </a:prstGeom>
          <a:ln>
            <a:noFill/>
          </a:ln>
        </p:spPr>
      </p:pic>
    </p:spTree>
  </p:cSld>
  <p:timing>
    <p:tnLst>
      <p:par>
        <p:cTn id="63" dur="indefinite" restart="never" nodeType="tmRoot">
          <p:childTnLst>
            <p:seq>
              <p:cTn id="64" dur="indefinite" nodeType="mainSeq">
                <p:childTnLst>
                  <p:par>
                    <p:cTn id="65" fill="hold">
                      <p:stCondLst>
                        <p:cond delay="indefinite"/>
                      </p:stCondLst>
                      <p:childTnLst>
                        <p:par>
                          <p:cTn id="66" fill="hold">
                            <p:stCondLst>
                              <p:cond delay="0"/>
                            </p:stCondLst>
                            <p:childTnLst>
                              <p:par>
                                <p:cTn id="67" nodeType="afterEffect" fill="hold" presetClass="entr" presetID="22" presetSubtype="8">
                                  <p:stCondLst>
                                    <p:cond delay="0"/>
                                  </p:stCondLst>
                                  <p:childTnLst>
                                    <p:set>
                                      <p:cBhvr>
                                        <p:cTn id="68" dur="1" fill="hold">
                                          <p:stCondLst>
                                            <p:cond delay="0"/>
                                          </p:stCondLst>
                                        </p:cTn>
                                        <p:tgtEl>
                                          <p:spTgt spid="162"/>
                                        </p:tgtEl>
                                        <p:attrNameLst>
                                          <p:attrName>style.visibility</p:attrName>
                                        </p:attrNameLst>
                                      </p:cBhvr>
                                      <p:to>
                                        <p:strVal val="visible"/>
                                      </p:to>
                                    </p:set>
                                    <p:animEffect filter="wipe(left)" transition="in">
                                      <p:cBhvr additive="repl">
                                        <p:cTn id="69" dur="500"/>
                                        <p:tgtEl>
                                          <p:spTgt spid="162"/>
                                        </p:tgtEl>
                                      </p:cBhvr>
                                    </p:animEffect>
                                  </p:childTnLst>
                                </p:cTn>
                              </p:par>
                            </p:childTnLst>
                          </p:cTn>
                        </p:par>
                        <p:par>
                          <p:cTn id="70" fill="hold">
                            <p:stCondLst>
                              <p:cond delay="500"/>
                            </p:stCondLst>
                            <p:childTnLst>
                              <p:par>
                                <p:cTn id="71" nodeType="afterEffect" fill="hold" presetClass="entr" presetID="10">
                                  <p:stCondLst>
                                    <p:cond delay="0"/>
                                  </p:stCondLst>
                                  <p:childTnLst>
                                    <p:set>
                                      <p:cBhvr>
                                        <p:cTn id="72" dur="1" fill="hold">
                                          <p:stCondLst>
                                            <p:cond delay="0"/>
                                          </p:stCondLst>
                                        </p:cTn>
                                        <p:tgtEl>
                                          <p:spTgt spid="163"/>
                                        </p:tgtEl>
                                        <p:attrNameLst>
                                          <p:attrName>style.visibility</p:attrName>
                                        </p:attrNameLst>
                                      </p:cBhvr>
                                      <p:to>
                                        <p:strVal val="visible"/>
                                      </p:to>
                                    </p:set>
                                    <p:animEffect filter="fade" transition="in">
                                      <p:cBhvr additive="repl">
                                        <p:cTn id="73" dur="500"/>
                                        <p:tgtEl>
                                          <p:spTgt spid="163"/>
                                        </p:tgtEl>
                                      </p:cBhvr>
                                    </p:animEffect>
                                  </p:childTnLst>
                                </p:cTn>
                              </p:par>
                              <p:par>
                                <p:cTn id="74" nodeType="withEffect" fill="hold" presetClass="entr" presetID="10">
                                  <p:stCondLst>
                                    <p:cond delay="0"/>
                                  </p:stCondLst>
                                  <p:childTnLst>
                                    <p:set>
                                      <p:cBhvr>
                                        <p:cTn id="75" dur="1" fill="hold">
                                          <p:stCondLst>
                                            <p:cond delay="0"/>
                                          </p:stCondLst>
                                        </p:cTn>
                                        <p:tgtEl>
                                          <p:spTgt spid="164"/>
                                        </p:tgtEl>
                                        <p:attrNameLst>
                                          <p:attrName>style.visibility</p:attrName>
                                        </p:attrNameLst>
                                      </p:cBhvr>
                                      <p:to>
                                        <p:strVal val="visible"/>
                                      </p:to>
                                    </p:set>
                                    <p:animEffect filter="fade" transition="in">
                                      <p:cBhvr additive="repl">
                                        <p:cTn id="76" dur="500"/>
                                        <p:tgtEl>
                                          <p:spTgt spid="164"/>
                                        </p:tgtEl>
                                      </p:cBhvr>
                                    </p:animEffect>
                                  </p:childTnLst>
                                </p:cTn>
                              </p:par>
                              <p:par>
                                <p:cTn id="77" nodeType="withEffect" fill="hold" presetClass="entr" presetID="10">
                                  <p:stCondLst>
                                    <p:cond delay="0"/>
                                  </p:stCondLst>
                                  <p:childTnLst>
                                    <p:set>
                                      <p:cBhvr>
                                        <p:cTn id="78" dur="1" fill="hold">
                                          <p:stCondLst>
                                            <p:cond delay="0"/>
                                          </p:stCondLst>
                                        </p:cTn>
                                        <p:tgtEl>
                                          <p:spTgt spid="165"/>
                                        </p:tgtEl>
                                        <p:attrNameLst>
                                          <p:attrName>style.visibility</p:attrName>
                                        </p:attrNameLst>
                                      </p:cBhvr>
                                      <p:to>
                                        <p:strVal val="visible"/>
                                      </p:to>
                                    </p:set>
                                    <p:animEffect filter="fade" transition="in">
                                      <p:cBhvr additive="repl">
                                        <p:cTn id="79" dur="500"/>
                                        <p:tgtEl>
                                          <p:spTgt spid="165"/>
                                        </p:tgtEl>
                                      </p:cBhvr>
                                    </p:animEffect>
                                  </p:childTnLst>
                                </p:cTn>
                              </p:par>
                              <p:par>
                                <p:cTn id="80" nodeType="withEffect" fill="hold" presetClass="entr" presetID="10">
                                  <p:stCondLst>
                                    <p:cond delay="0"/>
                                  </p:stCondLst>
                                  <p:childTnLst>
                                    <p:set>
                                      <p:cBhvr>
                                        <p:cTn id="81" dur="1" fill="hold">
                                          <p:stCondLst>
                                            <p:cond delay="0"/>
                                          </p:stCondLst>
                                        </p:cTn>
                                        <p:tgtEl>
                                          <p:spTgt spid="167"/>
                                        </p:tgtEl>
                                        <p:attrNameLst>
                                          <p:attrName>style.visibility</p:attrName>
                                        </p:attrNameLst>
                                      </p:cBhvr>
                                      <p:to>
                                        <p:strVal val="visible"/>
                                      </p:to>
                                    </p:set>
                                    <p:animEffect filter="fade" transition="in">
                                      <p:cBhvr additive="repl">
                                        <p:cTn id="82" dur="500"/>
                                        <p:tgtEl>
                                          <p:spTgt spid="1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CustomShape 1"/>
          <p:cNvSpPr/>
          <p:nvPr/>
        </p:nvSpPr>
        <p:spPr>
          <a:xfrm>
            <a:off x="2988000" y="188640"/>
            <a:ext cx="6155640" cy="5637600"/>
          </a:xfrm>
          <a:prstGeom prst="rect">
            <a:avLst/>
          </a:prstGeom>
          <a:noFill/>
          <a:ln>
            <a:noFill/>
          </a:ln>
        </p:spPr>
        <p:txBody>
          <a:bodyPr lIns="90000" rIns="90000" tIns="45000" bIns="45000"/>
          <a:p>
            <a:pPr>
              <a:lnSpc>
                <a:spcPct val="100000"/>
              </a:lnSpc>
            </a:pPr>
            <a:r>
              <a:rPr b="1" lang="pt-BR" sz="2800">
                <a:solidFill>
                  <a:srgbClr val="000000"/>
                </a:solidFill>
                <a:latin typeface="Arial"/>
              </a:rPr>
              <a:t>ARTIGO 8-A - Caput e § 1º </a:t>
            </a:r>
            <a:r>
              <a:rPr b="1" lang="pt-BR" sz="2800">
                <a:solidFill>
                  <a:srgbClr val="ff0000"/>
                </a:solidFill>
                <a:latin typeface="Arial"/>
              </a:rPr>
              <a:t>está Ok</a:t>
            </a:r>
            <a:endParaRPr/>
          </a:p>
          <a:p>
            <a:pPr>
              <a:lnSpc>
                <a:spcPct val="100000"/>
              </a:lnSpc>
            </a:pPr>
            <a:r>
              <a:rPr lang="pt-BR" sz="2400">
                <a:solidFill>
                  <a:srgbClr val="000000"/>
                </a:solidFill>
                <a:latin typeface="Trebuchet MS"/>
              </a:rPr>
              <a:t>“</a:t>
            </a:r>
            <a:r>
              <a:rPr lang="pt-BR" sz="2400">
                <a:solidFill>
                  <a:srgbClr val="000000"/>
                </a:solidFill>
                <a:latin typeface="Trebuchet MS"/>
              </a:rPr>
              <a:t>Art. 8º-A. A alíquota mínima do Imposto Sobre Serviços de Qualquer Natureza é de 2% (dois por cento). </a:t>
            </a:r>
            <a:endParaRPr/>
          </a:p>
          <a:p>
            <a:pPr>
              <a:lnSpc>
                <a:spcPct val="100000"/>
              </a:lnSpc>
            </a:pPr>
            <a:r>
              <a:rPr lang="pt-BR" sz="2400">
                <a:solidFill>
                  <a:srgbClr val="000000"/>
                </a:solidFill>
                <a:latin typeface="Trebuchet MS"/>
              </a:rPr>
              <a:t>§ 1º O imposto não será objeto de concessão de isenções, incentivos e benefícios tributários ou financeiros, inclusive de redução de base de cálculo ou de crédito presumido ou outorgado, ou qualquer outra forma que resulte, direta ou indiretamente, em uma carga tributária menor que a decorrente da aplicação da alíquota mínima estabelecida no </a:t>
            </a:r>
            <a:r>
              <a:rPr b="1" lang="pt-BR" sz="2400">
                <a:solidFill>
                  <a:srgbClr val="000000"/>
                </a:solidFill>
                <a:latin typeface="Trebuchet MS"/>
              </a:rPr>
              <a:t>caput</a:t>
            </a:r>
            <a:r>
              <a:rPr lang="pt-BR" sz="2400">
                <a:solidFill>
                  <a:srgbClr val="000000"/>
                </a:solidFill>
                <a:latin typeface="Trebuchet MS"/>
              </a:rPr>
              <a:t>, exceto para os serviços a que se referem os subitens 7.02, 7.05 e 16.01 da lista anexa. </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CustomShape 1"/>
          <p:cNvSpPr/>
          <p:nvPr/>
        </p:nvSpPr>
        <p:spPr>
          <a:xfrm>
            <a:off x="2988000" y="188640"/>
            <a:ext cx="6155640" cy="5271120"/>
          </a:xfrm>
          <a:prstGeom prst="rect">
            <a:avLst/>
          </a:prstGeom>
          <a:noFill/>
          <a:ln>
            <a:noFill/>
          </a:ln>
        </p:spPr>
        <p:txBody>
          <a:bodyPr lIns="90000" rIns="90000" tIns="45000" bIns="45000"/>
          <a:p>
            <a:pPr>
              <a:lnSpc>
                <a:spcPct val="100000"/>
              </a:lnSpc>
            </a:pPr>
            <a:r>
              <a:rPr b="1" lang="pt-BR" sz="2800">
                <a:solidFill>
                  <a:srgbClr val="000000"/>
                </a:solidFill>
                <a:latin typeface="Arial"/>
              </a:rPr>
              <a:t>ARTIGO 8-A -  § 2º- </a:t>
            </a:r>
            <a:r>
              <a:rPr b="1" lang="pt-BR" sz="2800">
                <a:solidFill>
                  <a:srgbClr val="ff0000"/>
                </a:solidFill>
                <a:latin typeface="Arial"/>
              </a:rPr>
              <a:t>Aponta para parágrafo inexistente -</a:t>
            </a:r>
            <a:endParaRPr/>
          </a:p>
          <a:p>
            <a:pPr>
              <a:lnSpc>
                <a:spcPct val="100000"/>
              </a:lnSpc>
            </a:pPr>
            <a:endParaRPr/>
          </a:p>
          <a:p>
            <a:pPr>
              <a:lnSpc>
                <a:spcPct val="100000"/>
              </a:lnSpc>
            </a:pPr>
            <a:r>
              <a:rPr lang="pt-BR" sz="2400">
                <a:solidFill>
                  <a:srgbClr val="000000"/>
                </a:solidFill>
                <a:latin typeface="Trebuchet MS"/>
              </a:rPr>
              <a:t>“</a:t>
            </a:r>
            <a:r>
              <a:rPr lang="pt-BR" sz="2400">
                <a:solidFill>
                  <a:srgbClr val="000000"/>
                </a:solidFill>
                <a:latin typeface="Trebuchet MS"/>
              </a:rPr>
              <a:t>§ 2º É nula a lei ou ato do Município ou do Distrito Federal que não respeite as disposições deste artigo, </a:t>
            </a:r>
            <a:r>
              <a:rPr b="1" i="1" lang="pt-BR" sz="3200" u="sng">
                <a:solidFill>
                  <a:srgbClr val="ff0000"/>
                </a:solidFill>
                <a:latin typeface="Trebuchet MS"/>
              </a:rPr>
              <a:t>aplicando-se a regra do § 4º do art. 3º </a:t>
            </a:r>
            <a:r>
              <a:rPr lang="pt-BR" sz="2400">
                <a:solidFill>
                  <a:srgbClr val="000000"/>
                </a:solidFill>
                <a:latin typeface="Trebuchet MS"/>
              </a:rPr>
              <a:t>desta Lei Complementar, com a alíquota mínima prevista no </a:t>
            </a:r>
            <a:r>
              <a:rPr b="1" lang="pt-BR" sz="2400">
                <a:solidFill>
                  <a:srgbClr val="000000"/>
                </a:solidFill>
                <a:latin typeface="Trebuchet MS"/>
              </a:rPr>
              <a:t>caput </a:t>
            </a:r>
            <a:r>
              <a:rPr lang="pt-BR" sz="2400">
                <a:solidFill>
                  <a:srgbClr val="000000"/>
                </a:solidFill>
                <a:latin typeface="Trebuchet MS"/>
              </a:rPr>
              <a:t>deste artigo no caso de serviço prestado a tomador ou intermediário localizado em Município diverso daquele onde está localizado o prestador do serviço.</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CustomShape 1"/>
          <p:cNvSpPr/>
          <p:nvPr/>
        </p:nvSpPr>
        <p:spPr>
          <a:xfrm>
            <a:off x="2988000" y="208080"/>
            <a:ext cx="6155640" cy="6734160"/>
          </a:xfrm>
          <a:prstGeom prst="rect">
            <a:avLst/>
          </a:prstGeom>
          <a:noFill/>
          <a:ln>
            <a:noFill/>
          </a:ln>
        </p:spPr>
        <p:txBody>
          <a:bodyPr lIns="90000" rIns="90000" tIns="45000" bIns="45000"/>
          <a:p>
            <a:pPr>
              <a:lnSpc>
                <a:spcPct val="100000"/>
              </a:lnSpc>
            </a:pPr>
            <a:r>
              <a:rPr b="1" lang="pt-BR" sz="2400">
                <a:solidFill>
                  <a:srgbClr val="000000"/>
                </a:solidFill>
                <a:latin typeface="Arial"/>
              </a:rPr>
              <a:t>REDAÇÃO DO  § 4º ao Art 3º vindo do  Senado dizia</a:t>
            </a:r>
            <a:r>
              <a:rPr lang="pt-BR" sz="2400">
                <a:solidFill>
                  <a:srgbClr val="000000"/>
                </a:solidFill>
                <a:latin typeface="Trebuchet MS"/>
              </a:rPr>
              <a:t>:</a:t>
            </a:r>
            <a:endParaRPr/>
          </a:p>
          <a:p>
            <a:pPr>
              <a:lnSpc>
                <a:spcPct val="100000"/>
              </a:lnSpc>
            </a:pPr>
            <a:r>
              <a:rPr lang="pt-BR" sz="2400">
                <a:solidFill>
                  <a:srgbClr val="000000"/>
                </a:solidFill>
                <a:latin typeface="Trebuchet MS"/>
              </a:rPr>
              <a:t> “</a:t>
            </a:r>
            <a:r>
              <a:rPr i="1" lang="pt-BR" sz="2400">
                <a:solidFill>
                  <a:srgbClr val="000000"/>
                </a:solidFill>
                <a:latin typeface="Trebuchet MS"/>
              </a:rPr>
              <a:t>§ 4º Na hipótese do descumprimento do caput ou do § 1º, ambos do art. 8º-A desta Lei Complementar, o imposto será devido no local do estabelecimento do tomador ou intermediário do serviço ou, na falta de estabelecimento, onde ele estiver domiciliado.”  </a:t>
            </a:r>
            <a:r>
              <a:rPr b="1" i="1" lang="pt-BR" sz="2400" u="sng">
                <a:solidFill>
                  <a:srgbClr val="ff0000"/>
                </a:solidFill>
                <a:latin typeface="Trebuchet MS"/>
              </a:rPr>
              <a:t>NOTA</a:t>
            </a:r>
            <a:r>
              <a:rPr b="1" i="1" lang="pt-BR" sz="2400">
                <a:solidFill>
                  <a:srgbClr val="ff0000"/>
                </a:solidFill>
                <a:latin typeface="Trebuchet MS"/>
              </a:rPr>
              <a:t>: não constou do substitutivo apresentado deputado  Guilherme Campos</a:t>
            </a:r>
            <a:endParaRPr/>
          </a:p>
          <a:p>
            <a:pPr>
              <a:lnSpc>
                <a:spcPts val="635"/>
              </a:lnSpc>
            </a:pPr>
            <a:endParaRPr/>
          </a:p>
          <a:p>
            <a:pPr>
              <a:lnSpc>
                <a:spcPct val="100000"/>
              </a:lnSpc>
            </a:pPr>
            <a:r>
              <a:rPr lang="pt-BR" sz="2400">
                <a:solidFill>
                  <a:srgbClr val="000000"/>
                </a:solidFill>
                <a:latin typeface="Trebuchet MS"/>
              </a:rPr>
              <a:t>A responsabilidade tributária acabava sendo atribuída para as empresas tomadoras dos serviços, desonerando da obrigação o principal responsável pela  perda tributária: o município que editou a norma violadora do  “ISS mínimo”</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CustomShape 1"/>
          <p:cNvSpPr/>
          <p:nvPr/>
        </p:nvSpPr>
        <p:spPr>
          <a:xfrm>
            <a:off x="2988000" y="208080"/>
            <a:ext cx="6155640" cy="7160760"/>
          </a:xfrm>
          <a:prstGeom prst="rect">
            <a:avLst/>
          </a:prstGeom>
          <a:noFill/>
          <a:ln>
            <a:noFill/>
          </a:ln>
        </p:spPr>
        <p:txBody>
          <a:bodyPr lIns="90000" rIns="90000" tIns="45000" bIns="45000"/>
          <a:p>
            <a:pPr>
              <a:lnSpc>
                <a:spcPct val="100000"/>
              </a:lnSpc>
            </a:pPr>
            <a:r>
              <a:rPr b="1" lang="pt-BR" sz="2800">
                <a:solidFill>
                  <a:srgbClr val="000000"/>
                </a:solidFill>
                <a:latin typeface="Arial"/>
              </a:rPr>
              <a:t>NOVA REDAÇÃO AO  § 4º do Art 3º</a:t>
            </a:r>
            <a:endParaRPr/>
          </a:p>
          <a:p>
            <a:pPr>
              <a:lnSpc>
                <a:spcPts val="706"/>
              </a:lnSpc>
            </a:pPr>
            <a:endParaRPr/>
          </a:p>
          <a:p>
            <a:pPr>
              <a:lnSpc>
                <a:spcPct val="100000"/>
              </a:lnSpc>
            </a:pPr>
            <a:r>
              <a:rPr lang="pt-BR" sz="2400">
                <a:solidFill>
                  <a:srgbClr val="000000"/>
                </a:solidFill>
                <a:latin typeface="Trebuchet MS"/>
              </a:rPr>
              <a:t>A Federação tem mais de 6.000 Municípios.</a:t>
            </a:r>
            <a:endParaRPr/>
          </a:p>
          <a:p>
            <a:pPr>
              <a:lnSpc>
                <a:spcPts val="706"/>
              </a:lnSpc>
            </a:pPr>
            <a:endParaRPr/>
          </a:p>
          <a:p>
            <a:pPr>
              <a:lnSpc>
                <a:spcPct val="100000"/>
              </a:lnSpc>
            </a:pPr>
            <a:r>
              <a:rPr lang="pt-BR" sz="2400">
                <a:solidFill>
                  <a:srgbClr val="000000"/>
                </a:solidFill>
                <a:latin typeface="Trebuchet MS"/>
              </a:rPr>
              <a:t>Tomadores de serviços, ao pagar cada Nota Fiscal de Serviço deveriam:</a:t>
            </a:r>
            <a:endParaRPr/>
          </a:p>
          <a:p>
            <a:pPr>
              <a:lnSpc>
                <a:spcPts val="706"/>
              </a:lnSpc>
            </a:pPr>
            <a:endParaRPr/>
          </a:p>
          <a:p>
            <a:pPr>
              <a:lnSpc>
                <a:spcPct val="100000"/>
              </a:lnSpc>
            </a:pPr>
            <a:r>
              <a:rPr lang="pt-BR" sz="2400">
                <a:solidFill>
                  <a:srgbClr val="000000"/>
                </a:solidFill>
                <a:latin typeface="Trebuchet MS"/>
              </a:rPr>
              <a:t>(1) Acessar a Legislação atualizada de ISS da </a:t>
            </a:r>
            <a:r>
              <a:rPr lang="pt-BR" sz="2400" u="sng">
                <a:solidFill>
                  <a:srgbClr val="000000"/>
                </a:solidFill>
                <a:latin typeface="Trebuchet MS"/>
              </a:rPr>
              <a:t>cidade onde a NFS foi emitida</a:t>
            </a:r>
            <a:r>
              <a:rPr lang="pt-BR" sz="2400">
                <a:solidFill>
                  <a:srgbClr val="000000"/>
                </a:solidFill>
                <a:latin typeface="Trebuchet MS"/>
              </a:rPr>
              <a:t>;</a:t>
            </a:r>
            <a:endParaRPr/>
          </a:p>
          <a:p>
            <a:pPr>
              <a:lnSpc>
                <a:spcPct val="100000"/>
              </a:lnSpc>
            </a:pPr>
            <a:endParaRPr/>
          </a:p>
          <a:p>
            <a:pPr>
              <a:lnSpc>
                <a:spcPct val="100000"/>
              </a:lnSpc>
            </a:pPr>
            <a:r>
              <a:rPr lang="pt-BR" sz="2400">
                <a:solidFill>
                  <a:srgbClr val="000000"/>
                </a:solidFill>
                <a:latin typeface="Trebuchet MS"/>
              </a:rPr>
              <a:t>(2) Interpretar se essa legislação fere os preceitos do disposto no “caput” ou no § 1º, do art. 8º-A ;</a:t>
            </a:r>
            <a:endParaRPr/>
          </a:p>
          <a:p>
            <a:pPr>
              <a:lnSpc>
                <a:spcPts val="706"/>
              </a:lnSpc>
            </a:pPr>
            <a:endParaRPr/>
          </a:p>
          <a:p>
            <a:pPr>
              <a:lnSpc>
                <a:spcPct val="100000"/>
              </a:lnSpc>
            </a:pPr>
            <a:r>
              <a:rPr lang="pt-BR" sz="2400">
                <a:solidFill>
                  <a:srgbClr val="000000"/>
                </a:solidFill>
                <a:latin typeface="Trebuchet MS"/>
              </a:rPr>
              <a:t>(3) Reter o ISS na fonte e recolher </a:t>
            </a:r>
            <a:endParaRPr/>
          </a:p>
          <a:p>
            <a:pPr>
              <a:lnSpc>
                <a:spcPct val="100000"/>
              </a:lnSpc>
            </a:pPr>
            <a:r>
              <a:rPr lang="pt-BR" sz="2400">
                <a:solidFill>
                  <a:srgbClr val="000000"/>
                </a:solidFill>
                <a:latin typeface="Trebuchet MS"/>
              </a:rPr>
              <a:t>ao Município onde está o tomador; ou</a:t>
            </a:r>
            <a:endParaRPr/>
          </a:p>
          <a:p>
            <a:pPr>
              <a:lnSpc>
                <a:spcPts val="706"/>
              </a:lnSpc>
            </a:pPr>
            <a:endParaRPr/>
          </a:p>
          <a:p>
            <a:pPr>
              <a:lnSpc>
                <a:spcPct val="100000"/>
              </a:lnSpc>
            </a:pPr>
            <a:r>
              <a:rPr lang="pt-BR" sz="2400">
                <a:solidFill>
                  <a:srgbClr val="000000"/>
                </a:solidFill>
                <a:latin typeface="Trebuchet MS"/>
              </a:rPr>
              <a:t>(4) Tornar-se responsável pelo</a:t>
            </a:r>
            <a:endParaRPr/>
          </a:p>
          <a:p>
            <a:pPr>
              <a:lnSpc>
                <a:spcPct val="100000"/>
              </a:lnSpc>
            </a:pPr>
            <a:r>
              <a:rPr lang="pt-BR" sz="2400">
                <a:solidFill>
                  <a:srgbClr val="000000"/>
                </a:solidFill>
                <a:latin typeface="Trebuchet MS"/>
              </a:rPr>
              <a:t>ISS, multas e acréscimos.</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CustomShape 1"/>
          <p:cNvSpPr/>
          <p:nvPr/>
        </p:nvSpPr>
        <p:spPr>
          <a:xfrm>
            <a:off x="2988000" y="208080"/>
            <a:ext cx="6155640" cy="5087520"/>
          </a:xfrm>
          <a:prstGeom prst="rect">
            <a:avLst/>
          </a:prstGeom>
          <a:noFill/>
          <a:ln>
            <a:noFill/>
          </a:ln>
        </p:spPr>
        <p:txBody>
          <a:bodyPr lIns="90000" rIns="90000" tIns="45000" bIns="45000"/>
          <a:p>
            <a:pPr>
              <a:lnSpc>
                <a:spcPct val="100000"/>
              </a:lnSpc>
            </a:pPr>
            <a:r>
              <a:rPr b="1" lang="pt-BR" sz="2800">
                <a:solidFill>
                  <a:srgbClr val="000000"/>
                </a:solidFill>
                <a:latin typeface="Arial"/>
              </a:rPr>
              <a:t>NOVA REDAÇÃO AO  § 4º do Art 3º</a:t>
            </a:r>
            <a:endParaRPr/>
          </a:p>
          <a:p>
            <a:pPr>
              <a:lnSpc>
                <a:spcPts val="706"/>
              </a:lnSpc>
            </a:pPr>
            <a:endParaRPr/>
          </a:p>
          <a:p>
            <a:pPr>
              <a:lnSpc>
                <a:spcPct val="100000"/>
              </a:lnSpc>
            </a:pPr>
            <a:r>
              <a:rPr lang="pt-BR" sz="2400">
                <a:solidFill>
                  <a:srgbClr val="000000"/>
                </a:solidFill>
                <a:latin typeface="Trebuchet MS"/>
              </a:rPr>
              <a:t>Além disso, nos termos do CTN, Lei 5.172/1966:</a:t>
            </a:r>
            <a:endParaRPr/>
          </a:p>
          <a:p>
            <a:pPr>
              <a:lnSpc>
                <a:spcPct val="100000"/>
              </a:lnSpc>
            </a:pPr>
            <a:endParaRPr/>
          </a:p>
          <a:p>
            <a:pPr>
              <a:lnSpc>
                <a:spcPct val="100000"/>
              </a:lnSpc>
            </a:pPr>
            <a:r>
              <a:rPr i="1" lang="pt-BR" sz="2800">
                <a:solidFill>
                  <a:srgbClr val="000000"/>
                </a:solidFill>
                <a:latin typeface="Trebuchet MS"/>
              </a:rPr>
              <a:t>Art. 8º O </a:t>
            </a:r>
            <a:r>
              <a:rPr i="1" lang="pt-BR" sz="2800" u="sng">
                <a:solidFill>
                  <a:srgbClr val="000000"/>
                </a:solidFill>
                <a:latin typeface="Trebuchet MS"/>
              </a:rPr>
              <a:t>não-exercício da competência tributária</a:t>
            </a:r>
            <a:r>
              <a:rPr lang="pt-BR" sz="2800">
                <a:solidFill>
                  <a:srgbClr val="000000"/>
                </a:solidFill>
                <a:latin typeface="Trebuchet MS"/>
              </a:rPr>
              <a:t>  </a:t>
            </a:r>
            <a:r>
              <a:rPr b="1" i="1" lang="pt-BR" sz="2800" u="sng">
                <a:solidFill>
                  <a:srgbClr val="000000"/>
                </a:solidFill>
                <a:latin typeface="Trebuchet MS"/>
              </a:rPr>
              <a:t>NÃO A DEFERE</a:t>
            </a:r>
            <a:r>
              <a:rPr i="1" lang="pt-BR" sz="2800">
                <a:solidFill>
                  <a:srgbClr val="000000"/>
                </a:solidFill>
                <a:latin typeface="Trebuchet MS"/>
              </a:rPr>
              <a:t> </a:t>
            </a:r>
            <a:r>
              <a:rPr i="1" lang="pt-BR" sz="2800" u="sng">
                <a:solidFill>
                  <a:srgbClr val="000000"/>
                </a:solidFill>
                <a:latin typeface="Trebuchet MS"/>
              </a:rPr>
              <a:t>a pessoa </a:t>
            </a:r>
            <a:r>
              <a:rPr i="1" lang="pt-BR" sz="2800">
                <a:solidFill>
                  <a:srgbClr val="000000"/>
                </a:solidFill>
                <a:latin typeface="Trebuchet MS"/>
              </a:rPr>
              <a:t>jurídica de direito público </a:t>
            </a:r>
            <a:r>
              <a:rPr b="1" i="1" lang="pt-BR" sz="2800" u="sng">
                <a:solidFill>
                  <a:srgbClr val="000000"/>
                </a:solidFill>
                <a:latin typeface="Trebuchet MS"/>
              </a:rPr>
              <a:t>diversa</a:t>
            </a:r>
            <a:r>
              <a:rPr i="1" lang="pt-BR" sz="2800">
                <a:solidFill>
                  <a:srgbClr val="000000"/>
                </a:solidFill>
                <a:latin typeface="Trebuchet MS"/>
              </a:rPr>
              <a:t> </a:t>
            </a:r>
            <a:r>
              <a:rPr b="1" i="1" lang="pt-BR" sz="2800" u="sng">
                <a:solidFill>
                  <a:srgbClr val="000000"/>
                </a:solidFill>
                <a:latin typeface="Trebuchet MS"/>
              </a:rPr>
              <a:t>da</a:t>
            </a:r>
            <a:r>
              <a:rPr i="1" lang="pt-BR" sz="2800">
                <a:solidFill>
                  <a:srgbClr val="000000"/>
                </a:solidFill>
                <a:latin typeface="Trebuchet MS"/>
              </a:rPr>
              <a:t>quela a que a </a:t>
            </a:r>
            <a:r>
              <a:rPr b="1" i="1" lang="pt-BR" sz="4000" u="sng">
                <a:solidFill>
                  <a:srgbClr val="ff0000"/>
                </a:solidFill>
                <a:latin typeface="Trebuchet MS"/>
              </a:rPr>
              <a:t>Constituição</a:t>
            </a:r>
            <a:r>
              <a:rPr b="1" i="1" lang="pt-BR" sz="2800" u="sng">
                <a:solidFill>
                  <a:srgbClr val="ff0000"/>
                </a:solidFill>
                <a:latin typeface="Trebuchet MS"/>
              </a:rPr>
              <a:t> </a:t>
            </a:r>
            <a:r>
              <a:rPr b="1" i="1" lang="pt-BR" sz="2800" u="sng">
                <a:solidFill>
                  <a:srgbClr val="000000"/>
                </a:solidFill>
                <a:latin typeface="Trebuchet MS"/>
              </a:rPr>
              <a:t>a tenha atribuído</a:t>
            </a:r>
            <a:r>
              <a:rPr lang="pt-BR" sz="2000">
                <a:solidFill>
                  <a:srgbClr val="000000"/>
                </a:solidFill>
                <a:latin typeface="Trebuchet MS"/>
              </a:rPr>
              <a:t>.</a:t>
            </a:r>
            <a:endParaRPr/>
          </a:p>
          <a:p>
            <a:pPr>
              <a:lnSpc>
                <a:spcPct val="100000"/>
              </a:lnSpc>
            </a:pPr>
            <a:r>
              <a:rPr lang="pt-BR" sz="2400">
                <a:solidFill>
                  <a:srgbClr val="000000"/>
                </a:solidFill>
                <a:latin typeface="Trebuchet MS"/>
              </a:rPr>
              <a:t> </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CustomShape 1"/>
          <p:cNvSpPr/>
          <p:nvPr/>
        </p:nvSpPr>
        <p:spPr>
          <a:xfrm>
            <a:off x="2988000" y="188640"/>
            <a:ext cx="6155640" cy="6489720"/>
          </a:xfrm>
          <a:prstGeom prst="rect">
            <a:avLst/>
          </a:prstGeom>
          <a:noFill/>
          <a:ln>
            <a:noFill/>
          </a:ln>
        </p:spPr>
        <p:txBody>
          <a:bodyPr lIns="90000" rIns="90000" tIns="45000" bIns="45000"/>
          <a:p>
            <a:pPr>
              <a:lnSpc>
                <a:spcPct val="100000"/>
              </a:lnSpc>
            </a:pPr>
            <a:r>
              <a:rPr b="1" lang="pt-BR" sz="2400">
                <a:solidFill>
                  <a:srgbClr val="000000"/>
                </a:solidFill>
                <a:latin typeface="Arial"/>
              </a:rPr>
              <a:t>NOVO PARÁGRAFO § 4º ao Art 3º</a:t>
            </a:r>
            <a:endParaRPr/>
          </a:p>
          <a:p>
            <a:pPr>
              <a:lnSpc>
                <a:spcPct val="100000"/>
              </a:lnSpc>
            </a:pPr>
            <a:r>
              <a:rPr lang="pt-BR" sz="2400">
                <a:solidFill>
                  <a:srgbClr val="000000"/>
                </a:solidFill>
                <a:latin typeface="Trebuchet MS"/>
              </a:rPr>
              <a:t>Acrescente-se ao Art. 3º novo § 4º com a seguinte redação:</a:t>
            </a:r>
            <a:endParaRPr/>
          </a:p>
          <a:p>
            <a:pPr>
              <a:lnSpc>
                <a:spcPts val="494"/>
              </a:lnSpc>
            </a:pPr>
            <a:endParaRPr/>
          </a:p>
          <a:p>
            <a:pPr>
              <a:lnSpc>
                <a:spcPct val="100000"/>
              </a:lnSpc>
            </a:pPr>
            <a:r>
              <a:rPr b="1" i="1" lang="pt-BR" sz="2400">
                <a:solidFill>
                  <a:srgbClr val="000000"/>
                </a:solidFill>
                <a:latin typeface="Trebuchet MS"/>
              </a:rPr>
              <a:t>§ 4º - Na hipótese do descumprimento do  disposto no “caput” ou no § 1º, do art. 8º-A desta Lei Complementar,  </a:t>
            </a:r>
            <a:endParaRPr/>
          </a:p>
          <a:p>
            <a:pPr>
              <a:lnSpc>
                <a:spcPct val="100000"/>
              </a:lnSpc>
            </a:pPr>
            <a:r>
              <a:rPr i="1" lang="pt-BR" sz="2400" u="sng">
                <a:solidFill>
                  <a:srgbClr val="ff0000"/>
                </a:solidFill>
                <a:latin typeface="Trebuchet MS"/>
              </a:rPr>
              <a:t>o Município </a:t>
            </a:r>
            <a:r>
              <a:rPr b="1" i="1" lang="pt-BR" sz="2400">
                <a:solidFill>
                  <a:srgbClr val="000000"/>
                </a:solidFill>
                <a:latin typeface="Trebuchet MS"/>
              </a:rPr>
              <a:t>onde se localizar o estabelecimento </a:t>
            </a:r>
            <a:r>
              <a:rPr i="1" lang="pt-BR" sz="2400" u="sng">
                <a:solidFill>
                  <a:srgbClr val="ff0000"/>
                </a:solidFill>
                <a:latin typeface="Trebuchet MS"/>
              </a:rPr>
              <a:t>do tomador </a:t>
            </a:r>
            <a:r>
              <a:rPr b="1" i="1" lang="pt-BR" sz="2400">
                <a:solidFill>
                  <a:srgbClr val="000000"/>
                </a:solidFill>
                <a:latin typeface="Trebuchet MS"/>
              </a:rPr>
              <a:t>ou intermediário do serviço </a:t>
            </a:r>
            <a:r>
              <a:rPr i="1" lang="pt-BR" sz="2400" u="sng">
                <a:solidFill>
                  <a:srgbClr val="ff0000"/>
                </a:solidFill>
                <a:latin typeface="Trebuchet MS"/>
              </a:rPr>
              <a:t>poderá</a:t>
            </a:r>
            <a:r>
              <a:rPr b="1" i="1" lang="pt-BR" sz="2400">
                <a:solidFill>
                  <a:srgbClr val="ff0000"/>
                </a:solidFill>
                <a:latin typeface="Trebuchet MS"/>
              </a:rPr>
              <a:t> </a:t>
            </a:r>
            <a:endParaRPr/>
          </a:p>
          <a:p>
            <a:pPr>
              <a:lnSpc>
                <a:spcPct val="100000"/>
              </a:lnSpc>
            </a:pPr>
            <a:r>
              <a:rPr i="1" lang="pt-BR" sz="2400" u="sng">
                <a:solidFill>
                  <a:srgbClr val="ff0000"/>
                </a:solidFill>
                <a:latin typeface="Trebuchet MS"/>
              </a:rPr>
              <a:t>exigir do Município</a:t>
            </a:r>
            <a:r>
              <a:rPr i="1" lang="pt-BR" sz="2400" u="sng">
                <a:solidFill>
                  <a:srgbClr val="000000"/>
                </a:solidFill>
                <a:latin typeface="Trebuchet MS"/>
              </a:rPr>
              <a:t> </a:t>
            </a:r>
            <a:r>
              <a:rPr b="1" i="1" lang="pt-BR" sz="2400">
                <a:solidFill>
                  <a:srgbClr val="000000"/>
                </a:solidFill>
                <a:latin typeface="Trebuchet MS"/>
              </a:rPr>
              <a:t>que instituiu  a  norma violadora, </a:t>
            </a:r>
            <a:r>
              <a:rPr b="1" i="1" lang="pt-BR" sz="2200">
                <a:solidFill>
                  <a:srgbClr val="000000"/>
                </a:solidFill>
                <a:latin typeface="Trebuchet MS"/>
              </a:rPr>
              <a:t>a título de penalidade pecuniária,  montante equivalente ao ISSQN, calculado pela fixada no “caput” artigo 8-A desta Lei Complementar,  acrescido de todos os encargos devidos   pelo recolhimento do imposto fora do prazo fixados pela legislação  vigente no município lesado.</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