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58" r:id="rId1"/>
  </p:sldMasterIdLst>
  <p:notesMasterIdLst>
    <p:notesMasterId r:id="rId13"/>
  </p:notesMasterIdLst>
  <p:handoutMasterIdLst>
    <p:handoutMasterId r:id="rId14"/>
  </p:handoutMasterIdLst>
  <p:sldIdLst>
    <p:sldId id="3938" r:id="rId2"/>
    <p:sldId id="4265" r:id="rId3"/>
    <p:sldId id="4255" r:id="rId4"/>
    <p:sldId id="4266" r:id="rId5"/>
    <p:sldId id="4267" r:id="rId6"/>
    <p:sldId id="4268" r:id="rId7"/>
    <p:sldId id="4270" r:id="rId8"/>
    <p:sldId id="4269" r:id="rId9"/>
    <p:sldId id="4271" r:id="rId10"/>
    <p:sldId id="4272" r:id="rId11"/>
    <p:sldId id="4273" r:id="rId12"/>
  </p:sldIdLst>
  <p:sldSz cx="9906000" cy="6858000" type="A4"/>
  <p:notesSz cx="6797675" cy="9926638"/>
  <p:defaultTextStyle>
    <a:defPPr>
      <a:defRPr lang="pt-BR"/>
    </a:defPPr>
    <a:lvl1pPr algn="l" rtl="0" fontAlgn="base">
      <a:spcBef>
        <a:spcPct val="0"/>
      </a:spcBef>
      <a:spcAft>
        <a:spcPct val="0"/>
      </a:spcAft>
      <a:defRPr sz="3200" kern="1200">
        <a:solidFill>
          <a:schemeClr val="tx1"/>
        </a:solidFill>
        <a:latin typeface="Arial Black" pitchFamily="34" charset="0"/>
        <a:ea typeface="ＭＳ Ｐゴシック" pitchFamily="34" charset="-128"/>
        <a:cs typeface="+mn-cs"/>
      </a:defRPr>
    </a:lvl1pPr>
    <a:lvl2pPr marL="457200" algn="l" rtl="0" fontAlgn="base">
      <a:spcBef>
        <a:spcPct val="0"/>
      </a:spcBef>
      <a:spcAft>
        <a:spcPct val="0"/>
      </a:spcAft>
      <a:defRPr sz="3200" kern="1200">
        <a:solidFill>
          <a:schemeClr val="tx1"/>
        </a:solidFill>
        <a:latin typeface="Arial Black" pitchFamily="34" charset="0"/>
        <a:ea typeface="ＭＳ Ｐゴシック" pitchFamily="34" charset="-128"/>
        <a:cs typeface="+mn-cs"/>
      </a:defRPr>
    </a:lvl2pPr>
    <a:lvl3pPr marL="914400" algn="l" rtl="0" fontAlgn="base">
      <a:spcBef>
        <a:spcPct val="0"/>
      </a:spcBef>
      <a:spcAft>
        <a:spcPct val="0"/>
      </a:spcAft>
      <a:defRPr sz="3200" kern="1200">
        <a:solidFill>
          <a:schemeClr val="tx1"/>
        </a:solidFill>
        <a:latin typeface="Arial Black" pitchFamily="34" charset="0"/>
        <a:ea typeface="ＭＳ Ｐゴシック" pitchFamily="34" charset="-128"/>
        <a:cs typeface="+mn-cs"/>
      </a:defRPr>
    </a:lvl3pPr>
    <a:lvl4pPr marL="1371600" algn="l" rtl="0" fontAlgn="base">
      <a:spcBef>
        <a:spcPct val="0"/>
      </a:spcBef>
      <a:spcAft>
        <a:spcPct val="0"/>
      </a:spcAft>
      <a:defRPr sz="3200" kern="1200">
        <a:solidFill>
          <a:schemeClr val="tx1"/>
        </a:solidFill>
        <a:latin typeface="Arial Black" pitchFamily="34" charset="0"/>
        <a:ea typeface="ＭＳ Ｐゴシック" pitchFamily="34" charset="-128"/>
        <a:cs typeface="+mn-cs"/>
      </a:defRPr>
    </a:lvl4pPr>
    <a:lvl5pPr marL="1828800" algn="l" rtl="0" fontAlgn="base">
      <a:spcBef>
        <a:spcPct val="0"/>
      </a:spcBef>
      <a:spcAft>
        <a:spcPct val="0"/>
      </a:spcAft>
      <a:defRPr sz="3200" kern="1200">
        <a:solidFill>
          <a:schemeClr val="tx1"/>
        </a:solidFill>
        <a:latin typeface="Arial Black" pitchFamily="34" charset="0"/>
        <a:ea typeface="ＭＳ Ｐゴシック" pitchFamily="34" charset="-128"/>
        <a:cs typeface="+mn-cs"/>
      </a:defRPr>
    </a:lvl5pPr>
    <a:lvl6pPr marL="2286000" algn="l" defTabSz="914400" rtl="0" eaLnBrk="1" latinLnBrk="0" hangingPunct="1">
      <a:defRPr sz="3200" kern="1200">
        <a:solidFill>
          <a:schemeClr val="tx1"/>
        </a:solidFill>
        <a:latin typeface="Arial Black" pitchFamily="34" charset="0"/>
        <a:ea typeface="ＭＳ Ｐゴシック" pitchFamily="34" charset="-128"/>
        <a:cs typeface="+mn-cs"/>
      </a:defRPr>
    </a:lvl6pPr>
    <a:lvl7pPr marL="2743200" algn="l" defTabSz="914400" rtl="0" eaLnBrk="1" latinLnBrk="0" hangingPunct="1">
      <a:defRPr sz="3200" kern="1200">
        <a:solidFill>
          <a:schemeClr val="tx1"/>
        </a:solidFill>
        <a:latin typeface="Arial Black" pitchFamily="34" charset="0"/>
        <a:ea typeface="ＭＳ Ｐゴシック" pitchFamily="34" charset="-128"/>
        <a:cs typeface="+mn-cs"/>
      </a:defRPr>
    </a:lvl7pPr>
    <a:lvl8pPr marL="3200400" algn="l" defTabSz="914400" rtl="0" eaLnBrk="1" latinLnBrk="0" hangingPunct="1">
      <a:defRPr sz="3200" kern="1200">
        <a:solidFill>
          <a:schemeClr val="tx1"/>
        </a:solidFill>
        <a:latin typeface="Arial Black" pitchFamily="34" charset="0"/>
        <a:ea typeface="ＭＳ Ｐゴシック" pitchFamily="34" charset="-128"/>
        <a:cs typeface="+mn-cs"/>
      </a:defRPr>
    </a:lvl8pPr>
    <a:lvl9pPr marL="3657600" algn="l" defTabSz="914400" rtl="0" eaLnBrk="1" latinLnBrk="0" hangingPunct="1">
      <a:defRPr sz="3200" kern="1200">
        <a:solidFill>
          <a:schemeClr val="tx1"/>
        </a:solidFill>
        <a:latin typeface="Arial Black"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6600"/>
    <a:srgbClr val="3C7483"/>
    <a:srgbClr val="595959"/>
    <a:srgbClr val="0000FF"/>
    <a:srgbClr val="B55C23"/>
    <a:srgbClr val="B55C27"/>
    <a:srgbClr val="4268B4"/>
    <a:srgbClr val="4B76AA"/>
    <a:srgbClr val="EDEDE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3" autoAdjust="0"/>
    <p:restoredTop sz="94660"/>
  </p:normalViewPr>
  <p:slideViewPr>
    <p:cSldViewPr>
      <p:cViewPr varScale="1">
        <p:scale>
          <a:sx n="84" d="100"/>
          <a:sy n="84" d="100"/>
        </p:scale>
        <p:origin x="-1356" y="-84"/>
      </p:cViewPr>
      <p:guideLst>
        <p:guide orient="horz" pos="4020"/>
        <p:guide orient="horz" pos="2160"/>
        <p:guide orient="horz" pos="572"/>
        <p:guide orient="horz" pos="935"/>
        <p:guide pos="2576"/>
        <p:guide pos="308"/>
        <p:guide pos="575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898" y="-96"/>
      </p:cViewPr>
      <p:guideLst>
        <p:guide orient="horz" pos="3128"/>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70251231100\AppData\Local\Microsoft\Windows\Temporary%20Internet%20Files\Content.Outlook\OQFS27DT\BB_Credito_Acessibilidade_SP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70251231100\AppData\Local\Microsoft\Windows\Temporary%20Internet%20Files\Content.Outlook\OQFS27DT\BB_Credito_Acessibilidade_SP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70251231100\AppData\Local\Microsoft\Windows\Temporary%20Internet%20Files\Content.Outlook\OQFS27DT\BB_Credito_Acessibilidade_por_ite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pt-BR"/>
  <c:chart>
    <c:title>
      <c:tx>
        <c:rich>
          <a:bodyPr/>
          <a:lstStyle/>
          <a:p>
            <a:pPr>
              <a:defRPr/>
            </a:pPr>
            <a:r>
              <a:rPr lang="en-US"/>
              <a:t>Estoque de Operações </a:t>
            </a:r>
          </a:p>
        </c:rich>
      </c:tx>
      <c:layout/>
    </c:title>
    <c:plotArea>
      <c:layout>
        <c:manualLayout>
          <c:layoutTarget val="inner"/>
          <c:xMode val="edge"/>
          <c:yMode val="edge"/>
          <c:x val="5.376919486104504E-2"/>
          <c:y val="2.3446313028116578E-2"/>
          <c:w val="0.92025354129629922"/>
          <c:h val="0.88600514414788323"/>
        </c:manualLayout>
      </c:layout>
      <c:barChart>
        <c:barDir val="col"/>
        <c:grouping val="clustered"/>
        <c:ser>
          <c:idx val="1"/>
          <c:order val="0"/>
          <c:tx>
            <c:strRef>
              <c:f>bd!$C$7</c:f>
              <c:strCache>
                <c:ptCount val="1"/>
                <c:pt idx="0">
                  <c:v>Estoque</c:v>
                </c:pt>
              </c:strCache>
            </c:strRef>
          </c:tx>
          <c:spPr>
            <a:solidFill>
              <a:schemeClr val="accent1"/>
            </a:solidFill>
          </c:spPr>
          <c:dLbls>
            <c:txPr>
              <a:bodyPr/>
              <a:lstStyle/>
              <a:p>
                <a:pPr>
                  <a:defRPr b="1">
                    <a:solidFill>
                      <a:schemeClr val="accent1"/>
                    </a:solidFill>
                  </a:defRPr>
                </a:pPr>
                <a:endParaRPr lang="pt-BR"/>
              </a:p>
            </c:txPr>
            <c:showVal val="1"/>
          </c:dLbls>
          <c:cat>
            <c:numRef>
              <c:f>bd!$A$8:$A$27</c:f>
              <c:numCache>
                <c:formatCode>mmm/yy</c:formatCode>
                <c:ptCount val="20"/>
                <c:pt idx="0">
                  <c:v>40940</c:v>
                </c:pt>
                <c:pt idx="1">
                  <c:v>40969</c:v>
                </c:pt>
                <c:pt idx="2">
                  <c:v>41000</c:v>
                </c:pt>
                <c:pt idx="3">
                  <c:v>41030</c:v>
                </c:pt>
                <c:pt idx="4">
                  <c:v>41061</c:v>
                </c:pt>
                <c:pt idx="5">
                  <c:v>41091</c:v>
                </c:pt>
                <c:pt idx="6">
                  <c:v>41122</c:v>
                </c:pt>
                <c:pt idx="7">
                  <c:v>41153</c:v>
                </c:pt>
                <c:pt idx="8">
                  <c:v>41183</c:v>
                </c:pt>
                <c:pt idx="9">
                  <c:v>41214</c:v>
                </c:pt>
                <c:pt idx="10">
                  <c:v>41244</c:v>
                </c:pt>
                <c:pt idx="11">
                  <c:v>41275</c:v>
                </c:pt>
                <c:pt idx="12">
                  <c:v>41306</c:v>
                </c:pt>
                <c:pt idx="13">
                  <c:v>41334</c:v>
                </c:pt>
                <c:pt idx="14">
                  <c:v>41365</c:v>
                </c:pt>
                <c:pt idx="15">
                  <c:v>41395</c:v>
                </c:pt>
                <c:pt idx="16">
                  <c:v>41426</c:v>
                </c:pt>
                <c:pt idx="17">
                  <c:v>41456</c:v>
                </c:pt>
                <c:pt idx="18">
                  <c:v>41487</c:v>
                </c:pt>
                <c:pt idx="19">
                  <c:v>41518</c:v>
                </c:pt>
              </c:numCache>
            </c:numRef>
          </c:cat>
          <c:val>
            <c:numRef>
              <c:f>bd!$C$8:$C$27</c:f>
              <c:numCache>
                <c:formatCode>#,##0_ ;\-#,##0\ </c:formatCode>
                <c:ptCount val="20"/>
                <c:pt idx="0">
                  <c:v>91</c:v>
                </c:pt>
                <c:pt idx="1">
                  <c:v>205</c:v>
                </c:pt>
                <c:pt idx="2">
                  <c:v>327</c:v>
                </c:pt>
                <c:pt idx="3">
                  <c:v>429</c:v>
                </c:pt>
                <c:pt idx="4">
                  <c:v>517</c:v>
                </c:pt>
                <c:pt idx="5">
                  <c:v>609</c:v>
                </c:pt>
                <c:pt idx="6">
                  <c:v>849</c:v>
                </c:pt>
                <c:pt idx="7">
                  <c:v>1447</c:v>
                </c:pt>
                <c:pt idx="8">
                  <c:v>1906</c:v>
                </c:pt>
                <c:pt idx="9">
                  <c:v>2389</c:v>
                </c:pt>
                <c:pt idx="10">
                  <c:v>3207</c:v>
                </c:pt>
                <c:pt idx="11">
                  <c:v>3800</c:v>
                </c:pt>
                <c:pt idx="12">
                  <c:v>4413</c:v>
                </c:pt>
                <c:pt idx="13">
                  <c:v>5369</c:v>
                </c:pt>
                <c:pt idx="14">
                  <c:v>6672</c:v>
                </c:pt>
                <c:pt idx="15">
                  <c:v>8025</c:v>
                </c:pt>
                <c:pt idx="16">
                  <c:v>9513</c:v>
                </c:pt>
                <c:pt idx="17">
                  <c:v>10787</c:v>
                </c:pt>
                <c:pt idx="18">
                  <c:v>11547</c:v>
                </c:pt>
                <c:pt idx="19">
                  <c:v>11937</c:v>
                </c:pt>
              </c:numCache>
            </c:numRef>
          </c:val>
        </c:ser>
        <c:axId val="188115584"/>
        <c:axId val="193417600"/>
      </c:barChart>
      <c:dateAx>
        <c:axId val="188115584"/>
        <c:scaling>
          <c:orientation val="minMax"/>
        </c:scaling>
        <c:axPos val="b"/>
        <c:numFmt formatCode="mmm/yy" sourceLinked="1"/>
        <c:tickLblPos val="nextTo"/>
        <c:crossAx val="193417600"/>
        <c:crosses val="autoZero"/>
        <c:auto val="1"/>
        <c:lblOffset val="100"/>
      </c:dateAx>
      <c:valAx>
        <c:axId val="193417600"/>
        <c:scaling>
          <c:orientation val="minMax"/>
        </c:scaling>
        <c:axPos val="l"/>
        <c:majorGridlines>
          <c:spPr>
            <a:ln>
              <a:solidFill>
                <a:schemeClr val="bg1"/>
              </a:solidFill>
            </a:ln>
          </c:spPr>
        </c:majorGridlines>
        <c:numFmt formatCode="#,##0_ ;\-#,##0\ " sourceLinked="1"/>
        <c:tickLblPos val="nextTo"/>
        <c:crossAx val="188115584"/>
        <c:crosses val="autoZero"/>
        <c:crossBetween val="between"/>
      </c:valAx>
    </c:plotArea>
    <c:plotVisOnly val="1"/>
    <c:dispBlanksAs val="gap"/>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pt-BR"/>
  <c:chart>
    <c:plotArea>
      <c:layout>
        <c:manualLayout>
          <c:layoutTarget val="inner"/>
          <c:xMode val="edge"/>
          <c:yMode val="edge"/>
          <c:x val="5.376919486104504E-2"/>
          <c:y val="2.3446313028116578E-2"/>
          <c:w val="0.90924767039963239"/>
          <c:h val="0.88600514414788323"/>
        </c:manualLayout>
      </c:layout>
      <c:barChart>
        <c:barDir val="col"/>
        <c:grouping val="clustered"/>
        <c:ser>
          <c:idx val="1"/>
          <c:order val="0"/>
          <c:tx>
            <c:strRef>
              <c:f>bd!$F$7</c:f>
              <c:strCache>
                <c:ptCount val="1"/>
                <c:pt idx="0">
                  <c:v>Prazo Médio (Meses) - Eixo direito</c:v>
                </c:pt>
              </c:strCache>
            </c:strRef>
          </c:tx>
          <c:spPr>
            <a:solidFill>
              <a:srgbClr val="FF6600"/>
            </a:solidFill>
          </c:spPr>
          <c:dLbls>
            <c:spPr>
              <a:solidFill>
                <a:schemeClr val="bg1"/>
              </a:solidFill>
            </c:spPr>
            <c:txPr>
              <a:bodyPr/>
              <a:lstStyle/>
              <a:p>
                <a:pPr>
                  <a:defRPr b="1">
                    <a:solidFill>
                      <a:srgbClr val="FF6600"/>
                    </a:solidFill>
                  </a:defRPr>
                </a:pPr>
                <a:endParaRPr lang="pt-BR"/>
              </a:p>
            </c:txPr>
            <c:dLblPos val="ctr"/>
            <c:showVal val="1"/>
          </c:dLbls>
          <c:cat>
            <c:numRef>
              <c:f>bd!$A$8:$A$27</c:f>
              <c:numCache>
                <c:formatCode>mmm/yy</c:formatCode>
                <c:ptCount val="20"/>
                <c:pt idx="0">
                  <c:v>40940</c:v>
                </c:pt>
                <c:pt idx="1">
                  <c:v>40969</c:v>
                </c:pt>
                <c:pt idx="2">
                  <c:v>41000</c:v>
                </c:pt>
                <c:pt idx="3">
                  <c:v>41030</c:v>
                </c:pt>
                <c:pt idx="4">
                  <c:v>41061</c:v>
                </c:pt>
                <c:pt idx="5">
                  <c:v>41091</c:v>
                </c:pt>
                <c:pt idx="6">
                  <c:v>41122</c:v>
                </c:pt>
                <c:pt idx="7">
                  <c:v>41153</c:v>
                </c:pt>
                <c:pt idx="8">
                  <c:v>41183</c:v>
                </c:pt>
                <c:pt idx="9">
                  <c:v>41214</c:v>
                </c:pt>
                <c:pt idx="10">
                  <c:v>41244</c:v>
                </c:pt>
                <c:pt idx="11">
                  <c:v>41275</c:v>
                </c:pt>
                <c:pt idx="12">
                  <c:v>41306</c:v>
                </c:pt>
                <c:pt idx="13">
                  <c:v>41334</c:v>
                </c:pt>
                <c:pt idx="14">
                  <c:v>41365</c:v>
                </c:pt>
                <c:pt idx="15">
                  <c:v>41395</c:v>
                </c:pt>
                <c:pt idx="16">
                  <c:v>41426</c:v>
                </c:pt>
                <c:pt idx="17">
                  <c:v>41456</c:v>
                </c:pt>
                <c:pt idx="18">
                  <c:v>41487</c:v>
                </c:pt>
                <c:pt idx="19">
                  <c:v>41518</c:v>
                </c:pt>
              </c:numCache>
            </c:numRef>
          </c:cat>
          <c:val>
            <c:numRef>
              <c:f>bd!$F$8:$F$27</c:f>
              <c:numCache>
                <c:formatCode>#,##0_ ;\-#,##0\ </c:formatCode>
                <c:ptCount val="20"/>
                <c:pt idx="0">
                  <c:v>44.06593322753907</c:v>
                </c:pt>
                <c:pt idx="1">
                  <c:v>49.438594818115241</c:v>
                </c:pt>
                <c:pt idx="2">
                  <c:v>51.688526153564446</c:v>
                </c:pt>
                <c:pt idx="3">
                  <c:v>49.647060394287102</c:v>
                </c:pt>
                <c:pt idx="4">
                  <c:v>49.590908050537109</c:v>
                </c:pt>
                <c:pt idx="5">
                  <c:v>50.434783935546875</c:v>
                </c:pt>
                <c:pt idx="6">
                  <c:v>31.962499618530266</c:v>
                </c:pt>
                <c:pt idx="7">
                  <c:v>22.364547729492191</c:v>
                </c:pt>
                <c:pt idx="8">
                  <c:v>39.570804595947251</c:v>
                </c:pt>
                <c:pt idx="9">
                  <c:v>43.389232635498047</c:v>
                </c:pt>
                <c:pt idx="10">
                  <c:v>41.988998413085937</c:v>
                </c:pt>
                <c:pt idx="11">
                  <c:v>46.581787109374993</c:v>
                </c:pt>
                <c:pt idx="12">
                  <c:v>49.145187377929688</c:v>
                </c:pt>
                <c:pt idx="13">
                  <c:v>43.819038391113274</c:v>
                </c:pt>
                <c:pt idx="14">
                  <c:v>46.462009429931641</c:v>
                </c:pt>
                <c:pt idx="15">
                  <c:v>45.965263366699212</c:v>
                </c:pt>
                <c:pt idx="16">
                  <c:v>46.840053558349595</c:v>
                </c:pt>
                <c:pt idx="17">
                  <c:v>51.610675811767571</c:v>
                </c:pt>
                <c:pt idx="18">
                  <c:v>47.813156127929688</c:v>
                </c:pt>
                <c:pt idx="19">
                  <c:v>50.220512390136733</c:v>
                </c:pt>
              </c:numCache>
            </c:numRef>
          </c:val>
        </c:ser>
        <c:axId val="138398720"/>
        <c:axId val="138397184"/>
      </c:barChart>
      <c:lineChart>
        <c:grouping val="standard"/>
        <c:ser>
          <c:idx val="0"/>
          <c:order val="1"/>
          <c:tx>
            <c:strRef>
              <c:f>bd!$E$7</c:f>
              <c:strCache>
                <c:ptCount val="1"/>
                <c:pt idx="0">
                  <c:v>Ticket Médio R$ - Eixo esquerdo</c:v>
                </c:pt>
              </c:strCache>
            </c:strRef>
          </c:tx>
          <c:marker>
            <c:symbol val="circle"/>
            <c:size val="25"/>
            <c:spPr>
              <a:solidFill>
                <a:sysClr val="window" lastClr="FFFFFF"/>
              </a:solidFill>
            </c:spPr>
          </c:marker>
          <c:dLbls>
            <c:txPr>
              <a:bodyPr/>
              <a:lstStyle/>
              <a:p>
                <a:pPr>
                  <a:defRPr sz="800" b="1">
                    <a:solidFill>
                      <a:schemeClr val="accent1"/>
                    </a:solidFill>
                  </a:defRPr>
                </a:pPr>
                <a:endParaRPr lang="pt-BR"/>
              </a:p>
            </c:txPr>
            <c:dLblPos val="ctr"/>
            <c:showVal val="1"/>
          </c:dLbls>
          <c:cat>
            <c:numRef>
              <c:f>bd!$A$8:$A$27</c:f>
              <c:numCache>
                <c:formatCode>mmm/yy</c:formatCode>
                <c:ptCount val="20"/>
                <c:pt idx="0">
                  <c:v>40940</c:v>
                </c:pt>
                <c:pt idx="1">
                  <c:v>40969</c:v>
                </c:pt>
                <c:pt idx="2">
                  <c:v>41000</c:v>
                </c:pt>
                <c:pt idx="3">
                  <c:v>41030</c:v>
                </c:pt>
                <c:pt idx="4">
                  <c:v>41061</c:v>
                </c:pt>
                <c:pt idx="5">
                  <c:v>41091</c:v>
                </c:pt>
                <c:pt idx="6">
                  <c:v>41122</c:v>
                </c:pt>
                <c:pt idx="7">
                  <c:v>41153</c:v>
                </c:pt>
                <c:pt idx="8">
                  <c:v>41183</c:v>
                </c:pt>
                <c:pt idx="9">
                  <c:v>41214</c:v>
                </c:pt>
                <c:pt idx="10">
                  <c:v>41244</c:v>
                </c:pt>
                <c:pt idx="11">
                  <c:v>41275</c:v>
                </c:pt>
                <c:pt idx="12">
                  <c:v>41306</c:v>
                </c:pt>
                <c:pt idx="13">
                  <c:v>41334</c:v>
                </c:pt>
                <c:pt idx="14">
                  <c:v>41365</c:v>
                </c:pt>
                <c:pt idx="15">
                  <c:v>41395</c:v>
                </c:pt>
                <c:pt idx="16">
                  <c:v>41426</c:v>
                </c:pt>
                <c:pt idx="17">
                  <c:v>41456</c:v>
                </c:pt>
                <c:pt idx="18">
                  <c:v>41487</c:v>
                </c:pt>
                <c:pt idx="19">
                  <c:v>41518</c:v>
                </c:pt>
              </c:numCache>
            </c:numRef>
          </c:cat>
          <c:val>
            <c:numRef>
              <c:f>bd!$E$8:$E$27</c:f>
              <c:numCache>
                <c:formatCode>#,##0_ ;\-#,##0\ </c:formatCode>
                <c:ptCount val="20"/>
                <c:pt idx="0">
                  <c:v>3801.568791208791</c:v>
                </c:pt>
                <c:pt idx="1">
                  <c:v>5706.0347368421035</c:v>
                </c:pt>
                <c:pt idx="2">
                  <c:v>6894.6936885245914</c:v>
                </c:pt>
                <c:pt idx="3">
                  <c:v>7357.2486274509811</c:v>
                </c:pt>
                <c:pt idx="4">
                  <c:v>7179.4560227272732</c:v>
                </c:pt>
                <c:pt idx="5">
                  <c:v>6362.1985869565224</c:v>
                </c:pt>
                <c:pt idx="6">
                  <c:v>4521.1984166666671</c:v>
                </c:pt>
                <c:pt idx="7">
                  <c:v>2538.5391471571911</c:v>
                </c:pt>
                <c:pt idx="8">
                  <c:v>4814.6340305010899</c:v>
                </c:pt>
                <c:pt idx="9">
                  <c:v>5565.1114285714311</c:v>
                </c:pt>
                <c:pt idx="10">
                  <c:v>4907.5001589242038</c:v>
                </c:pt>
                <c:pt idx="11">
                  <c:v>6605.6280775716705</c:v>
                </c:pt>
                <c:pt idx="12">
                  <c:v>6411.0936215334423</c:v>
                </c:pt>
                <c:pt idx="13">
                  <c:v>5438.3821966527203</c:v>
                </c:pt>
                <c:pt idx="14">
                  <c:v>5682.5436531082114</c:v>
                </c:pt>
                <c:pt idx="15">
                  <c:v>5818.3958462675546</c:v>
                </c:pt>
                <c:pt idx="16">
                  <c:v>6058.4641330645172</c:v>
                </c:pt>
                <c:pt idx="17">
                  <c:v>6697.52711145997</c:v>
                </c:pt>
                <c:pt idx="18">
                  <c:v>6195.3297368421036</c:v>
                </c:pt>
                <c:pt idx="19">
                  <c:v>6447.4115384615407</c:v>
                </c:pt>
              </c:numCache>
            </c:numRef>
          </c:val>
        </c:ser>
        <c:marker val="1"/>
        <c:axId val="138369280"/>
        <c:axId val="138395648"/>
      </c:lineChart>
      <c:dateAx>
        <c:axId val="138369280"/>
        <c:scaling>
          <c:orientation val="minMax"/>
        </c:scaling>
        <c:axPos val="b"/>
        <c:numFmt formatCode="mmm/yy" sourceLinked="1"/>
        <c:tickLblPos val="nextTo"/>
        <c:crossAx val="138395648"/>
        <c:crosses val="autoZero"/>
        <c:auto val="1"/>
        <c:lblOffset val="100"/>
      </c:dateAx>
      <c:valAx>
        <c:axId val="138395648"/>
        <c:scaling>
          <c:orientation val="minMax"/>
        </c:scaling>
        <c:axPos val="l"/>
        <c:majorGridlines>
          <c:spPr>
            <a:ln>
              <a:solidFill>
                <a:sysClr val="window" lastClr="FFFFFF"/>
              </a:solidFill>
            </a:ln>
          </c:spPr>
        </c:majorGridlines>
        <c:numFmt formatCode="#,##0_ ;\-#,##0\ " sourceLinked="1"/>
        <c:tickLblPos val="nextTo"/>
        <c:crossAx val="138369280"/>
        <c:crosses val="autoZero"/>
        <c:crossBetween val="between"/>
      </c:valAx>
      <c:valAx>
        <c:axId val="138397184"/>
        <c:scaling>
          <c:orientation val="minMax"/>
        </c:scaling>
        <c:axPos val="r"/>
        <c:numFmt formatCode="#,##0_ ;\-#,##0\ " sourceLinked="1"/>
        <c:tickLblPos val="nextTo"/>
        <c:crossAx val="138398720"/>
        <c:crosses val="max"/>
        <c:crossBetween val="between"/>
      </c:valAx>
      <c:dateAx>
        <c:axId val="138398720"/>
        <c:scaling>
          <c:orientation val="minMax"/>
        </c:scaling>
        <c:delete val="1"/>
        <c:axPos val="b"/>
        <c:numFmt formatCode="mmm/yy" sourceLinked="1"/>
        <c:tickLblPos val="none"/>
        <c:crossAx val="138397184"/>
        <c:crosses val="autoZero"/>
        <c:auto val="1"/>
        <c:lblOffset val="100"/>
      </c:dateAx>
    </c:plotArea>
    <c:legend>
      <c:legendPos val="r"/>
      <c:layout>
        <c:manualLayout>
          <c:xMode val="edge"/>
          <c:yMode val="edge"/>
          <c:x val="0.28917283831465795"/>
          <c:y val="7.9576489102441333E-2"/>
          <c:w val="0.30664516502897421"/>
          <c:h val="7.6375031926441531E-2"/>
        </c:manualLayout>
      </c:layout>
    </c:legend>
    <c:plotVisOnly val="1"/>
    <c:dispBlanksAs val="gap"/>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pt-BR"/>
  <c:chart>
    <c:autoTitleDeleted val="1"/>
    <c:view3D>
      <c:rotX val="30"/>
      <c:rotY val="60"/>
      <c:perspective val="20"/>
    </c:view3D>
    <c:plotArea>
      <c:layout>
        <c:manualLayout>
          <c:layoutTarget val="inner"/>
          <c:xMode val="edge"/>
          <c:yMode val="edge"/>
          <c:x val="2.8353112921403596E-2"/>
          <c:y val="0.13353247638915897"/>
          <c:w val="0.84742515381888794"/>
          <c:h val="0.84828363770539039"/>
        </c:manualLayout>
      </c:layout>
      <c:pie3DChart>
        <c:varyColors val="1"/>
        <c:ser>
          <c:idx val="0"/>
          <c:order val="0"/>
          <c:tx>
            <c:strRef>
              <c:f>'BB Crédito Acessibilidade'!$B$7</c:f>
              <c:strCache>
                <c:ptCount val="1"/>
                <c:pt idx="0">
                  <c:v>Quantidade</c:v>
                </c:pt>
              </c:strCache>
            </c:strRef>
          </c:tx>
          <c:dLbls>
            <c:dLbl>
              <c:idx val="9"/>
              <c:layout>
                <c:manualLayout>
                  <c:x val="-8.9933815909898865E-2"/>
                  <c:y val="-0.13696842807943824"/>
                </c:manualLayout>
              </c:layout>
              <c:dLblPos val="bestFit"/>
              <c:showCatName val="1"/>
              <c:showPercent val="1"/>
            </c:dLbl>
            <c:numFmt formatCode="0.0%" sourceLinked="0"/>
            <c:txPr>
              <a:bodyPr/>
              <a:lstStyle/>
              <a:p>
                <a:pPr>
                  <a:defRPr b="1">
                    <a:solidFill>
                      <a:sysClr val="windowText" lastClr="000000"/>
                    </a:solidFill>
                  </a:defRPr>
                </a:pPr>
                <a:endParaRPr lang="pt-BR"/>
              </a:p>
            </c:txPr>
            <c:dLblPos val="bestFit"/>
            <c:showCatName val="1"/>
            <c:showPercent val="1"/>
            <c:showLeaderLines val="1"/>
          </c:dLbls>
          <c:cat>
            <c:strRef>
              <c:f>Dados!$G$5:$G$20</c:f>
              <c:strCache>
                <c:ptCount val="15"/>
                <c:pt idx="0">
                  <c:v>Demais</c:v>
                </c:pt>
                <c:pt idx="1">
                  <c:v>ADEQUACAO POSTURAL</c:v>
                </c:pt>
                <c:pt idx="2">
                  <c:v>AUXILIOS PARA AMPLIACAO DA HABILIDADE AU</c:v>
                </c:pt>
                <c:pt idx="3">
                  <c:v>CADEIRA DE RODAS COM ADEQUACAO POSTURAL</c:v>
                </c:pt>
                <c:pt idx="4">
                  <c:v>CADEIRAS DE RODAS MOTORIZADA</c:v>
                </c:pt>
                <c:pt idx="5">
                  <c:v>AUXILIOS PARA QUALIFICACAO DA HABILIDADE</c:v>
                </c:pt>
                <c:pt idx="6">
                  <c:v>AUXILIOS PARA A VIDA DIARIA E A VIDA PRA</c:v>
                </c:pt>
                <c:pt idx="7">
                  <c:v>ANDADORES</c:v>
                </c:pt>
                <c:pt idx="8">
                  <c:v>MOBILIARIO ACESSIVEL</c:v>
                </c:pt>
                <c:pt idx="9">
                  <c:v>ADAPTACAO DE VEICULO AUTOMOTOR</c:v>
                </c:pt>
                <c:pt idx="10">
                  <c:v>ORTESES E PROTESES</c:v>
                </c:pt>
                <c:pt idx="11">
                  <c:v>PROJETOS ARQUITETONICOS PARA ACESSIBILID</c:v>
                </c:pt>
                <c:pt idx="12">
                  <c:v>AUXILIOS DE MOBILIDADE</c:v>
                </c:pt>
                <c:pt idx="13">
                  <c:v>ADAPTACOES EM VEICULOS E EM AMBIENTES DE</c:v>
                </c:pt>
                <c:pt idx="14">
                  <c:v>GUINCHO DE TRANSFERENCIA</c:v>
                </c:pt>
              </c:strCache>
            </c:strRef>
          </c:cat>
          <c:val>
            <c:numRef>
              <c:f>Dados!$H$5:$H$20</c:f>
              <c:numCache>
                <c:formatCode>General</c:formatCode>
                <c:ptCount val="16"/>
                <c:pt idx="0">
                  <c:v>2838</c:v>
                </c:pt>
                <c:pt idx="1">
                  <c:v>2030</c:v>
                </c:pt>
                <c:pt idx="2">
                  <c:v>1883</c:v>
                </c:pt>
                <c:pt idx="3">
                  <c:v>1735</c:v>
                </c:pt>
                <c:pt idx="4">
                  <c:v>1665</c:v>
                </c:pt>
                <c:pt idx="5">
                  <c:v>956</c:v>
                </c:pt>
                <c:pt idx="6">
                  <c:v>878</c:v>
                </c:pt>
                <c:pt idx="7">
                  <c:v>827</c:v>
                </c:pt>
                <c:pt idx="8">
                  <c:v>763</c:v>
                </c:pt>
                <c:pt idx="9">
                  <c:v>641</c:v>
                </c:pt>
                <c:pt idx="10">
                  <c:v>624</c:v>
                </c:pt>
                <c:pt idx="11">
                  <c:v>539</c:v>
                </c:pt>
                <c:pt idx="12">
                  <c:v>519</c:v>
                </c:pt>
                <c:pt idx="13">
                  <c:v>292</c:v>
                </c:pt>
                <c:pt idx="14">
                  <c:v>251</c:v>
                </c:pt>
              </c:numCache>
            </c:numRef>
          </c:val>
        </c:ser>
      </c:pie3DChart>
    </c:plotArea>
    <c:plotVisOnly val="1"/>
    <c:dispBlanksAs val="zero"/>
  </c:chart>
  <c:spPr>
    <a:ln>
      <a:noFill/>
    </a:ln>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1"/>
            <a:ext cx="2947679" cy="493150"/>
          </a:xfrm>
          <a:prstGeom prst="rect">
            <a:avLst/>
          </a:prstGeom>
          <a:noFill/>
          <a:ln w="9525">
            <a:noFill/>
            <a:miter lim="800000"/>
            <a:headEnd/>
            <a:tailEnd/>
          </a:ln>
        </p:spPr>
        <p:txBody>
          <a:bodyPr vert="horz" wrap="square" lIns="91947" tIns="45975" rIns="91947" bIns="45975" numCol="1" anchor="t" anchorCtr="0" compatLnSpc="1">
            <a:prstTxWarp prst="textNoShape">
              <a:avLst/>
            </a:prstTxWarp>
          </a:bodyPr>
          <a:lstStyle>
            <a:lvl1pPr defTabSz="920615">
              <a:defRPr sz="1000">
                <a:latin typeface="Times New Roman" pitchFamily="18" charset="0"/>
                <a:ea typeface="ＭＳ Ｐゴシック" pitchFamily="34" charset="-128"/>
                <a:cs typeface="+mn-cs"/>
              </a:defRPr>
            </a:lvl1pPr>
          </a:lstStyle>
          <a:p>
            <a:pPr>
              <a:defRPr/>
            </a:pPr>
            <a:endParaRPr lang="en-US"/>
          </a:p>
        </p:txBody>
      </p:sp>
      <p:sp>
        <p:nvSpPr>
          <p:cNvPr id="100355" name="Rectangle 3"/>
          <p:cNvSpPr>
            <a:spLocks noGrp="1" noChangeArrowheads="1"/>
          </p:cNvSpPr>
          <p:nvPr>
            <p:ph type="dt" sz="quarter" idx="1"/>
          </p:nvPr>
        </p:nvSpPr>
        <p:spPr bwMode="auto">
          <a:xfrm>
            <a:off x="3849998" y="1"/>
            <a:ext cx="2947678" cy="493150"/>
          </a:xfrm>
          <a:prstGeom prst="rect">
            <a:avLst/>
          </a:prstGeom>
          <a:noFill/>
          <a:ln w="9525">
            <a:noFill/>
            <a:miter lim="800000"/>
            <a:headEnd/>
            <a:tailEnd/>
          </a:ln>
        </p:spPr>
        <p:txBody>
          <a:bodyPr vert="horz" wrap="square" lIns="91947" tIns="45975" rIns="91947" bIns="45975" numCol="1" anchor="t" anchorCtr="0" compatLnSpc="1">
            <a:prstTxWarp prst="textNoShape">
              <a:avLst/>
            </a:prstTxWarp>
          </a:bodyPr>
          <a:lstStyle>
            <a:lvl1pPr algn="r" defTabSz="920615">
              <a:defRPr sz="1000">
                <a:latin typeface="Times New Roman" pitchFamily="18" charset="0"/>
                <a:ea typeface="ＭＳ Ｐゴシック" pitchFamily="34" charset="-128"/>
                <a:cs typeface="+mn-cs"/>
              </a:defRPr>
            </a:lvl1pPr>
          </a:lstStyle>
          <a:p>
            <a:pPr>
              <a:defRPr/>
            </a:pPr>
            <a:endParaRPr lang="en-US"/>
          </a:p>
        </p:txBody>
      </p:sp>
      <p:sp>
        <p:nvSpPr>
          <p:cNvPr id="100356" name="Rectangle 4"/>
          <p:cNvSpPr>
            <a:spLocks noGrp="1" noChangeArrowheads="1"/>
          </p:cNvSpPr>
          <p:nvPr>
            <p:ph type="ftr" sz="quarter" idx="2"/>
          </p:nvPr>
        </p:nvSpPr>
        <p:spPr bwMode="auto">
          <a:xfrm>
            <a:off x="0" y="9433488"/>
            <a:ext cx="2947679" cy="493150"/>
          </a:xfrm>
          <a:prstGeom prst="rect">
            <a:avLst/>
          </a:prstGeom>
          <a:noFill/>
          <a:ln w="9525">
            <a:noFill/>
            <a:miter lim="800000"/>
            <a:headEnd/>
            <a:tailEnd/>
          </a:ln>
        </p:spPr>
        <p:txBody>
          <a:bodyPr vert="horz" wrap="square" lIns="91947" tIns="45975" rIns="91947" bIns="45975" numCol="1" anchor="b" anchorCtr="0" compatLnSpc="1">
            <a:prstTxWarp prst="textNoShape">
              <a:avLst/>
            </a:prstTxWarp>
          </a:bodyPr>
          <a:lstStyle>
            <a:lvl1pPr defTabSz="920615">
              <a:defRPr sz="1000">
                <a:latin typeface="Times New Roman" pitchFamily="18" charset="0"/>
                <a:ea typeface="ＭＳ Ｐゴシック" pitchFamily="34" charset="-128"/>
                <a:cs typeface="+mn-cs"/>
              </a:defRPr>
            </a:lvl1pPr>
          </a:lstStyle>
          <a:p>
            <a:pPr>
              <a:defRPr/>
            </a:pPr>
            <a:endParaRPr lang="en-US"/>
          </a:p>
        </p:txBody>
      </p:sp>
      <p:sp>
        <p:nvSpPr>
          <p:cNvPr id="100357" name="Rectangle 5"/>
          <p:cNvSpPr>
            <a:spLocks noGrp="1" noChangeArrowheads="1"/>
          </p:cNvSpPr>
          <p:nvPr>
            <p:ph type="sldNum" sz="quarter" idx="3"/>
          </p:nvPr>
        </p:nvSpPr>
        <p:spPr bwMode="auto">
          <a:xfrm>
            <a:off x="3849998" y="9433488"/>
            <a:ext cx="2947678" cy="493150"/>
          </a:xfrm>
          <a:prstGeom prst="rect">
            <a:avLst/>
          </a:prstGeom>
          <a:noFill/>
          <a:ln w="9525">
            <a:noFill/>
            <a:miter lim="800000"/>
            <a:headEnd/>
            <a:tailEnd/>
          </a:ln>
        </p:spPr>
        <p:txBody>
          <a:bodyPr vert="horz" wrap="square" lIns="91947" tIns="45975" rIns="91947" bIns="45975" numCol="1" anchor="b" anchorCtr="0" compatLnSpc="1">
            <a:prstTxWarp prst="textNoShape">
              <a:avLst/>
            </a:prstTxWarp>
          </a:bodyPr>
          <a:lstStyle>
            <a:lvl1pPr algn="r" defTabSz="917475">
              <a:defRPr sz="1000">
                <a:latin typeface="Times New Roman" pitchFamily="18" charset="0"/>
                <a:ea typeface="ＭＳ Ｐゴシック" pitchFamily="-120" charset="-128"/>
                <a:cs typeface="+mn-cs"/>
              </a:defRPr>
            </a:lvl1pPr>
          </a:lstStyle>
          <a:p>
            <a:pPr>
              <a:defRPr/>
            </a:pPr>
            <a:fld id="{067575AF-16B5-4A8E-BA1A-ACCFCA9BCDB5}" type="slidenum">
              <a:rPr lang="pt-BR"/>
              <a:pPr>
                <a:defRPr/>
              </a:pPr>
              <a:t>‹nº›</a:t>
            </a:fld>
            <a:endParaRPr lang="pt-BR"/>
          </a:p>
        </p:txBody>
      </p:sp>
    </p:spTree>
    <p:extLst>
      <p:ext uri="{BB962C8B-B14F-4D97-AF65-F5344CB8AC3E}">
        <p14:creationId xmlns:p14="http://schemas.microsoft.com/office/powerpoint/2010/main" xmlns="" val="342387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1"/>
            <a:ext cx="2947679" cy="493150"/>
          </a:xfrm>
          <a:prstGeom prst="rect">
            <a:avLst/>
          </a:prstGeom>
          <a:noFill/>
          <a:ln w="9525">
            <a:noFill/>
            <a:miter lim="800000"/>
            <a:headEnd/>
            <a:tailEnd/>
          </a:ln>
        </p:spPr>
        <p:txBody>
          <a:bodyPr vert="horz" wrap="square" lIns="91947" tIns="45975" rIns="91947" bIns="45975" numCol="1" anchor="t" anchorCtr="0" compatLnSpc="1">
            <a:prstTxWarp prst="textNoShape">
              <a:avLst/>
            </a:prstTxWarp>
          </a:bodyPr>
          <a:lstStyle>
            <a:lvl1pPr defTabSz="920615">
              <a:defRPr sz="1000">
                <a:latin typeface="Times New Roman" pitchFamily="18" charset="0"/>
                <a:ea typeface="ＭＳ Ｐゴシック" pitchFamily="34" charset="-128"/>
                <a:cs typeface="+mn-cs"/>
              </a:defRPr>
            </a:lvl1pPr>
          </a:lstStyle>
          <a:p>
            <a:pPr>
              <a:defRPr/>
            </a:pPr>
            <a:endParaRPr lang="en-US"/>
          </a:p>
        </p:txBody>
      </p:sp>
      <p:sp>
        <p:nvSpPr>
          <p:cNvPr id="1027" name="Rectangle 3"/>
          <p:cNvSpPr>
            <a:spLocks noGrp="1" noChangeArrowheads="1"/>
          </p:cNvSpPr>
          <p:nvPr>
            <p:ph type="dt" idx="1"/>
          </p:nvPr>
        </p:nvSpPr>
        <p:spPr bwMode="auto">
          <a:xfrm>
            <a:off x="3849998" y="1"/>
            <a:ext cx="2947678" cy="493150"/>
          </a:xfrm>
          <a:prstGeom prst="rect">
            <a:avLst/>
          </a:prstGeom>
          <a:noFill/>
          <a:ln w="9525">
            <a:noFill/>
            <a:miter lim="800000"/>
            <a:headEnd/>
            <a:tailEnd/>
          </a:ln>
        </p:spPr>
        <p:txBody>
          <a:bodyPr vert="horz" wrap="square" lIns="91947" tIns="45975" rIns="91947" bIns="45975" numCol="1" anchor="t" anchorCtr="0" compatLnSpc="1">
            <a:prstTxWarp prst="textNoShape">
              <a:avLst/>
            </a:prstTxWarp>
          </a:bodyPr>
          <a:lstStyle>
            <a:lvl1pPr algn="r" defTabSz="920615">
              <a:defRPr sz="1000">
                <a:latin typeface="Times New Roman" pitchFamily="18" charset="0"/>
                <a:ea typeface="ＭＳ Ｐゴシック" pitchFamily="34" charset="-128"/>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11200" y="747713"/>
            <a:ext cx="5376863" cy="3722687"/>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08695" y="4713563"/>
            <a:ext cx="4980285" cy="4470169"/>
          </a:xfrm>
          <a:prstGeom prst="rect">
            <a:avLst/>
          </a:prstGeom>
          <a:noFill/>
          <a:ln w="9525">
            <a:noFill/>
            <a:miter lim="800000"/>
            <a:headEnd/>
            <a:tailEnd/>
          </a:ln>
        </p:spPr>
        <p:txBody>
          <a:bodyPr vert="horz" wrap="square" lIns="91947" tIns="45975" rIns="91947" bIns="45975"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030" name="Rectangle 6"/>
          <p:cNvSpPr>
            <a:spLocks noGrp="1" noChangeArrowheads="1"/>
          </p:cNvSpPr>
          <p:nvPr>
            <p:ph type="ftr" sz="quarter" idx="4"/>
          </p:nvPr>
        </p:nvSpPr>
        <p:spPr bwMode="auto">
          <a:xfrm>
            <a:off x="0" y="9433488"/>
            <a:ext cx="2947679" cy="493150"/>
          </a:xfrm>
          <a:prstGeom prst="rect">
            <a:avLst/>
          </a:prstGeom>
          <a:noFill/>
          <a:ln w="9525">
            <a:noFill/>
            <a:miter lim="800000"/>
            <a:headEnd/>
            <a:tailEnd/>
          </a:ln>
        </p:spPr>
        <p:txBody>
          <a:bodyPr vert="horz" wrap="square" lIns="91947" tIns="45975" rIns="91947" bIns="45975" numCol="1" anchor="b" anchorCtr="0" compatLnSpc="1">
            <a:prstTxWarp prst="textNoShape">
              <a:avLst/>
            </a:prstTxWarp>
          </a:bodyPr>
          <a:lstStyle>
            <a:lvl1pPr defTabSz="920615">
              <a:defRPr sz="1000">
                <a:latin typeface="Times New Roman" pitchFamily="18" charset="0"/>
                <a:ea typeface="ＭＳ Ｐゴシック" pitchFamily="34" charset="-128"/>
                <a:cs typeface="+mn-cs"/>
              </a:defRPr>
            </a:lvl1pPr>
          </a:lstStyle>
          <a:p>
            <a:pPr>
              <a:defRPr/>
            </a:pPr>
            <a:endParaRPr lang="en-US"/>
          </a:p>
        </p:txBody>
      </p:sp>
      <p:sp>
        <p:nvSpPr>
          <p:cNvPr id="1031" name="Rectangle 7"/>
          <p:cNvSpPr>
            <a:spLocks noGrp="1" noChangeArrowheads="1"/>
          </p:cNvSpPr>
          <p:nvPr>
            <p:ph type="sldNum" sz="quarter" idx="5"/>
          </p:nvPr>
        </p:nvSpPr>
        <p:spPr bwMode="auto">
          <a:xfrm>
            <a:off x="3849998" y="9433488"/>
            <a:ext cx="2947678" cy="493150"/>
          </a:xfrm>
          <a:prstGeom prst="rect">
            <a:avLst/>
          </a:prstGeom>
          <a:noFill/>
          <a:ln w="9525">
            <a:noFill/>
            <a:miter lim="800000"/>
            <a:headEnd/>
            <a:tailEnd/>
          </a:ln>
        </p:spPr>
        <p:txBody>
          <a:bodyPr vert="horz" wrap="square" lIns="91947" tIns="45975" rIns="91947" bIns="45975" numCol="1" anchor="b" anchorCtr="0" compatLnSpc="1">
            <a:prstTxWarp prst="textNoShape">
              <a:avLst/>
            </a:prstTxWarp>
          </a:bodyPr>
          <a:lstStyle>
            <a:lvl1pPr algn="r" defTabSz="917475">
              <a:defRPr sz="1000">
                <a:latin typeface="Times New Roman" pitchFamily="18" charset="0"/>
                <a:ea typeface="ＭＳ Ｐゴシック" pitchFamily="-120" charset="-128"/>
                <a:cs typeface="+mn-cs"/>
              </a:defRPr>
            </a:lvl1pPr>
          </a:lstStyle>
          <a:p>
            <a:pPr>
              <a:defRPr/>
            </a:pPr>
            <a:fld id="{4DBA934D-A152-4011-B5AD-94C64200B48C}" type="slidenum">
              <a:rPr lang="pt-BR"/>
              <a:pPr>
                <a:defRPr/>
              </a:pPr>
              <a:t>‹nº›</a:t>
            </a:fld>
            <a:endParaRPr lang="pt-BR"/>
          </a:p>
        </p:txBody>
      </p:sp>
    </p:spTree>
    <p:extLst>
      <p:ext uri="{BB962C8B-B14F-4D97-AF65-F5344CB8AC3E}">
        <p14:creationId xmlns:p14="http://schemas.microsoft.com/office/powerpoint/2010/main" xmlns="" val="1146488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2" charset="0"/>
        <a:ea typeface="ＭＳ Ｐゴシック" pitchFamily="34" charset="-128"/>
        <a:cs typeface="ＭＳ Ｐゴシック"/>
      </a:defRPr>
    </a:lvl1pPr>
    <a:lvl2pPr marL="4572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Imagem de Slide 1"/>
          <p:cNvSpPr>
            <a:spLocks noGrp="1" noRot="1" noChangeAspect="1" noTextEdit="1"/>
          </p:cNvSpPr>
          <p:nvPr>
            <p:ph type="sldImg"/>
          </p:nvPr>
        </p:nvSpPr>
        <p:spPr>
          <a:ln/>
        </p:spPr>
      </p:sp>
      <p:sp>
        <p:nvSpPr>
          <p:cNvPr id="18435" name="Espaço Reservado para Anotações 2"/>
          <p:cNvSpPr>
            <a:spLocks noGrp="1"/>
          </p:cNvSpPr>
          <p:nvPr>
            <p:ph type="body" idx="1"/>
          </p:nvPr>
        </p:nvSpPr>
        <p:spPr>
          <a:noFill/>
          <a:ln/>
        </p:spPr>
        <p:txBody>
          <a:bodyPr/>
          <a:lstStyle/>
          <a:p>
            <a:endParaRPr lang="en-US" dirty="0" smtClean="0">
              <a:latin typeface="Times New Roman" pitchFamily="18" charset="0"/>
            </a:endParaRPr>
          </a:p>
        </p:txBody>
      </p:sp>
      <p:sp>
        <p:nvSpPr>
          <p:cNvPr id="18436" name="Espaço Reservado para Número de Slide 3"/>
          <p:cNvSpPr>
            <a:spLocks noGrp="1"/>
          </p:cNvSpPr>
          <p:nvPr>
            <p:ph type="sldNum" sz="quarter" idx="5"/>
          </p:nvPr>
        </p:nvSpPr>
        <p:spPr>
          <a:noFill/>
        </p:spPr>
        <p:txBody>
          <a:bodyPr/>
          <a:lstStyle/>
          <a:p>
            <a:pPr defTabSz="912276"/>
            <a:fld id="{827E5F4C-DF9E-4F65-A40E-44576E9BDB19}" type="slidenum">
              <a:rPr lang="pt-BR" smtClean="0">
                <a:ea typeface="ＭＳ Ｐゴシック" pitchFamily="34" charset="-128"/>
              </a:rPr>
              <a:pPr defTabSz="912276"/>
              <a:t>1</a:t>
            </a:fld>
            <a:endParaRPr lang="pt-BR" dirty="0"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Imagem de Slide 1"/>
          <p:cNvSpPr>
            <a:spLocks noGrp="1" noRot="1" noChangeAspect="1" noTextEdit="1"/>
          </p:cNvSpPr>
          <p:nvPr>
            <p:ph type="sldImg"/>
          </p:nvPr>
        </p:nvSpPr>
        <p:spPr>
          <a:ln/>
        </p:spPr>
      </p:sp>
      <p:sp>
        <p:nvSpPr>
          <p:cNvPr id="18435" name="Espaço Reservado para Anotações 2"/>
          <p:cNvSpPr>
            <a:spLocks noGrp="1"/>
          </p:cNvSpPr>
          <p:nvPr>
            <p:ph type="body" idx="1"/>
          </p:nvPr>
        </p:nvSpPr>
        <p:spPr>
          <a:noFill/>
          <a:ln/>
        </p:spPr>
        <p:txBody>
          <a:bodyPr/>
          <a:lstStyle/>
          <a:p>
            <a:endParaRPr lang="en-US" dirty="0" smtClean="0">
              <a:latin typeface="Times New Roman" pitchFamily="18" charset="0"/>
            </a:endParaRPr>
          </a:p>
        </p:txBody>
      </p:sp>
      <p:sp>
        <p:nvSpPr>
          <p:cNvPr id="18436" name="Espaço Reservado para Número de Slide 3"/>
          <p:cNvSpPr>
            <a:spLocks noGrp="1"/>
          </p:cNvSpPr>
          <p:nvPr>
            <p:ph type="sldNum" sz="quarter" idx="5"/>
          </p:nvPr>
        </p:nvSpPr>
        <p:spPr>
          <a:noFill/>
        </p:spPr>
        <p:txBody>
          <a:bodyPr/>
          <a:lstStyle/>
          <a:p>
            <a:pPr defTabSz="912276"/>
            <a:fld id="{827E5F4C-DF9E-4F65-A40E-44576E9BDB19}" type="slidenum">
              <a:rPr lang="pt-BR" smtClean="0">
                <a:ea typeface="ＭＳ Ｐゴシック" pitchFamily="34" charset="-128"/>
              </a:rPr>
              <a:pPr defTabSz="912276"/>
              <a:t>11</a:t>
            </a:fld>
            <a:endParaRPr lang="pt-BR"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ítulo e conteúdo">
    <p:spTree>
      <p:nvGrpSpPr>
        <p:cNvPr id="1" name=""/>
        <p:cNvGrpSpPr/>
        <p:nvPr/>
      </p:nvGrpSpPr>
      <p:grpSpPr>
        <a:xfrm>
          <a:off x="0" y="0"/>
          <a:ext cx="0" cy="0"/>
          <a:chOff x="0" y="0"/>
          <a:chExt cx="0" cy="0"/>
        </a:xfrm>
      </p:grpSpPr>
      <p:sp>
        <p:nvSpPr>
          <p:cNvPr id="2" name="Forma livre 1"/>
          <p:cNvSpPr>
            <a:spLocks/>
          </p:cNvSpPr>
          <p:nvPr/>
        </p:nvSpPr>
        <p:spPr bwMode="auto">
          <a:xfrm>
            <a:off x="-261938" y="-84138"/>
            <a:ext cx="11501438" cy="815976"/>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3" name="Forma livre 2"/>
          <p:cNvSpPr>
            <a:spLocks/>
          </p:cNvSpPr>
          <p:nvPr userDrawn="1"/>
        </p:nvSpPr>
        <p:spPr bwMode="auto">
          <a:xfrm>
            <a:off x="4746625" y="-92075"/>
            <a:ext cx="6207125" cy="6508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grpSp>
        <p:nvGrpSpPr>
          <p:cNvPr id="4" name="Grupo 1"/>
          <p:cNvGrpSpPr>
            <a:grpSpLocks/>
          </p:cNvGrpSpPr>
          <p:nvPr/>
        </p:nvGrpSpPr>
        <p:grpSpPr bwMode="auto">
          <a:xfrm>
            <a:off x="-187325" y="-285750"/>
            <a:ext cx="11576050" cy="1239838"/>
            <a:chOff x="-838459" y="-952200"/>
            <a:chExt cx="10686232" cy="1239188"/>
          </a:xfrm>
        </p:grpSpPr>
        <p:sp>
          <p:nvSpPr>
            <p:cNvPr id="5" name="Forma livre 4"/>
            <p:cNvSpPr>
              <a:spLocks/>
            </p:cNvSpPr>
            <p:nvPr/>
          </p:nvSpPr>
          <p:spPr bwMode="auto">
            <a:xfrm rot="21435692">
              <a:off x="-667120" y="-952200"/>
              <a:ext cx="10243726" cy="1044819"/>
            </a:xfrm>
            <a:custGeom>
              <a:avLst>
                <a:gd name="A1" fmla="val 0"/>
                <a:gd name="A2" fmla="val 0"/>
                <a:gd name="A3" fmla="val 0"/>
                <a:gd name="A4" fmla="val 0"/>
                <a:gd name="A5" fmla="val 0"/>
                <a:gd name="A6" fmla="val 0"/>
                <a:gd name="A7" fmla="val 0"/>
                <a:gd name="A8" fmla="val 0"/>
              </a:avLst>
              <a:gdLst>
                <a:gd name="connsiteX0" fmla="*/ 0 w 10000"/>
                <a:gd name="connsiteY0" fmla="*/ 9156 h 11875"/>
                <a:gd name="connsiteX1" fmla="*/ 2786 w 10000"/>
                <a:gd name="connsiteY1" fmla="*/ 2673 h 11875"/>
                <a:gd name="connsiteX2" fmla="*/ 7241 w 10000"/>
                <a:gd name="connsiteY2" fmla="*/ 11430 h 11875"/>
                <a:gd name="connsiteX3" fmla="*/ 10000 w 10000"/>
                <a:gd name="connsiteY3" fmla="*/ 0 h 11875"/>
                <a:gd name="connsiteX0" fmla="*/ 0 w 10374"/>
                <a:gd name="connsiteY0" fmla="*/ 6862 h 10092"/>
                <a:gd name="connsiteX1" fmla="*/ 2786 w 10374"/>
                <a:gd name="connsiteY1" fmla="*/ 379 h 10092"/>
                <a:gd name="connsiteX2" fmla="*/ 7241 w 10374"/>
                <a:gd name="connsiteY2" fmla="*/ 9136 h 10092"/>
                <a:gd name="connsiteX3" fmla="*/ 10374 w 10374"/>
                <a:gd name="connsiteY3" fmla="*/ 6113 h 10092"/>
                <a:gd name="connsiteX0" fmla="*/ 0 w 10374"/>
                <a:gd name="connsiteY0" fmla="*/ 8145 h 11589"/>
                <a:gd name="connsiteX1" fmla="*/ 2791 w 10374"/>
                <a:gd name="connsiteY1" fmla="*/ 379 h 11589"/>
                <a:gd name="connsiteX2" fmla="*/ 7241 w 10374"/>
                <a:gd name="connsiteY2" fmla="*/ 10419 h 11589"/>
                <a:gd name="connsiteX3" fmla="*/ 10374 w 10374"/>
                <a:gd name="connsiteY3" fmla="*/ 7396 h 11589"/>
                <a:gd name="connsiteX0" fmla="*/ 0 w 10374"/>
                <a:gd name="connsiteY0" fmla="*/ 7950 h 11361"/>
                <a:gd name="connsiteX1" fmla="*/ 3116 w 10374"/>
                <a:gd name="connsiteY1" fmla="*/ 379 h 11361"/>
                <a:gd name="connsiteX2" fmla="*/ 7241 w 10374"/>
                <a:gd name="connsiteY2" fmla="*/ 10224 h 11361"/>
                <a:gd name="connsiteX3" fmla="*/ 10374 w 10374"/>
                <a:gd name="connsiteY3" fmla="*/ 7201 h 11361"/>
                <a:gd name="connsiteX0" fmla="*/ 0 w 10092"/>
                <a:gd name="connsiteY0" fmla="*/ 4992 h 11952"/>
                <a:gd name="connsiteX1" fmla="*/ 2834 w 10092"/>
                <a:gd name="connsiteY1" fmla="*/ 970 h 11952"/>
                <a:gd name="connsiteX2" fmla="*/ 6959 w 10092"/>
                <a:gd name="connsiteY2" fmla="*/ 10815 h 11952"/>
                <a:gd name="connsiteX3" fmla="*/ 10092 w 10092"/>
                <a:gd name="connsiteY3" fmla="*/ 7792 h 11952"/>
              </a:gdLst>
              <a:ahLst/>
              <a:cxnLst>
                <a:cxn ang="0">
                  <a:pos x="connsiteX0" y="connsiteY0"/>
                </a:cxn>
                <a:cxn ang="0">
                  <a:pos x="connsiteX1" y="connsiteY1"/>
                </a:cxn>
                <a:cxn ang="0">
                  <a:pos x="connsiteX2" y="connsiteY2"/>
                </a:cxn>
                <a:cxn ang="0">
                  <a:pos x="connsiteX3" y="connsiteY3"/>
                </a:cxn>
              </a:cxnLst>
              <a:rect l="l" t="t" r="r" b="b"/>
              <a:pathLst>
                <a:path w="10092" h="11952">
                  <a:moveTo>
                    <a:pt x="0" y="4992"/>
                  </a:moveTo>
                  <a:cubicBezTo>
                    <a:pt x="489" y="2831"/>
                    <a:pt x="1674" y="0"/>
                    <a:pt x="2834" y="970"/>
                  </a:cubicBezTo>
                  <a:cubicBezTo>
                    <a:pt x="3994" y="1940"/>
                    <a:pt x="5749" y="9678"/>
                    <a:pt x="6959" y="10815"/>
                  </a:cubicBezTo>
                  <a:cubicBezTo>
                    <a:pt x="8169" y="11952"/>
                    <a:pt x="9493" y="9783"/>
                    <a:pt x="10092" y="7792"/>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ea typeface="ＭＳ Ｐゴシック"/>
                <a:cs typeface="ＭＳ Ｐゴシック"/>
              </a:endParaRPr>
            </a:p>
          </p:txBody>
        </p:sp>
        <p:sp>
          <p:nvSpPr>
            <p:cNvPr id="6" name="Forma livre 5"/>
            <p:cNvSpPr>
              <a:spLocks/>
            </p:cNvSpPr>
            <p:nvPr/>
          </p:nvSpPr>
          <p:spPr bwMode="auto">
            <a:xfrm rot="21435692">
              <a:off x="-838459" y="-515896"/>
              <a:ext cx="10686232" cy="802884"/>
            </a:xfrm>
            <a:custGeom>
              <a:avLst>
                <a:gd name="A1" fmla="val 0"/>
                <a:gd name="A2" fmla="val 0"/>
                <a:gd name="A3" fmla="val 0"/>
                <a:gd name="A4" fmla="val 0"/>
                <a:gd name="A5" fmla="val 0"/>
                <a:gd name="A6" fmla="val 0"/>
                <a:gd name="A7" fmla="val 0"/>
                <a:gd name="A8" fmla="val 0"/>
              </a:avLst>
              <a:gdLst>
                <a:gd name="connsiteX0" fmla="*/ 0 w 10625"/>
                <a:gd name="connsiteY0" fmla="*/ 995 h 19418"/>
                <a:gd name="connsiteX1" fmla="*/ 3466 w 10625"/>
                <a:gd name="connsiteY1" fmla="*/ 12088 h 19418"/>
                <a:gd name="connsiteX2" fmla="*/ 7774 w 10625"/>
                <a:gd name="connsiteY2" fmla="*/ 18973 h 19418"/>
                <a:gd name="connsiteX3" fmla="*/ 10625 w 10625"/>
                <a:gd name="connsiteY3" fmla="*/ 9418 h 19418"/>
                <a:gd name="connsiteX0" fmla="*/ 0 w 10625"/>
                <a:gd name="connsiteY0" fmla="*/ 4690 h 24354"/>
                <a:gd name="connsiteX1" fmla="*/ 3360 w 10625"/>
                <a:gd name="connsiteY1" fmla="*/ 2996 h 24354"/>
                <a:gd name="connsiteX2" fmla="*/ 7774 w 10625"/>
                <a:gd name="connsiteY2" fmla="*/ 22668 h 24354"/>
                <a:gd name="connsiteX3" fmla="*/ 10625 w 10625"/>
                <a:gd name="connsiteY3" fmla="*/ 13113 h 24354"/>
                <a:gd name="connsiteX0" fmla="*/ 0 w 10625"/>
                <a:gd name="connsiteY0" fmla="*/ 3085 h 13499"/>
                <a:gd name="connsiteX1" fmla="*/ 3360 w 10625"/>
                <a:gd name="connsiteY1" fmla="*/ 1391 h 13499"/>
                <a:gd name="connsiteX2" fmla="*/ 7803 w 10625"/>
                <a:gd name="connsiteY2" fmla="*/ 11433 h 13499"/>
                <a:gd name="connsiteX3" fmla="*/ 10625 w 10625"/>
                <a:gd name="connsiteY3" fmla="*/ 11508 h 13499"/>
                <a:gd name="connsiteX0" fmla="*/ 0 w 10646"/>
                <a:gd name="connsiteY0" fmla="*/ 3085 h 12212"/>
                <a:gd name="connsiteX1" fmla="*/ 3360 w 10646"/>
                <a:gd name="connsiteY1" fmla="*/ 1391 h 12212"/>
                <a:gd name="connsiteX2" fmla="*/ 7803 w 10646"/>
                <a:gd name="connsiteY2" fmla="*/ 11433 h 12212"/>
                <a:gd name="connsiteX3" fmla="*/ 10646 w 10646"/>
                <a:gd name="connsiteY3" fmla="*/ 6068 h 12212"/>
              </a:gdLst>
              <a:ahLst/>
              <a:cxnLst>
                <a:cxn ang="0">
                  <a:pos x="connsiteX0" y="connsiteY0"/>
                </a:cxn>
                <a:cxn ang="0">
                  <a:pos x="connsiteX1" y="connsiteY1"/>
                </a:cxn>
                <a:cxn ang="0">
                  <a:pos x="connsiteX2" y="connsiteY2"/>
                </a:cxn>
                <a:cxn ang="0">
                  <a:pos x="connsiteX3" y="connsiteY3"/>
                </a:cxn>
              </a:cxnLst>
              <a:rect l="l" t="t" r="r" b="b"/>
              <a:pathLst>
                <a:path w="10646" h="12212">
                  <a:moveTo>
                    <a:pt x="0" y="3085"/>
                  </a:moveTo>
                  <a:cubicBezTo>
                    <a:pt x="473" y="2090"/>
                    <a:pt x="2060" y="0"/>
                    <a:pt x="3360" y="1391"/>
                  </a:cubicBezTo>
                  <a:cubicBezTo>
                    <a:pt x="4661" y="2782"/>
                    <a:pt x="6589" y="10654"/>
                    <a:pt x="7803" y="11433"/>
                  </a:cubicBezTo>
                  <a:cubicBezTo>
                    <a:pt x="9017" y="12212"/>
                    <a:pt x="10053" y="8059"/>
                    <a:pt x="10646" y="6068"/>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ea typeface="ＭＳ Ｐゴシック"/>
                <a:cs typeface="ＭＳ Ｐゴシック"/>
              </a:endParaRPr>
            </a:p>
          </p:txBody>
        </p:sp>
      </p:grpSp>
      <p:sp>
        <p:nvSpPr>
          <p:cNvPr id="7" name="Espaço Reservado para Número de Slide 2"/>
          <p:cNvSpPr>
            <a:spLocks noGrp="1"/>
          </p:cNvSpPr>
          <p:nvPr>
            <p:ph type="sldNum" sz="quarter" idx="10"/>
          </p:nvPr>
        </p:nvSpPr>
        <p:spPr>
          <a:xfrm>
            <a:off x="9405938" y="71438"/>
            <a:ext cx="500062" cy="357187"/>
          </a:xfrm>
          <a:prstGeom prst="rect">
            <a:avLst/>
          </a:prstGeom>
        </p:spPr>
        <p:txBody>
          <a:bodyPr vert="horz" wrap="square" lIns="91440" tIns="45720" rIns="91440" bIns="45720" numCol="1" anchor="t" anchorCtr="0" compatLnSpc="1">
            <a:prstTxWarp prst="textNoShape">
              <a:avLst/>
            </a:prstTxWarp>
          </a:bodyPr>
          <a:lstStyle>
            <a:lvl1pPr algn="ctr">
              <a:defRPr sz="1400" b="1" i="1">
                <a:solidFill>
                  <a:srgbClr val="595959"/>
                </a:solidFill>
                <a:ea typeface="ＭＳ Ｐゴシック" pitchFamily="-120" charset="-128"/>
                <a:cs typeface="+mn-cs"/>
              </a:defRPr>
            </a:lvl1pPr>
          </a:lstStyle>
          <a:p>
            <a:pPr>
              <a:defRPr/>
            </a:pPr>
            <a:fld id="{A7A3D7C0-42DE-4674-B665-4C547CEC61FE}" type="slidenum">
              <a:rPr lang="pt-BR"/>
              <a:pPr>
                <a:defRPr/>
              </a:pPr>
              <a:t>‹nº›</a:t>
            </a:fld>
            <a:endParaRPr lang="pt-BR"/>
          </a:p>
        </p:txBody>
      </p:sp>
    </p:spTree>
  </p:cSld>
  <p:clrMapOvr>
    <a:masterClrMapping/>
  </p:clrMapOvr>
  <p:transitio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transition spd="med">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údo com Legenda">
    <p:spTree>
      <p:nvGrpSpPr>
        <p:cNvPr id="1" name=""/>
        <p:cNvGrpSpPr/>
        <p:nvPr/>
      </p:nvGrpSpPr>
      <p:grpSpPr>
        <a:xfrm>
          <a:off x="0" y="0"/>
          <a:ext cx="0" cy="0"/>
          <a:chOff x="0" y="0"/>
          <a:chExt cx="0" cy="0"/>
        </a:xfrm>
      </p:grpSpPr>
      <p:sp>
        <p:nvSpPr>
          <p:cNvPr id="2" name="Forma livre 1"/>
          <p:cNvSpPr>
            <a:spLocks/>
          </p:cNvSpPr>
          <p:nvPr/>
        </p:nvSpPr>
        <p:spPr bwMode="auto">
          <a:xfrm>
            <a:off x="-261938" y="-84138"/>
            <a:ext cx="11501438" cy="815976"/>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3" name="Forma livre 2"/>
          <p:cNvSpPr>
            <a:spLocks/>
          </p:cNvSpPr>
          <p:nvPr userDrawn="1"/>
        </p:nvSpPr>
        <p:spPr bwMode="auto">
          <a:xfrm>
            <a:off x="4746625" y="-92075"/>
            <a:ext cx="6207125" cy="6508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grpSp>
        <p:nvGrpSpPr>
          <p:cNvPr id="4" name="Grupo 1"/>
          <p:cNvGrpSpPr>
            <a:grpSpLocks/>
          </p:cNvGrpSpPr>
          <p:nvPr/>
        </p:nvGrpSpPr>
        <p:grpSpPr bwMode="auto">
          <a:xfrm>
            <a:off x="-187325" y="-285750"/>
            <a:ext cx="11576050" cy="1239838"/>
            <a:chOff x="-838459" y="-952200"/>
            <a:chExt cx="10686232" cy="1239188"/>
          </a:xfrm>
        </p:grpSpPr>
        <p:sp>
          <p:nvSpPr>
            <p:cNvPr id="5" name="Forma livre 4"/>
            <p:cNvSpPr>
              <a:spLocks/>
            </p:cNvSpPr>
            <p:nvPr/>
          </p:nvSpPr>
          <p:spPr bwMode="auto">
            <a:xfrm rot="21435692">
              <a:off x="-667120" y="-952200"/>
              <a:ext cx="10243726" cy="1044819"/>
            </a:xfrm>
            <a:custGeom>
              <a:avLst>
                <a:gd name="A1" fmla="val 0"/>
                <a:gd name="A2" fmla="val 0"/>
                <a:gd name="A3" fmla="val 0"/>
                <a:gd name="A4" fmla="val 0"/>
                <a:gd name="A5" fmla="val 0"/>
                <a:gd name="A6" fmla="val 0"/>
                <a:gd name="A7" fmla="val 0"/>
                <a:gd name="A8" fmla="val 0"/>
              </a:avLst>
              <a:gdLst>
                <a:gd name="connsiteX0" fmla="*/ 0 w 10000"/>
                <a:gd name="connsiteY0" fmla="*/ 9156 h 11875"/>
                <a:gd name="connsiteX1" fmla="*/ 2786 w 10000"/>
                <a:gd name="connsiteY1" fmla="*/ 2673 h 11875"/>
                <a:gd name="connsiteX2" fmla="*/ 7241 w 10000"/>
                <a:gd name="connsiteY2" fmla="*/ 11430 h 11875"/>
                <a:gd name="connsiteX3" fmla="*/ 10000 w 10000"/>
                <a:gd name="connsiteY3" fmla="*/ 0 h 11875"/>
                <a:gd name="connsiteX0" fmla="*/ 0 w 10374"/>
                <a:gd name="connsiteY0" fmla="*/ 6862 h 10092"/>
                <a:gd name="connsiteX1" fmla="*/ 2786 w 10374"/>
                <a:gd name="connsiteY1" fmla="*/ 379 h 10092"/>
                <a:gd name="connsiteX2" fmla="*/ 7241 w 10374"/>
                <a:gd name="connsiteY2" fmla="*/ 9136 h 10092"/>
                <a:gd name="connsiteX3" fmla="*/ 10374 w 10374"/>
                <a:gd name="connsiteY3" fmla="*/ 6113 h 10092"/>
                <a:gd name="connsiteX0" fmla="*/ 0 w 10374"/>
                <a:gd name="connsiteY0" fmla="*/ 8145 h 11589"/>
                <a:gd name="connsiteX1" fmla="*/ 2791 w 10374"/>
                <a:gd name="connsiteY1" fmla="*/ 379 h 11589"/>
                <a:gd name="connsiteX2" fmla="*/ 7241 w 10374"/>
                <a:gd name="connsiteY2" fmla="*/ 10419 h 11589"/>
                <a:gd name="connsiteX3" fmla="*/ 10374 w 10374"/>
                <a:gd name="connsiteY3" fmla="*/ 7396 h 11589"/>
                <a:gd name="connsiteX0" fmla="*/ 0 w 10374"/>
                <a:gd name="connsiteY0" fmla="*/ 7950 h 11361"/>
                <a:gd name="connsiteX1" fmla="*/ 3116 w 10374"/>
                <a:gd name="connsiteY1" fmla="*/ 379 h 11361"/>
                <a:gd name="connsiteX2" fmla="*/ 7241 w 10374"/>
                <a:gd name="connsiteY2" fmla="*/ 10224 h 11361"/>
                <a:gd name="connsiteX3" fmla="*/ 10374 w 10374"/>
                <a:gd name="connsiteY3" fmla="*/ 7201 h 11361"/>
                <a:gd name="connsiteX0" fmla="*/ 0 w 10092"/>
                <a:gd name="connsiteY0" fmla="*/ 4992 h 11952"/>
                <a:gd name="connsiteX1" fmla="*/ 2834 w 10092"/>
                <a:gd name="connsiteY1" fmla="*/ 970 h 11952"/>
                <a:gd name="connsiteX2" fmla="*/ 6959 w 10092"/>
                <a:gd name="connsiteY2" fmla="*/ 10815 h 11952"/>
                <a:gd name="connsiteX3" fmla="*/ 10092 w 10092"/>
                <a:gd name="connsiteY3" fmla="*/ 7792 h 11952"/>
              </a:gdLst>
              <a:ahLst/>
              <a:cxnLst>
                <a:cxn ang="0">
                  <a:pos x="connsiteX0" y="connsiteY0"/>
                </a:cxn>
                <a:cxn ang="0">
                  <a:pos x="connsiteX1" y="connsiteY1"/>
                </a:cxn>
                <a:cxn ang="0">
                  <a:pos x="connsiteX2" y="connsiteY2"/>
                </a:cxn>
                <a:cxn ang="0">
                  <a:pos x="connsiteX3" y="connsiteY3"/>
                </a:cxn>
              </a:cxnLst>
              <a:rect l="l" t="t" r="r" b="b"/>
              <a:pathLst>
                <a:path w="10092" h="11952">
                  <a:moveTo>
                    <a:pt x="0" y="4992"/>
                  </a:moveTo>
                  <a:cubicBezTo>
                    <a:pt x="489" y="2831"/>
                    <a:pt x="1674" y="0"/>
                    <a:pt x="2834" y="970"/>
                  </a:cubicBezTo>
                  <a:cubicBezTo>
                    <a:pt x="3994" y="1940"/>
                    <a:pt x="5749" y="9678"/>
                    <a:pt x="6959" y="10815"/>
                  </a:cubicBezTo>
                  <a:cubicBezTo>
                    <a:pt x="8169" y="11952"/>
                    <a:pt x="9493" y="9783"/>
                    <a:pt x="10092" y="7792"/>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ea typeface="ＭＳ Ｐゴシック"/>
                <a:cs typeface="ＭＳ Ｐゴシック"/>
              </a:endParaRPr>
            </a:p>
          </p:txBody>
        </p:sp>
        <p:sp>
          <p:nvSpPr>
            <p:cNvPr id="6" name="Forma livre 5"/>
            <p:cNvSpPr>
              <a:spLocks/>
            </p:cNvSpPr>
            <p:nvPr/>
          </p:nvSpPr>
          <p:spPr bwMode="auto">
            <a:xfrm rot="21435692">
              <a:off x="-838459" y="-515896"/>
              <a:ext cx="10686232" cy="802884"/>
            </a:xfrm>
            <a:custGeom>
              <a:avLst>
                <a:gd name="A1" fmla="val 0"/>
                <a:gd name="A2" fmla="val 0"/>
                <a:gd name="A3" fmla="val 0"/>
                <a:gd name="A4" fmla="val 0"/>
                <a:gd name="A5" fmla="val 0"/>
                <a:gd name="A6" fmla="val 0"/>
                <a:gd name="A7" fmla="val 0"/>
                <a:gd name="A8" fmla="val 0"/>
              </a:avLst>
              <a:gdLst>
                <a:gd name="connsiteX0" fmla="*/ 0 w 10625"/>
                <a:gd name="connsiteY0" fmla="*/ 995 h 19418"/>
                <a:gd name="connsiteX1" fmla="*/ 3466 w 10625"/>
                <a:gd name="connsiteY1" fmla="*/ 12088 h 19418"/>
                <a:gd name="connsiteX2" fmla="*/ 7774 w 10625"/>
                <a:gd name="connsiteY2" fmla="*/ 18973 h 19418"/>
                <a:gd name="connsiteX3" fmla="*/ 10625 w 10625"/>
                <a:gd name="connsiteY3" fmla="*/ 9418 h 19418"/>
                <a:gd name="connsiteX0" fmla="*/ 0 w 10625"/>
                <a:gd name="connsiteY0" fmla="*/ 4690 h 24354"/>
                <a:gd name="connsiteX1" fmla="*/ 3360 w 10625"/>
                <a:gd name="connsiteY1" fmla="*/ 2996 h 24354"/>
                <a:gd name="connsiteX2" fmla="*/ 7774 w 10625"/>
                <a:gd name="connsiteY2" fmla="*/ 22668 h 24354"/>
                <a:gd name="connsiteX3" fmla="*/ 10625 w 10625"/>
                <a:gd name="connsiteY3" fmla="*/ 13113 h 24354"/>
                <a:gd name="connsiteX0" fmla="*/ 0 w 10625"/>
                <a:gd name="connsiteY0" fmla="*/ 3085 h 13499"/>
                <a:gd name="connsiteX1" fmla="*/ 3360 w 10625"/>
                <a:gd name="connsiteY1" fmla="*/ 1391 h 13499"/>
                <a:gd name="connsiteX2" fmla="*/ 7803 w 10625"/>
                <a:gd name="connsiteY2" fmla="*/ 11433 h 13499"/>
                <a:gd name="connsiteX3" fmla="*/ 10625 w 10625"/>
                <a:gd name="connsiteY3" fmla="*/ 11508 h 13499"/>
                <a:gd name="connsiteX0" fmla="*/ 0 w 10646"/>
                <a:gd name="connsiteY0" fmla="*/ 3085 h 12212"/>
                <a:gd name="connsiteX1" fmla="*/ 3360 w 10646"/>
                <a:gd name="connsiteY1" fmla="*/ 1391 h 12212"/>
                <a:gd name="connsiteX2" fmla="*/ 7803 w 10646"/>
                <a:gd name="connsiteY2" fmla="*/ 11433 h 12212"/>
                <a:gd name="connsiteX3" fmla="*/ 10646 w 10646"/>
                <a:gd name="connsiteY3" fmla="*/ 6068 h 12212"/>
              </a:gdLst>
              <a:ahLst/>
              <a:cxnLst>
                <a:cxn ang="0">
                  <a:pos x="connsiteX0" y="connsiteY0"/>
                </a:cxn>
                <a:cxn ang="0">
                  <a:pos x="connsiteX1" y="connsiteY1"/>
                </a:cxn>
                <a:cxn ang="0">
                  <a:pos x="connsiteX2" y="connsiteY2"/>
                </a:cxn>
                <a:cxn ang="0">
                  <a:pos x="connsiteX3" y="connsiteY3"/>
                </a:cxn>
              </a:cxnLst>
              <a:rect l="l" t="t" r="r" b="b"/>
              <a:pathLst>
                <a:path w="10646" h="12212">
                  <a:moveTo>
                    <a:pt x="0" y="3085"/>
                  </a:moveTo>
                  <a:cubicBezTo>
                    <a:pt x="473" y="2090"/>
                    <a:pt x="2060" y="0"/>
                    <a:pt x="3360" y="1391"/>
                  </a:cubicBezTo>
                  <a:cubicBezTo>
                    <a:pt x="4661" y="2782"/>
                    <a:pt x="6589" y="10654"/>
                    <a:pt x="7803" y="11433"/>
                  </a:cubicBezTo>
                  <a:cubicBezTo>
                    <a:pt x="9017" y="12212"/>
                    <a:pt x="10053" y="8059"/>
                    <a:pt x="10646" y="6068"/>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ea typeface="ＭＳ Ｐゴシック"/>
                <a:cs typeface="ＭＳ Ｐゴシック"/>
              </a:endParaRPr>
            </a:p>
          </p:txBody>
        </p:sp>
      </p:grpSp>
      <p:sp>
        <p:nvSpPr>
          <p:cNvPr id="7" name="Forma livre 1"/>
          <p:cNvSpPr>
            <a:spLocks/>
          </p:cNvSpPr>
          <p:nvPr userDrawn="1"/>
        </p:nvSpPr>
        <p:spPr bwMode="auto">
          <a:xfrm rot="10800000">
            <a:off x="-476250" y="6176963"/>
            <a:ext cx="11501438" cy="817562"/>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a:latin typeface="+mn-lt"/>
              <a:ea typeface="+mn-ea"/>
            </a:endParaRPr>
          </a:p>
        </p:txBody>
      </p:sp>
      <p:sp>
        <p:nvSpPr>
          <p:cNvPr id="8" name="Forma livre 2"/>
          <p:cNvSpPr>
            <a:spLocks/>
          </p:cNvSpPr>
          <p:nvPr userDrawn="1"/>
        </p:nvSpPr>
        <p:spPr bwMode="auto">
          <a:xfrm rot="10800000">
            <a:off x="7938" y="6351588"/>
            <a:ext cx="6207125" cy="64928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a:latin typeface="+mn-lt"/>
              <a:ea typeface="+mn-ea"/>
            </a:endParaRPr>
          </a:p>
        </p:txBody>
      </p:sp>
      <p:grpSp>
        <p:nvGrpSpPr>
          <p:cNvPr id="9" name="Grupo 12"/>
          <p:cNvGrpSpPr>
            <a:grpSpLocks/>
          </p:cNvGrpSpPr>
          <p:nvPr userDrawn="1"/>
        </p:nvGrpSpPr>
        <p:grpSpPr bwMode="auto">
          <a:xfrm rot="10800000">
            <a:off x="-401638" y="5975350"/>
            <a:ext cx="11576051" cy="1239838"/>
            <a:chOff x="-838459" y="-952200"/>
            <a:chExt cx="10686232" cy="1239188"/>
          </a:xfrm>
        </p:grpSpPr>
        <p:sp>
          <p:nvSpPr>
            <p:cNvPr id="10" name="Forma livre 4"/>
            <p:cNvSpPr>
              <a:spLocks/>
            </p:cNvSpPr>
            <p:nvPr/>
          </p:nvSpPr>
          <p:spPr bwMode="auto">
            <a:xfrm rot="21435692">
              <a:off x="-667120" y="-952200"/>
              <a:ext cx="10243726" cy="1044819"/>
            </a:xfrm>
            <a:custGeom>
              <a:avLst>
                <a:gd name="A1" fmla="val 0"/>
                <a:gd name="A2" fmla="val 0"/>
                <a:gd name="A3" fmla="val 0"/>
                <a:gd name="A4" fmla="val 0"/>
                <a:gd name="A5" fmla="val 0"/>
                <a:gd name="A6" fmla="val 0"/>
                <a:gd name="A7" fmla="val 0"/>
                <a:gd name="A8" fmla="val 0"/>
              </a:avLst>
              <a:gdLst>
                <a:gd name="connsiteX0" fmla="*/ 0 w 10000"/>
                <a:gd name="connsiteY0" fmla="*/ 9156 h 11875"/>
                <a:gd name="connsiteX1" fmla="*/ 2786 w 10000"/>
                <a:gd name="connsiteY1" fmla="*/ 2673 h 11875"/>
                <a:gd name="connsiteX2" fmla="*/ 7241 w 10000"/>
                <a:gd name="connsiteY2" fmla="*/ 11430 h 11875"/>
                <a:gd name="connsiteX3" fmla="*/ 10000 w 10000"/>
                <a:gd name="connsiteY3" fmla="*/ 0 h 11875"/>
                <a:gd name="connsiteX0" fmla="*/ 0 w 10374"/>
                <a:gd name="connsiteY0" fmla="*/ 6862 h 10092"/>
                <a:gd name="connsiteX1" fmla="*/ 2786 w 10374"/>
                <a:gd name="connsiteY1" fmla="*/ 379 h 10092"/>
                <a:gd name="connsiteX2" fmla="*/ 7241 w 10374"/>
                <a:gd name="connsiteY2" fmla="*/ 9136 h 10092"/>
                <a:gd name="connsiteX3" fmla="*/ 10374 w 10374"/>
                <a:gd name="connsiteY3" fmla="*/ 6113 h 10092"/>
                <a:gd name="connsiteX0" fmla="*/ 0 w 10374"/>
                <a:gd name="connsiteY0" fmla="*/ 8145 h 11589"/>
                <a:gd name="connsiteX1" fmla="*/ 2791 w 10374"/>
                <a:gd name="connsiteY1" fmla="*/ 379 h 11589"/>
                <a:gd name="connsiteX2" fmla="*/ 7241 w 10374"/>
                <a:gd name="connsiteY2" fmla="*/ 10419 h 11589"/>
                <a:gd name="connsiteX3" fmla="*/ 10374 w 10374"/>
                <a:gd name="connsiteY3" fmla="*/ 7396 h 11589"/>
                <a:gd name="connsiteX0" fmla="*/ 0 w 10374"/>
                <a:gd name="connsiteY0" fmla="*/ 7950 h 11361"/>
                <a:gd name="connsiteX1" fmla="*/ 3116 w 10374"/>
                <a:gd name="connsiteY1" fmla="*/ 379 h 11361"/>
                <a:gd name="connsiteX2" fmla="*/ 7241 w 10374"/>
                <a:gd name="connsiteY2" fmla="*/ 10224 h 11361"/>
                <a:gd name="connsiteX3" fmla="*/ 10374 w 10374"/>
                <a:gd name="connsiteY3" fmla="*/ 7201 h 11361"/>
                <a:gd name="connsiteX0" fmla="*/ 0 w 10092"/>
                <a:gd name="connsiteY0" fmla="*/ 4992 h 11952"/>
                <a:gd name="connsiteX1" fmla="*/ 2834 w 10092"/>
                <a:gd name="connsiteY1" fmla="*/ 970 h 11952"/>
                <a:gd name="connsiteX2" fmla="*/ 6959 w 10092"/>
                <a:gd name="connsiteY2" fmla="*/ 10815 h 11952"/>
                <a:gd name="connsiteX3" fmla="*/ 10092 w 10092"/>
                <a:gd name="connsiteY3" fmla="*/ 7792 h 11952"/>
              </a:gdLst>
              <a:ahLst/>
              <a:cxnLst>
                <a:cxn ang="0">
                  <a:pos x="connsiteX0" y="connsiteY0"/>
                </a:cxn>
                <a:cxn ang="0">
                  <a:pos x="connsiteX1" y="connsiteY1"/>
                </a:cxn>
                <a:cxn ang="0">
                  <a:pos x="connsiteX2" y="connsiteY2"/>
                </a:cxn>
                <a:cxn ang="0">
                  <a:pos x="connsiteX3" y="connsiteY3"/>
                </a:cxn>
              </a:cxnLst>
              <a:rect l="l" t="t" r="r" b="b"/>
              <a:pathLst>
                <a:path w="10092" h="11952">
                  <a:moveTo>
                    <a:pt x="0" y="4992"/>
                  </a:moveTo>
                  <a:cubicBezTo>
                    <a:pt x="489" y="2831"/>
                    <a:pt x="1674" y="0"/>
                    <a:pt x="2834" y="970"/>
                  </a:cubicBezTo>
                  <a:cubicBezTo>
                    <a:pt x="3994" y="1940"/>
                    <a:pt x="5749" y="9678"/>
                    <a:pt x="6959" y="10815"/>
                  </a:cubicBezTo>
                  <a:cubicBezTo>
                    <a:pt x="8169" y="11952"/>
                    <a:pt x="9493" y="9783"/>
                    <a:pt x="10092" y="7792"/>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a:defRPr/>
              </a:pPr>
              <a:endParaRPr lang="en-US">
                <a:ea typeface="ＭＳ Ｐゴシック"/>
                <a:cs typeface="ＭＳ Ｐゴシック"/>
              </a:endParaRPr>
            </a:p>
          </p:txBody>
        </p:sp>
        <p:sp>
          <p:nvSpPr>
            <p:cNvPr id="11" name="Forma livre 5"/>
            <p:cNvSpPr>
              <a:spLocks/>
            </p:cNvSpPr>
            <p:nvPr/>
          </p:nvSpPr>
          <p:spPr bwMode="auto">
            <a:xfrm rot="21435692">
              <a:off x="-838459" y="-515896"/>
              <a:ext cx="10686232" cy="802884"/>
            </a:xfrm>
            <a:custGeom>
              <a:avLst>
                <a:gd name="A1" fmla="val 0"/>
                <a:gd name="A2" fmla="val 0"/>
                <a:gd name="A3" fmla="val 0"/>
                <a:gd name="A4" fmla="val 0"/>
                <a:gd name="A5" fmla="val 0"/>
                <a:gd name="A6" fmla="val 0"/>
                <a:gd name="A7" fmla="val 0"/>
                <a:gd name="A8" fmla="val 0"/>
              </a:avLst>
              <a:gdLst>
                <a:gd name="connsiteX0" fmla="*/ 0 w 10625"/>
                <a:gd name="connsiteY0" fmla="*/ 995 h 19418"/>
                <a:gd name="connsiteX1" fmla="*/ 3466 w 10625"/>
                <a:gd name="connsiteY1" fmla="*/ 12088 h 19418"/>
                <a:gd name="connsiteX2" fmla="*/ 7774 w 10625"/>
                <a:gd name="connsiteY2" fmla="*/ 18973 h 19418"/>
                <a:gd name="connsiteX3" fmla="*/ 10625 w 10625"/>
                <a:gd name="connsiteY3" fmla="*/ 9418 h 19418"/>
                <a:gd name="connsiteX0" fmla="*/ 0 w 10625"/>
                <a:gd name="connsiteY0" fmla="*/ 4690 h 24354"/>
                <a:gd name="connsiteX1" fmla="*/ 3360 w 10625"/>
                <a:gd name="connsiteY1" fmla="*/ 2996 h 24354"/>
                <a:gd name="connsiteX2" fmla="*/ 7774 w 10625"/>
                <a:gd name="connsiteY2" fmla="*/ 22668 h 24354"/>
                <a:gd name="connsiteX3" fmla="*/ 10625 w 10625"/>
                <a:gd name="connsiteY3" fmla="*/ 13113 h 24354"/>
                <a:gd name="connsiteX0" fmla="*/ 0 w 10625"/>
                <a:gd name="connsiteY0" fmla="*/ 3085 h 13499"/>
                <a:gd name="connsiteX1" fmla="*/ 3360 w 10625"/>
                <a:gd name="connsiteY1" fmla="*/ 1391 h 13499"/>
                <a:gd name="connsiteX2" fmla="*/ 7803 w 10625"/>
                <a:gd name="connsiteY2" fmla="*/ 11433 h 13499"/>
                <a:gd name="connsiteX3" fmla="*/ 10625 w 10625"/>
                <a:gd name="connsiteY3" fmla="*/ 11508 h 13499"/>
                <a:gd name="connsiteX0" fmla="*/ 0 w 10646"/>
                <a:gd name="connsiteY0" fmla="*/ 3085 h 12212"/>
                <a:gd name="connsiteX1" fmla="*/ 3360 w 10646"/>
                <a:gd name="connsiteY1" fmla="*/ 1391 h 12212"/>
                <a:gd name="connsiteX2" fmla="*/ 7803 w 10646"/>
                <a:gd name="connsiteY2" fmla="*/ 11433 h 12212"/>
                <a:gd name="connsiteX3" fmla="*/ 10646 w 10646"/>
                <a:gd name="connsiteY3" fmla="*/ 6068 h 12212"/>
              </a:gdLst>
              <a:ahLst/>
              <a:cxnLst>
                <a:cxn ang="0">
                  <a:pos x="connsiteX0" y="connsiteY0"/>
                </a:cxn>
                <a:cxn ang="0">
                  <a:pos x="connsiteX1" y="connsiteY1"/>
                </a:cxn>
                <a:cxn ang="0">
                  <a:pos x="connsiteX2" y="connsiteY2"/>
                </a:cxn>
                <a:cxn ang="0">
                  <a:pos x="connsiteX3" y="connsiteY3"/>
                </a:cxn>
              </a:cxnLst>
              <a:rect l="l" t="t" r="r" b="b"/>
              <a:pathLst>
                <a:path w="10646" h="12212">
                  <a:moveTo>
                    <a:pt x="0" y="3085"/>
                  </a:moveTo>
                  <a:cubicBezTo>
                    <a:pt x="473" y="2090"/>
                    <a:pt x="2060" y="0"/>
                    <a:pt x="3360" y="1391"/>
                  </a:cubicBezTo>
                  <a:cubicBezTo>
                    <a:pt x="4661" y="2782"/>
                    <a:pt x="6589" y="10654"/>
                    <a:pt x="7803" y="11433"/>
                  </a:cubicBezTo>
                  <a:cubicBezTo>
                    <a:pt x="9017" y="12212"/>
                    <a:pt x="10053" y="8059"/>
                    <a:pt x="10646" y="6068"/>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a:defRPr/>
              </a:pPr>
              <a:endParaRPr lang="en-US">
                <a:ea typeface="ＭＳ Ｐゴシック"/>
                <a:cs typeface="ＭＳ Ｐゴシック"/>
              </a:endParaRPr>
            </a:p>
          </p:txBody>
        </p:sp>
      </p:grpSp>
    </p:spTree>
  </p:cSld>
  <p:clrMapOvr>
    <a:masterClrMapping/>
  </p:clrMapOvr>
  <p:transitio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
        <p:cNvGrpSpPr/>
        <p:nvPr/>
      </p:nvGrpSpPr>
      <p:grpSpPr>
        <a:xfrm>
          <a:off x="0" y="0"/>
          <a:ext cx="0" cy="0"/>
          <a:chOff x="0" y="0"/>
          <a:chExt cx="0" cy="0"/>
        </a:xfrm>
      </p:grpSpPr>
      <p:sp>
        <p:nvSpPr>
          <p:cNvPr id="2" name="Forma livre 1"/>
          <p:cNvSpPr>
            <a:spLocks/>
          </p:cNvSpPr>
          <p:nvPr userDrawn="1"/>
        </p:nvSpPr>
        <p:spPr bwMode="auto">
          <a:xfrm>
            <a:off x="-17876838" y="-84138"/>
            <a:ext cx="29116338" cy="2065338"/>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3" name="Forma livre 2"/>
          <p:cNvSpPr>
            <a:spLocks/>
          </p:cNvSpPr>
          <p:nvPr userDrawn="1"/>
        </p:nvSpPr>
        <p:spPr bwMode="auto">
          <a:xfrm>
            <a:off x="-4759325" y="-92075"/>
            <a:ext cx="15713075" cy="164782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grpSp>
        <p:nvGrpSpPr>
          <p:cNvPr id="4" name="Grupo 1"/>
          <p:cNvGrpSpPr>
            <a:grpSpLocks/>
          </p:cNvGrpSpPr>
          <p:nvPr userDrawn="1"/>
        </p:nvGrpSpPr>
        <p:grpSpPr bwMode="auto">
          <a:xfrm>
            <a:off x="-17916525" y="-285750"/>
            <a:ext cx="29305250" cy="3138488"/>
            <a:chOff x="-838459" y="-952200"/>
            <a:chExt cx="10686232" cy="1239188"/>
          </a:xfrm>
        </p:grpSpPr>
        <p:sp>
          <p:nvSpPr>
            <p:cNvPr id="5" name="Forma livre 4"/>
            <p:cNvSpPr>
              <a:spLocks/>
            </p:cNvSpPr>
            <p:nvPr/>
          </p:nvSpPr>
          <p:spPr bwMode="auto">
            <a:xfrm rot="21435692">
              <a:off x="-667120" y="-952200"/>
              <a:ext cx="10243726" cy="1044819"/>
            </a:xfrm>
            <a:custGeom>
              <a:avLst>
                <a:gd name="A1" fmla="val 0"/>
                <a:gd name="A2" fmla="val 0"/>
                <a:gd name="A3" fmla="val 0"/>
                <a:gd name="A4" fmla="val 0"/>
                <a:gd name="A5" fmla="val 0"/>
                <a:gd name="A6" fmla="val 0"/>
                <a:gd name="A7" fmla="val 0"/>
                <a:gd name="A8" fmla="val 0"/>
              </a:avLst>
              <a:gdLst>
                <a:gd name="connsiteX0" fmla="*/ 0 w 10000"/>
                <a:gd name="connsiteY0" fmla="*/ 9156 h 11875"/>
                <a:gd name="connsiteX1" fmla="*/ 2786 w 10000"/>
                <a:gd name="connsiteY1" fmla="*/ 2673 h 11875"/>
                <a:gd name="connsiteX2" fmla="*/ 7241 w 10000"/>
                <a:gd name="connsiteY2" fmla="*/ 11430 h 11875"/>
                <a:gd name="connsiteX3" fmla="*/ 10000 w 10000"/>
                <a:gd name="connsiteY3" fmla="*/ 0 h 11875"/>
                <a:gd name="connsiteX0" fmla="*/ 0 w 10374"/>
                <a:gd name="connsiteY0" fmla="*/ 6862 h 10092"/>
                <a:gd name="connsiteX1" fmla="*/ 2786 w 10374"/>
                <a:gd name="connsiteY1" fmla="*/ 379 h 10092"/>
                <a:gd name="connsiteX2" fmla="*/ 7241 w 10374"/>
                <a:gd name="connsiteY2" fmla="*/ 9136 h 10092"/>
                <a:gd name="connsiteX3" fmla="*/ 10374 w 10374"/>
                <a:gd name="connsiteY3" fmla="*/ 6113 h 10092"/>
                <a:gd name="connsiteX0" fmla="*/ 0 w 10374"/>
                <a:gd name="connsiteY0" fmla="*/ 8145 h 11589"/>
                <a:gd name="connsiteX1" fmla="*/ 2791 w 10374"/>
                <a:gd name="connsiteY1" fmla="*/ 379 h 11589"/>
                <a:gd name="connsiteX2" fmla="*/ 7241 w 10374"/>
                <a:gd name="connsiteY2" fmla="*/ 10419 h 11589"/>
                <a:gd name="connsiteX3" fmla="*/ 10374 w 10374"/>
                <a:gd name="connsiteY3" fmla="*/ 7396 h 11589"/>
                <a:gd name="connsiteX0" fmla="*/ 0 w 10374"/>
                <a:gd name="connsiteY0" fmla="*/ 7950 h 11361"/>
                <a:gd name="connsiteX1" fmla="*/ 3116 w 10374"/>
                <a:gd name="connsiteY1" fmla="*/ 379 h 11361"/>
                <a:gd name="connsiteX2" fmla="*/ 7241 w 10374"/>
                <a:gd name="connsiteY2" fmla="*/ 10224 h 11361"/>
                <a:gd name="connsiteX3" fmla="*/ 10374 w 10374"/>
                <a:gd name="connsiteY3" fmla="*/ 7201 h 11361"/>
                <a:gd name="connsiteX0" fmla="*/ 0 w 10092"/>
                <a:gd name="connsiteY0" fmla="*/ 4992 h 11952"/>
                <a:gd name="connsiteX1" fmla="*/ 2834 w 10092"/>
                <a:gd name="connsiteY1" fmla="*/ 970 h 11952"/>
                <a:gd name="connsiteX2" fmla="*/ 6959 w 10092"/>
                <a:gd name="connsiteY2" fmla="*/ 10815 h 11952"/>
                <a:gd name="connsiteX3" fmla="*/ 10092 w 10092"/>
                <a:gd name="connsiteY3" fmla="*/ 7792 h 11952"/>
              </a:gdLst>
              <a:ahLst/>
              <a:cxnLst>
                <a:cxn ang="0">
                  <a:pos x="connsiteX0" y="connsiteY0"/>
                </a:cxn>
                <a:cxn ang="0">
                  <a:pos x="connsiteX1" y="connsiteY1"/>
                </a:cxn>
                <a:cxn ang="0">
                  <a:pos x="connsiteX2" y="connsiteY2"/>
                </a:cxn>
                <a:cxn ang="0">
                  <a:pos x="connsiteX3" y="connsiteY3"/>
                </a:cxn>
              </a:cxnLst>
              <a:rect l="l" t="t" r="r" b="b"/>
              <a:pathLst>
                <a:path w="10092" h="11952">
                  <a:moveTo>
                    <a:pt x="0" y="4992"/>
                  </a:moveTo>
                  <a:cubicBezTo>
                    <a:pt x="489" y="2831"/>
                    <a:pt x="1674" y="0"/>
                    <a:pt x="2834" y="970"/>
                  </a:cubicBezTo>
                  <a:cubicBezTo>
                    <a:pt x="3994" y="1940"/>
                    <a:pt x="5749" y="9678"/>
                    <a:pt x="6959" y="10815"/>
                  </a:cubicBezTo>
                  <a:cubicBezTo>
                    <a:pt x="8169" y="11952"/>
                    <a:pt x="9493" y="9783"/>
                    <a:pt x="10092" y="7792"/>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ea typeface="ＭＳ Ｐゴシック"/>
                <a:cs typeface="ＭＳ Ｐゴシック"/>
              </a:endParaRPr>
            </a:p>
          </p:txBody>
        </p:sp>
        <p:sp>
          <p:nvSpPr>
            <p:cNvPr id="6" name="Forma livre 5"/>
            <p:cNvSpPr>
              <a:spLocks/>
            </p:cNvSpPr>
            <p:nvPr/>
          </p:nvSpPr>
          <p:spPr bwMode="auto">
            <a:xfrm rot="21435692">
              <a:off x="-838459" y="-515896"/>
              <a:ext cx="10686232" cy="802884"/>
            </a:xfrm>
            <a:custGeom>
              <a:avLst>
                <a:gd name="A1" fmla="val 0"/>
                <a:gd name="A2" fmla="val 0"/>
                <a:gd name="A3" fmla="val 0"/>
                <a:gd name="A4" fmla="val 0"/>
                <a:gd name="A5" fmla="val 0"/>
                <a:gd name="A6" fmla="val 0"/>
                <a:gd name="A7" fmla="val 0"/>
                <a:gd name="A8" fmla="val 0"/>
              </a:avLst>
              <a:gdLst>
                <a:gd name="connsiteX0" fmla="*/ 0 w 10625"/>
                <a:gd name="connsiteY0" fmla="*/ 995 h 19418"/>
                <a:gd name="connsiteX1" fmla="*/ 3466 w 10625"/>
                <a:gd name="connsiteY1" fmla="*/ 12088 h 19418"/>
                <a:gd name="connsiteX2" fmla="*/ 7774 w 10625"/>
                <a:gd name="connsiteY2" fmla="*/ 18973 h 19418"/>
                <a:gd name="connsiteX3" fmla="*/ 10625 w 10625"/>
                <a:gd name="connsiteY3" fmla="*/ 9418 h 19418"/>
                <a:gd name="connsiteX0" fmla="*/ 0 w 10625"/>
                <a:gd name="connsiteY0" fmla="*/ 4690 h 24354"/>
                <a:gd name="connsiteX1" fmla="*/ 3360 w 10625"/>
                <a:gd name="connsiteY1" fmla="*/ 2996 h 24354"/>
                <a:gd name="connsiteX2" fmla="*/ 7774 w 10625"/>
                <a:gd name="connsiteY2" fmla="*/ 22668 h 24354"/>
                <a:gd name="connsiteX3" fmla="*/ 10625 w 10625"/>
                <a:gd name="connsiteY3" fmla="*/ 13113 h 24354"/>
                <a:gd name="connsiteX0" fmla="*/ 0 w 10625"/>
                <a:gd name="connsiteY0" fmla="*/ 3085 h 13499"/>
                <a:gd name="connsiteX1" fmla="*/ 3360 w 10625"/>
                <a:gd name="connsiteY1" fmla="*/ 1391 h 13499"/>
                <a:gd name="connsiteX2" fmla="*/ 7803 w 10625"/>
                <a:gd name="connsiteY2" fmla="*/ 11433 h 13499"/>
                <a:gd name="connsiteX3" fmla="*/ 10625 w 10625"/>
                <a:gd name="connsiteY3" fmla="*/ 11508 h 13499"/>
                <a:gd name="connsiteX0" fmla="*/ 0 w 10646"/>
                <a:gd name="connsiteY0" fmla="*/ 3085 h 12212"/>
                <a:gd name="connsiteX1" fmla="*/ 3360 w 10646"/>
                <a:gd name="connsiteY1" fmla="*/ 1391 h 12212"/>
                <a:gd name="connsiteX2" fmla="*/ 7803 w 10646"/>
                <a:gd name="connsiteY2" fmla="*/ 11433 h 12212"/>
                <a:gd name="connsiteX3" fmla="*/ 10646 w 10646"/>
                <a:gd name="connsiteY3" fmla="*/ 6068 h 12212"/>
              </a:gdLst>
              <a:ahLst/>
              <a:cxnLst>
                <a:cxn ang="0">
                  <a:pos x="connsiteX0" y="connsiteY0"/>
                </a:cxn>
                <a:cxn ang="0">
                  <a:pos x="connsiteX1" y="connsiteY1"/>
                </a:cxn>
                <a:cxn ang="0">
                  <a:pos x="connsiteX2" y="connsiteY2"/>
                </a:cxn>
                <a:cxn ang="0">
                  <a:pos x="connsiteX3" y="connsiteY3"/>
                </a:cxn>
              </a:cxnLst>
              <a:rect l="l" t="t" r="r" b="b"/>
              <a:pathLst>
                <a:path w="10646" h="12212">
                  <a:moveTo>
                    <a:pt x="0" y="3085"/>
                  </a:moveTo>
                  <a:cubicBezTo>
                    <a:pt x="473" y="2090"/>
                    <a:pt x="2060" y="0"/>
                    <a:pt x="3360" y="1391"/>
                  </a:cubicBezTo>
                  <a:cubicBezTo>
                    <a:pt x="4661" y="2782"/>
                    <a:pt x="6589" y="10654"/>
                    <a:pt x="7803" y="11433"/>
                  </a:cubicBezTo>
                  <a:cubicBezTo>
                    <a:pt x="9017" y="12212"/>
                    <a:pt x="10053" y="8059"/>
                    <a:pt x="10646" y="6068"/>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ea typeface="ＭＳ Ｐゴシック"/>
                <a:cs typeface="ＭＳ Ｐゴシック"/>
              </a:endParaRPr>
            </a:p>
          </p:txBody>
        </p:sp>
      </p:grpSp>
      <p:sp>
        <p:nvSpPr>
          <p:cNvPr id="7" name="Forma livre 2"/>
          <p:cNvSpPr>
            <a:spLocks/>
          </p:cNvSpPr>
          <p:nvPr userDrawn="1"/>
        </p:nvSpPr>
        <p:spPr bwMode="auto">
          <a:xfrm rot="10800000">
            <a:off x="7938" y="4754563"/>
            <a:ext cx="21478875" cy="224631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a:latin typeface="+mn-lt"/>
              <a:ea typeface="+mn-ea"/>
            </a:endParaRPr>
          </a:p>
        </p:txBody>
      </p:sp>
    </p:spTree>
  </p:cSld>
  <p:clrMapOvr>
    <a:masterClrMapping/>
  </p:clrMapOvr>
  <p:transitio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1143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a:xfrm>
            <a:off x="495300" y="1600201"/>
            <a:ext cx="8915400" cy="4525963"/>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95300" y="6245225"/>
            <a:ext cx="2311400" cy="476250"/>
          </a:xfrm>
          <a:prstGeom prst="rect">
            <a:avLst/>
          </a:prstGeom>
        </p:spPr>
        <p:txBody>
          <a:bodyPr/>
          <a:lstStyle>
            <a:lvl1pPr>
              <a:defRPr/>
            </a:lvl1pPr>
          </a:lstStyle>
          <a:p>
            <a:endParaRPr lang="pt-BR"/>
          </a:p>
        </p:txBody>
      </p:sp>
      <p:sp>
        <p:nvSpPr>
          <p:cNvPr id="5" name="Espaço Reservado para Rodapé 4"/>
          <p:cNvSpPr>
            <a:spLocks noGrp="1"/>
          </p:cNvSpPr>
          <p:nvPr>
            <p:ph type="ftr" sz="quarter" idx="11"/>
          </p:nvPr>
        </p:nvSpPr>
        <p:spPr>
          <a:xfrm>
            <a:off x="3384550" y="6245225"/>
            <a:ext cx="3136900" cy="476250"/>
          </a:xfrm>
          <a:prstGeom prst="rect">
            <a:avLst/>
          </a:prstGeom>
        </p:spPr>
        <p:txBody>
          <a:bodyPr/>
          <a:lstStyle>
            <a:lvl1pPr>
              <a:defRPr/>
            </a:lvl1pPr>
          </a:lstStyle>
          <a:p>
            <a:endParaRPr lang="pt-BR"/>
          </a:p>
        </p:txBody>
      </p:sp>
      <p:sp>
        <p:nvSpPr>
          <p:cNvPr id="6" name="Espaço Reservado para Número de Slide 5"/>
          <p:cNvSpPr>
            <a:spLocks noGrp="1"/>
          </p:cNvSpPr>
          <p:nvPr>
            <p:ph type="sldNum" sz="quarter" idx="12"/>
          </p:nvPr>
        </p:nvSpPr>
        <p:spPr>
          <a:xfrm>
            <a:off x="7099300" y="6245225"/>
            <a:ext cx="2311400" cy="476250"/>
          </a:xfrm>
          <a:prstGeom prst="rect">
            <a:avLst/>
          </a:prstGeom>
        </p:spPr>
        <p:txBody>
          <a:bodyPr/>
          <a:lstStyle>
            <a:lvl1pPr>
              <a:defRPr smtClean="0"/>
            </a:lvl1pPr>
          </a:lstStyle>
          <a:p>
            <a:pPr>
              <a:defRPr/>
            </a:pPr>
            <a:fld id="{CEF862AA-BC28-4D55-B8C1-9E3A3927F05F}"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95300" y="274639"/>
            <a:ext cx="8915400" cy="5851525"/>
          </a:xfrm>
          <a:prstGeom prst="rect">
            <a:avLst/>
          </a:prstGeo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Espaço Reservado para Data 2"/>
          <p:cNvSpPr>
            <a:spLocks noGrp="1"/>
          </p:cNvSpPr>
          <p:nvPr>
            <p:ph type="dt" sz="half" idx="10"/>
          </p:nvPr>
        </p:nvSpPr>
        <p:spPr>
          <a:xfrm>
            <a:off x="495300" y="6245225"/>
            <a:ext cx="2311400" cy="476250"/>
          </a:xfrm>
          <a:prstGeom prst="rect">
            <a:avLst/>
          </a:prstGeom>
        </p:spPr>
        <p:txBody>
          <a:bodyPr/>
          <a:lstStyle>
            <a:lvl1pPr>
              <a:defRPr/>
            </a:lvl1pPr>
          </a:lstStyle>
          <a:p>
            <a:endParaRPr lang="pt-BR"/>
          </a:p>
        </p:txBody>
      </p:sp>
      <p:sp>
        <p:nvSpPr>
          <p:cNvPr id="4" name="Espaço Reservado para Rodapé 3"/>
          <p:cNvSpPr>
            <a:spLocks noGrp="1"/>
          </p:cNvSpPr>
          <p:nvPr>
            <p:ph type="ftr" sz="quarter" idx="11"/>
          </p:nvPr>
        </p:nvSpPr>
        <p:spPr>
          <a:xfrm>
            <a:off x="3384550" y="6245225"/>
            <a:ext cx="3136900" cy="476250"/>
          </a:xfrm>
          <a:prstGeom prst="rect">
            <a:avLst/>
          </a:prstGeom>
        </p:spPr>
        <p:txBody>
          <a:bodyPr/>
          <a:lstStyle>
            <a:lvl1pPr>
              <a:defRPr/>
            </a:lvl1pPr>
          </a:lstStyle>
          <a:p>
            <a:endParaRPr lang="pt-BR"/>
          </a:p>
        </p:txBody>
      </p:sp>
      <p:sp>
        <p:nvSpPr>
          <p:cNvPr id="5" name="Espaço Reservado para Número de Slide 4"/>
          <p:cNvSpPr>
            <a:spLocks noGrp="1"/>
          </p:cNvSpPr>
          <p:nvPr>
            <p:ph type="sldNum" sz="quarter" idx="12"/>
          </p:nvPr>
        </p:nvSpPr>
        <p:spPr>
          <a:xfrm>
            <a:off x="7099300" y="6245225"/>
            <a:ext cx="2311400" cy="476250"/>
          </a:xfrm>
          <a:prstGeom prst="rect">
            <a:avLst/>
          </a:prstGeom>
        </p:spPr>
        <p:txBody>
          <a:bodyPr/>
          <a:lstStyle>
            <a:lvl1pPr>
              <a:defRPr smtClean="0"/>
            </a:lvl1pPr>
          </a:lstStyle>
          <a:p>
            <a:pPr>
              <a:defRPr/>
            </a:pPr>
            <a:fld id="{2A3EBD9B-F956-4BD6-8A58-8FDECB50DBCB}"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673" r:id="rId1"/>
    <p:sldLayoutId id="2147484672" r:id="rId2"/>
    <p:sldLayoutId id="2147484674" r:id="rId3"/>
    <p:sldLayoutId id="2147484675" r:id="rId4"/>
    <p:sldLayoutId id="2147484677" r:id="rId5"/>
    <p:sldLayoutId id="2147484678" r:id="rId6"/>
  </p:sldLayoutIdLst>
  <p:transition spd="med">
    <p:wipe/>
  </p:transition>
  <p:txStyles>
    <p:titleStyle>
      <a:lvl1pPr algn="l" rtl="0" eaLnBrk="0" fontAlgn="base" hangingPunct="0">
        <a:spcBef>
          <a:spcPct val="0"/>
        </a:spcBef>
        <a:spcAft>
          <a:spcPct val="0"/>
        </a:spcAft>
        <a:defRPr sz="5000" kern="1200">
          <a:solidFill>
            <a:schemeClr val="tx2"/>
          </a:solidFill>
          <a:latin typeface="Arial" charset="0"/>
          <a:ea typeface="ＭＳ Ｐゴシック" charset="0"/>
          <a:cs typeface="ＭＳ Ｐゴシック" charset="0"/>
        </a:defRPr>
      </a:lvl1pPr>
      <a:lvl2pPr algn="l" rtl="0" eaLnBrk="0" fontAlgn="base" hangingPunct="0">
        <a:spcBef>
          <a:spcPct val="0"/>
        </a:spcBef>
        <a:spcAft>
          <a:spcPct val="0"/>
        </a:spcAft>
        <a:defRPr sz="5000">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5000">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5000">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5000">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A8CDD7"/>
        </a:buClr>
        <a:buSzPct val="95000"/>
        <a:buFont typeface="Wingdings 2" pitchFamily="18" charset="2"/>
        <a:buChar char=""/>
        <a:defRPr sz="2600" kern="1200">
          <a:solidFill>
            <a:schemeClr val="tx1"/>
          </a:solidFill>
          <a:latin typeface="Arial" charset="0"/>
          <a:ea typeface="ＭＳ Ｐゴシック" charset="0"/>
          <a:cs typeface="ＭＳ Ｐゴシック" charset="0"/>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Arial" charset="0"/>
          <a:ea typeface="ＭＳ Ｐゴシック" charset="0"/>
          <a:cs typeface="ＭＳ Ｐゴシック"/>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Arial" charset="0"/>
          <a:ea typeface="ＭＳ Ｐゴシック" charset="0"/>
          <a:cs typeface="ＭＳ Ｐゴシック"/>
        </a:defRPr>
      </a:lvl3pPr>
      <a:lvl4pPr marL="1187450" indent="-209550" algn="l" rtl="0" eaLnBrk="0" fontAlgn="base" hangingPunct="0">
        <a:spcBef>
          <a:spcPct val="20000"/>
        </a:spcBef>
        <a:spcAft>
          <a:spcPct val="0"/>
        </a:spcAft>
        <a:buClr>
          <a:srgbClr val="A8CDD7"/>
        </a:buClr>
        <a:buSzPct val="65000"/>
        <a:buFont typeface="Wingdings 2" pitchFamily="18" charset="2"/>
        <a:buChar char=""/>
        <a:defRPr sz="2000" kern="1200">
          <a:solidFill>
            <a:schemeClr val="tx1"/>
          </a:solidFill>
          <a:latin typeface="Arial" charset="0"/>
          <a:ea typeface="ＭＳ Ｐゴシック" charset="0"/>
          <a:cs typeface="ＭＳ Ｐゴシック"/>
        </a:defRPr>
      </a:lvl4pPr>
      <a:lvl5pPr marL="1462088" indent="-209550" algn="l" rtl="0" eaLnBrk="0" fontAlgn="base" hangingPunct="0">
        <a:spcBef>
          <a:spcPct val="20000"/>
        </a:spcBef>
        <a:spcAft>
          <a:spcPct val="0"/>
        </a:spcAft>
        <a:buClr>
          <a:srgbClr val="C0BEAF"/>
        </a:buClr>
        <a:buSzPct val="65000"/>
        <a:buFont typeface="Wingdings 2" pitchFamily="18" charset="2"/>
        <a:buChar char=""/>
        <a:defRPr sz="2000" kern="1200">
          <a:solidFill>
            <a:schemeClr val="tx1"/>
          </a:solidFill>
          <a:latin typeface="Arial" charset="0"/>
          <a:ea typeface="ＭＳ Ｐゴシック" charset="0"/>
          <a:cs typeface="ＭＳ Ｐゴシック"/>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a livre 1"/>
          <p:cNvSpPr>
            <a:spLocks/>
          </p:cNvSpPr>
          <p:nvPr/>
        </p:nvSpPr>
        <p:spPr bwMode="auto">
          <a:xfrm>
            <a:off x="-7793038" y="-1035050"/>
            <a:ext cx="20661313" cy="9996488"/>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a typeface="+mn-ea"/>
            </a:endParaRPr>
          </a:p>
        </p:txBody>
      </p:sp>
      <p:sp>
        <p:nvSpPr>
          <p:cNvPr id="7" name="Forma livre 2"/>
          <p:cNvSpPr>
            <a:spLocks/>
          </p:cNvSpPr>
          <p:nvPr/>
        </p:nvSpPr>
        <p:spPr bwMode="auto">
          <a:xfrm>
            <a:off x="1095375" y="-428625"/>
            <a:ext cx="11715750" cy="86868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a typeface="+mn-ea"/>
            </a:endParaRPr>
          </a:p>
        </p:txBody>
      </p:sp>
      <p:sp>
        <p:nvSpPr>
          <p:cNvPr id="11" name="Forma livre 1"/>
          <p:cNvSpPr>
            <a:spLocks/>
          </p:cNvSpPr>
          <p:nvPr/>
        </p:nvSpPr>
        <p:spPr bwMode="auto">
          <a:xfrm rot="10800000">
            <a:off x="-8296275" y="2679700"/>
            <a:ext cx="20661313" cy="7635875"/>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dirty="0">
              <a:latin typeface="+mn-lt"/>
              <a:ea typeface="+mn-ea"/>
            </a:endParaRPr>
          </a:p>
        </p:txBody>
      </p:sp>
      <p:sp>
        <p:nvSpPr>
          <p:cNvPr id="12" name="Forma livre 2"/>
          <p:cNvSpPr>
            <a:spLocks/>
          </p:cNvSpPr>
          <p:nvPr/>
        </p:nvSpPr>
        <p:spPr bwMode="auto">
          <a:xfrm rot="10800000">
            <a:off x="-7426325" y="3729038"/>
            <a:ext cx="11150600" cy="659606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dirty="0">
              <a:latin typeface="+mn-lt"/>
              <a:ea typeface="+mn-ea"/>
            </a:endParaRPr>
          </a:p>
        </p:txBody>
      </p:sp>
      <p:grpSp>
        <p:nvGrpSpPr>
          <p:cNvPr id="4102" name="Grupo 12"/>
          <p:cNvGrpSpPr>
            <a:grpSpLocks/>
          </p:cNvGrpSpPr>
          <p:nvPr/>
        </p:nvGrpSpPr>
        <p:grpSpPr bwMode="auto">
          <a:xfrm rot="10800000">
            <a:off x="-2535238" y="4318000"/>
            <a:ext cx="20794663" cy="5080000"/>
            <a:chOff x="-838459" y="-952200"/>
            <a:chExt cx="10686232" cy="1239188"/>
          </a:xfrm>
        </p:grpSpPr>
        <p:sp>
          <p:nvSpPr>
            <p:cNvPr id="14" name="Forma livre 4"/>
            <p:cNvSpPr>
              <a:spLocks/>
            </p:cNvSpPr>
            <p:nvPr/>
          </p:nvSpPr>
          <p:spPr bwMode="auto">
            <a:xfrm rot="21435692">
              <a:off x="-667120" y="-952200"/>
              <a:ext cx="10243726" cy="1044819"/>
            </a:xfrm>
            <a:custGeom>
              <a:avLst>
                <a:gd name="A1" fmla="val 0"/>
                <a:gd name="A2" fmla="val 0"/>
                <a:gd name="A3" fmla="val 0"/>
                <a:gd name="A4" fmla="val 0"/>
                <a:gd name="A5" fmla="val 0"/>
                <a:gd name="A6" fmla="val 0"/>
                <a:gd name="A7" fmla="val 0"/>
                <a:gd name="A8" fmla="val 0"/>
              </a:avLst>
              <a:gdLst>
                <a:gd name="connsiteX0" fmla="*/ 0 w 10000"/>
                <a:gd name="connsiteY0" fmla="*/ 9156 h 11875"/>
                <a:gd name="connsiteX1" fmla="*/ 2786 w 10000"/>
                <a:gd name="connsiteY1" fmla="*/ 2673 h 11875"/>
                <a:gd name="connsiteX2" fmla="*/ 7241 w 10000"/>
                <a:gd name="connsiteY2" fmla="*/ 11430 h 11875"/>
                <a:gd name="connsiteX3" fmla="*/ 10000 w 10000"/>
                <a:gd name="connsiteY3" fmla="*/ 0 h 11875"/>
                <a:gd name="connsiteX0" fmla="*/ 0 w 10374"/>
                <a:gd name="connsiteY0" fmla="*/ 6862 h 10092"/>
                <a:gd name="connsiteX1" fmla="*/ 2786 w 10374"/>
                <a:gd name="connsiteY1" fmla="*/ 379 h 10092"/>
                <a:gd name="connsiteX2" fmla="*/ 7241 w 10374"/>
                <a:gd name="connsiteY2" fmla="*/ 9136 h 10092"/>
                <a:gd name="connsiteX3" fmla="*/ 10374 w 10374"/>
                <a:gd name="connsiteY3" fmla="*/ 6113 h 10092"/>
                <a:gd name="connsiteX0" fmla="*/ 0 w 10374"/>
                <a:gd name="connsiteY0" fmla="*/ 8145 h 11589"/>
                <a:gd name="connsiteX1" fmla="*/ 2791 w 10374"/>
                <a:gd name="connsiteY1" fmla="*/ 379 h 11589"/>
                <a:gd name="connsiteX2" fmla="*/ 7241 w 10374"/>
                <a:gd name="connsiteY2" fmla="*/ 10419 h 11589"/>
                <a:gd name="connsiteX3" fmla="*/ 10374 w 10374"/>
                <a:gd name="connsiteY3" fmla="*/ 7396 h 11589"/>
                <a:gd name="connsiteX0" fmla="*/ 0 w 10374"/>
                <a:gd name="connsiteY0" fmla="*/ 7950 h 11361"/>
                <a:gd name="connsiteX1" fmla="*/ 3116 w 10374"/>
                <a:gd name="connsiteY1" fmla="*/ 379 h 11361"/>
                <a:gd name="connsiteX2" fmla="*/ 7241 w 10374"/>
                <a:gd name="connsiteY2" fmla="*/ 10224 h 11361"/>
                <a:gd name="connsiteX3" fmla="*/ 10374 w 10374"/>
                <a:gd name="connsiteY3" fmla="*/ 7201 h 11361"/>
                <a:gd name="connsiteX0" fmla="*/ 0 w 10092"/>
                <a:gd name="connsiteY0" fmla="*/ 4992 h 11952"/>
                <a:gd name="connsiteX1" fmla="*/ 2834 w 10092"/>
                <a:gd name="connsiteY1" fmla="*/ 970 h 11952"/>
                <a:gd name="connsiteX2" fmla="*/ 6959 w 10092"/>
                <a:gd name="connsiteY2" fmla="*/ 10815 h 11952"/>
                <a:gd name="connsiteX3" fmla="*/ 10092 w 10092"/>
                <a:gd name="connsiteY3" fmla="*/ 7792 h 11952"/>
              </a:gdLst>
              <a:ahLst/>
              <a:cxnLst>
                <a:cxn ang="0">
                  <a:pos x="connsiteX0" y="connsiteY0"/>
                </a:cxn>
                <a:cxn ang="0">
                  <a:pos x="connsiteX1" y="connsiteY1"/>
                </a:cxn>
                <a:cxn ang="0">
                  <a:pos x="connsiteX2" y="connsiteY2"/>
                </a:cxn>
                <a:cxn ang="0">
                  <a:pos x="connsiteX3" y="connsiteY3"/>
                </a:cxn>
              </a:cxnLst>
              <a:rect l="l" t="t" r="r" b="b"/>
              <a:pathLst>
                <a:path w="10092" h="11952">
                  <a:moveTo>
                    <a:pt x="0" y="4992"/>
                  </a:moveTo>
                  <a:cubicBezTo>
                    <a:pt x="489" y="2831"/>
                    <a:pt x="1674" y="0"/>
                    <a:pt x="2834" y="970"/>
                  </a:cubicBezTo>
                  <a:cubicBezTo>
                    <a:pt x="3994" y="1940"/>
                    <a:pt x="5749" y="9678"/>
                    <a:pt x="6959" y="10815"/>
                  </a:cubicBezTo>
                  <a:cubicBezTo>
                    <a:pt x="8169" y="11952"/>
                    <a:pt x="9493" y="9783"/>
                    <a:pt x="10092" y="7792"/>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a:defRPr/>
              </a:pPr>
              <a:endParaRPr lang="en-US" dirty="0">
                <a:ea typeface="ＭＳ Ｐゴシック"/>
                <a:cs typeface="ＭＳ Ｐゴシック"/>
              </a:endParaRPr>
            </a:p>
          </p:txBody>
        </p:sp>
        <p:sp>
          <p:nvSpPr>
            <p:cNvPr id="15" name="Forma livre 5"/>
            <p:cNvSpPr>
              <a:spLocks/>
            </p:cNvSpPr>
            <p:nvPr/>
          </p:nvSpPr>
          <p:spPr bwMode="auto">
            <a:xfrm rot="21435692">
              <a:off x="-838459" y="-515896"/>
              <a:ext cx="10686232" cy="802884"/>
            </a:xfrm>
            <a:custGeom>
              <a:avLst>
                <a:gd name="A1" fmla="val 0"/>
                <a:gd name="A2" fmla="val 0"/>
                <a:gd name="A3" fmla="val 0"/>
                <a:gd name="A4" fmla="val 0"/>
                <a:gd name="A5" fmla="val 0"/>
                <a:gd name="A6" fmla="val 0"/>
                <a:gd name="A7" fmla="val 0"/>
                <a:gd name="A8" fmla="val 0"/>
              </a:avLst>
              <a:gdLst>
                <a:gd name="connsiteX0" fmla="*/ 0 w 10625"/>
                <a:gd name="connsiteY0" fmla="*/ 995 h 19418"/>
                <a:gd name="connsiteX1" fmla="*/ 3466 w 10625"/>
                <a:gd name="connsiteY1" fmla="*/ 12088 h 19418"/>
                <a:gd name="connsiteX2" fmla="*/ 7774 w 10625"/>
                <a:gd name="connsiteY2" fmla="*/ 18973 h 19418"/>
                <a:gd name="connsiteX3" fmla="*/ 10625 w 10625"/>
                <a:gd name="connsiteY3" fmla="*/ 9418 h 19418"/>
                <a:gd name="connsiteX0" fmla="*/ 0 w 10625"/>
                <a:gd name="connsiteY0" fmla="*/ 4690 h 24354"/>
                <a:gd name="connsiteX1" fmla="*/ 3360 w 10625"/>
                <a:gd name="connsiteY1" fmla="*/ 2996 h 24354"/>
                <a:gd name="connsiteX2" fmla="*/ 7774 w 10625"/>
                <a:gd name="connsiteY2" fmla="*/ 22668 h 24354"/>
                <a:gd name="connsiteX3" fmla="*/ 10625 w 10625"/>
                <a:gd name="connsiteY3" fmla="*/ 13113 h 24354"/>
                <a:gd name="connsiteX0" fmla="*/ 0 w 10625"/>
                <a:gd name="connsiteY0" fmla="*/ 3085 h 13499"/>
                <a:gd name="connsiteX1" fmla="*/ 3360 w 10625"/>
                <a:gd name="connsiteY1" fmla="*/ 1391 h 13499"/>
                <a:gd name="connsiteX2" fmla="*/ 7803 w 10625"/>
                <a:gd name="connsiteY2" fmla="*/ 11433 h 13499"/>
                <a:gd name="connsiteX3" fmla="*/ 10625 w 10625"/>
                <a:gd name="connsiteY3" fmla="*/ 11508 h 13499"/>
                <a:gd name="connsiteX0" fmla="*/ 0 w 10646"/>
                <a:gd name="connsiteY0" fmla="*/ 3085 h 12212"/>
                <a:gd name="connsiteX1" fmla="*/ 3360 w 10646"/>
                <a:gd name="connsiteY1" fmla="*/ 1391 h 12212"/>
                <a:gd name="connsiteX2" fmla="*/ 7803 w 10646"/>
                <a:gd name="connsiteY2" fmla="*/ 11433 h 12212"/>
                <a:gd name="connsiteX3" fmla="*/ 10646 w 10646"/>
                <a:gd name="connsiteY3" fmla="*/ 6068 h 12212"/>
              </a:gdLst>
              <a:ahLst/>
              <a:cxnLst>
                <a:cxn ang="0">
                  <a:pos x="connsiteX0" y="connsiteY0"/>
                </a:cxn>
                <a:cxn ang="0">
                  <a:pos x="connsiteX1" y="connsiteY1"/>
                </a:cxn>
                <a:cxn ang="0">
                  <a:pos x="connsiteX2" y="connsiteY2"/>
                </a:cxn>
                <a:cxn ang="0">
                  <a:pos x="connsiteX3" y="connsiteY3"/>
                </a:cxn>
              </a:cxnLst>
              <a:rect l="l" t="t" r="r" b="b"/>
              <a:pathLst>
                <a:path w="10646" h="12212">
                  <a:moveTo>
                    <a:pt x="0" y="3085"/>
                  </a:moveTo>
                  <a:cubicBezTo>
                    <a:pt x="473" y="2090"/>
                    <a:pt x="2060" y="0"/>
                    <a:pt x="3360" y="1391"/>
                  </a:cubicBezTo>
                  <a:cubicBezTo>
                    <a:pt x="4661" y="2782"/>
                    <a:pt x="6589" y="10654"/>
                    <a:pt x="7803" y="11433"/>
                  </a:cubicBezTo>
                  <a:cubicBezTo>
                    <a:pt x="9017" y="12212"/>
                    <a:pt x="10053" y="8059"/>
                    <a:pt x="10646" y="6068"/>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a:defRPr/>
              </a:pPr>
              <a:endParaRPr lang="en-US" dirty="0">
                <a:ea typeface="ＭＳ Ｐゴシック"/>
                <a:cs typeface="ＭＳ Ｐゴシック"/>
              </a:endParaRPr>
            </a:p>
          </p:txBody>
        </p:sp>
      </p:grpSp>
      <p:sp>
        <p:nvSpPr>
          <p:cNvPr id="4103" name="Retângulo 3"/>
          <p:cNvSpPr>
            <a:spLocks noChangeArrowheads="1"/>
          </p:cNvSpPr>
          <p:nvPr/>
        </p:nvSpPr>
        <p:spPr bwMode="auto">
          <a:xfrm>
            <a:off x="1281113" y="1087108"/>
            <a:ext cx="8351837" cy="5867760"/>
          </a:xfrm>
          <a:prstGeom prst="rect">
            <a:avLst/>
          </a:prstGeom>
          <a:noFill/>
          <a:ln w="9525">
            <a:noFill/>
            <a:miter lim="800000"/>
            <a:headEnd/>
            <a:tailEnd/>
          </a:ln>
        </p:spPr>
        <p:txBody>
          <a:bodyPr>
            <a:spAutoFit/>
          </a:bodyPr>
          <a:lstStyle/>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b="1" dirty="0">
              <a:solidFill>
                <a:srgbClr val="45472B"/>
              </a:solidFill>
              <a:latin typeface="Calibri" pitchFamily="34" charset="0"/>
              <a:cs typeface="Arial" charset="0"/>
            </a:endParaRP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4800" b="1" dirty="0" smtClean="0">
                <a:solidFill>
                  <a:srgbClr val="45472B"/>
                </a:solidFill>
                <a:latin typeface="Calibri" pitchFamily="34" charset="0"/>
                <a:cs typeface="Arial" charset="0"/>
              </a:rPr>
              <a:t>Tecnologia </a:t>
            </a:r>
            <a:r>
              <a:rPr lang="pt-BR" sz="4800" b="1" dirty="0" err="1" smtClean="0">
                <a:solidFill>
                  <a:srgbClr val="45472B"/>
                </a:solidFill>
                <a:latin typeface="Calibri" pitchFamily="34" charset="0"/>
                <a:cs typeface="Arial" charset="0"/>
              </a:rPr>
              <a:t>Assistiva</a:t>
            </a:r>
            <a:r>
              <a:rPr lang="pt-BR" sz="4800" b="1" dirty="0" smtClean="0">
                <a:solidFill>
                  <a:srgbClr val="45472B"/>
                </a:solidFill>
                <a:latin typeface="Calibri" pitchFamily="34" charset="0"/>
                <a:cs typeface="Arial" charset="0"/>
              </a:rPr>
              <a:t>:</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4800" b="1" dirty="0" smtClean="0">
                <a:solidFill>
                  <a:srgbClr val="45472B"/>
                </a:solidFill>
                <a:latin typeface="Calibri" pitchFamily="34" charset="0"/>
                <a:cs typeface="Arial" charset="0"/>
              </a:rPr>
              <a:t>Avanços e Desafios</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4800" b="1" dirty="0" smtClean="0">
              <a:solidFill>
                <a:srgbClr val="45472B"/>
              </a:solidFill>
              <a:latin typeface="Calibri" pitchFamily="34" charset="0"/>
              <a:cs typeface="Arial" charset="0"/>
            </a:endParaRP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3600" b="1" dirty="0" smtClean="0">
                <a:solidFill>
                  <a:srgbClr val="45472B"/>
                </a:solidFill>
                <a:latin typeface="Calibri" pitchFamily="34" charset="0"/>
                <a:cs typeface="Arial" charset="0"/>
              </a:rPr>
              <a:t>Ministério da Fazenda</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2400" b="1" dirty="0" smtClean="0">
                <a:solidFill>
                  <a:srgbClr val="45472B"/>
                </a:solidFill>
                <a:latin typeface="Calibri" pitchFamily="34" charset="0"/>
                <a:cs typeface="Arial" charset="0"/>
              </a:rPr>
              <a:t>Secretaria de Política Econômica</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2400" b="1" dirty="0" smtClean="0">
                <a:solidFill>
                  <a:srgbClr val="45472B"/>
                </a:solidFill>
                <a:latin typeface="Calibri" pitchFamily="34" charset="0"/>
                <a:cs typeface="Arial" charset="0"/>
              </a:rPr>
              <a:t>Arnaldo Lima</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2400" b="1" dirty="0" smtClean="0">
                <a:solidFill>
                  <a:srgbClr val="45472B"/>
                </a:solidFill>
                <a:latin typeface="Calibri" pitchFamily="34" charset="0"/>
                <a:cs typeface="Arial" charset="0"/>
              </a:rPr>
              <a:t>Coordenador-Geral de Políticas Sociais</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2400" b="1" dirty="0" smtClean="0">
              <a:solidFill>
                <a:srgbClr val="45472B"/>
              </a:solidFill>
              <a:latin typeface="Calibri" pitchFamily="34" charset="0"/>
              <a:cs typeface="Arial" charset="0"/>
            </a:endParaRPr>
          </a:p>
          <a:p>
            <a:pPr algn="r" defTabSz="457200">
              <a:lnSpc>
                <a:spcPct val="9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2500" b="1" i="1" dirty="0" smtClean="0">
              <a:solidFill>
                <a:srgbClr val="404040"/>
              </a:solidFill>
              <a:latin typeface="Calibri" pitchFamily="34" charset="0"/>
            </a:endParaRPr>
          </a:p>
          <a:p>
            <a:pPr lvl="1" algn="r" defTabSz="457200">
              <a:lnSpc>
                <a:spcPct val="9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2400" b="1" dirty="0" smtClean="0">
                <a:solidFill>
                  <a:srgbClr val="45472B"/>
                </a:solidFill>
                <a:latin typeface="Calibri" pitchFamily="34" charset="0"/>
                <a:cs typeface="Arial" charset="0"/>
              </a:rPr>
              <a:t>Brasília, 17 de setembro de 2013</a:t>
            </a: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3600" b="1" i="1" dirty="0">
              <a:solidFill>
                <a:srgbClr val="45472B"/>
              </a:solidFill>
              <a:latin typeface="Calibri" pitchFamily="34" charset="0"/>
              <a:cs typeface="Arial" charset="0"/>
            </a:endParaRP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2400" b="1" i="1" dirty="0">
              <a:solidFill>
                <a:srgbClr val="45472B"/>
              </a:solidFill>
              <a:latin typeface="Calibri" pitchFamily="34" charset="0"/>
              <a:cs typeface="Arial" charset="0"/>
            </a:endParaRPr>
          </a:p>
        </p:txBody>
      </p:sp>
      <p:pic>
        <p:nvPicPr>
          <p:cNvPr id="4105" name="Imagem 15" descr="brasao.png"/>
          <p:cNvPicPr>
            <a:picLocks noChangeAspect="1"/>
          </p:cNvPicPr>
          <p:nvPr/>
        </p:nvPicPr>
        <p:blipFill>
          <a:blip r:embed="rId3"/>
          <a:srcRect/>
          <a:stretch>
            <a:fillRect/>
          </a:stretch>
        </p:blipFill>
        <p:spPr bwMode="auto">
          <a:xfrm>
            <a:off x="754063" y="1772816"/>
            <a:ext cx="2038350" cy="2808288"/>
          </a:xfrm>
          <a:prstGeom prst="rect">
            <a:avLst/>
          </a:prstGeom>
          <a:noFill/>
          <a:ln w="9525">
            <a:noFill/>
            <a:miter lim="800000"/>
            <a:headEnd/>
            <a:tailEnd/>
          </a:ln>
        </p:spPr>
      </p:pic>
    </p:spTree>
  </p:cSld>
  <p:clrMapOvr>
    <a:masterClrMapping/>
  </p:clrMapOvr>
  <p:transition spd="med">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496" y="1412776"/>
            <a:ext cx="9205024" cy="4524315"/>
          </a:xfrm>
          <a:prstGeom prst="rect">
            <a:avLst/>
          </a:prstGeom>
          <a:noFill/>
        </p:spPr>
        <p:txBody>
          <a:bodyPr wrap="square" rtlCol="0">
            <a:spAutoFit/>
          </a:bodyPr>
          <a:lstStyle/>
          <a:p>
            <a:pPr marL="179388" indent="-179388">
              <a:buFont typeface="Wingdings" pitchFamily="2" charset="2"/>
              <a:buChar char="Ø"/>
            </a:pPr>
            <a:r>
              <a:rPr lang="pt-BR" sz="2400" dirty="0" smtClean="0">
                <a:latin typeface="Calibri" pitchFamily="34" charset="0"/>
              </a:rPr>
              <a:t> Concede isenção do ICMS nas vendas de veículos destinados às pessoas com deficiência física, visual, mental ou aos autistas.</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Veículo automotor novo cujo preço de venda ao consumidor sugerido pelo fabricante, incluídos os tributos incidentes, não seja superior a R$ 70.000,00 (setenta mil reais).</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O benefício previsto somente se aplica se o adquirente não tiver débitos para com a Fazenda Pública Estadual ou Distrital.</a:t>
            </a:r>
          </a:p>
          <a:p>
            <a:pPr>
              <a:buFont typeface="Wingdings" pitchFamily="2" charset="2"/>
              <a:buChar char="Ø"/>
            </a:pPr>
            <a:endParaRPr lang="pt-BR" sz="2400" dirty="0" smtClean="0">
              <a:latin typeface="Calibri" pitchFamily="34" charset="0"/>
            </a:endParaRPr>
          </a:p>
          <a:p>
            <a:pPr marL="179388" indent="-179388"/>
            <a:endParaRPr lang="pt-BR" sz="2400" dirty="0" smtClean="0">
              <a:latin typeface="Calibri" pitchFamily="34" charset="0"/>
            </a:endParaRPr>
          </a:p>
          <a:p>
            <a:pPr marL="179388" indent="-179388" algn="ctr"/>
            <a:r>
              <a:rPr lang="pt-BR" sz="2400" dirty="0" smtClean="0">
                <a:latin typeface="Calibri" pitchFamily="34" charset="0"/>
              </a:rPr>
              <a:t> </a:t>
            </a:r>
            <a:endParaRPr lang="pt-BR" sz="2000" dirty="0">
              <a:latin typeface="Calibri" pitchFamily="34" charset="0"/>
            </a:endParaRPr>
          </a:p>
        </p:txBody>
      </p:sp>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Convênio ICMS 38, de 30 de março de 2012</a:t>
            </a:r>
            <a:endParaRPr lang="pt-BR" sz="1050" dirty="0">
              <a:solidFill>
                <a:srgbClr val="7F7F7F"/>
              </a:solidFill>
              <a:latin typeface="Calibri" pitchFamily="34" charset="0"/>
              <a:ea typeface="ＭＳ Ｐゴシック" pitchFamily="-120" charset="-128"/>
              <a:cs typeface="Arial" pitchFamily="34" charset="0"/>
            </a:endParaRPr>
          </a:p>
        </p:txBody>
      </p:sp>
    </p:spTree>
  </p:cSld>
  <p:clrMapOvr>
    <a:masterClrMapping/>
  </p:clrMapOvr>
  <p:transition spd="med">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a livre 1"/>
          <p:cNvSpPr>
            <a:spLocks/>
          </p:cNvSpPr>
          <p:nvPr/>
        </p:nvSpPr>
        <p:spPr bwMode="auto">
          <a:xfrm>
            <a:off x="-7793038" y="-1035050"/>
            <a:ext cx="20661313" cy="9996488"/>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a typeface="+mn-ea"/>
            </a:endParaRPr>
          </a:p>
        </p:txBody>
      </p:sp>
      <p:sp>
        <p:nvSpPr>
          <p:cNvPr id="7" name="Forma livre 2"/>
          <p:cNvSpPr>
            <a:spLocks/>
          </p:cNvSpPr>
          <p:nvPr/>
        </p:nvSpPr>
        <p:spPr bwMode="auto">
          <a:xfrm>
            <a:off x="1208584" y="-387424"/>
            <a:ext cx="11715750" cy="86868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a typeface="+mn-ea"/>
            </a:endParaRPr>
          </a:p>
        </p:txBody>
      </p:sp>
      <p:sp>
        <p:nvSpPr>
          <p:cNvPr id="11" name="Forma livre 1"/>
          <p:cNvSpPr>
            <a:spLocks/>
          </p:cNvSpPr>
          <p:nvPr/>
        </p:nvSpPr>
        <p:spPr bwMode="auto">
          <a:xfrm rot="10800000">
            <a:off x="-8296275" y="2679700"/>
            <a:ext cx="20661313" cy="7635875"/>
          </a:xfrm>
          <a:custGeom>
            <a:avLst>
              <a:gd name="A1" fmla="val 0"/>
              <a:gd name="A2" fmla="val 0"/>
              <a:gd name="A3" fmla="val 0"/>
              <a:gd name="A4" fmla="val 0"/>
              <a:gd name="A5" fmla="val 0"/>
              <a:gd name="A6" fmla="val 0"/>
              <a:gd name="A7" fmla="val 0"/>
              <a:gd name="A8" fmla="val 0"/>
            </a:avLst>
            <a:gdLst>
              <a:gd name="connsiteX0" fmla="*/ 10 w 10000"/>
              <a:gd name="connsiteY0" fmla="*/ 30 h 8235"/>
              <a:gd name="connsiteX1" fmla="*/ 4404 w 10000"/>
              <a:gd name="connsiteY1" fmla="*/ 0 h 8235"/>
              <a:gd name="connsiteX2" fmla="*/ 7578 w 10000"/>
              <a:gd name="connsiteY2" fmla="*/ 5595 h 8235"/>
              <a:gd name="connsiteX3" fmla="*/ 9990 w 10000"/>
              <a:gd name="connsiteY3" fmla="*/ 838 h 8235"/>
              <a:gd name="connsiteX4" fmla="*/ 10000 w 10000"/>
              <a:gd name="connsiteY4" fmla="*/ 3247 h 8235"/>
              <a:gd name="connsiteX5" fmla="*/ 7453 w 10000"/>
              <a:gd name="connsiteY5" fmla="*/ 6692 h 8235"/>
              <a:gd name="connsiteX6" fmla="*/ 2578 w 10000"/>
              <a:gd name="connsiteY6" fmla="*/ 3064 h 8235"/>
              <a:gd name="connsiteX7" fmla="*/ 0 w 10000"/>
              <a:gd name="connsiteY7" fmla="*/ 8235 h 8235"/>
              <a:gd name="connsiteX8" fmla="*/ 10 w 10000"/>
              <a:gd name="connsiteY8" fmla="*/ 30 h 8235"/>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10000"/>
              <a:gd name="connsiteX1" fmla="*/ 4404 w 10000"/>
              <a:gd name="connsiteY1" fmla="*/ 0 h 10000"/>
              <a:gd name="connsiteX2" fmla="*/ 7578 w 10000"/>
              <a:gd name="connsiteY2" fmla="*/ 6794 h 10000"/>
              <a:gd name="connsiteX3" fmla="*/ 9990 w 10000"/>
              <a:gd name="connsiteY3" fmla="*/ 1018 h 10000"/>
              <a:gd name="connsiteX4" fmla="*/ 10000 w 10000"/>
              <a:gd name="connsiteY4" fmla="*/ 3943 h 10000"/>
              <a:gd name="connsiteX5" fmla="*/ 7453 w 10000"/>
              <a:gd name="connsiteY5" fmla="*/ 8126 h 10000"/>
              <a:gd name="connsiteX6" fmla="*/ 2578 w 10000"/>
              <a:gd name="connsiteY6" fmla="*/ 3721 h 10000"/>
              <a:gd name="connsiteX7" fmla="*/ 0 w 10000"/>
              <a:gd name="connsiteY7" fmla="*/ 10000 h 10000"/>
              <a:gd name="connsiteX8" fmla="*/ 10 w 10000"/>
              <a:gd name="connsiteY8" fmla="*/ 36 h 10000"/>
              <a:gd name="connsiteX0" fmla="*/ 10 w 10000"/>
              <a:gd name="connsiteY0" fmla="*/ 36 h 8164"/>
              <a:gd name="connsiteX1" fmla="*/ 4404 w 10000"/>
              <a:gd name="connsiteY1" fmla="*/ 0 h 8164"/>
              <a:gd name="connsiteX2" fmla="*/ 7578 w 10000"/>
              <a:gd name="connsiteY2" fmla="*/ 6794 h 8164"/>
              <a:gd name="connsiteX3" fmla="*/ 9990 w 10000"/>
              <a:gd name="connsiteY3" fmla="*/ 1018 h 8164"/>
              <a:gd name="connsiteX4" fmla="*/ 10000 w 10000"/>
              <a:gd name="connsiteY4" fmla="*/ 3943 h 8164"/>
              <a:gd name="connsiteX5" fmla="*/ 7453 w 10000"/>
              <a:gd name="connsiteY5" fmla="*/ 8126 h 8164"/>
              <a:gd name="connsiteX6" fmla="*/ 2578 w 10000"/>
              <a:gd name="connsiteY6" fmla="*/ 3721 h 8164"/>
              <a:gd name="connsiteX7" fmla="*/ 0 w 10000"/>
              <a:gd name="connsiteY7" fmla="*/ 7857 h 8164"/>
              <a:gd name="connsiteX8" fmla="*/ 10 w 10000"/>
              <a:gd name="connsiteY8" fmla="*/ 36 h 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8164">
                <a:moveTo>
                  <a:pt x="10" y="36"/>
                </a:moveTo>
                <a:lnTo>
                  <a:pt x="4404" y="0"/>
                </a:lnTo>
                <a:cubicBezTo>
                  <a:pt x="4757" y="1870"/>
                  <a:pt x="6632" y="6794"/>
                  <a:pt x="7578" y="6794"/>
                </a:cubicBezTo>
                <a:cubicBezTo>
                  <a:pt x="8524" y="6794"/>
                  <a:pt x="9574" y="2814"/>
                  <a:pt x="9990" y="1018"/>
                </a:cubicBezTo>
                <a:cubicBezTo>
                  <a:pt x="9993" y="1993"/>
                  <a:pt x="9997" y="2968"/>
                  <a:pt x="10000" y="3943"/>
                </a:cubicBezTo>
                <a:cubicBezTo>
                  <a:pt x="9823" y="4758"/>
                  <a:pt x="8690" y="8164"/>
                  <a:pt x="7453" y="8126"/>
                </a:cubicBezTo>
                <a:cubicBezTo>
                  <a:pt x="6216" y="8090"/>
                  <a:pt x="3820" y="3054"/>
                  <a:pt x="2578" y="3721"/>
                </a:cubicBezTo>
                <a:cubicBezTo>
                  <a:pt x="1299" y="3869"/>
                  <a:pt x="494" y="5869"/>
                  <a:pt x="0" y="7857"/>
                </a:cubicBezTo>
                <a:cubicBezTo>
                  <a:pt x="3" y="3822"/>
                  <a:pt x="7" y="4072"/>
                  <a:pt x="10" y="36"/>
                </a:cubicBez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dirty="0">
              <a:latin typeface="+mn-lt"/>
              <a:ea typeface="+mn-ea"/>
            </a:endParaRPr>
          </a:p>
        </p:txBody>
      </p:sp>
      <p:sp>
        <p:nvSpPr>
          <p:cNvPr id="12" name="Forma livre 2"/>
          <p:cNvSpPr>
            <a:spLocks/>
          </p:cNvSpPr>
          <p:nvPr/>
        </p:nvSpPr>
        <p:spPr bwMode="auto">
          <a:xfrm rot="10800000">
            <a:off x="-7426325" y="3729038"/>
            <a:ext cx="11150600" cy="659606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r">
              <a:defRPr/>
            </a:pPr>
            <a:endParaRPr lang="en-US" dirty="0">
              <a:latin typeface="+mn-lt"/>
              <a:ea typeface="+mn-ea"/>
            </a:endParaRPr>
          </a:p>
        </p:txBody>
      </p:sp>
      <p:grpSp>
        <p:nvGrpSpPr>
          <p:cNvPr id="2" name="Grupo 12"/>
          <p:cNvGrpSpPr>
            <a:grpSpLocks/>
          </p:cNvGrpSpPr>
          <p:nvPr/>
        </p:nvGrpSpPr>
        <p:grpSpPr bwMode="auto">
          <a:xfrm rot="10800000">
            <a:off x="-2535238" y="4318000"/>
            <a:ext cx="20794663" cy="5080000"/>
            <a:chOff x="-838459" y="-952200"/>
            <a:chExt cx="10686232" cy="1239188"/>
          </a:xfrm>
        </p:grpSpPr>
        <p:sp>
          <p:nvSpPr>
            <p:cNvPr id="14" name="Forma livre 4"/>
            <p:cNvSpPr>
              <a:spLocks/>
            </p:cNvSpPr>
            <p:nvPr/>
          </p:nvSpPr>
          <p:spPr bwMode="auto">
            <a:xfrm rot="21435692">
              <a:off x="-667120" y="-952200"/>
              <a:ext cx="10243726" cy="1044819"/>
            </a:xfrm>
            <a:custGeom>
              <a:avLst>
                <a:gd name="A1" fmla="val 0"/>
                <a:gd name="A2" fmla="val 0"/>
                <a:gd name="A3" fmla="val 0"/>
                <a:gd name="A4" fmla="val 0"/>
                <a:gd name="A5" fmla="val 0"/>
                <a:gd name="A6" fmla="val 0"/>
                <a:gd name="A7" fmla="val 0"/>
                <a:gd name="A8" fmla="val 0"/>
              </a:avLst>
              <a:gdLst>
                <a:gd name="connsiteX0" fmla="*/ 0 w 10000"/>
                <a:gd name="connsiteY0" fmla="*/ 9156 h 11875"/>
                <a:gd name="connsiteX1" fmla="*/ 2786 w 10000"/>
                <a:gd name="connsiteY1" fmla="*/ 2673 h 11875"/>
                <a:gd name="connsiteX2" fmla="*/ 7241 w 10000"/>
                <a:gd name="connsiteY2" fmla="*/ 11430 h 11875"/>
                <a:gd name="connsiteX3" fmla="*/ 10000 w 10000"/>
                <a:gd name="connsiteY3" fmla="*/ 0 h 11875"/>
                <a:gd name="connsiteX0" fmla="*/ 0 w 10374"/>
                <a:gd name="connsiteY0" fmla="*/ 6862 h 10092"/>
                <a:gd name="connsiteX1" fmla="*/ 2786 w 10374"/>
                <a:gd name="connsiteY1" fmla="*/ 379 h 10092"/>
                <a:gd name="connsiteX2" fmla="*/ 7241 w 10374"/>
                <a:gd name="connsiteY2" fmla="*/ 9136 h 10092"/>
                <a:gd name="connsiteX3" fmla="*/ 10374 w 10374"/>
                <a:gd name="connsiteY3" fmla="*/ 6113 h 10092"/>
                <a:gd name="connsiteX0" fmla="*/ 0 w 10374"/>
                <a:gd name="connsiteY0" fmla="*/ 8145 h 11589"/>
                <a:gd name="connsiteX1" fmla="*/ 2791 w 10374"/>
                <a:gd name="connsiteY1" fmla="*/ 379 h 11589"/>
                <a:gd name="connsiteX2" fmla="*/ 7241 w 10374"/>
                <a:gd name="connsiteY2" fmla="*/ 10419 h 11589"/>
                <a:gd name="connsiteX3" fmla="*/ 10374 w 10374"/>
                <a:gd name="connsiteY3" fmla="*/ 7396 h 11589"/>
                <a:gd name="connsiteX0" fmla="*/ 0 w 10374"/>
                <a:gd name="connsiteY0" fmla="*/ 7950 h 11361"/>
                <a:gd name="connsiteX1" fmla="*/ 3116 w 10374"/>
                <a:gd name="connsiteY1" fmla="*/ 379 h 11361"/>
                <a:gd name="connsiteX2" fmla="*/ 7241 w 10374"/>
                <a:gd name="connsiteY2" fmla="*/ 10224 h 11361"/>
                <a:gd name="connsiteX3" fmla="*/ 10374 w 10374"/>
                <a:gd name="connsiteY3" fmla="*/ 7201 h 11361"/>
                <a:gd name="connsiteX0" fmla="*/ 0 w 10092"/>
                <a:gd name="connsiteY0" fmla="*/ 4992 h 11952"/>
                <a:gd name="connsiteX1" fmla="*/ 2834 w 10092"/>
                <a:gd name="connsiteY1" fmla="*/ 970 h 11952"/>
                <a:gd name="connsiteX2" fmla="*/ 6959 w 10092"/>
                <a:gd name="connsiteY2" fmla="*/ 10815 h 11952"/>
                <a:gd name="connsiteX3" fmla="*/ 10092 w 10092"/>
                <a:gd name="connsiteY3" fmla="*/ 7792 h 11952"/>
              </a:gdLst>
              <a:ahLst/>
              <a:cxnLst>
                <a:cxn ang="0">
                  <a:pos x="connsiteX0" y="connsiteY0"/>
                </a:cxn>
                <a:cxn ang="0">
                  <a:pos x="connsiteX1" y="connsiteY1"/>
                </a:cxn>
                <a:cxn ang="0">
                  <a:pos x="connsiteX2" y="connsiteY2"/>
                </a:cxn>
                <a:cxn ang="0">
                  <a:pos x="connsiteX3" y="connsiteY3"/>
                </a:cxn>
              </a:cxnLst>
              <a:rect l="l" t="t" r="r" b="b"/>
              <a:pathLst>
                <a:path w="10092" h="11952">
                  <a:moveTo>
                    <a:pt x="0" y="4992"/>
                  </a:moveTo>
                  <a:cubicBezTo>
                    <a:pt x="489" y="2831"/>
                    <a:pt x="1674" y="0"/>
                    <a:pt x="2834" y="970"/>
                  </a:cubicBezTo>
                  <a:cubicBezTo>
                    <a:pt x="3994" y="1940"/>
                    <a:pt x="5749" y="9678"/>
                    <a:pt x="6959" y="10815"/>
                  </a:cubicBezTo>
                  <a:cubicBezTo>
                    <a:pt x="8169" y="11952"/>
                    <a:pt x="9493" y="9783"/>
                    <a:pt x="10092" y="7792"/>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a:defRPr/>
              </a:pPr>
              <a:endParaRPr lang="en-US" dirty="0">
                <a:ea typeface="ＭＳ Ｐゴシック"/>
                <a:cs typeface="ＭＳ Ｐゴシック"/>
              </a:endParaRPr>
            </a:p>
          </p:txBody>
        </p:sp>
        <p:sp>
          <p:nvSpPr>
            <p:cNvPr id="15" name="Forma livre 5"/>
            <p:cNvSpPr>
              <a:spLocks/>
            </p:cNvSpPr>
            <p:nvPr/>
          </p:nvSpPr>
          <p:spPr bwMode="auto">
            <a:xfrm rot="21435692">
              <a:off x="-838459" y="-515896"/>
              <a:ext cx="10686232" cy="802884"/>
            </a:xfrm>
            <a:custGeom>
              <a:avLst>
                <a:gd name="A1" fmla="val 0"/>
                <a:gd name="A2" fmla="val 0"/>
                <a:gd name="A3" fmla="val 0"/>
                <a:gd name="A4" fmla="val 0"/>
                <a:gd name="A5" fmla="val 0"/>
                <a:gd name="A6" fmla="val 0"/>
                <a:gd name="A7" fmla="val 0"/>
                <a:gd name="A8" fmla="val 0"/>
              </a:avLst>
              <a:gdLst>
                <a:gd name="connsiteX0" fmla="*/ 0 w 10625"/>
                <a:gd name="connsiteY0" fmla="*/ 995 h 19418"/>
                <a:gd name="connsiteX1" fmla="*/ 3466 w 10625"/>
                <a:gd name="connsiteY1" fmla="*/ 12088 h 19418"/>
                <a:gd name="connsiteX2" fmla="*/ 7774 w 10625"/>
                <a:gd name="connsiteY2" fmla="*/ 18973 h 19418"/>
                <a:gd name="connsiteX3" fmla="*/ 10625 w 10625"/>
                <a:gd name="connsiteY3" fmla="*/ 9418 h 19418"/>
                <a:gd name="connsiteX0" fmla="*/ 0 w 10625"/>
                <a:gd name="connsiteY0" fmla="*/ 4690 h 24354"/>
                <a:gd name="connsiteX1" fmla="*/ 3360 w 10625"/>
                <a:gd name="connsiteY1" fmla="*/ 2996 h 24354"/>
                <a:gd name="connsiteX2" fmla="*/ 7774 w 10625"/>
                <a:gd name="connsiteY2" fmla="*/ 22668 h 24354"/>
                <a:gd name="connsiteX3" fmla="*/ 10625 w 10625"/>
                <a:gd name="connsiteY3" fmla="*/ 13113 h 24354"/>
                <a:gd name="connsiteX0" fmla="*/ 0 w 10625"/>
                <a:gd name="connsiteY0" fmla="*/ 3085 h 13499"/>
                <a:gd name="connsiteX1" fmla="*/ 3360 w 10625"/>
                <a:gd name="connsiteY1" fmla="*/ 1391 h 13499"/>
                <a:gd name="connsiteX2" fmla="*/ 7803 w 10625"/>
                <a:gd name="connsiteY2" fmla="*/ 11433 h 13499"/>
                <a:gd name="connsiteX3" fmla="*/ 10625 w 10625"/>
                <a:gd name="connsiteY3" fmla="*/ 11508 h 13499"/>
                <a:gd name="connsiteX0" fmla="*/ 0 w 10646"/>
                <a:gd name="connsiteY0" fmla="*/ 3085 h 12212"/>
                <a:gd name="connsiteX1" fmla="*/ 3360 w 10646"/>
                <a:gd name="connsiteY1" fmla="*/ 1391 h 12212"/>
                <a:gd name="connsiteX2" fmla="*/ 7803 w 10646"/>
                <a:gd name="connsiteY2" fmla="*/ 11433 h 12212"/>
                <a:gd name="connsiteX3" fmla="*/ 10646 w 10646"/>
                <a:gd name="connsiteY3" fmla="*/ 6068 h 12212"/>
              </a:gdLst>
              <a:ahLst/>
              <a:cxnLst>
                <a:cxn ang="0">
                  <a:pos x="connsiteX0" y="connsiteY0"/>
                </a:cxn>
                <a:cxn ang="0">
                  <a:pos x="connsiteX1" y="connsiteY1"/>
                </a:cxn>
                <a:cxn ang="0">
                  <a:pos x="connsiteX2" y="connsiteY2"/>
                </a:cxn>
                <a:cxn ang="0">
                  <a:pos x="connsiteX3" y="connsiteY3"/>
                </a:cxn>
              </a:cxnLst>
              <a:rect l="l" t="t" r="r" b="b"/>
              <a:pathLst>
                <a:path w="10646" h="12212">
                  <a:moveTo>
                    <a:pt x="0" y="3085"/>
                  </a:moveTo>
                  <a:cubicBezTo>
                    <a:pt x="473" y="2090"/>
                    <a:pt x="2060" y="0"/>
                    <a:pt x="3360" y="1391"/>
                  </a:cubicBezTo>
                  <a:cubicBezTo>
                    <a:pt x="4661" y="2782"/>
                    <a:pt x="6589" y="10654"/>
                    <a:pt x="7803" y="11433"/>
                  </a:cubicBezTo>
                  <a:cubicBezTo>
                    <a:pt x="9017" y="12212"/>
                    <a:pt x="10053" y="8059"/>
                    <a:pt x="10646" y="6068"/>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a:defRPr/>
              </a:pPr>
              <a:endParaRPr lang="en-US" dirty="0">
                <a:ea typeface="ＭＳ Ｐゴシック"/>
                <a:cs typeface="ＭＳ Ｐゴシック"/>
              </a:endParaRPr>
            </a:p>
          </p:txBody>
        </p:sp>
      </p:grpSp>
      <p:sp>
        <p:nvSpPr>
          <p:cNvPr id="4103" name="Retângulo 3"/>
          <p:cNvSpPr>
            <a:spLocks noChangeArrowheads="1"/>
          </p:cNvSpPr>
          <p:nvPr/>
        </p:nvSpPr>
        <p:spPr bwMode="auto">
          <a:xfrm>
            <a:off x="1554163" y="2132856"/>
            <a:ext cx="8351837" cy="2031325"/>
          </a:xfrm>
          <a:prstGeom prst="rect">
            <a:avLst/>
          </a:prstGeom>
          <a:noFill/>
          <a:ln w="9525">
            <a:noFill/>
            <a:miter lim="800000"/>
            <a:headEnd/>
            <a:tailEnd/>
          </a:ln>
        </p:spPr>
        <p:txBody>
          <a:bodyPr>
            <a:spAutoFit/>
          </a:bodyPr>
          <a:lstStyle/>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b="1" dirty="0">
              <a:solidFill>
                <a:srgbClr val="45472B"/>
              </a:solidFill>
              <a:latin typeface="Calibri" pitchFamily="34" charset="0"/>
              <a:cs typeface="Arial" charset="0"/>
            </a:endParaRPr>
          </a:p>
          <a:p>
            <a:pPr algn="ct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pt-BR" sz="4800" b="1" dirty="0" smtClean="0">
                <a:solidFill>
                  <a:srgbClr val="45472B"/>
                </a:solidFill>
                <a:latin typeface="Calibri" pitchFamily="34" charset="0"/>
                <a:cs typeface="Arial" charset="0"/>
              </a:rPr>
              <a:t>Obrigado!</a:t>
            </a:r>
            <a:endParaRPr lang="pt-BR" sz="2400" b="1" dirty="0" smtClean="0">
              <a:solidFill>
                <a:srgbClr val="45472B"/>
              </a:solidFill>
              <a:latin typeface="Calibri" pitchFamily="34" charset="0"/>
              <a:cs typeface="Arial" charset="0"/>
            </a:endParaRP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3600" b="1" i="1" dirty="0">
              <a:solidFill>
                <a:srgbClr val="45472B"/>
              </a:solidFill>
              <a:latin typeface="Calibri" pitchFamily="34" charset="0"/>
              <a:cs typeface="Arial" charset="0"/>
            </a:endParaRPr>
          </a:p>
          <a:p>
            <a:pPr algn="r" defTabSz="457200" eaLnBrk="0" hangingPunct="0">
              <a:lnSpc>
                <a:spcPct val="90000"/>
              </a:lnSpc>
              <a:buClr>
                <a:srgbClr val="006600"/>
              </a:buCl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pt-BR" sz="2400" b="1" i="1" dirty="0">
              <a:solidFill>
                <a:srgbClr val="45472B"/>
              </a:solidFill>
              <a:latin typeface="Calibri" pitchFamily="34" charset="0"/>
              <a:cs typeface="Arial" charset="0"/>
            </a:endParaRPr>
          </a:p>
        </p:txBody>
      </p:sp>
      <p:pic>
        <p:nvPicPr>
          <p:cNvPr id="4105" name="Imagem 15" descr="brasao.png"/>
          <p:cNvPicPr>
            <a:picLocks noChangeAspect="1"/>
          </p:cNvPicPr>
          <p:nvPr/>
        </p:nvPicPr>
        <p:blipFill>
          <a:blip r:embed="rId3"/>
          <a:srcRect/>
          <a:stretch>
            <a:fillRect/>
          </a:stretch>
        </p:blipFill>
        <p:spPr bwMode="auto">
          <a:xfrm>
            <a:off x="754063" y="1772816"/>
            <a:ext cx="2038350" cy="2808288"/>
          </a:xfrm>
          <a:prstGeom prst="rect">
            <a:avLst/>
          </a:prstGeom>
          <a:noFill/>
          <a:ln w="9525">
            <a:noFill/>
            <a:miter lim="800000"/>
            <a:headEnd/>
            <a:tailEnd/>
          </a:ln>
        </p:spPr>
      </p:pic>
    </p:spTree>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txBox="1">
            <a:spLocks noChangeArrowheads="1"/>
          </p:cNvSpPr>
          <p:nvPr/>
        </p:nvSpPr>
        <p:spPr bwMode="auto">
          <a:xfrm>
            <a:off x="523875" y="714375"/>
            <a:ext cx="9382125" cy="1000125"/>
          </a:xfrm>
          <a:prstGeom prst="rect">
            <a:avLst/>
          </a:prstGeom>
          <a:noFill/>
          <a:ln w="9525">
            <a:noFill/>
            <a:miter lim="800000"/>
            <a:headEnd/>
            <a:tailEnd/>
          </a:ln>
        </p:spPr>
        <p:txBody>
          <a:bodyPr/>
          <a:lstStyle/>
          <a:p>
            <a:endParaRPr lang="en-US" sz="1400" dirty="0">
              <a:solidFill>
                <a:srgbClr val="7F7F7F"/>
              </a:solidFill>
              <a:latin typeface="Calibri" pitchFamily="34" charset="0"/>
              <a:cs typeface="Arial" charset="0"/>
            </a:endParaRPr>
          </a:p>
        </p:txBody>
      </p:sp>
      <p:sp>
        <p:nvSpPr>
          <p:cNvPr id="8196" name="Text Box 3"/>
          <p:cNvSpPr txBox="1">
            <a:spLocks noChangeArrowheads="1"/>
          </p:cNvSpPr>
          <p:nvPr/>
        </p:nvSpPr>
        <p:spPr bwMode="auto">
          <a:xfrm>
            <a:off x="523875" y="2514352"/>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pPr>
            <a:r>
              <a:rPr lang="pt-BR" sz="4400" b="1" dirty="0" smtClean="0">
                <a:solidFill>
                  <a:srgbClr val="3C7483"/>
                </a:solidFill>
                <a:latin typeface="Calibri" pitchFamily="34" charset="0"/>
              </a:rPr>
              <a:t>Plano Nacional dos Direitos da Pessoa com Deficiência - Plano Viver sem Limite</a:t>
            </a:r>
            <a:endParaRPr lang="en-US" sz="4400" dirty="0">
              <a:solidFill>
                <a:srgbClr val="7F7F7F"/>
              </a:solidFill>
              <a:latin typeface="Calibri" pitchFamily="34" charset="0"/>
              <a:cs typeface="Arial" charset="0"/>
            </a:endParaRPr>
          </a:p>
        </p:txBody>
      </p:sp>
      <p:sp>
        <p:nvSpPr>
          <p:cNvPr id="8197" name="Espaço Reservado para Número de Slide 3"/>
          <p:cNvSpPr txBox="1">
            <a:spLocks/>
          </p:cNvSpPr>
          <p:nvPr/>
        </p:nvSpPr>
        <p:spPr bwMode="auto">
          <a:xfrm>
            <a:off x="9405938" y="71438"/>
            <a:ext cx="500062" cy="357187"/>
          </a:xfrm>
          <a:prstGeom prst="rect">
            <a:avLst/>
          </a:prstGeom>
          <a:noFill/>
          <a:ln w="9525">
            <a:noFill/>
            <a:miter lim="800000"/>
            <a:headEnd/>
            <a:tailEnd/>
          </a:ln>
        </p:spPr>
        <p:txBody>
          <a:bodyPr/>
          <a:lstStyle/>
          <a:p>
            <a:fld id="{9ABFFA44-86CE-4043-A4BF-1C16ECB3DD07}" type="slidenum">
              <a:rPr lang="en-US" sz="1400">
                <a:latin typeface="Calibri" pitchFamily="34" charset="0"/>
              </a:rPr>
              <a:pPr/>
              <a:t>2</a:t>
            </a:fld>
            <a:endParaRPr lang="en-US" sz="1400" dirty="0">
              <a:latin typeface="Calibri" pitchFamily="34" charset="0"/>
            </a:endParaRPr>
          </a:p>
        </p:txBody>
      </p:sp>
    </p:spTree>
  </p:cSld>
  <p:clrMapOvr>
    <a:masterClrMapping/>
  </p:clrMapOvr>
  <p:transition spd="med">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496" y="1412776"/>
            <a:ext cx="9205024" cy="4893647"/>
          </a:xfrm>
          <a:prstGeom prst="rect">
            <a:avLst/>
          </a:prstGeom>
          <a:noFill/>
        </p:spPr>
        <p:txBody>
          <a:bodyPr wrap="square" rtlCol="0">
            <a:spAutoFit/>
          </a:bodyPr>
          <a:lstStyle/>
          <a:p>
            <a:pPr marL="179388" indent="-179388">
              <a:buFont typeface="Wingdings" pitchFamily="2" charset="2"/>
              <a:buChar char="Ø"/>
            </a:pPr>
            <a:r>
              <a:rPr lang="pt-BR" sz="2400" dirty="0" smtClean="0">
                <a:latin typeface="Calibri" pitchFamily="34" charset="0"/>
              </a:rPr>
              <a:t> Ações do Ministério da Fazenda:</a:t>
            </a:r>
          </a:p>
          <a:p>
            <a:pPr marL="179388" indent="-179388">
              <a:buFont typeface="Wingdings" pitchFamily="2" charset="2"/>
              <a:buChar char="Ø"/>
            </a:pPr>
            <a:endParaRPr lang="pt-BR" sz="2400" dirty="0" smtClean="0">
              <a:latin typeface="Calibri" pitchFamily="34" charset="0"/>
            </a:endParaRPr>
          </a:p>
          <a:p>
            <a:pPr marL="636588" lvl="1" indent="-179388">
              <a:buFont typeface="Wingdings" pitchFamily="2" charset="2"/>
              <a:buChar char="Ø"/>
            </a:pPr>
            <a:r>
              <a:rPr lang="pt-BR" sz="2400" dirty="0" smtClean="0">
                <a:latin typeface="Calibri" pitchFamily="34" charset="0"/>
              </a:rPr>
              <a:t> Lei nº 12.649, de 17 de maio de 2012</a:t>
            </a:r>
          </a:p>
          <a:p>
            <a:pPr marL="636588" lvl="1" indent="-179388">
              <a:buFont typeface="Wingdings" pitchFamily="2" charset="2"/>
              <a:buChar char="Ø"/>
            </a:pPr>
            <a:endParaRPr lang="pt-BR" sz="2400" dirty="0" smtClean="0">
              <a:latin typeface="Calibri" pitchFamily="34" charset="0"/>
            </a:endParaRPr>
          </a:p>
          <a:p>
            <a:pPr marL="636588" lvl="1" indent="-179388">
              <a:buFont typeface="Wingdings" pitchFamily="2" charset="2"/>
              <a:buChar char="Ø"/>
            </a:pPr>
            <a:r>
              <a:rPr lang="pt-BR" sz="2400" dirty="0" smtClean="0">
                <a:latin typeface="Calibri" pitchFamily="34" charset="0"/>
              </a:rPr>
              <a:t> Lei nº 12.613, de 18 de abril de 2012 </a:t>
            </a:r>
          </a:p>
          <a:p>
            <a:pPr marL="636588" lvl="1" indent="-179388">
              <a:buFont typeface="Wingdings" pitchFamily="2" charset="2"/>
              <a:buChar char="Ø"/>
            </a:pPr>
            <a:endParaRPr lang="pt-BR" sz="2400" dirty="0" smtClean="0">
              <a:latin typeface="Calibri" pitchFamily="34" charset="0"/>
            </a:endParaRPr>
          </a:p>
          <a:p>
            <a:pPr lvl="1">
              <a:buFont typeface="Wingdings" pitchFamily="2" charset="2"/>
              <a:buChar char="Ø"/>
            </a:pPr>
            <a:r>
              <a:rPr lang="pt-BR" sz="2400" dirty="0" smtClean="0">
                <a:latin typeface="Calibri" pitchFamily="34" charset="0"/>
              </a:rPr>
              <a:t> BB Crédito Acessibilidade</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Convênio ICMS 38, de 30 de março de 2012</a:t>
            </a:r>
          </a:p>
          <a:p>
            <a:pPr>
              <a:buFont typeface="Wingdings" pitchFamily="2" charset="2"/>
              <a:buChar char="Ø"/>
            </a:pPr>
            <a:endParaRPr lang="pt-BR" sz="2400" dirty="0" smtClean="0">
              <a:latin typeface="Calibri" pitchFamily="34" charset="0"/>
            </a:endParaRPr>
          </a:p>
          <a:p>
            <a:endParaRPr lang="pt-BR" sz="2400" dirty="0" smtClean="0">
              <a:latin typeface="Calibri" pitchFamily="34" charset="0"/>
            </a:endParaRPr>
          </a:p>
          <a:p>
            <a:pPr marL="179388" indent="-179388"/>
            <a:endParaRPr lang="pt-BR" sz="2400" dirty="0" smtClean="0">
              <a:latin typeface="Calibri" pitchFamily="34" charset="0"/>
            </a:endParaRPr>
          </a:p>
          <a:p>
            <a:pPr marL="179388" indent="-179388" algn="ctr"/>
            <a:r>
              <a:rPr lang="pt-BR" sz="2400" dirty="0" smtClean="0">
                <a:latin typeface="Calibri" pitchFamily="34" charset="0"/>
              </a:rPr>
              <a:t> </a:t>
            </a:r>
            <a:endParaRPr lang="pt-BR" sz="2000" dirty="0">
              <a:latin typeface="Calibri" pitchFamily="34" charset="0"/>
            </a:endParaRPr>
          </a:p>
        </p:txBody>
      </p:sp>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Viver Sem Limite</a:t>
            </a:r>
            <a:endParaRPr lang="pt-BR" sz="1050" dirty="0">
              <a:solidFill>
                <a:srgbClr val="7F7F7F"/>
              </a:solidFill>
              <a:latin typeface="Calibri" pitchFamily="34" charset="0"/>
              <a:ea typeface="ＭＳ Ｐゴシック" pitchFamily="-120" charset="-128"/>
              <a:cs typeface="Arial" pitchFamily="34" charset="0"/>
            </a:endParaRPr>
          </a:p>
        </p:txBody>
      </p:sp>
    </p:spTree>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496" y="1412776"/>
            <a:ext cx="9205024" cy="5632311"/>
          </a:xfrm>
          <a:prstGeom prst="rect">
            <a:avLst/>
          </a:prstGeom>
          <a:noFill/>
        </p:spPr>
        <p:txBody>
          <a:bodyPr wrap="square" rtlCol="0">
            <a:spAutoFit/>
          </a:bodyPr>
          <a:lstStyle/>
          <a:p>
            <a:pPr marL="179388" indent="-179388">
              <a:buFont typeface="Wingdings" pitchFamily="2" charset="2"/>
              <a:buChar char="Ø"/>
            </a:pPr>
            <a:r>
              <a:rPr lang="pt-BR" sz="2400" dirty="0" smtClean="0">
                <a:latin typeface="Calibri" pitchFamily="34" charset="0"/>
              </a:rPr>
              <a:t> Reduz a zero as alíquotas da Contribuição para o PIS/PASEP e da COFINS incidentes sobre a importação e sobre a receita de comercialização no mercado interno de determinados produtos destinados a beneficiar pessoas com deficiência</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Exemplos: próteses oculares, implantes cocleares, lupas eletrônicas, acionadores de pressão, digitalizadores de imagens (“scanners”) equipados com sintetizador de voz, linhas braile, calculadoras equipadas com sintetizador de voz, impressoras braile, máquinas braile, entre outros.</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Desoneração tributária: cerca de R$ 609,84 milhões até 2013</a:t>
            </a:r>
          </a:p>
          <a:p>
            <a:endParaRPr lang="pt-BR" sz="2400" dirty="0" smtClean="0">
              <a:latin typeface="Calibri" pitchFamily="34" charset="0"/>
            </a:endParaRPr>
          </a:p>
          <a:p>
            <a:pPr marL="179388" indent="-179388"/>
            <a:endParaRPr lang="pt-BR" sz="2400" dirty="0" smtClean="0">
              <a:latin typeface="Calibri" pitchFamily="34" charset="0"/>
            </a:endParaRPr>
          </a:p>
          <a:p>
            <a:pPr marL="179388" indent="-179388" algn="ctr"/>
            <a:r>
              <a:rPr lang="pt-BR" sz="2400" dirty="0" smtClean="0">
                <a:latin typeface="Calibri" pitchFamily="34" charset="0"/>
              </a:rPr>
              <a:t> </a:t>
            </a:r>
            <a:endParaRPr lang="pt-BR" sz="2000" dirty="0">
              <a:latin typeface="Calibri" pitchFamily="34" charset="0"/>
            </a:endParaRPr>
          </a:p>
        </p:txBody>
      </p:sp>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Lei nº 12.649, de 17 de maio de 2012</a:t>
            </a:r>
            <a:endParaRPr lang="pt-BR" sz="1050" dirty="0">
              <a:solidFill>
                <a:srgbClr val="7F7F7F"/>
              </a:solidFill>
              <a:latin typeface="Calibri" pitchFamily="34" charset="0"/>
              <a:ea typeface="ＭＳ Ｐゴシック" pitchFamily="-120" charset="-128"/>
              <a:cs typeface="Arial" pitchFamily="34" charset="0"/>
            </a:endParaRPr>
          </a:p>
        </p:txBody>
      </p:sp>
    </p:spTree>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496" y="1412776"/>
            <a:ext cx="9205024" cy="5262979"/>
          </a:xfrm>
          <a:prstGeom prst="rect">
            <a:avLst/>
          </a:prstGeom>
          <a:noFill/>
        </p:spPr>
        <p:txBody>
          <a:bodyPr wrap="square" rtlCol="0">
            <a:spAutoFit/>
          </a:bodyPr>
          <a:lstStyle/>
          <a:p>
            <a:pPr marL="179388" indent="-179388">
              <a:buFont typeface="Wingdings" pitchFamily="2" charset="2"/>
              <a:buChar char="Ø"/>
            </a:pPr>
            <a:r>
              <a:rPr lang="pt-BR" sz="2400" dirty="0" smtClean="0">
                <a:latin typeface="Calibri" pitchFamily="34" charset="0"/>
              </a:rPr>
              <a:t> Dispõe sobre o direcionamento de depósitos à vista captados pelas instituições financeiras para operações de crédito destinadas à população de baixa renda e a microempreendedores</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Autoriza a União a conceder subvenção econômica a instituições financeiras oficiais federais, sob a forma de equalização de taxas de juros e outros encargos financeiros, em operações de financiamento para a aquisição, por pessoa física, de bens e serviços de tecnologia </a:t>
            </a:r>
            <a:r>
              <a:rPr lang="pt-BR" sz="2400" dirty="0" err="1" smtClean="0">
                <a:latin typeface="Calibri" pitchFamily="34" charset="0"/>
              </a:rPr>
              <a:t>assistiva</a:t>
            </a:r>
            <a:r>
              <a:rPr lang="pt-BR" sz="2400" dirty="0" smtClean="0">
                <a:latin typeface="Calibri" pitchFamily="34" charset="0"/>
              </a:rPr>
              <a:t> destinados a pessoas com deficiência</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Subvenção econômica: R$ 25 milhões por ano</a:t>
            </a:r>
          </a:p>
          <a:p>
            <a:endParaRPr lang="pt-BR" sz="2400" dirty="0" smtClean="0">
              <a:latin typeface="Calibri" pitchFamily="34" charset="0"/>
            </a:endParaRPr>
          </a:p>
          <a:p>
            <a:pPr marL="179388" indent="-179388"/>
            <a:endParaRPr lang="pt-BR" sz="2400" dirty="0" smtClean="0">
              <a:latin typeface="Calibri" pitchFamily="34" charset="0"/>
            </a:endParaRPr>
          </a:p>
          <a:p>
            <a:pPr marL="179388" indent="-179388" algn="ctr"/>
            <a:r>
              <a:rPr lang="pt-BR" sz="2400" dirty="0" smtClean="0">
                <a:latin typeface="Calibri" pitchFamily="34" charset="0"/>
              </a:rPr>
              <a:t> </a:t>
            </a:r>
            <a:endParaRPr lang="pt-BR" sz="2000" dirty="0">
              <a:latin typeface="Calibri" pitchFamily="34" charset="0"/>
            </a:endParaRPr>
          </a:p>
        </p:txBody>
      </p:sp>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Lei nº 12.613, de 18 de abril de 2012 </a:t>
            </a:r>
            <a:endParaRPr lang="pt-BR" sz="1050" dirty="0">
              <a:solidFill>
                <a:srgbClr val="7F7F7F"/>
              </a:solidFill>
              <a:latin typeface="Calibri" pitchFamily="34" charset="0"/>
              <a:ea typeface="ＭＳ Ｐゴシック" pitchFamily="-120" charset="-128"/>
              <a:cs typeface="Arial" pitchFamily="34" charset="0"/>
            </a:endParaRPr>
          </a:p>
        </p:txBody>
      </p:sp>
    </p:spTree>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28496" y="1412776"/>
            <a:ext cx="9205024" cy="5262979"/>
          </a:xfrm>
          <a:prstGeom prst="rect">
            <a:avLst/>
          </a:prstGeom>
          <a:noFill/>
        </p:spPr>
        <p:txBody>
          <a:bodyPr wrap="square" rtlCol="0">
            <a:spAutoFit/>
          </a:bodyPr>
          <a:lstStyle/>
          <a:p>
            <a:pPr marL="179388" indent="-179388">
              <a:buFont typeface="Wingdings" pitchFamily="2" charset="2"/>
              <a:buChar char="Ø"/>
            </a:pPr>
            <a:r>
              <a:rPr lang="pt-BR" sz="2400" dirty="0" smtClean="0">
                <a:latin typeface="Calibri" pitchFamily="34" charset="0"/>
              </a:rPr>
              <a:t> Público-alvo: clientes com renda mensal bruta de até 10 salários mínimos;</a:t>
            </a:r>
          </a:p>
          <a:p>
            <a:pPr marL="179388" indent="-179388">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Valor do financiamento: mínimo de R$ 70,00 e máximo de R$ 30.000,00;</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Taxa de juros: a partir de 0,57% ao mês para clientes com renda de até 5 SM e 0,64% ao mês para clientes com renda de até 10 SM;</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Prazo: 04 a 60 meses;</a:t>
            </a:r>
          </a:p>
          <a:p>
            <a:pPr>
              <a:buFont typeface="Wingdings" pitchFamily="2" charset="2"/>
              <a:buChar char="Ø"/>
            </a:pPr>
            <a:endParaRPr lang="pt-BR" sz="2400" dirty="0" smtClean="0">
              <a:latin typeface="Calibri" pitchFamily="34" charset="0"/>
            </a:endParaRPr>
          </a:p>
          <a:p>
            <a:pPr>
              <a:buFont typeface="Wingdings" pitchFamily="2" charset="2"/>
              <a:buChar char="Ø"/>
            </a:pPr>
            <a:r>
              <a:rPr lang="pt-BR" sz="2400" dirty="0" smtClean="0">
                <a:latin typeface="Calibri" pitchFamily="34" charset="0"/>
              </a:rPr>
              <a:t> Carência: até 59 dias para o vencimento da primeira parcela.</a:t>
            </a:r>
          </a:p>
          <a:p>
            <a:pPr marL="179388" indent="-179388"/>
            <a:endParaRPr lang="pt-BR" sz="2400" dirty="0" smtClean="0">
              <a:latin typeface="Calibri" pitchFamily="34" charset="0"/>
            </a:endParaRPr>
          </a:p>
          <a:p>
            <a:pPr marL="179388" indent="-179388" algn="ctr"/>
            <a:r>
              <a:rPr lang="pt-BR" sz="2400" dirty="0" smtClean="0">
                <a:latin typeface="Calibri" pitchFamily="34" charset="0"/>
              </a:rPr>
              <a:t> </a:t>
            </a:r>
            <a:endParaRPr lang="pt-BR" sz="2000" dirty="0">
              <a:latin typeface="Calibri" pitchFamily="34" charset="0"/>
            </a:endParaRPr>
          </a:p>
        </p:txBody>
      </p:sp>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BB Crédito Acessibilidade</a:t>
            </a:r>
            <a:endParaRPr lang="pt-BR" sz="1050" dirty="0">
              <a:solidFill>
                <a:srgbClr val="7F7F7F"/>
              </a:solidFill>
              <a:latin typeface="Calibri" pitchFamily="34" charset="0"/>
              <a:ea typeface="ＭＳ Ｐゴシック" pitchFamily="-120" charset="-128"/>
              <a:cs typeface="Arial" pitchFamily="34" charset="0"/>
            </a:endParaRPr>
          </a:p>
        </p:txBody>
      </p:sp>
    </p:spTree>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BB Crédito Acessibilidade</a:t>
            </a:r>
            <a:endParaRPr lang="pt-BR" sz="1050" dirty="0">
              <a:solidFill>
                <a:srgbClr val="7F7F7F"/>
              </a:solidFill>
              <a:latin typeface="Calibri" pitchFamily="34" charset="0"/>
              <a:ea typeface="ＭＳ Ｐゴシック" pitchFamily="-120" charset="-128"/>
              <a:cs typeface="Arial" pitchFamily="34" charset="0"/>
            </a:endParaRPr>
          </a:p>
        </p:txBody>
      </p:sp>
      <p:sp>
        <p:nvSpPr>
          <p:cNvPr id="6" name="CaixaDeTexto 5"/>
          <p:cNvSpPr txBox="1"/>
          <p:nvPr/>
        </p:nvSpPr>
        <p:spPr>
          <a:xfrm>
            <a:off x="344488" y="6341258"/>
            <a:ext cx="4176464" cy="461665"/>
          </a:xfrm>
          <a:prstGeom prst="rect">
            <a:avLst/>
          </a:prstGeom>
          <a:noFill/>
        </p:spPr>
        <p:txBody>
          <a:bodyPr wrap="square" rtlCol="0">
            <a:spAutoFit/>
          </a:bodyPr>
          <a:lstStyle/>
          <a:p>
            <a:r>
              <a:rPr lang="pt-BR" sz="1200" dirty="0" smtClean="0">
                <a:latin typeface="Calibri" pitchFamily="34" charset="0"/>
              </a:rPr>
              <a:t>Posição em 13/09/2013</a:t>
            </a:r>
          </a:p>
          <a:p>
            <a:r>
              <a:rPr lang="pt-BR" sz="1200" dirty="0" smtClean="0">
                <a:latin typeface="Calibri" pitchFamily="34" charset="0"/>
              </a:rPr>
              <a:t>Fonte: Banco do Brasil	Elaboração: MF/SPE</a:t>
            </a:r>
            <a:endParaRPr lang="pt-BR" sz="1200" dirty="0">
              <a:latin typeface="Calibri" pitchFamily="34" charset="0"/>
            </a:endParaRPr>
          </a:p>
        </p:txBody>
      </p:sp>
      <p:graphicFrame>
        <p:nvGraphicFramePr>
          <p:cNvPr id="7" name="Gráfico 6"/>
          <p:cNvGraphicFramePr>
            <a:graphicFrameLocks noGrp="1"/>
          </p:cNvGraphicFramePr>
          <p:nvPr/>
        </p:nvGraphicFramePr>
        <p:xfrm>
          <a:off x="344488" y="836712"/>
          <a:ext cx="9143679" cy="5527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BB Crédito Acessibilidade</a:t>
            </a:r>
            <a:endParaRPr lang="pt-BR" sz="1050" dirty="0">
              <a:solidFill>
                <a:srgbClr val="7F7F7F"/>
              </a:solidFill>
              <a:latin typeface="Calibri" pitchFamily="34" charset="0"/>
              <a:ea typeface="ＭＳ Ｐゴシック" pitchFamily="-120" charset="-128"/>
              <a:cs typeface="Arial" pitchFamily="34" charset="0"/>
            </a:endParaRPr>
          </a:p>
        </p:txBody>
      </p:sp>
      <p:sp>
        <p:nvSpPr>
          <p:cNvPr id="6" name="CaixaDeTexto 5"/>
          <p:cNvSpPr txBox="1"/>
          <p:nvPr/>
        </p:nvSpPr>
        <p:spPr>
          <a:xfrm>
            <a:off x="344488" y="6341258"/>
            <a:ext cx="4176464" cy="461665"/>
          </a:xfrm>
          <a:prstGeom prst="rect">
            <a:avLst/>
          </a:prstGeom>
          <a:noFill/>
        </p:spPr>
        <p:txBody>
          <a:bodyPr wrap="square" rtlCol="0">
            <a:spAutoFit/>
          </a:bodyPr>
          <a:lstStyle/>
          <a:p>
            <a:r>
              <a:rPr lang="pt-BR" sz="1200" dirty="0" smtClean="0">
                <a:latin typeface="Calibri" pitchFamily="34" charset="0"/>
              </a:rPr>
              <a:t>Posição em 13/09/2013</a:t>
            </a:r>
          </a:p>
          <a:p>
            <a:r>
              <a:rPr lang="pt-BR" sz="1200" dirty="0" smtClean="0">
                <a:latin typeface="Calibri" pitchFamily="34" charset="0"/>
              </a:rPr>
              <a:t>Fonte: Banco do Brasil	Elaboração: MF/SPE</a:t>
            </a:r>
            <a:endParaRPr lang="pt-BR" sz="1200" dirty="0">
              <a:latin typeface="Calibri" pitchFamily="34" charset="0"/>
            </a:endParaRPr>
          </a:p>
        </p:txBody>
      </p:sp>
      <p:graphicFrame>
        <p:nvGraphicFramePr>
          <p:cNvPr id="7" name="Gráfico 6"/>
          <p:cNvGraphicFramePr>
            <a:graphicFrameLocks noGrp="1"/>
          </p:cNvGraphicFramePr>
          <p:nvPr/>
        </p:nvGraphicFramePr>
        <p:xfrm>
          <a:off x="129801" y="692696"/>
          <a:ext cx="9646397" cy="57432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44488" y="404664"/>
            <a:ext cx="9142413" cy="482600"/>
          </a:xfrm>
          <a:prstGeom prst="rect">
            <a:avLst/>
          </a:prstGeom>
          <a:noFill/>
          <a:ln w="9525">
            <a:noFill/>
            <a:round/>
            <a:headEnd/>
            <a:tailEnd/>
          </a:ln>
        </p:spPr>
        <p:txBody>
          <a:bodyPr lIns="89964" tIns="46782" rIns="89964" bIns="46782"/>
          <a:lstStyle/>
          <a:p>
            <a:pPr algn="ctr">
              <a:tabLst>
                <a:tab pos="0" algn="l"/>
                <a:tab pos="446088" algn="l"/>
                <a:tab pos="895350" algn="l"/>
                <a:tab pos="1344613" algn="l"/>
                <a:tab pos="1793875" algn="l"/>
                <a:tab pos="2243138" algn="l"/>
                <a:tab pos="2692400" algn="l"/>
                <a:tab pos="3141663" algn="l"/>
                <a:tab pos="3590925" algn="l"/>
                <a:tab pos="4038600" algn="l"/>
                <a:tab pos="4487863" algn="l"/>
                <a:tab pos="4937125" algn="l"/>
                <a:tab pos="5386388" algn="l"/>
                <a:tab pos="5835650" algn="l"/>
                <a:tab pos="6284913" algn="l"/>
                <a:tab pos="6734175" algn="l"/>
                <a:tab pos="7183438" algn="l"/>
                <a:tab pos="7632700" algn="l"/>
                <a:tab pos="8080375" algn="l"/>
                <a:tab pos="8529638" algn="l"/>
                <a:tab pos="8978900" algn="l"/>
              </a:tabLst>
              <a:defRPr/>
            </a:pPr>
            <a:r>
              <a:rPr lang="pt-BR" sz="2800" b="1" dirty="0" smtClean="0">
                <a:solidFill>
                  <a:srgbClr val="3C7483"/>
                </a:solidFill>
                <a:latin typeface="Calibri" pitchFamily="34" charset="0"/>
                <a:ea typeface="ＭＳ Ｐゴシック" pitchFamily="-120" charset="-128"/>
              </a:rPr>
              <a:t>BB Crédito Acessibilidade – Itens financiados</a:t>
            </a:r>
            <a:endParaRPr lang="pt-BR" sz="1050" dirty="0">
              <a:solidFill>
                <a:srgbClr val="7F7F7F"/>
              </a:solidFill>
              <a:latin typeface="Calibri" pitchFamily="34" charset="0"/>
              <a:ea typeface="ＭＳ Ｐゴシック" pitchFamily="-120" charset="-128"/>
              <a:cs typeface="Arial" pitchFamily="34" charset="0"/>
            </a:endParaRPr>
          </a:p>
        </p:txBody>
      </p:sp>
      <p:graphicFrame>
        <p:nvGraphicFramePr>
          <p:cNvPr id="6" name="Gráfico 5"/>
          <p:cNvGraphicFramePr/>
          <p:nvPr/>
        </p:nvGraphicFramePr>
        <p:xfrm>
          <a:off x="1208584" y="980728"/>
          <a:ext cx="7560840" cy="5214342"/>
        </p:xfrm>
        <a:graphic>
          <a:graphicData uri="http://schemas.openxmlformats.org/drawingml/2006/chart">
            <c:chart xmlns:c="http://schemas.openxmlformats.org/drawingml/2006/chart" xmlns:r="http://schemas.openxmlformats.org/officeDocument/2006/relationships" r:id="rId2"/>
          </a:graphicData>
        </a:graphic>
      </p:graphicFrame>
      <p:sp>
        <p:nvSpPr>
          <p:cNvPr id="8" name="CaixaDeTexto 7"/>
          <p:cNvSpPr txBox="1"/>
          <p:nvPr/>
        </p:nvSpPr>
        <p:spPr>
          <a:xfrm>
            <a:off x="344488" y="6341258"/>
            <a:ext cx="4176464" cy="461665"/>
          </a:xfrm>
          <a:prstGeom prst="rect">
            <a:avLst/>
          </a:prstGeom>
          <a:noFill/>
        </p:spPr>
        <p:txBody>
          <a:bodyPr wrap="square" rtlCol="0">
            <a:spAutoFit/>
          </a:bodyPr>
          <a:lstStyle/>
          <a:p>
            <a:r>
              <a:rPr lang="pt-BR" sz="1200" dirty="0" smtClean="0">
                <a:latin typeface="Calibri" pitchFamily="34" charset="0"/>
              </a:rPr>
              <a:t>Posição em 13/09/2013</a:t>
            </a:r>
          </a:p>
          <a:p>
            <a:r>
              <a:rPr lang="pt-BR" sz="1200" dirty="0" smtClean="0">
                <a:latin typeface="Calibri" pitchFamily="34" charset="0"/>
              </a:rPr>
              <a:t>Fonte: Banco do Brasil	Elaboração: MF/SPE</a:t>
            </a:r>
            <a:endParaRPr lang="pt-BR" sz="1200" dirty="0">
              <a:latin typeface="Calibri" pitchFamily="34" charset="0"/>
            </a:endParaRPr>
          </a:p>
        </p:txBody>
      </p:sp>
    </p:spTree>
  </p:cSld>
  <p:clrMapOvr>
    <a:masterClrMapping/>
  </p:clrMapOvr>
  <p:transition spd="med">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uxo">
  <a:themeElements>
    <a:clrScheme name="Fundição">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1_Fluxo">
      <a:majorFont>
        <a:latin typeface=""/>
        <a:ea typeface=""/>
        <a:cs typeface=""/>
      </a:majorFont>
      <a:minorFont>
        <a:latin typeface=""/>
        <a:ea typeface=""/>
        <a:cs typeface=""/>
      </a:minorFont>
    </a:fontScheme>
    <a:fmtScheme name="Áp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69755</TotalTime>
  <Words>516</Words>
  <Application>Microsoft Office PowerPoint</Application>
  <PresentationFormat>Papel A4 (210 x 297 mm)</PresentationFormat>
  <Paragraphs>81</Paragraphs>
  <Slides>11</Slides>
  <Notes>2</Notes>
  <HiddenSlides>0</HiddenSlides>
  <MMClips>0</MMClips>
  <ScaleCrop>false</ScaleCrop>
  <HeadingPairs>
    <vt:vector size="4" baseType="variant">
      <vt:variant>
        <vt:lpstr>Tema</vt:lpstr>
      </vt:variant>
      <vt:variant>
        <vt:i4>1</vt:i4>
      </vt:variant>
      <vt:variant>
        <vt:lpstr>Títulos de slides</vt:lpstr>
      </vt:variant>
      <vt:variant>
        <vt:i4>11</vt:i4>
      </vt:variant>
    </vt:vector>
  </HeadingPairs>
  <TitlesOfParts>
    <vt:vector size="12" baseType="lpstr">
      <vt:lpstr>1_Fluxo</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MF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Administrador</dc:creator>
  <cp:lastModifiedBy>70251231100</cp:lastModifiedBy>
  <cp:revision>6737</cp:revision>
  <cp:lastPrinted>2011-07-21T22:52:49Z</cp:lastPrinted>
  <dcterms:created xsi:type="dcterms:W3CDTF">2004-07-05T18:50:00Z</dcterms:created>
  <dcterms:modified xsi:type="dcterms:W3CDTF">2013-09-17T15:43:30Z</dcterms:modified>
</cp:coreProperties>
</file>