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32" r:id="rId2"/>
    <p:sldId id="524" r:id="rId3"/>
    <p:sldId id="525" r:id="rId4"/>
    <p:sldId id="526" r:id="rId5"/>
    <p:sldId id="495" r:id="rId6"/>
    <p:sldId id="528" r:id="rId7"/>
    <p:sldId id="542" r:id="rId8"/>
    <p:sldId id="529" r:id="rId9"/>
    <p:sldId id="530" r:id="rId10"/>
    <p:sldId id="545" r:id="rId11"/>
    <p:sldId id="544" r:id="rId12"/>
    <p:sldId id="536" r:id="rId13"/>
    <p:sldId id="539" r:id="rId14"/>
    <p:sldId id="549" r:id="rId15"/>
    <p:sldId id="541" r:id="rId16"/>
    <p:sldId id="538" r:id="rId17"/>
    <p:sldId id="543" r:id="rId18"/>
    <p:sldId id="551" r:id="rId19"/>
    <p:sldId id="506" r:id="rId20"/>
    <p:sldId id="550" r:id="rId21"/>
    <p:sldId id="456" r:id="rId22"/>
    <p:sldId id="457" r:id="rId23"/>
    <p:sldId id="461" r:id="rId24"/>
    <p:sldId id="552" r:id="rId25"/>
    <p:sldId id="553" r:id="rId26"/>
    <p:sldId id="554" r:id="rId27"/>
    <p:sldId id="556" r:id="rId28"/>
    <p:sldId id="557" r:id="rId29"/>
    <p:sldId id="558" r:id="rId30"/>
    <p:sldId id="515" r:id="rId31"/>
    <p:sldId id="516" r:id="rId32"/>
    <p:sldId id="546" r:id="rId33"/>
    <p:sldId id="547" r:id="rId34"/>
    <p:sldId id="548" r:id="rId35"/>
    <p:sldId id="559" r:id="rId36"/>
    <p:sldId id="560" r:id="rId37"/>
    <p:sldId id="474" r:id="rId38"/>
    <p:sldId id="475" r:id="rId39"/>
    <p:sldId id="472" r:id="rId40"/>
    <p:sldId id="473" r:id="rId41"/>
    <p:sldId id="420" r:id="rId42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527">
          <p15:clr>
            <a:srgbClr val="A4A3A4"/>
          </p15:clr>
        </p15:guide>
        <p15:guide id="3" orient="horz" pos="391">
          <p15:clr>
            <a:srgbClr val="A4A3A4"/>
          </p15:clr>
        </p15:guide>
        <p15:guide id="4" pos="2880">
          <p15:clr>
            <a:srgbClr val="A4A3A4"/>
          </p15:clr>
        </p15:guide>
        <p15:guide id="5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5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4685"/>
    <a:srgbClr val="0033CC"/>
    <a:srgbClr val="2DA5FF"/>
    <a:srgbClr val="FF6600"/>
    <a:srgbClr val="CCFF99"/>
    <a:srgbClr val="FFFF66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0" autoAdjust="0"/>
    <p:restoredTop sz="94326" autoAdjust="0"/>
  </p:normalViewPr>
  <p:slideViewPr>
    <p:cSldViewPr>
      <p:cViewPr>
        <p:scale>
          <a:sx n="80" d="100"/>
          <a:sy n="80" d="100"/>
        </p:scale>
        <p:origin x="-1570" y="-86"/>
      </p:cViewPr>
      <p:guideLst>
        <p:guide orient="horz" pos="2160"/>
        <p:guide orient="horz" pos="527"/>
        <p:guide orient="horz" pos="391"/>
        <p:guide pos="2880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1"/>
    </p:cViewPr>
  </p:sorterViewPr>
  <p:notesViewPr>
    <p:cSldViewPr>
      <p:cViewPr varScale="1">
        <p:scale>
          <a:sx n="54" d="100"/>
          <a:sy n="54" d="100"/>
        </p:scale>
        <p:origin x="-1818" y="-84"/>
      </p:cViewPr>
      <p:guideLst>
        <p:guide orient="horz" pos="312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torres\AppData\Local\Microsoft\Windows\Temporary%20Internet%20Files\Content.Outlook\LUUOXIUM\ALPES%20-%20Requisitos%20Financeiros%20e%20Saldo%20Devedor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jcuter\AppData\Local\Microsoft\Windows\Temporary%20Internet%20Files\Content.Outlook\CAJLKUVA\Caso%20Democrata%20-%20op&#231;&#245;es%20de%20gr&#225;fico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giborlenghi\Desktop\Insider\gr&#225;ficos%20ok\COMP_ACAO_60131__szpq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giborlenghi\Desktop\MNDL\COMP_ACAO_40559__mndl4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fscorpb\Departamental\VOL001\BSM\BSM-GAM\BSM-GAM\_Institucional\Apresenta&#231;&#245;es\Apresenta&#231;&#227;o%20GAM%20para%20o%20Conselho-2012.04-Gr&#225;fico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corpb\Departamental\VOL001\BSM\BSM-GAM\BSM-GAM\_Institucional\Apresenta&#231;&#245;es\Apresenta&#231;&#227;o%20GAM%20para%20o%20Conselho-2012.04-Gr&#225;fic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142721403148056E-2"/>
          <c:y val="0.1688958435044586"/>
          <c:w val="0.89302491491234215"/>
          <c:h val="0.68114517481817161"/>
        </c:manualLayout>
      </c:layout>
      <c:lineChart>
        <c:grouping val="standard"/>
        <c:varyColors val="0"/>
        <c:ser>
          <c:idx val="1"/>
          <c:order val="0"/>
          <c:tx>
            <c:strRef>
              <c:f>Plan1!$B$1</c:f>
              <c:strCache>
                <c:ptCount val="1"/>
                <c:pt idx="0">
                  <c:v>Patrimônio Líquido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Plan1!$A$2:$A$1080</c:f>
              <c:numCache>
                <c:formatCode>[$-409]dd/mm/yyyy</c:formatCode>
                <c:ptCount val="1079"/>
                <c:pt idx="0">
                  <c:v>40302</c:v>
                </c:pt>
                <c:pt idx="1">
                  <c:v>40303</c:v>
                </c:pt>
                <c:pt idx="2">
                  <c:v>40304</c:v>
                </c:pt>
                <c:pt idx="3">
                  <c:v>40305</c:v>
                </c:pt>
                <c:pt idx="4">
                  <c:v>40308</c:v>
                </c:pt>
                <c:pt idx="5">
                  <c:v>40309</c:v>
                </c:pt>
                <c:pt idx="6">
                  <c:v>40310</c:v>
                </c:pt>
                <c:pt idx="7">
                  <c:v>40311</c:v>
                </c:pt>
                <c:pt idx="8">
                  <c:v>40312</c:v>
                </c:pt>
                <c:pt idx="9">
                  <c:v>40315</c:v>
                </c:pt>
                <c:pt idx="10">
                  <c:v>40316</c:v>
                </c:pt>
                <c:pt idx="11">
                  <c:v>40317</c:v>
                </c:pt>
                <c:pt idx="12">
                  <c:v>40318</c:v>
                </c:pt>
                <c:pt idx="13">
                  <c:v>40319</c:v>
                </c:pt>
                <c:pt idx="14">
                  <c:v>40322</c:v>
                </c:pt>
                <c:pt idx="15">
                  <c:v>40323</c:v>
                </c:pt>
                <c:pt idx="16">
                  <c:v>40324</c:v>
                </c:pt>
                <c:pt idx="17">
                  <c:v>40325</c:v>
                </c:pt>
                <c:pt idx="18">
                  <c:v>40326</c:v>
                </c:pt>
                <c:pt idx="19">
                  <c:v>40329</c:v>
                </c:pt>
                <c:pt idx="20">
                  <c:v>40330</c:v>
                </c:pt>
                <c:pt idx="21">
                  <c:v>40331</c:v>
                </c:pt>
                <c:pt idx="22">
                  <c:v>40332</c:v>
                </c:pt>
                <c:pt idx="23">
                  <c:v>40333</c:v>
                </c:pt>
                <c:pt idx="24">
                  <c:v>40336</c:v>
                </c:pt>
                <c:pt idx="25">
                  <c:v>40337</c:v>
                </c:pt>
                <c:pt idx="26">
                  <c:v>40338</c:v>
                </c:pt>
                <c:pt idx="27">
                  <c:v>40339</c:v>
                </c:pt>
                <c:pt idx="28">
                  <c:v>40340</c:v>
                </c:pt>
                <c:pt idx="29">
                  <c:v>40343</c:v>
                </c:pt>
                <c:pt idx="30">
                  <c:v>40344</c:v>
                </c:pt>
                <c:pt idx="31">
                  <c:v>40345</c:v>
                </c:pt>
                <c:pt idx="32">
                  <c:v>40346</c:v>
                </c:pt>
                <c:pt idx="33">
                  <c:v>40347</c:v>
                </c:pt>
                <c:pt idx="34">
                  <c:v>40350</c:v>
                </c:pt>
                <c:pt idx="35">
                  <c:v>40351</c:v>
                </c:pt>
                <c:pt idx="36">
                  <c:v>40352</c:v>
                </c:pt>
                <c:pt idx="37">
                  <c:v>40353</c:v>
                </c:pt>
                <c:pt idx="38">
                  <c:v>40354</c:v>
                </c:pt>
                <c:pt idx="39">
                  <c:v>40357</c:v>
                </c:pt>
                <c:pt idx="40">
                  <c:v>40358</c:v>
                </c:pt>
                <c:pt idx="41">
                  <c:v>40359</c:v>
                </c:pt>
                <c:pt idx="42">
                  <c:v>40360</c:v>
                </c:pt>
                <c:pt idx="43">
                  <c:v>40361</c:v>
                </c:pt>
                <c:pt idx="44">
                  <c:v>40364</c:v>
                </c:pt>
                <c:pt idx="45">
                  <c:v>40365</c:v>
                </c:pt>
                <c:pt idx="46">
                  <c:v>40366</c:v>
                </c:pt>
                <c:pt idx="47">
                  <c:v>40367</c:v>
                </c:pt>
                <c:pt idx="48">
                  <c:v>40368</c:v>
                </c:pt>
                <c:pt idx="49">
                  <c:v>40371</c:v>
                </c:pt>
                <c:pt idx="50">
                  <c:v>40372</c:v>
                </c:pt>
                <c:pt idx="51">
                  <c:v>40373</c:v>
                </c:pt>
                <c:pt idx="52">
                  <c:v>40374</c:v>
                </c:pt>
                <c:pt idx="53">
                  <c:v>40375</c:v>
                </c:pt>
                <c:pt idx="54">
                  <c:v>40378</c:v>
                </c:pt>
                <c:pt idx="55">
                  <c:v>40379</c:v>
                </c:pt>
                <c:pt idx="56">
                  <c:v>40380</c:v>
                </c:pt>
                <c:pt idx="57">
                  <c:v>40381</c:v>
                </c:pt>
                <c:pt idx="58">
                  <c:v>40382</c:v>
                </c:pt>
                <c:pt idx="59">
                  <c:v>40385</c:v>
                </c:pt>
                <c:pt idx="60">
                  <c:v>40386</c:v>
                </c:pt>
                <c:pt idx="61">
                  <c:v>40387</c:v>
                </c:pt>
                <c:pt idx="62">
                  <c:v>40388</c:v>
                </c:pt>
                <c:pt idx="63">
                  <c:v>40389</c:v>
                </c:pt>
                <c:pt idx="64">
                  <c:v>40392</c:v>
                </c:pt>
                <c:pt idx="65">
                  <c:v>40393</c:v>
                </c:pt>
                <c:pt idx="66">
                  <c:v>40394</c:v>
                </c:pt>
                <c:pt idx="67">
                  <c:v>40395</c:v>
                </c:pt>
                <c:pt idx="68">
                  <c:v>40396</c:v>
                </c:pt>
                <c:pt idx="69">
                  <c:v>40399</c:v>
                </c:pt>
                <c:pt idx="70">
                  <c:v>40400</c:v>
                </c:pt>
                <c:pt idx="71">
                  <c:v>40401</c:v>
                </c:pt>
                <c:pt idx="72">
                  <c:v>40402</c:v>
                </c:pt>
                <c:pt idx="73">
                  <c:v>40403</c:v>
                </c:pt>
                <c:pt idx="74">
                  <c:v>40406</c:v>
                </c:pt>
                <c:pt idx="75">
                  <c:v>40407</c:v>
                </c:pt>
                <c:pt idx="76">
                  <c:v>40408</c:v>
                </c:pt>
                <c:pt idx="77">
                  <c:v>40409</c:v>
                </c:pt>
                <c:pt idx="78">
                  <c:v>40410</c:v>
                </c:pt>
                <c:pt idx="79">
                  <c:v>40413</c:v>
                </c:pt>
                <c:pt idx="80">
                  <c:v>40414</c:v>
                </c:pt>
                <c:pt idx="81">
                  <c:v>40415</c:v>
                </c:pt>
                <c:pt idx="82">
                  <c:v>40416</c:v>
                </c:pt>
                <c:pt idx="83">
                  <c:v>40417</c:v>
                </c:pt>
                <c:pt idx="84">
                  <c:v>40420</c:v>
                </c:pt>
                <c:pt idx="85">
                  <c:v>40421</c:v>
                </c:pt>
                <c:pt idx="86">
                  <c:v>40422</c:v>
                </c:pt>
                <c:pt idx="87">
                  <c:v>40423</c:v>
                </c:pt>
                <c:pt idx="88">
                  <c:v>40424</c:v>
                </c:pt>
                <c:pt idx="89">
                  <c:v>40427</c:v>
                </c:pt>
                <c:pt idx="90">
                  <c:v>40428</c:v>
                </c:pt>
                <c:pt idx="91">
                  <c:v>40429</c:v>
                </c:pt>
                <c:pt idx="92">
                  <c:v>40430</c:v>
                </c:pt>
                <c:pt idx="93">
                  <c:v>40431</c:v>
                </c:pt>
                <c:pt idx="94">
                  <c:v>40434</c:v>
                </c:pt>
                <c:pt idx="95">
                  <c:v>40435</c:v>
                </c:pt>
                <c:pt idx="96">
                  <c:v>40436</c:v>
                </c:pt>
                <c:pt idx="97">
                  <c:v>40437</c:v>
                </c:pt>
                <c:pt idx="98">
                  <c:v>40438</c:v>
                </c:pt>
                <c:pt idx="99">
                  <c:v>40441</c:v>
                </c:pt>
                <c:pt idx="100">
                  <c:v>40442</c:v>
                </c:pt>
                <c:pt idx="101">
                  <c:v>40443</c:v>
                </c:pt>
                <c:pt idx="102">
                  <c:v>40444</c:v>
                </c:pt>
                <c:pt idx="103">
                  <c:v>40445</c:v>
                </c:pt>
                <c:pt idx="104">
                  <c:v>40448</c:v>
                </c:pt>
                <c:pt idx="105">
                  <c:v>40449</c:v>
                </c:pt>
                <c:pt idx="106">
                  <c:v>40450</c:v>
                </c:pt>
                <c:pt idx="107">
                  <c:v>40451</c:v>
                </c:pt>
                <c:pt idx="108">
                  <c:v>40452</c:v>
                </c:pt>
                <c:pt idx="109">
                  <c:v>40455</c:v>
                </c:pt>
                <c:pt idx="110">
                  <c:v>40456</c:v>
                </c:pt>
                <c:pt idx="111">
                  <c:v>40457</c:v>
                </c:pt>
                <c:pt idx="112">
                  <c:v>40458</c:v>
                </c:pt>
                <c:pt idx="113">
                  <c:v>40459</c:v>
                </c:pt>
                <c:pt idx="114">
                  <c:v>40462</c:v>
                </c:pt>
                <c:pt idx="115">
                  <c:v>40463</c:v>
                </c:pt>
                <c:pt idx="116">
                  <c:v>40464</c:v>
                </c:pt>
                <c:pt idx="117">
                  <c:v>40465</c:v>
                </c:pt>
                <c:pt idx="118">
                  <c:v>40466</c:v>
                </c:pt>
                <c:pt idx="119">
                  <c:v>40469</c:v>
                </c:pt>
                <c:pt idx="120">
                  <c:v>40470</c:v>
                </c:pt>
                <c:pt idx="121">
                  <c:v>40471</c:v>
                </c:pt>
                <c:pt idx="122">
                  <c:v>40472</c:v>
                </c:pt>
                <c:pt idx="123">
                  <c:v>40473</c:v>
                </c:pt>
                <c:pt idx="124">
                  <c:v>40476</c:v>
                </c:pt>
                <c:pt idx="125">
                  <c:v>40477</c:v>
                </c:pt>
                <c:pt idx="126">
                  <c:v>40478</c:v>
                </c:pt>
                <c:pt idx="127">
                  <c:v>40479</c:v>
                </c:pt>
                <c:pt idx="128">
                  <c:v>40480</c:v>
                </c:pt>
                <c:pt idx="129">
                  <c:v>40483</c:v>
                </c:pt>
                <c:pt idx="130">
                  <c:v>40484</c:v>
                </c:pt>
                <c:pt idx="131">
                  <c:v>40485</c:v>
                </c:pt>
                <c:pt idx="132">
                  <c:v>40486</c:v>
                </c:pt>
                <c:pt idx="133">
                  <c:v>40487</c:v>
                </c:pt>
                <c:pt idx="134">
                  <c:v>40490</c:v>
                </c:pt>
                <c:pt idx="135">
                  <c:v>40491</c:v>
                </c:pt>
                <c:pt idx="136">
                  <c:v>40492</c:v>
                </c:pt>
                <c:pt idx="137">
                  <c:v>40493</c:v>
                </c:pt>
                <c:pt idx="138">
                  <c:v>40494</c:v>
                </c:pt>
                <c:pt idx="139">
                  <c:v>40497</c:v>
                </c:pt>
                <c:pt idx="140">
                  <c:v>40498</c:v>
                </c:pt>
                <c:pt idx="141">
                  <c:v>40499</c:v>
                </c:pt>
                <c:pt idx="142">
                  <c:v>40500</c:v>
                </c:pt>
                <c:pt idx="143">
                  <c:v>40501</c:v>
                </c:pt>
                <c:pt idx="144">
                  <c:v>40504</c:v>
                </c:pt>
                <c:pt idx="145">
                  <c:v>40505</c:v>
                </c:pt>
                <c:pt idx="146">
                  <c:v>40506</c:v>
                </c:pt>
                <c:pt idx="147">
                  <c:v>40507</c:v>
                </c:pt>
                <c:pt idx="148">
                  <c:v>40508</c:v>
                </c:pt>
                <c:pt idx="149">
                  <c:v>40511</c:v>
                </c:pt>
                <c:pt idx="150">
                  <c:v>40512</c:v>
                </c:pt>
                <c:pt idx="151">
                  <c:v>40513</c:v>
                </c:pt>
                <c:pt idx="152">
                  <c:v>40514</c:v>
                </c:pt>
                <c:pt idx="153">
                  <c:v>40515</c:v>
                </c:pt>
                <c:pt idx="154">
                  <c:v>40518</c:v>
                </c:pt>
                <c:pt idx="155">
                  <c:v>40519</c:v>
                </c:pt>
                <c:pt idx="156">
                  <c:v>40520</c:v>
                </c:pt>
                <c:pt idx="157">
                  <c:v>40521</c:v>
                </c:pt>
                <c:pt idx="158">
                  <c:v>40522</c:v>
                </c:pt>
                <c:pt idx="159">
                  <c:v>40525</c:v>
                </c:pt>
                <c:pt idx="160">
                  <c:v>40526</c:v>
                </c:pt>
                <c:pt idx="161">
                  <c:v>40527</c:v>
                </c:pt>
                <c:pt idx="162">
                  <c:v>40528</c:v>
                </c:pt>
                <c:pt idx="163">
                  <c:v>40529</c:v>
                </c:pt>
                <c:pt idx="164">
                  <c:v>40532</c:v>
                </c:pt>
                <c:pt idx="165">
                  <c:v>40533</c:v>
                </c:pt>
                <c:pt idx="166">
                  <c:v>40534</c:v>
                </c:pt>
                <c:pt idx="167">
                  <c:v>40535</c:v>
                </c:pt>
                <c:pt idx="168">
                  <c:v>40536</c:v>
                </c:pt>
                <c:pt idx="169">
                  <c:v>40539</c:v>
                </c:pt>
                <c:pt idx="170">
                  <c:v>40540</c:v>
                </c:pt>
                <c:pt idx="171">
                  <c:v>40541</c:v>
                </c:pt>
                <c:pt idx="172">
                  <c:v>40542</c:v>
                </c:pt>
                <c:pt idx="173">
                  <c:v>40543</c:v>
                </c:pt>
                <c:pt idx="174">
                  <c:v>40546</c:v>
                </c:pt>
                <c:pt idx="175">
                  <c:v>40547</c:v>
                </c:pt>
                <c:pt idx="176">
                  <c:v>40548</c:v>
                </c:pt>
                <c:pt idx="177">
                  <c:v>40549</c:v>
                </c:pt>
                <c:pt idx="178">
                  <c:v>40550</c:v>
                </c:pt>
                <c:pt idx="179">
                  <c:v>40553</c:v>
                </c:pt>
                <c:pt idx="180">
                  <c:v>40554</c:v>
                </c:pt>
                <c:pt idx="181">
                  <c:v>40555</c:v>
                </c:pt>
                <c:pt idx="182">
                  <c:v>40556</c:v>
                </c:pt>
                <c:pt idx="183">
                  <c:v>40557</c:v>
                </c:pt>
                <c:pt idx="184">
                  <c:v>40560</c:v>
                </c:pt>
                <c:pt idx="185">
                  <c:v>40561</c:v>
                </c:pt>
                <c:pt idx="186">
                  <c:v>40562</c:v>
                </c:pt>
                <c:pt idx="187">
                  <c:v>40563</c:v>
                </c:pt>
                <c:pt idx="188">
                  <c:v>40564</c:v>
                </c:pt>
                <c:pt idx="189">
                  <c:v>40567</c:v>
                </c:pt>
                <c:pt idx="190">
                  <c:v>40568</c:v>
                </c:pt>
                <c:pt idx="191">
                  <c:v>40569</c:v>
                </c:pt>
                <c:pt idx="192">
                  <c:v>40570</c:v>
                </c:pt>
                <c:pt idx="193">
                  <c:v>40571</c:v>
                </c:pt>
                <c:pt idx="194">
                  <c:v>40574</c:v>
                </c:pt>
                <c:pt idx="195">
                  <c:v>40575</c:v>
                </c:pt>
                <c:pt idx="196">
                  <c:v>40576</c:v>
                </c:pt>
                <c:pt idx="197">
                  <c:v>40577</c:v>
                </c:pt>
                <c:pt idx="198">
                  <c:v>40578</c:v>
                </c:pt>
                <c:pt idx="199">
                  <c:v>40581</c:v>
                </c:pt>
                <c:pt idx="200">
                  <c:v>40582</c:v>
                </c:pt>
                <c:pt idx="201">
                  <c:v>40583</c:v>
                </c:pt>
                <c:pt idx="202">
                  <c:v>40584</c:v>
                </c:pt>
                <c:pt idx="203">
                  <c:v>40585</c:v>
                </c:pt>
                <c:pt idx="204">
                  <c:v>40588</c:v>
                </c:pt>
                <c:pt idx="205">
                  <c:v>40589</c:v>
                </c:pt>
                <c:pt idx="206">
                  <c:v>40590</c:v>
                </c:pt>
                <c:pt idx="207">
                  <c:v>40591</c:v>
                </c:pt>
                <c:pt idx="208">
                  <c:v>40592</c:v>
                </c:pt>
                <c:pt idx="209">
                  <c:v>40595</c:v>
                </c:pt>
                <c:pt idx="210">
                  <c:v>40596</c:v>
                </c:pt>
                <c:pt idx="211">
                  <c:v>40597</c:v>
                </c:pt>
                <c:pt idx="212">
                  <c:v>40598</c:v>
                </c:pt>
                <c:pt idx="213">
                  <c:v>40599</c:v>
                </c:pt>
                <c:pt idx="214">
                  <c:v>40602</c:v>
                </c:pt>
                <c:pt idx="215">
                  <c:v>40603</c:v>
                </c:pt>
                <c:pt idx="216">
                  <c:v>40604</c:v>
                </c:pt>
                <c:pt idx="217">
                  <c:v>40605</c:v>
                </c:pt>
                <c:pt idx="218">
                  <c:v>40606</c:v>
                </c:pt>
                <c:pt idx="219">
                  <c:v>40609</c:v>
                </c:pt>
                <c:pt idx="220">
                  <c:v>40610</c:v>
                </c:pt>
                <c:pt idx="221">
                  <c:v>40611</c:v>
                </c:pt>
                <c:pt idx="222">
                  <c:v>40612</c:v>
                </c:pt>
                <c:pt idx="223">
                  <c:v>40613</c:v>
                </c:pt>
                <c:pt idx="224">
                  <c:v>40616</c:v>
                </c:pt>
                <c:pt idx="225">
                  <c:v>40617</c:v>
                </c:pt>
                <c:pt idx="226">
                  <c:v>40618</c:v>
                </c:pt>
                <c:pt idx="227">
                  <c:v>40619</c:v>
                </c:pt>
                <c:pt idx="228">
                  <c:v>40620</c:v>
                </c:pt>
                <c:pt idx="229">
                  <c:v>40623</c:v>
                </c:pt>
                <c:pt idx="230">
                  <c:v>40624</c:v>
                </c:pt>
                <c:pt idx="231">
                  <c:v>40625</c:v>
                </c:pt>
                <c:pt idx="232">
                  <c:v>40626</c:v>
                </c:pt>
                <c:pt idx="233">
                  <c:v>40627</c:v>
                </c:pt>
                <c:pt idx="234">
                  <c:v>40630</c:v>
                </c:pt>
                <c:pt idx="235">
                  <c:v>40631</c:v>
                </c:pt>
                <c:pt idx="236">
                  <c:v>40632</c:v>
                </c:pt>
                <c:pt idx="237">
                  <c:v>40633</c:v>
                </c:pt>
                <c:pt idx="238">
                  <c:v>40634</c:v>
                </c:pt>
                <c:pt idx="239">
                  <c:v>40637</c:v>
                </c:pt>
                <c:pt idx="240">
                  <c:v>40638</c:v>
                </c:pt>
                <c:pt idx="241">
                  <c:v>40639</c:v>
                </c:pt>
                <c:pt idx="242">
                  <c:v>40640</c:v>
                </c:pt>
                <c:pt idx="243">
                  <c:v>40641</c:v>
                </c:pt>
                <c:pt idx="244">
                  <c:v>40644</c:v>
                </c:pt>
                <c:pt idx="245">
                  <c:v>40645</c:v>
                </c:pt>
                <c:pt idx="246">
                  <c:v>40646</c:v>
                </c:pt>
                <c:pt idx="247">
                  <c:v>40647</c:v>
                </c:pt>
                <c:pt idx="248">
                  <c:v>40648</c:v>
                </c:pt>
                <c:pt idx="249">
                  <c:v>40651</c:v>
                </c:pt>
                <c:pt idx="250">
                  <c:v>40652</c:v>
                </c:pt>
                <c:pt idx="251">
                  <c:v>40653</c:v>
                </c:pt>
                <c:pt idx="252">
                  <c:v>40654</c:v>
                </c:pt>
                <c:pt idx="253">
                  <c:v>40655</c:v>
                </c:pt>
                <c:pt idx="254">
                  <c:v>40658</c:v>
                </c:pt>
                <c:pt idx="255">
                  <c:v>40659</c:v>
                </c:pt>
                <c:pt idx="256">
                  <c:v>40660</c:v>
                </c:pt>
                <c:pt idx="257">
                  <c:v>40661</c:v>
                </c:pt>
                <c:pt idx="258">
                  <c:v>40662</c:v>
                </c:pt>
                <c:pt idx="259">
                  <c:v>40665</c:v>
                </c:pt>
                <c:pt idx="260">
                  <c:v>40666</c:v>
                </c:pt>
                <c:pt idx="261">
                  <c:v>40667</c:v>
                </c:pt>
                <c:pt idx="262">
                  <c:v>40668</c:v>
                </c:pt>
                <c:pt idx="263">
                  <c:v>40669</c:v>
                </c:pt>
                <c:pt idx="264">
                  <c:v>40672</c:v>
                </c:pt>
                <c:pt idx="265">
                  <c:v>40673</c:v>
                </c:pt>
                <c:pt idx="266">
                  <c:v>40674</c:v>
                </c:pt>
                <c:pt idx="267">
                  <c:v>40675</c:v>
                </c:pt>
                <c:pt idx="268">
                  <c:v>40676</c:v>
                </c:pt>
                <c:pt idx="269">
                  <c:v>40679</c:v>
                </c:pt>
                <c:pt idx="270">
                  <c:v>40680</c:v>
                </c:pt>
                <c:pt idx="271">
                  <c:v>40681</c:v>
                </c:pt>
                <c:pt idx="272">
                  <c:v>40682</c:v>
                </c:pt>
                <c:pt idx="273">
                  <c:v>40683</c:v>
                </c:pt>
                <c:pt idx="274">
                  <c:v>40686</c:v>
                </c:pt>
                <c:pt idx="275">
                  <c:v>40687</c:v>
                </c:pt>
                <c:pt idx="276">
                  <c:v>40688</c:v>
                </c:pt>
                <c:pt idx="277">
                  <c:v>40689</c:v>
                </c:pt>
                <c:pt idx="278">
                  <c:v>40690</c:v>
                </c:pt>
                <c:pt idx="279">
                  <c:v>40693</c:v>
                </c:pt>
                <c:pt idx="280">
                  <c:v>40694</c:v>
                </c:pt>
                <c:pt idx="281">
                  <c:v>40695</c:v>
                </c:pt>
                <c:pt idx="282">
                  <c:v>40696</c:v>
                </c:pt>
                <c:pt idx="283">
                  <c:v>40697</c:v>
                </c:pt>
                <c:pt idx="284">
                  <c:v>40700</c:v>
                </c:pt>
                <c:pt idx="285">
                  <c:v>40701</c:v>
                </c:pt>
                <c:pt idx="286">
                  <c:v>40702</c:v>
                </c:pt>
                <c:pt idx="287">
                  <c:v>40703</c:v>
                </c:pt>
                <c:pt idx="288">
                  <c:v>40704</c:v>
                </c:pt>
                <c:pt idx="289">
                  <c:v>40707</c:v>
                </c:pt>
                <c:pt idx="290">
                  <c:v>40708</c:v>
                </c:pt>
                <c:pt idx="291">
                  <c:v>40709</c:v>
                </c:pt>
                <c:pt idx="292">
                  <c:v>40710</c:v>
                </c:pt>
                <c:pt idx="293">
                  <c:v>40711</c:v>
                </c:pt>
                <c:pt idx="294">
                  <c:v>40714</c:v>
                </c:pt>
                <c:pt idx="295">
                  <c:v>40715</c:v>
                </c:pt>
                <c:pt idx="296">
                  <c:v>40716</c:v>
                </c:pt>
                <c:pt idx="297">
                  <c:v>40717</c:v>
                </c:pt>
                <c:pt idx="298">
                  <c:v>40718</c:v>
                </c:pt>
                <c:pt idx="299">
                  <c:v>40721</c:v>
                </c:pt>
                <c:pt idx="300">
                  <c:v>40722</c:v>
                </c:pt>
                <c:pt idx="301">
                  <c:v>40723</c:v>
                </c:pt>
                <c:pt idx="302">
                  <c:v>40724</c:v>
                </c:pt>
                <c:pt idx="303">
                  <c:v>40725</c:v>
                </c:pt>
                <c:pt idx="304">
                  <c:v>40728</c:v>
                </c:pt>
                <c:pt idx="305">
                  <c:v>40729</c:v>
                </c:pt>
                <c:pt idx="306">
                  <c:v>40730</c:v>
                </c:pt>
                <c:pt idx="307">
                  <c:v>40731</c:v>
                </c:pt>
                <c:pt idx="308">
                  <c:v>40732</c:v>
                </c:pt>
                <c:pt idx="309">
                  <c:v>40735</c:v>
                </c:pt>
                <c:pt idx="310">
                  <c:v>40736</c:v>
                </c:pt>
                <c:pt idx="311">
                  <c:v>40737</c:v>
                </c:pt>
                <c:pt idx="312">
                  <c:v>40738</c:v>
                </c:pt>
                <c:pt idx="313">
                  <c:v>40739</c:v>
                </c:pt>
                <c:pt idx="314">
                  <c:v>40742</c:v>
                </c:pt>
                <c:pt idx="315">
                  <c:v>40743</c:v>
                </c:pt>
                <c:pt idx="316">
                  <c:v>40744</c:v>
                </c:pt>
                <c:pt idx="317">
                  <c:v>40745</c:v>
                </c:pt>
                <c:pt idx="318">
                  <c:v>40746</c:v>
                </c:pt>
                <c:pt idx="319">
                  <c:v>40749</c:v>
                </c:pt>
                <c:pt idx="320">
                  <c:v>40750</c:v>
                </c:pt>
                <c:pt idx="321">
                  <c:v>40751</c:v>
                </c:pt>
                <c:pt idx="322">
                  <c:v>40752</c:v>
                </c:pt>
                <c:pt idx="323">
                  <c:v>40753</c:v>
                </c:pt>
                <c:pt idx="324">
                  <c:v>40756</c:v>
                </c:pt>
                <c:pt idx="325">
                  <c:v>40757</c:v>
                </c:pt>
                <c:pt idx="326">
                  <c:v>40758</c:v>
                </c:pt>
                <c:pt idx="327">
                  <c:v>40759</c:v>
                </c:pt>
                <c:pt idx="328">
                  <c:v>40760</c:v>
                </c:pt>
                <c:pt idx="329">
                  <c:v>40763</c:v>
                </c:pt>
                <c:pt idx="330">
                  <c:v>40764</c:v>
                </c:pt>
                <c:pt idx="331">
                  <c:v>40765</c:v>
                </c:pt>
                <c:pt idx="332">
                  <c:v>40766</c:v>
                </c:pt>
                <c:pt idx="333">
                  <c:v>40767</c:v>
                </c:pt>
                <c:pt idx="334">
                  <c:v>40770</c:v>
                </c:pt>
                <c:pt idx="335">
                  <c:v>40771</c:v>
                </c:pt>
                <c:pt idx="336">
                  <c:v>40772</c:v>
                </c:pt>
                <c:pt idx="337">
                  <c:v>40773</c:v>
                </c:pt>
                <c:pt idx="338">
                  <c:v>40774</c:v>
                </c:pt>
                <c:pt idx="339">
                  <c:v>40777</c:v>
                </c:pt>
                <c:pt idx="340">
                  <c:v>40778</c:v>
                </c:pt>
                <c:pt idx="341">
                  <c:v>40779</c:v>
                </c:pt>
                <c:pt idx="342">
                  <c:v>40780</c:v>
                </c:pt>
                <c:pt idx="343">
                  <c:v>40781</c:v>
                </c:pt>
                <c:pt idx="344">
                  <c:v>40784</c:v>
                </c:pt>
                <c:pt idx="345">
                  <c:v>40785</c:v>
                </c:pt>
                <c:pt idx="346">
                  <c:v>40786</c:v>
                </c:pt>
                <c:pt idx="347">
                  <c:v>40787</c:v>
                </c:pt>
                <c:pt idx="348">
                  <c:v>40788</c:v>
                </c:pt>
                <c:pt idx="349">
                  <c:v>40791</c:v>
                </c:pt>
                <c:pt idx="350">
                  <c:v>40792</c:v>
                </c:pt>
                <c:pt idx="351">
                  <c:v>40793</c:v>
                </c:pt>
                <c:pt idx="352">
                  <c:v>40794</c:v>
                </c:pt>
                <c:pt idx="353">
                  <c:v>40795</c:v>
                </c:pt>
                <c:pt idx="354">
                  <c:v>40798</c:v>
                </c:pt>
                <c:pt idx="355">
                  <c:v>40799</c:v>
                </c:pt>
                <c:pt idx="356">
                  <c:v>40800</c:v>
                </c:pt>
                <c:pt idx="357">
                  <c:v>40801</c:v>
                </c:pt>
                <c:pt idx="358">
                  <c:v>40802</c:v>
                </c:pt>
                <c:pt idx="359">
                  <c:v>40805</c:v>
                </c:pt>
                <c:pt idx="360">
                  <c:v>40806</c:v>
                </c:pt>
                <c:pt idx="361">
                  <c:v>40807</c:v>
                </c:pt>
                <c:pt idx="362">
                  <c:v>40808</c:v>
                </c:pt>
                <c:pt idx="363">
                  <c:v>40809</c:v>
                </c:pt>
                <c:pt idx="364">
                  <c:v>40812</c:v>
                </c:pt>
                <c:pt idx="365">
                  <c:v>40813</c:v>
                </c:pt>
                <c:pt idx="366">
                  <c:v>40814</c:v>
                </c:pt>
                <c:pt idx="367">
                  <c:v>40815</c:v>
                </c:pt>
                <c:pt idx="368">
                  <c:v>40816</c:v>
                </c:pt>
                <c:pt idx="369">
                  <c:v>40819</c:v>
                </c:pt>
                <c:pt idx="370">
                  <c:v>40820</c:v>
                </c:pt>
                <c:pt idx="371">
                  <c:v>40821</c:v>
                </c:pt>
                <c:pt idx="372">
                  <c:v>40822</c:v>
                </c:pt>
                <c:pt idx="373">
                  <c:v>40823</c:v>
                </c:pt>
                <c:pt idx="374">
                  <c:v>40826</c:v>
                </c:pt>
                <c:pt idx="375">
                  <c:v>40827</c:v>
                </c:pt>
                <c:pt idx="376">
                  <c:v>40828</c:v>
                </c:pt>
                <c:pt idx="377">
                  <c:v>40829</c:v>
                </c:pt>
                <c:pt idx="378">
                  <c:v>40830</c:v>
                </c:pt>
                <c:pt idx="379">
                  <c:v>40833</c:v>
                </c:pt>
                <c:pt idx="380">
                  <c:v>40834</c:v>
                </c:pt>
                <c:pt idx="381">
                  <c:v>40835</c:v>
                </c:pt>
                <c:pt idx="382">
                  <c:v>40836</c:v>
                </c:pt>
                <c:pt idx="383">
                  <c:v>40837</c:v>
                </c:pt>
                <c:pt idx="384">
                  <c:v>40840</c:v>
                </c:pt>
                <c:pt idx="385">
                  <c:v>40841</c:v>
                </c:pt>
                <c:pt idx="386">
                  <c:v>40842</c:v>
                </c:pt>
                <c:pt idx="387">
                  <c:v>40843</c:v>
                </c:pt>
                <c:pt idx="388">
                  <c:v>40844</c:v>
                </c:pt>
                <c:pt idx="389">
                  <c:v>40847</c:v>
                </c:pt>
                <c:pt idx="390">
                  <c:v>40848</c:v>
                </c:pt>
                <c:pt idx="391">
                  <c:v>40849</c:v>
                </c:pt>
                <c:pt idx="392">
                  <c:v>40850</c:v>
                </c:pt>
                <c:pt idx="393">
                  <c:v>40851</c:v>
                </c:pt>
                <c:pt idx="394">
                  <c:v>40854</c:v>
                </c:pt>
                <c:pt idx="395">
                  <c:v>40855</c:v>
                </c:pt>
                <c:pt idx="396">
                  <c:v>40856</c:v>
                </c:pt>
                <c:pt idx="397">
                  <c:v>40857</c:v>
                </c:pt>
                <c:pt idx="398">
                  <c:v>40858</c:v>
                </c:pt>
                <c:pt idx="399">
                  <c:v>40861</c:v>
                </c:pt>
                <c:pt idx="400">
                  <c:v>40862</c:v>
                </c:pt>
                <c:pt idx="401">
                  <c:v>40863</c:v>
                </c:pt>
                <c:pt idx="402">
                  <c:v>40864</c:v>
                </c:pt>
                <c:pt idx="403">
                  <c:v>40865</c:v>
                </c:pt>
                <c:pt idx="404">
                  <c:v>40868</c:v>
                </c:pt>
                <c:pt idx="405">
                  <c:v>40869</c:v>
                </c:pt>
                <c:pt idx="406">
                  <c:v>40870</c:v>
                </c:pt>
                <c:pt idx="407">
                  <c:v>40871</c:v>
                </c:pt>
                <c:pt idx="408">
                  <c:v>40872</c:v>
                </c:pt>
                <c:pt idx="409">
                  <c:v>40875</c:v>
                </c:pt>
                <c:pt idx="410">
                  <c:v>40876</c:v>
                </c:pt>
                <c:pt idx="411">
                  <c:v>40877</c:v>
                </c:pt>
                <c:pt idx="412">
                  <c:v>40878</c:v>
                </c:pt>
                <c:pt idx="413">
                  <c:v>40879</c:v>
                </c:pt>
                <c:pt idx="414">
                  <c:v>40882</c:v>
                </c:pt>
                <c:pt idx="415">
                  <c:v>40883</c:v>
                </c:pt>
                <c:pt idx="416">
                  <c:v>40884</c:v>
                </c:pt>
                <c:pt idx="417">
                  <c:v>40885</c:v>
                </c:pt>
                <c:pt idx="418">
                  <c:v>40886</c:v>
                </c:pt>
                <c:pt idx="419">
                  <c:v>40889</c:v>
                </c:pt>
                <c:pt idx="420">
                  <c:v>40890</c:v>
                </c:pt>
                <c:pt idx="421">
                  <c:v>40891</c:v>
                </c:pt>
                <c:pt idx="422">
                  <c:v>40892</c:v>
                </c:pt>
                <c:pt idx="423">
                  <c:v>40893</c:v>
                </c:pt>
                <c:pt idx="424">
                  <c:v>40896</c:v>
                </c:pt>
                <c:pt idx="425">
                  <c:v>40897</c:v>
                </c:pt>
                <c:pt idx="426">
                  <c:v>40898</c:v>
                </c:pt>
                <c:pt idx="427">
                  <c:v>40899</c:v>
                </c:pt>
                <c:pt idx="428">
                  <c:v>40900</c:v>
                </c:pt>
                <c:pt idx="429">
                  <c:v>40903</c:v>
                </c:pt>
                <c:pt idx="430">
                  <c:v>40904</c:v>
                </c:pt>
                <c:pt idx="431">
                  <c:v>40905</c:v>
                </c:pt>
                <c:pt idx="432">
                  <c:v>40906</c:v>
                </c:pt>
                <c:pt idx="433">
                  <c:v>40907</c:v>
                </c:pt>
                <c:pt idx="434">
                  <c:v>40910</c:v>
                </c:pt>
                <c:pt idx="435">
                  <c:v>40911</c:v>
                </c:pt>
                <c:pt idx="436">
                  <c:v>40912</c:v>
                </c:pt>
                <c:pt idx="437">
                  <c:v>40913</c:v>
                </c:pt>
                <c:pt idx="438">
                  <c:v>40914</c:v>
                </c:pt>
                <c:pt idx="439">
                  <c:v>40917</c:v>
                </c:pt>
                <c:pt idx="440">
                  <c:v>40918</c:v>
                </c:pt>
                <c:pt idx="441">
                  <c:v>40919</c:v>
                </c:pt>
                <c:pt idx="442">
                  <c:v>40920</c:v>
                </c:pt>
                <c:pt idx="443">
                  <c:v>40921</c:v>
                </c:pt>
                <c:pt idx="444">
                  <c:v>40924</c:v>
                </c:pt>
                <c:pt idx="445">
                  <c:v>40925</c:v>
                </c:pt>
                <c:pt idx="446">
                  <c:v>40926</c:v>
                </c:pt>
                <c:pt idx="447">
                  <c:v>40927</c:v>
                </c:pt>
                <c:pt idx="448">
                  <c:v>40928</c:v>
                </c:pt>
                <c:pt idx="449">
                  <c:v>40931</c:v>
                </c:pt>
                <c:pt idx="450">
                  <c:v>40932</c:v>
                </c:pt>
                <c:pt idx="451">
                  <c:v>40933</c:v>
                </c:pt>
                <c:pt idx="452">
                  <c:v>40934</c:v>
                </c:pt>
                <c:pt idx="453">
                  <c:v>40935</c:v>
                </c:pt>
                <c:pt idx="454">
                  <c:v>40938</c:v>
                </c:pt>
                <c:pt idx="455">
                  <c:v>40939</c:v>
                </c:pt>
                <c:pt idx="456">
                  <c:v>40940</c:v>
                </c:pt>
                <c:pt idx="457">
                  <c:v>40941</c:v>
                </c:pt>
                <c:pt idx="458">
                  <c:v>40942</c:v>
                </c:pt>
                <c:pt idx="459">
                  <c:v>40945</c:v>
                </c:pt>
                <c:pt idx="460">
                  <c:v>40946</c:v>
                </c:pt>
                <c:pt idx="461">
                  <c:v>40947</c:v>
                </c:pt>
                <c:pt idx="462">
                  <c:v>40948</c:v>
                </c:pt>
                <c:pt idx="463">
                  <c:v>40949</c:v>
                </c:pt>
                <c:pt idx="464">
                  <c:v>40952</c:v>
                </c:pt>
                <c:pt idx="465">
                  <c:v>40953</c:v>
                </c:pt>
                <c:pt idx="466">
                  <c:v>40954</c:v>
                </c:pt>
                <c:pt idx="467">
                  <c:v>40955</c:v>
                </c:pt>
                <c:pt idx="468">
                  <c:v>40956</c:v>
                </c:pt>
                <c:pt idx="469">
                  <c:v>40961</c:v>
                </c:pt>
                <c:pt idx="470">
                  <c:v>40962</c:v>
                </c:pt>
                <c:pt idx="471">
                  <c:v>40963</c:v>
                </c:pt>
                <c:pt idx="472">
                  <c:v>40966</c:v>
                </c:pt>
                <c:pt idx="473">
                  <c:v>40967</c:v>
                </c:pt>
                <c:pt idx="474">
                  <c:v>40968</c:v>
                </c:pt>
                <c:pt idx="475">
                  <c:v>40969</c:v>
                </c:pt>
                <c:pt idx="476">
                  <c:v>40970</c:v>
                </c:pt>
                <c:pt idx="477">
                  <c:v>40973</c:v>
                </c:pt>
                <c:pt idx="478">
                  <c:v>40974</c:v>
                </c:pt>
                <c:pt idx="479">
                  <c:v>40975</c:v>
                </c:pt>
                <c:pt idx="480">
                  <c:v>40976</c:v>
                </c:pt>
                <c:pt idx="481">
                  <c:v>40977</c:v>
                </c:pt>
                <c:pt idx="482">
                  <c:v>40980</c:v>
                </c:pt>
                <c:pt idx="483">
                  <c:v>40981</c:v>
                </c:pt>
                <c:pt idx="484">
                  <c:v>40982</c:v>
                </c:pt>
                <c:pt idx="485">
                  <c:v>40983</c:v>
                </c:pt>
                <c:pt idx="486">
                  <c:v>40984</c:v>
                </c:pt>
                <c:pt idx="487">
                  <c:v>40987</c:v>
                </c:pt>
                <c:pt idx="488">
                  <c:v>40988</c:v>
                </c:pt>
                <c:pt idx="489">
                  <c:v>40989</c:v>
                </c:pt>
                <c:pt idx="490">
                  <c:v>40990</c:v>
                </c:pt>
                <c:pt idx="491">
                  <c:v>40991</c:v>
                </c:pt>
                <c:pt idx="492">
                  <c:v>40994</c:v>
                </c:pt>
                <c:pt idx="493">
                  <c:v>40995</c:v>
                </c:pt>
                <c:pt idx="494">
                  <c:v>40996</c:v>
                </c:pt>
                <c:pt idx="495">
                  <c:v>40997</c:v>
                </c:pt>
                <c:pt idx="496">
                  <c:v>40998</c:v>
                </c:pt>
                <c:pt idx="497">
                  <c:v>41001</c:v>
                </c:pt>
                <c:pt idx="498">
                  <c:v>41002</c:v>
                </c:pt>
                <c:pt idx="499">
                  <c:v>41003</c:v>
                </c:pt>
                <c:pt idx="500">
                  <c:v>41004</c:v>
                </c:pt>
                <c:pt idx="501">
                  <c:v>41008</c:v>
                </c:pt>
                <c:pt idx="502">
                  <c:v>41009</c:v>
                </c:pt>
                <c:pt idx="503">
                  <c:v>41010</c:v>
                </c:pt>
                <c:pt idx="504">
                  <c:v>41011</c:v>
                </c:pt>
                <c:pt idx="505">
                  <c:v>41012</c:v>
                </c:pt>
                <c:pt idx="506">
                  <c:v>41015</c:v>
                </c:pt>
                <c:pt idx="507">
                  <c:v>41016</c:v>
                </c:pt>
                <c:pt idx="508">
                  <c:v>41017</c:v>
                </c:pt>
                <c:pt idx="509">
                  <c:v>41018</c:v>
                </c:pt>
                <c:pt idx="510">
                  <c:v>41019</c:v>
                </c:pt>
                <c:pt idx="511">
                  <c:v>41022</c:v>
                </c:pt>
                <c:pt idx="512">
                  <c:v>41023</c:v>
                </c:pt>
                <c:pt idx="513">
                  <c:v>41024</c:v>
                </c:pt>
                <c:pt idx="514">
                  <c:v>41025</c:v>
                </c:pt>
                <c:pt idx="515">
                  <c:v>41026</c:v>
                </c:pt>
                <c:pt idx="516">
                  <c:v>41029</c:v>
                </c:pt>
                <c:pt idx="517">
                  <c:v>41031</c:v>
                </c:pt>
                <c:pt idx="518">
                  <c:v>41032</c:v>
                </c:pt>
                <c:pt idx="519">
                  <c:v>41033</c:v>
                </c:pt>
                <c:pt idx="520">
                  <c:v>41036</c:v>
                </c:pt>
                <c:pt idx="521">
                  <c:v>41037</c:v>
                </c:pt>
                <c:pt idx="522">
                  <c:v>41038</c:v>
                </c:pt>
                <c:pt idx="523">
                  <c:v>41039</c:v>
                </c:pt>
                <c:pt idx="524">
                  <c:v>41040</c:v>
                </c:pt>
                <c:pt idx="525">
                  <c:v>41043</c:v>
                </c:pt>
                <c:pt idx="526">
                  <c:v>41044</c:v>
                </c:pt>
                <c:pt idx="527">
                  <c:v>41045</c:v>
                </c:pt>
                <c:pt idx="528">
                  <c:v>41046</c:v>
                </c:pt>
                <c:pt idx="529">
                  <c:v>41047</c:v>
                </c:pt>
                <c:pt idx="530">
                  <c:v>41050</c:v>
                </c:pt>
                <c:pt idx="531">
                  <c:v>41051</c:v>
                </c:pt>
                <c:pt idx="532">
                  <c:v>41052</c:v>
                </c:pt>
                <c:pt idx="533">
                  <c:v>41053</c:v>
                </c:pt>
                <c:pt idx="534">
                  <c:v>41054</c:v>
                </c:pt>
                <c:pt idx="535">
                  <c:v>41057</c:v>
                </c:pt>
                <c:pt idx="536">
                  <c:v>41058</c:v>
                </c:pt>
                <c:pt idx="537">
                  <c:v>41059</c:v>
                </c:pt>
                <c:pt idx="538">
                  <c:v>41060</c:v>
                </c:pt>
                <c:pt idx="539">
                  <c:v>41061</c:v>
                </c:pt>
                <c:pt idx="540">
                  <c:v>41064</c:v>
                </c:pt>
                <c:pt idx="541">
                  <c:v>41065</c:v>
                </c:pt>
                <c:pt idx="542">
                  <c:v>41066</c:v>
                </c:pt>
                <c:pt idx="543">
                  <c:v>41068</c:v>
                </c:pt>
                <c:pt idx="544">
                  <c:v>41071</c:v>
                </c:pt>
                <c:pt idx="545">
                  <c:v>41072</c:v>
                </c:pt>
                <c:pt idx="546">
                  <c:v>41073</c:v>
                </c:pt>
                <c:pt idx="547">
                  <c:v>41074</c:v>
                </c:pt>
                <c:pt idx="548">
                  <c:v>41075</c:v>
                </c:pt>
                <c:pt idx="549">
                  <c:v>41078</c:v>
                </c:pt>
                <c:pt idx="550">
                  <c:v>41079</c:v>
                </c:pt>
                <c:pt idx="551">
                  <c:v>41080</c:v>
                </c:pt>
                <c:pt idx="552">
                  <c:v>41081</c:v>
                </c:pt>
                <c:pt idx="553">
                  <c:v>41082</c:v>
                </c:pt>
                <c:pt idx="554">
                  <c:v>41085</c:v>
                </c:pt>
                <c:pt idx="555">
                  <c:v>41086</c:v>
                </c:pt>
                <c:pt idx="556">
                  <c:v>41087</c:v>
                </c:pt>
                <c:pt idx="557">
                  <c:v>41088</c:v>
                </c:pt>
                <c:pt idx="558">
                  <c:v>41089</c:v>
                </c:pt>
                <c:pt idx="559">
                  <c:v>41092</c:v>
                </c:pt>
                <c:pt idx="560">
                  <c:v>41093</c:v>
                </c:pt>
                <c:pt idx="561">
                  <c:v>41094</c:v>
                </c:pt>
                <c:pt idx="562">
                  <c:v>41095</c:v>
                </c:pt>
                <c:pt idx="563">
                  <c:v>41096</c:v>
                </c:pt>
                <c:pt idx="564">
                  <c:v>41099</c:v>
                </c:pt>
                <c:pt idx="565">
                  <c:v>41100</c:v>
                </c:pt>
                <c:pt idx="566">
                  <c:v>41101</c:v>
                </c:pt>
                <c:pt idx="567">
                  <c:v>41102</c:v>
                </c:pt>
                <c:pt idx="568">
                  <c:v>41103</c:v>
                </c:pt>
                <c:pt idx="569">
                  <c:v>41106</c:v>
                </c:pt>
                <c:pt idx="570">
                  <c:v>41107</c:v>
                </c:pt>
                <c:pt idx="571">
                  <c:v>41108</c:v>
                </c:pt>
                <c:pt idx="572">
                  <c:v>41109</c:v>
                </c:pt>
                <c:pt idx="573">
                  <c:v>41110</c:v>
                </c:pt>
                <c:pt idx="574">
                  <c:v>41113</c:v>
                </c:pt>
                <c:pt idx="575">
                  <c:v>41114</c:v>
                </c:pt>
                <c:pt idx="576">
                  <c:v>41115</c:v>
                </c:pt>
                <c:pt idx="577">
                  <c:v>41116</c:v>
                </c:pt>
                <c:pt idx="578">
                  <c:v>41117</c:v>
                </c:pt>
                <c:pt idx="579">
                  <c:v>41120</c:v>
                </c:pt>
                <c:pt idx="580">
                  <c:v>41121</c:v>
                </c:pt>
                <c:pt idx="581">
                  <c:v>41122</c:v>
                </c:pt>
                <c:pt idx="582">
                  <c:v>41123</c:v>
                </c:pt>
                <c:pt idx="583">
                  <c:v>41124</c:v>
                </c:pt>
                <c:pt idx="584">
                  <c:v>41127</c:v>
                </c:pt>
                <c:pt idx="585">
                  <c:v>41128</c:v>
                </c:pt>
                <c:pt idx="586">
                  <c:v>41129</c:v>
                </c:pt>
                <c:pt idx="587">
                  <c:v>41130</c:v>
                </c:pt>
                <c:pt idx="588">
                  <c:v>41131</c:v>
                </c:pt>
                <c:pt idx="589">
                  <c:v>41134</c:v>
                </c:pt>
                <c:pt idx="590">
                  <c:v>41135</c:v>
                </c:pt>
                <c:pt idx="591">
                  <c:v>41136</c:v>
                </c:pt>
                <c:pt idx="592">
                  <c:v>41137</c:v>
                </c:pt>
                <c:pt idx="593">
                  <c:v>41138</c:v>
                </c:pt>
                <c:pt idx="594">
                  <c:v>41141</c:v>
                </c:pt>
                <c:pt idx="595">
                  <c:v>41142</c:v>
                </c:pt>
                <c:pt idx="596">
                  <c:v>41143</c:v>
                </c:pt>
                <c:pt idx="597">
                  <c:v>41144</c:v>
                </c:pt>
                <c:pt idx="598">
                  <c:v>41145</c:v>
                </c:pt>
                <c:pt idx="599">
                  <c:v>41148</c:v>
                </c:pt>
                <c:pt idx="600">
                  <c:v>41149</c:v>
                </c:pt>
                <c:pt idx="601">
                  <c:v>41150</c:v>
                </c:pt>
                <c:pt idx="602">
                  <c:v>41151</c:v>
                </c:pt>
                <c:pt idx="603">
                  <c:v>41152</c:v>
                </c:pt>
                <c:pt idx="604">
                  <c:v>41155</c:v>
                </c:pt>
                <c:pt idx="605">
                  <c:v>41156</c:v>
                </c:pt>
                <c:pt idx="606">
                  <c:v>41157</c:v>
                </c:pt>
                <c:pt idx="607">
                  <c:v>41158</c:v>
                </c:pt>
                <c:pt idx="608">
                  <c:v>41162</c:v>
                </c:pt>
                <c:pt idx="609">
                  <c:v>41163</c:v>
                </c:pt>
                <c:pt idx="610">
                  <c:v>41164</c:v>
                </c:pt>
                <c:pt idx="611">
                  <c:v>41165</c:v>
                </c:pt>
                <c:pt idx="612">
                  <c:v>41166</c:v>
                </c:pt>
                <c:pt idx="613">
                  <c:v>41169</c:v>
                </c:pt>
                <c:pt idx="614">
                  <c:v>41170</c:v>
                </c:pt>
                <c:pt idx="615">
                  <c:v>41171</c:v>
                </c:pt>
                <c:pt idx="616">
                  <c:v>41172</c:v>
                </c:pt>
                <c:pt idx="617">
                  <c:v>41173</c:v>
                </c:pt>
                <c:pt idx="618">
                  <c:v>41176</c:v>
                </c:pt>
                <c:pt idx="619">
                  <c:v>41177</c:v>
                </c:pt>
                <c:pt idx="620">
                  <c:v>41178</c:v>
                </c:pt>
                <c:pt idx="621">
                  <c:v>41179</c:v>
                </c:pt>
                <c:pt idx="622">
                  <c:v>41180</c:v>
                </c:pt>
                <c:pt idx="623">
                  <c:v>41183</c:v>
                </c:pt>
                <c:pt idx="624">
                  <c:v>41184</c:v>
                </c:pt>
                <c:pt idx="625">
                  <c:v>41185</c:v>
                </c:pt>
                <c:pt idx="626">
                  <c:v>41186</c:v>
                </c:pt>
                <c:pt idx="627">
                  <c:v>41187</c:v>
                </c:pt>
                <c:pt idx="628">
                  <c:v>41190</c:v>
                </c:pt>
                <c:pt idx="629">
                  <c:v>41191</c:v>
                </c:pt>
                <c:pt idx="630">
                  <c:v>41192</c:v>
                </c:pt>
                <c:pt idx="631">
                  <c:v>41193</c:v>
                </c:pt>
                <c:pt idx="632">
                  <c:v>41197</c:v>
                </c:pt>
                <c:pt idx="633">
                  <c:v>41198</c:v>
                </c:pt>
                <c:pt idx="634">
                  <c:v>41199</c:v>
                </c:pt>
                <c:pt idx="635">
                  <c:v>41200</c:v>
                </c:pt>
                <c:pt idx="636">
                  <c:v>41201</c:v>
                </c:pt>
                <c:pt idx="637">
                  <c:v>41204</c:v>
                </c:pt>
                <c:pt idx="638">
                  <c:v>41205</c:v>
                </c:pt>
                <c:pt idx="639">
                  <c:v>41206</c:v>
                </c:pt>
                <c:pt idx="640">
                  <c:v>41207</c:v>
                </c:pt>
                <c:pt idx="641">
                  <c:v>41208</c:v>
                </c:pt>
                <c:pt idx="642">
                  <c:v>41211</c:v>
                </c:pt>
                <c:pt idx="643">
                  <c:v>41212</c:v>
                </c:pt>
                <c:pt idx="644">
                  <c:v>41213</c:v>
                </c:pt>
                <c:pt idx="645">
                  <c:v>41214</c:v>
                </c:pt>
                <c:pt idx="646">
                  <c:v>41218</c:v>
                </c:pt>
                <c:pt idx="647">
                  <c:v>41219</c:v>
                </c:pt>
                <c:pt idx="648">
                  <c:v>41220</c:v>
                </c:pt>
                <c:pt idx="649">
                  <c:v>41221</c:v>
                </c:pt>
                <c:pt idx="650">
                  <c:v>41222</c:v>
                </c:pt>
                <c:pt idx="651">
                  <c:v>41225</c:v>
                </c:pt>
                <c:pt idx="652">
                  <c:v>41226</c:v>
                </c:pt>
                <c:pt idx="653">
                  <c:v>41227</c:v>
                </c:pt>
                <c:pt idx="654">
                  <c:v>41229</c:v>
                </c:pt>
                <c:pt idx="655">
                  <c:v>41232</c:v>
                </c:pt>
                <c:pt idx="656">
                  <c:v>41233</c:v>
                </c:pt>
                <c:pt idx="657">
                  <c:v>41234</c:v>
                </c:pt>
                <c:pt idx="658">
                  <c:v>41235</c:v>
                </c:pt>
                <c:pt idx="659">
                  <c:v>41236</c:v>
                </c:pt>
                <c:pt idx="660">
                  <c:v>41239</c:v>
                </c:pt>
                <c:pt idx="661">
                  <c:v>41240</c:v>
                </c:pt>
                <c:pt idx="662">
                  <c:v>41241</c:v>
                </c:pt>
                <c:pt idx="663">
                  <c:v>41242</c:v>
                </c:pt>
                <c:pt idx="664">
                  <c:v>41243</c:v>
                </c:pt>
                <c:pt idx="665">
                  <c:v>41246</c:v>
                </c:pt>
                <c:pt idx="666">
                  <c:v>41247</c:v>
                </c:pt>
                <c:pt idx="667">
                  <c:v>41248</c:v>
                </c:pt>
                <c:pt idx="668">
                  <c:v>41249</c:v>
                </c:pt>
                <c:pt idx="669">
                  <c:v>41250</c:v>
                </c:pt>
                <c:pt idx="670">
                  <c:v>41253</c:v>
                </c:pt>
                <c:pt idx="671">
                  <c:v>41254</c:v>
                </c:pt>
                <c:pt idx="672">
                  <c:v>41255</c:v>
                </c:pt>
                <c:pt idx="673">
                  <c:v>41256</c:v>
                </c:pt>
                <c:pt idx="674">
                  <c:v>41257</c:v>
                </c:pt>
                <c:pt idx="675">
                  <c:v>41260</c:v>
                </c:pt>
                <c:pt idx="676">
                  <c:v>41261</c:v>
                </c:pt>
                <c:pt idx="677">
                  <c:v>41262</c:v>
                </c:pt>
                <c:pt idx="678">
                  <c:v>41263</c:v>
                </c:pt>
                <c:pt idx="679">
                  <c:v>41264</c:v>
                </c:pt>
                <c:pt idx="680">
                  <c:v>41269</c:v>
                </c:pt>
                <c:pt idx="681">
                  <c:v>41270</c:v>
                </c:pt>
                <c:pt idx="682">
                  <c:v>41271</c:v>
                </c:pt>
                <c:pt idx="683">
                  <c:v>41276</c:v>
                </c:pt>
                <c:pt idx="684">
                  <c:v>41277</c:v>
                </c:pt>
                <c:pt idx="685">
                  <c:v>41278</c:v>
                </c:pt>
                <c:pt idx="686">
                  <c:v>41281</c:v>
                </c:pt>
                <c:pt idx="687">
                  <c:v>41282</c:v>
                </c:pt>
                <c:pt idx="688">
                  <c:v>41283</c:v>
                </c:pt>
                <c:pt idx="689">
                  <c:v>41284</c:v>
                </c:pt>
                <c:pt idx="690">
                  <c:v>41285</c:v>
                </c:pt>
                <c:pt idx="691">
                  <c:v>41288</c:v>
                </c:pt>
                <c:pt idx="692">
                  <c:v>41289</c:v>
                </c:pt>
                <c:pt idx="693">
                  <c:v>41290</c:v>
                </c:pt>
                <c:pt idx="694">
                  <c:v>41291</c:v>
                </c:pt>
                <c:pt idx="695">
                  <c:v>41292</c:v>
                </c:pt>
                <c:pt idx="696">
                  <c:v>41295</c:v>
                </c:pt>
                <c:pt idx="697">
                  <c:v>41296</c:v>
                </c:pt>
                <c:pt idx="698">
                  <c:v>41297</c:v>
                </c:pt>
                <c:pt idx="699">
                  <c:v>41298</c:v>
                </c:pt>
                <c:pt idx="700">
                  <c:v>41302</c:v>
                </c:pt>
                <c:pt idx="701">
                  <c:v>41303</c:v>
                </c:pt>
                <c:pt idx="702">
                  <c:v>41304</c:v>
                </c:pt>
                <c:pt idx="703">
                  <c:v>41305</c:v>
                </c:pt>
                <c:pt idx="704">
                  <c:v>41306</c:v>
                </c:pt>
                <c:pt idx="705">
                  <c:v>41309</c:v>
                </c:pt>
                <c:pt idx="706">
                  <c:v>41310</c:v>
                </c:pt>
                <c:pt idx="707">
                  <c:v>41311</c:v>
                </c:pt>
                <c:pt idx="708">
                  <c:v>41312</c:v>
                </c:pt>
                <c:pt idx="709">
                  <c:v>41313</c:v>
                </c:pt>
                <c:pt idx="710">
                  <c:v>41318</c:v>
                </c:pt>
                <c:pt idx="711">
                  <c:v>41319</c:v>
                </c:pt>
                <c:pt idx="712">
                  <c:v>41320</c:v>
                </c:pt>
                <c:pt idx="713">
                  <c:v>41323</c:v>
                </c:pt>
                <c:pt idx="714">
                  <c:v>41324</c:v>
                </c:pt>
                <c:pt idx="715">
                  <c:v>41325</c:v>
                </c:pt>
                <c:pt idx="716">
                  <c:v>41326</c:v>
                </c:pt>
                <c:pt idx="717">
                  <c:v>41327</c:v>
                </c:pt>
                <c:pt idx="718">
                  <c:v>41330</c:v>
                </c:pt>
                <c:pt idx="719">
                  <c:v>41331</c:v>
                </c:pt>
                <c:pt idx="720">
                  <c:v>41332</c:v>
                </c:pt>
                <c:pt idx="721">
                  <c:v>41333</c:v>
                </c:pt>
                <c:pt idx="722">
                  <c:v>41334</c:v>
                </c:pt>
                <c:pt idx="723">
                  <c:v>41337</c:v>
                </c:pt>
                <c:pt idx="724">
                  <c:v>41338</c:v>
                </c:pt>
                <c:pt idx="725">
                  <c:v>41339</c:v>
                </c:pt>
                <c:pt idx="726">
                  <c:v>41340</c:v>
                </c:pt>
                <c:pt idx="727">
                  <c:v>41341</c:v>
                </c:pt>
                <c:pt idx="728">
                  <c:v>41344</c:v>
                </c:pt>
                <c:pt idx="729">
                  <c:v>41345</c:v>
                </c:pt>
                <c:pt idx="730">
                  <c:v>41346</c:v>
                </c:pt>
                <c:pt idx="731">
                  <c:v>41347</c:v>
                </c:pt>
                <c:pt idx="732">
                  <c:v>41348</c:v>
                </c:pt>
                <c:pt idx="733">
                  <c:v>41351</c:v>
                </c:pt>
                <c:pt idx="734">
                  <c:v>41352</c:v>
                </c:pt>
                <c:pt idx="735">
                  <c:v>41353</c:v>
                </c:pt>
                <c:pt idx="736">
                  <c:v>41354</c:v>
                </c:pt>
                <c:pt idx="737">
                  <c:v>41355</c:v>
                </c:pt>
                <c:pt idx="738">
                  <c:v>41358</c:v>
                </c:pt>
                <c:pt idx="739">
                  <c:v>41359</c:v>
                </c:pt>
                <c:pt idx="740">
                  <c:v>41360</c:v>
                </c:pt>
                <c:pt idx="741">
                  <c:v>41361</c:v>
                </c:pt>
                <c:pt idx="742">
                  <c:v>41362</c:v>
                </c:pt>
                <c:pt idx="743">
                  <c:v>41363</c:v>
                </c:pt>
                <c:pt idx="744">
                  <c:v>41364</c:v>
                </c:pt>
                <c:pt idx="745">
                  <c:v>41365</c:v>
                </c:pt>
                <c:pt idx="746">
                  <c:v>41366</c:v>
                </c:pt>
                <c:pt idx="747">
                  <c:v>41367</c:v>
                </c:pt>
                <c:pt idx="748">
                  <c:v>41368</c:v>
                </c:pt>
                <c:pt idx="749">
                  <c:v>41369</c:v>
                </c:pt>
                <c:pt idx="750">
                  <c:v>41370</c:v>
                </c:pt>
                <c:pt idx="751">
                  <c:v>41371</c:v>
                </c:pt>
                <c:pt idx="752">
                  <c:v>41372</c:v>
                </c:pt>
                <c:pt idx="753">
                  <c:v>41373</c:v>
                </c:pt>
                <c:pt idx="754">
                  <c:v>41374</c:v>
                </c:pt>
                <c:pt idx="755">
                  <c:v>41375</c:v>
                </c:pt>
                <c:pt idx="756">
                  <c:v>41376</c:v>
                </c:pt>
                <c:pt idx="757">
                  <c:v>41377</c:v>
                </c:pt>
                <c:pt idx="758">
                  <c:v>41378</c:v>
                </c:pt>
                <c:pt idx="759">
                  <c:v>41379</c:v>
                </c:pt>
                <c:pt idx="760">
                  <c:v>41380</c:v>
                </c:pt>
                <c:pt idx="761">
                  <c:v>41381</c:v>
                </c:pt>
                <c:pt idx="762">
                  <c:v>41382</c:v>
                </c:pt>
                <c:pt idx="763">
                  <c:v>41383</c:v>
                </c:pt>
                <c:pt idx="764">
                  <c:v>41384</c:v>
                </c:pt>
                <c:pt idx="765">
                  <c:v>41385</c:v>
                </c:pt>
                <c:pt idx="766">
                  <c:v>41386</c:v>
                </c:pt>
                <c:pt idx="767">
                  <c:v>41387</c:v>
                </c:pt>
                <c:pt idx="768">
                  <c:v>41388</c:v>
                </c:pt>
                <c:pt idx="769">
                  <c:v>41389</c:v>
                </c:pt>
                <c:pt idx="770">
                  <c:v>41390</c:v>
                </c:pt>
                <c:pt idx="771">
                  <c:v>41391</c:v>
                </c:pt>
                <c:pt idx="772">
                  <c:v>41392</c:v>
                </c:pt>
                <c:pt idx="773">
                  <c:v>41393</c:v>
                </c:pt>
                <c:pt idx="774">
                  <c:v>41394</c:v>
                </c:pt>
                <c:pt idx="775">
                  <c:v>41395</c:v>
                </c:pt>
                <c:pt idx="776">
                  <c:v>41396</c:v>
                </c:pt>
                <c:pt idx="777">
                  <c:v>41397</c:v>
                </c:pt>
                <c:pt idx="778">
                  <c:v>41398</c:v>
                </c:pt>
                <c:pt idx="779">
                  <c:v>41399</c:v>
                </c:pt>
                <c:pt idx="780">
                  <c:v>41400</c:v>
                </c:pt>
                <c:pt idx="781">
                  <c:v>41401</c:v>
                </c:pt>
                <c:pt idx="782">
                  <c:v>41402</c:v>
                </c:pt>
                <c:pt idx="783">
                  <c:v>41403</c:v>
                </c:pt>
                <c:pt idx="784">
                  <c:v>41404</c:v>
                </c:pt>
                <c:pt idx="785">
                  <c:v>41405</c:v>
                </c:pt>
                <c:pt idx="786">
                  <c:v>41406</c:v>
                </c:pt>
                <c:pt idx="787">
                  <c:v>41407</c:v>
                </c:pt>
                <c:pt idx="788">
                  <c:v>41408</c:v>
                </c:pt>
                <c:pt idx="789">
                  <c:v>41409</c:v>
                </c:pt>
                <c:pt idx="790">
                  <c:v>41410</c:v>
                </c:pt>
                <c:pt idx="791">
                  <c:v>41411</c:v>
                </c:pt>
                <c:pt idx="792">
                  <c:v>41412</c:v>
                </c:pt>
                <c:pt idx="793">
                  <c:v>41413</c:v>
                </c:pt>
                <c:pt idx="794">
                  <c:v>41414</c:v>
                </c:pt>
                <c:pt idx="795">
                  <c:v>41415</c:v>
                </c:pt>
                <c:pt idx="796">
                  <c:v>41416</c:v>
                </c:pt>
                <c:pt idx="797">
                  <c:v>41417</c:v>
                </c:pt>
                <c:pt idx="798">
                  <c:v>41418</c:v>
                </c:pt>
                <c:pt idx="799">
                  <c:v>41419</c:v>
                </c:pt>
                <c:pt idx="800">
                  <c:v>41420</c:v>
                </c:pt>
                <c:pt idx="801">
                  <c:v>41421</c:v>
                </c:pt>
                <c:pt idx="802">
                  <c:v>41422</c:v>
                </c:pt>
                <c:pt idx="803">
                  <c:v>41423</c:v>
                </c:pt>
                <c:pt idx="804">
                  <c:v>41424</c:v>
                </c:pt>
                <c:pt idx="805">
                  <c:v>41425</c:v>
                </c:pt>
                <c:pt idx="806">
                  <c:v>41426</c:v>
                </c:pt>
                <c:pt idx="807">
                  <c:v>41427</c:v>
                </c:pt>
                <c:pt idx="808">
                  <c:v>41428</c:v>
                </c:pt>
                <c:pt idx="809">
                  <c:v>41429</c:v>
                </c:pt>
                <c:pt idx="810">
                  <c:v>41430</c:v>
                </c:pt>
                <c:pt idx="811">
                  <c:v>41431</c:v>
                </c:pt>
                <c:pt idx="812">
                  <c:v>41432</c:v>
                </c:pt>
                <c:pt idx="813">
                  <c:v>41433</c:v>
                </c:pt>
                <c:pt idx="814">
                  <c:v>41434</c:v>
                </c:pt>
                <c:pt idx="815">
                  <c:v>41435</c:v>
                </c:pt>
                <c:pt idx="816">
                  <c:v>41436</c:v>
                </c:pt>
                <c:pt idx="817">
                  <c:v>41437</c:v>
                </c:pt>
                <c:pt idx="818">
                  <c:v>41438</c:v>
                </c:pt>
                <c:pt idx="819">
                  <c:v>41439</c:v>
                </c:pt>
                <c:pt idx="820">
                  <c:v>41440</c:v>
                </c:pt>
                <c:pt idx="821">
                  <c:v>41441</c:v>
                </c:pt>
                <c:pt idx="822">
                  <c:v>41442</c:v>
                </c:pt>
                <c:pt idx="823">
                  <c:v>41443</c:v>
                </c:pt>
                <c:pt idx="824">
                  <c:v>41444</c:v>
                </c:pt>
                <c:pt idx="825">
                  <c:v>41445</c:v>
                </c:pt>
                <c:pt idx="826">
                  <c:v>41446</c:v>
                </c:pt>
                <c:pt idx="827">
                  <c:v>41447</c:v>
                </c:pt>
                <c:pt idx="828">
                  <c:v>41448</c:v>
                </c:pt>
                <c:pt idx="829">
                  <c:v>41449</c:v>
                </c:pt>
                <c:pt idx="830">
                  <c:v>41450</c:v>
                </c:pt>
                <c:pt idx="831">
                  <c:v>41451</c:v>
                </c:pt>
                <c:pt idx="832">
                  <c:v>41452</c:v>
                </c:pt>
                <c:pt idx="833">
                  <c:v>41453</c:v>
                </c:pt>
                <c:pt idx="834">
                  <c:v>41454</c:v>
                </c:pt>
                <c:pt idx="835">
                  <c:v>41455</c:v>
                </c:pt>
                <c:pt idx="836">
                  <c:v>41456</c:v>
                </c:pt>
                <c:pt idx="837">
                  <c:v>41457</c:v>
                </c:pt>
                <c:pt idx="838">
                  <c:v>41458</c:v>
                </c:pt>
                <c:pt idx="839">
                  <c:v>41459</c:v>
                </c:pt>
                <c:pt idx="840">
                  <c:v>41460</c:v>
                </c:pt>
                <c:pt idx="841">
                  <c:v>41461</c:v>
                </c:pt>
                <c:pt idx="842">
                  <c:v>41462</c:v>
                </c:pt>
                <c:pt idx="843">
                  <c:v>41463</c:v>
                </c:pt>
                <c:pt idx="844">
                  <c:v>41464</c:v>
                </c:pt>
                <c:pt idx="845">
                  <c:v>41465</c:v>
                </c:pt>
                <c:pt idx="846">
                  <c:v>41466</c:v>
                </c:pt>
                <c:pt idx="847">
                  <c:v>41467</c:v>
                </c:pt>
                <c:pt idx="848">
                  <c:v>41468</c:v>
                </c:pt>
                <c:pt idx="849">
                  <c:v>41469</c:v>
                </c:pt>
                <c:pt idx="850">
                  <c:v>41470</c:v>
                </c:pt>
                <c:pt idx="851">
                  <c:v>41471</c:v>
                </c:pt>
                <c:pt idx="852">
                  <c:v>41472</c:v>
                </c:pt>
                <c:pt idx="853">
                  <c:v>41473</c:v>
                </c:pt>
                <c:pt idx="854">
                  <c:v>41474</c:v>
                </c:pt>
                <c:pt idx="855">
                  <c:v>41475</c:v>
                </c:pt>
                <c:pt idx="856">
                  <c:v>41476</c:v>
                </c:pt>
                <c:pt idx="857">
                  <c:v>41477</c:v>
                </c:pt>
                <c:pt idx="858">
                  <c:v>41478</c:v>
                </c:pt>
                <c:pt idx="859">
                  <c:v>41479</c:v>
                </c:pt>
                <c:pt idx="860">
                  <c:v>41480</c:v>
                </c:pt>
                <c:pt idx="861">
                  <c:v>41481</c:v>
                </c:pt>
                <c:pt idx="862">
                  <c:v>41482</c:v>
                </c:pt>
                <c:pt idx="863">
                  <c:v>41483</c:v>
                </c:pt>
                <c:pt idx="864">
                  <c:v>41484</c:v>
                </c:pt>
                <c:pt idx="865">
                  <c:v>41485</c:v>
                </c:pt>
                <c:pt idx="866">
                  <c:v>41486</c:v>
                </c:pt>
                <c:pt idx="867">
                  <c:v>41487</c:v>
                </c:pt>
                <c:pt idx="868">
                  <c:v>41488</c:v>
                </c:pt>
                <c:pt idx="869">
                  <c:v>41489</c:v>
                </c:pt>
                <c:pt idx="870">
                  <c:v>41490</c:v>
                </c:pt>
                <c:pt idx="871">
                  <c:v>41491</c:v>
                </c:pt>
                <c:pt idx="872">
                  <c:v>41492</c:v>
                </c:pt>
                <c:pt idx="873">
                  <c:v>41493</c:v>
                </c:pt>
                <c:pt idx="874">
                  <c:v>41494</c:v>
                </c:pt>
                <c:pt idx="875">
                  <c:v>41495</c:v>
                </c:pt>
                <c:pt idx="876">
                  <c:v>41496</c:v>
                </c:pt>
                <c:pt idx="877">
                  <c:v>41497</c:v>
                </c:pt>
                <c:pt idx="878">
                  <c:v>41498</c:v>
                </c:pt>
                <c:pt idx="879">
                  <c:v>41499</c:v>
                </c:pt>
                <c:pt idx="880">
                  <c:v>41500</c:v>
                </c:pt>
                <c:pt idx="881">
                  <c:v>41501</c:v>
                </c:pt>
                <c:pt idx="882">
                  <c:v>41502</c:v>
                </c:pt>
                <c:pt idx="883">
                  <c:v>41503</c:v>
                </c:pt>
                <c:pt idx="884">
                  <c:v>41504</c:v>
                </c:pt>
                <c:pt idx="885">
                  <c:v>41505</c:v>
                </c:pt>
                <c:pt idx="886">
                  <c:v>41506</c:v>
                </c:pt>
                <c:pt idx="887">
                  <c:v>41507</c:v>
                </c:pt>
                <c:pt idx="888">
                  <c:v>41508</c:v>
                </c:pt>
                <c:pt idx="889">
                  <c:v>41509</c:v>
                </c:pt>
                <c:pt idx="890">
                  <c:v>41510</c:v>
                </c:pt>
                <c:pt idx="891">
                  <c:v>41511</c:v>
                </c:pt>
                <c:pt idx="892">
                  <c:v>41512</c:v>
                </c:pt>
                <c:pt idx="893">
                  <c:v>41513</c:v>
                </c:pt>
                <c:pt idx="894">
                  <c:v>41514</c:v>
                </c:pt>
                <c:pt idx="895">
                  <c:v>41515</c:v>
                </c:pt>
                <c:pt idx="896">
                  <c:v>41516</c:v>
                </c:pt>
                <c:pt idx="897">
                  <c:v>41517</c:v>
                </c:pt>
                <c:pt idx="898">
                  <c:v>41518</c:v>
                </c:pt>
                <c:pt idx="899">
                  <c:v>41519</c:v>
                </c:pt>
                <c:pt idx="900">
                  <c:v>41520</c:v>
                </c:pt>
                <c:pt idx="901">
                  <c:v>41521</c:v>
                </c:pt>
                <c:pt idx="902">
                  <c:v>41522</c:v>
                </c:pt>
                <c:pt idx="903">
                  <c:v>41523</c:v>
                </c:pt>
                <c:pt idx="904">
                  <c:v>41524</c:v>
                </c:pt>
                <c:pt idx="905">
                  <c:v>41525</c:v>
                </c:pt>
                <c:pt idx="906">
                  <c:v>41526</c:v>
                </c:pt>
                <c:pt idx="907">
                  <c:v>41527</c:v>
                </c:pt>
                <c:pt idx="908">
                  <c:v>41528</c:v>
                </c:pt>
                <c:pt idx="909">
                  <c:v>41529</c:v>
                </c:pt>
                <c:pt idx="910">
                  <c:v>41530</c:v>
                </c:pt>
                <c:pt idx="911">
                  <c:v>41531</c:v>
                </c:pt>
                <c:pt idx="912">
                  <c:v>41532</c:v>
                </c:pt>
                <c:pt idx="913">
                  <c:v>41533</c:v>
                </c:pt>
                <c:pt idx="914">
                  <c:v>41534</c:v>
                </c:pt>
                <c:pt idx="915">
                  <c:v>41535</c:v>
                </c:pt>
                <c:pt idx="916">
                  <c:v>41536</c:v>
                </c:pt>
                <c:pt idx="917">
                  <c:v>41537</c:v>
                </c:pt>
                <c:pt idx="918">
                  <c:v>41538</c:v>
                </c:pt>
                <c:pt idx="919">
                  <c:v>41539</c:v>
                </c:pt>
                <c:pt idx="920">
                  <c:v>41540</c:v>
                </c:pt>
                <c:pt idx="921">
                  <c:v>41541</c:v>
                </c:pt>
                <c:pt idx="922">
                  <c:v>41542</c:v>
                </c:pt>
                <c:pt idx="923">
                  <c:v>41543</c:v>
                </c:pt>
                <c:pt idx="924">
                  <c:v>41544</c:v>
                </c:pt>
                <c:pt idx="925">
                  <c:v>41545</c:v>
                </c:pt>
                <c:pt idx="926">
                  <c:v>41546</c:v>
                </c:pt>
                <c:pt idx="927">
                  <c:v>41547</c:v>
                </c:pt>
                <c:pt idx="928">
                  <c:v>41548</c:v>
                </c:pt>
                <c:pt idx="929">
                  <c:v>41549</c:v>
                </c:pt>
                <c:pt idx="930">
                  <c:v>41550</c:v>
                </c:pt>
                <c:pt idx="931">
                  <c:v>41551</c:v>
                </c:pt>
                <c:pt idx="932">
                  <c:v>41552</c:v>
                </c:pt>
                <c:pt idx="933">
                  <c:v>41553</c:v>
                </c:pt>
                <c:pt idx="934">
                  <c:v>41554</c:v>
                </c:pt>
                <c:pt idx="935">
                  <c:v>41555</c:v>
                </c:pt>
                <c:pt idx="936">
                  <c:v>41556</c:v>
                </c:pt>
                <c:pt idx="937">
                  <c:v>41557</c:v>
                </c:pt>
                <c:pt idx="938">
                  <c:v>41558</c:v>
                </c:pt>
                <c:pt idx="939">
                  <c:v>41559</c:v>
                </c:pt>
                <c:pt idx="940">
                  <c:v>41560</c:v>
                </c:pt>
                <c:pt idx="941">
                  <c:v>41561</c:v>
                </c:pt>
                <c:pt idx="942">
                  <c:v>41562</c:v>
                </c:pt>
                <c:pt idx="943">
                  <c:v>41563</c:v>
                </c:pt>
                <c:pt idx="944">
                  <c:v>41564</c:v>
                </c:pt>
                <c:pt idx="945">
                  <c:v>41565</c:v>
                </c:pt>
                <c:pt idx="946">
                  <c:v>41566</c:v>
                </c:pt>
                <c:pt idx="947">
                  <c:v>41567</c:v>
                </c:pt>
                <c:pt idx="948">
                  <c:v>41568</c:v>
                </c:pt>
                <c:pt idx="949">
                  <c:v>41569</c:v>
                </c:pt>
                <c:pt idx="950">
                  <c:v>41570</c:v>
                </c:pt>
                <c:pt idx="951">
                  <c:v>41571</c:v>
                </c:pt>
                <c:pt idx="952">
                  <c:v>41572</c:v>
                </c:pt>
                <c:pt idx="953">
                  <c:v>41573</c:v>
                </c:pt>
                <c:pt idx="954">
                  <c:v>41574</c:v>
                </c:pt>
                <c:pt idx="955">
                  <c:v>41575</c:v>
                </c:pt>
                <c:pt idx="956">
                  <c:v>41576</c:v>
                </c:pt>
                <c:pt idx="957">
                  <c:v>41577</c:v>
                </c:pt>
                <c:pt idx="958">
                  <c:v>41578</c:v>
                </c:pt>
                <c:pt idx="959">
                  <c:v>41579</c:v>
                </c:pt>
                <c:pt idx="960">
                  <c:v>41580</c:v>
                </c:pt>
                <c:pt idx="961">
                  <c:v>41581</c:v>
                </c:pt>
                <c:pt idx="962">
                  <c:v>41582</c:v>
                </c:pt>
                <c:pt idx="963">
                  <c:v>41583</c:v>
                </c:pt>
                <c:pt idx="964">
                  <c:v>41584</c:v>
                </c:pt>
                <c:pt idx="965">
                  <c:v>41585</c:v>
                </c:pt>
                <c:pt idx="966">
                  <c:v>41586</c:v>
                </c:pt>
                <c:pt idx="967">
                  <c:v>41587</c:v>
                </c:pt>
                <c:pt idx="968">
                  <c:v>41588</c:v>
                </c:pt>
                <c:pt idx="969">
                  <c:v>41589</c:v>
                </c:pt>
                <c:pt idx="970">
                  <c:v>41590</c:v>
                </c:pt>
                <c:pt idx="971">
                  <c:v>41591</c:v>
                </c:pt>
                <c:pt idx="972">
                  <c:v>41592</c:v>
                </c:pt>
                <c:pt idx="973">
                  <c:v>41593</c:v>
                </c:pt>
                <c:pt idx="974">
                  <c:v>41594</c:v>
                </c:pt>
                <c:pt idx="975">
                  <c:v>41595</c:v>
                </c:pt>
                <c:pt idx="976">
                  <c:v>41596</c:v>
                </c:pt>
                <c:pt idx="977">
                  <c:v>41597</c:v>
                </c:pt>
                <c:pt idx="978">
                  <c:v>41598</c:v>
                </c:pt>
                <c:pt idx="979">
                  <c:v>41599</c:v>
                </c:pt>
                <c:pt idx="980">
                  <c:v>41600</c:v>
                </c:pt>
                <c:pt idx="981">
                  <c:v>41601</c:v>
                </c:pt>
                <c:pt idx="982">
                  <c:v>41602</c:v>
                </c:pt>
                <c:pt idx="983">
                  <c:v>41603</c:v>
                </c:pt>
                <c:pt idx="984">
                  <c:v>41604</c:v>
                </c:pt>
                <c:pt idx="985">
                  <c:v>41605</c:v>
                </c:pt>
                <c:pt idx="986">
                  <c:v>41606</c:v>
                </c:pt>
                <c:pt idx="987">
                  <c:v>41607</c:v>
                </c:pt>
                <c:pt idx="988">
                  <c:v>41608</c:v>
                </c:pt>
                <c:pt idx="989">
                  <c:v>41609</c:v>
                </c:pt>
                <c:pt idx="990">
                  <c:v>41610</c:v>
                </c:pt>
                <c:pt idx="991">
                  <c:v>41611</c:v>
                </c:pt>
                <c:pt idx="992">
                  <c:v>41612</c:v>
                </c:pt>
                <c:pt idx="993">
                  <c:v>41613</c:v>
                </c:pt>
                <c:pt idx="994">
                  <c:v>41614</c:v>
                </c:pt>
                <c:pt idx="995">
                  <c:v>41615</c:v>
                </c:pt>
                <c:pt idx="996">
                  <c:v>41616</c:v>
                </c:pt>
                <c:pt idx="997">
                  <c:v>41617</c:v>
                </c:pt>
                <c:pt idx="998">
                  <c:v>41618</c:v>
                </c:pt>
                <c:pt idx="999">
                  <c:v>41619</c:v>
                </c:pt>
                <c:pt idx="1000">
                  <c:v>41620</c:v>
                </c:pt>
                <c:pt idx="1001">
                  <c:v>41621</c:v>
                </c:pt>
                <c:pt idx="1002">
                  <c:v>41622</c:v>
                </c:pt>
                <c:pt idx="1003">
                  <c:v>41623</c:v>
                </c:pt>
                <c:pt idx="1004">
                  <c:v>41624</c:v>
                </c:pt>
                <c:pt idx="1005">
                  <c:v>41625</c:v>
                </c:pt>
                <c:pt idx="1006">
                  <c:v>41626</c:v>
                </c:pt>
                <c:pt idx="1007">
                  <c:v>41627</c:v>
                </c:pt>
                <c:pt idx="1008">
                  <c:v>41628</c:v>
                </c:pt>
                <c:pt idx="1009">
                  <c:v>41629</c:v>
                </c:pt>
                <c:pt idx="1010">
                  <c:v>41630</c:v>
                </c:pt>
                <c:pt idx="1011">
                  <c:v>41631</c:v>
                </c:pt>
                <c:pt idx="1012">
                  <c:v>41632</c:v>
                </c:pt>
                <c:pt idx="1013">
                  <c:v>41633</c:v>
                </c:pt>
                <c:pt idx="1014">
                  <c:v>41634</c:v>
                </c:pt>
                <c:pt idx="1015">
                  <c:v>41635</c:v>
                </c:pt>
                <c:pt idx="1016">
                  <c:v>41636</c:v>
                </c:pt>
                <c:pt idx="1017">
                  <c:v>41637</c:v>
                </c:pt>
                <c:pt idx="1018">
                  <c:v>41638</c:v>
                </c:pt>
                <c:pt idx="1019">
                  <c:v>41639</c:v>
                </c:pt>
                <c:pt idx="1020">
                  <c:v>41640</c:v>
                </c:pt>
                <c:pt idx="1021">
                  <c:v>41641</c:v>
                </c:pt>
                <c:pt idx="1022">
                  <c:v>41642</c:v>
                </c:pt>
                <c:pt idx="1023">
                  <c:v>41643</c:v>
                </c:pt>
                <c:pt idx="1024">
                  <c:v>41644</c:v>
                </c:pt>
                <c:pt idx="1025">
                  <c:v>41645</c:v>
                </c:pt>
                <c:pt idx="1026">
                  <c:v>41646</c:v>
                </c:pt>
                <c:pt idx="1027">
                  <c:v>41647</c:v>
                </c:pt>
                <c:pt idx="1028">
                  <c:v>41648</c:v>
                </c:pt>
                <c:pt idx="1029">
                  <c:v>41649</c:v>
                </c:pt>
                <c:pt idx="1030">
                  <c:v>41650</c:v>
                </c:pt>
                <c:pt idx="1031">
                  <c:v>41651</c:v>
                </c:pt>
                <c:pt idx="1032">
                  <c:v>41652</c:v>
                </c:pt>
                <c:pt idx="1033">
                  <c:v>41653</c:v>
                </c:pt>
                <c:pt idx="1034">
                  <c:v>41654</c:v>
                </c:pt>
                <c:pt idx="1035">
                  <c:v>41655</c:v>
                </c:pt>
                <c:pt idx="1036">
                  <c:v>41656</c:v>
                </c:pt>
                <c:pt idx="1037">
                  <c:v>41657</c:v>
                </c:pt>
                <c:pt idx="1038">
                  <c:v>41658</c:v>
                </c:pt>
                <c:pt idx="1039">
                  <c:v>41659</c:v>
                </c:pt>
                <c:pt idx="1040">
                  <c:v>41660</c:v>
                </c:pt>
                <c:pt idx="1041">
                  <c:v>41661</c:v>
                </c:pt>
                <c:pt idx="1042">
                  <c:v>41662</c:v>
                </c:pt>
                <c:pt idx="1043">
                  <c:v>41663</c:v>
                </c:pt>
                <c:pt idx="1044">
                  <c:v>41664</c:v>
                </c:pt>
                <c:pt idx="1045">
                  <c:v>41665</c:v>
                </c:pt>
                <c:pt idx="1046">
                  <c:v>41666</c:v>
                </c:pt>
                <c:pt idx="1047">
                  <c:v>41667</c:v>
                </c:pt>
                <c:pt idx="1048">
                  <c:v>41668</c:v>
                </c:pt>
                <c:pt idx="1049">
                  <c:v>41669</c:v>
                </c:pt>
                <c:pt idx="1050">
                  <c:v>41670</c:v>
                </c:pt>
                <c:pt idx="1051">
                  <c:v>41671</c:v>
                </c:pt>
                <c:pt idx="1052">
                  <c:v>41672</c:v>
                </c:pt>
                <c:pt idx="1053">
                  <c:v>41673</c:v>
                </c:pt>
                <c:pt idx="1054">
                  <c:v>41674</c:v>
                </c:pt>
                <c:pt idx="1055">
                  <c:v>41675</c:v>
                </c:pt>
                <c:pt idx="1056">
                  <c:v>41676</c:v>
                </c:pt>
                <c:pt idx="1057">
                  <c:v>41677</c:v>
                </c:pt>
                <c:pt idx="1058">
                  <c:v>41678</c:v>
                </c:pt>
                <c:pt idx="1059">
                  <c:v>41679</c:v>
                </c:pt>
                <c:pt idx="1060">
                  <c:v>41680</c:v>
                </c:pt>
                <c:pt idx="1061">
                  <c:v>41681</c:v>
                </c:pt>
                <c:pt idx="1062">
                  <c:v>41682</c:v>
                </c:pt>
                <c:pt idx="1063">
                  <c:v>41683</c:v>
                </c:pt>
                <c:pt idx="1064">
                  <c:v>41684</c:v>
                </c:pt>
                <c:pt idx="1065">
                  <c:v>41685</c:v>
                </c:pt>
                <c:pt idx="1066">
                  <c:v>41686</c:v>
                </c:pt>
                <c:pt idx="1067">
                  <c:v>41687</c:v>
                </c:pt>
                <c:pt idx="1068">
                  <c:v>41688</c:v>
                </c:pt>
                <c:pt idx="1069">
                  <c:v>41689</c:v>
                </c:pt>
                <c:pt idx="1070">
                  <c:v>41690</c:v>
                </c:pt>
                <c:pt idx="1071">
                  <c:v>41691</c:v>
                </c:pt>
                <c:pt idx="1072">
                  <c:v>41692</c:v>
                </c:pt>
                <c:pt idx="1073">
                  <c:v>41693</c:v>
                </c:pt>
                <c:pt idx="1074">
                  <c:v>41694</c:v>
                </c:pt>
                <c:pt idx="1075">
                  <c:v>41695</c:v>
                </c:pt>
                <c:pt idx="1076">
                  <c:v>41696</c:v>
                </c:pt>
                <c:pt idx="1077">
                  <c:v>41697</c:v>
                </c:pt>
                <c:pt idx="1078">
                  <c:v>41698</c:v>
                </c:pt>
              </c:numCache>
            </c:numRef>
          </c:cat>
          <c:val>
            <c:numRef>
              <c:f>Plan1!$B$2:$B$1080</c:f>
              <c:numCache>
                <c:formatCode>#,##0</c:formatCode>
                <c:ptCount val="1079"/>
                <c:pt idx="0">
                  <c:v>22932967.199999999</c:v>
                </c:pt>
                <c:pt idx="1">
                  <c:v>22932967.199999999</c:v>
                </c:pt>
                <c:pt idx="2">
                  <c:v>22932967.199999999</c:v>
                </c:pt>
                <c:pt idx="3">
                  <c:v>22932967.199999999</c:v>
                </c:pt>
                <c:pt idx="4">
                  <c:v>22932967.199999999</c:v>
                </c:pt>
                <c:pt idx="5">
                  <c:v>22932967.199999999</c:v>
                </c:pt>
                <c:pt idx="6">
                  <c:v>22932967.199999999</c:v>
                </c:pt>
                <c:pt idx="7">
                  <c:v>22932967.199999999</c:v>
                </c:pt>
                <c:pt idx="8">
                  <c:v>22932967.199999999</c:v>
                </c:pt>
                <c:pt idx="9">
                  <c:v>22932967.199999999</c:v>
                </c:pt>
                <c:pt idx="10">
                  <c:v>22932967.199999999</c:v>
                </c:pt>
                <c:pt idx="11">
                  <c:v>22932967.199999999</c:v>
                </c:pt>
                <c:pt idx="12">
                  <c:v>22932967.199999999</c:v>
                </c:pt>
                <c:pt idx="13">
                  <c:v>22932967.199999999</c:v>
                </c:pt>
                <c:pt idx="14">
                  <c:v>22932967.199999999</c:v>
                </c:pt>
                <c:pt idx="15">
                  <c:v>22932967.199999999</c:v>
                </c:pt>
                <c:pt idx="16">
                  <c:v>22932967.199999999</c:v>
                </c:pt>
                <c:pt idx="17">
                  <c:v>22932967.199999999</c:v>
                </c:pt>
                <c:pt idx="18">
                  <c:v>22932967.199999999</c:v>
                </c:pt>
                <c:pt idx="19">
                  <c:v>22932967.199999999</c:v>
                </c:pt>
                <c:pt idx="20">
                  <c:v>22932967.199999999</c:v>
                </c:pt>
                <c:pt idx="21">
                  <c:v>22932967.199999999</c:v>
                </c:pt>
                <c:pt idx="22">
                  <c:v>22932967.199999999</c:v>
                </c:pt>
                <c:pt idx="23">
                  <c:v>22932967.199999999</c:v>
                </c:pt>
                <c:pt idx="24">
                  <c:v>22932967.199999999</c:v>
                </c:pt>
                <c:pt idx="25">
                  <c:v>22932967.199999999</c:v>
                </c:pt>
                <c:pt idx="26">
                  <c:v>22932967.199999999</c:v>
                </c:pt>
                <c:pt idx="27">
                  <c:v>22932967.199999999</c:v>
                </c:pt>
                <c:pt idx="28">
                  <c:v>22932967.199999999</c:v>
                </c:pt>
                <c:pt idx="29">
                  <c:v>22932967.199999999</c:v>
                </c:pt>
                <c:pt idx="30">
                  <c:v>22932967.199999999</c:v>
                </c:pt>
                <c:pt idx="31">
                  <c:v>22932967.199999999</c:v>
                </c:pt>
                <c:pt idx="32">
                  <c:v>22932967.199999999</c:v>
                </c:pt>
                <c:pt idx="33">
                  <c:v>22932967.199999999</c:v>
                </c:pt>
                <c:pt idx="34">
                  <c:v>22932967.199999999</c:v>
                </c:pt>
                <c:pt idx="35">
                  <c:v>22932967.199999999</c:v>
                </c:pt>
                <c:pt idx="36">
                  <c:v>22932967.199999999</c:v>
                </c:pt>
                <c:pt idx="37">
                  <c:v>22932967.199999999</c:v>
                </c:pt>
                <c:pt idx="38">
                  <c:v>22932967.199999999</c:v>
                </c:pt>
                <c:pt idx="39">
                  <c:v>22932967.199999999</c:v>
                </c:pt>
                <c:pt idx="40">
                  <c:v>22932967.199999999</c:v>
                </c:pt>
                <c:pt idx="41">
                  <c:v>22932967.199999999</c:v>
                </c:pt>
                <c:pt idx="42">
                  <c:v>25551800.640000001</c:v>
                </c:pt>
                <c:pt idx="43">
                  <c:v>25551800.640000001</c:v>
                </c:pt>
                <c:pt idx="44">
                  <c:v>25551800.640000001</c:v>
                </c:pt>
                <c:pt idx="45">
                  <c:v>25551800.640000001</c:v>
                </c:pt>
                <c:pt idx="46">
                  <c:v>25551800.640000001</c:v>
                </c:pt>
                <c:pt idx="47">
                  <c:v>25551800.640000001</c:v>
                </c:pt>
                <c:pt idx="48">
                  <c:v>25551800.640000001</c:v>
                </c:pt>
                <c:pt idx="49">
                  <c:v>25551800.640000001</c:v>
                </c:pt>
                <c:pt idx="50">
                  <c:v>25551800.640000001</c:v>
                </c:pt>
                <c:pt idx="51">
                  <c:v>25551800.640000001</c:v>
                </c:pt>
                <c:pt idx="52">
                  <c:v>25551800.640000001</c:v>
                </c:pt>
                <c:pt idx="53">
                  <c:v>25551800.640000001</c:v>
                </c:pt>
                <c:pt idx="54">
                  <c:v>25551800.640000001</c:v>
                </c:pt>
                <c:pt idx="55">
                  <c:v>25551800.640000001</c:v>
                </c:pt>
                <c:pt idx="56">
                  <c:v>25551800.640000001</c:v>
                </c:pt>
                <c:pt idx="57">
                  <c:v>25551800.640000001</c:v>
                </c:pt>
                <c:pt idx="58">
                  <c:v>25551800.640000001</c:v>
                </c:pt>
                <c:pt idx="59">
                  <c:v>25551800.640000001</c:v>
                </c:pt>
                <c:pt idx="60">
                  <c:v>25551800.640000001</c:v>
                </c:pt>
                <c:pt idx="61">
                  <c:v>25551800.640000001</c:v>
                </c:pt>
                <c:pt idx="62">
                  <c:v>25551800.640000001</c:v>
                </c:pt>
                <c:pt idx="63">
                  <c:v>25551800.640000001</c:v>
                </c:pt>
                <c:pt idx="64">
                  <c:v>25551681.07</c:v>
                </c:pt>
                <c:pt idx="65">
                  <c:v>25551681.07</c:v>
                </c:pt>
                <c:pt idx="66">
                  <c:v>25551681.07</c:v>
                </c:pt>
                <c:pt idx="67">
                  <c:v>25551681.07</c:v>
                </c:pt>
                <c:pt idx="68">
                  <c:v>25551681.07</c:v>
                </c:pt>
                <c:pt idx="69">
                  <c:v>25551681.07</c:v>
                </c:pt>
                <c:pt idx="70">
                  <c:v>25551681.07</c:v>
                </c:pt>
                <c:pt idx="71">
                  <c:v>25551681.07</c:v>
                </c:pt>
                <c:pt idx="72">
                  <c:v>25551681.07</c:v>
                </c:pt>
                <c:pt idx="73">
                  <c:v>25551681.07</c:v>
                </c:pt>
                <c:pt idx="74">
                  <c:v>25551681.07</c:v>
                </c:pt>
                <c:pt idx="75">
                  <c:v>25551681.07</c:v>
                </c:pt>
                <c:pt idx="76">
                  <c:v>25551681.07</c:v>
                </c:pt>
                <c:pt idx="77">
                  <c:v>25551681.07</c:v>
                </c:pt>
                <c:pt idx="78">
                  <c:v>25551681.07</c:v>
                </c:pt>
                <c:pt idx="79">
                  <c:v>25551681.07</c:v>
                </c:pt>
                <c:pt idx="80">
                  <c:v>25551681.07</c:v>
                </c:pt>
                <c:pt idx="81">
                  <c:v>25551681.07</c:v>
                </c:pt>
                <c:pt idx="82">
                  <c:v>25551681.07</c:v>
                </c:pt>
                <c:pt idx="83">
                  <c:v>25551681.07</c:v>
                </c:pt>
                <c:pt idx="84">
                  <c:v>25551681.07</c:v>
                </c:pt>
                <c:pt idx="85">
                  <c:v>25551681.07</c:v>
                </c:pt>
                <c:pt idx="86">
                  <c:v>25551878.170000002</c:v>
                </c:pt>
                <c:pt idx="87">
                  <c:v>25551878.170000002</c:v>
                </c:pt>
                <c:pt idx="88">
                  <c:v>25551878.170000002</c:v>
                </c:pt>
                <c:pt idx="89">
                  <c:v>25551878.170000002</c:v>
                </c:pt>
                <c:pt idx="90">
                  <c:v>25551878.170000002</c:v>
                </c:pt>
                <c:pt idx="91">
                  <c:v>25551878.170000002</c:v>
                </c:pt>
                <c:pt idx="92">
                  <c:v>25551878.170000002</c:v>
                </c:pt>
                <c:pt idx="93">
                  <c:v>25551878.170000002</c:v>
                </c:pt>
                <c:pt idx="94">
                  <c:v>25551878.170000002</c:v>
                </c:pt>
                <c:pt idx="95">
                  <c:v>25551878.170000002</c:v>
                </c:pt>
                <c:pt idx="96">
                  <c:v>25551878.170000002</c:v>
                </c:pt>
                <c:pt idx="97">
                  <c:v>25551878.170000002</c:v>
                </c:pt>
                <c:pt idx="98">
                  <c:v>25551878.170000002</c:v>
                </c:pt>
                <c:pt idx="99">
                  <c:v>25551878.170000002</c:v>
                </c:pt>
                <c:pt idx="100">
                  <c:v>25551878.170000002</c:v>
                </c:pt>
                <c:pt idx="101">
                  <c:v>25551878.170000002</c:v>
                </c:pt>
                <c:pt idx="102">
                  <c:v>25551878.170000002</c:v>
                </c:pt>
                <c:pt idx="103">
                  <c:v>25551878.170000002</c:v>
                </c:pt>
                <c:pt idx="104">
                  <c:v>25551878.170000002</c:v>
                </c:pt>
                <c:pt idx="105">
                  <c:v>25551878.170000002</c:v>
                </c:pt>
                <c:pt idx="106">
                  <c:v>25551878.170000002</c:v>
                </c:pt>
                <c:pt idx="107">
                  <c:v>25551878.170000002</c:v>
                </c:pt>
                <c:pt idx="108">
                  <c:v>31551907.34</c:v>
                </c:pt>
                <c:pt idx="109">
                  <c:v>31551907.34</c:v>
                </c:pt>
                <c:pt idx="110">
                  <c:v>31551907.34</c:v>
                </c:pt>
                <c:pt idx="111">
                  <c:v>31551907.34</c:v>
                </c:pt>
                <c:pt idx="112">
                  <c:v>31551907.34</c:v>
                </c:pt>
                <c:pt idx="113">
                  <c:v>31551907.34</c:v>
                </c:pt>
                <c:pt idx="114">
                  <c:v>31551907.34</c:v>
                </c:pt>
                <c:pt idx="115">
                  <c:v>31551907.34</c:v>
                </c:pt>
                <c:pt idx="116">
                  <c:v>31551907.34</c:v>
                </c:pt>
                <c:pt idx="117">
                  <c:v>31551907.34</c:v>
                </c:pt>
                <c:pt idx="118">
                  <c:v>31551907.34</c:v>
                </c:pt>
                <c:pt idx="119">
                  <c:v>31551907.34</c:v>
                </c:pt>
                <c:pt idx="120">
                  <c:v>31551907.34</c:v>
                </c:pt>
                <c:pt idx="121">
                  <c:v>31551907.34</c:v>
                </c:pt>
                <c:pt idx="122">
                  <c:v>31551907.34</c:v>
                </c:pt>
                <c:pt idx="123">
                  <c:v>31551907.34</c:v>
                </c:pt>
                <c:pt idx="124">
                  <c:v>31551907.34</c:v>
                </c:pt>
                <c:pt idx="125">
                  <c:v>31551907.34</c:v>
                </c:pt>
                <c:pt idx="126">
                  <c:v>31551907.34</c:v>
                </c:pt>
                <c:pt idx="127">
                  <c:v>31551907.34</c:v>
                </c:pt>
                <c:pt idx="128">
                  <c:v>31551907.34</c:v>
                </c:pt>
                <c:pt idx="129">
                  <c:v>31552012</c:v>
                </c:pt>
                <c:pt idx="130">
                  <c:v>31552012</c:v>
                </c:pt>
                <c:pt idx="131">
                  <c:v>31552012</c:v>
                </c:pt>
                <c:pt idx="132">
                  <c:v>31552012</c:v>
                </c:pt>
                <c:pt idx="133">
                  <c:v>31552012</c:v>
                </c:pt>
                <c:pt idx="134">
                  <c:v>31552012</c:v>
                </c:pt>
                <c:pt idx="135">
                  <c:v>31552012</c:v>
                </c:pt>
                <c:pt idx="136">
                  <c:v>31552012</c:v>
                </c:pt>
                <c:pt idx="137">
                  <c:v>31552012</c:v>
                </c:pt>
                <c:pt idx="138">
                  <c:v>31552012</c:v>
                </c:pt>
                <c:pt idx="139">
                  <c:v>31552012</c:v>
                </c:pt>
                <c:pt idx="140">
                  <c:v>31552012</c:v>
                </c:pt>
                <c:pt idx="141">
                  <c:v>31552012</c:v>
                </c:pt>
                <c:pt idx="142">
                  <c:v>31552012</c:v>
                </c:pt>
                <c:pt idx="143">
                  <c:v>31552012</c:v>
                </c:pt>
                <c:pt idx="144">
                  <c:v>31552012</c:v>
                </c:pt>
                <c:pt idx="145">
                  <c:v>31552012</c:v>
                </c:pt>
                <c:pt idx="146">
                  <c:v>31552012</c:v>
                </c:pt>
                <c:pt idx="147">
                  <c:v>31552012</c:v>
                </c:pt>
                <c:pt idx="148">
                  <c:v>31552012</c:v>
                </c:pt>
                <c:pt idx="149">
                  <c:v>31552012</c:v>
                </c:pt>
                <c:pt idx="150">
                  <c:v>31552012</c:v>
                </c:pt>
                <c:pt idx="151">
                  <c:v>31551989.559999999</c:v>
                </c:pt>
                <c:pt idx="152">
                  <c:v>31551989.559999999</c:v>
                </c:pt>
                <c:pt idx="153">
                  <c:v>31551989.559999999</c:v>
                </c:pt>
                <c:pt idx="154">
                  <c:v>31551989.559999999</c:v>
                </c:pt>
                <c:pt idx="155">
                  <c:v>31551989.559999999</c:v>
                </c:pt>
                <c:pt idx="156">
                  <c:v>31551989.559999999</c:v>
                </c:pt>
                <c:pt idx="157">
                  <c:v>31551989.559999999</c:v>
                </c:pt>
                <c:pt idx="158">
                  <c:v>31551989.559999999</c:v>
                </c:pt>
                <c:pt idx="159">
                  <c:v>31551989.559999999</c:v>
                </c:pt>
                <c:pt idx="160">
                  <c:v>31551989.559999999</c:v>
                </c:pt>
                <c:pt idx="161">
                  <c:v>31551989.559999999</c:v>
                </c:pt>
                <c:pt idx="162">
                  <c:v>31551989.559999999</c:v>
                </c:pt>
                <c:pt idx="163">
                  <c:v>31551989.559999999</c:v>
                </c:pt>
                <c:pt idx="164">
                  <c:v>31551989.559999999</c:v>
                </c:pt>
                <c:pt idx="165">
                  <c:v>31551989.559999999</c:v>
                </c:pt>
                <c:pt idx="166">
                  <c:v>31551989.559999999</c:v>
                </c:pt>
                <c:pt idx="167">
                  <c:v>31551989.559999999</c:v>
                </c:pt>
                <c:pt idx="168">
                  <c:v>31551989.559999999</c:v>
                </c:pt>
                <c:pt idx="169">
                  <c:v>31551989.559999999</c:v>
                </c:pt>
                <c:pt idx="170">
                  <c:v>31551989.559999999</c:v>
                </c:pt>
                <c:pt idx="171">
                  <c:v>31551989.559999999</c:v>
                </c:pt>
                <c:pt idx="172">
                  <c:v>31551989.559999999</c:v>
                </c:pt>
                <c:pt idx="173">
                  <c:v>31551989.559999999</c:v>
                </c:pt>
                <c:pt idx="174">
                  <c:v>19148784.739999998</c:v>
                </c:pt>
                <c:pt idx="175">
                  <c:v>19148784.739999998</c:v>
                </c:pt>
                <c:pt idx="176">
                  <c:v>19148784.739999998</c:v>
                </c:pt>
                <c:pt idx="177">
                  <c:v>19148784.739999998</c:v>
                </c:pt>
                <c:pt idx="178">
                  <c:v>19148784.739999998</c:v>
                </c:pt>
                <c:pt idx="179">
                  <c:v>19148784.739999998</c:v>
                </c:pt>
                <c:pt idx="180">
                  <c:v>19148784.739999998</c:v>
                </c:pt>
                <c:pt idx="181">
                  <c:v>19148784.739999998</c:v>
                </c:pt>
                <c:pt idx="182">
                  <c:v>19148784.739999998</c:v>
                </c:pt>
                <c:pt idx="183">
                  <c:v>19148784.739999998</c:v>
                </c:pt>
                <c:pt idx="184">
                  <c:v>19148784.739999998</c:v>
                </c:pt>
                <c:pt idx="185">
                  <c:v>19148784.739999998</c:v>
                </c:pt>
                <c:pt idx="186">
                  <c:v>19148784.739999998</c:v>
                </c:pt>
                <c:pt idx="187">
                  <c:v>19148784.739999998</c:v>
                </c:pt>
                <c:pt idx="188">
                  <c:v>19148784.739999998</c:v>
                </c:pt>
                <c:pt idx="189">
                  <c:v>19148784.739999998</c:v>
                </c:pt>
                <c:pt idx="190">
                  <c:v>19148784.739999998</c:v>
                </c:pt>
                <c:pt idx="191">
                  <c:v>19148784.739999998</c:v>
                </c:pt>
                <c:pt idx="192">
                  <c:v>19148784.739999998</c:v>
                </c:pt>
                <c:pt idx="193">
                  <c:v>19148784.739999998</c:v>
                </c:pt>
                <c:pt idx="194">
                  <c:v>19148784.739999998</c:v>
                </c:pt>
                <c:pt idx="195">
                  <c:v>19148586.379999999</c:v>
                </c:pt>
                <c:pt idx="196">
                  <c:v>19148586.379999999</c:v>
                </c:pt>
                <c:pt idx="197">
                  <c:v>19148586.379999999</c:v>
                </c:pt>
                <c:pt idx="198">
                  <c:v>19148586.379999999</c:v>
                </c:pt>
                <c:pt idx="199">
                  <c:v>19148586.379999999</c:v>
                </c:pt>
                <c:pt idx="200">
                  <c:v>19148586.379999999</c:v>
                </c:pt>
                <c:pt idx="201">
                  <c:v>19148586.379999999</c:v>
                </c:pt>
                <c:pt idx="202">
                  <c:v>19148586.379999999</c:v>
                </c:pt>
                <c:pt idx="203">
                  <c:v>19148586.379999999</c:v>
                </c:pt>
                <c:pt idx="204">
                  <c:v>19148586.379999999</c:v>
                </c:pt>
                <c:pt idx="205">
                  <c:v>19148586.379999999</c:v>
                </c:pt>
                <c:pt idx="206">
                  <c:v>19148586.379999999</c:v>
                </c:pt>
                <c:pt idx="207">
                  <c:v>19148586.379999999</c:v>
                </c:pt>
                <c:pt idx="208">
                  <c:v>19148586.379999999</c:v>
                </c:pt>
                <c:pt idx="209">
                  <c:v>19148586.379999999</c:v>
                </c:pt>
                <c:pt idx="210">
                  <c:v>19148586.379999999</c:v>
                </c:pt>
                <c:pt idx="211">
                  <c:v>19148586.379999999</c:v>
                </c:pt>
                <c:pt idx="212">
                  <c:v>19148586.379999999</c:v>
                </c:pt>
                <c:pt idx="213">
                  <c:v>19148586.379999999</c:v>
                </c:pt>
                <c:pt idx="214">
                  <c:v>19148586.379999999</c:v>
                </c:pt>
                <c:pt idx="215">
                  <c:v>19148593.390000001</c:v>
                </c:pt>
                <c:pt idx="216">
                  <c:v>19148593.390000001</c:v>
                </c:pt>
                <c:pt idx="217">
                  <c:v>19148593.390000001</c:v>
                </c:pt>
                <c:pt idx="218">
                  <c:v>19148593.390000001</c:v>
                </c:pt>
                <c:pt idx="219">
                  <c:v>19148593.390000001</c:v>
                </c:pt>
                <c:pt idx="220">
                  <c:v>19148593.390000001</c:v>
                </c:pt>
                <c:pt idx="221">
                  <c:v>19148593.390000001</c:v>
                </c:pt>
                <c:pt idx="222">
                  <c:v>19148593.390000001</c:v>
                </c:pt>
                <c:pt idx="223">
                  <c:v>19148593.390000001</c:v>
                </c:pt>
                <c:pt idx="224">
                  <c:v>19148593.390000001</c:v>
                </c:pt>
                <c:pt idx="225">
                  <c:v>19148593.390000001</c:v>
                </c:pt>
                <c:pt idx="226">
                  <c:v>19148593.390000001</c:v>
                </c:pt>
                <c:pt idx="227">
                  <c:v>19148593.390000001</c:v>
                </c:pt>
                <c:pt idx="228">
                  <c:v>19148593.390000001</c:v>
                </c:pt>
                <c:pt idx="229">
                  <c:v>19148593.390000001</c:v>
                </c:pt>
                <c:pt idx="230">
                  <c:v>19148593.390000001</c:v>
                </c:pt>
                <c:pt idx="231">
                  <c:v>19148593.390000001</c:v>
                </c:pt>
                <c:pt idx="232">
                  <c:v>19148593.390000001</c:v>
                </c:pt>
                <c:pt idx="233">
                  <c:v>19148593.390000001</c:v>
                </c:pt>
                <c:pt idx="234">
                  <c:v>19148593.390000001</c:v>
                </c:pt>
                <c:pt idx="235">
                  <c:v>19148593.390000001</c:v>
                </c:pt>
                <c:pt idx="236">
                  <c:v>19148593.390000001</c:v>
                </c:pt>
                <c:pt idx="237">
                  <c:v>19148593.390000001</c:v>
                </c:pt>
                <c:pt idx="238">
                  <c:v>19148615.66</c:v>
                </c:pt>
                <c:pt idx="239">
                  <c:v>19148615.66</c:v>
                </c:pt>
                <c:pt idx="240">
                  <c:v>19148615.66</c:v>
                </c:pt>
                <c:pt idx="241">
                  <c:v>19148615.66</c:v>
                </c:pt>
                <c:pt idx="242">
                  <c:v>19148615.66</c:v>
                </c:pt>
                <c:pt idx="243">
                  <c:v>19148615.66</c:v>
                </c:pt>
                <c:pt idx="244">
                  <c:v>19148615.66</c:v>
                </c:pt>
                <c:pt idx="245">
                  <c:v>19148615.66</c:v>
                </c:pt>
                <c:pt idx="246">
                  <c:v>19148615.66</c:v>
                </c:pt>
                <c:pt idx="247">
                  <c:v>19148615.66</c:v>
                </c:pt>
                <c:pt idx="248">
                  <c:v>19148615.66</c:v>
                </c:pt>
                <c:pt idx="249">
                  <c:v>19148615.66</c:v>
                </c:pt>
                <c:pt idx="250">
                  <c:v>19148615.66</c:v>
                </c:pt>
                <c:pt idx="251">
                  <c:v>19148615.66</c:v>
                </c:pt>
                <c:pt idx="252">
                  <c:v>19148615.66</c:v>
                </c:pt>
                <c:pt idx="253">
                  <c:v>19148615.66</c:v>
                </c:pt>
                <c:pt idx="254">
                  <c:v>19148615.66</c:v>
                </c:pt>
                <c:pt idx="255">
                  <c:v>19148615.66</c:v>
                </c:pt>
                <c:pt idx="256">
                  <c:v>19148615.66</c:v>
                </c:pt>
                <c:pt idx="257">
                  <c:v>19148615.66</c:v>
                </c:pt>
                <c:pt idx="258">
                  <c:v>19148615.66</c:v>
                </c:pt>
                <c:pt idx="259">
                  <c:v>19148513.129999999</c:v>
                </c:pt>
                <c:pt idx="260">
                  <c:v>19148513.129999999</c:v>
                </c:pt>
                <c:pt idx="261">
                  <c:v>19148513.129999999</c:v>
                </c:pt>
                <c:pt idx="262">
                  <c:v>19148513.129999999</c:v>
                </c:pt>
                <c:pt idx="263">
                  <c:v>19148513.129999999</c:v>
                </c:pt>
                <c:pt idx="264">
                  <c:v>19148513.129999999</c:v>
                </c:pt>
                <c:pt idx="265">
                  <c:v>19148513.129999999</c:v>
                </c:pt>
                <c:pt idx="266">
                  <c:v>19148513.129999999</c:v>
                </c:pt>
                <c:pt idx="267">
                  <c:v>19148513.129999999</c:v>
                </c:pt>
                <c:pt idx="268">
                  <c:v>19148513.129999999</c:v>
                </c:pt>
                <c:pt idx="269">
                  <c:v>19148513.129999999</c:v>
                </c:pt>
                <c:pt idx="270">
                  <c:v>19148513.129999999</c:v>
                </c:pt>
                <c:pt idx="271">
                  <c:v>19148513.129999999</c:v>
                </c:pt>
                <c:pt idx="272">
                  <c:v>19148513.129999999</c:v>
                </c:pt>
                <c:pt idx="273">
                  <c:v>19148513.129999999</c:v>
                </c:pt>
                <c:pt idx="274">
                  <c:v>19148513.129999999</c:v>
                </c:pt>
                <c:pt idx="275">
                  <c:v>19148513.129999999</c:v>
                </c:pt>
                <c:pt idx="276">
                  <c:v>19148513.129999999</c:v>
                </c:pt>
                <c:pt idx="277">
                  <c:v>19148513.129999999</c:v>
                </c:pt>
                <c:pt idx="278">
                  <c:v>19148513.129999999</c:v>
                </c:pt>
                <c:pt idx="279">
                  <c:v>19148513.129999999</c:v>
                </c:pt>
                <c:pt idx="280">
                  <c:v>19148513.129999999</c:v>
                </c:pt>
                <c:pt idx="281">
                  <c:v>19148411.32</c:v>
                </c:pt>
                <c:pt idx="282">
                  <c:v>19148411.32</c:v>
                </c:pt>
                <c:pt idx="283">
                  <c:v>19148411.32</c:v>
                </c:pt>
                <c:pt idx="284">
                  <c:v>19148411.32</c:v>
                </c:pt>
                <c:pt idx="285">
                  <c:v>19148411.32</c:v>
                </c:pt>
                <c:pt idx="286">
                  <c:v>19148411.32</c:v>
                </c:pt>
                <c:pt idx="287">
                  <c:v>19148411.32</c:v>
                </c:pt>
                <c:pt idx="288">
                  <c:v>19148411.32</c:v>
                </c:pt>
                <c:pt idx="289">
                  <c:v>19148411.32</c:v>
                </c:pt>
                <c:pt idx="290">
                  <c:v>19148411.32</c:v>
                </c:pt>
                <c:pt idx="291">
                  <c:v>19148411.32</c:v>
                </c:pt>
                <c:pt idx="292">
                  <c:v>19148411.32</c:v>
                </c:pt>
                <c:pt idx="293">
                  <c:v>19148411.32</c:v>
                </c:pt>
                <c:pt idx="294">
                  <c:v>19148411.32</c:v>
                </c:pt>
                <c:pt idx="295">
                  <c:v>19148411.32</c:v>
                </c:pt>
                <c:pt idx="296">
                  <c:v>19148411.32</c:v>
                </c:pt>
                <c:pt idx="297">
                  <c:v>19148411.32</c:v>
                </c:pt>
                <c:pt idx="298">
                  <c:v>19148411.32</c:v>
                </c:pt>
                <c:pt idx="299">
                  <c:v>19148411.32</c:v>
                </c:pt>
                <c:pt idx="300">
                  <c:v>19148411.32</c:v>
                </c:pt>
                <c:pt idx="301">
                  <c:v>19148411.32</c:v>
                </c:pt>
                <c:pt idx="302">
                  <c:v>19148411.32</c:v>
                </c:pt>
                <c:pt idx="303">
                  <c:v>14508507.189999999</c:v>
                </c:pt>
                <c:pt idx="304">
                  <c:v>14508507.189999999</c:v>
                </c:pt>
                <c:pt idx="305">
                  <c:v>14508507.189999999</c:v>
                </c:pt>
                <c:pt idx="306">
                  <c:v>14508507.189999999</c:v>
                </c:pt>
                <c:pt idx="307">
                  <c:v>14508507.189999999</c:v>
                </c:pt>
                <c:pt idx="308">
                  <c:v>14508507.189999999</c:v>
                </c:pt>
                <c:pt idx="309">
                  <c:v>14508507.189999999</c:v>
                </c:pt>
                <c:pt idx="310">
                  <c:v>14508507.189999999</c:v>
                </c:pt>
                <c:pt idx="311">
                  <c:v>14508507.189999999</c:v>
                </c:pt>
                <c:pt idx="312">
                  <c:v>14508507.189999999</c:v>
                </c:pt>
                <c:pt idx="313">
                  <c:v>14508507.189999999</c:v>
                </c:pt>
                <c:pt idx="314">
                  <c:v>14508507.189999999</c:v>
                </c:pt>
                <c:pt idx="315">
                  <c:v>14508507.189999999</c:v>
                </c:pt>
                <c:pt idx="316">
                  <c:v>14508507.189999999</c:v>
                </c:pt>
                <c:pt idx="317">
                  <c:v>14508507.189999999</c:v>
                </c:pt>
                <c:pt idx="318">
                  <c:v>14508507.189999999</c:v>
                </c:pt>
                <c:pt idx="319">
                  <c:v>14508507.189999999</c:v>
                </c:pt>
                <c:pt idx="320">
                  <c:v>14508507.189999999</c:v>
                </c:pt>
                <c:pt idx="321">
                  <c:v>14508507.189999999</c:v>
                </c:pt>
                <c:pt idx="322">
                  <c:v>14508507.189999999</c:v>
                </c:pt>
                <c:pt idx="323">
                  <c:v>14508507.189999999</c:v>
                </c:pt>
                <c:pt idx="324">
                  <c:v>14508629.48</c:v>
                </c:pt>
                <c:pt idx="325">
                  <c:v>14508629.48</c:v>
                </c:pt>
                <c:pt idx="326">
                  <c:v>14508629.48</c:v>
                </c:pt>
                <c:pt idx="327">
                  <c:v>14508629.48</c:v>
                </c:pt>
                <c:pt idx="328">
                  <c:v>14508629.48</c:v>
                </c:pt>
                <c:pt idx="329">
                  <c:v>14508629.48</c:v>
                </c:pt>
                <c:pt idx="330">
                  <c:v>14508629.48</c:v>
                </c:pt>
                <c:pt idx="331">
                  <c:v>14508629.48</c:v>
                </c:pt>
                <c:pt idx="332">
                  <c:v>14508629.48</c:v>
                </c:pt>
                <c:pt idx="333">
                  <c:v>14508629.48</c:v>
                </c:pt>
                <c:pt idx="334">
                  <c:v>14508629.48</c:v>
                </c:pt>
                <c:pt idx="335">
                  <c:v>14508629.48</c:v>
                </c:pt>
                <c:pt idx="336">
                  <c:v>14508629.48</c:v>
                </c:pt>
                <c:pt idx="337">
                  <c:v>14508629.48</c:v>
                </c:pt>
                <c:pt idx="338">
                  <c:v>14508629.48</c:v>
                </c:pt>
                <c:pt idx="339">
                  <c:v>14508629.48</c:v>
                </c:pt>
                <c:pt idx="340">
                  <c:v>14508629.48</c:v>
                </c:pt>
                <c:pt idx="341">
                  <c:v>14508629.48</c:v>
                </c:pt>
                <c:pt idx="342">
                  <c:v>14508629.48</c:v>
                </c:pt>
                <c:pt idx="343">
                  <c:v>14508629.48</c:v>
                </c:pt>
                <c:pt idx="344">
                  <c:v>14508629.48</c:v>
                </c:pt>
                <c:pt idx="345">
                  <c:v>14508629.48</c:v>
                </c:pt>
                <c:pt idx="346">
                  <c:v>14508629.48</c:v>
                </c:pt>
                <c:pt idx="347">
                  <c:v>14508617.720000001</c:v>
                </c:pt>
                <c:pt idx="348">
                  <c:v>14508617.720000001</c:v>
                </c:pt>
                <c:pt idx="349">
                  <c:v>14508617.720000001</c:v>
                </c:pt>
                <c:pt idx="350">
                  <c:v>14508617.720000001</c:v>
                </c:pt>
                <c:pt idx="351">
                  <c:v>14508617.720000001</c:v>
                </c:pt>
                <c:pt idx="352">
                  <c:v>14508617.720000001</c:v>
                </c:pt>
                <c:pt idx="353">
                  <c:v>14508617.720000001</c:v>
                </c:pt>
                <c:pt idx="354">
                  <c:v>14508617.720000001</c:v>
                </c:pt>
                <c:pt idx="355">
                  <c:v>14508617.720000001</c:v>
                </c:pt>
                <c:pt idx="356">
                  <c:v>14508617.720000001</c:v>
                </c:pt>
                <c:pt idx="357">
                  <c:v>14508617.720000001</c:v>
                </c:pt>
                <c:pt idx="358">
                  <c:v>14508617.720000001</c:v>
                </c:pt>
                <c:pt idx="359">
                  <c:v>14508617.720000001</c:v>
                </c:pt>
                <c:pt idx="360">
                  <c:v>14508617.720000001</c:v>
                </c:pt>
                <c:pt idx="361">
                  <c:v>14508617.720000001</c:v>
                </c:pt>
                <c:pt idx="362">
                  <c:v>14508617.720000001</c:v>
                </c:pt>
                <c:pt idx="363">
                  <c:v>14508617.720000001</c:v>
                </c:pt>
                <c:pt idx="364">
                  <c:v>14508617.720000001</c:v>
                </c:pt>
                <c:pt idx="365">
                  <c:v>14508617.720000001</c:v>
                </c:pt>
                <c:pt idx="366">
                  <c:v>14508617.720000001</c:v>
                </c:pt>
                <c:pt idx="367">
                  <c:v>14508617.720000001</c:v>
                </c:pt>
                <c:pt idx="368">
                  <c:v>14508617.720000001</c:v>
                </c:pt>
                <c:pt idx="369">
                  <c:v>14509140.23</c:v>
                </c:pt>
                <c:pt idx="370">
                  <c:v>14509140.23</c:v>
                </c:pt>
                <c:pt idx="371">
                  <c:v>14509140.23</c:v>
                </c:pt>
                <c:pt idx="372">
                  <c:v>14509140.23</c:v>
                </c:pt>
                <c:pt idx="373">
                  <c:v>14509140.23</c:v>
                </c:pt>
                <c:pt idx="374">
                  <c:v>14509140.23</c:v>
                </c:pt>
                <c:pt idx="375">
                  <c:v>14509140.23</c:v>
                </c:pt>
                <c:pt idx="376">
                  <c:v>14509140.23</c:v>
                </c:pt>
                <c:pt idx="377">
                  <c:v>14509140.23</c:v>
                </c:pt>
                <c:pt idx="378">
                  <c:v>14509140.23</c:v>
                </c:pt>
                <c:pt idx="379">
                  <c:v>14509140.23</c:v>
                </c:pt>
                <c:pt idx="380">
                  <c:v>14509140.23</c:v>
                </c:pt>
                <c:pt idx="381">
                  <c:v>14509140.23</c:v>
                </c:pt>
                <c:pt idx="382">
                  <c:v>14509140.23</c:v>
                </c:pt>
                <c:pt idx="383">
                  <c:v>14509140.23</c:v>
                </c:pt>
                <c:pt idx="384">
                  <c:v>14509140.23</c:v>
                </c:pt>
                <c:pt idx="385">
                  <c:v>14509140.23</c:v>
                </c:pt>
                <c:pt idx="386">
                  <c:v>14509140.23</c:v>
                </c:pt>
                <c:pt idx="387">
                  <c:v>14509140.23</c:v>
                </c:pt>
                <c:pt idx="388">
                  <c:v>14509140.23</c:v>
                </c:pt>
                <c:pt idx="389">
                  <c:v>14509140.23</c:v>
                </c:pt>
                <c:pt idx="390">
                  <c:v>14509657.949999999</c:v>
                </c:pt>
                <c:pt idx="391">
                  <c:v>14509657.949999999</c:v>
                </c:pt>
                <c:pt idx="392">
                  <c:v>14509657.949999999</c:v>
                </c:pt>
                <c:pt idx="393">
                  <c:v>14509657.949999999</c:v>
                </c:pt>
                <c:pt idx="394">
                  <c:v>14509657.949999999</c:v>
                </c:pt>
                <c:pt idx="395">
                  <c:v>14509657.949999999</c:v>
                </c:pt>
                <c:pt idx="396">
                  <c:v>14509657.949999999</c:v>
                </c:pt>
                <c:pt idx="397">
                  <c:v>14509657.949999999</c:v>
                </c:pt>
                <c:pt idx="398">
                  <c:v>14509657.949999999</c:v>
                </c:pt>
                <c:pt idx="399">
                  <c:v>14509657.949999999</c:v>
                </c:pt>
                <c:pt idx="400">
                  <c:v>14509657.949999999</c:v>
                </c:pt>
                <c:pt idx="401">
                  <c:v>14509657.949999999</c:v>
                </c:pt>
                <c:pt idx="402">
                  <c:v>14509657.949999999</c:v>
                </c:pt>
                <c:pt idx="403">
                  <c:v>14509657.949999999</c:v>
                </c:pt>
                <c:pt idx="404">
                  <c:v>14509657.949999999</c:v>
                </c:pt>
                <c:pt idx="405">
                  <c:v>14509657.949999999</c:v>
                </c:pt>
                <c:pt idx="406">
                  <c:v>14509657.949999999</c:v>
                </c:pt>
                <c:pt idx="407">
                  <c:v>14509657.949999999</c:v>
                </c:pt>
                <c:pt idx="408">
                  <c:v>14509657.949999999</c:v>
                </c:pt>
                <c:pt idx="409">
                  <c:v>14509657.949999999</c:v>
                </c:pt>
                <c:pt idx="410">
                  <c:v>14509657.949999999</c:v>
                </c:pt>
                <c:pt idx="411">
                  <c:v>14509657.949999999</c:v>
                </c:pt>
                <c:pt idx="412">
                  <c:v>14509657.949999999</c:v>
                </c:pt>
                <c:pt idx="413">
                  <c:v>14509657.949999999</c:v>
                </c:pt>
                <c:pt idx="414">
                  <c:v>14509657.949999999</c:v>
                </c:pt>
                <c:pt idx="415">
                  <c:v>14509657.949999999</c:v>
                </c:pt>
                <c:pt idx="416">
                  <c:v>14509657.949999999</c:v>
                </c:pt>
                <c:pt idx="417">
                  <c:v>14509657.949999999</c:v>
                </c:pt>
                <c:pt idx="418">
                  <c:v>14509657.949999999</c:v>
                </c:pt>
                <c:pt idx="419">
                  <c:v>14509657.949999999</c:v>
                </c:pt>
                <c:pt idx="420">
                  <c:v>14509657.949999999</c:v>
                </c:pt>
                <c:pt idx="421">
                  <c:v>14509657.949999999</c:v>
                </c:pt>
                <c:pt idx="422">
                  <c:v>14509657.949999999</c:v>
                </c:pt>
                <c:pt idx="423">
                  <c:v>14509657.949999999</c:v>
                </c:pt>
                <c:pt idx="424">
                  <c:v>14509657.949999999</c:v>
                </c:pt>
                <c:pt idx="425">
                  <c:v>14509657.949999999</c:v>
                </c:pt>
                <c:pt idx="426">
                  <c:v>14509657.949999999</c:v>
                </c:pt>
                <c:pt idx="427">
                  <c:v>14509657.949999999</c:v>
                </c:pt>
                <c:pt idx="428">
                  <c:v>14509657.949999999</c:v>
                </c:pt>
                <c:pt idx="429">
                  <c:v>14509657.949999999</c:v>
                </c:pt>
                <c:pt idx="430">
                  <c:v>14509657.949999999</c:v>
                </c:pt>
                <c:pt idx="431">
                  <c:v>14509657.949999999</c:v>
                </c:pt>
                <c:pt idx="432">
                  <c:v>14509657.949999999</c:v>
                </c:pt>
                <c:pt idx="433">
                  <c:v>14509657.949999999</c:v>
                </c:pt>
                <c:pt idx="434">
                  <c:v>13508040.279999999</c:v>
                </c:pt>
                <c:pt idx="435">
                  <c:v>13508040.279999999</c:v>
                </c:pt>
                <c:pt idx="436">
                  <c:v>13508040.279999999</c:v>
                </c:pt>
                <c:pt idx="437">
                  <c:v>13508040.279999999</c:v>
                </c:pt>
                <c:pt idx="438">
                  <c:v>13508040.279999999</c:v>
                </c:pt>
                <c:pt idx="439">
                  <c:v>13508040.279999999</c:v>
                </c:pt>
                <c:pt idx="440">
                  <c:v>13508040.279999999</c:v>
                </c:pt>
                <c:pt idx="441">
                  <c:v>13508040.279999999</c:v>
                </c:pt>
                <c:pt idx="442">
                  <c:v>13508040.279999999</c:v>
                </c:pt>
                <c:pt idx="443">
                  <c:v>13508040.279999999</c:v>
                </c:pt>
                <c:pt idx="444">
                  <c:v>13508040.279999999</c:v>
                </c:pt>
                <c:pt idx="445">
                  <c:v>13508040.279999999</c:v>
                </c:pt>
                <c:pt idx="446">
                  <c:v>13508040.279999999</c:v>
                </c:pt>
                <c:pt idx="447">
                  <c:v>13508040.279999999</c:v>
                </c:pt>
                <c:pt idx="448">
                  <c:v>13508040.279999999</c:v>
                </c:pt>
                <c:pt idx="449">
                  <c:v>13508040.279999999</c:v>
                </c:pt>
                <c:pt idx="450">
                  <c:v>13508040.279999999</c:v>
                </c:pt>
                <c:pt idx="451">
                  <c:v>13508040.279999999</c:v>
                </c:pt>
                <c:pt idx="452">
                  <c:v>13508040.279999999</c:v>
                </c:pt>
                <c:pt idx="453">
                  <c:v>13508040.279999999</c:v>
                </c:pt>
                <c:pt idx="454">
                  <c:v>13508040.279999999</c:v>
                </c:pt>
                <c:pt idx="455">
                  <c:v>13508040.279999999</c:v>
                </c:pt>
                <c:pt idx="456">
                  <c:v>14305216.630000001</c:v>
                </c:pt>
                <c:pt idx="457">
                  <c:v>14305216.630000001</c:v>
                </c:pt>
                <c:pt idx="458">
                  <c:v>14305216.630000001</c:v>
                </c:pt>
                <c:pt idx="459">
                  <c:v>14305216.630000001</c:v>
                </c:pt>
                <c:pt idx="460">
                  <c:v>14305216.630000001</c:v>
                </c:pt>
                <c:pt idx="461">
                  <c:v>14305216.630000001</c:v>
                </c:pt>
                <c:pt idx="462">
                  <c:v>14305216.630000001</c:v>
                </c:pt>
                <c:pt idx="463">
                  <c:v>14305216.630000001</c:v>
                </c:pt>
                <c:pt idx="464">
                  <c:v>14305216.630000001</c:v>
                </c:pt>
                <c:pt idx="465">
                  <c:v>14305216.630000001</c:v>
                </c:pt>
                <c:pt idx="466">
                  <c:v>14305216.630000001</c:v>
                </c:pt>
                <c:pt idx="467">
                  <c:v>14305216.630000001</c:v>
                </c:pt>
                <c:pt idx="468">
                  <c:v>14305216.630000001</c:v>
                </c:pt>
                <c:pt idx="469">
                  <c:v>14305216.630000001</c:v>
                </c:pt>
                <c:pt idx="470">
                  <c:v>14305216.630000001</c:v>
                </c:pt>
                <c:pt idx="471">
                  <c:v>14305216.630000001</c:v>
                </c:pt>
                <c:pt idx="472">
                  <c:v>14305216.630000001</c:v>
                </c:pt>
                <c:pt idx="473">
                  <c:v>14305216.630000001</c:v>
                </c:pt>
                <c:pt idx="474">
                  <c:v>14305216.630000001</c:v>
                </c:pt>
                <c:pt idx="475">
                  <c:v>13777275.460000001</c:v>
                </c:pt>
                <c:pt idx="476">
                  <c:v>13777275.460000001</c:v>
                </c:pt>
                <c:pt idx="477">
                  <c:v>13777275.460000001</c:v>
                </c:pt>
                <c:pt idx="478">
                  <c:v>13777275.460000001</c:v>
                </c:pt>
                <c:pt idx="479">
                  <c:v>13777275.460000001</c:v>
                </c:pt>
                <c:pt idx="480">
                  <c:v>13777275.460000001</c:v>
                </c:pt>
                <c:pt idx="481">
                  <c:v>13777275.460000001</c:v>
                </c:pt>
                <c:pt idx="482">
                  <c:v>13777275.460000001</c:v>
                </c:pt>
                <c:pt idx="483">
                  <c:v>13777275.460000001</c:v>
                </c:pt>
                <c:pt idx="484">
                  <c:v>13777275.460000001</c:v>
                </c:pt>
                <c:pt idx="485">
                  <c:v>13777275.460000001</c:v>
                </c:pt>
                <c:pt idx="486">
                  <c:v>13777275.460000001</c:v>
                </c:pt>
                <c:pt idx="487">
                  <c:v>13777275.460000001</c:v>
                </c:pt>
                <c:pt idx="488">
                  <c:v>13777275.460000001</c:v>
                </c:pt>
                <c:pt idx="489">
                  <c:v>13777275.460000001</c:v>
                </c:pt>
                <c:pt idx="490">
                  <c:v>13777275.460000001</c:v>
                </c:pt>
                <c:pt idx="491">
                  <c:v>13777275.460000001</c:v>
                </c:pt>
                <c:pt idx="492">
                  <c:v>13777275.460000001</c:v>
                </c:pt>
                <c:pt idx="493">
                  <c:v>13777275.460000001</c:v>
                </c:pt>
                <c:pt idx="494">
                  <c:v>13777275.460000001</c:v>
                </c:pt>
                <c:pt idx="495">
                  <c:v>13777275.460000001</c:v>
                </c:pt>
                <c:pt idx="496">
                  <c:v>13777275.460000001</c:v>
                </c:pt>
                <c:pt idx="497">
                  <c:v>13151874.82</c:v>
                </c:pt>
                <c:pt idx="498">
                  <c:v>13151874.82</c:v>
                </c:pt>
                <c:pt idx="499">
                  <c:v>13151874.82</c:v>
                </c:pt>
                <c:pt idx="500">
                  <c:v>13151874.82</c:v>
                </c:pt>
                <c:pt idx="501">
                  <c:v>13151874.82</c:v>
                </c:pt>
                <c:pt idx="502">
                  <c:v>13151874.82</c:v>
                </c:pt>
                <c:pt idx="503">
                  <c:v>13151874.82</c:v>
                </c:pt>
                <c:pt idx="504">
                  <c:v>13151874.82</c:v>
                </c:pt>
                <c:pt idx="505">
                  <c:v>13151874.82</c:v>
                </c:pt>
                <c:pt idx="506">
                  <c:v>13151874.82</c:v>
                </c:pt>
                <c:pt idx="507">
                  <c:v>13151874.82</c:v>
                </c:pt>
                <c:pt idx="508">
                  <c:v>13151874.82</c:v>
                </c:pt>
                <c:pt idx="509">
                  <c:v>13151874.82</c:v>
                </c:pt>
                <c:pt idx="510">
                  <c:v>13151874.82</c:v>
                </c:pt>
                <c:pt idx="511">
                  <c:v>13151874.82</c:v>
                </c:pt>
                <c:pt idx="512">
                  <c:v>13151874.82</c:v>
                </c:pt>
                <c:pt idx="513">
                  <c:v>13151874.82</c:v>
                </c:pt>
                <c:pt idx="514">
                  <c:v>13151874.82</c:v>
                </c:pt>
                <c:pt idx="515">
                  <c:v>13151874.82</c:v>
                </c:pt>
                <c:pt idx="516">
                  <c:v>13151874.82</c:v>
                </c:pt>
                <c:pt idx="517">
                  <c:v>11744039.57</c:v>
                </c:pt>
                <c:pt idx="518">
                  <c:v>11744039.57</c:v>
                </c:pt>
                <c:pt idx="519">
                  <c:v>11744039.57</c:v>
                </c:pt>
                <c:pt idx="520">
                  <c:v>11744039.57</c:v>
                </c:pt>
                <c:pt idx="521">
                  <c:v>11744039.57</c:v>
                </c:pt>
                <c:pt idx="522">
                  <c:v>11744039.57</c:v>
                </c:pt>
                <c:pt idx="523">
                  <c:v>11744039.57</c:v>
                </c:pt>
                <c:pt idx="524">
                  <c:v>11744039.57</c:v>
                </c:pt>
                <c:pt idx="525">
                  <c:v>11744039.57</c:v>
                </c:pt>
                <c:pt idx="526">
                  <c:v>11744039.57</c:v>
                </c:pt>
                <c:pt idx="527">
                  <c:v>11744039.57</c:v>
                </c:pt>
                <c:pt idx="528">
                  <c:v>11744039.57</c:v>
                </c:pt>
                <c:pt idx="529">
                  <c:v>11744039.57</c:v>
                </c:pt>
                <c:pt idx="530">
                  <c:v>11744039.57</c:v>
                </c:pt>
                <c:pt idx="531">
                  <c:v>11744039.57</c:v>
                </c:pt>
                <c:pt idx="532">
                  <c:v>11744039.57</c:v>
                </c:pt>
                <c:pt idx="533">
                  <c:v>11744039.57</c:v>
                </c:pt>
                <c:pt idx="534">
                  <c:v>11744039.57</c:v>
                </c:pt>
                <c:pt idx="535">
                  <c:v>11744039.57</c:v>
                </c:pt>
                <c:pt idx="536">
                  <c:v>11744039.57</c:v>
                </c:pt>
                <c:pt idx="537">
                  <c:v>11744039.57</c:v>
                </c:pt>
                <c:pt idx="538">
                  <c:v>11744039.57</c:v>
                </c:pt>
                <c:pt idx="539">
                  <c:v>12524446.109999999</c:v>
                </c:pt>
                <c:pt idx="540">
                  <c:v>12524446.109999999</c:v>
                </c:pt>
                <c:pt idx="541">
                  <c:v>12524446.109999999</c:v>
                </c:pt>
                <c:pt idx="542">
                  <c:v>12524446.109999999</c:v>
                </c:pt>
                <c:pt idx="543">
                  <c:v>12524446.109999999</c:v>
                </c:pt>
                <c:pt idx="544">
                  <c:v>12524446.109999999</c:v>
                </c:pt>
                <c:pt idx="545">
                  <c:v>12524446.109999999</c:v>
                </c:pt>
                <c:pt idx="546">
                  <c:v>12524446.109999999</c:v>
                </c:pt>
                <c:pt idx="547">
                  <c:v>12524446.109999999</c:v>
                </c:pt>
                <c:pt idx="548">
                  <c:v>12524446.109999999</c:v>
                </c:pt>
                <c:pt idx="549">
                  <c:v>12524446.109999999</c:v>
                </c:pt>
                <c:pt idx="550">
                  <c:v>12524446.109999999</c:v>
                </c:pt>
                <c:pt idx="551">
                  <c:v>12524446.109999999</c:v>
                </c:pt>
                <c:pt idx="552">
                  <c:v>12524446.109999999</c:v>
                </c:pt>
                <c:pt idx="553">
                  <c:v>12524446.109999999</c:v>
                </c:pt>
                <c:pt idx="554">
                  <c:v>12524446.109999999</c:v>
                </c:pt>
                <c:pt idx="555">
                  <c:v>12524446.109999999</c:v>
                </c:pt>
                <c:pt idx="556">
                  <c:v>12524446.109999999</c:v>
                </c:pt>
                <c:pt idx="557">
                  <c:v>12524446.109999999</c:v>
                </c:pt>
                <c:pt idx="558">
                  <c:v>12524446.109999999</c:v>
                </c:pt>
                <c:pt idx="559">
                  <c:v>10695124.92</c:v>
                </c:pt>
                <c:pt idx="560">
                  <c:v>10695124.92</c:v>
                </c:pt>
                <c:pt idx="561">
                  <c:v>10695124.92</c:v>
                </c:pt>
                <c:pt idx="562">
                  <c:v>10695124.92</c:v>
                </c:pt>
                <c:pt idx="563">
                  <c:v>10695124.92</c:v>
                </c:pt>
                <c:pt idx="564">
                  <c:v>10695124.92</c:v>
                </c:pt>
                <c:pt idx="565">
                  <c:v>10695124.92</c:v>
                </c:pt>
                <c:pt idx="566">
                  <c:v>10695124.92</c:v>
                </c:pt>
                <c:pt idx="567">
                  <c:v>10695124.92</c:v>
                </c:pt>
                <c:pt idx="568">
                  <c:v>10695124.92</c:v>
                </c:pt>
                <c:pt idx="569">
                  <c:v>10695124.92</c:v>
                </c:pt>
                <c:pt idx="570">
                  <c:v>10695124.92</c:v>
                </c:pt>
                <c:pt idx="571">
                  <c:v>10695124.92</c:v>
                </c:pt>
                <c:pt idx="572">
                  <c:v>10695124.92</c:v>
                </c:pt>
                <c:pt idx="573">
                  <c:v>10695124.92</c:v>
                </c:pt>
                <c:pt idx="574">
                  <c:v>10695124.92</c:v>
                </c:pt>
                <c:pt idx="575">
                  <c:v>10695124.92</c:v>
                </c:pt>
                <c:pt idx="576">
                  <c:v>10695124.92</c:v>
                </c:pt>
                <c:pt idx="577">
                  <c:v>10695124.92</c:v>
                </c:pt>
                <c:pt idx="578">
                  <c:v>10695124.92</c:v>
                </c:pt>
                <c:pt idx="579">
                  <c:v>10695124.92</c:v>
                </c:pt>
                <c:pt idx="580">
                  <c:v>10695124.92</c:v>
                </c:pt>
                <c:pt idx="581">
                  <c:v>12824440.789999999</c:v>
                </c:pt>
                <c:pt idx="582">
                  <c:v>12824440.789999999</c:v>
                </c:pt>
                <c:pt idx="583">
                  <c:v>12824440.789999999</c:v>
                </c:pt>
                <c:pt idx="584">
                  <c:v>12824440.789999999</c:v>
                </c:pt>
                <c:pt idx="585">
                  <c:v>12824440.789999999</c:v>
                </c:pt>
                <c:pt idx="586">
                  <c:v>12824440.789999999</c:v>
                </c:pt>
                <c:pt idx="587">
                  <c:v>12824440.789999999</c:v>
                </c:pt>
                <c:pt idx="588">
                  <c:v>12824440.789999999</c:v>
                </c:pt>
                <c:pt idx="589">
                  <c:v>12824440.789999999</c:v>
                </c:pt>
                <c:pt idx="590">
                  <c:v>12824440.789999999</c:v>
                </c:pt>
                <c:pt idx="591">
                  <c:v>12824440.789999999</c:v>
                </c:pt>
                <c:pt idx="592">
                  <c:v>12824440.789999999</c:v>
                </c:pt>
                <c:pt idx="593">
                  <c:v>12824440.789999999</c:v>
                </c:pt>
                <c:pt idx="594">
                  <c:v>12824440.789999999</c:v>
                </c:pt>
                <c:pt idx="595">
                  <c:v>12824440.789999999</c:v>
                </c:pt>
                <c:pt idx="596">
                  <c:v>12824440.789999999</c:v>
                </c:pt>
                <c:pt idx="597">
                  <c:v>12824440.789999999</c:v>
                </c:pt>
                <c:pt idx="598">
                  <c:v>12824440.789999999</c:v>
                </c:pt>
                <c:pt idx="599">
                  <c:v>12824440.789999999</c:v>
                </c:pt>
                <c:pt idx="600">
                  <c:v>12824440.789999999</c:v>
                </c:pt>
                <c:pt idx="601">
                  <c:v>12824440.789999999</c:v>
                </c:pt>
                <c:pt idx="602">
                  <c:v>12824440.789999999</c:v>
                </c:pt>
                <c:pt idx="603">
                  <c:v>12824440.789999999</c:v>
                </c:pt>
                <c:pt idx="604">
                  <c:v>14696302.35</c:v>
                </c:pt>
                <c:pt idx="605">
                  <c:v>14696302.35</c:v>
                </c:pt>
                <c:pt idx="606">
                  <c:v>14696302.35</c:v>
                </c:pt>
                <c:pt idx="607">
                  <c:v>14696302.35</c:v>
                </c:pt>
                <c:pt idx="608">
                  <c:v>14696302.35</c:v>
                </c:pt>
                <c:pt idx="609">
                  <c:v>14696302.35</c:v>
                </c:pt>
                <c:pt idx="610">
                  <c:v>14696302.35</c:v>
                </c:pt>
                <c:pt idx="611">
                  <c:v>14696302.35</c:v>
                </c:pt>
                <c:pt idx="612">
                  <c:v>14696302.35</c:v>
                </c:pt>
                <c:pt idx="613">
                  <c:v>14696302.35</c:v>
                </c:pt>
                <c:pt idx="614">
                  <c:v>14696302.35</c:v>
                </c:pt>
                <c:pt idx="615">
                  <c:v>14696302.35</c:v>
                </c:pt>
                <c:pt idx="616">
                  <c:v>14696302.35</c:v>
                </c:pt>
                <c:pt idx="617">
                  <c:v>14696302.35</c:v>
                </c:pt>
                <c:pt idx="618">
                  <c:v>14696302.35</c:v>
                </c:pt>
                <c:pt idx="619">
                  <c:v>14696302.35</c:v>
                </c:pt>
                <c:pt idx="620">
                  <c:v>14696302.35</c:v>
                </c:pt>
                <c:pt idx="621">
                  <c:v>14696302.35</c:v>
                </c:pt>
                <c:pt idx="622">
                  <c:v>14696302.35</c:v>
                </c:pt>
                <c:pt idx="623">
                  <c:v>15768717.09</c:v>
                </c:pt>
                <c:pt idx="624">
                  <c:v>15768717.09</c:v>
                </c:pt>
                <c:pt idx="625">
                  <c:v>15768717.09</c:v>
                </c:pt>
                <c:pt idx="626">
                  <c:v>15768717.09</c:v>
                </c:pt>
                <c:pt idx="627">
                  <c:v>15768717.09</c:v>
                </c:pt>
                <c:pt idx="628">
                  <c:v>15768717.09</c:v>
                </c:pt>
                <c:pt idx="629">
                  <c:v>15768717.09</c:v>
                </c:pt>
                <c:pt idx="630">
                  <c:v>15768717.09</c:v>
                </c:pt>
                <c:pt idx="631">
                  <c:v>15768717.09</c:v>
                </c:pt>
                <c:pt idx="632">
                  <c:v>15768717.09</c:v>
                </c:pt>
                <c:pt idx="633">
                  <c:v>15768717.09</c:v>
                </c:pt>
                <c:pt idx="634">
                  <c:v>15768717.09</c:v>
                </c:pt>
                <c:pt idx="635">
                  <c:v>15768717.09</c:v>
                </c:pt>
                <c:pt idx="636">
                  <c:v>15768717.09</c:v>
                </c:pt>
                <c:pt idx="637">
                  <c:v>15768717.09</c:v>
                </c:pt>
                <c:pt idx="638">
                  <c:v>15768717.09</c:v>
                </c:pt>
                <c:pt idx="639">
                  <c:v>15768717.09</c:v>
                </c:pt>
                <c:pt idx="640">
                  <c:v>15768717.09</c:v>
                </c:pt>
                <c:pt idx="641">
                  <c:v>15768717.09</c:v>
                </c:pt>
                <c:pt idx="642">
                  <c:v>15768717.09</c:v>
                </c:pt>
                <c:pt idx="643">
                  <c:v>15768717.09</c:v>
                </c:pt>
                <c:pt idx="644">
                  <c:v>15768717.09</c:v>
                </c:pt>
                <c:pt idx="645">
                  <c:v>15400926.82</c:v>
                </c:pt>
                <c:pt idx="646">
                  <c:v>15400926.82</c:v>
                </c:pt>
                <c:pt idx="647">
                  <c:v>15400926.82</c:v>
                </c:pt>
                <c:pt idx="648">
                  <c:v>15400926.82</c:v>
                </c:pt>
                <c:pt idx="649">
                  <c:v>15400926.82</c:v>
                </c:pt>
                <c:pt idx="650">
                  <c:v>15400926.82</c:v>
                </c:pt>
                <c:pt idx="651">
                  <c:v>15400926.82</c:v>
                </c:pt>
                <c:pt idx="652">
                  <c:v>15400926.82</c:v>
                </c:pt>
                <c:pt idx="653">
                  <c:v>15400926.82</c:v>
                </c:pt>
                <c:pt idx="654">
                  <c:v>15400926.82</c:v>
                </c:pt>
                <c:pt idx="655">
                  <c:v>15400926.82</c:v>
                </c:pt>
                <c:pt idx="656">
                  <c:v>15400926.82</c:v>
                </c:pt>
                <c:pt idx="657">
                  <c:v>15400926.82</c:v>
                </c:pt>
                <c:pt idx="658">
                  <c:v>15400926.82</c:v>
                </c:pt>
                <c:pt idx="659">
                  <c:v>15400926.82</c:v>
                </c:pt>
                <c:pt idx="660">
                  <c:v>15400926.82</c:v>
                </c:pt>
                <c:pt idx="661">
                  <c:v>15400926.82</c:v>
                </c:pt>
                <c:pt idx="662">
                  <c:v>15400926.82</c:v>
                </c:pt>
                <c:pt idx="663">
                  <c:v>15400926.82</c:v>
                </c:pt>
                <c:pt idx="664">
                  <c:v>15400926.82</c:v>
                </c:pt>
                <c:pt idx="665">
                  <c:v>16989422.34</c:v>
                </c:pt>
                <c:pt idx="666">
                  <c:v>16989422.34</c:v>
                </c:pt>
                <c:pt idx="667">
                  <c:v>16989422.34</c:v>
                </c:pt>
                <c:pt idx="668">
                  <c:v>16989422.34</c:v>
                </c:pt>
                <c:pt idx="669">
                  <c:v>16989422.34</c:v>
                </c:pt>
                <c:pt idx="670">
                  <c:v>16989422.34</c:v>
                </c:pt>
                <c:pt idx="671">
                  <c:v>16989422.34</c:v>
                </c:pt>
                <c:pt idx="672">
                  <c:v>16989422.34</c:v>
                </c:pt>
                <c:pt idx="673">
                  <c:v>16989422.34</c:v>
                </c:pt>
                <c:pt idx="674">
                  <c:v>16989422.34</c:v>
                </c:pt>
                <c:pt idx="675">
                  <c:v>16989422.34</c:v>
                </c:pt>
                <c:pt idx="676">
                  <c:v>16989422.34</c:v>
                </c:pt>
                <c:pt idx="677">
                  <c:v>16989422.34</c:v>
                </c:pt>
                <c:pt idx="678">
                  <c:v>16989422.34</c:v>
                </c:pt>
                <c:pt idx="679">
                  <c:v>16989422.34</c:v>
                </c:pt>
                <c:pt idx="680">
                  <c:v>16989422.34</c:v>
                </c:pt>
                <c:pt idx="681">
                  <c:v>16989422.34</c:v>
                </c:pt>
                <c:pt idx="682">
                  <c:v>16989422.34</c:v>
                </c:pt>
                <c:pt idx="683">
                  <c:v>10200132.32</c:v>
                </c:pt>
                <c:pt idx="684">
                  <c:v>10200132.32</c:v>
                </c:pt>
                <c:pt idx="685">
                  <c:v>10200132.32</c:v>
                </c:pt>
                <c:pt idx="686">
                  <c:v>10200132.32</c:v>
                </c:pt>
                <c:pt idx="687">
                  <c:v>10200132.32</c:v>
                </c:pt>
                <c:pt idx="688">
                  <c:v>10200132.32</c:v>
                </c:pt>
                <c:pt idx="689">
                  <c:v>10200132.32</c:v>
                </c:pt>
                <c:pt idx="690">
                  <c:v>10200132.32</c:v>
                </c:pt>
                <c:pt idx="691">
                  <c:v>10200132.32</c:v>
                </c:pt>
                <c:pt idx="692">
                  <c:v>10200132.32</c:v>
                </c:pt>
                <c:pt idx="693">
                  <c:v>10200132.32</c:v>
                </c:pt>
                <c:pt idx="694">
                  <c:v>10200132.32</c:v>
                </c:pt>
                <c:pt idx="695">
                  <c:v>10200132.32</c:v>
                </c:pt>
                <c:pt idx="696">
                  <c:v>10200132.32</c:v>
                </c:pt>
                <c:pt idx="697">
                  <c:v>10200132.32</c:v>
                </c:pt>
                <c:pt idx="698">
                  <c:v>10200132.32</c:v>
                </c:pt>
                <c:pt idx="699">
                  <c:v>10200132.32</c:v>
                </c:pt>
                <c:pt idx="700">
                  <c:v>10200132.32</c:v>
                </c:pt>
                <c:pt idx="701">
                  <c:v>10200132.32</c:v>
                </c:pt>
                <c:pt idx="702">
                  <c:v>10200132.32</c:v>
                </c:pt>
                <c:pt idx="703">
                  <c:v>10200132.32</c:v>
                </c:pt>
                <c:pt idx="704">
                  <c:v>9074129.1999999993</c:v>
                </c:pt>
                <c:pt idx="705">
                  <c:v>9074129.1999999993</c:v>
                </c:pt>
                <c:pt idx="706">
                  <c:v>9074129.1999999993</c:v>
                </c:pt>
                <c:pt idx="707">
                  <c:v>9074129.1999999993</c:v>
                </c:pt>
                <c:pt idx="708">
                  <c:v>9074129.1999999993</c:v>
                </c:pt>
                <c:pt idx="709">
                  <c:v>9074129.1999999993</c:v>
                </c:pt>
                <c:pt idx="710">
                  <c:v>9074129.1999999993</c:v>
                </c:pt>
                <c:pt idx="711">
                  <c:v>9074129.1999999993</c:v>
                </c:pt>
                <c:pt idx="712">
                  <c:v>9074129.1999999993</c:v>
                </c:pt>
                <c:pt idx="713">
                  <c:v>9074129.1999999993</c:v>
                </c:pt>
                <c:pt idx="714">
                  <c:v>9074129.1999999993</c:v>
                </c:pt>
                <c:pt idx="715">
                  <c:v>9074129.1999999993</c:v>
                </c:pt>
                <c:pt idx="716">
                  <c:v>9074129.1999999993</c:v>
                </c:pt>
                <c:pt idx="717">
                  <c:v>9074129.1999999993</c:v>
                </c:pt>
                <c:pt idx="718">
                  <c:v>9074129.1999999993</c:v>
                </c:pt>
                <c:pt idx="719">
                  <c:v>9074129.1999999993</c:v>
                </c:pt>
                <c:pt idx="720">
                  <c:v>9074129.1999999993</c:v>
                </c:pt>
                <c:pt idx="721">
                  <c:v>9074129.1999999993</c:v>
                </c:pt>
                <c:pt idx="722">
                  <c:v>8182070.6900000004</c:v>
                </c:pt>
                <c:pt idx="723">
                  <c:v>8182070.6900000004</c:v>
                </c:pt>
                <c:pt idx="724">
                  <c:v>8182070.6900000004</c:v>
                </c:pt>
                <c:pt idx="725">
                  <c:v>8182070.6900000004</c:v>
                </c:pt>
                <c:pt idx="726">
                  <c:v>8182070.6900000004</c:v>
                </c:pt>
                <c:pt idx="727">
                  <c:v>8182070.6900000004</c:v>
                </c:pt>
                <c:pt idx="728">
                  <c:v>8182070.6900000004</c:v>
                </c:pt>
                <c:pt idx="729">
                  <c:v>8182070.6900000004</c:v>
                </c:pt>
                <c:pt idx="730">
                  <c:v>8182070.6900000004</c:v>
                </c:pt>
                <c:pt idx="731">
                  <c:v>8182070.6900000004</c:v>
                </c:pt>
                <c:pt idx="732">
                  <c:v>8182070.6900000004</c:v>
                </c:pt>
                <c:pt idx="733">
                  <c:v>8182070.6900000004</c:v>
                </c:pt>
                <c:pt idx="734">
                  <c:v>8182070.6900000004</c:v>
                </c:pt>
                <c:pt idx="735">
                  <c:v>8182070.6900000004</c:v>
                </c:pt>
                <c:pt idx="736">
                  <c:v>8182070.6900000004</c:v>
                </c:pt>
                <c:pt idx="737">
                  <c:v>8182070.6900000004</c:v>
                </c:pt>
                <c:pt idx="738">
                  <c:v>8182070.6900000004</c:v>
                </c:pt>
                <c:pt idx="739">
                  <c:v>8182070.6900000004</c:v>
                </c:pt>
                <c:pt idx="740">
                  <c:v>8182070.6900000004</c:v>
                </c:pt>
                <c:pt idx="741">
                  <c:v>8182070.6900000004</c:v>
                </c:pt>
                <c:pt idx="742">
                  <c:v>8182070.6900000004</c:v>
                </c:pt>
                <c:pt idx="743">
                  <c:v>8182070.6900000004</c:v>
                </c:pt>
                <c:pt idx="744">
                  <c:v>8182070.6900000004</c:v>
                </c:pt>
                <c:pt idx="745">
                  <c:v>7864673.9500000002</c:v>
                </c:pt>
                <c:pt idx="746">
                  <c:v>7864673.9500000002</c:v>
                </c:pt>
                <c:pt idx="747">
                  <c:v>7864673.9500000002</c:v>
                </c:pt>
                <c:pt idx="748">
                  <c:v>7864673.9500000002</c:v>
                </c:pt>
                <c:pt idx="749">
                  <c:v>7864673.9500000002</c:v>
                </c:pt>
                <c:pt idx="750">
                  <c:v>7864673.9500000002</c:v>
                </c:pt>
                <c:pt idx="751">
                  <c:v>7864673.9500000002</c:v>
                </c:pt>
                <c:pt idx="752">
                  <c:v>7864673.9500000002</c:v>
                </c:pt>
                <c:pt idx="753">
                  <c:v>7864673.9500000002</c:v>
                </c:pt>
                <c:pt idx="754">
                  <c:v>7864673.9500000002</c:v>
                </c:pt>
                <c:pt idx="755">
                  <c:v>7864673.9500000002</c:v>
                </c:pt>
                <c:pt idx="756">
                  <c:v>7864673.9500000002</c:v>
                </c:pt>
                <c:pt idx="757">
                  <c:v>7864673.9500000002</c:v>
                </c:pt>
                <c:pt idx="758">
                  <c:v>7864673.9500000002</c:v>
                </c:pt>
                <c:pt idx="759">
                  <c:v>7864673.9500000002</c:v>
                </c:pt>
                <c:pt idx="760">
                  <c:v>7864673.9500000002</c:v>
                </c:pt>
                <c:pt idx="761">
                  <c:v>7864673.9500000002</c:v>
                </c:pt>
                <c:pt idx="762">
                  <c:v>7864673.9500000002</c:v>
                </c:pt>
                <c:pt idx="763">
                  <c:v>7864673.9500000002</c:v>
                </c:pt>
                <c:pt idx="764">
                  <c:v>7864673.9500000002</c:v>
                </c:pt>
                <c:pt idx="765">
                  <c:v>7864673.9500000002</c:v>
                </c:pt>
                <c:pt idx="766">
                  <c:v>7864673.9500000002</c:v>
                </c:pt>
                <c:pt idx="767">
                  <c:v>7864673.9500000002</c:v>
                </c:pt>
                <c:pt idx="768">
                  <c:v>7864673.9500000002</c:v>
                </c:pt>
                <c:pt idx="769">
                  <c:v>7864673.9500000002</c:v>
                </c:pt>
                <c:pt idx="770">
                  <c:v>7864673.9500000002</c:v>
                </c:pt>
                <c:pt idx="771">
                  <c:v>7864673.9500000002</c:v>
                </c:pt>
                <c:pt idx="772">
                  <c:v>7864673.9500000002</c:v>
                </c:pt>
                <c:pt idx="773">
                  <c:v>7864673.9500000002</c:v>
                </c:pt>
                <c:pt idx="774">
                  <c:v>7864673.9500000002</c:v>
                </c:pt>
                <c:pt idx="775">
                  <c:v>12477789.800000001</c:v>
                </c:pt>
                <c:pt idx="776">
                  <c:v>12477789.800000001</c:v>
                </c:pt>
                <c:pt idx="777">
                  <c:v>12477789.800000001</c:v>
                </c:pt>
                <c:pt idx="778">
                  <c:v>12477789.800000001</c:v>
                </c:pt>
                <c:pt idx="779">
                  <c:v>12477789.800000001</c:v>
                </c:pt>
                <c:pt idx="780">
                  <c:v>12477789.800000001</c:v>
                </c:pt>
                <c:pt idx="781">
                  <c:v>12477789.800000001</c:v>
                </c:pt>
                <c:pt idx="782">
                  <c:v>12477789.800000001</c:v>
                </c:pt>
                <c:pt idx="783">
                  <c:v>12477789.800000001</c:v>
                </c:pt>
                <c:pt idx="784">
                  <c:v>12477789.800000001</c:v>
                </c:pt>
                <c:pt idx="785">
                  <c:v>12477789.800000001</c:v>
                </c:pt>
                <c:pt idx="786">
                  <c:v>12477789.800000001</c:v>
                </c:pt>
                <c:pt idx="787">
                  <c:v>12477789.800000001</c:v>
                </c:pt>
                <c:pt idx="788">
                  <c:v>12477789.800000001</c:v>
                </c:pt>
                <c:pt idx="789">
                  <c:v>12477789.800000001</c:v>
                </c:pt>
                <c:pt idx="790">
                  <c:v>12477789.800000001</c:v>
                </c:pt>
                <c:pt idx="791">
                  <c:v>12477789.800000001</c:v>
                </c:pt>
                <c:pt idx="792">
                  <c:v>12477789.800000001</c:v>
                </c:pt>
                <c:pt idx="793">
                  <c:v>12477789.800000001</c:v>
                </c:pt>
                <c:pt idx="794">
                  <c:v>12477789.800000001</c:v>
                </c:pt>
                <c:pt idx="795">
                  <c:v>12477789.800000001</c:v>
                </c:pt>
                <c:pt idx="796">
                  <c:v>12477789.800000001</c:v>
                </c:pt>
                <c:pt idx="797">
                  <c:v>12477789.800000001</c:v>
                </c:pt>
                <c:pt idx="798">
                  <c:v>12477789.800000001</c:v>
                </c:pt>
                <c:pt idx="799">
                  <c:v>12477789.800000001</c:v>
                </c:pt>
                <c:pt idx="800">
                  <c:v>12477789.800000001</c:v>
                </c:pt>
                <c:pt idx="801">
                  <c:v>12477789.800000001</c:v>
                </c:pt>
                <c:pt idx="802">
                  <c:v>12477789.800000001</c:v>
                </c:pt>
                <c:pt idx="803">
                  <c:v>12477789.800000001</c:v>
                </c:pt>
                <c:pt idx="804">
                  <c:v>12477789.800000001</c:v>
                </c:pt>
                <c:pt idx="805">
                  <c:v>12477789.800000001</c:v>
                </c:pt>
                <c:pt idx="806">
                  <c:v>11928522.529999999</c:v>
                </c:pt>
                <c:pt idx="807">
                  <c:v>11928522.529999999</c:v>
                </c:pt>
                <c:pt idx="808">
                  <c:v>11928522.529999999</c:v>
                </c:pt>
                <c:pt idx="809">
                  <c:v>11928522.529999999</c:v>
                </c:pt>
                <c:pt idx="810">
                  <c:v>11928522.529999999</c:v>
                </c:pt>
                <c:pt idx="811">
                  <c:v>11928522.529999999</c:v>
                </c:pt>
                <c:pt idx="812">
                  <c:v>11928522.529999999</c:v>
                </c:pt>
                <c:pt idx="813">
                  <c:v>11928522.529999999</c:v>
                </c:pt>
                <c:pt idx="814">
                  <c:v>11928522.529999999</c:v>
                </c:pt>
                <c:pt idx="815">
                  <c:v>11928522.529999999</c:v>
                </c:pt>
                <c:pt idx="816">
                  <c:v>11928522.529999999</c:v>
                </c:pt>
                <c:pt idx="817">
                  <c:v>11928522.529999999</c:v>
                </c:pt>
                <c:pt idx="818">
                  <c:v>11928522.529999999</c:v>
                </c:pt>
                <c:pt idx="819">
                  <c:v>11928522.529999999</c:v>
                </c:pt>
                <c:pt idx="820">
                  <c:v>11928522.529999999</c:v>
                </c:pt>
                <c:pt idx="821">
                  <c:v>11928522.529999999</c:v>
                </c:pt>
                <c:pt idx="822">
                  <c:v>11928522.529999999</c:v>
                </c:pt>
                <c:pt idx="823">
                  <c:v>11928522.529999999</c:v>
                </c:pt>
                <c:pt idx="824">
                  <c:v>11928522.529999999</c:v>
                </c:pt>
                <c:pt idx="825">
                  <c:v>11928522.529999999</c:v>
                </c:pt>
                <c:pt idx="826">
                  <c:v>11928522.529999999</c:v>
                </c:pt>
                <c:pt idx="827">
                  <c:v>11928522.529999999</c:v>
                </c:pt>
                <c:pt idx="828">
                  <c:v>11928522.529999999</c:v>
                </c:pt>
                <c:pt idx="829">
                  <c:v>11928522.529999999</c:v>
                </c:pt>
                <c:pt idx="830">
                  <c:v>11928522.529999999</c:v>
                </c:pt>
                <c:pt idx="831">
                  <c:v>11928522.529999999</c:v>
                </c:pt>
                <c:pt idx="832">
                  <c:v>11928522.529999999</c:v>
                </c:pt>
                <c:pt idx="833">
                  <c:v>11928522.529999999</c:v>
                </c:pt>
                <c:pt idx="834">
                  <c:v>11928522.529999999</c:v>
                </c:pt>
                <c:pt idx="835">
                  <c:v>11928522.529999999</c:v>
                </c:pt>
                <c:pt idx="836">
                  <c:v>8406176.0199999996</c:v>
                </c:pt>
                <c:pt idx="837">
                  <c:v>8406176.0199999996</c:v>
                </c:pt>
                <c:pt idx="838">
                  <c:v>8406176.0199999996</c:v>
                </c:pt>
                <c:pt idx="839">
                  <c:v>8406176.0199999996</c:v>
                </c:pt>
                <c:pt idx="840">
                  <c:v>8406176.0199999996</c:v>
                </c:pt>
                <c:pt idx="841">
                  <c:v>8406176.0199999996</c:v>
                </c:pt>
                <c:pt idx="842">
                  <c:v>8406176.0199999996</c:v>
                </c:pt>
                <c:pt idx="843">
                  <c:v>8406176.0199999996</c:v>
                </c:pt>
                <c:pt idx="844">
                  <c:v>8406176.0199999996</c:v>
                </c:pt>
                <c:pt idx="845">
                  <c:v>8406176.0199999996</c:v>
                </c:pt>
                <c:pt idx="846">
                  <c:v>8406176.0199999996</c:v>
                </c:pt>
                <c:pt idx="847">
                  <c:v>8406176.0199999996</c:v>
                </c:pt>
                <c:pt idx="848">
                  <c:v>8406176.0199999996</c:v>
                </c:pt>
                <c:pt idx="849">
                  <c:v>8406176.0199999996</c:v>
                </c:pt>
                <c:pt idx="850">
                  <c:v>8406176.0199999996</c:v>
                </c:pt>
                <c:pt idx="851">
                  <c:v>8406176.0199999996</c:v>
                </c:pt>
                <c:pt idx="852">
                  <c:v>8406176.0199999996</c:v>
                </c:pt>
                <c:pt idx="853">
                  <c:v>8406176.0199999996</c:v>
                </c:pt>
                <c:pt idx="854">
                  <c:v>8406176.0199999996</c:v>
                </c:pt>
                <c:pt idx="855">
                  <c:v>8406176.0199999996</c:v>
                </c:pt>
                <c:pt idx="856">
                  <c:v>8406176.0199999996</c:v>
                </c:pt>
                <c:pt idx="857">
                  <c:v>8406176.0199999996</c:v>
                </c:pt>
                <c:pt idx="858">
                  <c:v>8406176.0199999996</c:v>
                </c:pt>
                <c:pt idx="859">
                  <c:v>8406176.0199999996</c:v>
                </c:pt>
                <c:pt idx="860">
                  <c:v>8406176.0199999996</c:v>
                </c:pt>
                <c:pt idx="861">
                  <c:v>8406176.0199999996</c:v>
                </c:pt>
                <c:pt idx="862">
                  <c:v>8406176.0199999996</c:v>
                </c:pt>
                <c:pt idx="863">
                  <c:v>8406176.0199999996</c:v>
                </c:pt>
                <c:pt idx="864">
                  <c:v>8406176.0199999996</c:v>
                </c:pt>
                <c:pt idx="865">
                  <c:v>8406176.0199999996</c:v>
                </c:pt>
                <c:pt idx="866">
                  <c:v>8406176.0199999996</c:v>
                </c:pt>
                <c:pt idx="867">
                  <c:v>7701438.6100000003</c:v>
                </c:pt>
                <c:pt idx="868">
                  <c:v>7701438.6100000003</c:v>
                </c:pt>
                <c:pt idx="869">
                  <c:v>7701438.6100000003</c:v>
                </c:pt>
                <c:pt idx="870">
                  <c:v>7701438.6100000003</c:v>
                </c:pt>
                <c:pt idx="871">
                  <c:v>7701438.6100000003</c:v>
                </c:pt>
                <c:pt idx="872">
                  <c:v>7701438.6100000003</c:v>
                </c:pt>
                <c:pt idx="873">
                  <c:v>7701438.6100000003</c:v>
                </c:pt>
                <c:pt idx="874">
                  <c:v>7701438.6100000003</c:v>
                </c:pt>
                <c:pt idx="875">
                  <c:v>7701438.6100000003</c:v>
                </c:pt>
                <c:pt idx="876">
                  <c:v>7701438.6100000003</c:v>
                </c:pt>
                <c:pt idx="877">
                  <c:v>7701438.6100000003</c:v>
                </c:pt>
                <c:pt idx="878">
                  <c:v>7701438.6100000003</c:v>
                </c:pt>
                <c:pt idx="879">
                  <c:v>7701438.6100000003</c:v>
                </c:pt>
                <c:pt idx="880">
                  <c:v>7701438.6100000003</c:v>
                </c:pt>
                <c:pt idx="881">
                  <c:v>7701438.6100000003</c:v>
                </c:pt>
                <c:pt idx="882">
                  <c:v>7701438.6100000003</c:v>
                </c:pt>
                <c:pt idx="883">
                  <c:v>7701438.6100000003</c:v>
                </c:pt>
                <c:pt idx="884">
                  <c:v>7701438.6100000003</c:v>
                </c:pt>
                <c:pt idx="885">
                  <c:v>7701438.6100000003</c:v>
                </c:pt>
                <c:pt idx="886">
                  <c:v>7701438.6100000003</c:v>
                </c:pt>
                <c:pt idx="887">
                  <c:v>7701438.6100000003</c:v>
                </c:pt>
                <c:pt idx="888">
                  <c:v>7701438.6100000003</c:v>
                </c:pt>
                <c:pt idx="889">
                  <c:v>7701438.6100000003</c:v>
                </c:pt>
                <c:pt idx="890">
                  <c:v>7701438.6100000003</c:v>
                </c:pt>
                <c:pt idx="891">
                  <c:v>7701438.6100000003</c:v>
                </c:pt>
                <c:pt idx="892">
                  <c:v>7701438.6100000003</c:v>
                </c:pt>
                <c:pt idx="893">
                  <c:v>7701438.6100000003</c:v>
                </c:pt>
                <c:pt idx="894">
                  <c:v>7701438.6100000003</c:v>
                </c:pt>
                <c:pt idx="895">
                  <c:v>7701438.6100000003</c:v>
                </c:pt>
                <c:pt idx="896">
                  <c:v>7701438.6100000003</c:v>
                </c:pt>
                <c:pt idx="897">
                  <c:v>7701438.6100000003</c:v>
                </c:pt>
                <c:pt idx="898">
                  <c:v>8534063.5899999999</c:v>
                </c:pt>
                <c:pt idx="899">
                  <c:v>8534063.5899999999</c:v>
                </c:pt>
                <c:pt idx="900">
                  <c:v>8534063.5899999999</c:v>
                </c:pt>
                <c:pt idx="901">
                  <c:v>8534063.5899999999</c:v>
                </c:pt>
                <c:pt idx="902">
                  <c:v>8534063.5899999999</c:v>
                </c:pt>
                <c:pt idx="903">
                  <c:v>8534063.5899999999</c:v>
                </c:pt>
                <c:pt idx="904">
                  <c:v>8534063.5899999999</c:v>
                </c:pt>
                <c:pt idx="905">
                  <c:v>8534063.5899999999</c:v>
                </c:pt>
                <c:pt idx="906">
                  <c:v>8534063.5899999999</c:v>
                </c:pt>
                <c:pt idx="907">
                  <c:v>8534063.5899999999</c:v>
                </c:pt>
                <c:pt idx="908">
                  <c:v>8534063.5899999999</c:v>
                </c:pt>
                <c:pt idx="909">
                  <c:v>8534063.5899999999</c:v>
                </c:pt>
                <c:pt idx="910">
                  <c:v>8534063.5899999999</c:v>
                </c:pt>
                <c:pt idx="911">
                  <c:v>8534063.5899999999</c:v>
                </c:pt>
                <c:pt idx="912">
                  <c:v>8534063.5899999999</c:v>
                </c:pt>
                <c:pt idx="913">
                  <c:v>8534063.5899999999</c:v>
                </c:pt>
                <c:pt idx="914">
                  <c:v>8534063.5899999999</c:v>
                </c:pt>
                <c:pt idx="915">
                  <c:v>8534063.5899999999</c:v>
                </c:pt>
                <c:pt idx="916">
                  <c:v>8534063.5899999999</c:v>
                </c:pt>
                <c:pt idx="917">
                  <c:v>8534063.5899999999</c:v>
                </c:pt>
                <c:pt idx="918">
                  <c:v>8534063.5899999999</c:v>
                </c:pt>
                <c:pt idx="919">
                  <c:v>8534063.5899999999</c:v>
                </c:pt>
                <c:pt idx="920">
                  <c:v>8534063.5899999999</c:v>
                </c:pt>
                <c:pt idx="921">
                  <c:v>8534063.5899999999</c:v>
                </c:pt>
                <c:pt idx="922">
                  <c:v>8534063.5899999999</c:v>
                </c:pt>
                <c:pt idx="923">
                  <c:v>8534063.5899999999</c:v>
                </c:pt>
                <c:pt idx="924">
                  <c:v>8534063.5899999999</c:v>
                </c:pt>
                <c:pt idx="925">
                  <c:v>8534063.5899999999</c:v>
                </c:pt>
                <c:pt idx="926">
                  <c:v>8534063.5899999999</c:v>
                </c:pt>
                <c:pt idx="927">
                  <c:v>8534063.5899999999</c:v>
                </c:pt>
                <c:pt idx="928">
                  <c:v>8923741.2200000007</c:v>
                </c:pt>
                <c:pt idx="929">
                  <c:v>8923741.2200000007</c:v>
                </c:pt>
                <c:pt idx="930">
                  <c:v>8923741.2200000007</c:v>
                </c:pt>
                <c:pt idx="931">
                  <c:v>8923741.2200000007</c:v>
                </c:pt>
                <c:pt idx="932">
                  <c:v>8923741.2200000007</c:v>
                </c:pt>
                <c:pt idx="933">
                  <c:v>8923741.2200000007</c:v>
                </c:pt>
                <c:pt idx="934">
                  <c:v>8923741.2200000007</c:v>
                </c:pt>
                <c:pt idx="935">
                  <c:v>8923741.2200000007</c:v>
                </c:pt>
                <c:pt idx="936">
                  <c:v>8923741.2200000007</c:v>
                </c:pt>
                <c:pt idx="937">
                  <c:v>8923741.2200000007</c:v>
                </c:pt>
                <c:pt idx="938">
                  <c:v>8923741.2200000007</c:v>
                </c:pt>
                <c:pt idx="939">
                  <c:v>8923741.2200000007</c:v>
                </c:pt>
                <c:pt idx="940">
                  <c:v>8923741.2200000007</c:v>
                </c:pt>
                <c:pt idx="941">
                  <c:v>8923741.2200000007</c:v>
                </c:pt>
                <c:pt idx="942">
                  <c:v>8923741.2200000007</c:v>
                </c:pt>
                <c:pt idx="943">
                  <c:v>8923741.2200000007</c:v>
                </c:pt>
                <c:pt idx="944">
                  <c:v>8923741.2200000007</c:v>
                </c:pt>
                <c:pt idx="945">
                  <c:v>8923741.2200000007</c:v>
                </c:pt>
                <c:pt idx="946">
                  <c:v>8923741.2200000007</c:v>
                </c:pt>
                <c:pt idx="947">
                  <c:v>8923741.2200000007</c:v>
                </c:pt>
                <c:pt idx="948">
                  <c:v>8923741.2200000007</c:v>
                </c:pt>
                <c:pt idx="949">
                  <c:v>8923741.2200000007</c:v>
                </c:pt>
                <c:pt idx="950">
                  <c:v>8923741.2200000007</c:v>
                </c:pt>
                <c:pt idx="951">
                  <c:v>8923741.2200000007</c:v>
                </c:pt>
                <c:pt idx="952">
                  <c:v>8923741.2200000007</c:v>
                </c:pt>
                <c:pt idx="953">
                  <c:v>8923741.2200000007</c:v>
                </c:pt>
                <c:pt idx="954">
                  <c:v>8923741.2200000007</c:v>
                </c:pt>
                <c:pt idx="955">
                  <c:v>8923741.2200000007</c:v>
                </c:pt>
                <c:pt idx="956">
                  <c:v>8923741.2200000007</c:v>
                </c:pt>
                <c:pt idx="957">
                  <c:v>8923741.2200000007</c:v>
                </c:pt>
                <c:pt idx="958">
                  <c:v>8923741.2200000007</c:v>
                </c:pt>
                <c:pt idx="959">
                  <c:v>14913647.779999999</c:v>
                </c:pt>
                <c:pt idx="960">
                  <c:v>14913647.779999999</c:v>
                </c:pt>
                <c:pt idx="961">
                  <c:v>14913647.779999999</c:v>
                </c:pt>
                <c:pt idx="962">
                  <c:v>14913647.779999999</c:v>
                </c:pt>
                <c:pt idx="963">
                  <c:v>14913647.779999999</c:v>
                </c:pt>
                <c:pt idx="964">
                  <c:v>14913647.779999999</c:v>
                </c:pt>
                <c:pt idx="965">
                  <c:v>14913647.779999999</c:v>
                </c:pt>
                <c:pt idx="966">
                  <c:v>14913647.779999999</c:v>
                </c:pt>
                <c:pt idx="967">
                  <c:v>14913647.779999999</c:v>
                </c:pt>
                <c:pt idx="968">
                  <c:v>14913647.779999999</c:v>
                </c:pt>
                <c:pt idx="969">
                  <c:v>14913647.779999999</c:v>
                </c:pt>
                <c:pt idx="970">
                  <c:v>14913647.779999999</c:v>
                </c:pt>
                <c:pt idx="971">
                  <c:v>14913647.779999999</c:v>
                </c:pt>
                <c:pt idx="972">
                  <c:v>14913647.779999999</c:v>
                </c:pt>
                <c:pt idx="973">
                  <c:v>14913647.779999999</c:v>
                </c:pt>
                <c:pt idx="974">
                  <c:v>14913647.779999999</c:v>
                </c:pt>
                <c:pt idx="975">
                  <c:v>14913647.779999999</c:v>
                </c:pt>
                <c:pt idx="976">
                  <c:v>14913647.779999999</c:v>
                </c:pt>
                <c:pt idx="977">
                  <c:v>14913647.779999999</c:v>
                </c:pt>
                <c:pt idx="978">
                  <c:v>14913647.779999999</c:v>
                </c:pt>
                <c:pt idx="979">
                  <c:v>14913647.779999999</c:v>
                </c:pt>
                <c:pt idx="980">
                  <c:v>14913647.779999999</c:v>
                </c:pt>
                <c:pt idx="981">
                  <c:v>14913647.779999999</c:v>
                </c:pt>
                <c:pt idx="982">
                  <c:v>14913647.779999999</c:v>
                </c:pt>
                <c:pt idx="983">
                  <c:v>14913647.779999999</c:v>
                </c:pt>
                <c:pt idx="984">
                  <c:v>14913647.779999999</c:v>
                </c:pt>
                <c:pt idx="985">
                  <c:v>14913647.779999999</c:v>
                </c:pt>
                <c:pt idx="986">
                  <c:v>14913647.779999999</c:v>
                </c:pt>
                <c:pt idx="987">
                  <c:v>14913647.779999999</c:v>
                </c:pt>
                <c:pt idx="988">
                  <c:v>14913647.779999999</c:v>
                </c:pt>
                <c:pt idx="989">
                  <c:v>14793959.949999999</c:v>
                </c:pt>
                <c:pt idx="990">
                  <c:v>14793959.949999999</c:v>
                </c:pt>
                <c:pt idx="991">
                  <c:v>14793959.949999999</c:v>
                </c:pt>
                <c:pt idx="992">
                  <c:v>14793959.949999999</c:v>
                </c:pt>
                <c:pt idx="993">
                  <c:v>14793959.949999999</c:v>
                </c:pt>
                <c:pt idx="994">
                  <c:v>14793959.949999999</c:v>
                </c:pt>
                <c:pt idx="995">
                  <c:v>14793959.949999999</c:v>
                </c:pt>
                <c:pt idx="996">
                  <c:v>14793959.949999999</c:v>
                </c:pt>
                <c:pt idx="997">
                  <c:v>14793959.949999999</c:v>
                </c:pt>
                <c:pt idx="998">
                  <c:v>14793959.949999999</c:v>
                </c:pt>
                <c:pt idx="999">
                  <c:v>14793959.949999999</c:v>
                </c:pt>
                <c:pt idx="1000">
                  <c:v>14793959.949999999</c:v>
                </c:pt>
                <c:pt idx="1001">
                  <c:v>14793959.949999999</c:v>
                </c:pt>
                <c:pt idx="1002">
                  <c:v>14793959.949999999</c:v>
                </c:pt>
                <c:pt idx="1003">
                  <c:v>14793959.949999999</c:v>
                </c:pt>
                <c:pt idx="1004">
                  <c:v>14793959.949999999</c:v>
                </c:pt>
                <c:pt idx="1005">
                  <c:v>14793959.949999999</c:v>
                </c:pt>
                <c:pt idx="1006">
                  <c:v>14793959.949999999</c:v>
                </c:pt>
                <c:pt idx="1007">
                  <c:v>14793959.949999999</c:v>
                </c:pt>
                <c:pt idx="1008">
                  <c:v>14793959.949999999</c:v>
                </c:pt>
                <c:pt idx="1009">
                  <c:v>14793959.949999999</c:v>
                </c:pt>
                <c:pt idx="1010">
                  <c:v>14793959.949999999</c:v>
                </c:pt>
                <c:pt idx="1011">
                  <c:v>14793959.949999999</c:v>
                </c:pt>
                <c:pt idx="1012">
                  <c:v>14793959.949999999</c:v>
                </c:pt>
                <c:pt idx="1013">
                  <c:v>14793959.949999999</c:v>
                </c:pt>
                <c:pt idx="1014">
                  <c:v>14793959.949999999</c:v>
                </c:pt>
                <c:pt idx="1015">
                  <c:v>14793959.949999999</c:v>
                </c:pt>
                <c:pt idx="1016">
                  <c:v>14793959.949999999</c:v>
                </c:pt>
                <c:pt idx="1017">
                  <c:v>14793959.949999999</c:v>
                </c:pt>
                <c:pt idx="1018">
                  <c:v>14793959.949999999</c:v>
                </c:pt>
                <c:pt idx="1019">
                  <c:v>14793959.949999999</c:v>
                </c:pt>
                <c:pt idx="1020">
                  <c:v>10272603.75</c:v>
                </c:pt>
                <c:pt idx="1021">
                  <c:v>10272603.75</c:v>
                </c:pt>
                <c:pt idx="1022">
                  <c:v>10272603.75</c:v>
                </c:pt>
                <c:pt idx="1023">
                  <c:v>10272603.75</c:v>
                </c:pt>
                <c:pt idx="1024">
                  <c:v>10272603.75</c:v>
                </c:pt>
                <c:pt idx="1025">
                  <c:v>10272603.75</c:v>
                </c:pt>
                <c:pt idx="1026">
                  <c:v>10272603.75</c:v>
                </c:pt>
                <c:pt idx="1027">
                  <c:v>10272603.75</c:v>
                </c:pt>
                <c:pt idx="1028">
                  <c:v>10272603.75</c:v>
                </c:pt>
                <c:pt idx="1029">
                  <c:v>10272603.75</c:v>
                </c:pt>
                <c:pt idx="1030">
                  <c:v>10272603.75</c:v>
                </c:pt>
                <c:pt idx="1031">
                  <c:v>10272603.75</c:v>
                </c:pt>
                <c:pt idx="1032">
                  <c:v>10272603.75</c:v>
                </c:pt>
                <c:pt idx="1033">
                  <c:v>10272603.75</c:v>
                </c:pt>
                <c:pt idx="1034">
                  <c:v>10272603.75</c:v>
                </c:pt>
                <c:pt idx="1035">
                  <c:v>10272603.75</c:v>
                </c:pt>
                <c:pt idx="1036">
                  <c:v>10272603.75</c:v>
                </c:pt>
                <c:pt idx="1037">
                  <c:v>10272603.75</c:v>
                </c:pt>
                <c:pt idx="1038">
                  <c:v>10272603.75</c:v>
                </c:pt>
                <c:pt idx="1039">
                  <c:v>10272603.75</c:v>
                </c:pt>
                <c:pt idx="1040">
                  <c:v>10272603.75</c:v>
                </c:pt>
                <c:pt idx="1041">
                  <c:v>10272603.75</c:v>
                </c:pt>
                <c:pt idx="1042">
                  <c:v>10272603.75</c:v>
                </c:pt>
                <c:pt idx="1043">
                  <c:v>10272603.75</c:v>
                </c:pt>
                <c:pt idx="1044">
                  <c:v>10272603.75</c:v>
                </c:pt>
                <c:pt idx="1045">
                  <c:v>10272603.75</c:v>
                </c:pt>
                <c:pt idx="1046">
                  <c:v>10272603.75</c:v>
                </c:pt>
                <c:pt idx="1047">
                  <c:v>10272603.75</c:v>
                </c:pt>
                <c:pt idx="1048">
                  <c:v>10272603.75</c:v>
                </c:pt>
                <c:pt idx="1049">
                  <c:v>10272603.75</c:v>
                </c:pt>
                <c:pt idx="1050">
                  <c:v>10272603.75</c:v>
                </c:pt>
                <c:pt idx="1051">
                  <c:v>10366130.24</c:v>
                </c:pt>
                <c:pt idx="1052">
                  <c:v>10366130.24</c:v>
                </c:pt>
                <c:pt idx="1053">
                  <c:v>10366130.24</c:v>
                </c:pt>
                <c:pt idx="1054">
                  <c:v>10366130.24</c:v>
                </c:pt>
                <c:pt idx="1055">
                  <c:v>10366130.24</c:v>
                </c:pt>
                <c:pt idx="1056">
                  <c:v>10366130.24</c:v>
                </c:pt>
                <c:pt idx="1057">
                  <c:v>10366130.24</c:v>
                </c:pt>
                <c:pt idx="1058">
                  <c:v>10366130.24</c:v>
                </c:pt>
                <c:pt idx="1059">
                  <c:v>10366130.24</c:v>
                </c:pt>
                <c:pt idx="1060">
                  <c:v>10366130.24</c:v>
                </c:pt>
                <c:pt idx="1061">
                  <c:v>10366130.24</c:v>
                </c:pt>
                <c:pt idx="1062">
                  <c:v>10366130.24</c:v>
                </c:pt>
                <c:pt idx="1063">
                  <c:v>10366130.24</c:v>
                </c:pt>
                <c:pt idx="1064">
                  <c:v>10366130.24</c:v>
                </c:pt>
                <c:pt idx="1065">
                  <c:v>10366130.24</c:v>
                </c:pt>
                <c:pt idx="1066">
                  <c:v>10366130.24</c:v>
                </c:pt>
                <c:pt idx="1067">
                  <c:v>10366130.24</c:v>
                </c:pt>
                <c:pt idx="1068">
                  <c:v>10366130.24</c:v>
                </c:pt>
                <c:pt idx="1069">
                  <c:v>10366130.24</c:v>
                </c:pt>
                <c:pt idx="1070">
                  <c:v>10366130.24</c:v>
                </c:pt>
                <c:pt idx="1071">
                  <c:v>10366130.24</c:v>
                </c:pt>
                <c:pt idx="1072">
                  <c:v>10366130.24</c:v>
                </c:pt>
                <c:pt idx="1073">
                  <c:v>10366130.24</c:v>
                </c:pt>
                <c:pt idx="1074">
                  <c:v>10366130.24</c:v>
                </c:pt>
                <c:pt idx="1075">
                  <c:v>10366130.24</c:v>
                </c:pt>
                <c:pt idx="1076">
                  <c:v>10366130.24</c:v>
                </c:pt>
                <c:pt idx="1077">
                  <c:v>10366130.24</c:v>
                </c:pt>
                <c:pt idx="1078">
                  <c:v>10366130.24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Plan1!$C$1</c:f>
              <c:strCache>
                <c:ptCount val="1"/>
                <c:pt idx="0">
                  <c:v>Patrimônio Líquido Requerido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Plan1!$A$2:$A$1080</c:f>
              <c:numCache>
                <c:formatCode>[$-409]dd/mm/yyyy</c:formatCode>
                <c:ptCount val="1079"/>
                <c:pt idx="0">
                  <c:v>40302</c:v>
                </c:pt>
                <c:pt idx="1">
                  <c:v>40303</c:v>
                </c:pt>
                <c:pt idx="2">
                  <c:v>40304</c:v>
                </c:pt>
                <c:pt idx="3">
                  <c:v>40305</c:v>
                </c:pt>
                <c:pt idx="4">
                  <c:v>40308</c:v>
                </c:pt>
                <c:pt idx="5">
                  <c:v>40309</c:v>
                </c:pt>
                <c:pt idx="6">
                  <c:v>40310</c:v>
                </c:pt>
                <c:pt idx="7">
                  <c:v>40311</c:v>
                </c:pt>
                <c:pt idx="8">
                  <c:v>40312</c:v>
                </c:pt>
                <c:pt idx="9">
                  <c:v>40315</c:v>
                </c:pt>
                <c:pt idx="10">
                  <c:v>40316</c:v>
                </c:pt>
                <c:pt idx="11">
                  <c:v>40317</c:v>
                </c:pt>
                <c:pt idx="12">
                  <c:v>40318</c:v>
                </c:pt>
                <c:pt idx="13">
                  <c:v>40319</c:v>
                </c:pt>
                <c:pt idx="14">
                  <c:v>40322</c:v>
                </c:pt>
                <c:pt idx="15">
                  <c:v>40323</c:v>
                </c:pt>
                <c:pt idx="16">
                  <c:v>40324</c:v>
                </c:pt>
                <c:pt idx="17">
                  <c:v>40325</c:v>
                </c:pt>
                <c:pt idx="18">
                  <c:v>40326</c:v>
                </c:pt>
                <c:pt idx="19">
                  <c:v>40329</c:v>
                </c:pt>
                <c:pt idx="20">
                  <c:v>40330</c:v>
                </c:pt>
                <c:pt idx="21">
                  <c:v>40331</c:v>
                </c:pt>
                <c:pt idx="22">
                  <c:v>40332</c:v>
                </c:pt>
                <c:pt idx="23">
                  <c:v>40333</c:v>
                </c:pt>
                <c:pt idx="24">
                  <c:v>40336</c:v>
                </c:pt>
                <c:pt idx="25">
                  <c:v>40337</c:v>
                </c:pt>
                <c:pt idx="26">
                  <c:v>40338</c:v>
                </c:pt>
                <c:pt idx="27">
                  <c:v>40339</c:v>
                </c:pt>
                <c:pt idx="28">
                  <c:v>40340</c:v>
                </c:pt>
                <c:pt idx="29">
                  <c:v>40343</c:v>
                </c:pt>
                <c:pt idx="30">
                  <c:v>40344</c:v>
                </c:pt>
                <c:pt idx="31">
                  <c:v>40345</c:v>
                </c:pt>
                <c:pt idx="32">
                  <c:v>40346</c:v>
                </c:pt>
                <c:pt idx="33">
                  <c:v>40347</c:v>
                </c:pt>
                <c:pt idx="34">
                  <c:v>40350</c:v>
                </c:pt>
                <c:pt idx="35">
                  <c:v>40351</c:v>
                </c:pt>
                <c:pt idx="36">
                  <c:v>40352</c:v>
                </c:pt>
                <c:pt idx="37">
                  <c:v>40353</c:v>
                </c:pt>
                <c:pt idx="38">
                  <c:v>40354</c:v>
                </c:pt>
                <c:pt idx="39">
                  <c:v>40357</c:v>
                </c:pt>
                <c:pt idx="40">
                  <c:v>40358</c:v>
                </c:pt>
                <c:pt idx="41">
                  <c:v>40359</c:v>
                </c:pt>
                <c:pt idx="42">
                  <c:v>40360</c:v>
                </c:pt>
                <c:pt idx="43">
                  <c:v>40361</c:v>
                </c:pt>
                <c:pt idx="44">
                  <c:v>40364</c:v>
                </c:pt>
                <c:pt idx="45">
                  <c:v>40365</c:v>
                </c:pt>
                <c:pt idx="46">
                  <c:v>40366</c:v>
                </c:pt>
                <c:pt idx="47">
                  <c:v>40367</c:v>
                </c:pt>
                <c:pt idx="48">
                  <c:v>40368</c:v>
                </c:pt>
                <c:pt idx="49">
                  <c:v>40371</c:v>
                </c:pt>
                <c:pt idx="50">
                  <c:v>40372</c:v>
                </c:pt>
                <c:pt idx="51">
                  <c:v>40373</c:v>
                </c:pt>
                <c:pt idx="52">
                  <c:v>40374</c:v>
                </c:pt>
                <c:pt idx="53">
                  <c:v>40375</c:v>
                </c:pt>
                <c:pt idx="54">
                  <c:v>40378</c:v>
                </c:pt>
                <c:pt idx="55">
                  <c:v>40379</c:v>
                </c:pt>
                <c:pt idx="56">
                  <c:v>40380</c:v>
                </c:pt>
                <c:pt idx="57">
                  <c:v>40381</c:v>
                </c:pt>
                <c:pt idx="58">
                  <c:v>40382</c:v>
                </c:pt>
                <c:pt idx="59">
                  <c:v>40385</c:v>
                </c:pt>
                <c:pt idx="60">
                  <c:v>40386</c:v>
                </c:pt>
                <c:pt idx="61">
                  <c:v>40387</c:v>
                </c:pt>
                <c:pt idx="62">
                  <c:v>40388</c:v>
                </c:pt>
                <c:pt idx="63">
                  <c:v>40389</c:v>
                </c:pt>
                <c:pt idx="64">
                  <c:v>40392</c:v>
                </c:pt>
                <c:pt idx="65">
                  <c:v>40393</c:v>
                </c:pt>
                <c:pt idx="66">
                  <c:v>40394</c:v>
                </c:pt>
                <c:pt idx="67">
                  <c:v>40395</c:v>
                </c:pt>
                <c:pt idx="68">
                  <c:v>40396</c:v>
                </c:pt>
                <c:pt idx="69">
                  <c:v>40399</c:v>
                </c:pt>
                <c:pt idx="70">
                  <c:v>40400</c:v>
                </c:pt>
                <c:pt idx="71">
                  <c:v>40401</c:v>
                </c:pt>
                <c:pt idx="72">
                  <c:v>40402</c:v>
                </c:pt>
                <c:pt idx="73">
                  <c:v>40403</c:v>
                </c:pt>
                <c:pt idx="74">
                  <c:v>40406</c:v>
                </c:pt>
                <c:pt idx="75">
                  <c:v>40407</c:v>
                </c:pt>
                <c:pt idx="76">
                  <c:v>40408</c:v>
                </c:pt>
                <c:pt idx="77">
                  <c:v>40409</c:v>
                </c:pt>
                <c:pt idx="78">
                  <c:v>40410</c:v>
                </c:pt>
                <c:pt idx="79">
                  <c:v>40413</c:v>
                </c:pt>
                <c:pt idx="80">
                  <c:v>40414</c:v>
                </c:pt>
                <c:pt idx="81">
                  <c:v>40415</c:v>
                </c:pt>
                <c:pt idx="82">
                  <c:v>40416</c:v>
                </c:pt>
                <c:pt idx="83">
                  <c:v>40417</c:v>
                </c:pt>
                <c:pt idx="84">
                  <c:v>40420</c:v>
                </c:pt>
                <c:pt idx="85">
                  <c:v>40421</c:v>
                </c:pt>
                <c:pt idx="86">
                  <c:v>40422</c:v>
                </c:pt>
                <c:pt idx="87">
                  <c:v>40423</c:v>
                </c:pt>
                <c:pt idx="88">
                  <c:v>40424</c:v>
                </c:pt>
                <c:pt idx="89">
                  <c:v>40427</c:v>
                </c:pt>
                <c:pt idx="90">
                  <c:v>40428</c:v>
                </c:pt>
                <c:pt idx="91">
                  <c:v>40429</c:v>
                </c:pt>
                <c:pt idx="92">
                  <c:v>40430</c:v>
                </c:pt>
                <c:pt idx="93">
                  <c:v>40431</c:v>
                </c:pt>
                <c:pt idx="94">
                  <c:v>40434</c:v>
                </c:pt>
                <c:pt idx="95">
                  <c:v>40435</c:v>
                </c:pt>
                <c:pt idx="96">
                  <c:v>40436</c:v>
                </c:pt>
                <c:pt idx="97">
                  <c:v>40437</c:v>
                </c:pt>
                <c:pt idx="98">
                  <c:v>40438</c:v>
                </c:pt>
                <c:pt idx="99">
                  <c:v>40441</c:v>
                </c:pt>
                <c:pt idx="100">
                  <c:v>40442</c:v>
                </c:pt>
                <c:pt idx="101">
                  <c:v>40443</c:v>
                </c:pt>
                <c:pt idx="102">
                  <c:v>40444</c:v>
                </c:pt>
                <c:pt idx="103">
                  <c:v>40445</c:v>
                </c:pt>
                <c:pt idx="104">
                  <c:v>40448</c:v>
                </c:pt>
                <c:pt idx="105">
                  <c:v>40449</c:v>
                </c:pt>
                <c:pt idx="106">
                  <c:v>40450</c:v>
                </c:pt>
                <c:pt idx="107">
                  <c:v>40451</c:v>
                </c:pt>
                <c:pt idx="108">
                  <c:v>40452</c:v>
                </c:pt>
                <c:pt idx="109">
                  <c:v>40455</c:v>
                </c:pt>
                <c:pt idx="110">
                  <c:v>40456</c:v>
                </c:pt>
                <c:pt idx="111">
                  <c:v>40457</c:v>
                </c:pt>
                <c:pt idx="112">
                  <c:v>40458</c:v>
                </c:pt>
                <c:pt idx="113">
                  <c:v>40459</c:v>
                </c:pt>
                <c:pt idx="114">
                  <c:v>40462</c:v>
                </c:pt>
                <c:pt idx="115">
                  <c:v>40463</c:v>
                </c:pt>
                <c:pt idx="116">
                  <c:v>40464</c:v>
                </c:pt>
                <c:pt idx="117">
                  <c:v>40465</c:v>
                </c:pt>
                <c:pt idx="118">
                  <c:v>40466</c:v>
                </c:pt>
                <c:pt idx="119">
                  <c:v>40469</c:v>
                </c:pt>
                <c:pt idx="120">
                  <c:v>40470</c:v>
                </c:pt>
                <c:pt idx="121">
                  <c:v>40471</c:v>
                </c:pt>
                <c:pt idx="122">
                  <c:v>40472</c:v>
                </c:pt>
                <c:pt idx="123">
                  <c:v>40473</c:v>
                </c:pt>
                <c:pt idx="124">
                  <c:v>40476</c:v>
                </c:pt>
                <c:pt idx="125">
                  <c:v>40477</c:v>
                </c:pt>
                <c:pt idx="126">
                  <c:v>40478</c:v>
                </c:pt>
                <c:pt idx="127">
                  <c:v>40479</c:v>
                </c:pt>
                <c:pt idx="128">
                  <c:v>40480</c:v>
                </c:pt>
                <c:pt idx="129">
                  <c:v>40483</c:v>
                </c:pt>
                <c:pt idx="130">
                  <c:v>40484</c:v>
                </c:pt>
                <c:pt idx="131">
                  <c:v>40485</c:v>
                </c:pt>
                <c:pt idx="132">
                  <c:v>40486</c:v>
                </c:pt>
                <c:pt idx="133">
                  <c:v>40487</c:v>
                </c:pt>
                <c:pt idx="134">
                  <c:v>40490</c:v>
                </c:pt>
                <c:pt idx="135">
                  <c:v>40491</c:v>
                </c:pt>
                <c:pt idx="136">
                  <c:v>40492</c:v>
                </c:pt>
                <c:pt idx="137">
                  <c:v>40493</c:v>
                </c:pt>
                <c:pt idx="138">
                  <c:v>40494</c:v>
                </c:pt>
                <c:pt idx="139">
                  <c:v>40497</c:v>
                </c:pt>
                <c:pt idx="140">
                  <c:v>40498</c:v>
                </c:pt>
                <c:pt idx="141">
                  <c:v>40499</c:v>
                </c:pt>
                <c:pt idx="142">
                  <c:v>40500</c:v>
                </c:pt>
                <c:pt idx="143">
                  <c:v>40501</c:v>
                </c:pt>
                <c:pt idx="144">
                  <c:v>40504</c:v>
                </c:pt>
                <c:pt idx="145">
                  <c:v>40505</c:v>
                </c:pt>
                <c:pt idx="146">
                  <c:v>40506</c:v>
                </c:pt>
                <c:pt idx="147">
                  <c:v>40507</c:v>
                </c:pt>
                <c:pt idx="148">
                  <c:v>40508</c:v>
                </c:pt>
                <c:pt idx="149">
                  <c:v>40511</c:v>
                </c:pt>
                <c:pt idx="150">
                  <c:v>40512</c:v>
                </c:pt>
                <c:pt idx="151">
                  <c:v>40513</c:v>
                </c:pt>
                <c:pt idx="152">
                  <c:v>40514</c:v>
                </c:pt>
                <c:pt idx="153">
                  <c:v>40515</c:v>
                </c:pt>
                <c:pt idx="154">
                  <c:v>40518</c:v>
                </c:pt>
                <c:pt idx="155">
                  <c:v>40519</c:v>
                </c:pt>
                <c:pt idx="156">
                  <c:v>40520</c:v>
                </c:pt>
                <c:pt idx="157">
                  <c:v>40521</c:v>
                </c:pt>
                <c:pt idx="158">
                  <c:v>40522</c:v>
                </c:pt>
                <c:pt idx="159">
                  <c:v>40525</c:v>
                </c:pt>
                <c:pt idx="160">
                  <c:v>40526</c:v>
                </c:pt>
                <c:pt idx="161">
                  <c:v>40527</c:v>
                </c:pt>
                <c:pt idx="162">
                  <c:v>40528</c:v>
                </c:pt>
                <c:pt idx="163">
                  <c:v>40529</c:v>
                </c:pt>
                <c:pt idx="164">
                  <c:v>40532</c:v>
                </c:pt>
                <c:pt idx="165">
                  <c:v>40533</c:v>
                </c:pt>
                <c:pt idx="166">
                  <c:v>40534</c:v>
                </c:pt>
                <c:pt idx="167">
                  <c:v>40535</c:v>
                </c:pt>
                <c:pt idx="168">
                  <c:v>40536</c:v>
                </c:pt>
                <c:pt idx="169">
                  <c:v>40539</c:v>
                </c:pt>
                <c:pt idx="170">
                  <c:v>40540</c:v>
                </c:pt>
                <c:pt idx="171">
                  <c:v>40541</c:v>
                </c:pt>
                <c:pt idx="172">
                  <c:v>40542</c:v>
                </c:pt>
                <c:pt idx="173">
                  <c:v>40543</c:v>
                </c:pt>
                <c:pt idx="174">
                  <c:v>40546</c:v>
                </c:pt>
                <c:pt idx="175">
                  <c:v>40547</c:v>
                </c:pt>
                <c:pt idx="176">
                  <c:v>40548</c:v>
                </c:pt>
                <c:pt idx="177">
                  <c:v>40549</c:v>
                </c:pt>
                <c:pt idx="178">
                  <c:v>40550</c:v>
                </c:pt>
                <c:pt idx="179">
                  <c:v>40553</c:v>
                </c:pt>
                <c:pt idx="180">
                  <c:v>40554</c:v>
                </c:pt>
                <c:pt idx="181">
                  <c:v>40555</c:v>
                </c:pt>
                <c:pt idx="182">
                  <c:v>40556</c:v>
                </c:pt>
                <c:pt idx="183">
                  <c:v>40557</c:v>
                </c:pt>
                <c:pt idx="184">
                  <c:v>40560</c:v>
                </c:pt>
                <c:pt idx="185">
                  <c:v>40561</c:v>
                </c:pt>
                <c:pt idx="186">
                  <c:v>40562</c:v>
                </c:pt>
                <c:pt idx="187">
                  <c:v>40563</c:v>
                </c:pt>
                <c:pt idx="188">
                  <c:v>40564</c:v>
                </c:pt>
                <c:pt idx="189">
                  <c:v>40567</c:v>
                </c:pt>
                <c:pt idx="190">
                  <c:v>40568</c:v>
                </c:pt>
                <c:pt idx="191">
                  <c:v>40569</c:v>
                </c:pt>
                <c:pt idx="192">
                  <c:v>40570</c:v>
                </c:pt>
                <c:pt idx="193">
                  <c:v>40571</c:v>
                </c:pt>
                <c:pt idx="194">
                  <c:v>40574</c:v>
                </c:pt>
                <c:pt idx="195">
                  <c:v>40575</c:v>
                </c:pt>
                <c:pt idx="196">
                  <c:v>40576</c:v>
                </c:pt>
                <c:pt idx="197">
                  <c:v>40577</c:v>
                </c:pt>
                <c:pt idx="198">
                  <c:v>40578</c:v>
                </c:pt>
                <c:pt idx="199">
                  <c:v>40581</c:v>
                </c:pt>
                <c:pt idx="200">
                  <c:v>40582</c:v>
                </c:pt>
                <c:pt idx="201">
                  <c:v>40583</c:v>
                </c:pt>
                <c:pt idx="202">
                  <c:v>40584</c:v>
                </c:pt>
                <c:pt idx="203">
                  <c:v>40585</c:v>
                </c:pt>
                <c:pt idx="204">
                  <c:v>40588</c:v>
                </c:pt>
                <c:pt idx="205">
                  <c:v>40589</c:v>
                </c:pt>
                <c:pt idx="206">
                  <c:v>40590</c:v>
                </c:pt>
                <c:pt idx="207">
                  <c:v>40591</c:v>
                </c:pt>
                <c:pt idx="208">
                  <c:v>40592</c:v>
                </c:pt>
                <c:pt idx="209">
                  <c:v>40595</c:v>
                </c:pt>
                <c:pt idx="210">
                  <c:v>40596</c:v>
                </c:pt>
                <c:pt idx="211">
                  <c:v>40597</c:v>
                </c:pt>
                <c:pt idx="212">
                  <c:v>40598</c:v>
                </c:pt>
                <c:pt idx="213">
                  <c:v>40599</c:v>
                </c:pt>
                <c:pt idx="214">
                  <c:v>40602</c:v>
                </c:pt>
                <c:pt idx="215">
                  <c:v>40603</c:v>
                </c:pt>
                <c:pt idx="216">
                  <c:v>40604</c:v>
                </c:pt>
                <c:pt idx="217">
                  <c:v>40605</c:v>
                </c:pt>
                <c:pt idx="218">
                  <c:v>40606</c:v>
                </c:pt>
                <c:pt idx="219">
                  <c:v>40609</c:v>
                </c:pt>
                <c:pt idx="220">
                  <c:v>40610</c:v>
                </c:pt>
                <c:pt idx="221">
                  <c:v>40611</c:v>
                </c:pt>
                <c:pt idx="222">
                  <c:v>40612</c:v>
                </c:pt>
                <c:pt idx="223">
                  <c:v>40613</c:v>
                </c:pt>
                <c:pt idx="224">
                  <c:v>40616</c:v>
                </c:pt>
                <c:pt idx="225">
                  <c:v>40617</c:v>
                </c:pt>
                <c:pt idx="226">
                  <c:v>40618</c:v>
                </c:pt>
                <c:pt idx="227">
                  <c:v>40619</c:v>
                </c:pt>
                <c:pt idx="228">
                  <c:v>40620</c:v>
                </c:pt>
                <c:pt idx="229">
                  <c:v>40623</c:v>
                </c:pt>
                <c:pt idx="230">
                  <c:v>40624</c:v>
                </c:pt>
                <c:pt idx="231">
                  <c:v>40625</c:v>
                </c:pt>
                <c:pt idx="232">
                  <c:v>40626</c:v>
                </c:pt>
                <c:pt idx="233">
                  <c:v>40627</c:v>
                </c:pt>
                <c:pt idx="234">
                  <c:v>40630</c:v>
                </c:pt>
                <c:pt idx="235">
                  <c:v>40631</c:v>
                </c:pt>
                <c:pt idx="236">
                  <c:v>40632</c:v>
                </c:pt>
                <c:pt idx="237">
                  <c:v>40633</c:v>
                </c:pt>
                <c:pt idx="238">
                  <c:v>40634</c:v>
                </c:pt>
                <c:pt idx="239">
                  <c:v>40637</c:v>
                </c:pt>
                <c:pt idx="240">
                  <c:v>40638</c:v>
                </c:pt>
                <c:pt idx="241">
                  <c:v>40639</c:v>
                </c:pt>
                <c:pt idx="242">
                  <c:v>40640</c:v>
                </c:pt>
                <c:pt idx="243">
                  <c:v>40641</c:v>
                </c:pt>
                <c:pt idx="244">
                  <c:v>40644</c:v>
                </c:pt>
                <c:pt idx="245">
                  <c:v>40645</c:v>
                </c:pt>
                <c:pt idx="246">
                  <c:v>40646</c:v>
                </c:pt>
                <c:pt idx="247">
                  <c:v>40647</c:v>
                </c:pt>
                <c:pt idx="248">
                  <c:v>40648</c:v>
                </c:pt>
                <c:pt idx="249">
                  <c:v>40651</c:v>
                </c:pt>
                <c:pt idx="250">
                  <c:v>40652</c:v>
                </c:pt>
                <c:pt idx="251">
                  <c:v>40653</c:v>
                </c:pt>
                <c:pt idx="252">
                  <c:v>40654</c:v>
                </c:pt>
                <c:pt idx="253">
                  <c:v>40655</c:v>
                </c:pt>
                <c:pt idx="254">
                  <c:v>40658</c:v>
                </c:pt>
                <c:pt idx="255">
                  <c:v>40659</c:v>
                </c:pt>
                <c:pt idx="256">
                  <c:v>40660</c:v>
                </c:pt>
                <c:pt idx="257">
                  <c:v>40661</c:v>
                </c:pt>
                <c:pt idx="258">
                  <c:v>40662</c:v>
                </c:pt>
                <c:pt idx="259">
                  <c:v>40665</c:v>
                </c:pt>
                <c:pt idx="260">
                  <c:v>40666</c:v>
                </c:pt>
                <c:pt idx="261">
                  <c:v>40667</c:v>
                </c:pt>
                <c:pt idx="262">
                  <c:v>40668</c:v>
                </c:pt>
                <c:pt idx="263">
                  <c:v>40669</c:v>
                </c:pt>
                <c:pt idx="264">
                  <c:v>40672</c:v>
                </c:pt>
                <c:pt idx="265">
                  <c:v>40673</c:v>
                </c:pt>
                <c:pt idx="266">
                  <c:v>40674</c:v>
                </c:pt>
                <c:pt idx="267">
                  <c:v>40675</c:v>
                </c:pt>
                <c:pt idx="268">
                  <c:v>40676</c:v>
                </c:pt>
                <c:pt idx="269">
                  <c:v>40679</c:v>
                </c:pt>
                <c:pt idx="270">
                  <c:v>40680</c:v>
                </c:pt>
                <c:pt idx="271">
                  <c:v>40681</c:v>
                </c:pt>
                <c:pt idx="272">
                  <c:v>40682</c:v>
                </c:pt>
                <c:pt idx="273">
                  <c:v>40683</c:v>
                </c:pt>
                <c:pt idx="274">
                  <c:v>40686</c:v>
                </c:pt>
                <c:pt idx="275">
                  <c:v>40687</c:v>
                </c:pt>
                <c:pt idx="276">
                  <c:v>40688</c:v>
                </c:pt>
                <c:pt idx="277">
                  <c:v>40689</c:v>
                </c:pt>
                <c:pt idx="278">
                  <c:v>40690</c:v>
                </c:pt>
                <c:pt idx="279">
                  <c:v>40693</c:v>
                </c:pt>
                <c:pt idx="280">
                  <c:v>40694</c:v>
                </c:pt>
                <c:pt idx="281">
                  <c:v>40695</c:v>
                </c:pt>
                <c:pt idx="282">
                  <c:v>40696</c:v>
                </c:pt>
                <c:pt idx="283">
                  <c:v>40697</c:v>
                </c:pt>
                <c:pt idx="284">
                  <c:v>40700</c:v>
                </c:pt>
                <c:pt idx="285">
                  <c:v>40701</c:v>
                </c:pt>
                <c:pt idx="286">
                  <c:v>40702</c:v>
                </c:pt>
                <c:pt idx="287">
                  <c:v>40703</c:v>
                </c:pt>
                <c:pt idx="288">
                  <c:v>40704</c:v>
                </c:pt>
                <c:pt idx="289">
                  <c:v>40707</c:v>
                </c:pt>
                <c:pt idx="290">
                  <c:v>40708</c:v>
                </c:pt>
                <c:pt idx="291">
                  <c:v>40709</c:v>
                </c:pt>
                <c:pt idx="292">
                  <c:v>40710</c:v>
                </c:pt>
                <c:pt idx="293">
                  <c:v>40711</c:v>
                </c:pt>
                <c:pt idx="294">
                  <c:v>40714</c:v>
                </c:pt>
                <c:pt idx="295">
                  <c:v>40715</c:v>
                </c:pt>
                <c:pt idx="296">
                  <c:v>40716</c:v>
                </c:pt>
                <c:pt idx="297">
                  <c:v>40717</c:v>
                </c:pt>
                <c:pt idx="298">
                  <c:v>40718</c:v>
                </c:pt>
                <c:pt idx="299">
                  <c:v>40721</c:v>
                </c:pt>
                <c:pt idx="300">
                  <c:v>40722</c:v>
                </c:pt>
                <c:pt idx="301">
                  <c:v>40723</c:v>
                </c:pt>
                <c:pt idx="302">
                  <c:v>40724</c:v>
                </c:pt>
                <c:pt idx="303">
                  <c:v>40725</c:v>
                </c:pt>
                <c:pt idx="304">
                  <c:v>40728</c:v>
                </c:pt>
                <c:pt idx="305">
                  <c:v>40729</c:v>
                </c:pt>
                <c:pt idx="306">
                  <c:v>40730</c:v>
                </c:pt>
                <c:pt idx="307">
                  <c:v>40731</c:v>
                </c:pt>
                <c:pt idx="308">
                  <c:v>40732</c:v>
                </c:pt>
                <c:pt idx="309">
                  <c:v>40735</c:v>
                </c:pt>
                <c:pt idx="310">
                  <c:v>40736</c:v>
                </c:pt>
                <c:pt idx="311">
                  <c:v>40737</c:v>
                </c:pt>
                <c:pt idx="312">
                  <c:v>40738</c:v>
                </c:pt>
                <c:pt idx="313">
                  <c:v>40739</c:v>
                </c:pt>
                <c:pt idx="314">
                  <c:v>40742</c:v>
                </c:pt>
                <c:pt idx="315">
                  <c:v>40743</c:v>
                </c:pt>
                <c:pt idx="316">
                  <c:v>40744</c:v>
                </c:pt>
                <c:pt idx="317">
                  <c:v>40745</c:v>
                </c:pt>
                <c:pt idx="318">
                  <c:v>40746</c:v>
                </c:pt>
                <c:pt idx="319">
                  <c:v>40749</c:v>
                </c:pt>
                <c:pt idx="320">
                  <c:v>40750</c:v>
                </c:pt>
                <c:pt idx="321">
                  <c:v>40751</c:v>
                </c:pt>
                <c:pt idx="322">
                  <c:v>40752</c:v>
                </c:pt>
                <c:pt idx="323">
                  <c:v>40753</c:v>
                </c:pt>
                <c:pt idx="324">
                  <c:v>40756</c:v>
                </c:pt>
                <c:pt idx="325">
                  <c:v>40757</c:v>
                </c:pt>
                <c:pt idx="326">
                  <c:v>40758</c:v>
                </c:pt>
                <c:pt idx="327">
                  <c:v>40759</c:v>
                </c:pt>
                <c:pt idx="328">
                  <c:v>40760</c:v>
                </c:pt>
                <c:pt idx="329">
                  <c:v>40763</c:v>
                </c:pt>
                <c:pt idx="330">
                  <c:v>40764</c:v>
                </c:pt>
                <c:pt idx="331">
                  <c:v>40765</c:v>
                </c:pt>
                <c:pt idx="332">
                  <c:v>40766</c:v>
                </c:pt>
                <c:pt idx="333">
                  <c:v>40767</c:v>
                </c:pt>
                <c:pt idx="334">
                  <c:v>40770</c:v>
                </c:pt>
                <c:pt idx="335">
                  <c:v>40771</c:v>
                </c:pt>
                <c:pt idx="336">
                  <c:v>40772</c:v>
                </c:pt>
                <c:pt idx="337">
                  <c:v>40773</c:v>
                </c:pt>
                <c:pt idx="338">
                  <c:v>40774</c:v>
                </c:pt>
                <c:pt idx="339">
                  <c:v>40777</c:v>
                </c:pt>
                <c:pt idx="340">
                  <c:v>40778</c:v>
                </c:pt>
                <c:pt idx="341">
                  <c:v>40779</c:v>
                </c:pt>
                <c:pt idx="342">
                  <c:v>40780</c:v>
                </c:pt>
                <c:pt idx="343">
                  <c:v>40781</c:v>
                </c:pt>
                <c:pt idx="344">
                  <c:v>40784</c:v>
                </c:pt>
                <c:pt idx="345">
                  <c:v>40785</c:v>
                </c:pt>
                <c:pt idx="346">
                  <c:v>40786</c:v>
                </c:pt>
                <c:pt idx="347">
                  <c:v>40787</c:v>
                </c:pt>
                <c:pt idx="348">
                  <c:v>40788</c:v>
                </c:pt>
                <c:pt idx="349">
                  <c:v>40791</c:v>
                </c:pt>
                <c:pt idx="350">
                  <c:v>40792</c:v>
                </c:pt>
                <c:pt idx="351">
                  <c:v>40793</c:v>
                </c:pt>
                <c:pt idx="352">
                  <c:v>40794</c:v>
                </c:pt>
                <c:pt idx="353">
                  <c:v>40795</c:v>
                </c:pt>
                <c:pt idx="354">
                  <c:v>40798</c:v>
                </c:pt>
                <c:pt idx="355">
                  <c:v>40799</c:v>
                </c:pt>
                <c:pt idx="356">
                  <c:v>40800</c:v>
                </c:pt>
                <c:pt idx="357">
                  <c:v>40801</c:v>
                </c:pt>
                <c:pt idx="358">
                  <c:v>40802</c:v>
                </c:pt>
                <c:pt idx="359">
                  <c:v>40805</c:v>
                </c:pt>
                <c:pt idx="360">
                  <c:v>40806</c:v>
                </c:pt>
                <c:pt idx="361">
                  <c:v>40807</c:v>
                </c:pt>
                <c:pt idx="362">
                  <c:v>40808</c:v>
                </c:pt>
                <c:pt idx="363">
                  <c:v>40809</c:v>
                </c:pt>
                <c:pt idx="364">
                  <c:v>40812</c:v>
                </c:pt>
                <c:pt idx="365">
                  <c:v>40813</c:v>
                </c:pt>
                <c:pt idx="366">
                  <c:v>40814</c:v>
                </c:pt>
                <c:pt idx="367">
                  <c:v>40815</c:v>
                </c:pt>
                <c:pt idx="368">
                  <c:v>40816</c:v>
                </c:pt>
                <c:pt idx="369">
                  <c:v>40819</c:v>
                </c:pt>
                <c:pt idx="370">
                  <c:v>40820</c:v>
                </c:pt>
                <c:pt idx="371">
                  <c:v>40821</c:v>
                </c:pt>
                <c:pt idx="372">
                  <c:v>40822</c:v>
                </c:pt>
                <c:pt idx="373">
                  <c:v>40823</c:v>
                </c:pt>
                <c:pt idx="374">
                  <c:v>40826</c:v>
                </c:pt>
                <c:pt idx="375">
                  <c:v>40827</c:v>
                </c:pt>
                <c:pt idx="376">
                  <c:v>40828</c:v>
                </c:pt>
                <c:pt idx="377">
                  <c:v>40829</c:v>
                </c:pt>
                <c:pt idx="378">
                  <c:v>40830</c:v>
                </c:pt>
                <c:pt idx="379">
                  <c:v>40833</c:v>
                </c:pt>
                <c:pt idx="380">
                  <c:v>40834</c:v>
                </c:pt>
                <c:pt idx="381">
                  <c:v>40835</c:v>
                </c:pt>
                <c:pt idx="382">
                  <c:v>40836</c:v>
                </c:pt>
                <c:pt idx="383">
                  <c:v>40837</c:v>
                </c:pt>
                <c:pt idx="384">
                  <c:v>40840</c:v>
                </c:pt>
                <c:pt idx="385">
                  <c:v>40841</c:v>
                </c:pt>
                <c:pt idx="386">
                  <c:v>40842</c:v>
                </c:pt>
                <c:pt idx="387">
                  <c:v>40843</c:v>
                </c:pt>
                <c:pt idx="388">
                  <c:v>40844</c:v>
                </c:pt>
                <c:pt idx="389">
                  <c:v>40847</c:v>
                </c:pt>
                <c:pt idx="390">
                  <c:v>40848</c:v>
                </c:pt>
                <c:pt idx="391">
                  <c:v>40849</c:v>
                </c:pt>
                <c:pt idx="392">
                  <c:v>40850</c:v>
                </c:pt>
                <c:pt idx="393">
                  <c:v>40851</c:v>
                </c:pt>
                <c:pt idx="394">
                  <c:v>40854</c:v>
                </c:pt>
                <c:pt idx="395">
                  <c:v>40855</c:v>
                </c:pt>
                <c:pt idx="396">
                  <c:v>40856</c:v>
                </c:pt>
                <c:pt idx="397">
                  <c:v>40857</c:v>
                </c:pt>
                <c:pt idx="398">
                  <c:v>40858</c:v>
                </c:pt>
                <c:pt idx="399">
                  <c:v>40861</c:v>
                </c:pt>
                <c:pt idx="400">
                  <c:v>40862</c:v>
                </c:pt>
                <c:pt idx="401">
                  <c:v>40863</c:v>
                </c:pt>
                <c:pt idx="402">
                  <c:v>40864</c:v>
                </c:pt>
                <c:pt idx="403">
                  <c:v>40865</c:v>
                </c:pt>
                <c:pt idx="404">
                  <c:v>40868</c:v>
                </c:pt>
                <c:pt idx="405">
                  <c:v>40869</c:v>
                </c:pt>
                <c:pt idx="406">
                  <c:v>40870</c:v>
                </c:pt>
                <c:pt idx="407">
                  <c:v>40871</c:v>
                </c:pt>
                <c:pt idx="408">
                  <c:v>40872</c:v>
                </c:pt>
                <c:pt idx="409">
                  <c:v>40875</c:v>
                </c:pt>
                <c:pt idx="410">
                  <c:v>40876</c:v>
                </c:pt>
                <c:pt idx="411">
                  <c:v>40877</c:v>
                </c:pt>
                <c:pt idx="412">
                  <c:v>40878</c:v>
                </c:pt>
                <c:pt idx="413">
                  <c:v>40879</c:v>
                </c:pt>
                <c:pt idx="414">
                  <c:v>40882</c:v>
                </c:pt>
                <c:pt idx="415">
                  <c:v>40883</c:v>
                </c:pt>
                <c:pt idx="416">
                  <c:v>40884</c:v>
                </c:pt>
                <c:pt idx="417">
                  <c:v>40885</c:v>
                </c:pt>
                <c:pt idx="418">
                  <c:v>40886</c:v>
                </c:pt>
                <c:pt idx="419">
                  <c:v>40889</c:v>
                </c:pt>
                <c:pt idx="420">
                  <c:v>40890</c:v>
                </c:pt>
                <c:pt idx="421">
                  <c:v>40891</c:v>
                </c:pt>
                <c:pt idx="422">
                  <c:v>40892</c:v>
                </c:pt>
                <c:pt idx="423">
                  <c:v>40893</c:v>
                </c:pt>
                <c:pt idx="424">
                  <c:v>40896</c:v>
                </c:pt>
                <c:pt idx="425">
                  <c:v>40897</c:v>
                </c:pt>
                <c:pt idx="426">
                  <c:v>40898</c:v>
                </c:pt>
                <c:pt idx="427">
                  <c:v>40899</c:v>
                </c:pt>
                <c:pt idx="428">
                  <c:v>40900</c:v>
                </c:pt>
                <c:pt idx="429">
                  <c:v>40903</c:v>
                </c:pt>
                <c:pt idx="430">
                  <c:v>40904</c:v>
                </c:pt>
                <c:pt idx="431">
                  <c:v>40905</c:v>
                </c:pt>
                <c:pt idx="432">
                  <c:v>40906</c:v>
                </c:pt>
                <c:pt idx="433">
                  <c:v>40907</c:v>
                </c:pt>
                <c:pt idx="434">
                  <c:v>40910</c:v>
                </c:pt>
                <c:pt idx="435">
                  <c:v>40911</c:v>
                </c:pt>
                <c:pt idx="436">
                  <c:v>40912</c:v>
                </c:pt>
                <c:pt idx="437">
                  <c:v>40913</c:v>
                </c:pt>
                <c:pt idx="438">
                  <c:v>40914</c:v>
                </c:pt>
                <c:pt idx="439">
                  <c:v>40917</c:v>
                </c:pt>
                <c:pt idx="440">
                  <c:v>40918</c:v>
                </c:pt>
                <c:pt idx="441">
                  <c:v>40919</c:v>
                </c:pt>
                <c:pt idx="442">
                  <c:v>40920</c:v>
                </c:pt>
                <c:pt idx="443">
                  <c:v>40921</c:v>
                </c:pt>
                <c:pt idx="444">
                  <c:v>40924</c:v>
                </c:pt>
                <c:pt idx="445">
                  <c:v>40925</c:v>
                </c:pt>
                <c:pt idx="446">
                  <c:v>40926</c:v>
                </c:pt>
                <c:pt idx="447">
                  <c:v>40927</c:v>
                </c:pt>
                <c:pt idx="448">
                  <c:v>40928</c:v>
                </c:pt>
                <c:pt idx="449">
                  <c:v>40931</c:v>
                </c:pt>
                <c:pt idx="450">
                  <c:v>40932</c:v>
                </c:pt>
                <c:pt idx="451">
                  <c:v>40933</c:v>
                </c:pt>
                <c:pt idx="452">
                  <c:v>40934</c:v>
                </c:pt>
                <c:pt idx="453">
                  <c:v>40935</c:v>
                </c:pt>
                <c:pt idx="454">
                  <c:v>40938</c:v>
                </c:pt>
                <c:pt idx="455">
                  <c:v>40939</c:v>
                </c:pt>
                <c:pt idx="456">
                  <c:v>40940</c:v>
                </c:pt>
                <c:pt idx="457">
                  <c:v>40941</c:v>
                </c:pt>
                <c:pt idx="458">
                  <c:v>40942</c:v>
                </c:pt>
                <c:pt idx="459">
                  <c:v>40945</c:v>
                </c:pt>
                <c:pt idx="460">
                  <c:v>40946</c:v>
                </c:pt>
                <c:pt idx="461">
                  <c:v>40947</c:v>
                </c:pt>
                <c:pt idx="462">
                  <c:v>40948</c:v>
                </c:pt>
                <c:pt idx="463">
                  <c:v>40949</c:v>
                </c:pt>
                <c:pt idx="464">
                  <c:v>40952</c:v>
                </c:pt>
                <c:pt idx="465">
                  <c:v>40953</c:v>
                </c:pt>
                <c:pt idx="466">
                  <c:v>40954</c:v>
                </c:pt>
                <c:pt idx="467">
                  <c:v>40955</c:v>
                </c:pt>
                <c:pt idx="468">
                  <c:v>40956</c:v>
                </c:pt>
                <c:pt idx="469">
                  <c:v>40961</c:v>
                </c:pt>
                <c:pt idx="470">
                  <c:v>40962</c:v>
                </c:pt>
                <c:pt idx="471">
                  <c:v>40963</c:v>
                </c:pt>
                <c:pt idx="472">
                  <c:v>40966</c:v>
                </c:pt>
                <c:pt idx="473">
                  <c:v>40967</c:v>
                </c:pt>
                <c:pt idx="474">
                  <c:v>40968</c:v>
                </c:pt>
                <c:pt idx="475">
                  <c:v>40969</c:v>
                </c:pt>
                <c:pt idx="476">
                  <c:v>40970</c:v>
                </c:pt>
                <c:pt idx="477">
                  <c:v>40973</c:v>
                </c:pt>
                <c:pt idx="478">
                  <c:v>40974</c:v>
                </c:pt>
                <c:pt idx="479">
                  <c:v>40975</c:v>
                </c:pt>
                <c:pt idx="480">
                  <c:v>40976</c:v>
                </c:pt>
                <c:pt idx="481">
                  <c:v>40977</c:v>
                </c:pt>
                <c:pt idx="482">
                  <c:v>40980</c:v>
                </c:pt>
                <c:pt idx="483">
                  <c:v>40981</c:v>
                </c:pt>
                <c:pt idx="484">
                  <c:v>40982</c:v>
                </c:pt>
                <c:pt idx="485">
                  <c:v>40983</c:v>
                </c:pt>
                <c:pt idx="486">
                  <c:v>40984</c:v>
                </c:pt>
                <c:pt idx="487">
                  <c:v>40987</c:v>
                </c:pt>
                <c:pt idx="488">
                  <c:v>40988</c:v>
                </c:pt>
                <c:pt idx="489">
                  <c:v>40989</c:v>
                </c:pt>
                <c:pt idx="490">
                  <c:v>40990</c:v>
                </c:pt>
                <c:pt idx="491">
                  <c:v>40991</c:v>
                </c:pt>
                <c:pt idx="492">
                  <c:v>40994</c:v>
                </c:pt>
                <c:pt idx="493">
                  <c:v>40995</c:v>
                </c:pt>
                <c:pt idx="494">
                  <c:v>40996</c:v>
                </c:pt>
                <c:pt idx="495">
                  <c:v>40997</c:v>
                </c:pt>
                <c:pt idx="496">
                  <c:v>40998</c:v>
                </c:pt>
                <c:pt idx="497">
                  <c:v>41001</c:v>
                </c:pt>
                <c:pt idx="498">
                  <c:v>41002</c:v>
                </c:pt>
                <c:pt idx="499">
                  <c:v>41003</c:v>
                </c:pt>
                <c:pt idx="500">
                  <c:v>41004</c:v>
                </c:pt>
                <c:pt idx="501">
                  <c:v>41008</c:v>
                </c:pt>
                <c:pt idx="502">
                  <c:v>41009</c:v>
                </c:pt>
                <c:pt idx="503">
                  <c:v>41010</c:v>
                </c:pt>
                <c:pt idx="504">
                  <c:v>41011</c:v>
                </c:pt>
                <c:pt idx="505">
                  <c:v>41012</c:v>
                </c:pt>
                <c:pt idx="506">
                  <c:v>41015</c:v>
                </c:pt>
                <c:pt idx="507">
                  <c:v>41016</c:v>
                </c:pt>
                <c:pt idx="508">
                  <c:v>41017</c:v>
                </c:pt>
                <c:pt idx="509">
                  <c:v>41018</c:v>
                </c:pt>
                <c:pt idx="510">
                  <c:v>41019</c:v>
                </c:pt>
                <c:pt idx="511">
                  <c:v>41022</c:v>
                </c:pt>
                <c:pt idx="512">
                  <c:v>41023</c:v>
                </c:pt>
                <c:pt idx="513">
                  <c:v>41024</c:v>
                </c:pt>
                <c:pt idx="514">
                  <c:v>41025</c:v>
                </c:pt>
                <c:pt idx="515">
                  <c:v>41026</c:v>
                </c:pt>
                <c:pt idx="516">
                  <c:v>41029</c:v>
                </c:pt>
                <c:pt idx="517">
                  <c:v>41031</c:v>
                </c:pt>
                <c:pt idx="518">
                  <c:v>41032</c:v>
                </c:pt>
                <c:pt idx="519">
                  <c:v>41033</c:v>
                </c:pt>
                <c:pt idx="520">
                  <c:v>41036</c:v>
                </c:pt>
                <c:pt idx="521">
                  <c:v>41037</c:v>
                </c:pt>
                <c:pt idx="522">
                  <c:v>41038</c:v>
                </c:pt>
                <c:pt idx="523">
                  <c:v>41039</c:v>
                </c:pt>
                <c:pt idx="524">
                  <c:v>41040</c:v>
                </c:pt>
                <c:pt idx="525">
                  <c:v>41043</c:v>
                </c:pt>
                <c:pt idx="526">
                  <c:v>41044</c:v>
                </c:pt>
                <c:pt idx="527">
                  <c:v>41045</c:v>
                </c:pt>
                <c:pt idx="528">
                  <c:v>41046</c:v>
                </c:pt>
                <c:pt idx="529">
                  <c:v>41047</c:v>
                </c:pt>
                <c:pt idx="530">
                  <c:v>41050</c:v>
                </c:pt>
                <c:pt idx="531">
                  <c:v>41051</c:v>
                </c:pt>
                <c:pt idx="532">
                  <c:v>41052</c:v>
                </c:pt>
                <c:pt idx="533">
                  <c:v>41053</c:v>
                </c:pt>
                <c:pt idx="534">
                  <c:v>41054</c:v>
                </c:pt>
                <c:pt idx="535">
                  <c:v>41057</c:v>
                </c:pt>
                <c:pt idx="536">
                  <c:v>41058</c:v>
                </c:pt>
                <c:pt idx="537">
                  <c:v>41059</c:v>
                </c:pt>
                <c:pt idx="538">
                  <c:v>41060</c:v>
                </c:pt>
                <c:pt idx="539">
                  <c:v>41061</c:v>
                </c:pt>
                <c:pt idx="540">
                  <c:v>41064</c:v>
                </c:pt>
                <c:pt idx="541">
                  <c:v>41065</c:v>
                </c:pt>
                <c:pt idx="542">
                  <c:v>41066</c:v>
                </c:pt>
                <c:pt idx="543">
                  <c:v>41068</c:v>
                </c:pt>
                <c:pt idx="544">
                  <c:v>41071</c:v>
                </c:pt>
                <c:pt idx="545">
                  <c:v>41072</c:v>
                </c:pt>
                <c:pt idx="546">
                  <c:v>41073</c:v>
                </c:pt>
                <c:pt idx="547">
                  <c:v>41074</c:v>
                </c:pt>
                <c:pt idx="548">
                  <c:v>41075</c:v>
                </c:pt>
                <c:pt idx="549">
                  <c:v>41078</c:v>
                </c:pt>
                <c:pt idx="550">
                  <c:v>41079</c:v>
                </c:pt>
                <c:pt idx="551">
                  <c:v>41080</c:v>
                </c:pt>
                <c:pt idx="552">
                  <c:v>41081</c:v>
                </c:pt>
                <c:pt idx="553">
                  <c:v>41082</c:v>
                </c:pt>
                <c:pt idx="554">
                  <c:v>41085</c:v>
                </c:pt>
                <c:pt idx="555">
                  <c:v>41086</c:v>
                </c:pt>
                <c:pt idx="556">
                  <c:v>41087</c:v>
                </c:pt>
                <c:pt idx="557">
                  <c:v>41088</c:v>
                </c:pt>
                <c:pt idx="558">
                  <c:v>41089</c:v>
                </c:pt>
                <c:pt idx="559">
                  <c:v>41092</c:v>
                </c:pt>
                <c:pt idx="560">
                  <c:v>41093</c:v>
                </c:pt>
                <c:pt idx="561">
                  <c:v>41094</c:v>
                </c:pt>
                <c:pt idx="562">
                  <c:v>41095</c:v>
                </c:pt>
                <c:pt idx="563">
                  <c:v>41096</c:v>
                </c:pt>
                <c:pt idx="564">
                  <c:v>41099</c:v>
                </c:pt>
                <c:pt idx="565">
                  <c:v>41100</c:v>
                </c:pt>
                <c:pt idx="566">
                  <c:v>41101</c:v>
                </c:pt>
                <c:pt idx="567">
                  <c:v>41102</c:v>
                </c:pt>
                <c:pt idx="568">
                  <c:v>41103</c:v>
                </c:pt>
                <c:pt idx="569">
                  <c:v>41106</c:v>
                </c:pt>
                <c:pt idx="570">
                  <c:v>41107</c:v>
                </c:pt>
                <c:pt idx="571">
                  <c:v>41108</c:v>
                </c:pt>
                <c:pt idx="572">
                  <c:v>41109</c:v>
                </c:pt>
                <c:pt idx="573">
                  <c:v>41110</c:v>
                </c:pt>
                <c:pt idx="574">
                  <c:v>41113</c:v>
                </c:pt>
                <c:pt idx="575">
                  <c:v>41114</c:v>
                </c:pt>
                <c:pt idx="576">
                  <c:v>41115</c:v>
                </c:pt>
                <c:pt idx="577">
                  <c:v>41116</c:v>
                </c:pt>
                <c:pt idx="578">
                  <c:v>41117</c:v>
                </c:pt>
                <c:pt idx="579">
                  <c:v>41120</c:v>
                </c:pt>
                <c:pt idx="580">
                  <c:v>41121</c:v>
                </c:pt>
                <c:pt idx="581">
                  <c:v>41122</c:v>
                </c:pt>
                <c:pt idx="582">
                  <c:v>41123</c:v>
                </c:pt>
                <c:pt idx="583">
                  <c:v>41124</c:v>
                </c:pt>
                <c:pt idx="584">
                  <c:v>41127</c:v>
                </c:pt>
                <c:pt idx="585">
                  <c:v>41128</c:v>
                </c:pt>
                <c:pt idx="586">
                  <c:v>41129</c:v>
                </c:pt>
                <c:pt idx="587">
                  <c:v>41130</c:v>
                </c:pt>
                <c:pt idx="588">
                  <c:v>41131</c:v>
                </c:pt>
                <c:pt idx="589">
                  <c:v>41134</c:v>
                </c:pt>
                <c:pt idx="590">
                  <c:v>41135</c:v>
                </c:pt>
                <c:pt idx="591">
                  <c:v>41136</c:v>
                </c:pt>
                <c:pt idx="592">
                  <c:v>41137</c:v>
                </c:pt>
                <c:pt idx="593">
                  <c:v>41138</c:v>
                </c:pt>
                <c:pt idx="594">
                  <c:v>41141</c:v>
                </c:pt>
                <c:pt idx="595">
                  <c:v>41142</c:v>
                </c:pt>
                <c:pt idx="596">
                  <c:v>41143</c:v>
                </c:pt>
                <c:pt idx="597">
                  <c:v>41144</c:v>
                </c:pt>
                <c:pt idx="598">
                  <c:v>41145</c:v>
                </c:pt>
                <c:pt idx="599">
                  <c:v>41148</c:v>
                </c:pt>
                <c:pt idx="600">
                  <c:v>41149</c:v>
                </c:pt>
                <c:pt idx="601">
                  <c:v>41150</c:v>
                </c:pt>
                <c:pt idx="602">
                  <c:v>41151</c:v>
                </c:pt>
                <c:pt idx="603">
                  <c:v>41152</c:v>
                </c:pt>
                <c:pt idx="604">
                  <c:v>41155</c:v>
                </c:pt>
                <c:pt idx="605">
                  <c:v>41156</c:v>
                </c:pt>
                <c:pt idx="606">
                  <c:v>41157</c:v>
                </c:pt>
                <c:pt idx="607">
                  <c:v>41158</c:v>
                </c:pt>
                <c:pt idx="608">
                  <c:v>41162</c:v>
                </c:pt>
                <c:pt idx="609">
                  <c:v>41163</c:v>
                </c:pt>
                <c:pt idx="610">
                  <c:v>41164</c:v>
                </c:pt>
                <c:pt idx="611">
                  <c:v>41165</c:v>
                </c:pt>
                <c:pt idx="612">
                  <c:v>41166</c:v>
                </c:pt>
                <c:pt idx="613">
                  <c:v>41169</c:v>
                </c:pt>
                <c:pt idx="614">
                  <c:v>41170</c:v>
                </c:pt>
                <c:pt idx="615">
                  <c:v>41171</c:v>
                </c:pt>
                <c:pt idx="616">
                  <c:v>41172</c:v>
                </c:pt>
                <c:pt idx="617">
                  <c:v>41173</c:v>
                </c:pt>
                <c:pt idx="618">
                  <c:v>41176</c:v>
                </c:pt>
                <c:pt idx="619">
                  <c:v>41177</c:v>
                </c:pt>
                <c:pt idx="620">
                  <c:v>41178</c:v>
                </c:pt>
                <c:pt idx="621">
                  <c:v>41179</c:v>
                </c:pt>
                <c:pt idx="622">
                  <c:v>41180</c:v>
                </c:pt>
                <c:pt idx="623">
                  <c:v>41183</c:v>
                </c:pt>
                <c:pt idx="624">
                  <c:v>41184</c:v>
                </c:pt>
                <c:pt idx="625">
                  <c:v>41185</c:v>
                </c:pt>
                <c:pt idx="626">
                  <c:v>41186</c:v>
                </c:pt>
                <c:pt idx="627">
                  <c:v>41187</c:v>
                </c:pt>
                <c:pt idx="628">
                  <c:v>41190</c:v>
                </c:pt>
                <c:pt idx="629">
                  <c:v>41191</c:v>
                </c:pt>
                <c:pt idx="630">
                  <c:v>41192</c:v>
                </c:pt>
                <c:pt idx="631">
                  <c:v>41193</c:v>
                </c:pt>
                <c:pt idx="632">
                  <c:v>41197</c:v>
                </c:pt>
                <c:pt idx="633">
                  <c:v>41198</c:v>
                </c:pt>
                <c:pt idx="634">
                  <c:v>41199</c:v>
                </c:pt>
                <c:pt idx="635">
                  <c:v>41200</c:v>
                </c:pt>
                <c:pt idx="636">
                  <c:v>41201</c:v>
                </c:pt>
                <c:pt idx="637">
                  <c:v>41204</c:v>
                </c:pt>
                <c:pt idx="638">
                  <c:v>41205</c:v>
                </c:pt>
                <c:pt idx="639">
                  <c:v>41206</c:v>
                </c:pt>
                <c:pt idx="640">
                  <c:v>41207</c:v>
                </c:pt>
                <c:pt idx="641">
                  <c:v>41208</c:v>
                </c:pt>
                <c:pt idx="642">
                  <c:v>41211</c:v>
                </c:pt>
                <c:pt idx="643">
                  <c:v>41212</c:v>
                </c:pt>
                <c:pt idx="644">
                  <c:v>41213</c:v>
                </c:pt>
                <c:pt idx="645">
                  <c:v>41214</c:v>
                </c:pt>
                <c:pt idx="646">
                  <c:v>41218</c:v>
                </c:pt>
                <c:pt idx="647">
                  <c:v>41219</c:v>
                </c:pt>
                <c:pt idx="648">
                  <c:v>41220</c:v>
                </c:pt>
                <c:pt idx="649">
                  <c:v>41221</c:v>
                </c:pt>
                <c:pt idx="650">
                  <c:v>41222</c:v>
                </c:pt>
                <c:pt idx="651">
                  <c:v>41225</c:v>
                </c:pt>
                <c:pt idx="652">
                  <c:v>41226</c:v>
                </c:pt>
                <c:pt idx="653">
                  <c:v>41227</c:v>
                </c:pt>
                <c:pt idx="654">
                  <c:v>41229</c:v>
                </c:pt>
                <c:pt idx="655">
                  <c:v>41232</c:v>
                </c:pt>
                <c:pt idx="656">
                  <c:v>41233</c:v>
                </c:pt>
                <c:pt idx="657">
                  <c:v>41234</c:v>
                </c:pt>
                <c:pt idx="658">
                  <c:v>41235</c:v>
                </c:pt>
                <c:pt idx="659">
                  <c:v>41236</c:v>
                </c:pt>
                <c:pt idx="660">
                  <c:v>41239</c:v>
                </c:pt>
                <c:pt idx="661">
                  <c:v>41240</c:v>
                </c:pt>
                <c:pt idx="662">
                  <c:v>41241</c:v>
                </c:pt>
                <c:pt idx="663">
                  <c:v>41242</c:v>
                </c:pt>
                <c:pt idx="664">
                  <c:v>41243</c:v>
                </c:pt>
                <c:pt idx="665">
                  <c:v>41246</c:v>
                </c:pt>
                <c:pt idx="666">
                  <c:v>41247</c:v>
                </c:pt>
                <c:pt idx="667">
                  <c:v>41248</c:v>
                </c:pt>
                <c:pt idx="668">
                  <c:v>41249</c:v>
                </c:pt>
                <c:pt idx="669">
                  <c:v>41250</c:v>
                </c:pt>
                <c:pt idx="670">
                  <c:v>41253</c:v>
                </c:pt>
                <c:pt idx="671">
                  <c:v>41254</c:v>
                </c:pt>
                <c:pt idx="672">
                  <c:v>41255</c:v>
                </c:pt>
                <c:pt idx="673">
                  <c:v>41256</c:v>
                </c:pt>
                <c:pt idx="674">
                  <c:v>41257</c:v>
                </c:pt>
                <c:pt idx="675">
                  <c:v>41260</c:v>
                </c:pt>
                <c:pt idx="676">
                  <c:v>41261</c:v>
                </c:pt>
                <c:pt idx="677">
                  <c:v>41262</c:v>
                </c:pt>
                <c:pt idx="678">
                  <c:v>41263</c:v>
                </c:pt>
                <c:pt idx="679">
                  <c:v>41264</c:v>
                </c:pt>
                <c:pt idx="680">
                  <c:v>41269</c:v>
                </c:pt>
                <c:pt idx="681">
                  <c:v>41270</c:v>
                </c:pt>
                <c:pt idx="682">
                  <c:v>41271</c:v>
                </c:pt>
                <c:pt idx="683">
                  <c:v>41276</c:v>
                </c:pt>
                <c:pt idx="684">
                  <c:v>41277</c:v>
                </c:pt>
                <c:pt idx="685">
                  <c:v>41278</c:v>
                </c:pt>
                <c:pt idx="686">
                  <c:v>41281</c:v>
                </c:pt>
                <c:pt idx="687">
                  <c:v>41282</c:v>
                </c:pt>
                <c:pt idx="688">
                  <c:v>41283</c:v>
                </c:pt>
                <c:pt idx="689">
                  <c:v>41284</c:v>
                </c:pt>
                <c:pt idx="690">
                  <c:v>41285</c:v>
                </c:pt>
                <c:pt idx="691">
                  <c:v>41288</c:v>
                </c:pt>
                <c:pt idx="692">
                  <c:v>41289</c:v>
                </c:pt>
                <c:pt idx="693">
                  <c:v>41290</c:v>
                </c:pt>
                <c:pt idx="694">
                  <c:v>41291</c:v>
                </c:pt>
                <c:pt idx="695">
                  <c:v>41292</c:v>
                </c:pt>
                <c:pt idx="696">
                  <c:v>41295</c:v>
                </c:pt>
                <c:pt idx="697">
                  <c:v>41296</c:v>
                </c:pt>
                <c:pt idx="698">
                  <c:v>41297</c:v>
                </c:pt>
                <c:pt idx="699">
                  <c:v>41298</c:v>
                </c:pt>
                <c:pt idx="700">
                  <c:v>41302</c:v>
                </c:pt>
                <c:pt idx="701">
                  <c:v>41303</c:v>
                </c:pt>
                <c:pt idx="702">
                  <c:v>41304</c:v>
                </c:pt>
                <c:pt idx="703">
                  <c:v>41305</c:v>
                </c:pt>
                <c:pt idx="704">
                  <c:v>41306</c:v>
                </c:pt>
                <c:pt idx="705">
                  <c:v>41309</c:v>
                </c:pt>
                <c:pt idx="706">
                  <c:v>41310</c:v>
                </c:pt>
                <c:pt idx="707">
                  <c:v>41311</c:v>
                </c:pt>
                <c:pt idx="708">
                  <c:v>41312</c:v>
                </c:pt>
                <c:pt idx="709">
                  <c:v>41313</c:v>
                </c:pt>
                <c:pt idx="710">
                  <c:v>41318</c:v>
                </c:pt>
                <c:pt idx="711">
                  <c:v>41319</c:v>
                </c:pt>
                <c:pt idx="712">
                  <c:v>41320</c:v>
                </c:pt>
                <c:pt idx="713">
                  <c:v>41323</c:v>
                </c:pt>
                <c:pt idx="714">
                  <c:v>41324</c:v>
                </c:pt>
                <c:pt idx="715">
                  <c:v>41325</c:v>
                </c:pt>
                <c:pt idx="716">
                  <c:v>41326</c:v>
                </c:pt>
                <c:pt idx="717">
                  <c:v>41327</c:v>
                </c:pt>
                <c:pt idx="718">
                  <c:v>41330</c:v>
                </c:pt>
                <c:pt idx="719">
                  <c:v>41331</c:v>
                </c:pt>
                <c:pt idx="720">
                  <c:v>41332</c:v>
                </c:pt>
                <c:pt idx="721">
                  <c:v>41333</c:v>
                </c:pt>
                <c:pt idx="722">
                  <c:v>41334</c:v>
                </c:pt>
                <c:pt idx="723">
                  <c:v>41337</c:v>
                </c:pt>
                <c:pt idx="724">
                  <c:v>41338</c:v>
                </c:pt>
                <c:pt idx="725">
                  <c:v>41339</c:v>
                </c:pt>
                <c:pt idx="726">
                  <c:v>41340</c:v>
                </c:pt>
                <c:pt idx="727">
                  <c:v>41341</c:v>
                </c:pt>
                <c:pt idx="728">
                  <c:v>41344</c:v>
                </c:pt>
                <c:pt idx="729">
                  <c:v>41345</c:v>
                </c:pt>
                <c:pt idx="730">
                  <c:v>41346</c:v>
                </c:pt>
                <c:pt idx="731">
                  <c:v>41347</c:v>
                </c:pt>
                <c:pt idx="732">
                  <c:v>41348</c:v>
                </c:pt>
                <c:pt idx="733">
                  <c:v>41351</c:v>
                </c:pt>
                <c:pt idx="734">
                  <c:v>41352</c:v>
                </c:pt>
                <c:pt idx="735">
                  <c:v>41353</c:v>
                </c:pt>
                <c:pt idx="736">
                  <c:v>41354</c:v>
                </c:pt>
                <c:pt idx="737">
                  <c:v>41355</c:v>
                </c:pt>
                <c:pt idx="738">
                  <c:v>41358</c:v>
                </c:pt>
                <c:pt idx="739">
                  <c:v>41359</c:v>
                </c:pt>
                <c:pt idx="740">
                  <c:v>41360</c:v>
                </c:pt>
                <c:pt idx="741">
                  <c:v>41361</c:v>
                </c:pt>
                <c:pt idx="742">
                  <c:v>41362</c:v>
                </c:pt>
                <c:pt idx="743">
                  <c:v>41363</c:v>
                </c:pt>
                <c:pt idx="744">
                  <c:v>41364</c:v>
                </c:pt>
                <c:pt idx="745">
                  <c:v>41365</c:v>
                </c:pt>
                <c:pt idx="746">
                  <c:v>41366</c:v>
                </c:pt>
                <c:pt idx="747">
                  <c:v>41367</c:v>
                </c:pt>
                <c:pt idx="748">
                  <c:v>41368</c:v>
                </c:pt>
                <c:pt idx="749">
                  <c:v>41369</c:v>
                </c:pt>
                <c:pt idx="750">
                  <c:v>41370</c:v>
                </c:pt>
                <c:pt idx="751">
                  <c:v>41371</c:v>
                </c:pt>
                <c:pt idx="752">
                  <c:v>41372</c:v>
                </c:pt>
                <c:pt idx="753">
                  <c:v>41373</c:v>
                </c:pt>
                <c:pt idx="754">
                  <c:v>41374</c:v>
                </c:pt>
                <c:pt idx="755">
                  <c:v>41375</c:v>
                </c:pt>
                <c:pt idx="756">
                  <c:v>41376</c:v>
                </c:pt>
                <c:pt idx="757">
                  <c:v>41377</c:v>
                </c:pt>
                <c:pt idx="758">
                  <c:v>41378</c:v>
                </c:pt>
                <c:pt idx="759">
                  <c:v>41379</c:v>
                </c:pt>
                <c:pt idx="760">
                  <c:v>41380</c:v>
                </c:pt>
                <c:pt idx="761">
                  <c:v>41381</c:v>
                </c:pt>
                <c:pt idx="762">
                  <c:v>41382</c:v>
                </c:pt>
                <c:pt idx="763">
                  <c:v>41383</c:v>
                </c:pt>
                <c:pt idx="764">
                  <c:v>41384</c:v>
                </c:pt>
                <c:pt idx="765">
                  <c:v>41385</c:v>
                </c:pt>
                <c:pt idx="766">
                  <c:v>41386</c:v>
                </c:pt>
                <c:pt idx="767">
                  <c:v>41387</c:v>
                </c:pt>
                <c:pt idx="768">
                  <c:v>41388</c:v>
                </c:pt>
                <c:pt idx="769">
                  <c:v>41389</c:v>
                </c:pt>
                <c:pt idx="770">
                  <c:v>41390</c:v>
                </c:pt>
                <c:pt idx="771">
                  <c:v>41391</c:v>
                </c:pt>
                <c:pt idx="772">
                  <c:v>41392</c:v>
                </c:pt>
                <c:pt idx="773">
                  <c:v>41393</c:v>
                </c:pt>
                <c:pt idx="774">
                  <c:v>41394</c:v>
                </c:pt>
                <c:pt idx="775">
                  <c:v>41395</c:v>
                </c:pt>
                <c:pt idx="776">
                  <c:v>41396</c:v>
                </c:pt>
                <c:pt idx="777">
                  <c:v>41397</c:v>
                </c:pt>
                <c:pt idx="778">
                  <c:v>41398</c:v>
                </c:pt>
                <c:pt idx="779">
                  <c:v>41399</c:v>
                </c:pt>
                <c:pt idx="780">
                  <c:v>41400</c:v>
                </c:pt>
                <c:pt idx="781">
                  <c:v>41401</c:v>
                </c:pt>
                <c:pt idx="782">
                  <c:v>41402</c:v>
                </c:pt>
                <c:pt idx="783">
                  <c:v>41403</c:v>
                </c:pt>
                <c:pt idx="784">
                  <c:v>41404</c:v>
                </c:pt>
                <c:pt idx="785">
                  <c:v>41405</c:v>
                </c:pt>
                <c:pt idx="786">
                  <c:v>41406</c:v>
                </c:pt>
                <c:pt idx="787">
                  <c:v>41407</c:v>
                </c:pt>
                <c:pt idx="788">
                  <c:v>41408</c:v>
                </c:pt>
                <c:pt idx="789">
                  <c:v>41409</c:v>
                </c:pt>
                <c:pt idx="790">
                  <c:v>41410</c:v>
                </c:pt>
                <c:pt idx="791">
                  <c:v>41411</c:v>
                </c:pt>
                <c:pt idx="792">
                  <c:v>41412</c:v>
                </c:pt>
                <c:pt idx="793">
                  <c:v>41413</c:v>
                </c:pt>
                <c:pt idx="794">
                  <c:v>41414</c:v>
                </c:pt>
                <c:pt idx="795">
                  <c:v>41415</c:v>
                </c:pt>
                <c:pt idx="796">
                  <c:v>41416</c:v>
                </c:pt>
                <c:pt idx="797">
                  <c:v>41417</c:v>
                </c:pt>
                <c:pt idx="798">
                  <c:v>41418</c:v>
                </c:pt>
                <c:pt idx="799">
                  <c:v>41419</c:v>
                </c:pt>
                <c:pt idx="800">
                  <c:v>41420</c:v>
                </c:pt>
                <c:pt idx="801">
                  <c:v>41421</c:v>
                </c:pt>
                <c:pt idx="802">
                  <c:v>41422</c:v>
                </c:pt>
                <c:pt idx="803">
                  <c:v>41423</c:v>
                </c:pt>
                <c:pt idx="804">
                  <c:v>41424</c:v>
                </c:pt>
                <c:pt idx="805">
                  <c:v>41425</c:v>
                </c:pt>
                <c:pt idx="806">
                  <c:v>41426</c:v>
                </c:pt>
                <c:pt idx="807">
                  <c:v>41427</c:v>
                </c:pt>
                <c:pt idx="808">
                  <c:v>41428</c:v>
                </c:pt>
                <c:pt idx="809">
                  <c:v>41429</c:v>
                </c:pt>
                <c:pt idx="810">
                  <c:v>41430</c:v>
                </c:pt>
                <c:pt idx="811">
                  <c:v>41431</c:v>
                </c:pt>
                <c:pt idx="812">
                  <c:v>41432</c:v>
                </c:pt>
                <c:pt idx="813">
                  <c:v>41433</c:v>
                </c:pt>
                <c:pt idx="814">
                  <c:v>41434</c:v>
                </c:pt>
                <c:pt idx="815">
                  <c:v>41435</c:v>
                </c:pt>
                <c:pt idx="816">
                  <c:v>41436</c:v>
                </c:pt>
                <c:pt idx="817">
                  <c:v>41437</c:v>
                </c:pt>
                <c:pt idx="818">
                  <c:v>41438</c:v>
                </c:pt>
                <c:pt idx="819">
                  <c:v>41439</c:v>
                </c:pt>
                <c:pt idx="820">
                  <c:v>41440</c:v>
                </c:pt>
                <c:pt idx="821">
                  <c:v>41441</c:v>
                </c:pt>
                <c:pt idx="822">
                  <c:v>41442</c:v>
                </c:pt>
                <c:pt idx="823">
                  <c:v>41443</c:v>
                </c:pt>
                <c:pt idx="824">
                  <c:v>41444</c:v>
                </c:pt>
                <c:pt idx="825">
                  <c:v>41445</c:v>
                </c:pt>
                <c:pt idx="826">
                  <c:v>41446</c:v>
                </c:pt>
                <c:pt idx="827">
                  <c:v>41447</c:v>
                </c:pt>
                <c:pt idx="828">
                  <c:v>41448</c:v>
                </c:pt>
                <c:pt idx="829">
                  <c:v>41449</c:v>
                </c:pt>
                <c:pt idx="830">
                  <c:v>41450</c:v>
                </c:pt>
                <c:pt idx="831">
                  <c:v>41451</c:v>
                </c:pt>
                <c:pt idx="832">
                  <c:v>41452</c:v>
                </c:pt>
                <c:pt idx="833">
                  <c:v>41453</c:v>
                </c:pt>
                <c:pt idx="834">
                  <c:v>41454</c:v>
                </c:pt>
                <c:pt idx="835">
                  <c:v>41455</c:v>
                </c:pt>
                <c:pt idx="836">
                  <c:v>41456</c:v>
                </c:pt>
                <c:pt idx="837">
                  <c:v>41457</c:v>
                </c:pt>
                <c:pt idx="838">
                  <c:v>41458</c:v>
                </c:pt>
                <c:pt idx="839">
                  <c:v>41459</c:v>
                </c:pt>
                <c:pt idx="840">
                  <c:v>41460</c:v>
                </c:pt>
                <c:pt idx="841">
                  <c:v>41461</c:v>
                </c:pt>
                <c:pt idx="842">
                  <c:v>41462</c:v>
                </c:pt>
                <c:pt idx="843">
                  <c:v>41463</c:v>
                </c:pt>
                <c:pt idx="844">
                  <c:v>41464</c:v>
                </c:pt>
                <c:pt idx="845">
                  <c:v>41465</c:v>
                </c:pt>
                <c:pt idx="846">
                  <c:v>41466</c:v>
                </c:pt>
                <c:pt idx="847">
                  <c:v>41467</c:v>
                </c:pt>
                <c:pt idx="848">
                  <c:v>41468</c:v>
                </c:pt>
                <c:pt idx="849">
                  <c:v>41469</c:v>
                </c:pt>
                <c:pt idx="850">
                  <c:v>41470</c:v>
                </c:pt>
                <c:pt idx="851">
                  <c:v>41471</c:v>
                </c:pt>
                <c:pt idx="852">
                  <c:v>41472</c:v>
                </c:pt>
                <c:pt idx="853">
                  <c:v>41473</c:v>
                </c:pt>
                <c:pt idx="854">
                  <c:v>41474</c:v>
                </c:pt>
                <c:pt idx="855">
                  <c:v>41475</c:v>
                </c:pt>
                <c:pt idx="856">
                  <c:v>41476</c:v>
                </c:pt>
                <c:pt idx="857">
                  <c:v>41477</c:v>
                </c:pt>
                <c:pt idx="858">
                  <c:v>41478</c:v>
                </c:pt>
                <c:pt idx="859">
                  <c:v>41479</c:v>
                </c:pt>
                <c:pt idx="860">
                  <c:v>41480</c:v>
                </c:pt>
                <c:pt idx="861">
                  <c:v>41481</c:v>
                </c:pt>
                <c:pt idx="862">
                  <c:v>41482</c:v>
                </c:pt>
                <c:pt idx="863">
                  <c:v>41483</c:v>
                </c:pt>
                <c:pt idx="864">
                  <c:v>41484</c:v>
                </c:pt>
                <c:pt idx="865">
                  <c:v>41485</c:v>
                </c:pt>
                <c:pt idx="866">
                  <c:v>41486</c:v>
                </c:pt>
                <c:pt idx="867">
                  <c:v>41487</c:v>
                </c:pt>
                <c:pt idx="868">
                  <c:v>41488</c:v>
                </c:pt>
                <c:pt idx="869">
                  <c:v>41489</c:v>
                </c:pt>
                <c:pt idx="870">
                  <c:v>41490</c:v>
                </c:pt>
                <c:pt idx="871">
                  <c:v>41491</c:v>
                </c:pt>
                <c:pt idx="872">
                  <c:v>41492</c:v>
                </c:pt>
                <c:pt idx="873">
                  <c:v>41493</c:v>
                </c:pt>
                <c:pt idx="874">
                  <c:v>41494</c:v>
                </c:pt>
                <c:pt idx="875">
                  <c:v>41495</c:v>
                </c:pt>
                <c:pt idx="876">
                  <c:v>41496</c:v>
                </c:pt>
                <c:pt idx="877">
                  <c:v>41497</c:v>
                </c:pt>
                <c:pt idx="878">
                  <c:v>41498</c:v>
                </c:pt>
                <c:pt idx="879">
                  <c:v>41499</c:v>
                </c:pt>
                <c:pt idx="880">
                  <c:v>41500</c:v>
                </c:pt>
                <c:pt idx="881">
                  <c:v>41501</c:v>
                </c:pt>
                <c:pt idx="882">
                  <c:v>41502</c:v>
                </c:pt>
                <c:pt idx="883">
                  <c:v>41503</c:v>
                </c:pt>
                <c:pt idx="884">
                  <c:v>41504</c:v>
                </c:pt>
                <c:pt idx="885">
                  <c:v>41505</c:v>
                </c:pt>
                <c:pt idx="886">
                  <c:v>41506</c:v>
                </c:pt>
                <c:pt idx="887">
                  <c:v>41507</c:v>
                </c:pt>
                <c:pt idx="888">
                  <c:v>41508</c:v>
                </c:pt>
                <c:pt idx="889">
                  <c:v>41509</c:v>
                </c:pt>
                <c:pt idx="890">
                  <c:v>41510</c:v>
                </c:pt>
                <c:pt idx="891">
                  <c:v>41511</c:v>
                </c:pt>
                <c:pt idx="892">
                  <c:v>41512</c:v>
                </c:pt>
                <c:pt idx="893">
                  <c:v>41513</c:v>
                </c:pt>
                <c:pt idx="894">
                  <c:v>41514</c:v>
                </c:pt>
                <c:pt idx="895">
                  <c:v>41515</c:v>
                </c:pt>
                <c:pt idx="896">
                  <c:v>41516</c:v>
                </c:pt>
                <c:pt idx="897">
                  <c:v>41517</c:v>
                </c:pt>
                <c:pt idx="898">
                  <c:v>41518</c:v>
                </c:pt>
                <c:pt idx="899">
                  <c:v>41519</c:v>
                </c:pt>
                <c:pt idx="900">
                  <c:v>41520</c:v>
                </c:pt>
                <c:pt idx="901">
                  <c:v>41521</c:v>
                </c:pt>
                <c:pt idx="902">
                  <c:v>41522</c:v>
                </c:pt>
                <c:pt idx="903">
                  <c:v>41523</c:v>
                </c:pt>
                <c:pt idx="904">
                  <c:v>41524</c:v>
                </c:pt>
                <c:pt idx="905">
                  <c:v>41525</c:v>
                </c:pt>
                <c:pt idx="906">
                  <c:v>41526</c:v>
                </c:pt>
                <c:pt idx="907">
                  <c:v>41527</c:v>
                </c:pt>
                <c:pt idx="908">
                  <c:v>41528</c:v>
                </c:pt>
                <c:pt idx="909">
                  <c:v>41529</c:v>
                </c:pt>
                <c:pt idx="910">
                  <c:v>41530</c:v>
                </c:pt>
                <c:pt idx="911">
                  <c:v>41531</c:v>
                </c:pt>
                <c:pt idx="912">
                  <c:v>41532</c:v>
                </c:pt>
                <c:pt idx="913">
                  <c:v>41533</c:v>
                </c:pt>
                <c:pt idx="914">
                  <c:v>41534</c:v>
                </c:pt>
                <c:pt idx="915">
                  <c:v>41535</c:v>
                </c:pt>
                <c:pt idx="916">
                  <c:v>41536</c:v>
                </c:pt>
                <c:pt idx="917">
                  <c:v>41537</c:v>
                </c:pt>
                <c:pt idx="918">
                  <c:v>41538</c:v>
                </c:pt>
                <c:pt idx="919">
                  <c:v>41539</c:v>
                </c:pt>
                <c:pt idx="920">
                  <c:v>41540</c:v>
                </c:pt>
                <c:pt idx="921">
                  <c:v>41541</c:v>
                </c:pt>
                <c:pt idx="922">
                  <c:v>41542</c:v>
                </c:pt>
                <c:pt idx="923">
                  <c:v>41543</c:v>
                </c:pt>
                <c:pt idx="924">
                  <c:v>41544</c:v>
                </c:pt>
                <c:pt idx="925">
                  <c:v>41545</c:v>
                </c:pt>
                <c:pt idx="926">
                  <c:v>41546</c:v>
                </c:pt>
                <c:pt idx="927">
                  <c:v>41547</c:v>
                </c:pt>
                <c:pt idx="928">
                  <c:v>41548</c:v>
                </c:pt>
                <c:pt idx="929">
                  <c:v>41549</c:v>
                </c:pt>
                <c:pt idx="930">
                  <c:v>41550</c:v>
                </c:pt>
                <c:pt idx="931">
                  <c:v>41551</c:v>
                </c:pt>
                <c:pt idx="932">
                  <c:v>41552</c:v>
                </c:pt>
                <c:pt idx="933">
                  <c:v>41553</c:v>
                </c:pt>
                <c:pt idx="934">
                  <c:v>41554</c:v>
                </c:pt>
                <c:pt idx="935">
                  <c:v>41555</c:v>
                </c:pt>
                <c:pt idx="936">
                  <c:v>41556</c:v>
                </c:pt>
                <c:pt idx="937">
                  <c:v>41557</c:v>
                </c:pt>
                <c:pt idx="938">
                  <c:v>41558</c:v>
                </c:pt>
                <c:pt idx="939">
                  <c:v>41559</c:v>
                </c:pt>
                <c:pt idx="940">
                  <c:v>41560</c:v>
                </c:pt>
                <c:pt idx="941">
                  <c:v>41561</c:v>
                </c:pt>
                <c:pt idx="942">
                  <c:v>41562</c:v>
                </c:pt>
                <c:pt idx="943">
                  <c:v>41563</c:v>
                </c:pt>
                <c:pt idx="944">
                  <c:v>41564</c:v>
                </c:pt>
                <c:pt idx="945">
                  <c:v>41565</c:v>
                </c:pt>
                <c:pt idx="946">
                  <c:v>41566</c:v>
                </c:pt>
                <c:pt idx="947">
                  <c:v>41567</c:v>
                </c:pt>
                <c:pt idx="948">
                  <c:v>41568</c:v>
                </c:pt>
                <c:pt idx="949">
                  <c:v>41569</c:v>
                </c:pt>
                <c:pt idx="950">
                  <c:v>41570</c:v>
                </c:pt>
                <c:pt idx="951">
                  <c:v>41571</c:v>
                </c:pt>
                <c:pt idx="952">
                  <c:v>41572</c:v>
                </c:pt>
                <c:pt idx="953">
                  <c:v>41573</c:v>
                </c:pt>
                <c:pt idx="954">
                  <c:v>41574</c:v>
                </c:pt>
                <c:pt idx="955">
                  <c:v>41575</c:v>
                </c:pt>
                <c:pt idx="956">
                  <c:v>41576</c:v>
                </c:pt>
                <c:pt idx="957">
                  <c:v>41577</c:v>
                </c:pt>
                <c:pt idx="958">
                  <c:v>41578</c:v>
                </c:pt>
                <c:pt idx="959">
                  <c:v>41579</c:v>
                </c:pt>
                <c:pt idx="960">
                  <c:v>41580</c:v>
                </c:pt>
                <c:pt idx="961">
                  <c:v>41581</c:v>
                </c:pt>
                <c:pt idx="962">
                  <c:v>41582</c:v>
                </c:pt>
                <c:pt idx="963">
                  <c:v>41583</c:v>
                </c:pt>
                <c:pt idx="964">
                  <c:v>41584</c:v>
                </c:pt>
                <c:pt idx="965">
                  <c:v>41585</c:v>
                </c:pt>
                <c:pt idx="966">
                  <c:v>41586</c:v>
                </c:pt>
                <c:pt idx="967">
                  <c:v>41587</c:v>
                </c:pt>
                <c:pt idx="968">
                  <c:v>41588</c:v>
                </c:pt>
                <c:pt idx="969">
                  <c:v>41589</c:v>
                </c:pt>
                <c:pt idx="970">
                  <c:v>41590</c:v>
                </c:pt>
                <c:pt idx="971">
                  <c:v>41591</c:v>
                </c:pt>
                <c:pt idx="972">
                  <c:v>41592</c:v>
                </c:pt>
                <c:pt idx="973">
                  <c:v>41593</c:v>
                </c:pt>
                <c:pt idx="974">
                  <c:v>41594</c:v>
                </c:pt>
                <c:pt idx="975">
                  <c:v>41595</c:v>
                </c:pt>
                <c:pt idx="976">
                  <c:v>41596</c:v>
                </c:pt>
                <c:pt idx="977">
                  <c:v>41597</c:v>
                </c:pt>
                <c:pt idx="978">
                  <c:v>41598</c:v>
                </c:pt>
                <c:pt idx="979">
                  <c:v>41599</c:v>
                </c:pt>
                <c:pt idx="980">
                  <c:v>41600</c:v>
                </c:pt>
                <c:pt idx="981">
                  <c:v>41601</c:v>
                </c:pt>
                <c:pt idx="982">
                  <c:v>41602</c:v>
                </c:pt>
                <c:pt idx="983">
                  <c:v>41603</c:v>
                </c:pt>
                <c:pt idx="984">
                  <c:v>41604</c:v>
                </c:pt>
                <c:pt idx="985">
                  <c:v>41605</c:v>
                </c:pt>
                <c:pt idx="986">
                  <c:v>41606</c:v>
                </c:pt>
                <c:pt idx="987">
                  <c:v>41607</c:v>
                </c:pt>
                <c:pt idx="988">
                  <c:v>41608</c:v>
                </c:pt>
                <c:pt idx="989">
                  <c:v>41609</c:v>
                </c:pt>
                <c:pt idx="990">
                  <c:v>41610</c:v>
                </c:pt>
                <c:pt idx="991">
                  <c:v>41611</c:v>
                </c:pt>
                <c:pt idx="992">
                  <c:v>41612</c:v>
                </c:pt>
                <c:pt idx="993">
                  <c:v>41613</c:v>
                </c:pt>
                <c:pt idx="994">
                  <c:v>41614</c:v>
                </c:pt>
                <c:pt idx="995">
                  <c:v>41615</c:v>
                </c:pt>
                <c:pt idx="996">
                  <c:v>41616</c:v>
                </c:pt>
                <c:pt idx="997">
                  <c:v>41617</c:v>
                </c:pt>
                <c:pt idx="998">
                  <c:v>41618</c:v>
                </c:pt>
                <c:pt idx="999">
                  <c:v>41619</c:v>
                </c:pt>
                <c:pt idx="1000">
                  <c:v>41620</c:v>
                </c:pt>
                <c:pt idx="1001">
                  <c:v>41621</c:v>
                </c:pt>
                <c:pt idx="1002">
                  <c:v>41622</c:v>
                </c:pt>
                <c:pt idx="1003">
                  <c:v>41623</c:v>
                </c:pt>
                <c:pt idx="1004">
                  <c:v>41624</c:v>
                </c:pt>
                <c:pt idx="1005">
                  <c:v>41625</c:v>
                </c:pt>
                <c:pt idx="1006">
                  <c:v>41626</c:v>
                </c:pt>
                <c:pt idx="1007">
                  <c:v>41627</c:v>
                </c:pt>
                <c:pt idx="1008">
                  <c:v>41628</c:v>
                </c:pt>
                <c:pt idx="1009">
                  <c:v>41629</c:v>
                </c:pt>
                <c:pt idx="1010">
                  <c:v>41630</c:v>
                </c:pt>
                <c:pt idx="1011">
                  <c:v>41631</c:v>
                </c:pt>
                <c:pt idx="1012">
                  <c:v>41632</c:v>
                </c:pt>
                <c:pt idx="1013">
                  <c:v>41633</c:v>
                </c:pt>
                <c:pt idx="1014">
                  <c:v>41634</c:v>
                </c:pt>
                <c:pt idx="1015">
                  <c:v>41635</c:v>
                </c:pt>
                <c:pt idx="1016">
                  <c:v>41636</c:v>
                </c:pt>
                <c:pt idx="1017">
                  <c:v>41637</c:v>
                </c:pt>
                <c:pt idx="1018">
                  <c:v>41638</c:v>
                </c:pt>
                <c:pt idx="1019">
                  <c:v>41639</c:v>
                </c:pt>
                <c:pt idx="1020">
                  <c:v>41640</c:v>
                </c:pt>
                <c:pt idx="1021">
                  <c:v>41641</c:v>
                </c:pt>
                <c:pt idx="1022">
                  <c:v>41642</c:v>
                </c:pt>
                <c:pt idx="1023">
                  <c:v>41643</c:v>
                </c:pt>
                <c:pt idx="1024">
                  <c:v>41644</c:v>
                </c:pt>
                <c:pt idx="1025">
                  <c:v>41645</c:v>
                </c:pt>
                <c:pt idx="1026">
                  <c:v>41646</c:v>
                </c:pt>
                <c:pt idx="1027">
                  <c:v>41647</c:v>
                </c:pt>
                <c:pt idx="1028">
                  <c:v>41648</c:v>
                </c:pt>
                <c:pt idx="1029">
                  <c:v>41649</c:v>
                </c:pt>
                <c:pt idx="1030">
                  <c:v>41650</c:v>
                </c:pt>
                <c:pt idx="1031">
                  <c:v>41651</c:v>
                </c:pt>
                <c:pt idx="1032">
                  <c:v>41652</c:v>
                </c:pt>
                <c:pt idx="1033">
                  <c:v>41653</c:v>
                </c:pt>
                <c:pt idx="1034">
                  <c:v>41654</c:v>
                </c:pt>
                <c:pt idx="1035">
                  <c:v>41655</c:v>
                </c:pt>
                <c:pt idx="1036">
                  <c:v>41656</c:v>
                </c:pt>
                <c:pt idx="1037">
                  <c:v>41657</c:v>
                </c:pt>
                <c:pt idx="1038">
                  <c:v>41658</c:v>
                </c:pt>
                <c:pt idx="1039">
                  <c:v>41659</c:v>
                </c:pt>
                <c:pt idx="1040">
                  <c:v>41660</c:v>
                </c:pt>
                <c:pt idx="1041">
                  <c:v>41661</c:v>
                </c:pt>
                <c:pt idx="1042">
                  <c:v>41662</c:v>
                </c:pt>
                <c:pt idx="1043">
                  <c:v>41663</c:v>
                </c:pt>
                <c:pt idx="1044">
                  <c:v>41664</c:v>
                </c:pt>
                <c:pt idx="1045">
                  <c:v>41665</c:v>
                </c:pt>
                <c:pt idx="1046">
                  <c:v>41666</c:v>
                </c:pt>
                <c:pt idx="1047">
                  <c:v>41667</c:v>
                </c:pt>
                <c:pt idx="1048">
                  <c:v>41668</c:v>
                </c:pt>
                <c:pt idx="1049">
                  <c:v>41669</c:v>
                </c:pt>
                <c:pt idx="1050">
                  <c:v>41670</c:v>
                </c:pt>
                <c:pt idx="1051">
                  <c:v>41671</c:v>
                </c:pt>
                <c:pt idx="1052">
                  <c:v>41672</c:v>
                </c:pt>
                <c:pt idx="1053">
                  <c:v>41673</c:v>
                </c:pt>
                <c:pt idx="1054">
                  <c:v>41674</c:v>
                </c:pt>
                <c:pt idx="1055">
                  <c:v>41675</c:v>
                </c:pt>
                <c:pt idx="1056">
                  <c:v>41676</c:v>
                </c:pt>
                <c:pt idx="1057">
                  <c:v>41677</c:v>
                </c:pt>
                <c:pt idx="1058">
                  <c:v>41678</c:v>
                </c:pt>
                <c:pt idx="1059">
                  <c:v>41679</c:v>
                </c:pt>
                <c:pt idx="1060">
                  <c:v>41680</c:v>
                </c:pt>
                <c:pt idx="1061">
                  <c:v>41681</c:v>
                </c:pt>
                <c:pt idx="1062">
                  <c:v>41682</c:v>
                </c:pt>
                <c:pt idx="1063">
                  <c:v>41683</c:v>
                </c:pt>
                <c:pt idx="1064">
                  <c:v>41684</c:v>
                </c:pt>
                <c:pt idx="1065">
                  <c:v>41685</c:v>
                </c:pt>
                <c:pt idx="1066">
                  <c:v>41686</c:v>
                </c:pt>
                <c:pt idx="1067">
                  <c:v>41687</c:v>
                </c:pt>
                <c:pt idx="1068">
                  <c:v>41688</c:v>
                </c:pt>
                <c:pt idx="1069">
                  <c:v>41689</c:v>
                </c:pt>
                <c:pt idx="1070">
                  <c:v>41690</c:v>
                </c:pt>
                <c:pt idx="1071">
                  <c:v>41691</c:v>
                </c:pt>
                <c:pt idx="1072">
                  <c:v>41692</c:v>
                </c:pt>
                <c:pt idx="1073">
                  <c:v>41693</c:v>
                </c:pt>
                <c:pt idx="1074">
                  <c:v>41694</c:v>
                </c:pt>
                <c:pt idx="1075">
                  <c:v>41695</c:v>
                </c:pt>
                <c:pt idx="1076">
                  <c:v>41696</c:v>
                </c:pt>
                <c:pt idx="1077">
                  <c:v>41697</c:v>
                </c:pt>
                <c:pt idx="1078">
                  <c:v>41698</c:v>
                </c:pt>
              </c:numCache>
            </c:numRef>
          </c:cat>
          <c:val>
            <c:numRef>
              <c:f>Plan1!$C$2:$C$1080</c:f>
              <c:numCache>
                <c:formatCode>#,##0</c:formatCode>
                <c:ptCount val="1079"/>
                <c:pt idx="0">
                  <c:v>10000000</c:v>
                </c:pt>
                <c:pt idx="1">
                  <c:v>10000000</c:v>
                </c:pt>
                <c:pt idx="2">
                  <c:v>10000000</c:v>
                </c:pt>
                <c:pt idx="3">
                  <c:v>10000000</c:v>
                </c:pt>
                <c:pt idx="4">
                  <c:v>10000000</c:v>
                </c:pt>
                <c:pt idx="5">
                  <c:v>10000000</c:v>
                </c:pt>
                <c:pt idx="6">
                  <c:v>10000000</c:v>
                </c:pt>
                <c:pt idx="7">
                  <c:v>10000000</c:v>
                </c:pt>
                <c:pt idx="8">
                  <c:v>10000000</c:v>
                </c:pt>
                <c:pt idx="9">
                  <c:v>10000000</c:v>
                </c:pt>
                <c:pt idx="10">
                  <c:v>10000000</c:v>
                </c:pt>
                <c:pt idx="11">
                  <c:v>10000000</c:v>
                </c:pt>
                <c:pt idx="12">
                  <c:v>10000000</c:v>
                </c:pt>
                <c:pt idx="13">
                  <c:v>10000000</c:v>
                </c:pt>
                <c:pt idx="14">
                  <c:v>10000000</c:v>
                </c:pt>
                <c:pt idx="15">
                  <c:v>10000000</c:v>
                </c:pt>
                <c:pt idx="16">
                  <c:v>10000000</c:v>
                </c:pt>
                <c:pt idx="17">
                  <c:v>10000000</c:v>
                </c:pt>
                <c:pt idx="18">
                  <c:v>10000000</c:v>
                </c:pt>
                <c:pt idx="19">
                  <c:v>10000000</c:v>
                </c:pt>
                <c:pt idx="20">
                  <c:v>10000000</c:v>
                </c:pt>
                <c:pt idx="21">
                  <c:v>10000000</c:v>
                </c:pt>
                <c:pt idx="22">
                  <c:v>10000000</c:v>
                </c:pt>
                <c:pt idx="23">
                  <c:v>10000000</c:v>
                </c:pt>
                <c:pt idx="24">
                  <c:v>10000000</c:v>
                </c:pt>
                <c:pt idx="25">
                  <c:v>10000000</c:v>
                </c:pt>
                <c:pt idx="26">
                  <c:v>10000000</c:v>
                </c:pt>
                <c:pt idx="27">
                  <c:v>10000000</c:v>
                </c:pt>
                <c:pt idx="28">
                  <c:v>10000000</c:v>
                </c:pt>
                <c:pt idx="29">
                  <c:v>10000000</c:v>
                </c:pt>
                <c:pt idx="30">
                  <c:v>10000000</c:v>
                </c:pt>
                <c:pt idx="31">
                  <c:v>10000000</c:v>
                </c:pt>
                <c:pt idx="32">
                  <c:v>10000000</c:v>
                </c:pt>
                <c:pt idx="33">
                  <c:v>10000000</c:v>
                </c:pt>
                <c:pt idx="34">
                  <c:v>10000000</c:v>
                </c:pt>
                <c:pt idx="35">
                  <c:v>10000000</c:v>
                </c:pt>
                <c:pt idx="36">
                  <c:v>10000000</c:v>
                </c:pt>
                <c:pt idx="37">
                  <c:v>10000000</c:v>
                </c:pt>
                <c:pt idx="38">
                  <c:v>10000000</c:v>
                </c:pt>
                <c:pt idx="39">
                  <c:v>10000000</c:v>
                </c:pt>
                <c:pt idx="40">
                  <c:v>10000000</c:v>
                </c:pt>
                <c:pt idx="41">
                  <c:v>10000000</c:v>
                </c:pt>
                <c:pt idx="42">
                  <c:v>10000000</c:v>
                </c:pt>
                <c:pt idx="43">
                  <c:v>10000000</c:v>
                </c:pt>
                <c:pt idx="44">
                  <c:v>10000000</c:v>
                </c:pt>
                <c:pt idx="45">
                  <c:v>10000000</c:v>
                </c:pt>
                <c:pt idx="46">
                  <c:v>10000000</c:v>
                </c:pt>
                <c:pt idx="47">
                  <c:v>10000000</c:v>
                </c:pt>
                <c:pt idx="48">
                  <c:v>10000000</c:v>
                </c:pt>
                <c:pt idx="49">
                  <c:v>10000000</c:v>
                </c:pt>
                <c:pt idx="50">
                  <c:v>10000000</c:v>
                </c:pt>
                <c:pt idx="51">
                  <c:v>10000000</c:v>
                </c:pt>
                <c:pt idx="52">
                  <c:v>10000000</c:v>
                </c:pt>
                <c:pt idx="53">
                  <c:v>10000000</c:v>
                </c:pt>
                <c:pt idx="54">
                  <c:v>10000000</c:v>
                </c:pt>
                <c:pt idx="55">
                  <c:v>10000000</c:v>
                </c:pt>
                <c:pt idx="56">
                  <c:v>10000000</c:v>
                </c:pt>
                <c:pt idx="57">
                  <c:v>10000000</c:v>
                </c:pt>
                <c:pt idx="58">
                  <c:v>10000000</c:v>
                </c:pt>
                <c:pt idx="59">
                  <c:v>10000000</c:v>
                </c:pt>
                <c:pt idx="60">
                  <c:v>10000000</c:v>
                </c:pt>
                <c:pt idx="61">
                  <c:v>10000000</c:v>
                </c:pt>
                <c:pt idx="62">
                  <c:v>10000000</c:v>
                </c:pt>
                <c:pt idx="63">
                  <c:v>10000000</c:v>
                </c:pt>
                <c:pt idx="64">
                  <c:v>10000000</c:v>
                </c:pt>
                <c:pt idx="65">
                  <c:v>10000000</c:v>
                </c:pt>
                <c:pt idx="66">
                  <c:v>10000000</c:v>
                </c:pt>
                <c:pt idx="67">
                  <c:v>10000000</c:v>
                </c:pt>
                <c:pt idx="68">
                  <c:v>10000000</c:v>
                </c:pt>
                <c:pt idx="69">
                  <c:v>10000000</c:v>
                </c:pt>
                <c:pt idx="70">
                  <c:v>10000000</c:v>
                </c:pt>
                <c:pt idx="71">
                  <c:v>10000000</c:v>
                </c:pt>
                <c:pt idx="72">
                  <c:v>10000000</c:v>
                </c:pt>
                <c:pt idx="73">
                  <c:v>10000000</c:v>
                </c:pt>
                <c:pt idx="74">
                  <c:v>10000000</c:v>
                </c:pt>
                <c:pt idx="75">
                  <c:v>10000000</c:v>
                </c:pt>
                <c:pt idx="76">
                  <c:v>10000000</c:v>
                </c:pt>
                <c:pt idx="77">
                  <c:v>10000000</c:v>
                </c:pt>
                <c:pt idx="78">
                  <c:v>10000000</c:v>
                </c:pt>
                <c:pt idx="79">
                  <c:v>10000000</c:v>
                </c:pt>
                <c:pt idx="80">
                  <c:v>10000000</c:v>
                </c:pt>
                <c:pt idx="81">
                  <c:v>10000000</c:v>
                </c:pt>
                <c:pt idx="82">
                  <c:v>10000000</c:v>
                </c:pt>
                <c:pt idx="83">
                  <c:v>10000000</c:v>
                </c:pt>
                <c:pt idx="84">
                  <c:v>10000000</c:v>
                </c:pt>
                <c:pt idx="85">
                  <c:v>10000000</c:v>
                </c:pt>
                <c:pt idx="86">
                  <c:v>10000000</c:v>
                </c:pt>
                <c:pt idx="87">
                  <c:v>10000000</c:v>
                </c:pt>
                <c:pt idx="88">
                  <c:v>10000000</c:v>
                </c:pt>
                <c:pt idx="89">
                  <c:v>10000000</c:v>
                </c:pt>
                <c:pt idx="90">
                  <c:v>10000000</c:v>
                </c:pt>
                <c:pt idx="91">
                  <c:v>10000000</c:v>
                </c:pt>
                <c:pt idx="92">
                  <c:v>10000000</c:v>
                </c:pt>
                <c:pt idx="93">
                  <c:v>10000000</c:v>
                </c:pt>
                <c:pt idx="94">
                  <c:v>10000000</c:v>
                </c:pt>
                <c:pt idx="95">
                  <c:v>10000000</c:v>
                </c:pt>
                <c:pt idx="96">
                  <c:v>10000000</c:v>
                </c:pt>
                <c:pt idx="97">
                  <c:v>10000000</c:v>
                </c:pt>
                <c:pt idx="98">
                  <c:v>10000000</c:v>
                </c:pt>
                <c:pt idx="99">
                  <c:v>10000000</c:v>
                </c:pt>
                <c:pt idx="100">
                  <c:v>10000000</c:v>
                </c:pt>
                <c:pt idx="101">
                  <c:v>10000000</c:v>
                </c:pt>
                <c:pt idx="102">
                  <c:v>10000000</c:v>
                </c:pt>
                <c:pt idx="103">
                  <c:v>10000000</c:v>
                </c:pt>
                <c:pt idx="104">
                  <c:v>10000000</c:v>
                </c:pt>
                <c:pt idx="105">
                  <c:v>10000000</c:v>
                </c:pt>
                <c:pt idx="106">
                  <c:v>10000000</c:v>
                </c:pt>
                <c:pt idx="107">
                  <c:v>10000000</c:v>
                </c:pt>
                <c:pt idx="108">
                  <c:v>10000000</c:v>
                </c:pt>
                <c:pt idx="109">
                  <c:v>10000000</c:v>
                </c:pt>
                <c:pt idx="110">
                  <c:v>10000000</c:v>
                </c:pt>
                <c:pt idx="111">
                  <c:v>10000000</c:v>
                </c:pt>
                <c:pt idx="112">
                  <c:v>10000000</c:v>
                </c:pt>
                <c:pt idx="113">
                  <c:v>10000000</c:v>
                </c:pt>
                <c:pt idx="114">
                  <c:v>10000000</c:v>
                </c:pt>
                <c:pt idx="115">
                  <c:v>10000000</c:v>
                </c:pt>
                <c:pt idx="116">
                  <c:v>10000000</c:v>
                </c:pt>
                <c:pt idx="117">
                  <c:v>10000000</c:v>
                </c:pt>
                <c:pt idx="118">
                  <c:v>10000000</c:v>
                </c:pt>
                <c:pt idx="119">
                  <c:v>10000000</c:v>
                </c:pt>
                <c:pt idx="120">
                  <c:v>10000000</c:v>
                </c:pt>
                <c:pt idx="121">
                  <c:v>10000000</c:v>
                </c:pt>
                <c:pt idx="122">
                  <c:v>10000000</c:v>
                </c:pt>
                <c:pt idx="123">
                  <c:v>10000000</c:v>
                </c:pt>
                <c:pt idx="124">
                  <c:v>10000000</c:v>
                </c:pt>
                <c:pt idx="125">
                  <c:v>10000000</c:v>
                </c:pt>
                <c:pt idx="126">
                  <c:v>10000000</c:v>
                </c:pt>
                <c:pt idx="127">
                  <c:v>10000000</c:v>
                </c:pt>
                <c:pt idx="128">
                  <c:v>10000000</c:v>
                </c:pt>
                <c:pt idx="129">
                  <c:v>10000000</c:v>
                </c:pt>
                <c:pt idx="130">
                  <c:v>10000000</c:v>
                </c:pt>
                <c:pt idx="131">
                  <c:v>10000000</c:v>
                </c:pt>
                <c:pt idx="132">
                  <c:v>10000000</c:v>
                </c:pt>
                <c:pt idx="133">
                  <c:v>10000000</c:v>
                </c:pt>
                <c:pt idx="134">
                  <c:v>10000000</c:v>
                </c:pt>
                <c:pt idx="135">
                  <c:v>10000000</c:v>
                </c:pt>
                <c:pt idx="136">
                  <c:v>10000000</c:v>
                </c:pt>
                <c:pt idx="137">
                  <c:v>10000000</c:v>
                </c:pt>
                <c:pt idx="138">
                  <c:v>10000000</c:v>
                </c:pt>
                <c:pt idx="139">
                  <c:v>10000000</c:v>
                </c:pt>
                <c:pt idx="140">
                  <c:v>10000000</c:v>
                </c:pt>
                <c:pt idx="141">
                  <c:v>10000000</c:v>
                </c:pt>
                <c:pt idx="142">
                  <c:v>10000000</c:v>
                </c:pt>
                <c:pt idx="143">
                  <c:v>10000000</c:v>
                </c:pt>
                <c:pt idx="144">
                  <c:v>10000000</c:v>
                </c:pt>
                <c:pt idx="145">
                  <c:v>10000000</c:v>
                </c:pt>
                <c:pt idx="146">
                  <c:v>10000000</c:v>
                </c:pt>
                <c:pt idx="147">
                  <c:v>10000000</c:v>
                </c:pt>
                <c:pt idx="148">
                  <c:v>10000000</c:v>
                </c:pt>
                <c:pt idx="149">
                  <c:v>10000000</c:v>
                </c:pt>
                <c:pt idx="150">
                  <c:v>10000000</c:v>
                </c:pt>
                <c:pt idx="151">
                  <c:v>10000000</c:v>
                </c:pt>
                <c:pt idx="152">
                  <c:v>10000000</c:v>
                </c:pt>
                <c:pt idx="153">
                  <c:v>10000000</c:v>
                </c:pt>
                <c:pt idx="154">
                  <c:v>10000000</c:v>
                </c:pt>
                <c:pt idx="155">
                  <c:v>10000000</c:v>
                </c:pt>
                <c:pt idx="156">
                  <c:v>10000000</c:v>
                </c:pt>
                <c:pt idx="157">
                  <c:v>10000000</c:v>
                </c:pt>
                <c:pt idx="158">
                  <c:v>10000000</c:v>
                </c:pt>
                <c:pt idx="159">
                  <c:v>10000000</c:v>
                </c:pt>
                <c:pt idx="160">
                  <c:v>10000000</c:v>
                </c:pt>
                <c:pt idx="161">
                  <c:v>10000000</c:v>
                </c:pt>
                <c:pt idx="162">
                  <c:v>10000000</c:v>
                </c:pt>
                <c:pt idx="163">
                  <c:v>10000000</c:v>
                </c:pt>
                <c:pt idx="164">
                  <c:v>10000000</c:v>
                </c:pt>
                <c:pt idx="165">
                  <c:v>10000000</c:v>
                </c:pt>
                <c:pt idx="166">
                  <c:v>10000000</c:v>
                </c:pt>
                <c:pt idx="167">
                  <c:v>10000000</c:v>
                </c:pt>
                <c:pt idx="168">
                  <c:v>10000000</c:v>
                </c:pt>
                <c:pt idx="169">
                  <c:v>10000000</c:v>
                </c:pt>
                <c:pt idx="170">
                  <c:v>10000000</c:v>
                </c:pt>
                <c:pt idx="171">
                  <c:v>10000000</c:v>
                </c:pt>
                <c:pt idx="172">
                  <c:v>10000000</c:v>
                </c:pt>
                <c:pt idx="173">
                  <c:v>10000000</c:v>
                </c:pt>
                <c:pt idx="174">
                  <c:v>10000000</c:v>
                </c:pt>
                <c:pt idx="175">
                  <c:v>10000000</c:v>
                </c:pt>
                <c:pt idx="176">
                  <c:v>10000000</c:v>
                </c:pt>
                <c:pt idx="177">
                  <c:v>10000000</c:v>
                </c:pt>
                <c:pt idx="178">
                  <c:v>10000000</c:v>
                </c:pt>
                <c:pt idx="179">
                  <c:v>10000000</c:v>
                </c:pt>
                <c:pt idx="180">
                  <c:v>10000000</c:v>
                </c:pt>
                <c:pt idx="181">
                  <c:v>10000000</c:v>
                </c:pt>
                <c:pt idx="182">
                  <c:v>10000000</c:v>
                </c:pt>
                <c:pt idx="183">
                  <c:v>10000000</c:v>
                </c:pt>
                <c:pt idx="184">
                  <c:v>10000000</c:v>
                </c:pt>
                <c:pt idx="185">
                  <c:v>10000000</c:v>
                </c:pt>
                <c:pt idx="186">
                  <c:v>10000000</c:v>
                </c:pt>
                <c:pt idx="187">
                  <c:v>10000000</c:v>
                </c:pt>
                <c:pt idx="188">
                  <c:v>10000000</c:v>
                </c:pt>
                <c:pt idx="189">
                  <c:v>10000000</c:v>
                </c:pt>
                <c:pt idx="190">
                  <c:v>10000000</c:v>
                </c:pt>
                <c:pt idx="191">
                  <c:v>10000000</c:v>
                </c:pt>
                <c:pt idx="192">
                  <c:v>10000000</c:v>
                </c:pt>
                <c:pt idx="193">
                  <c:v>10000000</c:v>
                </c:pt>
                <c:pt idx="194">
                  <c:v>10000000</c:v>
                </c:pt>
                <c:pt idx="195">
                  <c:v>10000000</c:v>
                </c:pt>
                <c:pt idx="196">
                  <c:v>10000000</c:v>
                </c:pt>
                <c:pt idx="197">
                  <c:v>10000000</c:v>
                </c:pt>
                <c:pt idx="198">
                  <c:v>10000000</c:v>
                </c:pt>
                <c:pt idx="199">
                  <c:v>10000000</c:v>
                </c:pt>
                <c:pt idx="200">
                  <c:v>10000000</c:v>
                </c:pt>
                <c:pt idx="201">
                  <c:v>10000000</c:v>
                </c:pt>
                <c:pt idx="202">
                  <c:v>10000000</c:v>
                </c:pt>
                <c:pt idx="203">
                  <c:v>10000000</c:v>
                </c:pt>
                <c:pt idx="204">
                  <c:v>10000000</c:v>
                </c:pt>
                <c:pt idx="205">
                  <c:v>10000000</c:v>
                </c:pt>
                <c:pt idx="206">
                  <c:v>10000000</c:v>
                </c:pt>
                <c:pt idx="207">
                  <c:v>10000000</c:v>
                </c:pt>
                <c:pt idx="208">
                  <c:v>10000000</c:v>
                </c:pt>
                <c:pt idx="209">
                  <c:v>10000000</c:v>
                </c:pt>
                <c:pt idx="210">
                  <c:v>10000000</c:v>
                </c:pt>
                <c:pt idx="211">
                  <c:v>10000000</c:v>
                </c:pt>
                <c:pt idx="212">
                  <c:v>10000000</c:v>
                </c:pt>
                <c:pt idx="213">
                  <c:v>10000000</c:v>
                </c:pt>
                <c:pt idx="214">
                  <c:v>10000000</c:v>
                </c:pt>
                <c:pt idx="215">
                  <c:v>10000000</c:v>
                </c:pt>
                <c:pt idx="216">
                  <c:v>10000000</c:v>
                </c:pt>
                <c:pt idx="217">
                  <c:v>10000000</c:v>
                </c:pt>
                <c:pt idx="218">
                  <c:v>10000000</c:v>
                </c:pt>
                <c:pt idx="219">
                  <c:v>10000000</c:v>
                </c:pt>
                <c:pt idx="220">
                  <c:v>10000000</c:v>
                </c:pt>
                <c:pt idx="221">
                  <c:v>10000000</c:v>
                </c:pt>
                <c:pt idx="222">
                  <c:v>10000000</c:v>
                </c:pt>
                <c:pt idx="223">
                  <c:v>10000000</c:v>
                </c:pt>
                <c:pt idx="224">
                  <c:v>10000000</c:v>
                </c:pt>
                <c:pt idx="225">
                  <c:v>10000000</c:v>
                </c:pt>
                <c:pt idx="226">
                  <c:v>10000000</c:v>
                </c:pt>
                <c:pt idx="227">
                  <c:v>10000000</c:v>
                </c:pt>
                <c:pt idx="228">
                  <c:v>10000000</c:v>
                </c:pt>
                <c:pt idx="229">
                  <c:v>10000000</c:v>
                </c:pt>
                <c:pt idx="230">
                  <c:v>10000000</c:v>
                </c:pt>
                <c:pt idx="231">
                  <c:v>10000000</c:v>
                </c:pt>
                <c:pt idx="232">
                  <c:v>10000000</c:v>
                </c:pt>
                <c:pt idx="233">
                  <c:v>10000000</c:v>
                </c:pt>
                <c:pt idx="234">
                  <c:v>10000000</c:v>
                </c:pt>
                <c:pt idx="235">
                  <c:v>10000000</c:v>
                </c:pt>
                <c:pt idx="236">
                  <c:v>10000000</c:v>
                </c:pt>
                <c:pt idx="237">
                  <c:v>10000000</c:v>
                </c:pt>
                <c:pt idx="238">
                  <c:v>10000000</c:v>
                </c:pt>
                <c:pt idx="239">
                  <c:v>10000000</c:v>
                </c:pt>
                <c:pt idx="240">
                  <c:v>10000000</c:v>
                </c:pt>
                <c:pt idx="241">
                  <c:v>10000000</c:v>
                </c:pt>
                <c:pt idx="242">
                  <c:v>10000000</c:v>
                </c:pt>
                <c:pt idx="243">
                  <c:v>10000000</c:v>
                </c:pt>
                <c:pt idx="244">
                  <c:v>10000000</c:v>
                </c:pt>
                <c:pt idx="245">
                  <c:v>10000000</c:v>
                </c:pt>
                <c:pt idx="246">
                  <c:v>10000000</c:v>
                </c:pt>
                <c:pt idx="247">
                  <c:v>10000000</c:v>
                </c:pt>
                <c:pt idx="248">
                  <c:v>10000000</c:v>
                </c:pt>
                <c:pt idx="249">
                  <c:v>10000000</c:v>
                </c:pt>
                <c:pt idx="250">
                  <c:v>10000000</c:v>
                </c:pt>
                <c:pt idx="251">
                  <c:v>10000000</c:v>
                </c:pt>
                <c:pt idx="252">
                  <c:v>10000000</c:v>
                </c:pt>
                <c:pt idx="253">
                  <c:v>10000000</c:v>
                </c:pt>
                <c:pt idx="254">
                  <c:v>10000000</c:v>
                </c:pt>
                <c:pt idx="255">
                  <c:v>10000000</c:v>
                </c:pt>
                <c:pt idx="256">
                  <c:v>10000000</c:v>
                </c:pt>
                <c:pt idx="257">
                  <c:v>10000000</c:v>
                </c:pt>
                <c:pt idx="258">
                  <c:v>10000000</c:v>
                </c:pt>
                <c:pt idx="259">
                  <c:v>10000000</c:v>
                </c:pt>
                <c:pt idx="260">
                  <c:v>10000000</c:v>
                </c:pt>
                <c:pt idx="261">
                  <c:v>10000000</c:v>
                </c:pt>
                <c:pt idx="262">
                  <c:v>10000000</c:v>
                </c:pt>
                <c:pt idx="263">
                  <c:v>10000000</c:v>
                </c:pt>
                <c:pt idx="264">
                  <c:v>10000000</c:v>
                </c:pt>
                <c:pt idx="265">
                  <c:v>10000000</c:v>
                </c:pt>
                <c:pt idx="266">
                  <c:v>10000000</c:v>
                </c:pt>
                <c:pt idx="267">
                  <c:v>10000000</c:v>
                </c:pt>
                <c:pt idx="268">
                  <c:v>10000000</c:v>
                </c:pt>
                <c:pt idx="269">
                  <c:v>10000000</c:v>
                </c:pt>
                <c:pt idx="270">
                  <c:v>10000000</c:v>
                </c:pt>
                <c:pt idx="271">
                  <c:v>10000000</c:v>
                </c:pt>
                <c:pt idx="272">
                  <c:v>10000000</c:v>
                </c:pt>
                <c:pt idx="273">
                  <c:v>10000000</c:v>
                </c:pt>
                <c:pt idx="274">
                  <c:v>10000000</c:v>
                </c:pt>
                <c:pt idx="275">
                  <c:v>10000000</c:v>
                </c:pt>
                <c:pt idx="276">
                  <c:v>10000000</c:v>
                </c:pt>
                <c:pt idx="277">
                  <c:v>10000000</c:v>
                </c:pt>
                <c:pt idx="278">
                  <c:v>10000000</c:v>
                </c:pt>
                <c:pt idx="279">
                  <c:v>10000000</c:v>
                </c:pt>
                <c:pt idx="280">
                  <c:v>10000000</c:v>
                </c:pt>
                <c:pt idx="281">
                  <c:v>10000000</c:v>
                </c:pt>
                <c:pt idx="282">
                  <c:v>10000000</c:v>
                </c:pt>
                <c:pt idx="283">
                  <c:v>10000000</c:v>
                </c:pt>
                <c:pt idx="284">
                  <c:v>10000000</c:v>
                </c:pt>
                <c:pt idx="285">
                  <c:v>10000000</c:v>
                </c:pt>
                <c:pt idx="286">
                  <c:v>10000000</c:v>
                </c:pt>
                <c:pt idx="287">
                  <c:v>10000000</c:v>
                </c:pt>
                <c:pt idx="288">
                  <c:v>10000000</c:v>
                </c:pt>
                <c:pt idx="289">
                  <c:v>10000000</c:v>
                </c:pt>
                <c:pt idx="290">
                  <c:v>10000000</c:v>
                </c:pt>
                <c:pt idx="291">
                  <c:v>10000000</c:v>
                </c:pt>
                <c:pt idx="292">
                  <c:v>10000000</c:v>
                </c:pt>
                <c:pt idx="293">
                  <c:v>10000000</c:v>
                </c:pt>
                <c:pt idx="294">
                  <c:v>10000000</c:v>
                </c:pt>
                <c:pt idx="295">
                  <c:v>10000000</c:v>
                </c:pt>
                <c:pt idx="296">
                  <c:v>10000000</c:v>
                </c:pt>
                <c:pt idx="297">
                  <c:v>10000000</c:v>
                </c:pt>
                <c:pt idx="298">
                  <c:v>10000000</c:v>
                </c:pt>
                <c:pt idx="299">
                  <c:v>10000000</c:v>
                </c:pt>
                <c:pt idx="300">
                  <c:v>10000000</c:v>
                </c:pt>
                <c:pt idx="301">
                  <c:v>10000000</c:v>
                </c:pt>
                <c:pt idx="302">
                  <c:v>10000000</c:v>
                </c:pt>
                <c:pt idx="303">
                  <c:v>10000000</c:v>
                </c:pt>
                <c:pt idx="304">
                  <c:v>10000000</c:v>
                </c:pt>
                <c:pt idx="305">
                  <c:v>10000000</c:v>
                </c:pt>
                <c:pt idx="306">
                  <c:v>10000000</c:v>
                </c:pt>
                <c:pt idx="307">
                  <c:v>10000000</c:v>
                </c:pt>
                <c:pt idx="308">
                  <c:v>10000000</c:v>
                </c:pt>
                <c:pt idx="309">
                  <c:v>10000000</c:v>
                </c:pt>
                <c:pt idx="310">
                  <c:v>10000000</c:v>
                </c:pt>
                <c:pt idx="311">
                  <c:v>10000000</c:v>
                </c:pt>
                <c:pt idx="312">
                  <c:v>10000000</c:v>
                </c:pt>
                <c:pt idx="313">
                  <c:v>10000000</c:v>
                </c:pt>
                <c:pt idx="314">
                  <c:v>10000000</c:v>
                </c:pt>
                <c:pt idx="315">
                  <c:v>10000000</c:v>
                </c:pt>
                <c:pt idx="316">
                  <c:v>10000000</c:v>
                </c:pt>
                <c:pt idx="317">
                  <c:v>10000000</c:v>
                </c:pt>
                <c:pt idx="318">
                  <c:v>10000000</c:v>
                </c:pt>
                <c:pt idx="319">
                  <c:v>10000000</c:v>
                </c:pt>
                <c:pt idx="320">
                  <c:v>10000000</c:v>
                </c:pt>
                <c:pt idx="321">
                  <c:v>10000000</c:v>
                </c:pt>
                <c:pt idx="322">
                  <c:v>10000000</c:v>
                </c:pt>
                <c:pt idx="323">
                  <c:v>10000000</c:v>
                </c:pt>
                <c:pt idx="324">
                  <c:v>10000000</c:v>
                </c:pt>
                <c:pt idx="325">
                  <c:v>10000000</c:v>
                </c:pt>
                <c:pt idx="326">
                  <c:v>10000000</c:v>
                </c:pt>
                <c:pt idx="327">
                  <c:v>10000000</c:v>
                </c:pt>
                <c:pt idx="328">
                  <c:v>10000000</c:v>
                </c:pt>
                <c:pt idx="329">
                  <c:v>10000000</c:v>
                </c:pt>
                <c:pt idx="330">
                  <c:v>10000000</c:v>
                </c:pt>
                <c:pt idx="331">
                  <c:v>10000000</c:v>
                </c:pt>
                <c:pt idx="332">
                  <c:v>10000000</c:v>
                </c:pt>
                <c:pt idx="333">
                  <c:v>10000000</c:v>
                </c:pt>
                <c:pt idx="334">
                  <c:v>10000000</c:v>
                </c:pt>
                <c:pt idx="335">
                  <c:v>10000000</c:v>
                </c:pt>
                <c:pt idx="336">
                  <c:v>10000000</c:v>
                </c:pt>
                <c:pt idx="337">
                  <c:v>10000000</c:v>
                </c:pt>
                <c:pt idx="338">
                  <c:v>10000000</c:v>
                </c:pt>
                <c:pt idx="339">
                  <c:v>10000000</c:v>
                </c:pt>
                <c:pt idx="340">
                  <c:v>10000000</c:v>
                </c:pt>
                <c:pt idx="341">
                  <c:v>10000000</c:v>
                </c:pt>
                <c:pt idx="342">
                  <c:v>10000000</c:v>
                </c:pt>
                <c:pt idx="343">
                  <c:v>10000000</c:v>
                </c:pt>
                <c:pt idx="344">
                  <c:v>10000000</c:v>
                </c:pt>
                <c:pt idx="345">
                  <c:v>10000000</c:v>
                </c:pt>
                <c:pt idx="346">
                  <c:v>10000000</c:v>
                </c:pt>
                <c:pt idx="347">
                  <c:v>10000000</c:v>
                </c:pt>
                <c:pt idx="348">
                  <c:v>10000000</c:v>
                </c:pt>
                <c:pt idx="349">
                  <c:v>10000000</c:v>
                </c:pt>
                <c:pt idx="350">
                  <c:v>10000000</c:v>
                </c:pt>
                <c:pt idx="351">
                  <c:v>10000000</c:v>
                </c:pt>
                <c:pt idx="352">
                  <c:v>10000000</c:v>
                </c:pt>
                <c:pt idx="353">
                  <c:v>10000000</c:v>
                </c:pt>
                <c:pt idx="354">
                  <c:v>10000000</c:v>
                </c:pt>
                <c:pt idx="355">
                  <c:v>10000000</c:v>
                </c:pt>
                <c:pt idx="356">
                  <c:v>10000000</c:v>
                </c:pt>
                <c:pt idx="357">
                  <c:v>10000000</c:v>
                </c:pt>
                <c:pt idx="358">
                  <c:v>10000000</c:v>
                </c:pt>
                <c:pt idx="359">
                  <c:v>10000000</c:v>
                </c:pt>
                <c:pt idx="360">
                  <c:v>10000000</c:v>
                </c:pt>
                <c:pt idx="361">
                  <c:v>10000000</c:v>
                </c:pt>
                <c:pt idx="362">
                  <c:v>10000000</c:v>
                </c:pt>
                <c:pt idx="363">
                  <c:v>10000000</c:v>
                </c:pt>
                <c:pt idx="364">
                  <c:v>10000000</c:v>
                </c:pt>
                <c:pt idx="365">
                  <c:v>10000000</c:v>
                </c:pt>
                <c:pt idx="366">
                  <c:v>10000000</c:v>
                </c:pt>
                <c:pt idx="367">
                  <c:v>10000000</c:v>
                </c:pt>
                <c:pt idx="368">
                  <c:v>10000000</c:v>
                </c:pt>
                <c:pt idx="369">
                  <c:v>10000000</c:v>
                </c:pt>
                <c:pt idx="370">
                  <c:v>10000000</c:v>
                </c:pt>
                <c:pt idx="371">
                  <c:v>10000000</c:v>
                </c:pt>
                <c:pt idx="372">
                  <c:v>10000000</c:v>
                </c:pt>
                <c:pt idx="373">
                  <c:v>10000000</c:v>
                </c:pt>
                <c:pt idx="374">
                  <c:v>10000000</c:v>
                </c:pt>
                <c:pt idx="375">
                  <c:v>10000000</c:v>
                </c:pt>
                <c:pt idx="376">
                  <c:v>10000000</c:v>
                </c:pt>
                <c:pt idx="377">
                  <c:v>10000000</c:v>
                </c:pt>
                <c:pt idx="378">
                  <c:v>10000000</c:v>
                </c:pt>
                <c:pt idx="379">
                  <c:v>10000000</c:v>
                </c:pt>
                <c:pt idx="380">
                  <c:v>10000000</c:v>
                </c:pt>
                <c:pt idx="381">
                  <c:v>10000000</c:v>
                </c:pt>
                <c:pt idx="382">
                  <c:v>10000000</c:v>
                </c:pt>
                <c:pt idx="383">
                  <c:v>10000000</c:v>
                </c:pt>
                <c:pt idx="384">
                  <c:v>10000000</c:v>
                </c:pt>
                <c:pt idx="385">
                  <c:v>10000000</c:v>
                </c:pt>
                <c:pt idx="386">
                  <c:v>10000000</c:v>
                </c:pt>
                <c:pt idx="387">
                  <c:v>10000000</c:v>
                </c:pt>
                <c:pt idx="388">
                  <c:v>10000000</c:v>
                </c:pt>
                <c:pt idx="389">
                  <c:v>10000000</c:v>
                </c:pt>
                <c:pt idx="390">
                  <c:v>10000000</c:v>
                </c:pt>
                <c:pt idx="391">
                  <c:v>10000000</c:v>
                </c:pt>
                <c:pt idx="392">
                  <c:v>10000000</c:v>
                </c:pt>
                <c:pt idx="393">
                  <c:v>10000000</c:v>
                </c:pt>
                <c:pt idx="394">
                  <c:v>10000000</c:v>
                </c:pt>
                <c:pt idx="395">
                  <c:v>10000000</c:v>
                </c:pt>
                <c:pt idx="396">
                  <c:v>10000000</c:v>
                </c:pt>
                <c:pt idx="397">
                  <c:v>10000000</c:v>
                </c:pt>
                <c:pt idx="398">
                  <c:v>10000000</c:v>
                </c:pt>
                <c:pt idx="399">
                  <c:v>10000000</c:v>
                </c:pt>
                <c:pt idx="400">
                  <c:v>10000000</c:v>
                </c:pt>
                <c:pt idx="401">
                  <c:v>10000000</c:v>
                </c:pt>
                <c:pt idx="402">
                  <c:v>10000000</c:v>
                </c:pt>
                <c:pt idx="403">
                  <c:v>10000000</c:v>
                </c:pt>
                <c:pt idx="404">
                  <c:v>10000000</c:v>
                </c:pt>
                <c:pt idx="405">
                  <c:v>10000000</c:v>
                </c:pt>
                <c:pt idx="406">
                  <c:v>10000000</c:v>
                </c:pt>
                <c:pt idx="407">
                  <c:v>10000000</c:v>
                </c:pt>
                <c:pt idx="408">
                  <c:v>10000000</c:v>
                </c:pt>
                <c:pt idx="409">
                  <c:v>10000000</c:v>
                </c:pt>
                <c:pt idx="410">
                  <c:v>10000000</c:v>
                </c:pt>
                <c:pt idx="411">
                  <c:v>10000000</c:v>
                </c:pt>
                <c:pt idx="412">
                  <c:v>10000000</c:v>
                </c:pt>
                <c:pt idx="413">
                  <c:v>10000000</c:v>
                </c:pt>
                <c:pt idx="414">
                  <c:v>10000000</c:v>
                </c:pt>
                <c:pt idx="415">
                  <c:v>10000000</c:v>
                </c:pt>
                <c:pt idx="416">
                  <c:v>10000000</c:v>
                </c:pt>
                <c:pt idx="417">
                  <c:v>10000000</c:v>
                </c:pt>
                <c:pt idx="418">
                  <c:v>10000000</c:v>
                </c:pt>
                <c:pt idx="419">
                  <c:v>10000000</c:v>
                </c:pt>
                <c:pt idx="420">
                  <c:v>10000000</c:v>
                </c:pt>
                <c:pt idx="421">
                  <c:v>10000000</c:v>
                </c:pt>
                <c:pt idx="422">
                  <c:v>10000000</c:v>
                </c:pt>
                <c:pt idx="423">
                  <c:v>10000000</c:v>
                </c:pt>
                <c:pt idx="424">
                  <c:v>10000000</c:v>
                </c:pt>
                <c:pt idx="425">
                  <c:v>10000000</c:v>
                </c:pt>
                <c:pt idx="426">
                  <c:v>10000000</c:v>
                </c:pt>
                <c:pt idx="427">
                  <c:v>10000000</c:v>
                </c:pt>
                <c:pt idx="428">
                  <c:v>10000000</c:v>
                </c:pt>
                <c:pt idx="429">
                  <c:v>10000000</c:v>
                </c:pt>
                <c:pt idx="430">
                  <c:v>10000000</c:v>
                </c:pt>
                <c:pt idx="431">
                  <c:v>10000000</c:v>
                </c:pt>
                <c:pt idx="432">
                  <c:v>10000000</c:v>
                </c:pt>
                <c:pt idx="433">
                  <c:v>10000000</c:v>
                </c:pt>
                <c:pt idx="434">
                  <c:v>10000000</c:v>
                </c:pt>
                <c:pt idx="435">
                  <c:v>10000000</c:v>
                </c:pt>
                <c:pt idx="436">
                  <c:v>10000000</c:v>
                </c:pt>
                <c:pt idx="437">
                  <c:v>10000000</c:v>
                </c:pt>
                <c:pt idx="438">
                  <c:v>10000000</c:v>
                </c:pt>
                <c:pt idx="439">
                  <c:v>10000000</c:v>
                </c:pt>
                <c:pt idx="440">
                  <c:v>10000000</c:v>
                </c:pt>
                <c:pt idx="441">
                  <c:v>10000000</c:v>
                </c:pt>
                <c:pt idx="442">
                  <c:v>10000000</c:v>
                </c:pt>
                <c:pt idx="443">
                  <c:v>10000000</c:v>
                </c:pt>
                <c:pt idx="444">
                  <c:v>10000000</c:v>
                </c:pt>
                <c:pt idx="445">
                  <c:v>10000000</c:v>
                </c:pt>
                <c:pt idx="446">
                  <c:v>10000000</c:v>
                </c:pt>
                <c:pt idx="447">
                  <c:v>10000000</c:v>
                </c:pt>
                <c:pt idx="448">
                  <c:v>10000000</c:v>
                </c:pt>
                <c:pt idx="449">
                  <c:v>10000000</c:v>
                </c:pt>
                <c:pt idx="450">
                  <c:v>10000000</c:v>
                </c:pt>
                <c:pt idx="451">
                  <c:v>10000000</c:v>
                </c:pt>
                <c:pt idx="452">
                  <c:v>10000000</c:v>
                </c:pt>
                <c:pt idx="453">
                  <c:v>10000000</c:v>
                </c:pt>
                <c:pt idx="454">
                  <c:v>10000000</c:v>
                </c:pt>
                <c:pt idx="455">
                  <c:v>10000000</c:v>
                </c:pt>
                <c:pt idx="456">
                  <c:v>10000000</c:v>
                </c:pt>
                <c:pt idx="457">
                  <c:v>10000000</c:v>
                </c:pt>
                <c:pt idx="458">
                  <c:v>10000000</c:v>
                </c:pt>
                <c:pt idx="459">
                  <c:v>10000000</c:v>
                </c:pt>
                <c:pt idx="460">
                  <c:v>10000000</c:v>
                </c:pt>
                <c:pt idx="461">
                  <c:v>10000000</c:v>
                </c:pt>
                <c:pt idx="462">
                  <c:v>10000000</c:v>
                </c:pt>
                <c:pt idx="463">
                  <c:v>10000000</c:v>
                </c:pt>
                <c:pt idx="464">
                  <c:v>10000000</c:v>
                </c:pt>
                <c:pt idx="465">
                  <c:v>10000000</c:v>
                </c:pt>
                <c:pt idx="466">
                  <c:v>10000000</c:v>
                </c:pt>
                <c:pt idx="467">
                  <c:v>10000000</c:v>
                </c:pt>
                <c:pt idx="468">
                  <c:v>10000000</c:v>
                </c:pt>
                <c:pt idx="469">
                  <c:v>10000000</c:v>
                </c:pt>
                <c:pt idx="470">
                  <c:v>10000000</c:v>
                </c:pt>
                <c:pt idx="471">
                  <c:v>10000000</c:v>
                </c:pt>
                <c:pt idx="472">
                  <c:v>10000000</c:v>
                </c:pt>
                <c:pt idx="473">
                  <c:v>10000000</c:v>
                </c:pt>
                <c:pt idx="474">
                  <c:v>10000000</c:v>
                </c:pt>
                <c:pt idx="475">
                  <c:v>10000000</c:v>
                </c:pt>
                <c:pt idx="476">
                  <c:v>10000000</c:v>
                </c:pt>
                <c:pt idx="477">
                  <c:v>10000000</c:v>
                </c:pt>
                <c:pt idx="478">
                  <c:v>10000000</c:v>
                </c:pt>
                <c:pt idx="479">
                  <c:v>10000000</c:v>
                </c:pt>
                <c:pt idx="480">
                  <c:v>10000000</c:v>
                </c:pt>
                <c:pt idx="481">
                  <c:v>10000000</c:v>
                </c:pt>
                <c:pt idx="482">
                  <c:v>10000000</c:v>
                </c:pt>
                <c:pt idx="483">
                  <c:v>10000000</c:v>
                </c:pt>
                <c:pt idx="484">
                  <c:v>10000000</c:v>
                </c:pt>
                <c:pt idx="485">
                  <c:v>10000000</c:v>
                </c:pt>
                <c:pt idx="486">
                  <c:v>10000000</c:v>
                </c:pt>
                <c:pt idx="487">
                  <c:v>10000000</c:v>
                </c:pt>
                <c:pt idx="488">
                  <c:v>10000000</c:v>
                </c:pt>
                <c:pt idx="489">
                  <c:v>10000000</c:v>
                </c:pt>
                <c:pt idx="490">
                  <c:v>10000000</c:v>
                </c:pt>
                <c:pt idx="491">
                  <c:v>10000000</c:v>
                </c:pt>
                <c:pt idx="492">
                  <c:v>10000000</c:v>
                </c:pt>
                <c:pt idx="493">
                  <c:v>10000000</c:v>
                </c:pt>
                <c:pt idx="494">
                  <c:v>10000000</c:v>
                </c:pt>
                <c:pt idx="495">
                  <c:v>10000000</c:v>
                </c:pt>
                <c:pt idx="496">
                  <c:v>10000000</c:v>
                </c:pt>
                <c:pt idx="497">
                  <c:v>10000000</c:v>
                </c:pt>
                <c:pt idx="498">
                  <c:v>10000000</c:v>
                </c:pt>
                <c:pt idx="499">
                  <c:v>10000000</c:v>
                </c:pt>
                <c:pt idx="500">
                  <c:v>10000000</c:v>
                </c:pt>
                <c:pt idx="501">
                  <c:v>10000000</c:v>
                </c:pt>
                <c:pt idx="502">
                  <c:v>10000000</c:v>
                </c:pt>
                <c:pt idx="503">
                  <c:v>10000000</c:v>
                </c:pt>
                <c:pt idx="504">
                  <c:v>10000000</c:v>
                </c:pt>
                <c:pt idx="505">
                  <c:v>10000000</c:v>
                </c:pt>
                <c:pt idx="506">
                  <c:v>10000000</c:v>
                </c:pt>
                <c:pt idx="507">
                  <c:v>10000000</c:v>
                </c:pt>
                <c:pt idx="508">
                  <c:v>10000000</c:v>
                </c:pt>
                <c:pt idx="509">
                  <c:v>10000000</c:v>
                </c:pt>
                <c:pt idx="510">
                  <c:v>10000000</c:v>
                </c:pt>
                <c:pt idx="511">
                  <c:v>10000000</c:v>
                </c:pt>
                <c:pt idx="512">
                  <c:v>10000000</c:v>
                </c:pt>
                <c:pt idx="513">
                  <c:v>10000000</c:v>
                </c:pt>
                <c:pt idx="514">
                  <c:v>10000000</c:v>
                </c:pt>
                <c:pt idx="515">
                  <c:v>10000000</c:v>
                </c:pt>
                <c:pt idx="516">
                  <c:v>10000000</c:v>
                </c:pt>
                <c:pt idx="517">
                  <c:v>10000000</c:v>
                </c:pt>
                <c:pt idx="518">
                  <c:v>10000000</c:v>
                </c:pt>
                <c:pt idx="519">
                  <c:v>10000000</c:v>
                </c:pt>
                <c:pt idx="520">
                  <c:v>10000000</c:v>
                </c:pt>
                <c:pt idx="521">
                  <c:v>10000000</c:v>
                </c:pt>
                <c:pt idx="522">
                  <c:v>10000000</c:v>
                </c:pt>
                <c:pt idx="523">
                  <c:v>10000000</c:v>
                </c:pt>
                <c:pt idx="524">
                  <c:v>10000000</c:v>
                </c:pt>
                <c:pt idx="525">
                  <c:v>10000000</c:v>
                </c:pt>
                <c:pt idx="526">
                  <c:v>10000000</c:v>
                </c:pt>
                <c:pt idx="527">
                  <c:v>10000000</c:v>
                </c:pt>
                <c:pt idx="528">
                  <c:v>10000000</c:v>
                </c:pt>
                <c:pt idx="529">
                  <c:v>10000000</c:v>
                </c:pt>
                <c:pt idx="530">
                  <c:v>10000000</c:v>
                </c:pt>
                <c:pt idx="531">
                  <c:v>10000000</c:v>
                </c:pt>
                <c:pt idx="532">
                  <c:v>10000000</c:v>
                </c:pt>
                <c:pt idx="533">
                  <c:v>10000000</c:v>
                </c:pt>
                <c:pt idx="534">
                  <c:v>10000000</c:v>
                </c:pt>
                <c:pt idx="535">
                  <c:v>10000000</c:v>
                </c:pt>
                <c:pt idx="536">
                  <c:v>10000000</c:v>
                </c:pt>
                <c:pt idx="537">
                  <c:v>10000000</c:v>
                </c:pt>
                <c:pt idx="538">
                  <c:v>10000000</c:v>
                </c:pt>
                <c:pt idx="539">
                  <c:v>10000000</c:v>
                </c:pt>
                <c:pt idx="540">
                  <c:v>10000000</c:v>
                </c:pt>
                <c:pt idx="541">
                  <c:v>10000000</c:v>
                </c:pt>
                <c:pt idx="542">
                  <c:v>10000000</c:v>
                </c:pt>
                <c:pt idx="543">
                  <c:v>10000000</c:v>
                </c:pt>
                <c:pt idx="544">
                  <c:v>10000000</c:v>
                </c:pt>
                <c:pt idx="545">
                  <c:v>10000000</c:v>
                </c:pt>
                <c:pt idx="546">
                  <c:v>10000000</c:v>
                </c:pt>
                <c:pt idx="547">
                  <c:v>10000000</c:v>
                </c:pt>
                <c:pt idx="548">
                  <c:v>10000000</c:v>
                </c:pt>
                <c:pt idx="549">
                  <c:v>10000000</c:v>
                </c:pt>
                <c:pt idx="550">
                  <c:v>10000000</c:v>
                </c:pt>
                <c:pt idx="551">
                  <c:v>10000000</c:v>
                </c:pt>
                <c:pt idx="552">
                  <c:v>10000000</c:v>
                </c:pt>
                <c:pt idx="553">
                  <c:v>10000000</c:v>
                </c:pt>
                <c:pt idx="554">
                  <c:v>10000000</c:v>
                </c:pt>
                <c:pt idx="555">
                  <c:v>10000000</c:v>
                </c:pt>
                <c:pt idx="556">
                  <c:v>10000000</c:v>
                </c:pt>
                <c:pt idx="557">
                  <c:v>10000000</c:v>
                </c:pt>
                <c:pt idx="558">
                  <c:v>10000000</c:v>
                </c:pt>
                <c:pt idx="559">
                  <c:v>10000000</c:v>
                </c:pt>
                <c:pt idx="560">
                  <c:v>10000000</c:v>
                </c:pt>
                <c:pt idx="561">
                  <c:v>10000000</c:v>
                </c:pt>
                <c:pt idx="562">
                  <c:v>10000000</c:v>
                </c:pt>
                <c:pt idx="563">
                  <c:v>10000000</c:v>
                </c:pt>
                <c:pt idx="564">
                  <c:v>10000000</c:v>
                </c:pt>
                <c:pt idx="565">
                  <c:v>10000000</c:v>
                </c:pt>
                <c:pt idx="566">
                  <c:v>10000000</c:v>
                </c:pt>
                <c:pt idx="567">
                  <c:v>10000000</c:v>
                </c:pt>
                <c:pt idx="568">
                  <c:v>10000000</c:v>
                </c:pt>
                <c:pt idx="569">
                  <c:v>10000000</c:v>
                </c:pt>
                <c:pt idx="570">
                  <c:v>10000000</c:v>
                </c:pt>
                <c:pt idx="571">
                  <c:v>10000000</c:v>
                </c:pt>
                <c:pt idx="572">
                  <c:v>10000000</c:v>
                </c:pt>
                <c:pt idx="573">
                  <c:v>10000000</c:v>
                </c:pt>
                <c:pt idx="574">
                  <c:v>10000000</c:v>
                </c:pt>
                <c:pt idx="575">
                  <c:v>10000000</c:v>
                </c:pt>
                <c:pt idx="576">
                  <c:v>10000000</c:v>
                </c:pt>
                <c:pt idx="577">
                  <c:v>10000000</c:v>
                </c:pt>
                <c:pt idx="578">
                  <c:v>10000000</c:v>
                </c:pt>
                <c:pt idx="579">
                  <c:v>10000000</c:v>
                </c:pt>
                <c:pt idx="580">
                  <c:v>10000000</c:v>
                </c:pt>
                <c:pt idx="581">
                  <c:v>10000000</c:v>
                </c:pt>
                <c:pt idx="582">
                  <c:v>10000000</c:v>
                </c:pt>
                <c:pt idx="583">
                  <c:v>10000000</c:v>
                </c:pt>
                <c:pt idx="584">
                  <c:v>10000000</c:v>
                </c:pt>
                <c:pt idx="585">
                  <c:v>10000000</c:v>
                </c:pt>
                <c:pt idx="586">
                  <c:v>10000000</c:v>
                </c:pt>
                <c:pt idx="587">
                  <c:v>10000000</c:v>
                </c:pt>
                <c:pt idx="588">
                  <c:v>10000000</c:v>
                </c:pt>
                <c:pt idx="589">
                  <c:v>10000000</c:v>
                </c:pt>
                <c:pt idx="590">
                  <c:v>10000000</c:v>
                </c:pt>
                <c:pt idx="591">
                  <c:v>10000000</c:v>
                </c:pt>
                <c:pt idx="592">
                  <c:v>10000000</c:v>
                </c:pt>
                <c:pt idx="593">
                  <c:v>10000000</c:v>
                </c:pt>
                <c:pt idx="594">
                  <c:v>10000000</c:v>
                </c:pt>
                <c:pt idx="595">
                  <c:v>10000000</c:v>
                </c:pt>
                <c:pt idx="596">
                  <c:v>10000000</c:v>
                </c:pt>
                <c:pt idx="597">
                  <c:v>10000000</c:v>
                </c:pt>
                <c:pt idx="598">
                  <c:v>10000000</c:v>
                </c:pt>
                <c:pt idx="599">
                  <c:v>10000000</c:v>
                </c:pt>
                <c:pt idx="600">
                  <c:v>10000000</c:v>
                </c:pt>
                <c:pt idx="601">
                  <c:v>10000000</c:v>
                </c:pt>
                <c:pt idx="602">
                  <c:v>10000000</c:v>
                </c:pt>
                <c:pt idx="603">
                  <c:v>10000000</c:v>
                </c:pt>
                <c:pt idx="604">
                  <c:v>10000000</c:v>
                </c:pt>
                <c:pt idx="605">
                  <c:v>10000000</c:v>
                </c:pt>
                <c:pt idx="606">
                  <c:v>10000000</c:v>
                </c:pt>
                <c:pt idx="607">
                  <c:v>10000000</c:v>
                </c:pt>
                <c:pt idx="608">
                  <c:v>10000000</c:v>
                </c:pt>
                <c:pt idx="609">
                  <c:v>10000000</c:v>
                </c:pt>
                <c:pt idx="610">
                  <c:v>10000000</c:v>
                </c:pt>
                <c:pt idx="611">
                  <c:v>10000000</c:v>
                </c:pt>
                <c:pt idx="612">
                  <c:v>10000000</c:v>
                </c:pt>
                <c:pt idx="613">
                  <c:v>10000000</c:v>
                </c:pt>
                <c:pt idx="614">
                  <c:v>10000000</c:v>
                </c:pt>
                <c:pt idx="615">
                  <c:v>10000000</c:v>
                </c:pt>
                <c:pt idx="616">
                  <c:v>10000000</c:v>
                </c:pt>
                <c:pt idx="617">
                  <c:v>10000000</c:v>
                </c:pt>
                <c:pt idx="618">
                  <c:v>10000000</c:v>
                </c:pt>
                <c:pt idx="619">
                  <c:v>10000000</c:v>
                </c:pt>
                <c:pt idx="620">
                  <c:v>10000000</c:v>
                </c:pt>
                <c:pt idx="621">
                  <c:v>10000000</c:v>
                </c:pt>
                <c:pt idx="622">
                  <c:v>10000000</c:v>
                </c:pt>
                <c:pt idx="623">
                  <c:v>10000000</c:v>
                </c:pt>
                <c:pt idx="624">
                  <c:v>10000000</c:v>
                </c:pt>
                <c:pt idx="625">
                  <c:v>10000000</c:v>
                </c:pt>
                <c:pt idx="626">
                  <c:v>10000000</c:v>
                </c:pt>
                <c:pt idx="627">
                  <c:v>10000000</c:v>
                </c:pt>
                <c:pt idx="628">
                  <c:v>10000000</c:v>
                </c:pt>
                <c:pt idx="629">
                  <c:v>10000000</c:v>
                </c:pt>
                <c:pt idx="630">
                  <c:v>10000000</c:v>
                </c:pt>
                <c:pt idx="631">
                  <c:v>10000000</c:v>
                </c:pt>
                <c:pt idx="632">
                  <c:v>10000000</c:v>
                </c:pt>
                <c:pt idx="633">
                  <c:v>10000000</c:v>
                </c:pt>
                <c:pt idx="634">
                  <c:v>10000000</c:v>
                </c:pt>
                <c:pt idx="635">
                  <c:v>10000000</c:v>
                </c:pt>
                <c:pt idx="636">
                  <c:v>10000000</c:v>
                </c:pt>
                <c:pt idx="637">
                  <c:v>10000000</c:v>
                </c:pt>
                <c:pt idx="638">
                  <c:v>10000000</c:v>
                </c:pt>
                <c:pt idx="639">
                  <c:v>10000000</c:v>
                </c:pt>
                <c:pt idx="640">
                  <c:v>10000000</c:v>
                </c:pt>
                <c:pt idx="641">
                  <c:v>10000000</c:v>
                </c:pt>
                <c:pt idx="642">
                  <c:v>10000000</c:v>
                </c:pt>
                <c:pt idx="643">
                  <c:v>10000000</c:v>
                </c:pt>
                <c:pt idx="644">
                  <c:v>10000000</c:v>
                </c:pt>
                <c:pt idx="645">
                  <c:v>10000000</c:v>
                </c:pt>
                <c:pt idx="646">
                  <c:v>10000000</c:v>
                </c:pt>
                <c:pt idx="647">
                  <c:v>10000000</c:v>
                </c:pt>
                <c:pt idx="648">
                  <c:v>10000000</c:v>
                </c:pt>
                <c:pt idx="649">
                  <c:v>10000000</c:v>
                </c:pt>
                <c:pt idx="650">
                  <c:v>10000000</c:v>
                </c:pt>
                <c:pt idx="651">
                  <c:v>10000000</c:v>
                </c:pt>
                <c:pt idx="652">
                  <c:v>10000000</c:v>
                </c:pt>
                <c:pt idx="653">
                  <c:v>10000000</c:v>
                </c:pt>
                <c:pt idx="654">
                  <c:v>10000000</c:v>
                </c:pt>
                <c:pt idx="655">
                  <c:v>10000000</c:v>
                </c:pt>
                <c:pt idx="656">
                  <c:v>10000000</c:v>
                </c:pt>
                <c:pt idx="657">
                  <c:v>10000000</c:v>
                </c:pt>
                <c:pt idx="658">
                  <c:v>10000000</c:v>
                </c:pt>
                <c:pt idx="659">
                  <c:v>10000000</c:v>
                </c:pt>
                <c:pt idx="660">
                  <c:v>10000000</c:v>
                </c:pt>
                <c:pt idx="661">
                  <c:v>10000000</c:v>
                </c:pt>
                <c:pt idx="662">
                  <c:v>10000000</c:v>
                </c:pt>
                <c:pt idx="663">
                  <c:v>10000000</c:v>
                </c:pt>
                <c:pt idx="664">
                  <c:v>10000000</c:v>
                </c:pt>
                <c:pt idx="665">
                  <c:v>10000000</c:v>
                </c:pt>
                <c:pt idx="666">
                  <c:v>10000000</c:v>
                </c:pt>
                <c:pt idx="667">
                  <c:v>10000000</c:v>
                </c:pt>
                <c:pt idx="668">
                  <c:v>10000000</c:v>
                </c:pt>
                <c:pt idx="669">
                  <c:v>10000000</c:v>
                </c:pt>
                <c:pt idx="670">
                  <c:v>10000000</c:v>
                </c:pt>
                <c:pt idx="671">
                  <c:v>10000000</c:v>
                </c:pt>
                <c:pt idx="672">
                  <c:v>10000000</c:v>
                </c:pt>
                <c:pt idx="673">
                  <c:v>10000000</c:v>
                </c:pt>
                <c:pt idx="674">
                  <c:v>10000000</c:v>
                </c:pt>
                <c:pt idx="675">
                  <c:v>10000000</c:v>
                </c:pt>
                <c:pt idx="676">
                  <c:v>10000000</c:v>
                </c:pt>
                <c:pt idx="677">
                  <c:v>10000000</c:v>
                </c:pt>
                <c:pt idx="678">
                  <c:v>10000000</c:v>
                </c:pt>
                <c:pt idx="679">
                  <c:v>10000000</c:v>
                </c:pt>
                <c:pt idx="680">
                  <c:v>10000000</c:v>
                </c:pt>
                <c:pt idx="681">
                  <c:v>10000000</c:v>
                </c:pt>
                <c:pt idx="682">
                  <c:v>10000000</c:v>
                </c:pt>
                <c:pt idx="683">
                  <c:v>10000000</c:v>
                </c:pt>
                <c:pt idx="684">
                  <c:v>10000000</c:v>
                </c:pt>
                <c:pt idx="685">
                  <c:v>10000000</c:v>
                </c:pt>
                <c:pt idx="686">
                  <c:v>10000000</c:v>
                </c:pt>
                <c:pt idx="687">
                  <c:v>10000000</c:v>
                </c:pt>
                <c:pt idx="688">
                  <c:v>10000000</c:v>
                </c:pt>
                <c:pt idx="689">
                  <c:v>10000000</c:v>
                </c:pt>
                <c:pt idx="690">
                  <c:v>10000000</c:v>
                </c:pt>
                <c:pt idx="691">
                  <c:v>10000000</c:v>
                </c:pt>
                <c:pt idx="692">
                  <c:v>10000000</c:v>
                </c:pt>
                <c:pt idx="693">
                  <c:v>10000000</c:v>
                </c:pt>
                <c:pt idx="694">
                  <c:v>10000000</c:v>
                </c:pt>
                <c:pt idx="695">
                  <c:v>10000000</c:v>
                </c:pt>
                <c:pt idx="696">
                  <c:v>10000000</c:v>
                </c:pt>
                <c:pt idx="697">
                  <c:v>10000000</c:v>
                </c:pt>
                <c:pt idx="698">
                  <c:v>10000000</c:v>
                </c:pt>
                <c:pt idx="699">
                  <c:v>10000000</c:v>
                </c:pt>
                <c:pt idx="700">
                  <c:v>10000000</c:v>
                </c:pt>
                <c:pt idx="701">
                  <c:v>10000000</c:v>
                </c:pt>
                <c:pt idx="702">
                  <c:v>10000000</c:v>
                </c:pt>
                <c:pt idx="703">
                  <c:v>10000000</c:v>
                </c:pt>
                <c:pt idx="704">
                  <c:v>10000000</c:v>
                </c:pt>
                <c:pt idx="705">
                  <c:v>10000000</c:v>
                </c:pt>
                <c:pt idx="706">
                  <c:v>10000000</c:v>
                </c:pt>
                <c:pt idx="707">
                  <c:v>10000000</c:v>
                </c:pt>
                <c:pt idx="708">
                  <c:v>10000000</c:v>
                </c:pt>
                <c:pt idx="709">
                  <c:v>10000000</c:v>
                </c:pt>
                <c:pt idx="710">
                  <c:v>10000000</c:v>
                </c:pt>
                <c:pt idx="711">
                  <c:v>10000000</c:v>
                </c:pt>
                <c:pt idx="712">
                  <c:v>10000000</c:v>
                </c:pt>
                <c:pt idx="713">
                  <c:v>10000000</c:v>
                </c:pt>
                <c:pt idx="714">
                  <c:v>10000000</c:v>
                </c:pt>
                <c:pt idx="715">
                  <c:v>10000000</c:v>
                </c:pt>
                <c:pt idx="716">
                  <c:v>10000000</c:v>
                </c:pt>
                <c:pt idx="717">
                  <c:v>10000000</c:v>
                </c:pt>
                <c:pt idx="718">
                  <c:v>10000000</c:v>
                </c:pt>
                <c:pt idx="719">
                  <c:v>10000000</c:v>
                </c:pt>
                <c:pt idx="720">
                  <c:v>10000000</c:v>
                </c:pt>
                <c:pt idx="721">
                  <c:v>10000000</c:v>
                </c:pt>
                <c:pt idx="722">
                  <c:v>10000000</c:v>
                </c:pt>
                <c:pt idx="723">
                  <c:v>10000000</c:v>
                </c:pt>
                <c:pt idx="724">
                  <c:v>10000000</c:v>
                </c:pt>
                <c:pt idx="725">
                  <c:v>10000000</c:v>
                </c:pt>
                <c:pt idx="726">
                  <c:v>10000000</c:v>
                </c:pt>
                <c:pt idx="727">
                  <c:v>10000000</c:v>
                </c:pt>
                <c:pt idx="728">
                  <c:v>10000000</c:v>
                </c:pt>
                <c:pt idx="729">
                  <c:v>10000000</c:v>
                </c:pt>
                <c:pt idx="730">
                  <c:v>10000000</c:v>
                </c:pt>
                <c:pt idx="731">
                  <c:v>10000000</c:v>
                </c:pt>
                <c:pt idx="732">
                  <c:v>10000000</c:v>
                </c:pt>
                <c:pt idx="733">
                  <c:v>10000000</c:v>
                </c:pt>
                <c:pt idx="734">
                  <c:v>10000000</c:v>
                </c:pt>
                <c:pt idx="735">
                  <c:v>10000000</c:v>
                </c:pt>
                <c:pt idx="736">
                  <c:v>10000000</c:v>
                </c:pt>
                <c:pt idx="737">
                  <c:v>10000000</c:v>
                </c:pt>
                <c:pt idx="738">
                  <c:v>10000000</c:v>
                </c:pt>
                <c:pt idx="739">
                  <c:v>10000000</c:v>
                </c:pt>
                <c:pt idx="740">
                  <c:v>10000000</c:v>
                </c:pt>
                <c:pt idx="741">
                  <c:v>10000000</c:v>
                </c:pt>
                <c:pt idx="742">
                  <c:v>10000000</c:v>
                </c:pt>
                <c:pt idx="743">
                  <c:v>10000000</c:v>
                </c:pt>
                <c:pt idx="744">
                  <c:v>10000000</c:v>
                </c:pt>
                <c:pt idx="745">
                  <c:v>10000000</c:v>
                </c:pt>
                <c:pt idx="746">
                  <c:v>10000000</c:v>
                </c:pt>
                <c:pt idx="747">
                  <c:v>10000000</c:v>
                </c:pt>
                <c:pt idx="748">
                  <c:v>10000000</c:v>
                </c:pt>
                <c:pt idx="749">
                  <c:v>10000000</c:v>
                </c:pt>
                <c:pt idx="750">
                  <c:v>10000000</c:v>
                </c:pt>
                <c:pt idx="751">
                  <c:v>10000000</c:v>
                </c:pt>
                <c:pt idx="752">
                  <c:v>10000000</c:v>
                </c:pt>
                <c:pt idx="753">
                  <c:v>10000000</c:v>
                </c:pt>
                <c:pt idx="754">
                  <c:v>10000000</c:v>
                </c:pt>
                <c:pt idx="755">
                  <c:v>10000000</c:v>
                </c:pt>
                <c:pt idx="756">
                  <c:v>10000000</c:v>
                </c:pt>
                <c:pt idx="757">
                  <c:v>10000000</c:v>
                </c:pt>
                <c:pt idx="758">
                  <c:v>10000000</c:v>
                </c:pt>
                <c:pt idx="759">
                  <c:v>10000000</c:v>
                </c:pt>
                <c:pt idx="760">
                  <c:v>10000000</c:v>
                </c:pt>
                <c:pt idx="761">
                  <c:v>10000000</c:v>
                </c:pt>
                <c:pt idx="762">
                  <c:v>10000000</c:v>
                </c:pt>
                <c:pt idx="763">
                  <c:v>10000000</c:v>
                </c:pt>
                <c:pt idx="764">
                  <c:v>10000000</c:v>
                </c:pt>
                <c:pt idx="765">
                  <c:v>10000000</c:v>
                </c:pt>
                <c:pt idx="766">
                  <c:v>10000000</c:v>
                </c:pt>
                <c:pt idx="767">
                  <c:v>10000000</c:v>
                </c:pt>
                <c:pt idx="768">
                  <c:v>10000000</c:v>
                </c:pt>
                <c:pt idx="769">
                  <c:v>10000000</c:v>
                </c:pt>
                <c:pt idx="770">
                  <c:v>10000000</c:v>
                </c:pt>
                <c:pt idx="771">
                  <c:v>10000000</c:v>
                </c:pt>
                <c:pt idx="772">
                  <c:v>10000000</c:v>
                </c:pt>
                <c:pt idx="773">
                  <c:v>10000000</c:v>
                </c:pt>
                <c:pt idx="774">
                  <c:v>10000000</c:v>
                </c:pt>
                <c:pt idx="775">
                  <c:v>10000000</c:v>
                </c:pt>
                <c:pt idx="776">
                  <c:v>10000000</c:v>
                </c:pt>
                <c:pt idx="777">
                  <c:v>10000000</c:v>
                </c:pt>
                <c:pt idx="778">
                  <c:v>10000000</c:v>
                </c:pt>
                <c:pt idx="779">
                  <c:v>10000000</c:v>
                </c:pt>
                <c:pt idx="780">
                  <c:v>10000000</c:v>
                </c:pt>
                <c:pt idx="781">
                  <c:v>10000000</c:v>
                </c:pt>
                <c:pt idx="782">
                  <c:v>10000000</c:v>
                </c:pt>
                <c:pt idx="783">
                  <c:v>10000000</c:v>
                </c:pt>
                <c:pt idx="784">
                  <c:v>10000000</c:v>
                </c:pt>
                <c:pt idx="785">
                  <c:v>10000000</c:v>
                </c:pt>
                <c:pt idx="786">
                  <c:v>10000000</c:v>
                </c:pt>
                <c:pt idx="787">
                  <c:v>10000000</c:v>
                </c:pt>
                <c:pt idx="788">
                  <c:v>10000000</c:v>
                </c:pt>
                <c:pt idx="789">
                  <c:v>10000000</c:v>
                </c:pt>
                <c:pt idx="790">
                  <c:v>10000000</c:v>
                </c:pt>
                <c:pt idx="791">
                  <c:v>10000000</c:v>
                </c:pt>
                <c:pt idx="792">
                  <c:v>10000000</c:v>
                </c:pt>
                <c:pt idx="793">
                  <c:v>10000000</c:v>
                </c:pt>
                <c:pt idx="794">
                  <c:v>10000000</c:v>
                </c:pt>
                <c:pt idx="795">
                  <c:v>10000000</c:v>
                </c:pt>
                <c:pt idx="796">
                  <c:v>10000000</c:v>
                </c:pt>
                <c:pt idx="797">
                  <c:v>10000000</c:v>
                </c:pt>
                <c:pt idx="798">
                  <c:v>10000000</c:v>
                </c:pt>
                <c:pt idx="799">
                  <c:v>10000000</c:v>
                </c:pt>
                <c:pt idx="800">
                  <c:v>10000000</c:v>
                </c:pt>
                <c:pt idx="801">
                  <c:v>10000000</c:v>
                </c:pt>
                <c:pt idx="802">
                  <c:v>10000000</c:v>
                </c:pt>
                <c:pt idx="803">
                  <c:v>10000000</c:v>
                </c:pt>
                <c:pt idx="804">
                  <c:v>10000000</c:v>
                </c:pt>
                <c:pt idx="805">
                  <c:v>10000000</c:v>
                </c:pt>
                <c:pt idx="806">
                  <c:v>10000000</c:v>
                </c:pt>
                <c:pt idx="807">
                  <c:v>10000000</c:v>
                </c:pt>
                <c:pt idx="808">
                  <c:v>10000000</c:v>
                </c:pt>
                <c:pt idx="809">
                  <c:v>10000000</c:v>
                </c:pt>
                <c:pt idx="810">
                  <c:v>10000000</c:v>
                </c:pt>
                <c:pt idx="811">
                  <c:v>10000000</c:v>
                </c:pt>
                <c:pt idx="812">
                  <c:v>10000000</c:v>
                </c:pt>
                <c:pt idx="813">
                  <c:v>10000000</c:v>
                </c:pt>
                <c:pt idx="814">
                  <c:v>10000000</c:v>
                </c:pt>
                <c:pt idx="815">
                  <c:v>10000000</c:v>
                </c:pt>
                <c:pt idx="816">
                  <c:v>10000000</c:v>
                </c:pt>
                <c:pt idx="817">
                  <c:v>10000000</c:v>
                </c:pt>
                <c:pt idx="818">
                  <c:v>10000000</c:v>
                </c:pt>
                <c:pt idx="819">
                  <c:v>10000000</c:v>
                </c:pt>
                <c:pt idx="820">
                  <c:v>10000000</c:v>
                </c:pt>
                <c:pt idx="821">
                  <c:v>10000000</c:v>
                </c:pt>
                <c:pt idx="822">
                  <c:v>10000000</c:v>
                </c:pt>
                <c:pt idx="823">
                  <c:v>10000000</c:v>
                </c:pt>
                <c:pt idx="824">
                  <c:v>10000000</c:v>
                </c:pt>
                <c:pt idx="825">
                  <c:v>10000000</c:v>
                </c:pt>
                <c:pt idx="826">
                  <c:v>10000000</c:v>
                </c:pt>
                <c:pt idx="827">
                  <c:v>10000000</c:v>
                </c:pt>
                <c:pt idx="828">
                  <c:v>10000000</c:v>
                </c:pt>
                <c:pt idx="829">
                  <c:v>10000000</c:v>
                </c:pt>
                <c:pt idx="830">
                  <c:v>10000000</c:v>
                </c:pt>
                <c:pt idx="831">
                  <c:v>10000000</c:v>
                </c:pt>
                <c:pt idx="832">
                  <c:v>10000000</c:v>
                </c:pt>
                <c:pt idx="833">
                  <c:v>10000000</c:v>
                </c:pt>
                <c:pt idx="834">
                  <c:v>10000000</c:v>
                </c:pt>
                <c:pt idx="835">
                  <c:v>10000000</c:v>
                </c:pt>
                <c:pt idx="836">
                  <c:v>10000000</c:v>
                </c:pt>
                <c:pt idx="837">
                  <c:v>10000000</c:v>
                </c:pt>
                <c:pt idx="838">
                  <c:v>10000000</c:v>
                </c:pt>
                <c:pt idx="839">
                  <c:v>10000000</c:v>
                </c:pt>
                <c:pt idx="840">
                  <c:v>10000000</c:v>
                </c:pt>
                <c:pt idx="841">
                  <c:v>10000000</c:v>
                </c:pt>
                <c:pt idx="842">
                  <c:v>10000000</c:v>
                </c:pt>
                <c:pt idx="843">
                  <c:v>10000000</c:v>
                </c:pt>
                <c:pt idx="844">
                  <c:v>10000000</c:v>
                </c:pt>
                <c:pt idx="845">
                  <c:v>10000000</c:v>
                </c:pt>
                <c:pt idx="846">
                  <c:v>10000000</c:v>
                </c:pt>
                <c:pt idx="847">
                  <c:v>10000000</c:v>
                </c:pt>
                <c:pt idx="848">
                  <c:v>10000000</c:v>
                </c:pt>
                <c:pt idx="849">
                  <c:v>10000000</c:v>
                </c:pt>
                <c:pt idx="850">
                  <c:v>10000000</c:v>
                </c:pt>
                <c:pt idx="851">
                  <c:v>10000000</c:v>
                </c:pt>
                <c:pt idx="852">
                  <c:v>10000000</c:v>
                </c:pt>
                <c:pt idx="853">
                  <c:v>10000000</c:v>
                </c:pt>
                <c:pt idx="854">
                  <c:v>10000000</c:v>
                </c:pt>
                <c:pt idx="855">
                  <c:v>10000000</c:v>
                </c:pt>
                <c:pt idx="856">
                  <c:v>10000000</c:v>
                </c:pt>
                <c:pt idx="857">
                  <c:v>10000000</c:v>
                </c:pt>
                <c:pt idx="858">
                  <c:v>10000000</c:v>
                </c:pt>
                <c:pt idx="859">
                  <c:v>10000000</c:v>
                </c:pt>
                <c:pt idx="860">
                  <c:v>10000000</c:v>
                </c:pt>
                <c:pt idx="861">
                  <c:v>10000000</c:v>
                </c:pt>
                <c:pt idx="862">
                  <c:v>10000000</c:v>
                </c:pt>
                <c:pt idx="863">
                  <c:v>10000000</c:v>
                </c:pt>
                <c:pt idx="864">
                  <c:v>10000000</c:v>
                </c:pt>
                <c:pt idx="865">
                  <c:v>10000000</c:v>
                </c:pt>
                <c:pt idx="866">
                  <c:v>10000000</c:v>
                </c:pt>
                <c:pt idx="867">
                  <c:v>10000000</c:v>
                </c:pt>
                <c:pt idx="868">
                  <c:v>10000000</c:v>
                </c:pt>
                <c:pt idx="869">
                  <c:v>10000000</c:v>
                </c:pt>
                <c:pt idx="870">
                  <c:v>10000000</c:v>
                </c:pt>
                <c:pt idx="871">
                  <c:v>10000000</c:v>
                </c:pt>
                <c:pt idx="872">
                  <c:v>10000000</c:v>
                </c:pt>
                <c:pt idx="873">
                  <c:v>10000000</c:v>
                </c:pt>
                <c:pt idx="874">
                  <c:v>10000000</c:v>
                </c:pt>
                <c:pt idx="875">
                  <c:v>10000000</c:v>
                </c:pt>
                <c:pt idx="876">
                  <c:v>10000000</c:v>
                </c:pt>
                <c:pt idx="877">
                  <c:v>10000000</c:v>
                </c:pt>
                <c:pt idx="878">
                  <c:v>10000000</c:v>
                </c:pt>
                <c:pt idx="879">
                  <c:v>10000000</c:v>
                </c:pt>
                <c:pt idx="880">
                  <c:v>10000000</c:v>
                </c:pt>
                <c:pt idx="881">
                  <c:v>10000000</c:v>
                </c:pt>
                <c:pt idx="882">
                  <c:v>10000000</c:v>
                </c:pt>
                <c:pt idx="883">
                  <c:v>10000000</c:v>
                </c:pt>
                <c:pt idx="884">
                  <c:v>10000000</c:v>
                </c:pt>
                <c:pt idx="885">
                  <c:v>10000000</c:v>
                </c:pt>
                <c:pt idx="886">
                  <c:v>10000000</c:v>
                </c:pt>
                <c:pt idx="887">
                  <c:v>10000000</c:v>
                </c:pt>
                <c:pt idx="888">
                  <c:v>10000000</c:v>
                </c:pt>
                <c:pt idx="889">
                  <c:v>10000000</c:v>
                </c:pt>
                <c:pt idx="890">
                  <c:v>10000000</c:v>
                </c:pt>
                <c:pt idx="891">
                  <c:v>10000000</c:v>
                </c:pt>
                <c:pt idx="892">
                  <c:v>10000000</c:v>
                </c:pt>
                <c:pt idx="893">
                  <c:v>10000000</c:v>
                </c:pt>
                <c:pt idx="894">
                  <c:v>10000000</c:v>
                </c:pt>
                <c:pt idx="895">
                  <c:v>10000000</c:v>
                </c:pt>
                <c:pt idx="896">
                  <c:v>10000000</c:v>
                </c:pt>
                <c:pt idx="897">
                  <c:v>10000000</c:v>
                </c:pt>
                <c:pt idx="898">
                  <c:v>10000000</c:v>
                </c:pt>
                <c:pt idx="899">
                  <c:v>10000000</c:v>
                </c:pt>
                <c:pt idx="900">
                  <c:v>10000000</c:v>
                </c:pt>
                <c:pt idx="901">
                  <c:v>10000000</c:v>
                </c:pt>
                <c:pt idx="902">
                  <c:v>10000000</c:v>
                </c:pt>
                <c:pt idx="903">
                  <c:v>10000000</c:v>
                </c:pt>
                <c:pt idx="904">
                  <c:v>10000000</c:v>
                </c:pt>
                <c:pt idx="905">
                  <c:v>10000000</c:v>
                </c:pt>
                <c:pt idx="906">
                  <c:v>10000000</c:v>
                </c:pt>
                <c:pt idx="907">
                  <c:v>10000000</c:v>
                </c:pt>
                <c:pt idx="908">
                  <c:v>10000000</c:v>
                </c:pt>
                <c:pt idx="909">
                  <c:v>10000000</c:v>
                </c:pt>
                <c:pt idx="910">
                  <c:v>10000000</c:v>
                </c:pt>
                <c:pt idx="911">
                  <c:v>10000000</c:v>
                </c:pt>
                <c:pt idx="912">
                  <c:v>10000000</c:v>
                </c:pt>
                <c:pt idx="913">
                  <c:v>10000000</c:v>
                </c:pt>
                <c:pt idx="914">
                  <c:v>10000000</c:v>
                </c:pt>
                <c:pt idx="915">
                  <c:v>10000000</c:v>
                </c:pt>
                <c:pt idx="916">
                  <c:v>10000000</c:v>
                </c:pt>
                <c:pt idx="917">
                  <c:v>10000000</c:v>
                </c:pt>
                <c:pt idx="918">
                  <c:v>10000000</c:v>
                </c:pt>
                <c:pt idx="919">
                  <c:v>10000000</c:v>
                </c:pt>
                <c:pt idx="920">
                  <c:v>10000000</c:v>
                </c:pt>
                <c:pt idx="921">
                  <c:v>10000000</c:v>
                </c:pt>
                <c:pt idx="922">
                  <c:v>10000000</c:v>
                </c:pt>
                <c:pt idx="923">
                  <c:v>10000000</c:v>
                </c:pt>
                <c:pt idx="924">
                  <c:v>10000000</c:v>
                </c:pt>
                <c:pt idx="925">
                  <c:v>10000000</c:v>
                </c:pt>
                <c:pt idx="926">
                  <c:v>10000000</c:v>
                </c:pt>
                <c:pt idx="927">
                  <c:v>10000000</c:v>
                </c:pt>
                <c:pt idx="928">
                  <c:v>10000000</c:v>
                </c:pt>
                <c:pt idx="929">
                  <c:v>10000000</c:v>
                </c:pt>
                <c:pt idx="930">
                  <c:v>10000000</c:v>
                </c:pt>
                <c:pt idx="931">
                  <c:v>10000000</c:v>
                </c:pt>
                <c:pt idx="932">
                  <c:v>10000000</c:v>
                </c:pt>
                <c:pt idx="933">
                  <c:v>10000000</c:v>
                </c:pt>
                <c:pt idx="934">
                  <c:v>10000000</c:v>
                </c:pt>
                <c:pt idx="935">
                  <c:v>10000000</c:v>
                </c:pt>
                <c:pt idx="936">
                  <c:v>10000000</c:v>
                </c:pt>
                <c:pt idx="937">
                  <c:v>10000000</c:v>
                </c:pt>
                <c:pt idx="938">
                  <c:v>10000000</c:v>
                </c:pt>
                <c:pt idx="939">
                  <c:v>10000000</c:v>
                </c:pt>
                <c:pt idx="940">
                  <c:v>10000000</c:v>
                </c:pt>
                <c:pt idx="941">
                  <c:v>10000000</c:v>
                </c:pt>
                <c:pt idx="942">
                  <c:v>10000000</c:v>
                </c:pt>
                <c:pt idx="943">
                  <c:v>10000000</c:v>
                </c:pt>
                <c:pt idx="944">
                  <c:v>10000000</c:v>
                </c:pt>
                <c:pt idx="945">
                  <c:v>10000000</c:v>
                </c:pt>
                <c:pt idx="946">
                  <c:v>10000000</c:v>
                </c:pt>
                <c:pt idx="947">
                  <c:v>10000000</c:v>
                </c:pt>
                <c:pt idx="948">
                  <c:v>10000000</c:v>
                </c:pt>
                <c:pt idx="949">
                  <c:v>10000000</c:v>
                </c:pt>
                <c:pt idx="950">
                  <c:v>10000000</c:v>
                </c:pt>
                <c:pt idx="951">
                  <c:v>10000000</c:v>
                </c:pt>
                <c:pt idx="952">
                  <c:v>10000000</c:v>
                </c:pt>
                <c:pt idx="953">
                  <c:v>10000000</c:v>
                </c:pt>
                <c:pt idx="954">
                  <c:v>10000000</c:v>
                </c:pt>
                <c:pt idx="955">
                  <c:v>10000000</c:v>
                </c:pt>
                <c:pt idx="956">
                  <c:v>10000000</c:v>
                </c:pt>
                <c:pt idx="957">
                  <c:v>10000000</c:v>
                </c:pt>
                <c:pt idx="958">
                  <c:v>10000000</c:v>
                </c:pt>
                <c:pt idx="959">
                  <c:v>10000000</c:v>
                </c:pt>
                <c:pt idx="960">
                  <c:v>10000000</c:v>
                </c:pt>
                <c:pt idx="961">
                  <c:v>10000000</c:v>
                </c:pt>
                <c:pt idx="962">
                  <c:v>10000000</c:v>
                </c:pt>
                <c:pt idx="963">
                  <c:v>10000000</c:v>
                </c:pt>
                <c:pt idx="964">
                  <c:v>10000000</c:v>
                </c:pt>
                <c:pt idx="965">
                  <c:v>10000000</c:v>
                </c:pt>
                <c:pt idx="966">
                  <c:v>10000000</c:v>
                </c:pt>
                <c:pt idx="967">
                  <c:v>10000000</c:v>
                </c:pt>
                <c:pt idx="968">
                  <c:v>10000000</c:v>
                </c:pt>
                <c:pt idx="969">
                  <c:v>10000000</c:v>
                </c:pt>
                <c:pt idx="970">
                  <c:v>10000000</c:v>
                </c:pt>
                <c:pt idx="971">
                  <c:v>10000000</c:v>
                </c:pt>
                <c:pt idx="972">
                  <c:v>10000000</c:v>
                </c:pt>
                <c:pt idx="973">
                  <c:v>10000000</c:v>
                </c:pt>
                <c:pt idx="974">
                  <c:v>10000000</c:v>
                </c:pt>
                <c:pt idx="975">
                  <c:v>10000000</c:v>
                </c:pt>
                <c:pt idx="976">
                  <c:v>10000000</c:v>
                </c:pt>
                <c:pt idx="977">
                  <c:v>10000000</c:v>
                </c:pt>
                <c:pt idx="978">
                  <c:v>10000000</c:v>
                </c:pt>
                <c:pt idx="979">
                  <c:v>10000000</c:v>
                </c:pt>
                <c:pt idx="980">
                  <c:v>10000000</c:v>
                </c:pt>
                <c:pt idx="981">
                  <c:v>10000000</c:v>
                </c:pt>
                <c:pt idx="982">
                  <c:v>10000000</c:v>
                </c:pt>
                <c:pt idx="983">
                  <c:v>10000000</c:v>
                </c:pt>
                <c:pt idx="984">
                  <c:v>10000000</c:v>
                </c:pt>
                <c:pt idx="985">
                  <c:v>10000000</c:v>
                </c:pt>
                <c:pt idx="986">
                  <c:v>10000000</c:v>
                </c:pt>
                <c:pt idx="987">
                  <c:v>10000000</c:v>
                </c:pt>
                <c:pt idx="988">
                  <c:v>10000000</c:v>
                </c:pt>
                <c:pt idx="989">
                  <c:v>10000000</c:v>
                </c:pt>
                <c:pt idx="990">
                  <c:v>10000000</c:v>
                </c:pt>
                <c:pt idx="991">
                  <c:v>10000000</c:v>
                </c:pt>
                <c:pt idx="992">
                  <c:v>10000000</c:v>
                </c:pt>
                <c:pt idx="993">
                  <c:v>10000000</c:v>
                </c:pt>
                <c:pt idx="994">
                  <c:v>10000000</c:v>
                </c:pt>
                <c:pt idx="995">
                  <c:v>10000000</c:v>
                </c:pt>
                <c:pt idx="996">
                  <c:v>10000000</c:v>
                </c:pt>
                <c:pt idx="997">
                  <c:v>10000000</c:v>
                </c:pt>
                <c:pt idx="998">
                  <c:v>10000000</c:v>
                </c:pt>
                <c:pt idx="999">
                  <c:v>10000000</c:v>
                </c:pt>
                <c:pt idx="1000">
                  <c:v>10000000</c:v>
                </c:pt>
                <c:pt idx="1001">
                  <c:v>10000000</c:v>
                </c:pt>
                <c:pt idx="1002">
                  <c:v>10000000</c:v>
                </c:pt>
                <c:pt idx="1003">
                  <c:v>10000000</c:v>
                </c:pt>
                <c:pt idx="1004">
                  <c:v>10000000</c:v>
                </c:pt>
                <c:pt idx="1005">
                  <c:v>10000000</c:v>
                </c:pt>
                <c:pt idx="1006">
                  <c:v>10000000</c:v>
                </c:pt>
                <c:pt idx="1007">
                  <c:v>10000000</c:v>
                </c:pt>
                <c:pt idx="1008">
                  <c:v>10000000</c:v>
                </c:pt>
                <c:pt idx="1009">
                  <c:v>10000000</c:v>
                </c:pt>
                <c:pt idx="1010">
                  <c:v>10000000</c:v>
                </c:pt>
                <c:pt idx="1011">
                  <c:v>10000000</c:v>
                </c:pt>
                <c:pt idx="1012">
                  <c:v>10000000</c:v>
                </c:pt>
                <c:pt idx="1013">
                  <c:v>10000000</c:v>
                </c:pt>
                <c:pt idx="1014">
                  <c:v>10000000</c:v>
                </c:pt>
                <c:pt idx="1015">
                  <c:v>10000000</c:v>
                </c:pt>
                <c:pt idx="1016">
                  <c:v>10000000</c:v>
                </c:pt>
                <c:pt idx="1017">
                  <c:v>10000000</c:v>
                </c:pt>
                <c:pt idx="1018">
                  <c:v>10000000</c:v>
                </c:pt>
                <c:pt idx="1019">
                  <c:v>10000000</c:v>
                </c:pt>
                <c:pt idx="1020">
                  <c:v>10000001</c:v>
                </c:pt>
                <c:pt idx="1021">
                  <c:v>10000002</c:v>
                </c:pt>
                <c:pt idx="1022">
                  <c:v>10000003</c:v>
                </c:pt>
                <c:pt idx="1023">
                  <c:v>10000004</c:v>
                </c:pt>
                <c:pt idx="1024">
                  <c:v>10000005</c:v>
                </c:pt>
                <c:pt idx="1025">
                  <c:v>10000006</c:v>
                </c:pt>
                <c:pt idx="1026">
                  <c:v>10000007</c:v>
                </c:pt>
                <c:pt idx="1027">
                  <c:v>10000008</c:v>
                </c:pt>
                <c:pt idx="1028">
                  <c:v>10000009</c:v>
                </c:pt>
                <c:pt idx="1029">
                  <c:v>10000010</c:v>
                </c:pt>
                <c:pt idx="1030">
                  <c:v>10000011</c:v>
                </c:pt>
                <c:pt idx="1031">
                  <c:v>10000012</c:v>
                </c:pt>
                <c:pt idx="1032">
                  <c:v>10000013</c:v>
                </c:pt>
                <c:pt idx="1033">
                  <c:v>10000014</c:v>
                </c:pt>
                <c:pt idx="1034">
                  <c:v>10000015</c:v>
                </c:pt>
                <c:pt idx="1035">
                  <c:v>10000016</c:v>
                </c:pt>
                <c:pt idx="1036">
                  <c:v>10000017</c:v>
                </c:pt>
                <c:pt idx="1037">
                  <c:v>10000018</c:v>
                </c:pt>
                <c:pt idx="1038">
                  <c:v>10000019</c:v>
                </c:pt>
                <c:pt idx="1039">
                  <c:v>10000020</c:v>
                </c:pt>
                <c:pt idx="1040">
                  <c:v>10000021</c:v>
                </c:pt>
                <c:pt idx="1041">
                  <c:v>10000022</c:v>
                </c:pt>
                <c:pt idx="1042">
                  <c:v>10000023</c:v>
                </c:pt>
                <c:pt idx="1043">
                  <c:v>10000024</c:v>
                </c:pt>
                <c:pt idx="1044">
                  <c:v>10000025</c:v>
                </c:pt>
                <c:pt idx="1045">
                  <c:v>10000026</c:v>
                </c:pt>
                <c:pt idx="1046">
                  <c:v>10000027</c:v>
                </c:pt>
                <c:pt idx="1047">
                  <c:v>10000028</c:v>
                </c:pt>
                <c:pt idx="1048">
                  <c:v>10000029</c:v>
                </c:pt>
                <c:pt idx="1049">
                  <c:v>10000030</c:v>
                </c:pt>
                <c:pt idx="1050">
                  <c:v>10000031</c:v>
                </c:pt>
                <c:pt idx="1051">
                  <c:v>10000032</c:v>
                </c:pt>
                <c:pt idx="1052">
                  <c:v>10000033</c:v>
                </c:pt>
                <c:pt idx="1053">
                  <c:v>10000034</c:v>
                </c:pt>
                <c:pt idx="1054">
                  <c:v>10000035</c:v>
                </c:pt>
                <c:pt idx="1055">
                  <c:v>10000036</c:v>
                </c:pt>
                <c:pt idx="1056">
                  <c:v>10000037</c:v>
                </c:pt>
                <c:pt idx="1057">
                  <c:v>10000038</c:v>
                </c:pt>
                <c:pt idx="1058">
                  <c:v>10000039</c:v>
                </c:pt>
                <c:pt idx="1059">
                  <c:v>10000040</c:v>
                </c:pt>
                <c:pt idx="1060">
                  <c:v>10000041</c:v>
                </c:pt>
                <c:pt idx="1061">
                  <c:v>10000042</c:v>
                </c:pt>
                <c:pt idx="1062">
                  <c:v>10000043</c:v>
                </c:pt>
                <c:pt idx="1063">
                  <c:v>10000044</c:v>
                </c:pt>
                <c:pt idx="1064">
                  <c:v>10000045</c:v>
                </c:pt>
                <c:pt idx="1065">
                  <c:v>10000046</c:v>
                </c:pt>
                <c:pt idx="1066">
                  <c:v>10000047</c:v>
                </c:pt>
                <c:pt idx="1067">
                  <c:v>10000048</c:v>
                </c:pt>
                <c:pt idx="1068">
                  <c:v>10000049</c:v>
                </c:pt>
                <c:pt idx="1069">
                  <c:v>10000050</c:v>
                </c:pt>
                <c:pt idx="1070">
                  <c:v>10000051</c:v>
                </c:pt>
                <c:pt idx="1071">
                  <c:v>10000052</c:v>
                </c:pt>
                <c:pt idx="1072">
                  <c:v>10000053</c:v>
                </c:pt>
                <c:pt idx="1073">
                  <c:v>10000054</c:v>
                </c:pt>
                <c:pt idx="1074">
                  <c:v>10000055</c:v>
                </c:pt>
                <c:pt idx="1075">
                  <c:v>10000056</c:v>
                </c:pt>
                <c:pt idx="1076">
                  <c:v>10000057</c:v>
                </c:pt>
                <c:pt idx="1077">
                  <c:v>10000058</c:v>
                </c:pt>
                <c:pt idx="1078">
                  <c:v>10000059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Capital de Giro Próprio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Plan1!$A$2:$A$1080</c:f>
              <c:numCache>
                <c:formatCode>[$-409]dd/mm/yyyy</c:formatCode>
                <c:ptCount val="1079"/>
                <c:pt idx="0">
                  <c:v>40302</c:v>
                </c:pt>
                <c:pt idx="1">
                  <c:v>40303</c:v>
                </c:pt>
                <c:pt idx="2">
                  <c:v>40304</c:v>
                </c:pt>
                <c:pt idx="3">
                  <c:v>40305</c:v>
                </c:pt>
                <c:pt idx="4">
                  <c:v>40308</c:v>
                </c:pt>
                <c:pt idx="5">
                  <c:v>40309</c:v>
                </c:pt>
                <c:pt idx="6">
                  <c:v>40310</c:v>
                </c:pt>
                <c:pt idx="7">
                  <c:v>40311</c:v>
                </c:pt>
                <c:pt idx="8">
                  <c:v>40312</c:v>
                </c:pt>
                <c:pt idx="9">
                  <c:v>40315</c:v>
                </c:pt>
                <c:pt idx="10">
                  <c:v>40316</c:v>
                </c:pt>
                <c:pt idx="11">
                  <c:v>40317</c:v>
                </c:pt>
                <c:pt idx="12">
                  <c:v>40318</c:v>
                </c:pt>
                <c:pt idx="13">
                  <c:v>40319</c:v>
                </c:pt>
                <c:pt idx="14">
                  <c:v>40322</c:v>
                </c:pt>
                <c:pt idx="15">
                  <c:v>40323</c:v>
                </c:pt>
                <c:pt idx="16">
                  <c:v>40324</c:v>
                </c:pt>
                <c:pt idx="17">
                  <c:v>40325</c:v>
                </c:pt>
                <c:pt idx="18">
                  <c:v>40326</c:v>
                </c:pt>
                <c:pt idx="19">
                  <c:v>40329</c:v>
                </c:pt>
                <c:pt idx="20">
                  <c:v>40330</c:v>
                </c:pt>
                <c:pt idx="21">
                  <c:v>40331</c:v>
                </c:pt>
                <c:pt idx="22">
                  <c:v>40332</c:v>
                </c:pt>
                <c:pt idx="23">
                  <c:v>40333</c:v>
                </c:pt>
                <c:pt idx="24">
                  <c:v>40336</c:v>
                </c:pt>
                <c:pt idx="25">
                  <c:v>40337</c:v>
                </c:pt>
                <c:pt idx="26">
                  <c:v>40338</c:v>
                </c:pt>
                <c:pt idx="27">
                  <c:v>40339</c:v>
                </c:pt>
                <c:pt idx="28">
                  <c:v>40340</c:v>
                </c:pt>
                <c:pt idx="29">
                  <c:v>40343</c:v>
                </c:pt>
                <c:pt idx="30">
                  <c:v>40344</c:v>
                </c:pt>
                <c:pt idx="31">
                  <c:v>40345</c:v>
                </c:pt>
                <c:pt idx="32">
                  <c:v>40346</c:v>
                </c:pt>
                <c:pt idx="33">
                  <c:v>40347</c:v>
                </c:pt>
                <c:pt idx="34">
                  <c:v>40350</c:v>
                </c:pt>
                <c:pt idx="35">
                  <c:v>40351</c:v>
                </c:pt>
                <c:pt idx="36">
                  <c:v>40352</c:v>
                </c:pt>
                <c:pt idx="37">
                  <c:v>40353</c:v>
                </c:pt>
                <c:pt idx="38">
                  <c:v>40354</c:v>
                </c:pt>
                <c:pt idx="39">
                  <c:v>40357</c:v>
                </c:pt>
                <c:pt idx="40">
                  <c:v>40358</c:v>
                </c:pt>
                <c:pt idx="41">
                  <c:v>40359</c:v>
                </c:pt>
                <c:pt idx="42">
                  <c:v>40360</c:v>
                </c:pt>
                <c:pt idx="43">
                  <c:v>40361</c:v>
                </c:pt>
                <c:pt idx="44">
                  <c:v>40364</c:v>
                </c:pt>
                <c:pt idx="45">
                  <c:v>40365</c:v>
                </c:pt>
                <c:pt idx="46">
                  <c:v>40366</c:v>
                </c:pt>
                <c:pt idx="47">
                  <c:v>40367</c:v>
                </c:pt>
                <c:pt idx="48">
                  <c:v>40368</c:v>
                </c:pt>
                <c:pt idx="49">
                  <c:v>40371</c:v>
                </c:pt>
                <c:pt idx="50">
                  <c:v>40372</c:v>
                </c:pt>
                <c:pt idx="51">
                  <c:v>40373</c:v>
                </c:pt>
                <c:pt idx="52">
                  <c:v>40374</c:v>
                </c:pt>
                <c:pt idx="53">
                  <c:v>40375</c:v>
                </c:pt>
                <c:pt idx="54">
                  <c:v>40378</c:v>
                </c:pt>
                <c:pt idx="55">
                  <c:v>40379</c:v>
                </c:pt>
                <c:pt idx="56">
                  <c:v>40380</c:v>
                </c:pt>
                <c:pt idx="57">
                  <c:v>40381</c:v>
                </c:pt>
                <c:pt idx="58">
                  <c:v>40382</c:v>
                </c:pt>
                <c:pt idx="59">
                  <c:v>40385</c:v>
                </c:pt>
                <c:pt idx="60">
                  <c:v>40386</c:v>
                </c:pt>
                <c:pt idx="61">
                  <c:v>40387</c:v>
                </c:pt>
                <c:pt idx="62">
                  <c:v>40388</c:v>
                </c:pt>
                <c:pt idx="63">
                  <c:v>40389</c:v>
                </c:pt>
                <c:pt idx="64">
                  <c:v>40392</c:v>
                </c:pt>
                <c:pt idx="65">
                  <c:v>40393</c:v>
                </c:pt>
                <c:pt idx="66">
                  <c:v>40394</c:v>
                </c:pt>
                <c:pt idx="67">
                  <c:v>40395</c:v>
                </c:pt>
                <c:pt idx="68">
                  <c:v>40396</c:v>
                </c:pt>
                <c:pt idx="69">
                  <c:v>40399</c:v>
                </c:pt>
                <c:pt idx="70">
                  <c:v>40400</c:v>
                </c:pt>
                <c:pt idx="71">
                  <c:v>40401</c:v>
                </c:pt>
                <c:pt idx="72">
                  <c:v>40402</c:v>
                </c:pt>
                <c:pt idx="73">
                  <c:v>40403</c:v>
                </c:pt>
                <c:pt idx="74">
                  <c:v>40406</c:v>
                </c:pt>
                <c:pt idx="75">
                  <c:v>40407</c:v>
                </c:pt>
                <c:pt idx="76">
                  <c:v>40408</c:v>
                </c:pt>
                <c:pt idx="77">
                  <c:v>40409</c:v>
                </c:pt>
                <c:pt idx="78">
                  <c:v>40410</c:v>
                </c:pt>
                <c:pt idx="79">
                  <c:v>40413</c:v>
                </c:pt>
                <c:pt idx="80">
                  <c:v>40414</c:v>
                </c:pt>
                <c:pt idx="81">
                  <c:v>40415</c:v>
                </c:pt>
                <c:pt idx="82">
                  <c:v>40416</c:v>
                </c:pt>
                <c:pt idx="83">
                  <c:v>40417</c:v>
                </c:pt>
                <c:pt idx="84">
                  <c:v>40420</c:v>
                </c:pt>
                <c:pt idx="85">
                  <c:v>40421</c:v>
                </c:pt>
                <c:pt idx="86">
                  <c:v>40422</c:v>
                </c:pt>
                <c:pt idx="87">
                  <c:v>40423</c:v>
                </c:pt>
                <c:pt idx="88">
                  <c:v>40424</c:v>
                </c:pt>
                <c:pt idx="89">
                  <c:v>40427</c:v>
                </c:pt>
                <c:pt idx="90">
                  <c:v>40428</c:v>
                </c:pt>
                <c:pt idx="91">
                  <c:v>40429</c:v>
                </c:pt>
                <c:pt idx="92">
                  <c:v>40430</c:v>
                </c:pt>
                <c:pt idx="93">
                  <c:v>40431</c:v>
                </c:pt>
                <c:pt idx="94">
                  <c:v>40434</c:v>
                </c:pt>
                <c:pt idx="95">
                  <c:v>40435</c:v>
                </c:pt>
                <c:pt idx="96">
                  <c:v>40436</c:v>
                </c:pt>
                <c:pt idx="97">
                  <c:v>40437</c:v>
                </c:pt>
                <c:pt idx="98">
                  <c:v>40438</c:v>
                </c:pt>
                <c:pt idx="99">
                  <c:v>40441</c:v>
                </c:pt>
                <c:pt idx="100">
                  <c:v>40442</c:v>
                </c:pt>
                <c:pt idx="101">
                  <c:v>40443</c:v>
                </c:pt>
                <c:pt idx="102">
                  <c:v>40444</c:v>
                </c:pt>
                <c:pt idx="103">
                  <c:v>40445</c:v>
                </c:pt>
                <c:pt idx="104">
                  <c:v>40448</c:v>
                </c:pt>
                <c:pt idx="105">
                  <c:v>40449</c:v>
                </c:pt>
                <c:pt idx="106">
                  <c:v>40450</c:v>
                </c:pt>
                <c:pt idx="107">
                  <c:v>40451</c:v>
                </c:pt>
                <c:pt idx="108">
                  <c:v>40452</c:v>
                </c:pt>
                <c:pt idx="109">
                  <c:v>40455</c:v>
                </c:pt>
                <c:pt idx="110">
                  <c:v>40456</c:v>
                </c:pt>
                <c:pt idx="111">
                  <c:v>40457</c:v>
                </c:pt>
                <c:pt idx="112">
                  <c:v>40458</c:v>
                </c:pt>
                <c:pt idx="113">
                  <c:v>40459</c:v>
                </c:pt>
                <c:pt idx="114">
                  <c:v>40462</c:v>
                </c:pt>
                <c:pt idx="115">
                  <c:v>40463</c:v>
                </c:pt>
                <c:pt idx="116">
                  <c:v>40464</c:v>
                </c:pt>
                <c:pt idx="117">
                  <c:v>40465</c:v>
                </c:pt>
                <c:pt idx="118">
                  <c:v>40466</c:v>
                </c:pt>
                <c:pt idx="119">
                  <c:v>40469</c:v>
                </c:pt>
                <c:pt idx="120">
                  <c:v>40470</c:v>
                </c:pt>
                <c:pt idx="121">
                  <c:v>40471</c:v>
                </c:pt>
                <c:pt idx="122">
                  <c:v>40472</c:v>
                </c:pt>
                <c:pt idx="123">
                  <c:v>40473</c:v>
                </c:pt>
                <c:pt idx="124">
                  <c:v>40476</c:v>
                </c:pt>
                <c:pt idx="125">
                  <c:v>40477</c:v>
                </c:pt>
                <c:pt idx="126">
                  <c:v>40478</c:v>
                </c:pt>
                <c:pt idx="127">
                  <c:v>40479</c:v>
                </c:pt>
                <c:pt idx="128">
                  <c:v>40480</c:v>
                </c:pt>
                <c:pt idx="129">
                  <c:v>40483</c:v>
                </c:pt>
                <c:pt idx="130">
                  <c:v>40484</c:v>
                </c:pt>
                <c:pt idx="131">
                  <c:v>40485</c:v>
                </c:pt>
                <c:pt idx="132">
                  <c:v>40486</c:v>
                </c:pt>
                <c:pt idx="133">
                  <c:v>40487</c:v>
                </c:pt>
                <c:pt idx="134">
                  <c:v>40490</c:v>
                </c:pt>
                <c:pt idx="135">
                  <c:v>40491</c:v>
                </c:pt>
                <c:pt idx="136">
                  <c:v>40492</c:v>
                </c:pt>
                <c:pt idx="137">
                  <c:v>40493</c:v>
                </c:pt>
                <c:pt idx="138">
                  <c:v>40494</c:v>
                </c:pt>
                <c:pt idx="139">
                  <c:v>40497</c:v>
                </c:pt>
                <c:pt idx="140">
                  <c:v>40498</c:v>
                </c:pt>
                <c:pt idx="141">
                  <c:v>40499</c:v>
                </c:pt>
                <c:pt idx="142">
                  <c:v>40500</c:v>
                </c:pt>
                <c:pt idx="143">
                  <c:v>40501</c:v>
                </c:pt>
                <c:pt idx="144">
                  <c:v>40504</c:v>
                </c:pt>
                <c:pt idx="145">
                  <c:v>40505</c:v>
                </c:pt>
                <c:pt idx="146">
                  <c:v>40506</c:v>
                </c:pt>
                <c:pt idx="147">
                  <c:v>40507</c:v>
                </c:pt>
                <c:pt idx="148">
                  <c:v>40508</c:v>
                </c:pt>
                <c:pt idx="149">
                  <c:v>40511</c:v>
                </c:pt>
                <c:pt idx="150">
                  <c:v>40512</c:v>
                </c:pt>
                <c:pt idx="151">
                  <c:v>40513</c:v>
                </c:pt>
                <c:pt idx="152">
                  <c:v>40514</c:v>
                </c:pt>
                <c:pt idx="153">
                  <c:v>40515</c:v>
                </c:pt>
                <c:pt idx="154">
                  <c:v>40518</c:v>
                </c:pt>
                <c:pt idx="155">
                  <c:v>40519</c:v>
                </c:pt>
                <c:pt idx="156">
                  <c:v>40520</c:v>
                </c:pt>
                <c:pt idx="157">
                  <c:v>40521</c:v>
                </c:pt>
                <c:pt idx="158">
                  <c:v>40522</c:v>
                </c:pt>
                <c:pt idx="159">
                  <c:v>40525</c:v>
                </c:pt>
                <c:pt idx="160">
                  <c:v>40526</c:v>
                </c:pt>
                <c:pt idx="161">
                  <c:v>40527</c:v>
                </c:pt>
                <c:pt idx="162">
                  <c:v>40528</c:v>
                </c:pt>
                <c:pt idx="163">
                  <c:v>40529</c:v>
                </c:pt>
                <c:pt idx="164">
                  <c:v>40532</c:v>
                </c:pt>
                <c:pt idx="165">
                  <c:v>40533</c:v>
                </c:pt>
                <c:pt idx="166">
                  <c:v>40534</c:v>
                </c:pt>
                <c:pt idx="167">
                  <c:v>40535</c:v>
                </c:pt>
                <c:pt idx="168">
                  <c:v>40536</c:v>
                </c:pt>
                <c:pt idx="169">
                  <c:v>40539</c:v>
                </c:pt>
                <c:pt idx="170">
                  <c:v>40540</c:v>
                </c:pt>
                <c:pt idx="171">
                  <c:v>40541</c:v>
                </c:pt>
                <c:pt idx="172">
                  <c:v>40542</c:v>
                </c:pt>
                <c:pt idx="173">
                  <c:v>40543</c:v>
                </c:pt>
                <c:pt idx="174">
                  <c:v>40546</c:v>
                </c:pt>
                <c:pt idx="175">
                  <c:v>40547</c:v>
                </c:pt>
                <c:pt idx="176">
                  <c:v>40548</c:v>
                </c:pt>
                <c:pt idx="177">
                  <c:v>40549</c:v>
                </c:pt>
                <c:pt idx="178">
                  <c:v>40550</c:v>
                </c:pt>
                <c:pt idx="179">
                  <c:v>40553</c:v>
                </c:pt>
                <c:pt idx="180">
                  <c:v>40554</c:v>
                </c:pt>
                <c:pt idx="181">
                  <c:v>40555</c:v>
                </c:pt>
                <c:pt idx="182">
                  <c:v>40556</c:v>
                </c:pt>
                <c:pt idx="183">
                  <c:v>40557</c:v>
                </c:pt>
                <c:pt idx="184">
                  <c:v>40560</c:v>
                </c:pt>
                <c:pt idx="185">
                  <c:v>40561</c:v>
                </c:pt>
                <c:pt idx="186">
                  <c:v>40562</c:v>
                </c:pt>
                <c:pt idx="187">
                  <c:v>40563</c:v>
                </c:pt>
                <c:pt idx="188">
                  <c:v>40564</c:v>
                </c:pt>
                <c:pt idx="189">
                  <c:v>40567</c:v>
                </c:pt>
                <c:pt idx="190">
                  <c:v>40568</c:v>
                </c:pt>
                <c:pt idx="191">
                  <c:v>40569</c:v>
                </c:pt>
                <c:pt idx="192">
                  <c:v>40570</c:v>
                </c:pt>
                <c:pt idx="193">
                  <c:v>40571</c:v>
                </c:pt>
                <c:pt idx="194">
                  <c:v>40574</c:v>
                </c:pt>
                <c:pt idx="195">
                  <c:v>40575</c:v>
                </c:pt>
                <c:pt idx="196">
                  <c:v>40576</c:v>
                </c:pt>
                <c:pt idx="197">
                  <c:v>40577</c:v>
                </c:pt>
                <c:pt idx="198">
                  <c:v>40578</c:v>
                </c:pt>
                <c:pt idx="199">
                  <c:v>40581</c:v>
                </c:pt>
                <c:pt idx="200">
                  <c:v>40582</c:v>
                </c:pt>
                <c:pt idx="201">
                  <c:v>40583</c:v>
                </c:pt>
                <c:pt idx="202">
                  <c:v>40584</c:v>
                </c:pt>
                <c:pt idx="203">
                  <c:v>40585</c:v>
                </c:pt>
                <c:pt idx="204">
                  <c:v>40588</c:v>
                </c:pt>
                <c:pt idx="205">
                  <c:v>40589</c:v>
                </c:pt>
                <c:pt idx="206">
                  <c:v>40590</c:v>
                </c:pt>
                <c:pt idx="207">
                  <c:v>40591</c:v>
                </c:pt>
                <c:pt idx="208">
                  <c:v>40592</c:v>
                </c:pt>
                <c:pt idx="209">
                  <c:v>40595</c:v>
                </c:pt>
                <c:pt idx="210">
                  <c:v>40596</c:v>
                </c:pt>
                <c:pt idx="211">
                  <c:v>40597</c:v>
                </c:pt>
                <c:pt idx="212">
                  <c:v>40598</c:v>
                </c:pt>
                <c:pt idx="213">
                  <c:v>40599</c:v>
                </c:pt>
                <c:pt idx="214">
                  <c:v>40602</c:v>
                </c:pt>
                <c:pt idx="215">
                  <c:v>40603</c:v>
                </c:pt>
                <c:pt idx="216">
                  <c:v>40604</c:v>
                </c:pt>
                <c:pt idx="217">
                  <c:v>40605</c:v>
                </c:pt>
                <c:pt idx="218">
                  <c:v>40606</c:v>
                </c:pt>
                <c:pt idx="219">
                  <c:v>40609</c:v>
                </c:pt>
                <c:pt idx="220">
                  <c:v>40610</c:v>
                </c:pt>
                <c:pt idx="221">
                  <c:v>40611</c:v>
                </c:pt>
                <c:pt idx="222">
                  <c:v>40612</c:v>
                </c:pt>
                <c:pt idx="223">
                  <c:v>40613</c:v>
                </c:pt>
                <c:pt idx="224">
                  <c:v>40616</c:v>
                </c:pt>
                <c:pt idx="225">
                  <c:v>40617</c:v>
                </c:pt>
                <c:pt idx="226">
                  <c:v>40618</c:v>
                </c:pt>
                <c:pt idx="227">
                  <c:v>40619</c:v>
                </c:pt>
                <c:pt idx="228">
                  <c:v>40620</c:v>
                </c:pt>
                <c:pt idx="229">
                  <c:v>40623</c:v>
                </c:pt>
                <c:pt idx="230">
                  <c:v>40624</c:v>
                </c:pt>
                <c:pt idx="231">
                  <c:v>40625</c:v>
                </c:pt>
                <c:pt idx="232">
                  <c:v>40626</c:v>
                </c:pt>
                <c:pt idx="233">
                  <c:v>40627</c:v>
                </c:pt>
                <c:pt idx="234">
                  <c:v>40630</c:v>
                </c:pt>
                <c:pt idx="235">
                  <c:v>40631</c:v>
                </c:pt>
                <c:pt idx="236">
                  <c:v>40632</c:v>
                </c:pt>
                <c:pt idx="237">
                  <c:v>40633</c:v>
                </c:pt>
                <c:pt idx="238">
                  <c:v>40634</c:v>
                </c:pt>
                <c:pt idx="239">
                  <c:v>40637</c:v>
                </c:pt>
                <c:pt idx="240">
                  <c:v>40638</c:v>
                </c:pt>
                <c:pt idx="241">
                  <c:v>40639</c:v>
                </c:pt>
                <c:pt idx="242">
                  <c:v>40640</c:v>
                </c:pt>
                <c:pt idx="243">
                  <c:v>40641</c:v>
                </c:pt>
                <c:pt idx="244">
                  <c:v>40644</c:v>
                </c:pt>
                <c:pt idx="245">
                  <c:v>40645</c:v>
                </c:pt>
                <c:pt idx="246">
                  <c:v>40646</c:v>
                </c:pt>
                <c:pt idx="247">
                  <c:v>40647</c:v>
                </c:pt>
                <c:pt idx="248">
                  <c:v>40648</c:v>
                </c:pt>
                <c:pt idx="249">
                  <c:v>40651</c:v>
                </c:pt>
                <c:pt idx="250">
                  <c:v>40652</c:v>
                </c:pt>
                <c:pt idx="251">
                  <c:v>40653</c:v>
                </c:pt>
                <c:pt idx="252">
                  <c:v>40654</c:v>
                </c:pt>
                <c:pt idx="253">
                  <c:v>40655</c:v>
                </c:pt>
                <c:pt idx="254">
                  <c:v>40658</c:v>
                </c:pt>
                <c:pt idx="255">
                  <c:v>40659</c:v>
                </c:pt>
                <c:pt idx="256">
                  <c:v>40660</c:v>
                </c:pt>
                <c:pt idx="257">
                  <c:v>40661</c:v>
                </c:pt>
                <c:pt idx="258">
                  <c:v>40662</c:v>
                </c:pt>
                <c:pt idx="259">
                  <c:v>40665</c:v>
                </c:pt>
                <c:pt idx="260">
                  <c:v>40666</c:v>
                </c:pt>
                <c:pt idx="261">
                  <c:v>40667</c:v>
                </c:pt>
                <c:pt idx="262">
                  <c:v>40668</c:v>
                </c:pt>
                <c:pt idx="263">
                  <c:v>40669</c:v>
                </c:pt>
                <c:pt idx="264">
                  <c:v>40672</c:v>
                </c:pt>
                <c:pt idx="265">
                  <c:v>40673</c:v>
                </c:pt>
                <c:pt idx="266">
                  <c:v>40674</c:v>
                </c:pt>
                <c:pt idx="267">
                  <c:v>40675</c:v>
                </c:pt>
                <c:pt idx="268">
                  <c:v>40676</c:v>
                </c:pt>
                <c:pt idx="269">
                  <c:v>40679</c:v>
                </c:pt>
                <c:pt idx="270">
                  <c:v>40680</c:v>
                </c:pt>
                <c:pt idx="271">
                  <c:v>40681</c:v>
                </c:pt>
                <c:pt idx="272">
                  <c:v>40682</c:v>
                </c:pt>
                <c:pt idx="273">
                  <c:v>40683</c:v>
                </c:pt>
                <c:pt idx="274">
                  <c:v>40686</c:v>
                </c:pt>
                <c:pt idx="275">
                  <c:v>40687</c:v>
                </c:pt>
                <c:pt idx="276">
                  <c:v>40688</c:v>
                </c:pt>
                <c:pt idx="277">
                  <c:v>40689</c:v>
                </c:pt>
                <c:pt idx="278">
                  <c:v>40690</c:v>
                </c:pt>
                <c:pt idx="279">
                  <c:v>40693</c:v>
                </c:pt>
                <c:pt idx="280">
                  <c:v>40694</c:v>
                </c:pt>
                <c:pt idx="281">
                  <c:v>40695</c:v>
                </c:pt>
                <c:pt idx="282">
                  <c:v>40696</c:v>
                </c:pt>
                <c:pt idx="283">
                  <c:v>40697</c:v>
                </c:pt>
                <c:pt idx="284">
                  <c:v>40700</c:v>
                </c:pt>
                <c:pt idx="285">
                  <c:v>40701</c:v>
                </c:pt>
                <c:pt idx="286">
                  <c:v>40702</c:v>
                </c:pt>
                <c:pt idx="287">
                  <c:v>40703</c:v>
                </c:pt>
                <c:pt idx="288">
                  <c:v>40704</c:v>
                </c:pt>
                <c:pt idx="289">
                  <c:v>40707</c:v>
                </c:pt>
                <c:pt idx="290">
                  <c:v>40708</c:v>
                </c:pt>
                <c:pt idx="291">
                  <c:v>40709</c:v>
                </c:pt>
                <c:pt idx="292">
                  <c:v>40710</c:v>
                </c:pt>
                <c:pt idx="293">
                  <c:v>40711</c:v>
                </c:pt>
                <c:pt idx="294">
                  <c:v>40714</c:v>
                </c:pt>
                <c:pt idx="295">
                  <c:v>40715</c:v>
                </c:pt>
                <c:pt idx="296">
                  <c:v>40716</c:v>
                </c:pt>
                <c:pt idx="297">
                  <c:v>40717</c:v>
                </c:pt>
                <c:pt idx="298">
                  <c:v>40718</c:v>
                </c:pt>
                <c:pt idx="299">
                  <c:v>40721</c:v>
                </c:pt>
                <c:pt idx="300">
                  <c:v>40722</c:v>
                </c:pt>
                <c:pt idx="301">
                  <c:v>40723</c:v>
                </c:pt>
                <c:pt idx="302">
                  <c:v>40724</c:v>
                </c:pt>
                <c:pt idx="303">
                  <c:v>40725</c:v>
                </c:pt>
                <c:pt idx="304">
                  <c:v>40728</c:v>
                </c:pt>
                <c:pt idx="305">
                  <c:v>40729</c:v>
                </c:pt>
                <c:pt idx="306">
                  <c:v>40730</c:v>
                </c:pt>
                <c:pt idx="307">
                  <c:v>40731</c:v>
                </c:pt>
                <c:pt idx="308">
                  <c:v>40732</c:v>
                </c:pt>
                <c:pt idx="309">
                  <c:v>40735</c:v>
                </c:pt>
                <c:pt idx="310">
                  <c:v>40736</c:v>
                </c:pt>
                <c:pt idx="311">
                  <c:v>40737</c:v>
                </c:pt>
                <c:pt idx="312">
                  <c:v>40738</c:v>
                </c:pt>
                <c:pt idx="313">
                  <c:v>40739</c:v>
                </c:pt>
                <c:pt idx="314">
                  <c:v>40742</c:v>
                </c:pt>
                <c:pt idx="315">
                  <c:v>40743</c:v>
                </c:pt>
                <c:pt idx="316">
                  <c:v>40744</c:v>
                </c:pt>
                <c:pt idx="317">
                  <c:v>40745</c:v>
                </c:pt>
                <c:pt idx="318">
                  <c:v>40746</c:v>
                </c:pt>
                <c:pt idx="319">
                  <c:v>40749</c:v>
                </c:pt>
                <c:pt idx="320">
                  <c:v>40750</c:v>
                </c:pt>
                <c:pt idx="321">
                  <c:v>40751</c:v>
                </c:pt>
                <c:pt idx="322">
                  <c:v>40752</c:v>
                </c:pt>
                <c:pt idx="323">
                  <c:v>40753</c:v>
                </c:pt>
                <c:pt idx="324">
                  <c:v>40756</c:v>
                </c:pt>
                <c:pt idx="325">
                  <c:v>40757</c:v>
                </c:pt>
                <c:pt idx="326">
                  <c:v>40758</c:v>
                </c:pt>
                <c:pt idx="327">
                  <c:v>40759</c:v>
                </c:pt>
                <c:pt idx="328">
                  <c:v>40760</c:v>
                </c:pt>
                <c:pt idx="329">
                  <c:v>40763</c:v>
                </c:pt>
                <c:pt idx="330">
                  <c:v>40764</c:v>
                </c:pt>
                <c:pt idx="331">
                  <c:v>40765</c:v>
                </c:pt>
                <c:pt idx="332">
                  <c:v>40766</c:v>
                </c:pt>
                <c:pt idx="333">
                  <c:v>40767</c:v>
                </c:pt>
                <c:pt idx="334">
                  <c:v>40770</c:v>
                </c:pt>
                <c:pt idx="335">
                  <c:v>40771</c:v>
                </c:pt>
                <c:pt idx="336">
                  <c:v>40772</c:v>
                </c:pt>
                <c:pt idx="337">
                  <c:v>40773</c:v>
                </c:pt>
                <c:pt idx="338">
                  <c:v>40774</c:v>
                </c:pt>
                <c:pt idx="339">
                  <c:v>40777</c:v>
                </c:pt>
                <c:pt idx="340">
                  <c:v>40778</c:v>
                </c:pt>
                <c:pt idx="341">
                  <c:v>40779</c:v>
                </c:pt>
                <c:pt idx="342">
                  <c:v>40780</c:v>
                </c:pt>
                <c:pt idx="343">
                  <c:v>40781</c:v>
                </c:pt>
                <c:pt idx="344">
                  <c:v>40784</c:v>
                </c:pt>
                <c:pt idx="345">
                  <c:v>40785</c:v>
                </c:pt>
                <c:pt idx="346">
                  <c:v>40786</c:v>
                </c:pt>
                <c:pt idx="347">
                  <c:v>40787</c:v>
                </c:pt>
                <c:pt idx="348">
                  <c:v>40788</c:v>
                </c:pt>
                <c:pt idx="349">
                  <c:v>40791</c:v>
                </c:pt>
                <c:pt idx="350">
                  <c:v>40792</c:v>
                </c:pt>
                <c:pt idx="351">
                  <c:v>40793</c:v>
                </c:pt>
                <c:pt idx="352">
                  <c:v>40794</c:v>
                </c:pt>
                <c:pt idx="353">
                  <c:v>40795</c:v>
                </c:pt>
                <c:pt idx="354">
                  <c:v>40798</c:v>
                </c:pt>
                <c:pt idx="355">
                  <c:v>40799</c:v>
                </c:pt>
                <c:pt idx="356">
                  <c:v>40800</c:v>
                </c:pt>
                <c:pt idx="357">
                  <c:v>40801</c:v>
                </c:pt>
                <c:pt idx="358">
                  <c:v>40802</c:v>
                </c:pt>
                <c:pt idx="359">
                  <c:v>40805</c:v>
                </c:pt>
                <c:pt idx="360">
                  <c:v>40806</c:v>
                </c:pt>
                <c:pt idx="361">
                  <c:v>40807</c:v>
                </c:pt>
                <c:pt idx="362">
                  <c:v>40808</c:v>
                </c:pt>
                <c:pt idx="363">
                  <c:v>40809</c:v>
                </c:pt>
                <c:pt idx="364">
                  <c:v>40812</c:v>
                </c:pt>
                <c:pt idx="365">
                  <c:v>40813</c:v>
                </c:pt>
                <c:pt idx="366">
                  <c:v>40814</c:v>
                </c:pt>
                <c:pt idx="367">
                  <c:v>40815</c:v>
                </c:pt>
                <c:pt idx="368">
                  <c:v>40816</c:v>
                </c:pt>
                <c:pt idx="369">
                  <c:v>40819</c:v>
                </c:pt>
                <c:pt idx="370">
                  <c:v>40820</c:v>
                </c:pt>
                <c:pt idx="371">
                  <c:v>40821</c:v>
                </c:pt>
                <c:pt idx="372">
                  <c:v>40822</c:v>
                </c:pt>
                <c:pt idx="373">
                  <c:v>40823</c:v>
                </c:pt>
                <c:pt idx="374">
                  <c:v>40826</c:v>
                </c:pt>
                <c:pt idx="375">
                  <c:v>40827</c:v>
                </c:pt>
                <c:pt idx="376">
                  <c:v>40828</c:v>
                </c:pt>
                <c:pt idx="377">
                  <c:v>40829</c:v>
                </c:pt>
                <c:pt idx="378">
                  <c:v>40830</c:v>
                </c:pt>
                <c:pt idx="379">
                  <c:v>40833</c:v>
                </c:pt>
                <c:pt idx="380">
                  <c:v>40834</c:v>
                </c:pt>
                <c:pt idx="381">
                  <c:v>40835</c:v>
                </c:pt>
                <c:pt idx="382">
                  <c:v>40836</c:v>
                </c:pt>
                <c:pt idx="383">
                  <c:v>40837</c:v>
                </c:pt>
                <c:pt idx="384">
                  <c:v>40840</c:v>
                </c:pt>
                <c:pt idx="385">
                  <c:v>40841</c:v>
                </c:pt>
                <c:pt idx="386">
                  <c:v>40842</c:v>
                </c:pt>
                <c:pt idx="387">
                  <c:v>40843</c:v>
                </c:pt>
                <c:pt idx="388">
                  <c:v>40844</c:v>
                </c:pt>
                <c:pt idx="389">
                  <c:v>40847</c:v>
                </c:pt>
                <c:pt idx="390">
                  <c:v>40848</c:v>
                </c:pt>
                <c:pt idx="391">
                  <c:v>40849</c:v>
                </c:pt>
                <c:pt idx="392">
                  <c:v>40850</c:v>
                </c:pt>
                <c:pt idx="393">
                  <c:v>40851</c:v>
                </c:pt>
                <c:pt idx="394">
                  <c:v>40854</c:v>
                </c:pt>
                <c:pt idx="395">
                  <c:v>40855</c:v>
                </c:pt>
                <c:pt idx="396">
                  <c:v>40856</c:v>
                </c:pt>
                <c:pt idx="397">
                  <c:v>40857</c:v>
                </c:pt>
                <c:pt idx="398">
                  <c:v>40858</c:v>
                </c:pt>
                <c:pt idx="399">
                  <c:v>40861</c:v>
                </c:pt>
                <c:pt idx="400">
                  <c:v>40862</c:v>
                </c:pt>
                <c:pt idx="401">
                  <c:v>40863</c:v>
                </c:pt>
                <c:pt idx="402">
                  <c:v>40864</c:v>
                </c:pt>
                <c:pt idx="403">
                  <c:v>40865</c:v>
                </c:pt>
                <c:pt idx="404">
                  <c:v>40868</c:v>
                </c:pt>
                <c:pt idx="405">
                  <c:v>40869</c:v>
                </c:pt>
                <c:pt idx="406">
                  <c:v>40870</c:v>
                </c:pt>
                <c:pt idx="407">
                  <c:v>40871</c:v>
                </c:pt>
                <c:pt idx="408">
                  <c:v>40872</c:v>
                </c:pt>
                <c:pt idx="409">
                  <c:v>40875</c:v>
                </c:pt>
                <c:pt idx="410">
                  <c:v>40876</c:v>
                </c:pt>
                <c:pt idx="411">
                  <c:v>40877</c:v>
                </c:pt>
                <c:pt idx="412">
                  <c:v>40878</c:v>
                </c:pt>
                <c:pt idx="413">
                  <c:v>40879</c:v>
                </c:pt>
                <c:pt idx="414">
                  <c:v>40882</c:v>
                </c:pt>
                <c:pt idx="415">
                  <c:v>40883</c:v>
                </c:pt>
                <c:pt idx="416">
                  <c:v>40884</c:v>
                </c:pt>
                <c:pt idx="417">
                  <c:v>40885</c:v>
                </c:pt>
                <c:pt idx="418">
                  <c:v>40886</c:v>
                </c:pt>
                <c:pt idx="419">
                  <c:v>40889</c:v>
                </c:pt>
                <c:pt idx="420">
                  <c:v>40890</c:v>
                </c:pt>
                <c:pt idx="421">
                  <c:v>40891</c:v>
                </c:pt>
                <c:pt idx="422">
                  <c:v>40892</c:v>
                </c:pt>
                <c:pt idx="423">
                  <c:v>40893</c:v>
                </c:pt>
                <c:pt idx="424">
                  <c:v>40896</c:v>
                </c:pt>
                <c:pt idx="425">
                  <c:v>40897</c:v>
                </c:pt>
                <c:pt idx="426">
                  <c:v>40898</c:v>
                </c:pt>
                <c:pt idx="427">
                  <c:v>40899</c:v>
                </c:pt>
                <c:pt idx="428">
                  <c:v>40900</c:v>
                </c:pt>
                <c:pt idx="429">
                  <c:v>40903</c:v>
                </c:pt>
                <c:pt idx="430">
                  <c:v>40904</c:v>
                </c:pt>
                <c:pt idx="431">
                  <c:v>40905</c:v>
                </c:pt>
                <c:pt idx="432">
                  <c:v>40906</c:v>
                </c:pt>
                <c:pt idx="433">
                  <c:v>40907</c:v>
                </c:pt>
                <c:pt idx="434">
                  <c:v>40910</c:v>
                </c:pt>
                <c:pt idx="435">
                  <c:v>40911</c:v>
                </c:pt>
                <c:pt idx="436">
                  <c:v>40912</c:v>
                </c:pt>
                <c:pt idx="437">
                  <c:v>40913</c:v>
                </c:pt>
                <c:pt idx="438">
                  <c:v>40914</c:v>
                </c:pt>
                <c:pt idx="439">
                  <c:v>40917</c:v>
                </c:pt>
                <c:pt idx="440">
                  <c:v>40918</c:v>
                </c:pt>
                <c:pt idx="441">
                  <c:v>40919</c:v>
                </c:pt>
                <c:pt idx="442">
                  <c:v>40920</c:v>
                </c:pt>
                <c:pt idx="443">
                  <c:v>40921</c:v>
                </c:pt>
                <c:pt idx="444">
                  <c:v>40924</c:v>
                </c:pt>
                <c:pt idx="445">
                  <c:v>40925</c:v>
                </c:pt>
                <c:pt idx="446">
                  <c:v>40926</c:v>
                </c:pt>
                <c:pt idx="447">
                  <c:v>40927</c:v>
                </c:pt>
                <c:pt idx="448">
                  <c:v>40928</c:v>
                </c:pt>
                <c:pt idx="449">
                  <c:v>40931</c:v>
                </c:pt>
                <c:pt idx="450">
                  <c:v>40932</c:v>
                </c:pt>
                <c:pt idx="451">
                  <c:v>40933</c:v>
                </c:pt>
                <c:pt idx="452">
                  <c:v>40934</c:v>
                </c:pt>
                <c:pt idx="453">
                  <c:v>40935</c:v>
                </c:pt>
                <c:pt idx="454">
                  <c:v>40938</c:v>
                </c:pt>
                <c:pt idx="455">
                  <c:v>40939</c:v>
                </c:pt>
                <c:pt idx="456">
                  <c:v>40940</c:v>
                </c:pt>
                <c:pt idx="457">
                  <c:v>40941</c:v>
                </c:pt>
                <c:pt idx="458">
                  <c:v>40942</c:v>
                </c:pt>
                <c:pt idx="459">
                  <c:v>40945</c:v>
                </c:pt>
                <c:pt idx="460">
                  <c:v>40946</c:v>
                </c:pt>
                <c:pt idx="461">
                  <c:v>40947</c:v>
                </c:pt>
                <c:pt idx="462">
                  <c:v>40948</c:v>
                </c:pt>
                <c:pt idx="463">
                  <c:v>40949</c:v>
                </c:pt>
                <c:pt idx="464">
                  <c:v>40952</c:v>
                </c:pt>
                <c:pt idx="465">
                  <c:v>40953</c:v>
                </c:pt>
                <c:pt idx="466">
                  <c:v>40954</c:v>
                </c:pt>
                <c:pt idx="467">
                  <c:v>40955</c:v>
                </c:pt>
                <c:pt idx="468">
                  <c:v>40956</c:v>
                </c:pt>
                <c:pt idx="469">
                  <c:v>40961</c:v>
                </c:pt>
                <c:pt idx="470">
                  <c:v>40962</c:v>
                </c:pt>
                <c:pt idx="471">
                  <c:v>40963</c:v>
                </c:pt>
                <c:pt idx="472">
                  <c:v>40966</c:v>
                </c:pt>
                <c:pt idx="473">
                  <c:v>40967</c:v>
                </c:pt>
                <c:pt idx="474">
                  <c:v>40968</c:v>
                </c:pt>
                <c:pt idx="475">
                  <c:v>40969</c:v>
                </c:pt>
                <c:pt idx="476">
                  <c:v>40970</c:v>
                </c:pt>
                <c:pt idx="477">
                  <c:v>40973</c:v>
                </c:pt>
                <c:pt idx="478">
                  <c:v>40974</c:v>
                </c:pt>
                <c:pt idx="479">
                  <c:v>40975</c:v>
                </c:pt>
                <c:pt idx="480">
                  <c:v>40976</c:v>
                </c:pt>
                <c:pt idx="481">
                  <c:v>40977</c:v>
                </c:pt>
                <c:pt idx="482">
                  <c:v>40980</c:v>
                </c:pt>
                <c:pt idx="483">
                  <c:v>40981</c:v>
                </c:pt>
                <c:pt idx="484">
                  <c:v>40982</c:v>
                </c:pt>
                <c:pt idx="485">
                  <c:v>40983</c:v>
                </c:pt>
                <c:pt idx="486">
                  <c:v>40984</c:v>
                </c:pt>
                <c:pt idx="487">
                  <c:v>40987</c:v>
                </c:pt>
                <c:pt idx="488">
                  <c:v>40988</c:v>
                </c:pt>
                <c:pt idx="489">
                  <c:v>40989</c:v>
                </c:pt>
                <c:pt idx="490">
                  <c:v>40990</c:v>
                </c:pt>
                <c:pt idx="491">
                  <c:v>40991</c:v>
                </c:pt>
                <c:pt idx="492">
                  <c:v>40994</c:v>
                </c:pt>
                <c:pt idx="493">
                  <c:v>40995</c:v>
                </c:pt>
                <c:pt idx="494">
                  <c:v>40996</c:v>
                </c:pt>
                <c:pt idx="495">
                  <c:v>40997</c:v>
                </c:pt>
                <c:pt idx="496">
                  <c:v>40998</c:v>
                </c:pt>
                <c:pt idx="497">
                  <c:v>41001</c:v>
                </c:pt>
                <c:pt idx="498">
                  <c:v>41002</c:v>
                </c:pt>
                <c:pt idx="499">
                  <c:v>41003</c:v>
                </c:pt>
                <c:pt idx="500">
                  <c:v>41004</c:v>
                </c:pt>
                <c:pt idx="501">
                  <c:v>41008</c:v>
                </c:pt>
                <c:pt idx="502">
                  <c:v>41009</c:v>
                </c:pt>
                <c:pt idx="503">
                  <c:v>41010</c:v>
                </c:pt>
                <c:pt idx="504">
                  <c:v>41011</c:v>
                </c:pt>
                <c:pt idx="505">
                  <c:v>41012</c:v>
                </c:pt>
                <c:pt idx="506">
                  <c:v>41015</c:v>
                </c:pt>
                <c:pt idx="507">
                  <c:v>41016</c:v>
                </c:pt>
                <c:pt idx="508">
                  <c:v>41017</c:v>
                </c:pt>
                <c:pt idx="509">
                  <c:v>41018</c:v>
                </c:pt>
                <c:pt idx="510">
                  <c:v>41019</c:v>
                </c:pt>
                <c:pt idx="511">
                  <c:v>41022</c:v>
                </c:pt>
                <c:pt idx="512">
                  <c:v>41023</c:v>
                </c:pt>
                <c:pt idx="513">
                  <c:v>41024</c:v>
                </c:pt>
                <c:pt idx="514">
                  <c:v>41025</c:v>
                </c:pt>
                <c:pt idx="515">
                  <c:v>41026</c:v>
                </c:pt>
                <c:pt idx="516">
                  <c:v>41029</c:v>
                </c:pt>
                <c:pt idx="517">
                  <c:v>41031</c:v>
                </c:pt>
                <c:pt idx="518">
                  <c:v>41032</c:v>
                </c:pt>
                <c:pt idx="519">
                  <c:v>41033</c:v>
                </c:pt>
                <c:pt idx="520">
                  <c:v>41036</c:v>
                </c:pt>
                <c:pt idx="521">
                  <c:v>41037</c:v>
                </c:pt>
                <c:pt idx="522">
                  <c:v>41038</c:v>
                </c:pt>
                <c:pt idx="523">
                  <c:v>41039</c:v>
                </c:pt>
                <c:pt idx="524">
                  <c:v>41040</c:v>
                </c:pt>
                <c:pt idx="525">
                  <c:v>41043</c:v>
                </c:pt>
                <c:pt idx="526">
                  <c:v>41044</c:v>
                </c:pt>
                <c:pt idx="527">
                  <c:v>41045</c:v>
                </c:pt>
                <c:pt idx="528">
                  <c:v>41046</c:v>
                </c:pt>
                <c:pt idx="529">
                  <c:v>41047</c:v>
                </c:pt>
                <c:pt idx="530">
                  <c:v>41050</c:v>
                </c:pt>
                <c:pt idx="531">
                  <c:v>41051</c:v>
                </c:pt>
                <c:pt idx="532">
                  <c:v>41052</c:v>
                </c:pt>
                <c:pt idx="533">
                  <c:v>41053</c:v>
                </c:pt>
                <c:pt idx="534">
                  <c:v>41054</c:v>
                </c:pt>
                <c:pt idx="535">
                  <c:v>41057</c:v>
                </c:pt>
                <c:pt idx="536">
                  <c:v>41058</c:v>
                </c:pt>
                <c:pt idx="537">
                  <c:v>41059</c:v>
                </c:pt>
                <c:pt idx="538">
                  <c:v>41060</c:v>
                </c:pt>
                <c:pt idx="539">
                  <c:v>41061</c:v>
                </c:pt>
                <c:pt idx="540">
                  <c:v>41064</c:v>
                </c:pt>
                <c:pt idx="541">
                  <c:v>41065</c:v>
                </c:pt>
                <c:pt idx="542">
                  <c:v>41066</c:v>
                </c:pt>
                <c:pt idx="543">
                  <c:v>41068</c:v>
                </c:pt>
                <c:pt idx="544">
                  <c:v>41071</c:v>
                </c:pt>
                <c:pt idx="545">
                  <c:v>41072</c:v>
                </c:pt>
                <c:pt idx="546">
                  <c:v>41073</c:v>
                </c:pt>
                <c:pt idx="547">
                  <c:v>41074</c:v>
                </c:pt>
                <c:pt idx="548">
                  <c:v>41075</c:v>
                </c:pt>
                <c:pt idx="549">
                  <c:v>41078</c:v>
                </c:pt>
                <c:pt idx="550">
                  <c:v>41079</c:v>
                </c:pt>
                <c:pt idx="551">
                  <c:v>41080</c:v>
                </c:pt>
                <c:pt idx="552">
                  <c:v>41081</c:v>
                </c:pt>
                <c:pt idx="553">
                  <c:v>41082</c:v>
                </c:pt>
                <c:pt idx="554">
                  <c:v>41085</c:v>
                </c:pt>
                <c:pt idx="555">
                  <c:v>41086</c:v>
                </c:pt>
                <c:pt idx="556">
                  <c:v>41087</c:v>
                </c:pt>
                <c:pt idx="557">
                  <c:v>41088</c:v>
                </c:pt>
                <c:pt idx="558">
                  <c:v>41089</c:v>
                </c:pt>
                <c:pt idx="559">
                  <c:v>41092</c:v>
                </c:pt>
                <c:pt idx="560">
                  <c:v>41093</c:v>
                </c:pt>
                <c:pt idx="561">
                  <c:v>41094</c:v>
                </c:pt>
                <c:pt idx="562">
                  <c:v>41095</c:v>
                </c:pt>
                <c:pt idx="563">
                  <c:v>41096</c:v>
                </c:pt>
                <c:pt idx="564">
                  <c:v>41099</c:v>
                </c:pt>
                <c:pt idx="565">
                  <c:v>41100</c:v>
                </c:pt>
                <c:pt idx="566">
                  <c:v>41101</c:v>
                </c:pt>
                <c:pt idx="567">
                  <c:v>41102</c:v>
                </c:pt>
                <c:pt idx="568">
                  <c:v>41103</c:v>
                </c:pt>
                <c:pt idx="569">
                  <c:v>41106</c:v>
                </c:pt>
                <c:pt idx="570">
                  <c:v>41107</c:v>
                </c:pt>
                <c:pt idx="571">
                  <c:v>41108</c:v>
                </c:pt>
                <c:pt idx="572">
                  <c:v>41109</c:v>
                </c:pt>
                <c:pt idx="573">
                  <c:v>41110</c:v>
                </c:pt>
                <c:pt idx="574">
                  <c:v>41113</c:v>
                </c:pt>
                <c:pt idx="575">
                  <c:v>41114</c:v>
                </c:pt>
                <c:pt idx="576">
                  <c:v>41115</c:v>
                </c:pt>
                <c:pt idx="577">
                  <c:v>41116</c:v>
                </c:pt>
                <c:pt idx="578">
                  <c:v>41117</c:v>
                </c:pt>
                <c:pt idx="579">
                  <c:v>41120</c:v>
                </c:pt>
                <c:pt idx="580">
                  <c:v>41121</c:v>
                </c:pt>
                <c:pt idx="581">
                  <c:v>41122</c:v>
                </c:pt>
                <c:pt idx="582">
                  <c:v>41123</c:v>
                </c:pt>
                <c:pt idx="583">
                  <c:v>41124</c:v>
                </c:pt>
                <c:pt idx="584">
                  <c:v>41127</c:v>
                </c:pt>
                <c:pt idx="585">
                  <c:v>41128</c:v>
                </c:pt>
                <c:pt idx="586">
                  <c:v>41129</c:v>
                </c:pt>
                <c:pt idx="587">
                  <c:v>41130</c:v>
                </c:pt>
                <c:pt idx="588">
                  <c:v>41131</c:v>
                </c:pt>
                <c:pt idx="589">
                  <c:v>41134</c:v>
                </c:pt>
                <c:pt idx="590">
                  <c:v>41135</c:v>
                </c:pt>
                <c:pt idx="591">
                  <c:v>41136</c:v>
                </c:pt>
                <c:pt idx="592">
                  <c:v>41137</c:v>
                </c:pt>
                <c:pt idx="593">
                  <c:v>41138</c:v>
                </c:pt>
                <c:pt idx="594">
                  <c:v>41141</c:v>
                </c:pt>
                <c:pt idx="595">
                  <c:v>41142</c:v>
                </c:pt>
                <c:pt idx="596">
                  <c:v>41143</c:v>
                </c:pt>
                <c:pt idx="597">
                  <c:v>41144</c:v>
                </c:pt>
                <c:pt idx="598">
                  <c:v>41145</c:v>
                </c:pt>
                <c:pt idx="599">
                  <c:v>41148</c:v>
                </c:pt>
                <c:pt idx="600">
                  <c:v>41149</c:v>
                </c:pt>
                <c:pt idx="601">
                  <c:v>41150</c:v>
                </c:pt>
                <c:pt idx="602">
                  <c:v>41151</c:v>
                </c:pt>
                <c:pt idx="603">
                  <c:v>41152</c:v>
                </c:pt>
                <c:pt idx="604">
                  <c:v>41155</c:v>
                </c:pt>
                <c:pt idx="605">
                  <c:v>41156</c:v>
                </c:pt>
                <c:pt idx="606">
                  <c:v>41157</c:v>
                </c:pt>
                <c:pt idx="607">
                  <c:v>41158</c:v>
                </c:pt>
                <c:pt idx="608">
                  <c:v>41162</c:v>
                </c:pt>
                <c:pt idx="609">
                  <c:v>41163</c:v>
                </c:pt>
                <c:pt idx="610">
                  <c:v>41164</c:v>
                </c:pt>
                <c:pt idx="611">
                  <c:v>41165</c:v>
                </c:pt>
                <c:pt idx="612">
                  <c:v>41166</c:v>
                </c:pt>
                <c:pt idx="613">
                  <c:v>41169</c:v>
                </c:pt>
                <c:pt idx="614">
                  <c:v>41170</c:v>
                </c:pt>
                <c:pt idx="615">
                  <c:v>41171</c:v>
                </c:pt>
                <c:pt idx="616">
                  <c:v>41172</c:v>
                </c:pt>
                <c:pt idx="617">
                  <c:v>41173</c:v>
                </c:pt>
                <c:pt idx="618">
                  <c:v>41176</c:v>
                </c:pt>
                <c:pt idx="619">
                  <c:v>41177</c:v>
                </c:pt>
                <c:pt idx="620">
                  <c:v>41178</c:v>
                </c:pt>
                <c:pt idx="621">
                  <c:v>41179</c:v>
                </c:pt>
                <c:pt idx="622">
                  <c:v>41180</c:v>
                </c:pt>
                <c:pt idx="623">
                  <c:v>41183</c:v>
                </c:pt>
                <c:pt idx="624">
                  <c:v>41184</c:v>
                </c:pt>
                <c:pt idx="625">
                  <c:v>41185</c:v>
                </c:pt>
                <c:pt idx="626">
                  <c:v>41186</c:v>
                </c:pt>
                <c:pt idx="627">
                  <c:v>41187</c:v>
                </c:pt>
                <c:pt idx="628">
                  <c:v>41190</c:v>
                </c:pt>
                <c:pt idx="629">
                  <c:v>41191</c:v>
                </c:pt>
                <c:pt idx="630">
                  <c:v>41192</c:v>
                </c:pt>
                <c:pt idx="631">
                  <c:v>41193</c:v>
                </c:pt>
                <c:pt idx="632">
                  <c:v>41197</c:v>
                </c:pt>
                <c:pt idx="633">
                  <c:v>41198</c:v>
                </c:pt>
                <c:pt idx="634">
                  <c:v>41199</c:v>
                </c:pt>
                <c:pt idx="635">
                  <c:v>41200</c:v>
                </c:pt>
                <c:pt idx="636">
                  <c:v>41201</c:v>
                </c:pt>
                <c:pt idx="637">
                  <c:v>41204</c:v>
                </c:pt>
                <c:pt idx="638">
                  <c:v>41205</c:v>
                </c:pt>
                <c:pt idx="639">
                  <c:v>41206</c:v>
                </c:pt>
                <c:pt idx="640">
                  <c:v>41207</c:v>
                </c:pt>
                <c:pt idx="641">
                  <c:v>41208</c:v>
                </c:pt>
                <c:pt idx="642">
                  <c:v>41211</c:v>
                </c:pt>
                <c:pt idx="643">
                  <c:v>41212</c:v>
                </c:pt>
                <c:pt idx="644">
                  <c:v>41213</c:v>
                </c:pt>
                <c:pt idx="645">
                  <c:v>41214</c:v>
                </c:pt>
                <c:pt idx="646">
                  <c:v>41218</c:v>
                </c:pt>
                <c:pt idx="647">
                  <c:v>41219</c:v>
                </c:pt>
                <c:pt idx="648">
                  <c:v>41220</c:v>
                </c:pt>
                <c:pt idx="649">
                  <c:v>41221</c:v>
                </c:pt>
                <c:pt idx="650">
                  <c:v>41222</c:v>
                </c:pt>
                <c:pt idx="651">
                  <c:v>41225</c:v>
                </c:pt>
                <c:pt idx="652">
                  <c:v>41226</c:v>
                </c:pt>
                <c:pt idx="653">
                  <c:v>41227</c:v>
                </c:pt>
                <c:pt idx="654">
                  <c:v>41229</c:v>
                </c:pt>
                <c:pt idx="655">
                  <c:v>41232</c:v>
                </c:pt>
                <c:pt idx="656">
                  <c:v>41233</c:v>
                </c:pt>
                <c:pt idx="657">
                  <c:v>41234</c:v>
                </c:pt>
                <c:pt idx="658">
                  <c:v>41235</c:v>
                </c:pt>
                <c:pt idx="659">
                  <c:v>41236</c:v>
                </c:pt>
                <c:pt idx="660">
                  <c:v>41239</c:v>
                </c:pt>
                <c:pt idx="661">
                  <c:v>41240</c:v>
                </c:pt>
                <c:pt idx="662">
                  <c:v>41241</c:v>
                </c:pt>
                <c:pt idx="663">
                  <c:v>41242</c:v>
                </c:pt>
                <c:pt idx="664">
                  <c:v>41243</c:v>
                </c:pt>
                <c:pt idx="665">
                  <c:v>41246</c:v>
                </c:pt>
                <c:pt idx="666">
                  <c:v>41247</c:v>
                </c:pt>
                <c:pt idx="667">
                  <c:v>41248</c:v>
                </c:pt>
                <c:pt idx="668">
                  <c:v>41249</c:v>
                </c:pt>
                <c:pt idx="669">
                  <c:v>41250</c:v>
                </c:pt>
                <c:pt idx="670">
                  <c:v>41253</c:v>
                </c:pt>
                <c:pt idx="671">
                  <c:v>41254</c:v>
                </c:pt>
                <c:pt idx="672">
                  <c:v>41255</c:v>
                </c:pt>
                <c:pt idx="673">
                  <c:v>41256</c:v>
                </c:pt>
                <c:pt idx="674">
                  <c:v>41257</c:v>
                </c:pt>
                <c:pt idx="675">
                  <c:v>41260</c:v>
                </c:pt>
                <c:pt idx="676">
                  <c:v>41261</c:v>
                </c:pt>
                <c:pt idx="677">
                  <c:v>41262</c:v>
                </c:pt>
                <c:pt idx="678">
                  <c:v>41263</c:v>
                </c:pt>
                <c:pt idx="679">
                  <c:v>41264</c:v>
                </c:pt>
                <c:pt idx="680">
                  <c:v>41269</c:v>
                </c:pt>
                <c:pt idx="681">
                  <c:v>41270</c:v>
                </c:pt>
                <c:pt idx="682">
                  <c:v>41271</c:v>
                </c:pt>
                <c:pt idx="683">
                  <c:v>41276</c:v>
                </c:pt>
                <c:pt idx="684">
                  <c:v>41277</c:v>
                </c:pt>
                <c:pt idx="685">
                  <c:v>41278</c:v>
                </c:pt>
                <c:pt idx="686">
                  <c:v>41281</c:v>
                </c:pt>
                <c:pt idx="687">
                  <c:v>41282</c:v>
                </c:pt>
                <c:pt idx="688">
                  <c:v>41283</c:v>
                </c:pt>
                <c:pt idx="689">
                  <c:v>41284</c:v>
                </c:pt>
                <c:pt idx="690">
                  <c:v>41285</c:v>
                </c:pt>
                <c:pt idx="691">
                  <c:v>41288</c:v>
                </c:pt>
                <c:pt idx="692">
                  <c:v>41289</c:v>
                </c:pt>
                <c:pt idx="693">
                  <c:v>41290</c:v>
                </c:pt>
                <c:pt idx="694">
                  <c:v>41291</c:v>
                </c:pt>
                <c:pt idx="695">
                  <c:v>41292</c:v>
                </c:pt>
                <c:pt idx="696">
                  <c:v>41295</c:v>
                </c:pt>
                <c:pt idx="697">
                  <c:v>41296</c:v>
                </c:pt>
                <c:pt idx="698">
                  <c:v>41297</c:v>
                </c:pt>
                <c:pt idx="699">
                  <c:v>41298</c:v>
                </c:pt>
                <c:pt idx="700">
                  <c:v>41302</c:v>
                </c:pt>
                <c:pt idx="701">
                  <c:v>41303</c:v>
                </c:pt>
                <c:pt idx="702">
                  <c:v>41304</c:v>
                </c:pt>
                <c:pt idx="703">
                  <c:v>41305</c:v>
                </c:pt>
                <c:pt idx="704">
                  <c:v>41306</c:v>
                </c:pt>
                <c:pt idx="705">
                  <c:v>41309</c:v>
                </c:pt>
                <c:pt idx="706">
                  <c:v>41310</c:v>
                </c:pt>
                <c:pt idx="707">
                  <c:v>41311</c:v>
                </c:pt>
                <c:pt idx="708">
                  <c:v>41312</c:v>
                </c:pt>
                <c:pt idx="709">
                  <c:v>41313</c:v>
                </c:pt>
                <c:pt idx="710">
                  <c:v>41318</c:v>
                </c:pt>
                <c:pt idx="711">
                  <c:v>41319</c:v>
                </c:pt>
                <c:pt idx="712">
                  <c:v>41320</c:v>
                </c:pt>
                <c:pt idx="713">
                  <c:v>41323</c:v>
                </c:pt>
                <c:pt idx="714">
                  <c:v>41324</c:v>
                </c:pt>
                <c:pt idx="715">
                  <c:v>41325</c:v>
                </c:pt>
                <c:pt idx="716">
                  <c:v>41326</c:v>
                </c:pt>
                <c:pt idx="717">
                  <c:v>41327</c:v>
                </c:pt>
                <c:pt idx="718">
                  <c:v>41330</c:v>
                </c:pt>
                <c:pt idx="719">
                  <c:v>41331</c:v>
                </c:pt>
                <c:pt idx="720">
                  <c:v>41332</c:v>
                </c:pt>
                <c:pt idx="721">
                  <c:v>41333</c:v>
                </c:pt>
                <c:pt idx="722">
                  <c:v>41334</c:v>
                </c:pt>
                <c:pt idx="723">
                  <c:v>41337</c:v>
                </c:pt>
                <c:pt idx="724">
                  <c:v>41338</c:v>
                </c:pt>
                <c:pt idx="725">
                  <c:v>41339</c:v>
                </c:pt>
                <c:pt idx="726">
                  <c:v>41340</c:v>
                </c:pt>
                <c:pt idx="727">
                  <c:v>41341</c:v>
                </c:pt>
                <c:pt idx="728">
                  <c:v>41344</c:v>
                </c:pt>
                <c:pt idx="729">
                  <c:v>41345</c:v>
                </c:pt>
                <c:pt idx="730">
                  <c:v>41346</c:v>
                </c:pt>
                <c:pt idx="731">
                  <c:v>41347</c:v>
                </c:pt>
                <c:pt idx="732">
                  <c:v>41348</c:v>
                </c:pt>
                <c:pt idx="733">
                  <c:v>41351</c:v>
                </c:pt>
                <c:pt idx="734">
                  <c:v>41352</c:v>
                </c:pt>
                <c:pt idx="735">
                  <c:v>41353</c:v>
                </c:pt>
                <c:pt idx="736">
                  <c:v>41354</c:v>
                </c:pt>
                <c:pt idx="737">
                  <c:v>41355</c:v>
                </c:pt>
                <c:pt idx="738">
                  <c:v>41358</c:v>
                </c:pt>
                <c:pt idx="739">
                  <c:v>41359</c:v>
                </c:pt>
                <c:pt idx="740">
                  <c:v>41360</c:v>
                </c:pt>
                <c:pt idx="741">
                  <c:v>41361</c:v>
                </c:pt>
                <c:pt idx="742">
                  <c:v>41362</c:v>
                </c:pt>
                <c:pt idx="743">
                  <c:v>41363</c:v>
                </c:pt>
                <c:pt idx="744">
                  <c:v>41364</c:v>
                </c:pt>
                <c:pt idx="745">
                  <c:v>41365</c:v>
                </c:pt>
                <c:pt idx="746">
                  <c:v>41366</c:v>
                </c:pt>
                <c:pt idx="747">
                  <c:v>41367</c:v>
                </c:pt>
                <c:pt idx="748">
                  <c:v>41368</c:v>
                </c:pt>
                <c:pt idx="749">
                  <c:v>41369</c:v>
                </c:pt>
                <c:pt idx="750">
                  <c:v>41370</c:v>
                </c:pt>
                <c:pt idx="751">
                  <c:v>41371</c:v>
                </c:pt>
                <c:pt idx="752">
                  <c:v>41372</c:v>
                </c:pt>
                <c:pt idx="753">
                  <c:v>41373</c:v>
                </c:pt>
                <c:pt idx="754">
                  <c:v>41374</c:v>
                </c:pt>
                <c:pt idx="755">
                  <c:v>41375</c:v>
                </c:pt>
                <c:pt idx="756">
                  <c:v>41376</c:v>
                </c:pt>
                <c:pt idx="757">
                  <c:v>41377</c:v>
                </c:pt>
                <c:pt idx="758">
                  <c:v>41378</c:v>
                </c:pt>
                <c:pt idx="759">
                  <c:v>41379</c:v>
                </c:pt>
                <c:pt idx="760">
                  <c:v>41380</c:v>
                </c:pt>
                <c:pt idx="761">
                  <c:v>41381</c:v>
                </c:pt>
                <c:pt idx="762">
                  <c:v>41382</c:v>
                </c:pt>
                <c:pt idx="763">
                  <c:v>41383</c:v>
                </c:pt>
                <c:pt idx="764">
                  <c:v>41384</c:v>
                </c:pt>
                <c:pt idx="765">
                  <c:v>41385</c:v>
                </c:pt>
                <c:pt idx="766">
                  <c:v>41386</c:v>
                </c:pt>
                <c:pt idx="767">
                  <c:v>41387</c:v>
                </c:pt>
                <c:pt idx="768">
                  <c:v>41388</c:v>
                </c:pt>
                <c:pt idx="769">
                  <c:v>41389</c:v>
                </c:pt>
                <c:pt idx="770">
                  <c:v>41390</c:v>
                </c:pt>
                <c:pt idx="771">
                  <c:v>41391</c:v>
                </c:pt>
                <c:pt idx="772">
                  <c:v>41392</c:v>
                </c:pt>
                <c:pt idx="773">
                  <c:v>41393</c:v>
                </c:pt>
                <c:pt idx="774">
                  <c:v>41394</c:v>
                </c:pt>
                <c:pt idx="775">
                  <c:v>41395</c:v>
                </c:pt>
                <c:pt idx="776">
                  <c:v>41396</c:v>
                </c:pt>
                <c:pt idx="777">
                  <c:v>41397</c:v>
                </c:pt>
                <c:pt idx="778">
                  <c:v>41398</c:v>
                </c:pt>
                <c:pt idx="779">
                  <c:v>41399</c:v>
                </c:pt>
                <c:pt idx="780">
                  <c:v>41400</c:v>
                </c:pt>
                <c:pt idx="781">
                  <c:v>41401</c:v>
                </c:pt>
                <c:pt idx="782">
                  <c:v>41402</c:v>
                </c:pt>
                <c:pt idx="783">
                  <c:v>41403</c:v>
                </c:pt>
                <c:pt idx="784">
                  <c:v>41404</c:v>
                </c:pt>
                <c:pt idx="785">
                  <c:v>41405</c:v>
                </c:pt>
                <c:pt idx="786">
                  <c:v>41406</c:v>
                </c:pt>
                <c:pt idx="787">
                  <c:v>41407</c:v>
                </c:pt>
                <c:pt idx="788">
                  <c:v>41408</c:v>
                </c:pt>
                <c:pt idx="789">
                  <c:v>41409</c:v>
                </c:pt>
                <c:pt idx="790">
                  <c:v>41410</c:v>
                </c:pt>
                <c:pt idx="791">
                  <c:v>41411</c:v>
                </c:pt>
                <c:pt idx="792">
                  <c:v>41412</c:v>
                </c:pt>
                <c:pt idx="793">
                  <c:v>41413</c:v>
                </c:pt>
                <c:pt idx="794">
                  <c:v>41414</c:v>
                </c:pt>
                <c:pt idx="795">
                  <c:v>41415</c:v>
                </c:pt>
                <c:pt idx="796">
                  <c:v>41416</c:v>
                </c:pt>
                <c:pt idx="797">
                  <c:v>41417</c:v>
                </c:pt>
                <c:pt idx="798">
                  <c:v>41418</c:v>
                </c:pt>
                <c:pt idx="799">
                  <c:v>41419</c:v>
                </c:pt>
                <c:pt idx="800">
                  <c:v>41420</c:v>
                </c:pt>
                <c:pt idx="801">
                  <c:v>41421</c:v>
                </c:pt>
                <c:pt idx="802">
                  <c:v>41422</c:v>
                </c:pt>
                <c:pt idx="803">
                  <c:v>41423</c:v>
                </c:pt>
                <c:pt idx="804">
                  <c:v>41424</c:v>
                </c:pt>
                <c:pt idx="805">
                  <c:v>41425</c:v>
                </c:pt>
                <c:pt idx="806">
                  <c:v>41426</c:v>
                </c:pt>
                <c:pt idx="807">
                  <c:v>41427</c:v>
                </c:pt>
                <c:pt idx="808">
                  <c:v>41428</c:v>
                </c:pt>
                <c:pt idx="809">
                  <c:v>41429</c:v>
                </c:pt>
                <c:pt idx="810">
                  <c:v>41430</c:v>
                </c:pt>
                <c:pt idx="811">
                  <c:v>41431</c:v>
                </c:pt>
                <c:pt idx="812">
                  <c:v>41432</c:v>
                </c:pt>
                <c:pt idx="813">
                  <c:v>41433</c:v>
                </c:pt>
                <c:pt idx="814">
                  <c:v>41434</c:v>
                </c:pt>
                <c:pt idx="815">
                  <c:v>41435</c:v>
                </c:pt>
                <c:pt idx="816">
                  <c:v>41436</c:v>
                </c:pt>
                <c:pt idx="817">
                  <c:v>41437</c:v>
                </c:pt>
                <c:pt idx="818">
                  <c:v>41438</c:v>
                </c:pt>
                <c:pt idx="819">
                  <c:v>41439</c:v>
                </c:pt>
                <c:pt idx="820">
                  <c:v>41440</c:v>
                </c:pt>
                <c:pt idx="821">
                  <c:v>41441</c:v>
                </c:pt>
                <c:pt idx="822">
                  <c:v>41442</c:v>
                </c:pt>
                <c:pt idx="823">
                  <c:v>41443</c:v>
                </c:pt>
                <c:pt idx="824">
                  <c:v>41444</c:v>
                </c:pt>
                <c:pt idx="825">
                  <c:v>41445</c:v>
                </c:pt>
                <c:pt idx="826">
                  <c:v>41446</c:v>
                </c:pt>
                <c:pt idx="827">
                  <c:v>41447</c:v>
                </c:pt>
                <c:pt idx="828">
                  <c:v>41448</c:v>
                </c:pt>
                <c:pt idx="829">
                  <c:v>41449</c:v>
                </c:pt>
                <c:pt idx="830">
                  <c:v>41450</c:v>
                </c:pt>
                <c:pt idx="831">
                  <c:v>41451</c:v>
                </c:pt>
                <c:pt idx="832">
                  <c:v>41452</c:v>
                </c:pt>
                <c:pt idx="833">
                  <c:v>41453</c:v>
                </c:pt>
                <c:pt idx="834">
                  <c:v>41454</c:v>
                </c:pt>
                <c:pt idx="835">
                  <c:v>41455</c:v>
                </c:pt>
                <c:pt idx="836">
                  <c:v>41456</c:v>
                </c:pt>
                <c:pt idx="837">
                  <c:v>41457</c:v>
                </c:pt>
                <c:pt idx="838">
                  <c:v>41458</c:v>
                </c:pt>
                <c:pt idx="839">
                  <c:v>41459</c:v>
                </c:pt>
                <c:pt idx="840">
                  <c:v>41460</c:v>
                </c:pt>
                <c:pt idx="841">
                  <c:v>41461</c:v>
                </c:pt>
                <c:pt idx="842">
                  <c:v>41462</c:v>
                </c:pt>
                <c:pt idx="843">
                  <c:v>41463</c:v>
                </c:pt>
                <c:pt idx="844">
                  <c:v>41464</c:v>
                </c:pt>
                <c:pt idx="845">
                  <c:v>41465</c:v>
                </c:pt>
                <c:pt idx="846">
                  <c:v>41466</c:v>
                </c:pt>
                <c:pt idx="847">
                  <c:v>41467</c:v>
                </c:pt>
                <c:pt idx="848">
                  <c:v>41468</c:v>
                </c:pt>
                <c:pt idx="849">
                  <c:v>41469</c:v>
                </c:pt>
                <c:pt idx="850">
                  <c:v>41470</c:v>
                </c:pt>
                <c:pt idx="851">
                  <c:v>41471</c:v>
                </c:pt>
                <c:pt idx="852">
                  <c:v>41472</c:v>
                </c:pt>
                <c:pt idx="853">
                  <c:v>41473</c:v>
                </c:pt>
                <c:pt idx="854">
                  <c:v>41474</c:v>
                </c:pt>
                <c:pt idx="855">
                  <c:v>41475</c:v>
                </c:pt>
                <c:pt idx="856">
                  <c:v>41476</c:v>
                </c:pt>
                <c:pt idx="857">
                  <c:v>41477</c:v>
                </c:pt>
                <c:pt idx="858">
                  <c:v>41478</c:v>
                </c:pt>
                <c:pt idx="859">
                  <c:v>41479</c:v>
                </c:pt>
                <c:pt idx="860">
                  <c:v>41480</c:v>
                </c:pt>
                <c:pt idx="861">
                  <c:v>41481</c:v>
                </c:pt>
                <c:pt idx="862">
                  <c:v>41482</c:v>
                </c:pt>
                <c:pt idx="863">
                  <c:v>41483</c:v>
                </c:pt>
                <c:pt idx="864">
                  <c:v>41484</c:v>
                </c:pt>
                <c:pt idx="865">
                  <c:v>41485</c:v>
                </c:pt>
                <c:pt idx="866">
                  <c:v>41486</c:v>
                </c:pt>
                <c:pt idx="867">
                  <c:v>41487</c:v>
                </c:pt>
                <c:pt idx="868">
                  <c:v>41488</c:v>
                </c:pt>
                <c:pt idx="869">
                  <c:v>41489</c:v>
                </c:pt>
                <c:pt idx="870">
                  <c:v>41490</c:v>
                </c:pt>
                <c:pt idx="871">
                  <c:v>41491</c:v>
                </c:pt>
                <c:pt idx="872">
                  <c:v>41492</c:v>
                </c:pt>
                <c:pt idx="873">
                  <c:v>41493</c:v>
                </c:pt>
                <c:pt idx="874">
                  <c:v>41494</c:v>
                </c:pt>
                <c:pt idx="875">
                  <c:v>41495</c:v>
                </c:pt>
                <c:pt idx="876">
                  <c:v>41496</c:v>
                </c:pt>
                <c:pt idx="877">
                  <c:v>41497</c:v>
                </c:pt>
                <c:pt idx="878">
                  <c:v>41498</c:v>
                </c:pt>
                <c:pt idx="879">
                  <c:v>41499</c:v>
                </c:pt>
                <c:pt idx="880">
                  <c:v>41500</c:v>
                </c:pt>
                <c:pt idx="881">
                  <c:v>41501</c:v>
                </c:pt>
                <c:pt idx="882">
                  <c:v>41502</c:v>
                </c:pt>
                <c:pt idx="883">
                  <c:v>41503</c:v>
                </c:pt>
                <c:pt idx="884">
                  <c:v>41504</c:v>
                </c:pt>
                <c:pt idx="885">
                  <c:v>41505</c:v>
                </c:pt>
                <c:pt idx="886">
                  <c:v>41506</c:v>
                </c:pt>
                <c:pt idx="887">
                  <c:v>41507</c:v>
                </c:pt>
                <c:pt idx="888">
                  <c:v>41508</c:v>
                </c:pt>
                <c:pt idx="889">
                  <c:v>41509</c:v>
                </c:pt>
                <c:pt idx="890">
                  <c:v>41510</c:v>
                </c:pt>
                <c:pt idx="891">
                  <c:v>41511</c:v>
                </c:pt>
                <c:pt idx="892">
                  <c:v>41512</c:v>
                </c:pt>
                <c:pt idx="893">
                  <c:v>41513</c:v>
                </c:pt>
                <c:pt idx="894">
                  <c:v>41514</c:v>
                </c:pt>
                <c:pt idx="895">
                  <c:v>41515</c:v>
                </c:pt>
                <c:pt idx="896">
                  <c:v>41516</c:v>
                </c:pt>
                <c:pt idx="897">
                  <c:v>41517</c:v>
                </c:pt>
                <c:pt idx="898">
                  <c:v>41518</c:v>
                </c:pt>
                <c:pt idx="899">
                  <c:v>41519</c:v>
                </c:pt>
                <c:pt idx="900">
                  <c:v>41520</c:v>
                </c:pt>
                <c:pt idx="901">
                  <c:v>41521</c:v>
                </c:pt>
                <c:pt idx="902">
                  <c:v>41522</c:v>
                </c:pt>
                <c:pt idx="903">
                  <c:v>41523</c:v>
                </c:pt>
                <c:pt idx="904">
                  <c:v>41524</c:v>
                </c:pt>
                <c:pt idx="905">
                  <c:v>41525</c:v>
                </c:pt>
                <c:pt idx="906">
                  <c:v>41526</c:v>
                </c:pt>
                <c:pt idx="907">
                  <c:v>41527</c:v>
                </c:pt>
                <c:pt idx="908">
                  <c:v>41528</c:v>
                </c:pt>
                <c:pt idx="909">
                  <c:v>41529</c:v>
                </c:pt>
                <c:pt idx="910">
                  <c:v>41530</c:v>
                </c:pt>
                <c:pt idx="911">
                  <c:v>41531</c:v>
                </c:pt>
                <c:pt idx="912">
                  <c:v>41532</c:v>
                </c:pt>
                <c:pt idx="913">
                  <c:v>41533</c:v>
                </c:pt>
                <c:pt idx="914">
                  <c:v>41534</c:v>
                </c:pt>
                <c:pt idx="915">
                  <c:v>41535</c:v>
                </c:pt>
                <c:pt idx="916">
                  <c:v>41536</c:v>
                </c:pt>
                <c:pt idx="917">
                  <c:v>41537</c:v>
                </c:pt>
                <c:pt idx="918">
                  <c:v>41538</c:v>
                </c:pt>
                <c:pt idx="919">
                  <c:v>41539</c:v>
                </c:pt>
                <c:pt idx="920">
                  <c:v>41540</c:v>
                </c:pt>
                <c:pt idx="921">
                  <c:v>41541</c:v>
                </c:pt>
                <c:pt idx="922">
                  <c:v>41542</c:v>
                </c:pt>
                <c:pt idx="923">
                  <c:v>41543</c:v>
                </c:pt>
                <c:pt idx="924">
                  <c:v>41544</c:v>
                </c:pt>
                <c:pt idx="925">
                  <c:v>41545</c:v>
                </c:pt>
                <c:pt idx="926">
                  <c:v>41546</c:v>
                </c:pt>
                <c:pt idx="927">
                  <c:v>41547</c:v>
                </c:pt>
                <c:pt idx="928">
                  <c:v>41548</c:v>
                </c:pt>
                <c:pt idx="929">
                  <c:v>41549</c:v>
                </c:pt>
                <c:pt idx="930">
                  <c:v>41550</c:v>
                </c:pt>
                <c:pt idx="931">
                  <c:v>41551</c:v>
                </c:pt>
                <c:pt idx="932">
                  <c:v>41552</c:v>
                </c:pt>
                <c:pt idx="933">
                  <c:v>41553</c:v>
                </c:pt>
                <c:pt idx="934">
                  <c:v>41554</c:v>
                </c:pt>
                <c:pt idx="935">
                  <c:v>41555</c:v>
                </c:pt>
                <c:pt idx="936">
                  <c:v>41556</c:v>
                </c:pt>
                <c:pt idx="937">
                  <c:v>41557</c:v>
                </c:pt>
                <c:pt idx="938">
                  <c:v>41558</c:v>
                </c:pt>
                <c:pt idx="939">
                  <c:v>41559</c:v>
                </c:pt>
                <c:pt idx="940">
                  <c:v>41560</c:v>
                </c:pt>
                <c:pt idx="941">
                  <c:v>41561</c:v>
                </c:pt>
                <c:pt idx="942">
                  <c:v>41562</c:v>
                </c:pt>
                <c:pt idx="943">
                  <c:v>41563</c:v>
                </c:pt>
                <c:pt idx="944">
                  <c:v>41564</c:v>
                </c:pt>
                <c:pt idx="945">
                  <c:v>41565</c:v>
                </c:pt>
                <c:pt idx="946">
                  <c:v>41566</c:v>
                </c:pt>
                <c:pt idx="947">
                  <c:v>41567</c:v>
                </c:pt>
                <c:pt idx="948">
                  <c:v>41568</c:v>
                </c:pt>
                <c:pt idx="949">
                  <c:v>41569</c:v>
                </c:pt>
                <c:pt idx="950">
                  <c:v>41570</c:v>
                </c:pt>
                <c:pt idx="951">
                  <c:v>41571</c:v>
                </c:pt>
                <c:pt idx="952">
                  <c:v>41572</c:v>
                </c:pt>
                <c:pt idx="953">
                  <c:v>41573</c:v>
                </c:pt>
                <c:pt idx="954">
                  <c:v>41574</c:v>
                </c:pt>
                <c:pt idx="955">
                  <c:v>41575</c:v>
                </c:pt>
                <c:pt idx="956">
                  <c:v>41576</c:v>
                </c:pt>
                <c:pt idx="957">
                  <c:v>41577</c:v>
                </c:pt>
                <c:pt idx="958">
                  <c:v>41578</c:v>
                </c:pt>
                <c:pt idx="959">
                  <c:v>41579</c:v>
                </c:pt>
                <c:pt idx="960">
                  <c:v>41580</c:v>
                </c:pt>
                <c:pt idx="961">
                  <c:v>41581</c:v>
                </c:pt>
                <c:pt idx="962">
                  <c:v>41582</c:v>
                </c:pt>
                <c:pt idx="963">
                  <c:v>41583</c:v>
                </c:pt>
                <c:pt idx="964">
                  <c:v>41584</c:v>
                </c:pt>
                <c:pt idx="965">
                  <c:v>41585</c:v>
                </c:pt>
                <c:pt idx="966">
                  <c:v>41586</c:v>
                </c:pt>
                <c:pt idx="967">
                  <c:v>41587</c:v>
                </c:pt>
                <c:pt idx="968">
                  <c:v>41588</c:v>
                </c:pt>
                <c:pt idx="969">
                  <c:v>41589</c:v>
                </c:pt>
                <c:pt idx="970">
                  <c:v>41590</c:v>
                </c:pt>
                <c:pt idx="971">
                  <c:v>41591</c:v>
                </c:pt>
                <c:pt idx="972">
                  <c:v>41592</c:v>
                </c:pt>
                <c:pt idx="973">
                  <c:v>41593</c:v>
                </c:pt>
                <c:pt idx="974">
                  <c:v>41594</c:v>
                </c:pt>
                <c:pt idx="975">
                  <c:v>41595</c:v>
                </c:pt>
                <c:pt idx="976">
                  <c:v>41596</c:v>
                </c:pt>
                <c:pt idx="977">
                  <c:v>41597</c:v>
                </c:pt>
                <c:pt idx="978">
                  <c:v>41598</c:v>
                </c:pt>
                <c:pt idx="979">
                  <c:v>41599</c:v>
                </c:pt>
                <c:pt idx="980">
                  <c:v>41600</c:v>
                </c:pt>
                <c:pt idx="981">
                  <c:v>41601</c:v>
                </c:pt>
                <c:pt idx="982">
                  <c:v>41602</c:v>
                </c:pt>
                <c:pt idx="983">
                  <c:v>41603</c:v>
                </c:pt>
                <c:pt idx="984">
                  <c:v>41604</c:v>
                </c:pt>
                <c:pt idx="985">
                  <c:v>41605</c:v>
                </c:pt>
                <c:pt idx="986">
                  <c:v>41606</c:v>
                </c:pt>
                <c:pt idx="987">
                  <c:v>41607</c:v>
                </c:pt>
                <c:pt idx="988">
                  <c:v>41608</c:v>
                </c:pt>
                <c:pt idx="989">
                  <c:v>41609</c:v>
                </c:pt>
                <c:pt idx="990">
                  <c:v>41610</c:v>
                </c:pt>
                <c:pt idx="991">
                  <c:v>41611</c:v>
                </c:pt>
                <c:pt idx="992">
                  <c:v>41612</c:v>
                </c:pt>
                <c:pt idx="993">
                  <c:v>41613</c:v>
                </c:pt>
                <c:pt idx="994">
                  <c:v>41614</c:v>
                </c:pt>
                <c:pt idx="995">
                  <c:v>41615</c:v>
                </c:pt>
                <c:pt idx="996">
                  <c:v>41616</c:v>
                </c:pt>
                <c:pt idx="997">
                  <c:v>41617</c:v>
                </c:pt>
                <c:pt idx="998">
                  <c:v>41618</c:v>
                </c:pt>
                <c:pt idx="999">
                  <c:v>41619</c:v>
                </c:pt>
                <c:pt idx="1000">
                  <c:v>41620</c:v>
                </c:pt>
                <c:pt idx="1001">
                  <c:v>41621</c:v>
                </c:pt>
                <c:pt idx="1002">
                  <c:v>41622</c:v>
                </c:pt>
                <c:pt idx="1003">
                  <c:v>41623</c:v>
                </c:pt>
                <c:pt idx="1004">
                  <c:v>41624</c:v>
                </c:pt>
                <c:pt idx="1005">
                  <c:v>41625</c:v>
                </c:pt>
                <c:pt idx="1006">
                  <c:v>41626</c:v>
                </c:pt>
                <c:pt idx="1007">
                  <c:v>41627</c:v>
                </c:pt>
                <c:pt idx="1008">
                  <c:v>41628</c:v>
                </c:pt>
                <c:pt idx="1009">
                  <c:v>41629</c:v>
                </c:pt>
                <c:pt idx="1010">
                  <c:v>41630</c:v>
                </c:pt>
                <c:pt idx="1011">
                  <c:v>41631</c:v>
                </c:pt>
                <c:pt idx="1012">
                  <c:v>41632</c:v>
                </c:pt>
                <c:pt idx="1013">
                  <c:v>41633</c:v>
                </c:pt>
                <c:pt idx="1014">
                  <c:v>41634</c:v>
                </c:pt>
                <c:pt idx="1015">
                  <c:v>41635</c:v>
                </c:pt>
                <c:pt idx="1016">
                  <c:v>41636</c:v>
                </c:pt>
                <c:pt idx="1017">
                  <c:v>41637</c:v>
                </c:pt>
                <c:pt idx="1018">
                  <c:v>41638</c:v>
                </c:pt>
                <c:pt idx="1019">
                  <c:v>41639</c:v>
                </c:pt>
                <c:pt idx="1020">
                  <c:v>41640</c:v>
                </c:pt>
                <c:pt idx="1021">
                  <c:v>41641</c:v>
                </c:pt>
                <c:pt idx="1022">
                  <c:v>41642</c:v>
                </c:pt>
                <c:pt idx="1023">
                  <c:v>41643</c:v>
                </c:pt>
                <c:pt idx="1024">
                  <c:v>41644</c:v>
                </c:pt>
                <c:pt idx="1025">
                  <c:v>41645</c:v>
                </c:pt>
                <c:pt idx="1026">
                  <c:v>41646</c:v>
                </c:pt>
                <c:pt idx="1027">
                  <c:v>41647</c:v>
                </c:pt>
                <c:pt idx="1028">
                  <c:v>41648</c:v>
                </c:pt>
                <c:pt idx="1029">
                  <c:v>41649</c:v>
                </c:pt>
                <c:pt idx="1030">
                  <c:v>41650</c:v>
                </c:pt>
                <c:pt idx="1031">
                  <c:v>41651</c:v>
                </c:pt>
                <c:pt idx="1032">
                  <c:v>41652</c:v>
                </c:pt>
                <c:pt idx="1033">
                  <c:v>41653</c:v>
                </c:pt>
                <c:pt idx="1034">
                  <c:v>41654</c:v>
                </c:pt>
                <c:pt idx="1035">
                  <c:v>41655</c:v>
                </c:pt>
                <c:pt idx="1036">
                  <c:v>41656</c:v>
                </c:pt>
                <c:pt idx="1037">
                  <c:v>41657</c:v>
                </c:pt>
                <c:pt idx="1038">
                  <c:v>41658</c:v>
                </c:pt>
                <c:pt idx="1039">
                  <c:v>41659</c:v>
                </c:pt>
                <c:pt idx="1040">
                  <c:v>41660</c:v>
                </c:pt>
                <c:pt idx="1041">
                  <c:v>41661</c:v>
                </c:pt>
                <c:pt idx="1042">
                  <c:v>41662</c:v>
                </c:pt>
                <c:pt idx="1043">
                  <c:v>41663</c:v>
                </c:pt>
                <c:pt idx="1044">
                  <c:v>41664</c:v>
                </c:pt>
                <c:pt idx="1045">
                  <c:v>41665</c:v>
                </c:pt>
                <c:pt idx="1046">
                  <c:v>41666</c:v>
                </c:pt>
                <c:pt idx="1047">
                  <c:v>41667</c:v>
                </c:pt>
                <c:pt idx="1048">
                  <c:v>41668</c:v>
                </c:pt>
                <c:pt idx="1049">
                  <c:v>41669</c:v>
                </c:pt>
                <c:pt idx="1050">
                  <c:v>41670</c:v>
                </c:pt>
                <c:pt idx="1051">
                  <c:v>41671</c:v>
                </c:pt>
                <c:pt idx="1052">
                  <c:v>41672</c:v>
                </c:pt>
                <c:pt idx="1053">
                  <c:v>41673</c:v>
                </c:pt>
                <c:pt idx="1054">
                  <c:v>41674</c:v>
                </c:pt>
                <c:pt idx="1055">
                  <c:v>41675</c:v>
                </c:pt>
                <c:pt idx="1056">
                  <c:v>41676</c:v>
                </c:pt>
                <c:pt idx="1057">
                  <c:v>41677</c:v>
                </c:pt>
                <c:pt idx="1058">
                  <c:v>41678</c:v>
                </c:pt>
                <c:pt idx="1059">
                  <c:v>41679</c:v>
                </c:pt>
                <c:pt idx="1060">
                  <c:v>41680</c:v>
                </c:pt>
                <c:pt idx="1061">
                  <c:v>41681</c:v>
                </c:pt>
                <c:pt idx="1062">
                  <c:v>41682</c:v>
                </c:pt>
                <c:pt idx="1063">
                  <c:v>41683</c:v>
                </c:pt>
                <c:pt idx="1064">
                  <c:v>41684</c:v>
                </c:pt>
                <c:pt idx="1065">
                  <c:v>41685</c:v>
                </c:pt>
                <c:pt idx="1066">
                  <c:v>41686</c:v>
                </c:pt>
                <c:pt idx="1067">
                  <c:v>41687</c:v>
                </c:pt>
                <c:pt idx="1068">
                  <c:v>41688</c:v>
                </c:pt>
                <c:pt idx="1069">
                  <c:v>41689</c:v>
                </c:pt>
                <c:pt idx="1070">
                  <c:v>41690</c:v>
                </c:pt>
                <c:pt idx="1071">
                  <c:v>41691</c:v>
                </c:pt>
                <c:pt idx="1072">
                  <c:v>41692</c:v>
                </c:pt>
                <c:pt idx="1073">
                  <c:v>41693</c:v>
                </c:pt>
                <c:pt idx="1074">
                  <c:v>41694</c:v>
                </c:pt>
                <c:pt idx="1075">
                  <c:v>41695</c:v>
                </c:pt>
                <c:pt idx="1076">
                  <c:v>41696</c:v>
                </c:pt>
                <c:pt idx="1077">
                  <c:v>41697</c:v>
                </c:pt>
                <c:pt idx="1078">
                  <c:v>41698</c:v>
                </c:pt>
              </c:numCache>
            </c:numRef>
          </c:cat>
          <c:val>
            <c:numRef>
              <c:f>Plan1!$D$2:$D$1080</c:f>
              <c:numCache>
                <c:formatCode>#,##0</c:formatCode>
                <c:ptCount val="1079"/>
                <c:pt idx="0">
                  <c:v>22376995.879999999</c:v>
                </c:pt>
                <c:pt idx="1">
                  <c:v>22376995.879999999</c:v>
                </c:pt>
                <c:pt idx="2">
                  <c:v>22376995.879999999</c:v>
                </c:pt>
                <c:pt idx="3">
                  <c:v>22376995.879999999</c:v>
                </c:pt>
                <c:pt idx="4">
                  <c:v>22376995.879999999</c:v>
                </c:pt>
                <c:pt idx="5">
                  <c:v>22376995.879999999</c:v>
                </c:pt>
                <c:pt idx="6">
                  <c:v>22376995.879999999</c:v>
                </c:pt>
                <c:pt idx="7">
                  <c:v>22376995.879999999</c:v>
                </c:pt>
                <c:pt idx="8">
                  <c:v>22376995.879999999</c:v>
                </c:pt>
                <c:pt idx="9">
                  <c:v>22376995.879999999</c:v>
                </c:pt>
                <c:pt idx="10">
                  <c:v>22376995.879999999</c:v>
                </c:pt>
                <c:pt idx="11">
                  <c:v>22376995.879999999</c:v>
                </c:pt>
                <c:pt idx="12">
                  <c:v>22376995.879999999</c:v>
                </c:pt>
                <c:pt idx="13">
                  <c:v>22376995.879999999</c:v>
                </c:pt>
                <c:pt idx="14">
                  <c:v>22376995.879999999</c:v>
                </c:pt>
                <c:pt idx="15">
                  <c:v>22376995.879999999</c:v>
                </c:pt>
                <c:pt idx="16">
                  <c:v>22376995.879999999</c:v>
                </c:pt>
                <c:pt idx="17">
                  <c:v>22376995.879999999</c:v>
                </c:pt>
                <c:pt idx="18">
                  <c:v>22376995.879999999</c:v>
                </c:pt>
                <c:pt idx="19">
                  <c:v>22376995.879999999</c:v>
                </c:pt>
                <c:pt idx="20">
                  <c:v>22376995.879999999</c:v>
                </c:pt>
                <c:pt idx="21">
                  <c:v>22376995.879999999</c:v>
                </c:pt>
                <c:pt idx="22">
                  <c:v>22376995.879999999</c:v>
                </c:pt>
                <c:pt idx="23">
                  <c:v>22376995.879999999</c:v>
                </c:pt>
                <c:pt idx="24">
                  <c:v>22376995.879999999</c:v>
                </c:pt>
                <c:pt idx="25">
                  <c:v>22376995.879999999</c:v>
                </c:pt>
                <c:pt idx="26">
                  <c:v>22376995.879999999</c:v>
                </c:pt>
                <c:pt idx="27">
                  <c:v>22376995.879999999</c:v>
                </c:pt>
                <c:pt idx="28">
                  <c:v>22376995.879999999</c:v>
                </c:pt>
                <c:pt idx="29">
                  <c:v>22376995.879999999</c:v>
                </c:pt>
                <c:pt idx="30">
                  <c:v>22376995.879999999</c:v>
                </c:pt>
                <c:pt idx="31">
                  <c:v>22376995.879999999</c:v>
                </c:pt>
                <c:pt idx="32">
                  <c:v>22376995.879999999</c:v>
                </c:pt>
                <c:pt idx="33">
                  <c:v>22376995.879999999</c:v>
                </c:pt>
                <c:pt idx="34">
                  <c:v>22376995.879999999</c:v>
                </c:pt>
                <c:pt idx="35">
                  <c:v>22376995.879999999</c:v>
                </c:pt>
                <c:pt idx="36">
                  <c:v>22376995.879999999</c:v>
                </c:pt>
                <c:pt idx="37">
                  <c:v>22376995.879999999</c:v>
                </c:pt>
                <c:pt idx="38">
                  <c:v>22376995.879999999</c:v>
                </c:pt>
                <c:pt idx="39">
                  <c:v>22376995.879999999</c:v>
                </c:pt>
                <c:pt idx="40">
                  <c:v>22376995.879999999</c:v>
                </c:pt>
                <c:pt idx="41">
                  <c:v>22376995.879999999</c:v>
                </c:pt>
                <c:pt idx="42">
                  <c:v>22614196.870000001</c:v>
                </c:pt>
                <c:pt idx="43">
                  <c:v>22614196.870000001</c:v>
                </c:pt>
                <c:pt idx="44">
                  <c:v>22614196.870000001</c:v>
                </c:pt>
                <c:pt idx="45">
                  <c:v>22614196.870000001</c:v>
                </c:pt>
                <c:pt idx="46">
                  <c:v>22614196.870000001</c:v>
                </c:pt>
                <c:pt idx="47">
                  <c:v>22614196.870000001</c:v>
                </c:pt>
                <c:pt idx="48">
                  <c:v>22614196.870000001</c:v>
                </c:pt>
                <c:pt idx="49">
                  <c:v>22614196.870000001</c:v>
                </c:pt>
                <c:pt idx="50">
                  <c:v>22614196.870000001</c:v>
                </c:pt>
                <c:pt idx="51">
                  <c:v>22614196.870000001</c:v>
                </c:pt>
                <c:pt idx="52">
                  <c:v>22614196.870000001</c:v>
                </c:pt>
                <c:pt idx="53">
                  <c:v>22614196.870000001</c:v>
                </c:pt>
                <c:pt idx="54">
                  <c:v>22614196.870000001</c:v>
                </c:pt>
                <c:pt idx="55">
                  <c:v>22614196.870000001</c:v>
                </c:pt>
                <c:pt idx="56">
                  <c:v>22614196.870000001</c:v>
                </c:pt>
                <c:pt idx="57">
                  <c:v>22614196.870000001</c:v>
                </c:pt>
                <c:pt idx="58">
                  <c:v>22614196.870000001</c:v>
                </c:pt>
                <c:pt idx="59">
                  <c:v>22614196.870000001</c:v>
                </c:pt>
                <c:pt idx="60">
                  <c:v>22614196.870000001</c:v>
                </c:pt>
                <c:pt idx="61">
                  <c:v>22614196.870000001</c:v>
                </c:pt>
                <c:pt idx="62">
                  <c:v>22614196.870000001</c:v>
                </c:pt>
                <c:pt idx="63">
                  <c:v>22614196.870000001</c:v>
                </c:pt>
                <c:pt idx="64">
                  <c:v>12493648.32</c:v>
                </c:pt>
                <c:pt idx="65">
                  <c:v>12493648.32</c:v>
                </c:pt>
                <c:pt idx="66">
                  <c:v>12493648.32</c:v>
                </c:pt>
                <c:pt idx="67">
                  <c:v>12493648.32</c:v>
                </c:pt>
                <c:pt idx="68">
                  <c:v>12493648.32</c:v>
                </c:pt>
                <c:pt idx="69">
                  <c:v>12493648.32</c:v>
                </c:pt>
                <c:pt idx="70">
                  <c:v>12493648.32</c:v>
                </c:pt>
                <c:pt idx="71">
                  <c:v>12493648.32</c:v>
                </c:pt>
                <c:pt idx="72">
                  <c:v>12493648.32</c:v>
                </c:pt>
                <c:pt idx="73">
                  <c:v>12493648.32</c:v>
                </c:pt>
                <c:pt idx="74">
                  <c:v>12493648.32</c:v>
                </c:pt>
                <c:pt idx="75">
                  <c:v>12493648.32</c:v>
                </c:pt>
                <c:pt idx="76">
                  <c:v>12493648.32</c:v>
                </c:pt>
                <c:pt idx="77">
                  <c:v>12493648.32</c:v>
                </c:pt>
                <c:pt idx="78">
                  <c:v>12493648.32</c:v>
                </c:pt>
                <c:pt idx="79">
                  <c:v>12493648.32</c:v>
                </c:pt>
                <c:pt idx="80">
                  <c:v>12493648.32</c:v>
                </c:pt>
                <c:pt idx="81">
                  <c:v>12493648.32</c:v>
                </c:pt>
                <c:pt idx="82">
                  <c:v>12493648.32</c:v>
                </c:pt>
                <c:pt idx="83">
                  <c:v>12493648.32</c:v>
                </c:pt>
                <c:pt idx="84">
                  <c:v>12493648.32</c:v>
                </c:pt>
                <c:pt idx="85">
                  <c:v>12493648.32</c:v>
                </c:pt>
                <c:pt idx="86">
                  <c:v>12210489.4</c:v>
                </c:pt>
                <c:pt idx="87">
                  <c:v>12210489.4</c:v>
                </c:pt>
                <c:pt idx="88">
                  <c:v>12210489.4</c:v>
                </c:pt>
                <c:pt idx="89">
                  <c:v>12210489.4</c:v>
                </c:pt>
                <c:pt idx="90">
                  <c:v>12210489.4</c:v>
                </c:pt>
                <c:pt idx="91">
                  <c:v>12210489.4</c:v>
                </c:pt>
                <c:pt idx="92">
                  <c:v>12210489.4</c:v>
                </c:pt>
                <c:pt idx="93">
                  <c:v>12210489.4</c:v>
                </c:pt>
                <c:pt idx="94">
                  <c:v>12210489.4</c:v>
                </c:pt>
                <c:pt idx="95">
                  <c:v>12210489.4</c:v>
                </c:pt>
                <c:pt idx="96">
                  <c:v>12210489.4</c:v>
                </c:pt>
                <c:pt idx="97">
                  <c:v>12210489.4</c:v>
                </c:pt>
                <c:pt idx="98">
                  <c:v>12210489.4</c:v>
                </c:pt>
                <c:pt idx="99">
                  <c:v>12210489.4</c:v>
                </c:pt>
                <c:pt idx="100">
                  <c:v>12210489.4</c:v>
                </c:pt>
                <c:pt idx="101">
                  <c:v>12210489.4</c:v>
                </c:pt>
                <c:pt idx="102">
                  <c:v>12210489.4</c:v>
                </c:pt>
                <c:pt idx="103">
                  <c:v>12210489.4</c:v>
                </c:pt>
                <c:pt idx="104">
                  <c:v>12210489.4</c:v>
                </c:pt>
                <c:pt idx="105">
                  <c:v>12210489.4</c:v>
                </c:pt>
                <c:pt idx="106">
                  <c:v>12210489.4</c:v>
                </c:pt>
                <c:pt idx="107">
                  <c:v>12210489.4</c:v>
                </c:pt>
                <c:pt idx="108">
                  <c:v>17332201.649999999</c:v>
                </c:pt>
                <c:pt idx="109">
                  <c:v>17332201.649999999</c:v>
                </c:pt>
                <c:pt idx="110">
                  <c:v>17332201.649999999</c:v>
                </c:pt>
                <c:pt idx="111">
                  <c:v>17332201.649999999</c:v>
                </c:pt>
                <c:pt idx="112">
                  <c:v>17332201.649999999</c:v>
                </c:pt>
                <c:pt idx="113">
                  <c:v>17332201.649999999</c:v>
                </c:pt>
                <c:pt idx="114">
                  <c:v>17332201.649999999</c:v>
                </c:pt>
                <c:pt idx="115">
                  <c:v>17332201.649999999</c:v>
                </c:pt>
                <c:pt idx="116">
                  <c:v>17332201.649999999</c:v>
                </c:pt>
                <c:pt idx="117">
                  <c:v>17332201.649999999</c:v>
                </c:pt>
                <c:pt idx="118">
                  <c:v>17332201.649999999</c:v>
                </c:pt>
                <c:pt idx="119">
                  <c:v>17332201.649999999</c:v>
                </c:pt>
                <c:pt idx="120">
                  <c:v>17332201.649999999</c:v>
                </c:pt>
                <c:pt idx="121">
                  <c:v>17332201.649999999</c:v>
                </c:pt>
                <c:pt idx="122">
                  <c:v>17332201.649999999</c:v>
                </c:pt>
                <c:pt idx="123">
                  <c:v>17332201.649999999</c:v>
                </c:pt>
                <c:pt idx="124">
                  <c:v>17332201.649999999</c:v>
                </c:pt>
                <c:pt idx="125">
                  <c:v>17332201.649999999</c:v>
                </c:pt>
                <c:pt idx="126">
                  <c:v>17332201.649999999</c:v>
                </c:pt>
                <c:pt idx="127">
                  <c:v>17332201.649999999</c:v>
                </c:pt>
                <c:pt idx="128">
                  <c:v>17332201.649999999</c:v>
                </c:pt>
                <c:pt idx="129">
                  <c:v>16856048.579999998</c:v>
                </c:pt>
                <c:pt idx="130">
                  <c:v>16856048.579999998</c:v>
                </c:pt>
                <c:pt idx="131">
                  <c:v>16856048.579999998</c:v>
                </c:pt>
                <c:pt idx="132">
                  <c:v>16856048.579999998</c:v>
                </c:pt>
                <c:pt idx="133">
                  <c:v>16856048.579999998</c:v>
                </c:pt>
                <c:pt idx="134">
                  <c:v>16856048.579999998</c:v>
                </c:pt>
                <c:pt idx="135">
                  <c:v>16856048.579999998</c:v>
                </c:pt>
                <c:pt idx="136">
                  <c:v>16856048.579999998</c:v>
                </c:pt>
                <c:pt idx="137">
                  <c:v>16856048.579999998</c:v>
                </c:pt>
                <c:pt idx="138">
                  <c:v>16856048.579999998</c:v>
                </c:pt>
                <c:pt idx="139">
                  <c:v>16856048.579999998</c:v>
                </c:pt>
                <c:pt idx="140">
                  <c:v>16856048.579999998</c:v>
                </c:pt>
                <c:pt idx="141">
                  <c:v>16856048.579999998</c:v>
                </c:pt>
                <c:pt idx="142">
                  <c:v>16856048.579999998</c:v>
                </c:pt>
                <c:pt idx="143">
                  <c:v>16856048.579999998</c:v>
                </c:pt>
                <c:pt idx="144">
                  <c:v>16856048.579999998</c:v>
                </c:pt>
                <c:pt idx="145">
                  <c:v>16856048.579999998</c:v>
                </c:pt>
                <c:pt idx="146">
                  <c:v>16856048.579999998</c:v>
                </c:pt>
                <c:pt idx="147">
                  <c:v>16856048.579999998</c:v>
                </c:pt>
                <c:pt idx="148">
                  <c:v>16856048.579999998</c:v>
                </c:pt>
                <c:pt idx="149">
                  <c:v>16856048.579999998</c:v>
                </c:pt>
                <c:pt idx="150">
                  <c:v>16856048.579999998</c:v>
                </c:pt>
                <c:pt idx="151">
                  <c:v>16521333.75</c:v>
                </c:pt>
                <c:pt idx="152">
                  <c:v>16521333.75</c:v>
                </c:pt>
                <c:pt idx="153">
                  <c:v>16521333.75</c:v>
                </c:pt>
                <c:pt idx="154">
                  <c:v>16521333.75</c:v>
                </c:pt>
                <c:pt idx="155">
                  <c:v>16521333.75</c:v>
                </c:pt>
                <c:pt idx="156">
                  <c:v>16521333.75</c:v>
                </c:pt>
                <c:pt idx="157">
                  <c:v>16521333.75</c:v>
                </c:pt>
                <c:pt idx="158">
                  <c:v>16521333.75</c:v>
                </c:pt>
                <c:pt idx="159">
                  <c:v>16521333.75</c:v>
                </c:pt>
                <c:pt idx="160">
                  <c:v>16521333.75</c:v>
                </c:pt>
                <c:pt idx="161">
                  <c:v>16521333.75</c:v>
                </c:pt>
                <c:pt idx="162">
                  <c:v>16521333.75</c:v>
                </c:pt>
                <c:pt idx="163">
                  <c:v>16521333.75</c:v>
                </c:pt>
                <c:pt idx="164">
                  <c:v>16521333.75</c:v>
                </c:pt>
                <c:pt idx="165">
                  <c:v>16521333.75</c:v>
                </c:pt>
                <c:pt idx="166">
                  <c:v>16521333.75</c:v>
                </c:pt>
                <c:pt idx="167">
                  <c:v>16521333.75</c:v>
                </c:pt>
                <c:pt idx="168">
                  <c:v>16521333.75</c:v>
                </c:pt>
                <c:pt idx="169">
                  <c:v>16521333.75</c:v>
                </c:pt>
                <c:pt idx="170">
                  <c:v>16521333.75</c:v>
                </c:pt>
                <c:pt idx="171">
                  <c:v>16521333.75</c:v>
                </c:pt>
                <c:pt idx="172">
                  <c:v>16521333.75</c:v>
                </c:pt>
                <c:pt idx="173">
                  <c:v>16521333.75</c:v>
                </c:pt>
                <c:pt idx="174">
                  <c:v>15720878.310000001</c:v>
                </c:pt>
                <c:pt idx="175">
                  <c:v>15720878.310000001</c:v>
                </c:pt>
                <c:pt idx="176">
                  <c:v>15720878.310000001</c:v>
                </c:pt>
                <c:pt idx="177">
                  <c:v>15720878.310000001</c:v>
                </c:pt>
                <c:pt idx="178">
                  <c:v>15720878.310000001</c:v>
                </c:pt>
                <c:pt idx="179">
                  <c:v>15720878.310000001</c:v>
                </c:pt>
                <c:pt idx="180">
                  <c:v>15720878.310000001</c:v>
                </c:pt>
                <c:pt idx="181">
                  <c:v>15720878.310000001</c:v>
                </c:pt>
                <c:pt idx="182">
                  <c:v>15720878.310000001</c:v>
                </c:pt>
                <c:pt idx="183">
                  <c:v>15720878.310000001</c:v>
                </c:pt>
                <c:pt idx="184">
                  <c:v>15720878.310000001</c:v>
                </c:pt>
                <c:pt idx="185">
                  <c:v>15720878.310000001</c:v>
                </c:pt>
                <c:pt idx="186">
                  <c:v>15720878.310000001</c:v>
                </c:pt>
                <c:pt idx="187">
                  <c:v>15720878.310000001</c:v>
                </c:pt>
                <c:pt idx="188">
                  <c:v>15720878.310000001</c:v>
                </c:pt>
                <c:pt idx="189">
                  <c:v>15720878.310000001</c:v>
                </c:pt>
                <c:pt idx="190">
                  <c:v>15720878.310000001</c:v>
                </c:pt>
                <c:pt idx="191">
                  <c:v>15720878.310000001</c:v>
                </c:pt>
                <c:pt idx="192">
                  <c:v>15720878.310000001</c:v>
                </c:pt>
                <c:pt idx="193">
                  <c:v>15720878.310000001</c:v>
                </c:pt>
                <c:pt idx="194">
                  <c:v>15720878.310000001</c:v>
                </c:pt>
                <c:pt idx="195">
                  <c:v>14392000.279999999</c:v>
                </c:pt>
                <c:pt idx="196">
                  <c:v>14392000.279999999</c:v>
                </c:pt>
                <c:pt idx="197">
                  <c:v>14392000.279999999</c:v>
                </c:pt>
                <c:pt idx="198">
                  <c:v>14392000.279999999</c:v>
                </c:pt>
                <c:pt idx="199">
                  <c:v>14392000.279999999</c:v>
                </c:pt>
                <c:pt idx="200">
                  <c:v>14392000.279999999</c:v>
                </c:pt>
                <c:pt idx="201">
                  <c:v>14392000.279999999</c:v>
                </c:pt>
                <c:pt idx="202">
                  <c:v>14392000.279999999</c:v>
                </c:pt>
                <c:pt idx="203">
                  <c:v>14392000.279999999</c:v>
                </c:pt>
                <c:pt idx="204">
                  <c:v>14392000.279999999</c:v>
                </c:pt>
                <c:pt idx="205">
                  <c:v>14392000.279999999</c:v>
                </c:pt>
                <c:pt idx="206">
                  <c:v>14392000.279999999</c:v>
                </c:pt>
                <c:pt idx="207">
                  <c:v>14392000.279999999</c:v>
                </c:pt>
                <c:pt idx="208">
                  <c:v>14392000.279999999</c:v>
                </c:pt>
                <c:pt idx="209">
                  <c:v>14392000.279999999</c:v>
                </c:pt>
                <c:pt idx="210">
                  <c:v>14392000.279999999</c:v>
                </c:pt>
                <c:pt idx="211">
                  <c:v>14392000.279999999</c:v>
                </c:pt>
                <c:pt idx="212">
                  <c:v>14392000.279999999</c:v>
                </c:pt>
                <c:pt idx="213">
                  <c:v>14392000.279999999</c:v>
                </c:pt>
                <c:pt idx="214">
                  <c:v>14392000.279999999</c:v>
                </c:pt>
                <c:pt idx="215">
                  <c:v>13641161.76</c:v>
                </c:pt>
                <c:pt idx="216">
                  <c:v>13641161.76</c:v>
                </c:pt>
                <c:pt idx="217">
                  <c:v>13641161.76</c:v>
                </c:pt>
                <c:pt idx="218">
                  <c:v>13641161.76</c:v>
                </c:pt>
                <c:pt idx="219">
                  <c:v>13641161.76</c:v>
                </c:pt>
                <c:pt idx="220">
                  <c:v>13641161.76</c:v>
                </c:pt>
                <c:pt idx="221">
                  <c:v>13641161.76</c:v>
                </c:pt>
                <c:pt idx="222">
                  <c:v>13641161.76</c:v>
                </c:pt>
                <c:pt idx="223">
                  <c:v>13641161.76</c:v>
                </c:pt>
                <c:pt idx="224">
                  <c:v>13641161.76</c:v>
                </c:pt>
                <c:pt idx="225">
                  <c:v>13641161.76</c:v>
                </c:pt>
                <c:pt idx="226">
                  <c:v>13641161.76</c:v>
                </c:pt>
                <c:pt idx="227">
                  <c:v>13641161.76</c:v>
                </c:pt>
                <c:pt idx="228">
                  <c:v>13641161.76</c:v>
                </c:pt>
                <c:pt idx="229">
                  <c:v>13641161.76</c:v>
                </c:pt>
                <c:pt idx="230">
                  <c:v>13641161.76</c:v>
                </c:pt>
                <c:pt idx="231">
                  <c:v>13641161.76</c:v>
                </c:pt>
                <c:pt idx="232">
                  <c:v>13641161.76</c:v>
                </c:pt>
                <c:pt idx="233">
                  <c:v>13641161.76</c:v>
                </c:pt>
                <c:pt idx="234">
                  <c:v>13641161.76</c:v>
                </c:pt>
                <c:pt idx="235">
                  <c:v>13641161.76</c:v>
                </c:pt>
                <c:pt idx="236">
                  <c:v>13641161.76</c:v>
                </c:pt>
                <c:pt idx="237">
                  <c:v>13641161.76</c:v>
                </c:pt>
                <c:pt idx="238">
                  <c:v>13055910.439999999</c:v>
                </c:pt>
                <c:pt idx="239">
                  <c:v>13055910.439999999</c:v>
                </c:pt>
                <c:pt idx="240">
                  <c:v>13055910.439999999</c:v>
                </c:pt>
                <c:pt idx="241">
                  <c:v>13055910.439999999</c:v>
                </c:pt>
                <c:pt idx="242">
                  <c:v>13055910.439999999</c:v>
                </c:pt>
                <c:pt idx="243">
                  <c:v>13055910.439999999</c:v>
                </c:pt>
                <c:pt idx="244">
                  <c:v>13055910.439999999</c:v>
                </c:pt>
                <c:pt idx="245">
                  <c:v>13055910.439999999</c:v>
                </c:pt>
                <c:pt idx="246">
                  <c:v>13055910.439999999</c:v>
                </c:pt>
                <c:pt idx="247">
                  <c:v>13055910.439999999</c:v>
                </c:pt>
                <c:pt idx="248">
                  <c:v>13055910.439999999</c:v>
                </c:pt>
                <c:pt idx="249">
                  <c:v>13055910.439999999</c:v>
                </c:pt>
                <c:pt idx="250">
                  <c:v>13055910.439999999</c:v>
                </c:pt>
                <c:pt idx="251">
                  <c:v>13055910.439999999</c:v>
                </c:pt>
                <c:pt idx="252">
                  <c:v>13055910.439999999</c:v>
                </c:pt>
                <c:pt idx="253">
                  <c:v>13055910.439999999</c:v>
                </c:pt>
                <c:pt idx="254">
                  <c:v>13055910.439999999</c:v>
                </c:pt>
                <c:pt idx="255">
                  <c:v>13055910.439999999</c:v>
                </c:pt>
                <c:pt idx="256">
                  <c:v>13055910.439999999</c:v>
                </c:pt>
                <c:pt idx="257">
                  <c:v>13055910.439999999</c:v>
                </c:pt>
                <c:pt idx="258">
                  <c:v>13055910.439999999</c:v>
                </c:pt>
                <c:pt idx="259">
                  <c:v>12263708.35</c:v>
                </c:pt>
                <c:pt idx="260">
                  <c:v>12263708.35</c:v>
                </c:pt>
                <c:pt idx="261">
                  <c:v>12263708.35</c:v>
                </c:pt>
                <c:pt idx="262">
                  <c:v>12263708.35</c:v>
                </c:pt>
                <c:pt idx="263">
                  <c:v>12263708.35</c:v>
                </c:pt>
                <c:pt idx="264">
                  <c:v>12263708.35</c:v>
                </c:pt>
                <c:pt idx="265">
                  <c:v>12263708.35</c:v>
                </c:pt>
                <c:pt idx="266">
                  <c:v>12263708.35</c:v>
                </c:pt>
                <c:pt idx="267">
                  <c:v>12263708.35</c:v>
                </c:pt>
                <c:pt idx="268">
                  <c:v>12263708.35</c:v>
                </c:pt>
                <c:pt idx="269">
                  <c:v>12263708.35</c:v>
                </c:pt>
                <c:pt idx="270">
                  <c:v>12263708.35</c:v>
                </c:pt>
                <c:pt idx="271">
                  <c:v>12263708.35</c:v>
                </c:pt>
                <c:pt idx="272">
                  <c:v>12263708.35</c:v>
                </c:pt>
                <c:pt idx="273">
                  <c:v>12263708.35</c:v>
                </c:pt>
                <c:pt idx="274">
                  <c:v>12263708.35</c:v>
                </c:pt>
                <c:pt idx="275">
                  <c:v>12263708.35</c:v>
                </c:pt>
                <c:pt idx="276">
                  <c:v>12263708.35</c:v>
                </c:pt>
                <c:pt idx="277">
                  <c:v>12263708.35</c:v>
                </c:pt>
                <c:pt idx="278">
                  <c:v>12263708.35</c:v>
                </c:pt>
                <c:pt idx="279">
                  <c:v>12263708.35</c:v>
                </c:pt>
                <c:pt idx="280">
                  <c:v>12263708.35</c:v>
                </c:pt>
                <c:pt idx="281">
                  <c:v>11458129.02</c:v>
                </c:pt>
                <c:pt idx="282">
                  <c:v>11458129.02</c:v>
                </c:pt>
                <c:pt idx="283">
                  <c:v>11458129.02</c:v>
                </c:pt>
                <c:pt idx="284">
                  <c:v>11458129.02</c:v>
                </c:pt>
                <c:pt idx="285">
                  <c:v>11458129.02</c:v>
                </c:pt>
                <c:pt idx="286">
                  <c:v>11458129.02</c:v>
                </c:pt>
                <c:pt idx="287">
                  <c:v>11458129.02</c:v>
                </c:pt>
                <c:pt idx="288">
                  <c:v>11458129.02</c:v>
                </c:pt>
                <c:pt idx="289">
                  <c:v>11458129.02</c:v>
                </c:pt>
                <c:pt idx="290">
                  <c:v>11458129.02</c:v>
                </c:pt>
                <c:pt idx="291">
                  <c:v>11458129.02</c:v>
                </c:pt>
                <c:pt idx="292">
                  <c:v>11458129.02</c:v>
                </c:pt>
                <c:pt idx="293">
                  <c:v>11458129.02</c:v>
                </c:pt>
                <c:pt idx="294">
                  <c:v>11458129.02</c:v>
                </c:pt>
                <c:pt idx="295">
                  <c:v>11458129.02</c:v>
                </c:pt>
                <c:pt idx="296">
                  <c:v>11458129.02</c:v>
                </c:pt>
                <c:pt idx="297">
                  <c:v>11458129.02</c:v>
                </c:pt>
                <c:pt idx="298">
                  <c:v>11458129.02</c:v>
                </c:pt>
                <c:pt idx="299">
                  <c:v>11458129.02</c:v>
                </c:pt>
                <c:pt idx="300">
                  <c:v>11458129.02</c:v>
                </c:pt>
                <c:pt idx="301">
                  <c:v>11458129.02</c:v>
                </c:pt>
                <c:pt idx="302">
                  <c:v>11458129.02</c:v>
                </c:pt>
                <c:pt idx="303">
                  <c:v>11154332.779999999</c:v>
                </c:pt>
                <c:pt idx="304">
                  <c:v>11154332.779999999</c:v>
                </c:pt>
                <c:pt idx="305">
                  <c:v>11154332.779999999</c:v>
                </c:pt>
                <c:pt idx="306">
                  <c:v>11154332.779999999</c:v>
                </c:pt>
                <c:pt idx="307">
                  <c:v>11154332.779999999</c:v>
                </c:pt>
                <c:pt idx="308">
                  <c:v>11154332.779999999</c:v>
                </c:pt>
                <c:pt idx="309">
                  <c:v>11154332.779999999</c:v>
                </c:pt>
                <c:pt idx="310">
                  <c:v>11154332.779999999</c:v>
                </c:pt>
                <c:pt idx="311">
                  <c:v>11154332.779999999</c:v>
                </c:pt>
                <c:pt idx="312">
                  <c:v>11154332.779999999</c:v>
                </c:pt>
                <c:pt idx="313">
                  <c:v>11154332.779999999</c:v>
                </c:pt>
                <c:pt idx="314">
                  <c:v>11154332.779999999</c:v>
                </c:pt>
                <c:pt idx="315">
                  <c:v>11154332.779999999</c:v>
                </c:pt>
                <c:pt idx="316">
                  <c:v>11154332.779999999</c:v>
                </c:pt>
                <c:pt idx="317">
                  <c:v>11154332.779999999</c:v>
                </c:pt>
                <c:pt idx="318">
                  <c:v>11154332.779999999</c:v>
                </c:pt>
                <c:pt idx="319">
                  <c:v>11154332.779999999</c:v>
                </c:pt>
                <c:pt idx="320">
                  <c:v>11154332.779999999</c:v>
                </c:pt>
                <c:pt idx="321">
                  <c:v>11154332.779999999</c:v>
                </c:pt>
                <c:pt idx="322">
                  <c:v>11154332.779999999</c:v>
                </c:pt>
                <c:pt idx="323">
                  <c:v>11154332.779999999</c:v>
                </c:pt>
                <c:pt idx="324">
                  <c:v>11682608.529999999</c:v>
                </c:pt>
                <c:pt idx="325">
                  <c:v>11682608.529999999</c:v>
                </c:pt>
                <c:pt idx="326">
                  <c:v>11682608.529999999</c:v>
                </c:pt>
                <c:pt idx="327">
                  <c:v>11682608.529999999</c:v>
                </c:pt>
                <c:pt idx="328">
                  <c:v>11682608.529999999</c:v>
                </c:pt>
                <c:pt idx="329">
                  <c:v>11682608.529999999</c:v>
                </c:pt>
                <c:pt idx="330">
                  <c:v>11682608.529999999</c:v>
                </c:pt>
                <c:pt idx="331">
                  <c:v>11682608.529999999</c:v>
                </c:pt>
                <c:pt idx="332">
                  <c:v>11682608.529999999</c:v>
                </c:pt>
                <c:pt idx="333">
                  <c:v>11682608.529999999</c:v>
                </c:pt>
                <c:pt idx="334">
                  <c:v>11682608.529999999</c:v>
                </c:pt>
                <c:pt idx="335">
                  <c:v>11682608.529999999</c:v>
                </c:pt>
                <c:pt idx="336">
                  <c:v>11682608.529999999</c:v>
                </c:pt>
                <c:pt idx="337">
                  <c:v>11682608.529999999</c:v>
                </c:pt>
                <c:pt idx="338">
                  <c:v>11682608.529999999</c:v>
                </c:pt>
                <c:pt idx="339">
                  <c:v>11682608.529999999</c:v>
                </c:pt>
                <c:pt idx="340">
                  <c:v>11682608.529999999</c:v>
                </c:pt>
                <c:pt idx="341">
                  <c:v>11682608.529999999</c:v>
                </c:pt>
                <c:pt idx="342">
                  <c:v>11682608.529999999</c:v>
                </c:pt>
                <c:pt idx="343">
                  <c:v>11682608.529999999</c:v>
                </c:pt>
                <c:pt idx="344">
                  <c:v>11682608.529999999</c:v>
                </c:pt>
                <c:pt idx="345">
                  <c:v>11682608.529999999</c:v>
                </c:pt>
                <c:pt idx="346">
                  <c:v>11682608.529999999</c:v>
                </c:pt>
                <c:pt idx="347">
                  <c:v>11399020.529999999</c:v>
                </c:pt>
                <c:pt idx="348">
                  <c:v>11399020.529999999</c:v>
                </c:pt>
                <c:pt idx="349">
                  <c:v>11399020.529999999</c:v>
                </c:pt>
                <c:pt idx="350">
                  <c:v>11399020.529999999</c:v>
                </c:pt>
                <c:pt idx="351">
                  <c:v>11399020.529999999</c:v>
                </c:pt>
                <c:pt idx="352">
                  <c:v>11399020.529999999</c:v>
                </c:pt>
                <c:pt idx="353">
                  <c:v>11399020.529999999</c:v>
                </c:pt>
                <c:pt idx="354">
                  <c:v>11399020.529999999</c:v>
                </c:pt>
                <c:pt idx="355">
                  <c:v>11399020.529999999</c:v>
                </c:pt>
                <c:pt idx="356">
                  <c:v>11399020.529999999</c:v>
                </c:pt>
                <c:pt idx="357">
                  <c:v>11399020.529999999</c:v>
                </c:pt>
                <c:pt idx="358">
                  <c:v>11399020.529999999</c:v>
                </c:pt>
                <c:pt idx="359">
                  <c:v>11399020.529999999</c:v>
                </c:pt>
                <c:pt idx="360">
                  <c:v>11399020.529999999</c:v>
                </c:pt>
                <c:pt idx="361">
                  <c:v>11399020.529999999</c:v>
                </c:pt>
                <c:pt idx="362">
                  <c:v>11399020.529999999</c:v>
                </c:pt>
                <c:pt idx="363">
                  <c:v>11399020.529999999</c:v>
                </c:pt>
                <c:pt idx="364">
                  <c:v>11399020.529999999</c:v>
                </c:pt>
                <c:pt idx="365">
                  <c:v>11399020.529999999</c:v>
                </c:pt>
                <c:pt idx="366">
                  <c:v>11399020.529999999</c:v>
                </c:pt>
                <c:pt idx="367">
                  <c:v>11399020.529999999</c:v>
                </c:pt>
                <c:pt idx="368">
                  <c:v>11399020.529999999</c:v>
                </c:pt>
                <c:pt idx="369">
                  <c:v>10970507.130000001</c:v>
                </c:pt>
                <c:pt idx="370">
                  <c:v>10970507.130000001</c:v>
                </c:pt>
                <c:pt idx="371">
                  <c:v>10970507.130000001</c:v>
                </c:pt>
                <c:pt idx="372">
                  <c:v>10970507.130000001</c:v>
                </c:pt>
                <c:pt idx="373">
                  <c:v>10970507.130000001</c:v>
                </c:pt>
                <c:pt idx="374">
                  <c:v>10970507.130000001</c:v>
                </c:pt>
                <c:pt idx="375">
                  <c:v>10970507.130000001</c:v>
                </c:pt>
                <c:pt idx="376">
                  <c:v>10970507.130000001</c:v>
                </c:pt>
                <c:pt idx="377">
                  <c:v>10970507.130000001</c:v>
                </c:pt>
                <c:pt idx="378">
                  <c:v>10970507.130000001</c:v>
                </c:pt>
                <c:pt idx="379">
                  <c:v>10970507.130000001</c:v>
                </c:pt>
                <c:pt idx="380">
                  <c:v>10970507.130000001</c:v>
                </c:pt>
                <c:pt idx="381">
                  <c:v>10970507.130000001</c:v>
                </c:pt>
                <c:pt idx="382">
                  <c:v>10970507.130000001</c:v>
                </c:pt>
                <c:pt idx="383">
                  <c:v>10970507.130000001</c:v>
                </c:pt>
                <c:pt idx="384">
                  <c:v>10970507.130000001</c:v>
                </c:pt>
                <c:pt idx="385">
                  <c:v>10970507.130000001</c:v>
                </c:pt>
                <c:pt idx="386">
                  <c:v>10970507.130000001</c:v>
                </c:pt>
                <c:pt idx="387">
                  <c:v>10970507.130000001</c:v>
                </c:pt>
                <c:pt idx="388">
                  <c:v>10970507.130000001</c:v>
                </c:pt>
                <c:pt idx="389">
                  <c:v>10970507.130000001</c:v>
                </c:pt>
                <c:pt idx="390">
                  <c:v>10341911.029999999</c:v>
                </c:pt>
                <c:pt idx="391">
                  <c:v>10341911.029999999</c:v>
                </c:pt>
                <c:pt idx="392">
                  <c:v>10341911.029999999</c:v>
                </c:pt>
                <c:pt idx="393">
                  <c:v>10341911.029999999</c:v>
                </c:pt>
                <c:pt idx="394">
                  <c:v>10341911.029999999</c:v>
                </c:pt>
                <c:pt idx="395">
                  <c:v>10341911.029999999</c:v>
                </c:pt>
                <c:pt idx="396">
                  <c:v>10341911.029999999</c:v>
                </c:pt>
                <c:pt idx="397">
                  <c:v>10341911.029999999</c:v>
                </c:pt>
                <c:pt idx="398">
                  <c:v>10341911.029999999</c:v>
                </c:pt>
                <c:pt idx="399">
                  <c:v>10341911.029999999</c:v>
                </c:pt>
                <c:pt idx="400">
                  <c:v>10341911.029999999</c:v>
                </c:pt>
                <c:pt idx="401">
                  <c:v>10341911.029999999</c:v>
                </c:pt>
                <c:pt idx="402">
                  <c:v>10341911.029999999</c:v>
                </c:pt>
                <c:pt idx="403">
                  <c:v>10341911.029999999</c:v>
                </c:pt>
                <c:pt idx="404">
                  <c:v>10341911.029999999</c:v>
                </c:pt>
                <c:pt idx="405">
                  <c:v>10341911.029999999</c:v>
                </c:pt>
                <c:pt idx="406">
                  <c:v>10341911.029999999</c:v>
                </c:pt>
                <c:pt idx="407">
                  <c:v>10341911.029999999</c:v>
                </c:pt>
                <c:pt idx="408">
                  <c:v>10341911.029999999</c:v>
                </c:pt>
                <c:pt idx="409">
                  <c:v>10341911.029999999</c:v>
                </c:pt>
                <c:pt idx="410">
                  <c:v>10341911.029999999</c:v>
                </c:pt>
                <c:pt idx="411">
                  <c:v>10341911.029999999</c:v>
                </c:pt>
                <c:pt idx="412">
                  <c:v>10341911.029999999</c:v>
                </c:pt>
                <c:pt idx="413">
                  <c:v>10341911.029999999</c:v>
                </c:pt>
                <c:pt idx="414">
                  <c:v>10341911.029999999</c:v>
                </c:pt>
                <c:pt idx="415">
                  <c:v>10341911.029999999</c:v>
                </c:pt>
                <c:pt idx="416">
                  <c:v>10341911.029999999</c:v>
                </c:pt>
                <c:pt idx="417">
                  <c:v>10341911.029999999</c:v>
                </c:pt>
                <c:pt idx="418">
                  <c:v>10341911.029999999</c:v>
                </c:pt>
                <c:pt idx="419">
                  <c:v>10341911.029999999</c:v>
                </c:pt>
                <c:pt idx="420">
                  <c:v>10341911.029999999</c:v>
                </c:pt>
                <c:pt idx="421">
                  <c:v>10341911.029999999</c:v>
                </c:pt>
                <c:pt idx="422">
                  <c:v>10341911.029999999</c:v>
                </c:pt>
                <c:pt idx="423">
                  <c:v>10341911.029999999</c:v>
                </c:pt>
                <c:pt idx="424">
                  <c:v>10341911.029999999</c:v>
                </c:pt>
                <c:pt idx="425">
                  <c:v>10341911.029999999</c:v>
                </c:pt>
                <c:pt idx="426">
                  <c:v>10341911.029999999</c:v>
                </c:pt>
                <c:pt idx="427">
                  <c:v>10341911.029999999</c:v>
                </c:pt>
                <c:pt idx="428">
                  <c:v>10341911.029999999</c:v>
                </c:pt>
                <c:pt idx="429">
                  <c:v>10341911.029999999</c:v>
                </c:pt>
                <c:pt idx="430">
                  <c:v>10341911.029999999</c:v>
                </c:pt>
                <c:pt idx="431">
                  <c:v>10341911.029999999</c:v>
                </c:pt>
                <c:pt idx="432">
                  <c:v>10341911.029999999</c:v>
                </c:pt>
                <c:pt idx="433">
                  <c:v>10341911.029999999</c:v>
                </c:pt>
                <c:pt idx="434">
                  <c:v>10044283.710000008</c:v>
                </c:pt>
                <c:pt idx="435">
                  <c:v>10044283.710000008</c:v>
                </c:pt>
                <c:pt idx="436">
                  <c:v>10044283.710000008</c:v>
                </c:pt>
                <c:pt idx="437">
                  <c:v>10044283.710000008</c:v>
                </c:pt>
                <c:pt idx="438">
                  <c:v>10044283.710000008</c:v>
                </c:pt>
                <c:pt idx="439">
                  <c:v>10044283.710000008</c:v>
                </c:pt>
                <c:pt idx="440">
                  <c:v>10044283.710000008</c:v>
                </c:pt>
                <c:pt idx="441">
                  <c:v>10044283.710000008</c:v>
                </c:pt>
                <c:pt idx="442">
                  <c:v>10044283.710000008</c:v>
                </c:pt>
                <c:pt idx="443">
                  <c:v>10044283.710000008</c:v>
                </c:pt>
                <c:pt idx="444">
                  <c:v>10044283.710000008</c:v>
                </c:pt>
                <c:pt idx="445">
                  <c:v>10044283.710000008</c:v>
                </c:pt>
                <c:pt idx="446">
                  <c:v>10044283.710000008</c:v>
                </c:pt>
                <c:pt idx="447">
                  <c:v>10044283.710000008</c:v>
                </c:pt>
                <c:pt idx="448">
                  <c:v>10044283.710000008</c:v>
                </c:pt>
                <c:pt idx="449">
                  <c:v>10044283.710000008</c:v>
                </c:pt>
                <c:pt idx="450">
                  <c:v>10044283.710000008</c:v>
                </c:pt>
                <c:pt idx="451">
                  <c:v>10044283.710000008</c:v>
                </c:pt>
                <c:pt idx="452">
                  <c:v>10044283.710000008</c:v>
                </c:pt>
                <c:pt idx="453">
                  <c:v>10044283.710000008</c:v>
                </c:pt>
                <c:pt idx="454">
                  <c:v>10044283.710000008</c:v>
                </c:pt>
                <c:pt idx="455">
                  <c:v>10044283.710000008</c:v>
                </c:pt>
                <c:pt idx="456">
                  <c:v>10163778.61999999</c:v>
                </c:pt>
                <c:pt idx="457">
                  <c:v>10163778.61999999</c:v>
                </c:pt>
                <c:pt idx="458">
                  <c:v>10163778.61999999</c:v>
                </c:pt>
                <c:pt idx="459">
                  <c:v>10163778.61999999</c:v>
                </c:pt>
                <c:pt idx="460">
                  <c:v>10163778.61999999</c:v>
                </c:pt>
                <c:pt idx="461">
                  <c:v>10163778.61999999</c:v>
                </c:pt>
                <c:pt idx="462">
                  <c:v>10163778.61999999</c:v>
                </c:pt>
                <c:pt idx="463">
                  <c:v>10163778.61999999</c:v>
                </c:pt>
                <c:pt idx="464">
                  <c:v>10163778.61999999</c:v>
                </c:pt>
                <c:pt idx="465">
                  <c:v>10163778.61999999</c:v>
                </c:pt>
                <c:pt idx="466">
                  <c:v>10163778.61999999</c:v>
                </c:pt>
                <c:pt idx="467">
                  <c:v>10163778.61999999</c:v>
                </c:pt>
                <c:pt idx="468">
                  <c:v>10163778.61999999</c:v>
                </c:pt>
                <c:pt idx="469">
                  <c:v>10163778.61999999</c:v>
                </c:pt>
                <c:pt idx="470">
                  <c:v>10163778.61999999</c:v>
                </c:pt>
                <c:pt idx="471">
                  <c:v>10163778.61999999</c:v>
                </c:pt>
                <c:pt idx="472">
                  <c:v>10163778.61999999</c:v>
                </c:pt>
                <c:pt idx="473">
                  <c:v>10163778.61999999</c:v>
                </c:pt>
                <c:pt idx="474">
                  <c:v>10163778.61999999</c:v>
                </c:pt>
                <c:pt idx="475">
                  <c:v>8954606.1300000027</c:v>
                </c:pt>
                <c:pt idx="476">
                  <c:v>8954606.1300000027</c:v>
                </c:pt>
                <c:pt idx="477">
                  <c:v>8954606.1300000027</c:v>
                </c:pt>
                <c:pt idx="478">
                  <c:v>8954606.1300000027</c:v>
                </c:pt>
                <c:pt idx="479">
                  <c:v>8954606.1300000027</c:v>
                </c:pt>
                <c:pt idx="480">
                  <c:v>8954606.1300000027</c:v>
                </c:pt>
                <c:pt idx="481">
                  <c:v>8954606.1300000027</c:v>
                </c:pt>
                <c:pt idx="482">
                  <c:v>8954606.1300000027</c:v>
                </c:pt>
                <c:pt idx="483">
                  <c:v>8954606.1300000027</c:v>
                </c:pt>
                <c:pt idx="484">
                  <c:v>8954606.1300000027</c:v>
                </c:pt>
                <c:pt idx="485">
                  <c:v>8954606.1300000027</c:v>
                </c:pt>
                <c:pt idx="486">
                  <c:v>8954606.1300000027</c:v>
                </c:pt>
                <c:pt idx="487">
                  <c:v>8954606.1300000027</c:v>
                </c:pt>
                <c:pt idx="488">
                  <c:v>8954606.1300000027</c:v>
                </c:pt>
                <c:pt idx="489">
                  <c:v>8954606.1300000027</c:v>
                </c:pt>
                <c:pt idx="490">
                  <c:v>8954606.1300000027</c:v>
                </c:pt>
                <c:pt idx="491">
                  <c:v>8954606.1300000027</c:v>
                </c:pt>
                <c:pt idx="492">
                  <c:v>8954606.1300000027</c:v>
                </c:pt>
                <c:pt idx="493">
                  <c:v>8954606.1300000027</c:v>
                </c:pt>
                <c:pt idx="494">
                  <c:v>8954606.1300000027</c:v>
                </c:pt>
                <c:pt idx="495">
                  <c:v>8954606.1300000027</c:v>
                </c:pt>
                <c:pt idx="496">
                  <c:v>8954606.1300000027</c:v>
                </c:pt>
                <c:pt idx="497">
                  <c:v>7608040.2199999988</c:v>
                </c:pt>
                <c:pt idx="498">
                  <c:v>7608040.2199999988</c:v>
                </c:pt>
                <c:pt idx="499">
                  <c:v>7608040.2199999988</c:v>
                </c:pt>
                <c:pt idx="500">
                  <c:v>7608040.2199999988</c:v>
                </c:pt>
                <c:pt idx="501">
                  <c:v>7608040.2199999988</c:v>
                </c:pt>
                <c:pt idx="502">
                  <c:v>7608040.2199999988</c:v>
                </c:pt>
                <c:pt idx="503">
                  <c:v>7608040.2199999988</c:v>
                </c:pt>
                <c:pt idx="504">
                  <c:v>7608040.2199999988</c:v>
                </c:pt>
                <c:pt idx="505">
                  <c:v>7608040.2199999988</c:v>
                </c:pt>
                <c:pt idx="506">
                  <c:v>7608040.2199999988</c:v>
                </c:pt>
                <c:pt idx="507">
                  <c:v>7608040.2199999988</c:v>
                </c:pt>
                <c:pt idx="508">
                  <c:v>7608040.2199999988</c:v>
                </c:pt>
                <c:pt idx="509">
                  <c:v>7608040.2199999988</c:v>
                </c:pt>
                <c:pt idx="510">
                  <c:v>7608040.2199999988</c:v>
                </c:pt>
                <c:pt idx="511">
                  <c:v>7608040.2199999988</c:v>
                </c:pt>
                <c:pt idx="512">
                  <c:v>7608040.2199999988</c:v>
                </c:pt>
                <c:pt idx="513">
                  <c:v>7608040.2199999988</c:v>
                </c:pt>
                <c:pt idx="514">
                  <c:v>7608040.2199999988</c:v>
                </c:pt>
                <c:pt idx="515">
                  <c:v>7608040.2199999988</c:v>
                </c:pt>
                <c:pt idx="516">
                  <c:v>7608040.2199999988</c:v>
                </c:pt>
                <c:pt idx="517">
                  <c:v>5784136.5600000024</c:v>
                </c:pt>
                <c:pt idx="518">
                  <c:v>5784136.5600000024</c:v>
                </c:pt>
                <c:pt idx="519">
                  <c:v>5784136.5600000024</c:v>
                </c:pt>
                <c:pt idx="520">
                  <c:v>5784136.5600000024</c:v>
                </c:pt>
                <c:pt idx="521">
                  <c:v>5784136.5600000024</c:v>
                </c:pt>
                <c:pt idx="522">
                  <c:v>5784136.5600000024</c:v>
                </c:pt>
                <c:pt idx="523">
                  <c:v>5784136.5600000024</c:v>
                </c:pt>
                <c:pt idx="524">
                  <c:v>5784136.5600000024</c:v>
                </c:pt>
                <c:pt idx="525">
                  <c:v>5784136.5600000024</c:v>
                </c:pt>
                <c:pt idx="526">
                  <c:v>5784136.5600000024</c:v>
                </c:pt>
                <c:pt idx="527">
                  <c:v>5784136.5600000024</c:v>
                </c:pt>
                <c:pt idx="528">
                  <c:v>5784136.5600000024</c:v>
                </c:pt>
                <c:pt idx="529">
                  <c:v>5784136.5600000024</c:v>
                </c:pt>
                <c:pt idx="530">
                  <c:v>5784136.5600000024</c:v>
                </c:pt>
                <c:pt idx="531">
                  <c:v>5784136.5600000024</c:v>
                </c:pt>
                <c:pt idx="532">
                  <c:v>5784136.5600000024</c:v>
                </c:pt>
                <c:pt idx="533">
                  <c:v>5784136.5600000024</c:v>
                </c:pt>
                <c:pt idx="534">
                  <c:v>5784136.5600000024</c:v>
                </c:pt>
                <c:pt idx="535">
                  <c:v>5784136.5600000024</c:v>
                </c:pt>
                <c:pt idx="536">
                  <c:v>5784136.5600000024</c:v>
                </c:pt>
                <c:pt idx="537">
                  <c:v>5784136.5600000024</c:v>
                </c:pt>
                <c:pt idx="538">
                  <c:v>5784136.5600000024</c:v>
                </c:pt>
                <c:pt idx="539">
                  <c:v>6054029.9899999946</c:v>
                </c:pt>
                <c:pt idx="540">
                  <c:v>6054029.9899999946</c:v>
                </c:pt>
                <c:pt idx="541">
                  <c:v>6054029.9899999946</c:v>
                </c:pt>
                <c:pt idx="542">
                  <c:v>6054029.9899999946</c:v>
                </c:pt>
                <c:pt idx="543">
                  <c:v>6054029.9899999946</c:v>
                </c:pt>
                <c:pt idx="544">
                  <c:v>6054029.9899999946</c:v>
                </c:pt>
                <c:pt idx="545">
                  <c:v>6054029.9899999946</c:v>
                </c:pt>
                <c:pt idx="546">
                  <c:v>6054029.9899999946</c:v>
                </c:pt>
                <c:pt idx="547">
                  <c:v>6054029.9899999946</c:v>
                </c:pt>
                <c:pt idx="548">
                  <c:v>6054029.9899999946</c:v>
                </c:pt>
                <c:pt idx="549">
                  <c:v>6054029.9899999946</c:v>
                </c:pt>
                <c:pt idx="550">
                  <c:v>6054029.9899999946</c:v>
                </c:pt>
                <c:pt idx="551">
                  <c:v>6054029.9899999946</c:v>
                </c:pt>
                <c:pt idx="552">
                  <c:v>6054029.9899999946</c:v>
                </c:pt>
                <c:pt idx="553">
                  <c:v>6054029.9899999946</c:v>
                </c:pt>
                <c:pt idx="554">
                  <c:v>6054029.9899999946</c:v>
                </c:pt>
                <c:pt idx="555">
                  <c:v>6054029.9899999946</c:v>
                </c:pt>
                <c:pt idx="556">
                  <c:v>6054029.9899999946</c:v>
                </c:pt>
                <c:pt idx="557">
                  <c:v>6054029.9899999946</c:v>
                </c:pt>
                <c:pt idx="558">
                  <c:v>6054029.9899999946</c:v>
                </c:pt>
                <c:pt idx="559">
                  <c:v>7013176.4600000009</c:v>
                </c:pt>
                <c:pt idx="560">
                  <c:v>7013176.4600000009</c:v>
                </c:pt>
                <c:pt idx="561">
                  <c:v>7013176.4600000009</c:v>
                </c:pt>
                <c:pt idx="562">
                  <c:v>7013176.4600000009</c:v>
                </c:pt>
                <c:pt idx="563">
                  <c:v>7013176.4600000009</c:v>
                </c:pt>
                <c:pt idx="564">
                  <c:v>7013176.4600000009</c:v>
                </c:pt>
                <c:pt idx="565">
                  <c:v>7013176.4600000009</c:v>
                </c:pt>
                <c:pt idx="566">
                  <c:v>7013176.4600000009</c:v>
                </c:pt>
                <c:pt idx="567">
                  <c:v>7013176.4600000009</c:v>
                </c:pt>
                <c:pt idx="568">
                  <c:v>7013176.4600000009</c:v>
                </c:pt>
                <c:pt idx="569">
                  <c:v>7013176.4600000009</c:v>
                </c:pt>
                <c:pt idx="570">
                  <c:v>7013176.4600000009</c:v>
                </c:pt>
                <c:pt idx="571">
                  <c:v>7013176.4600000009</c:v>
                </c:pt>
                <c:pt idx="572">
                  <c:v>7013176.4600000009</c:v>
                </c:pt>
                <c:pt idx="573">
                  <c:v>7013176.4600000009</c:v>
                </c:pt>
                <c:pt idx="574">
                  <c:v>7013176.4600000009</c:v>
                </c:pt>
                <c:pt idx="575">
                  <c:v>7013176.4600000009</c:v>
                </c:pt>
                <c:pt idx="576">
                  <c:v>7013176.4600000009</c:v>
                </c:pt>
                <c:pt idx="577">
                  <c:v>7013176.4600000009</c:v>
                </c:pt>
                <c:pt idx="578">
                  <c:v>7013176.4600000009</c:v>
                </c:pt>
                <c:pt idx="579">
                  <c:v>7013176.4600000009</c:v>
                </c:pt>
                <c:pt idx="580">
                  <c:v>7013176.4600000009</c:v>
                </c:pt>
                <c:pt idx="581">
                  <c:v>8109708.4299999997</c:v>
                </c:pt>
                <c:pt idx="582">
                  <c:v>8109708.4299999997</c:v>
                </c:pt>
                <c:pt idx="583">
                  <c:v>8109708.4299999997</c:v>
                </c:pt>
                <c:pt idx="584">
                  <c:v>8109708.4299999997</c:v>
                </c:pt>
                <c:pt idx="585">
                  <c:v>8109708.4299999997</c:v>
                </c:pt>
                <c:pt idx="586">
                  <c:v>8109708.4299999997</c:v>
                </c:pt>
                <c:pt idx="587">
                  <c:v>8109708.4299999997</c:v>
                </c:pt>
                <c:pt idx="588">
                  <c:v>8109708.4299999997</c:v>
                </c:pt>
                <c:pt idx="589">
                  <c:v>8109708.4299999997</c:v>
                </c:pt>
                <c:pt idx="590">
                  <c:v>8109708.4299999997</c:v>
                </c:pt>
                <c:pt idx="591">
                  <c:v>8109708.4299999997</c:v>
                </c:pt>
                <c:pt idx="592">
                  <c:v>8109708.4299999997</c:v>
                </c:pt>
                <c:pt idx="593">
                  <c:v>8109708.4299999997</c:v>
                </c:pt>
                <c:pt idx="594">
                  <c:v>8109708.4299999997</c:v>
                </c:pt>
                <c:pt idx="595">
                  <c:v>8109708.4299999997</c:v>
                </c:pt>
                <c:pt idx="596">
                  <c:v>8109708.4299999997</c:v>
                </c:pt>
                <c:pt idx="597">
                  <c:v>8109708.4299999997</c:v>
                </c:pt>
                <c:pt idx="598">
                  <c:v>8109708.4299999997</c:v>
                </c:pt>
                <c:pt idx="599">
                  <c:v>8109708.4299999997</c:v>
                </c:pt>
                <c:pt idx="600">
                  <c:v>8109708.4299999997</c:v>
                </c:pt>
                <c:pt idx="601">
                  <c:v>8109708.4299999997</c:v>
                </c:pt>
                <c:pt idx="602">
                  <c:v>8109708.4299999997</c:v>
                </c:pt>
                <c:pt idx="603">
                  <c:v>8109708.4299999997</c:v>
                </c:pt>
                <c:pt idx="604">
                  <c:v>8826734.1899999976</c:v>
                </c:pt>
                <c:pt idx="605">
                  <c:v>8826734.1899999976</c:v>
                </c:pt>
                <c:pt idx="606">
                  <c:v>8826734.1899999976</c:v>
                </c:pt>
                <c:pt idx="607">
                  <c:v>8826734.1899999976</c:v>
                </c:pt>
                <c:pt idx="608">
                  <c:v>8826734.1899999976</c:v>
                </c:pt>
                <c:pt idx="609">
                  <c:v>8826734.1899999976</c:v>
                </c:pt>
                <c:pt idx="610">
                  <c:v>8826734.1899999976</c:v>
                </c:pt>
                <c:pt idx="611">
                  <c:v>8826734.1899999976</c:v>
                </c:pt>
                <c:pt idx="612">
                  <c:v>8826734.1899999976</c:v>
                </c:pt>
                <c:pt idx="613">
                  <c:v>8826734.1899999976</c:v>
                </c:pt>
                <c:pt idx="614">
                  <c:v>8826734.1899999976</c:v>
                </c:pt>
                <c:pt idx="615">
                  <c:v>8826734.1899999976</c:v>
                </c:pt>
                <c:pt idx="616">
                  <c:v>8826734.1899999976</c:v>
                </c:pt>
                <c:pt idx="617">
                  <c:v>8826734.1899999976</c:v>
                </c:pt>
                <c:pt idx="618">
                  <c:v>8826734.1899999976</c:v>
                </c:pt>
                <c:pt idx="619">
                  <c:v>8826734.1899999976</c:v>
                </c:pt>
                <c:pt idx="620">
                  <c:v>8826734.1899999976</c:v>
                </c:pt>
                <c:pt idx="621">
                  <c:v>8826734.1899999976</c:v>
                </c:pt>
                <c:pt idx="622">
                  <c:v>8826734.1899999976</c:v>
                </c:pt>
                <c:pt idx="623">
                  <c:v>9042651.3800000027</c:v>
                </c:pt>
                <c:pt idx="624">
                  <c:v>9042651.3800000027</c:v>
                </c:pt>
                <c:pt idx="625">
                  <c:v>9042651.3800000027</c:v>
                </c:pt>
                <c:pt idx="626">
                  <c:v>9042651.3800000027</c:v>
                </c:pt>
                <c:pt idx="627">
                  <c:v>9042651.3800000027</c:v>
                </c:pt>
                <c:pt idx="628">
                  <c:v>9042651.3800000027</c:v>
                </c:pt>
                <c:pt idx="629">
                  <c:v>9042651.3800000027</c:v>
                </c:pt>
                <c:pt idx="630">
                  <c:v>9042651.3800000027</c:v>
                </c:pt>
                <c:pt idx="631">
                  <c:v>9042651.3800000027</c:v>
                </c:pt>
                <c:pt idx="632">
                  <c:v>9042651.3800000027</c:v>
                </c:pt>
                <c:pt idx="633">
                  <c:v>9042651.3800000027</c:v>
                </c:pt>
                <c:pt idx="634">
                  <c:v>9042651.3800000027</c:v>
                </c:pt>
                <c:pt idx="635">
                  <c:v>9042651.3800000027</c:v>
                </c:pt>
                <c:pt idx="636">
                  <c:v>9042651.3800000027</c:v>
                </c:pt>
                <c:pt idx="637">
                  <c:v>9042651.3800000027</c:v>
                </c:pt>
                <c:pt idx="638">
                  <c:v>9042651.3800000027</c:v>
                </c:pt>
                <c:pt idx="639">
                  <c:v>9042651.3800000027</c:v>
                </c:pt>
                <c:pt idx="640">
                  <c:v>9042651.3800000027</c:v>
                </c:pt>
                <c:pt idx="641">
                  <c:v>9042651.3800000027</c:v>
                </c:pt>
                <c:pt idx="642">
                  <c:v>9042651.3800000027</c:v>
                </c:pt>
                <c:pt idx="643">
                  <c:v>9042651.3800000027</c:v>
                </c:pt>
                <c:pt idx="644">
                  <c:v>9042651.3800000027</c:v>
                </c:pt>
                <c:pt idx="645">
                  <c:v>7232261.9300000072</c:v>
                </c:pt>
                <c:pt idx="646">
                  <c:v>7232261.9300000072</c:v>
                </c:pt>
                <c:pt idx="647">
                  <c:v>7232261.9300000072</c:v>
                </c:pt>
                <c:pt idx="648">
                  <c:v>7232261.9300000072</c:v>
                </c:pt>
                <c:pt idx="649">
                  <c:v>7232261.9300000072</c:v>
                </c:pt>
                <c:pt idx="650">
                  <c:v>7232261.9300000072</c:v>
                </c:pt>
                <c:pt idx="651">
                  <c:v>7232261.9300000072</c:v>
                </c:pt>
                <c:pt idx="652">
                  <c:v>7232261.9300000072</c:v>
                </c:pt>
                <c:pt idx="653">
                  <c:v>7232261.9300000072</c:v>
                </c:pt>
                <c:pt idx="654">
                  <c:v>7232261.9300000072</c:v>
                </c:pt>
                <c:pt idx="655">
                  <c:v>7232261.9300000072</c:v>
                </c:pt>
                <c:pt idx="656">
                  <c:v>7232261.9300000072</c:v>
                </c:pt>
                <c:pt idx="657">
                  <c:v>7232261.9300000072</c:v>
                </c:pt>
                <c:pt idx="658">
                  <c:v>7232261.9300000072</c:v>
                </c:pt>
                <c:pt idx="659">
                  <c:v>7232261.9300000072</c:v>
                </c:pt>
                <c:pt idx="660">
                  <c:v>7232261.9300000072</c:v>
                </c:pt>
                <c:pt idx="661">
                  <c:v>7232261.9300000072</c:v>
                </c:pt>
                <c:pt idx="662">
                  <c:v>7232261.9300000072</c:v>
                </c:pt>
                <c:pt idx="663">
                  <c:v>7232261.9300000072</c:v>
                </c:pt>
                <c:pt idx="664">
                  <c:v>7232261.9300000072</c:v>
                </c:pt>
                <c:pt idx="665">
                  <c:v>7758679.2400000021</c:v>
                </c:pt>
                <c:pt idx="666">
                  <c:v>7758679.2400000021</c:v>
                </c:pt>
                <c:pt idx="667">
                  <c:v>7758679.2400000021</c:v>
                </c:pt>
                <c:pt idx="668">
                  <c:v>7758679.2400000021</c:v>
                </c:pt>
                <c:pt idx="669">
                  <c:v>7758679.2400000021</c:v>
                </c:pt>
                <c:pt idx="670">
                  <c:v>7758679.2400000021</c:v>
                </c:pt>
                <c:pt idx="671">
                  <c:v>7758679.2400000021</c:v>
                </c:pt>
                <c:pt idx="672">
                  <c:v>7758679.2400000021</c:v>
                </c:pt>
                <c:pt idx="673">
                  <c:v>7758679.2400000021</c:v>
                </c:pt>
                <c:pt idx="674">
                  <c:v>7758679.2400000021</c:v>
                </c:pt>
                <c:pt idx="675">
                  <c:v>7758679.2400000021</c:v>
                </c:pt>
                <c:pt idx="676">
                  <c:v>7758679.2400000021</c:v>
                </c:pt>
                <c:pt idx="677">
                  <c:v>7758679.2400000021</c:v>
                </c:pt>
                <c:pt idx="678">
                  <c:v>7758679.2400000021</c:v>
                </c:pt>
                <c:pt idx="679">
                  <c:v>7758679.2400000021</c:v>
                </c:pt>
                <c:pt idx="680">
                  <c:v>7758679.2400000021</c:v>
                </c:pt>
                <c:pt idx="681">
                  <c:v>7758679.2400000021</c:v>
                </c:pt>
                <c:pt idx="682">
                  <c:v>7758679.2400000021</c:v>
                </c:pt>
                <c:pt idx="683">
                  <c:v>6105221.7400000021</c:v>
                </c:pt>
                <c:pt idx="684">
                  <c:v>6105221.7400000021</c:v>
                </c:pt>
                <c:pt idx="685">
                  <c:v>6105221.7400000021</c:v>
                </c:pt>
                <c:pt idx="686">
                  <c:v>6105221.7400000021</c:v>
                </c:pt>
                <c:pt idx="687">
                  <c:v>6105221.7400000021</c:v>
                </c:pt>
                <c:pt idx="688">
                  <c:v>6105221.7400000021</c:v>
                </c:pt>
                <c:pt idx="689">
                  <c:v>6105221.7400000021</c:v>
                </c:pt>
                <c:pt idx="690">
                  <c:v>6105221.7400000021</c:v>
                </c:pt>
                <c:pt idx="691">
                  <c:v>6105221.7400000021</c:v>
                </c:pt>
                <c:pt idx="692">
                  <c:v>6105221.7400000021</c:v>
                </c:pt>
                <c:pt idx="693">
                  <c:v>6105221.7400000021</c:v>
                </c:pt>
                <c:pt idx="694">
                  <c:v>6105221.7400000021</c:v>
                </c:pt>
                <c:pt idx="695">
                  <c:v>6105221.7400000021</c:v>
                </c:pt>
                <c:pt idx="696">
                  <c:v>6105221.7400000021</c:v>
                </c:pt>
                <c:pt idx="697">
                  <c:v>6105221.7400000021</c:v>
                </c:pt>
                <c:pt idx="698">
                  <c:v>6105221.7400000021</c:v>
                </c:pt>
                <c:pt idx="699">
                  <c:v>6105221.7400000021</c:v>
                </c:pt>
                <c:pt idx="700">
                  <c:v>6105221.7400000021</c:v>
                </c:pt>
                <c:pt idx="701">
                  <c:v>6105221.7400000021</c:v>
                </c:pt>
                <c:pt idx="702">
                  <c:v>6105221.7400000021</c:v>
                </c:pt>
                <c:pt idx="703">
                  <c:v>6105221.7400000021</c:v>
                </c:pt>
                <c:pt idx="704">
                  <c:v>4813052.17</c:v>
                </c:pt>
                <c:pt idx="705">
                  <c:v>4813052.17</c:v>
                </c:pt>
                <c:pt idx="706">
                  <c:v>4813052.17</c:v>
                </c:pt>
                <c:pt idx="707">
                  <c:v>4813052.17</c:v>
                </c:pt>
                <c:pt idx="708">
                  <c:v>4813052.17</c:v>
                </c:pt>
                <c:pt idx="709">
                  <c:v>4813052.17</c:v>
                </c:pt>
                <c:pt idx="710">
                  <c:v>4813052.17</c:v>
                </c:pt>
                <c:pt idx="711">
                  <c:v>4813052.17</c:v>
                </c:pt>
                <c:pt idx="712">
                  <c:v>4813052.17</c:v>
                </c:pt>
                <c:pt idx="713">
                  <c:v>4813052.17</c:v>
                </c:pt>
                <c:pt idx="714">
                  <c:v>4813052.17</c:v>
                </c:pt>
                <c:pt idx="715">
                  <c:v>4813052.17</c:v>
                </c:pt>
                <c:pt idx="716">
                  <c:v>4813052.17</c:v>
                </c:pt>
                <c:pt idx="717">
                  <c:v>4813052.17</c:v>
                </c:pt>
                <c:pt idx="718">
                  <c:v>4813052.17</c:v>
                </c:pt>
                <c:pt idx="719">
                  <c:v>4813052.17</c:v>
                </c:pt>
                <c:pt idx="720">
                  <c:v>4813052.17</c:v>
                </c:pt>
                <c:pt idx="721">
                  <c:v>4813052.17</c:v>
                </c:pt>
                <c:pt idx="722">
                  <c:v>4419328.34</c:v>
                </c:pt>
                <c:pt idx="723">
                  <c:v>4419328.34</c:v>
                </c:pt>
                <c:pt idx="724">
                  <c:v>4419328.34</c:v>
                </c:pt>
                <c:pt idx="725">
                  <c:v>4419328.34</c:v>
                </c:pt>
                <c:pt idx="726">
                  <c:v>4419328.34</c:v>
                </c:pt>
                <c:pt idx="727">
                  <c:v>4419328.34</c:v>
                </c:pt>
                <c:pt idx="728">
                  <c:v>4419328.34</c:v>
                </c:pt>
                <c:pt idx="729">
                  <c:v>4419328.34</c:v>
                </c:pt>
                <c:pt idx="730">
                  <c:v>4419328.34</c:v>
                </c:pt>
                <c:pt idx="731">
                  <c:v>4419328.34</c:v>
                </c:pt>
                <c:pt idx="732">
                  <c:v>4419328.34</c:v>
                </c:pt>
                <c:pt idx="733">
                  <c:v>4419328.34</c:v>
                </c:pt>
                <c:pt idx="734">
                  <c:v>4419328.34</c:v>
                </c:pt>
                <c:pt idx="735">
                  <c:v>4419328.34</c:v>
                </c:pt>
                <c:pt idx="736">
                  <c:v>4419328.34</c:v>
                </c:pt>
                <c:pt idx="737">
                  <c:v>4419328.34</c:v>
                </c:pt>
                <c:pt idx="738">
                  <c:v>4419328.34</c:v>
                </c:pt>
                <c:pt idx="739">
                  <c:v>4419328.34</c:v>
                </c:pt>
                <c:pt idx="740">
                  <c:v>4419328.34</c:v>
                </c:pt>
                <c:pt idx="741">
                  <c:v>4419328.34</c:v>
                </c:pt>
                <c:pt idx="742">
                  <c:v>4419328.34</c:v>
                </c:pt>
                <c:pt idx="743">
                  <c:v>4419328.34</c:v>
                </c:pt>
                <c:pt idx="744">
                  <c:v>4419328.34</c:v>
                </c:pt>
                <c:pt idx="745">
                  <c:v>3923627.94</c:v>
                </c:pt>
                <c:pt idx="746">
                  <c:v>3923627.94</c:v>
                </c:pt>
                <c:pt idx="747">
                  <c:v>3923627.94</c:v>
                </c:pt>
                <c:pt idx="748">
                  <c:v>3923627.94</c:v>
                </c:pt>
                <c:pt idx="749">
                  <c:v>3923627.94</c:v>
                </c:pt>
                <c:pt idx="750">
                  <c:v>3923627.94</c:v>
                </c:pt>
                <c:pt idx="751">
                  <c:v>3923627.94</c:v>
                </c:pt>
                <c:pt idx="752">
                  <c:v>3923627.94</c:v>
                </c:pt>
                <c:pt idx="753">
                  <c:v>3923627.94</c:v>
                </c:pt>
                <c:pt idx="754">
                  <c:v>3923627.94</c:v>
                </c:pt>
                <c:pt idx="755">
                  <c:v>3923627.94</c:v>
                </c:pt>
                <c:pt idx="756">
                  <c:v>3923627.94</c:v>
                </c:pt>
                <c:pt idx="757">
                  <c:v>3923627.94</c:v>
                </c:pt>
                <c:pt idx="758">
                  <c:v>3923627.94</c:v>
                </c:pt>
                <c:pt idx="759">
                  <c:v>3923627.94</c:v>
                </c:pt>
                <c:pt idx="760">
                  <c:v>3923627.94</c:v>
                </c:pt>
                <c:pt idx="761">
                  <c:v>3923627.94</c:v>
                </c:pt>
                <c:pt idx="762">
                  <c:v>3923627.94</c:v>
                </c:pt>
                <c:pt idx="763">
                  <c:v>3923627.94</c:v>
                </c:pt>
                <c:pt idx="764">
                  <c:v>3923627.94</c:v>
                </c:pt>
                <c:pt idx="765">
                  <c:v>3923627.94</c:v>
                </c:pt>
                <c:pt idx="766">
                  <c:v>3923627.94</c:v>
                </c:pt>
                <c:pt idx="767">
                  <c:v>3923627.94</c:v>
                </c:pt>
                <c:pt idx="768">
                  <c:v>3923627.94</c:v>
                </c:pt>
                <c:pt idx="769">
                  <c:v>3923627.94</c:v>
                </c:pt>
                <c:pt idx="770">
                  <c:v>3923627.94</c:v>
                </c:pt>
                <c:pt idx="771">
                  <c:v>3923627.94</c:v>
                </c:pt>
                <c:pt idx="772">
                  <c:v>3923627.94</c:v>
                </c:pt>
                <c:pt idx="773">
                  <c:v>3923627.94</c:v>
                </c:pt>
                <c:pt idx="774">
                  <c:v>3923627.94</c:v>
                </c:pt>
                <c:pt idx="775">
                  <c:v>8013144.1900000004</c:v>
                </c:pt>
                <c:pt idx="776">
                  <c:v>8013144.1900000004</c:v>
                </c:pt>
                <c:pt idx="777">
                  <c:v>8013144.1900000004</c:v>
                </c:pt>
                <c:pt idx="778">
                  <c:v>8013144.1900000004</c:v>
                </c:pt>
                <c:pt idx="779">
                  <c:v>8013144.1900000004</c:v>
                </c:pt>
                <c:pt idx="780">
                  <c:v>8013144.1900000004</c:v>
                </c:pt>
                <c:pt idx="781">
                  <c:v>8013144.1900000004</c:v>
                </c:pt>
                <c:pt idx="782">
                  <c:v>8013144.1900000004</c:v>
                </c:pt>
                <c:pt idx="783">
                  <c:v>8013144.1900000004</c:v>
                </c:pt>
                <c:pt idx="784">
                  <c:v>8013144.1900000004</c:v>
                </c:pt>
                <c:pt idx="785">
                  <c:v>8013144.1900000004</c:v>
                </c:pt>
                <c:pt idx="786">
                  <c:v>8013144.1900000004</c:v>
                </c:pt>
                <c:pt idx="787">
                  <c:v>8013144.1900000004</c:v>
                </c:pt>
                <c:pt idx="788">
                  <c:v>8013144.1900000004</c:v>
                </c:pt>
                <c:pt idx="789">
                  <c:v>8013144.1900000004</c:v>
                </c:pt>
                <c:pt idx="790">
                  <c:v>8013144.1900000004</c:v>
                </c:pt>
                <c:pt idx="791">
                  <c:v>8013144.1900000004</c:v>
                </c:pt>
                <c:pt idx="792">
                  <c:v>8013144.1900000004</c:v>
                </c:pt>
                <c:pt idx="793">
                  <c:v>8013144.1900000004</c:v>
                </c:pt>
                <c:pt idx="794">
                  <c:v>8013144.1900000004</c:v>
                </c:pt>
                <c:pt idx="795">
                  <c:v>8013144.1900000004</c:v>
                </c:pt>
                <c:pt idx="796">
                  <c:v>8013144.1900000004</c:v>
                </c:pt>
                <c:pt idx="797">
                  <c:v>8013144.1900000004</c:v>
                </c:pt>
                <c:pt idx="798">
                  <c:v>8013144.1900000004</c:v>
                </c:pt>
                <c:pt idx="799">
                  <c:v>8013144.1900000004</c:v>
                </c:pt>
                <c:pt idx="800">
                  <c:v>8013144.1900000004</c:v>
                </c:pt>
                <c:pt idx="801">
                  <c:v>8013144.1900000004</c:v>
                </c:pt>
                <c:pt idx="802">
                  <c:v>8013144.1900000004</c:v>
                </c:pt>
                <c:pt idx="803">
                  <c:v>8013144.1900000004</c:v>
                </c:pt>
                <c:pt idx="804">
                  <c:v>8013144.1900000004</c:v>
                </c:pt>
                <c:pt idx="805">
                  <c:v>8013144.1900000004</c:v>
                </c:pt>
                <c:pt idx="806">
                  <c:v>6112967.3099999996</c:v>
                </c:pt>
                <c:pt idx="807">
                  <c:v>6112967.3099999996</c:v>
                </c:pt>
                <c:pt idx="808">
                  <c:v>6112967.3099999996</c:v>
                </c:pt>
                <c:pt idx="809">
                  <c:v>6112967.3099999996</c:v>
                </c:pt>
                <c:pt idx="810">
                  <c:v>6112967.3099999996</c:v>
                </c:pt>
                <c:pt idx="811">
                  <c:v>6112967.3099999996</c:v>
                </c:pt>
                <c:pt idx="812">
                  <c:v>6112967.3099999996</c:v>
                </c:pt>
                <c:pt idx="813">
                  <c:v>6112967.3099999996</c:v>
                </c:pt>
                <c:pt idx="814">
                  <c:v>6112967.3099999996</c:v>
                </c:pt>
                <c:pt idx="815">
                  <c:v>6112967.3099999996</c:v>
                </c:pt>
                <c:pt idx="816">
                  <c:v>6112967.3099999996</c:v>
                </c:pt>
                <c:pt idx="817">
                  <c:v>6112967.3099999996</c:v>
                </c:pt>
                <c:pt idx="818">
                  <c:v>6112967.3099999996</c:v>
                </c:pt>
                <c:pt idx="819">
                  <c:v>6112967.3099999996</c:v>
                </c:pt>
                <c:pt idx="820">
                  <c:v>6112967.3099999996</c:v>
                </c:pt>
                <c:pt idx="821">
                  <c:v>6112967.3099999996</c:v>
                </c:pt>
                <c:pt idx="822">
                  <c:v>6112967.3099999996</c:v>
                </c:pt>
                <c:pt idx="823">
                  <c:v>6112967.3099999996</c:v>
                </c:pt>
                <c:pt idx="824">
                  <c:v>6112967.3099999996</c:v>
                </c:pt>
                <c:pt idx="825">
                  <c:v>6112967.3099999996</c:v>
                </c:pt>
                <c:pt idx="826">
                  <c:v>6112967.3099999996</c:v>
                </c:pt>
                <c:pt idx="827">
                  <c:v>6112967.3099999996</c:v>
                </c:pt>
                <c:pt idx="828">
                  <c:v>6112967.3099999996</c:v>
                </c:pt>
                <c:pt idx="829">
                  <c:v>6112967.3099999996</c:v>
                </c:pt>
                <c:pt idx="830">
                  <c:v>6112967.3099999996</c:v>
                </c:pt>
                <c:pt idx="831">
                  <c:v>6112967.3099999996</c:v>
                </c:pt>
                <c:pt idx="832">
                  <c:v>6112967.3099999996</c:v>
                </c:pt>
                <c:pt idx="833">
                  <c:v>6112967.3099999996</c:v>
                </c:pt>
                <c:pt idx="834">
                  <c:v>6112967.3099999996</c:v>
                </c:pt>
                <c:pt idx="835">
                  <c:v>6112967.3099999996</c:v>
                </c:pt>
                <c:pt idx="836">
                  <c:v>5068995.72</c:v>
                </c:pt>
                <c:pt idx="837">
                  <c:v>5068995.72</c:v>
                </c:pt>
                <c:pt idx="838">
                  <c:v>5068995.72</c:v>
                </c:pt>
                <c:pt idx="839">
                  <c:v>5068995.72</c:v>
                </c:pt>
                <c:pt idx="840">
                  <c:v>5068995.72</c:v>
                </c:pt>
                <c:pt idx="841">
                  <c:v>5068995.72</c:v>
                </c:pt>
                <c:pt idx="842">
                  <c:v>5068995.72</c:v>
                </c:pt>
                <c:pt idx="843">
                  <c:v>5068995.72</c:v>
                </c:pt>
                <c:pt idx="844">
                  <c:v>5068995.72</c:v>
                </c:pt>
                <c:pt idx="845">
                  <c:v>5068995.72</c:v>
                </c:pt>
                <c:pt idx="846">
                  <c:v>5068995.72</c:v>
                </c:pt>
                <c:pt idx="847">
                  <c:v>5068995.72</c:v>
                </c:pt>
                <c:pt idx="848">
                  <c:v>5068995.72</c:v>
                </c:pt>
                <c:pt idx="849">
                  <c:v>5068995.72</c:v>
                </c:pt>
                <c:pt idx="850">
                  <c:v>5068995.72</c:v>
                </c:pt>
                <c:pt idx="851">
                  <c:v>5068995.72</c:v>
                </c:pt>
                <c:pt idx="852">
                  <c:v>5068995.72</c:v>
                </c:pt>
                <c:pt idx="853">
                  <c:v>5068995.72</c:v>
                </c:pt>
                <c:pt idx="854">
                  <c:v>5068995.72</c:v>
                </c:pt>
                <c:pt idx="855">
                  <c:v>5068995.72</c:v>
                </c:pt>
                <c:pt idx="856">
                  <c:v>5068995.72</c:v>
                </c:pt>
                <c:pt idx="857">
                  <c:v>5068995.72</c:v>
                </c:pt>
                <c:pt idx="858">
                  <c:v>5068995.72</c:v>
                </c:pt>
                <c:pt idx="859">
                  <c:v>5068995.72</c:v>
                </c:pt>
                <c:pt idx="860">
                  <c:v>5068995.72</c:v>
                </c:pt>
                <c:pt idx="861">
                  <c:v>5068995.72</c:v>
                </c:pt>
                <c:pt idx="862">
                  <c:v>5068995.72</c:v>
                </c:pt>
                <c:pt idx="863">
                  <c:v>5068995.72</c:v>
                </c:pt>
                <c:pt idx="864">
                  <c:v>5068995.72</c:v>
                </c:pt>
                <c:pt idx="865">
                  <c:v>5068995.72</c:v>
                </c:pt>
                <c:pt idx="866">
                  <c:v>5068995.72</c:v>
                </c:pt>
                <c:pt idx="867">
                  <c:v>3398726.08</c:v>
                </c:pt>
                <c:pt idx="868">
                  <c:v>3398726.08</c:v>
                </c:pt>
                <c:pt idx="869">
                  <c:v>3398726.08</c:v>
                </c:pt>
                <c:pt idx="870">
                  <c:v>3398726.08</c:v>
                </c:pt>
                <c:pt idx="871">
                  <c:v>3398726.08</c:v>
                </c:pt>
                <c:pt idx="872">
                  <c:v>3398726.08</c:v>
                </c:pt>
                <c:pt idx="873">
                  <c:v>3398726.08</c:v>
                </c:pt>
                <c:pt idx="874">
                  <c:v>3398726.08</c:v>
                </c:pt>
                <c:pt idx="875">
                  <c:v>3398726.08</c:v>
                </c:pt>
                <c:pt idx="876">
                  <c:v>3398726.08</c:v>
                </c:pt>
                <c:pt idx="877">
                  <c:v>3398726.08</c:v>
                </c:pt>
                <c:pt idx="878">
                  <c:v>3398726.08</c:v>
                </c:pt>
                <c:pt idx="879">
                  <c:v>3398726.08</c:v>
                </c:pt>
                <c:pt idx="880">
                  <c:v>3398726.08</c:v>
                </c:pt>
                <c:pt idx="881">
                  <c:v>3398726.08</c:v>
                </c:pt>
                <c:pt idx="882">
                  <c:v>3398726.08</c:v>
                </c:pt>
                <c:pt idx="883">
                  <c:v>3398726.08</c:v>
                </c:pt>
                <c:pt idx="884">
                  <c:v>3398726.08</c:v>
                </c:pt>
                <c:pt idx="885">
                  <c:v>3398726.08</c:v>
                </c:pt>
                <c:pt idx="886">
                  <c:v>3398726.08</c:v>
                </c:pt>
                <c:pt idx="887">
                  <c:v>3398726.08</c:v>
                </c:pt>
                <c:pt idx="888">
                  <c:v>3398726.08</c:v>
                </c:pt>
                <c:pt idx="889">
                  <c:v>3398726.08</c:v>
                </c:pt>
                <c:pt idx="890">
                  <c:v>3398726.08</c:v>
                </c:pt>
                <c:pt idx="891">
                  <c:v>3398726.08</c:v>
                </c:pt>
                <c:pt idx="892">
                  <c:v>3398726.08</c:v>
                </c:pt>
                <c:pt idx="893">
                  <c:v>3398726.08</c:v>
                </c:pt>
                <c:pt idx="894">
                  <c:v>3398726.08</c:v>
                </c:pt>
                <c:pt idx="895">
                  <c:v>3398726.08</c:v>
                </c:pt>
                <c:pt idx="896">
                  <c:v>3398726.08</c:v>
                </c:pt>
                <c:pt idx="897">
                  <c:v>3398726.08</c:v>
                </c:pt>
                <c:pt idx="898">
                  <c:v>3334829.65</c:v>
                </c:pt>
                <c:pt idx="899">
                  <c:v>3334829.65</c:v>
                </c:pt>
                <c:pt idx="900">
                  <c:v>3334829.65</c:v>
                </c:pt>
                <c:pt idx="901">
                  <c:v>3334829.65</c:v>
                </c:pt>
                <c:pt idx="902">
                  <c:v>3334829.65</c:v>
                </c:pt>
                <c:pt idx="903">
                  <c:v>3334829.65</c:v>
                </c:pt>
                <c:pt idx="904">
                  <c:v>3334829.65</c:v>
                </c:pt>
                <c:pt idx="905">
                  <c:v>3334829.65</c:v>
                </c:pt>
                <c:pt idx="906">
                  <c:v>3334829.65</c:v>
                </c:pt>
                <c:pt idx="907">
                  <c:v>3334829.65</c:v>
                </c:pt>
                <c:pt idx="908">
                  <c:v>3334829.65</c:v>
                </c:pt>
                <c:pt idx="909">
                  <c:v>3334829.65</c:v>
                </c:pt>
                <c:pt idx="910">
                  <c:v>3334829.65</c:v>
                </c:pt>
                <c:pt idx="911">
                  <c:v>3334829.65</c:v>
                </c:pt>
                <c:pt idx="912">
                  <c:v>3334829.65</c:v>
                </c:pt>
                <c:pt idx="913">
                  <c:v>3334829.65</c:v>
                </c:pt>
                <c:pt idx="914">
                  <c:v>3334829.65</c:v>
                </c:pt>
                <c:pt idx="915">
                  <c:v>3334829.65</c:v>
                </c:pt>
                <c:pt idx="916">
                  <c:v>3334829.65</c:v>
                </c:pt>
                <c:pt idx="917">
                  <c:v>3334829.65</c:v>
                </c:pt>
                <c:pt idx="918">
                  <c:v>3334829.65</c:v>
                </c:pt>
                <c:pt idx="919">
                  <c:v>3334829.65</c:v>
                </c:pt>
                <c:pt idx="920">
                  <c:v>3334829.65</c:v>
                </c:pt>
                <c:pt idx="921">
                  <c:v>3334829.65</c:v>
                </c:pt>
                <c:pt idx="922">
                  <c:v>3334829.65</c:v>
                </c:pt>
                <c:pt idx="923">
                  <c:v>3334829.65</c:v>
                </c:pt>
                <c:pt idx="924">
                  <c:v>3334829.65</c:v>
                </c:pt>
                <c:pt idx="925">
                  <c:v>3334829.65</c:v>
                </c:pt>
                <c:pt idx="926">
                  <c:v>3334829.65</c:v>
                </c:pt>
                <c:pt idx="927">
                  <c:v>3334829.65</c:v>
                </c:pt>
                <c:pt idx="928">
                  <c:v>3114580.59</c:v>
                </c:pt>
                <c:pt idx="929">
                  <c:v>3114580.59</c:v>
                </c:pt>
                <c:pt idx="930">
                  <c:v>3114580.59</c:v>
                </c:pt>
                <c:pt idx="931">
                  <c:v>3114580.59</c:v>
                </c:pt>
                <c:pt idx="932">
                  <c:v>3114580.59</c:v>
                </c:pt>
                <c:pt idx="933">
                  <c:v>3114580.59</c:v>
                </c:pt>
                <c:pt idx="934">
                  <c:v>3114580.59</c:v>
                </c:pt>
                <c:pt idx="935">
                  <c:v>3114580.59</c:v>
                </c:pt>
                <c:pt idx="936">
                  <c:v>3114580.59</c:v>
                </c:pt>
                <c:pt idx="937">
                  <c:v>3114580.59</c:v>
                </c:pt>
                <c:pt idx="938">
                  <c:v>3114580.59</c:v>
                </c:pt>
                <c:pt idx="939">
                  <c:v>3114580.59</c:v>
                </c:pt>
                <c:pt idx="940">
                  <c:v>3114580.59</c:v>
                </c:pt>
                <c:pt idx="941">
                  <c:v>3114580.59</c:v>
                </c:pt>
                <c:pt idx="942">
                  <c:v>3114580.59</c:v>
                </c:pt>
                <c:pt idx="943">
                  <c:v>3114580.59</c:v>
                </c:pt>
                <c:pt idx="944">
                  <c:v>3114580.59</c:v>
                </c:pt>
                <c:pt idx="945">
                  <c:v>3114580.59</c:v>
                </c:pt>
                <c:pt idx="946">
                  <c:v>3114580.59</c:v>
                </c:pt>
                <c:pt idx="947">
                  <c:v>3114580.59</c:v>
                </c:pt>
                <c:pt idx="948">
                  <c:v>3114580.59</c:v>
                </c:pt>
                <c:pt idx="949">
                  <c:v>3114580.59</c:v>
                </c:pt>
                <c:pt idx="950">
                  <c:v>3114580.59</c:v>
                </c:pt>
                <c:pt idx="951">
                  <c:v>3114580.59</c:v>
                </c:pt>
                <c:pt idx="952">
                  <c:v>3114580.59</c:v>
                </c:pt>
                <c:pt idx="953">
                  <c:v>3114580.59</c:v>
                </c:pt>
                <c:pt idx="954">
                  <c:v>3114580.59</c:v>
                </c:pt>
                <c:pt idx="955">
                  <c:v>3114580.59</c:v>
                </c:pt>
                <c:pt idx="956">
                  <c:v>3114580.59</c:v>
                </c:pt>
                <c:pt idx="957">
                  <c:v>3114580.59</c:v>
                </c:pt>
                <c:pt idx="958">
                  <c:v>3114580.59</c:v>
                </c:pt>
                <c:pt idx="959">
                  <c:v>9442703.9600000009</c:v>
                </c:pt>
                <c:pt idx="960">
                  <c:v>9442703.9600000009</c:v>
                </c:pt>
                <c:pt idx="961">
                  <c:v>9442703.9600000009</c:v>
                </c:pt>
                <c:pt idx="962">
                  <c:v>9442703.9600000009</c:v>
                </c:pt>
                <c:pt idx="963">
                  <c:v>9442703.9600000009</c:v>
                </c:pt>
                <c:pt idx="964">
                  <c:v>9442703.9600000009</c:v>
                </c:pt>
                <c:pt idx="965">
                  <c:v>9442703.9600000009</c:v>
                </c:pt>
                <c:pt idx="966">
                  <c:v>9442703.9600000009</c:v>
                </c:pt>
                <c:pt idx="967">
                  <c:v>9442703.9600000009</c:v>
                </c:pt>
                <c:pt idx="968">
                  <c:v>9442703.9600000009</c:v>
                </c:pt>
                <c:pt idx="969">
                  <c:v>9442703.9600000009</c:v>
                </c:pt>
                <c:pt idx="970">
                  <c:v>9442703.9600000009</c:v>
                </c:pt>
                <c:pt idx="971">
                  <c:v>9442703.9600000009</c:v>
                </c:pt>
                <c:pt idx="972">
                  <c:v>9442703.9600000009</c:v>
                </c:pt>
                <c:pt idx="973">
                  <c:v>9442703.9600000009</c:v>
                </c:pt>
                <c:pt idx="974">
                  <c:v>9442703.9600000009</c:v>
                </c:pt>
                <c:pt idx="975">
                  <c:v>9442703.9600000009</c:v>
                </c:pt>
                <c:pt idx="976">
                  <c:v>9442703.9600000009</c:v>
                </c:pt>
                <c:pt idx="977">
                  <c:v>9442703.9600000009</c:v>
                </c:pt>
                <c:pt idx="978">
                  <c:v>9442703.9600000009</c:v>
                </c:pt>
                <c:pt idx="979">
                  <c:v>9442703.9600000009</c:v>
                </c:pt>
                <c:pt idx="980">
                  <c:v>9442703.9600000009</c:v>
                </c:pt>
                <c:pt idx="981">
                  <c:v>9442703.9600000009</c:v>
                </c:pt>
                <c:pt idx="982">
                  <c:v>9442703.9600000009</c:v>
                </c:pt>
                <c:pt idx="983">
                  <c:v>9442703.9600000009</c:v>
                </c:pt>
                <c:pt idx="984">
                  <c:v>9442703.9600000009</c:v>
                </c:pt>
                <c:pt idx="985">
                  <c:v>9442703.9600000009</c:v>
                </c:pt>
                <c:pt idx="986">
                  <c:v>9442703.9600000009</c:v>
                </c:pt>
                <c:pt idx="987">
                  <c:v>9442703.9600000009</c:v>
                </c:pt>
                <c:pt idx="988">
                  <c:v>9442703.9600000009</c:v>
                </c:pt>
                <c:pt idx="989">
                  <c:v>8435655.3900000006</c:v>
                </c:pt>
                <c:pt idx="990">
                  <c:v>8435655.3900000006</c:v>
                </c:pt>
                <c:pt idx="991">
                  <c:v>8435655.3900000006</c:v>
                </c:pt>
                <c:pt idx="992">
                  <c:v>8435655.3900000006</c:v>
                </c:pt>
                <c:pt idx="993">
                  <c:v>8435655.3900000006</c:v>
                </c:pt>
                <c:pt idx="994">
                  <c:v>8435655.3900000006</c:v>
                </c:pt>
                <c:pt idx="995">
                  <c:v>8435655.3900000006</c:v>
                </c:pt>
                <c:pt idx="996">
                  <c:v>8435655.3900000006</c:v>
                </c:pt>
                <c:pt idx="997">
                  <c:v>8435655.3900000006</c:v>
                </c:pt>
                <c:pt idx="998">
                  <c:v>8435655.3900000006</c:v>
                </c:pt>
                <c:pt idx="999">
                  <c:v>8435655.3900000006</c:v>
                </c:pt>
                <c:pt idx="1000">
                  <c:v>8435655.3900000006</c:v>
                </c:pt>
                <c:pt idx="1001">
                  <c:v>8435655.3900000006</c:v>
                </c:pt>
                <c:pt idx="1002">
                  <c:v>8435655.3900000006</c:v>
                </c:pt>
                <c:pt idx="1003">
                  <c:v>8435655.3900000006</c:v>
                </c:pt>
                <c:pt idx="1004">
                  <c:v>8435655.3900000006</c:v>
                </c:pt>
                <c:pt idx="1005">
                  <c:v>8435655.3900000006</c:v>
                </c:pt>
                <c:pt idx="1006">
                  <c:v>8435655.3900000006</c:v>
                </c:pt>
                <c:pt idx="1007">
                  <c:v>8435655.3900000006</c:v>
                </c:pt>
                <c:pt idx="1008">
                  <c:v>8435655.3900000006</c:v>
                </c:pt>
                <c:pt idx="1009">
                  <c:v>8435655.3900000006</c:v>
                </c:pt>
                <c:pt idx="1010">
                  <c:v>8435655.3900000006</c:v>
                </c:pt>
                <c:pt idx="1011">
                  <c:v>8435655.3900000006</c:v>
                </c:pt>
                <c:pt idx="1012">
                  <c:v>8435655.3900000006</c:v>
                </c:pt>
                <c:pt idx="1013">
                  <c:v>8435655.3900000006</c:v>
                </c:pt>
                <c:pt idx="1014">
                  <c:v>8435655.3900000006</c:v>
                </c:pt>
                <c:pt idx="1015">
                  <c:v>8435655.3900000006</c:v>
                </c:pt>
                <c:pt idx="1016">
                  <c:v>8435655.3900000006</c:v>
                </c:pt>
                <c:pt idx="1017">
                  <c:v>8435655.3900000006</c:v>
                </c:pt>
                <c:pt idx="1018">
                  <c:v>8435655.3900000006</c:v>
                </c:pt>
                <c:pt idx="1019">
                  <c:v>8435655.3900000006</c:v>
                </c:pt>
                <c:pt idx="1020">
                  <c:v>7335431.4000000004</c:v>
                </c:pt>
                <c:pt idx="1021">
                  <c:v>7335431.4000000004</c:v>
                </c:pt>
                <c:pt idx="1022">
                  <c:v>7335431.4000000004</c:v>
                </c:pt>
                <c:pt idx="1023">
                  <c:v>7335431.4000000004</c:v>
                </c:pt>
                <c:pt idx="1024">
                  <c:v>7335431.4000000004</c:v>
                </c:pt>
                <c:pt idx="1025">
                  <c:v>7335431.4000000004</c:v>
                </c:pt>
                <c:pt idx="1026">
                  <c:v>7335431.4000000004</c:v>
                </c:pt>
                <c:pt idx="1027">
                  <c:v>7335431.4000000004</c:v>
                </c:pt>
                <c:pt idx="1028">
                  <c:v>7335431.4000000004</c:v>
                </c:pt>
                <c:pt idx="1029">
                  <c:v>7335431.4000000004</c:v>
                </c:pt>
                <c:pt idx="1030">
                  <c:v>7335431.4000000004</c:v>
                </c:pt>
                <c:pt idx="1031">
                  <c:v>7335431.4000000004</c:v>
                </c:pt>
                <c:pt idx="1032">
                  <c:v>7335431.4000000004</c:v>
                </c:pt>
                <c:pt idx="1033">
                  <c:v>7335431.4000000004</c:v>
                </c:pt>
                <c:pt idx="1034">
                  <c:v>7335431.4000000004</c:v>
                </c:pt>
                <c:pt idx="1035">
                  <c:v>7335431.4000000004</c:v>
                </c:pt>
                <c:pt idx="1036">
                  <c:v>7335431.4000000004</c:v>
                </c:pt>
                <c:pt idx="1037">
                  <c:v>7335431.4000000004</c:v>
                </c:pt>
                <c:pt idx="1038">
                  <c:v>7335431.4000000004</c:v>
                </c:pt>
                <c:pt idx="1039">
                  <c:v>7335431.4000000004</c:v>
                </c:pt>
                <c:pt idx="1040">
                  <c:v>7335431.4000000004</c:v>
                </c:pt>
                <c:pt idx="1041">
                  <c:v>7335431.4000000004</c:v>
                </c:pt>
                <c:pt idx="1042">
                  <c:v>7335431.4000000004</c:v>
                </c:pt>
                <c:pt idx="1043">
                  <c:v>7335431.4000000004</c:v>
                </c:pt>
                <c:pt idx="1044">
                  <c:v>7335431.4000000004</c:v>
                </c:pt>
                <c:pt idx="1045">
                  <c:v>7335431.4000000004</c:v>
                </c:pt>
                <c:pt idx="1046">
                  <c:v>7335431.4000000004</c:v>
                </c:pt>
                <c:pt idx="1047">
                  <c:v>7335431.4000000004</c:v>
                </c:pt>
                <c:pt idx="1048">
                  <c:v>7335431.4000000004</c:v>
                </c:pt>
                <c:pt idx="1049">
                  <c:v>7335431.4000000004</c:v>
                </c:pt>
                <c:pt idx="1050">
                  <c:v>7335431.4000000004</c:v>
                </c:pt>
                <c:pt idx="1051">
                  <c:v>6637111.7300000004</c:v>
                </c:pt>
                <c:pt idx="1052">
                  <c:v>6637111.7300000004</c:v>
                </c:pt>
                <c:pt idx="1053">
                  <c:v>6637111.7300000004</c:v>
                </c:pt>
                <c:pt idx="1054">
                  <c:v>6637111.7300000004</c:v>
                </c:pt>
                <c:pt idx="1055">
                  <c:v>6637111.7300000004</c:v>
                </c:pt>
                <c:pt idx="1056">
                  <c:v>6637111.7300000004</c:v>
                </c:pt>
                <c:pt idx="1057">
                  <c:v>6637111.7300000004</c:v>
                </c:pt>
                <c:pt idx="1058">
                  <c:v>6637111.7300000004</c:v>
                </c:pt>
                <c:pt idx="1059">
                  <c:v>6637111.7300000004</c:v>
                </c:pt>
                <c:pt idx="1060">
                  <c:v>6637111.7300000004</c:v>
                </c:pt>
                <c:pt idx="1061">
                  <c:v>6637111.7300000004</c:v>
                </c:pt>
                <c:pt idx="1062">
                  <c:v>6637111.7300000004</c:v>
                </c:pt>
                <c:pt idx="1063">
                  <c:v>6637111.7300000004</c:v>
                </c:pt>
                <c:pt idx="1064">
                  <c:v>6637111.7300000004</c:v>
                </c:pt>
                <c:pt idx="1065">
                  <c:v>6637111.7300000004</c:v>
                </c:pt>
                <c:pt idx="1066">
                  <c:v>6637111.7300000004</c:v>
                </c:pt>
                <c:pt idx="1067">
                  <c:v>6637111.7300000004</c:v>
                </c:pt>
                <c:pt idx="1068">
                  <c:v>6637111.7300000004</c:v>
                </c:pt>
                <c:pt idx="1069">
                  <c:v>6637111.7300000004</c:v>
                </c:pt>
                <c:pt idx="1070">
                  <c:v>6637111.7300000004</c:v>
                </c:pt>
                <c:pt idx="1071">
                  <c:v>6637111.7300000004</c:v>
                </c:pt>
                <c:pt idx="1072">
                  <c:v>6637111.7300000004</c:v>
                </c:pt>
                <c:pt idx="1073">
                  <c:v>6637111.7300000004</c:v>
                </c:pt>
                <c:pt idx="1074">
                  <c:v>6637111.7300000004</c:v>
                </c:pt>
                <c:pt idx="1075">
                  <c:v>6637111.7300000004</c:v>
                </c:pt>
                <c:pt idx="1076">
                  <c:v>6637111.7300000004</c:v>
                </c:pt>
                <c:pt idx="1077">
                  <c:v>6637111.7300000004</c:v>
                </c:pt>
                <c:pt idx="1078">
                  <c:v>6637111.7300000004</c:v>
                </c:pt>
              </c:numCache>
            </c:numRef>
          </c:val>
          <c:smooth val="0"/>
        </c:ser>
        <c:ser>
          <c:idx val="6"/>
          <c:order val="3"/>
          <c:tx>
            <c:strRef>
              <c:f>Plan1!$F$1</c:f>
              <c:strCache>
                <c:ptCount val="1"/>
                <c:pt idx="0">
                  <c:v>Capital de Giro Próprio Requerido</c:v>
                </c:pt>
              </c:strCache>
            </c:strRef>
          </c:tx>
          <c:spPr>
            <a:ln>
              <a:solidFill>
                <a:schemeClr val="tx2"/>
              </a:solidFill>
              <a:prstDash val="sysDash"/>
            </a:ln>
          </c:spPr>
          <c:marker>
            <c:symbol val="none"/>
          </c:marker>
          <c:cat>
            <c:numRef>
              <c:f>Plan1!$A$2:$A$1080</c:f>
              <c:numCache>
                <c:formatCode>[$-409]dd/mm/yyyy</c:formatCode>
                <c:ptCount val="1079"/>
                <c:pt idx="0">
                  <c:v>40302</c:v>
                </c:pt>
                <c:pt idx="1">
                  <c:v>40303</c:v>
                </c:pt>
                <c:pt idx="2">
                  <c:v>40304</c:v>
                </c:pt>
                <c:pt idx="3">
                  <c:v>40305</c:v>
                </c:pt>
                <c:pt idx="4">
                  <c:v>40308</c:v>
                </c:pt>
                <c:pt idx="5">
                  <c:v>40309</c:v>
                </c:pt>
                <c:pt idx="6">
                  <c:v>40310</c:v>
                </c:pt>
                <c:pt idx="7">
                  <c:v>40311</c:v>
                </c:pt>
                <c:pt idx="8">
                  <c:v>40312</c:v>
                </c:pt>
                <c:pt idx="9">
                  <c:v>40315</c:v>
                </c:pt>
                <c:pt idx="10">
                  <c:v>40316</c:v>
                </c:pt>
                <c:pt idx="11">
                  <c:v>40317</c:v>
                </c:pt>
                <c:pt idx="12">
                  <c:v>40318</c:v>
                </c:pt>
                <c:pt idx="13">
                  <c:v>40319</c:v>
                </c:pt>
                <c:pt idx="14">
                  <c:v>40322</c:v>
                </c:pt>
                <c:pt idx="15">
                  <c:v>40323</c:v>
                </c:pt>
                <c:pt idx="16">
                  <c:v>40324</c:v>
                </c:pt>
                <c:pt idx="17">
                  <c:v>40325</c:v>
                </c:pt>
                <c:pt idx="18">
                  <c:v>40326</c:v>
                </c:pt>
                <c:pt idx="19">
                  <c:v>40329</c:v>
                </c:pt>
                <c:pt idx="20">
                  <c:v>40330</c:v>
                </c:pt>
                <c:pt idx="21">
                  <c:v>40331</c:v>
                </c:pt>
                <c:pt idx="22">
                  <c:v>40332</c:v>
                </c:pt>
                <c:pt idx="23">
                  <c:v>40333</c:v>
                </c:pt>
                <c:pt idx="24">
                  <c:v>40336</c:v>
                </c:pt>
                <c:pt idx="25">
                  <c:v>40337</c:v>
                </c:pt>
                <c:pt idx="26">
                  <c:v>40338</c:v>
                </c:pt>
                <c:pt idx="27">
                  <c:v>40339</c:v>
                </c:pt>
                <c:pt idx="28">
                  <c:v>40340</c:v>
                </c:pt>
                <c:pt idx="29">
                  <c:v>40343</c:v>
                </c:pt>
                <c:pt idx="30">
                  <c:v>40344</c:v>
                </c:pt>
                <c:pt idx="31">
                  <c:v>40345</c:v>
                </c:pt>
                <c:pt idx="32">
                  <c:v>40346</c:v>
                </c:pt>
                <c:pt idx="33">
                  <c:v>40347</c:v>
                </c:pt>
                <c:pt idx="34">
                  <c:v>40350</c:v>
                </c:pt>
                <c:pt idx="35">
                  <c:v>40351</c:v>
                </c:pt>
                <c:pt idx="36">
                  <c:v>40352</c:v>
                </c:pt>
                <c:pt idx="37">
                  <c:v>40353</c:v>
                </c:pt>
                <c:pt idx="38">
                  <c:v>40354</c:v>
                </c:pt>
                <c:pt idx="39">
                  <c:v>40357</c:v>
                </c:pt>
                <c:pt idx="40">
                  <c:v>40358</c:v>
                </c:pt>
                <c:pt idx="41">
                  <c:v>40359</c:v>
                </c:pt>
                <c:pt idx="42">
                  <c:v>40360</c:v>
                </c:pt>
                <c:pt idx="43">
                  <c:v>40361</c:v>
                </c:pt>
                <c:pt idx="44">
                  <c:v>40364</c:v>
                </c:pt>
                <c:pt idx="45">
                  <c:v>40365</c:v>
                </c:pt>
                <c:pt idx="46">
                  <c:v>40366</c:v>
                </c:pt>
                <c:pt idx="47">
                  <c:v>40367</c:v>
                </c:pt>
                <c:pt idx="48">
                  <c:v>40368</c:v>
                </c:pt>
                <c:pt idx="49">
                  <c:v>40371</c:v>
                </c:pt>
                <c:pt idx="50">
                  <c:v>40372</c:v>
                </c:pt>
                <c:pt idx="51">
                  <c:v>40373</c:v>
                </c:pt>
                <c:pt idx="52">
                  <c:v>40374</c:v>
                </c:pt>
                <c:pt idx="53">
                  <c:v>40375</c:v>
                </c:pt>
                <c:pt idx="54">
                  <c:v>40378</c:v>
                </c:pt>
                <c:pt idx="55">
                  <c:v>40379</c:v>
                </c:pt>
                <c:pt idx="56">
                  <c:v>40380</c:v>
                </c:pt>
                <c:pt idx="57">
                  <c:v>40381</c:v>
                </c:pt>
                <c:pt idx="58">
                  <c:v>40382</c:v>
                </c:pt>
                <c:pt idx="59">
                  <c:v>40385</c:v>
                </c:pt>
                <c:pt idx="60">
                  <c:v>40386</c:v>
                </c:pt>
                <c:pt idx="61">
                  <c:v>40387</c:v>
                </c:pt>
                <c:pt idx="62">
                  <c:v>40388</c:v>
                </c:pt>
                <c:pt idx="63">
                  <c:v>40389</c:v>
                </c:pt>
                <c:pt idx="64">
                  <c:v>40392</c:v>
                </c:pt>
                <c:pt idx="65">
                  <c:v>40393</c:v>
                </c:pt>
                <c:pt idx="66">
                  <c:v>40394</c:v>
                </c:pt>
                <c:pt idx="67">
                  <c:v>40395</c:v>
                </c:pt>
                <c:pt idx="68">
                  <c:v>40396</c:v>
                </c:pt>
                <c:pt idx="69">
                  <c:v>40399</c:v>
                </c:pt>
                <c:pt idx="70">
                  <c:v>40400</c:v>
                </c:pt>
                <c:pt idx="71">
                  <c:v>40401</c:v>
                </c:pt>
                <c:pt idx="72">
                  <c:v>40402</c:v>
                </c:pt>
                <c:pt idx="73">
                  <c:v>40403</c:v>
                </c:pt>
                <c:pt idx="74">
                  <c:v>40406</c:v>
                </c:pt>
                <c:pt idx="75">
                  <c:v>40407</c:v>
                </c:pt>
                <c:pt idx="76">
                  <c:v>40408</c:v>
                </c:pt>
                <c:pt idx="77">
                  <c:v>40409</c:v>
                </c:pt>
                <c:pt idx="78">
                  <c:v>40410</c:v>
                </c:pt>
                <c:pt idx="79">
                  <c:v>40413</c:v>
                </c:pt>
                <c:pt idx="80">
                  <c:v>40414</c:v>
                </c:pt>
                <c:pt idx="81">
                  <c:v>40415</c:v>
                </c:pt>
                <c:pt idx="82">
                  <c:v>40416</c:v>
                </c:pt>
                <c:pt idx="83">
                  <c:v>40417</c:v>
                </c:pt>
                <c:pt idx="84">
                  <c:v>40420</c:v>
                </c:pt>
                <c:pt idx="85">
                  <c:v>40421</c:v>
                </c:pt>
                <c:pt idx="86">
                  <c:v>40422</c:v>
                </c:pt>
                <c:pt idx="87">
                  <c:v>40423</c:v>
                </c:pt>
                <c:pt idx="88">
                  <c:v>40424</c:v>
                </c:pt>
                <c:pt idx="89">
                  <c:v>40427</c:v>
                </c:pt>
                <c:pt idx="90">
                  <c:v>40428</c:v>
                </c:pt>
                <c:pt idx="91">
                  <c:v>40429</c:v>
                </c:pt>
                <c:pt idx="92">
                  <c:v>40430</c:v>
                </c:pt>
                <c:pt idx="93">
                  <c:v>40431</c:v>
                </c:pt>
                <c:pt idx="94">
                  <c:v>40434</c:v>
                </c:pt>
                <c:pt idx="95">
                  <c:v>40435</c:v>
                </c:pt>
                <c:pt idx="96">
                  <c:v>40436</c:v>
                </c:pt>
                <c:pt idx="97">
                  <c:v>40437</c:v>
                </c:pt>
                <c:pt idx="98">
                  <c:v>40438</c:v>
                </c:pt>
                <c:pt idx="99">
                  <c:v>40441</c:v>
                </c:pt>
                <c:pt idx="100">
                  <c:v>40442</c:v>
                </c:pt>
                <c:pt idx="101">
                  <c:v>40443</c:v>
                </c:pt>
                <c:pt idx="102">
                  <c:v>40444</c:v>
                </c:pt>
                <c:pt idx="103">
                  <c:v>40445</c:v>
                </c:pt>
                <c:pt idx="104">
                  <c:v>40448</c:v>
                </c:pt>
                <c:pt idx="105">
                  <c:v>40449</c:v>
                </c:pt>
                <c:pt idx="106">
                  <c:v>40450</c:v>
                </c:pt>
                <c:pt idx="107">
                  <c:v>40451</c:v>
                </c:pt>
                <c:pt idx="108">
                  <c:v>40452</c:v>
                </c:pt>
                <c:pt idx="109">
                  <c:v>40455</c:v>
                </c:pt>
                <c:pt idx="110">
                  <c:v>40456</c:v>
                </c:pt>
                <c:pt idx="111">
                  <c:v>40457</c:v>
                </c:pt>
                <c:pt idx="112">
                  <c:v>40458</c:v>
                </c:pt>
                <c:pt idx="113">
                  <c:v>40459</c:v>
                </c:pt>
                <c:pt idx="114">
                  <c:v>40462</c:v>
                </c:pt>
                <c:pt idx="115">
                  <c:v>40463</c:v>
                </c:pt>
                <c:pt idx="116">
                  <c:v>40464</c:v>
                </c:pt>
                <c:pt idx="117">
                  <c:v>40465</c:v>
                </c:pt>
                <c:pt idx="118">
                  <c:v>40466</c:v>
                </c:pt>
                <c:pt idx="119">
                  <c:v>40469</c:v>
                </c:pt>
                <c:pt idx="120">
                  <c:v>40470</c:v>
                </c:pt>
                <c:pt idx="121">
                  <c:v>40471</c:v>
                </c:pt>
                <c:pt idx="122">
                  <c:v>40472</c:v>
                </c:pt>
                <c:pt idx="123">
                  <c:v>40473</c:v>
                </c:pt>
                <c:pt idx="124">
                  <c:v>40476</c:v>
                </c:pt>
                <c:pt idx="125">
                  <c:v>40477</c:v>
                </c:pt>
                <c:pt idx="126">
                  <c:v>40478</c:v>
                </c:pt>
                <c:pt idx="127">
                  <c:v>40479</c:v>
                </c:pt>
                <c:pt idx="128">
                  <c:v>40480</c:v>
                </c:pt>
                <c:pt idx="129">
                  <c:v>40483</c:v>
                </c:pt>
                <c:pt idx="130">
                  <c:v>40484</c:v>
                </c:pt>
                <c:pt idx="131">
                  <c:v>40485</c:v>
                </c:pt>
                <c:pt idx="132">
                  <c:v>40486</c:v>
                </c:pt>
                <c:pt idx="133">
                  <c:v>40487</c:v>
                </c:pt>
                <c:pt idx="134">
                  <c:v>40490</c:v>
                </c:pt>
                <c:pt idx="135">
                  <c:v>40491</c:v>
                </c:pt>
                <c:pt idx="136">
                  <c:v>40492</c:v>
                </c:pt>
                <c:pt idx="137">
                  <c:v>40493</c:v>
                </c:pt>
                <c:pt idx="138">
                  <c:v>40494</c:v>
                </c:pt>
                <c:pt idx="139">
                  <c:v>40497</c:v>
                </c:pt>
                <c:pt idx="140">
                  <c:v>40498</c:v>
                </c:pt>
                <c:pt idx="141">
                  <c:v>40499</c:v>
                </c:pt>
                <c:pt idx="142">
                  <c:v>40500</c:v>
                </c:pt>
                <c:pt idx="143">
                  <c:v>40501</c:v>
                </c:pt>
                <c:pt idx="144">
                  <c:v>40504</c:v>
                </c:pt>
                <c:pt idx="145">
                  <c:v>40505</c:v>
                </c:pt>
                <c:pt idx="146">
                  <c:v>40506</c:v>
                </c:pt>
                <c:pt idx="147">
                  <c:v>40507</c:v>
                </c:pt>
                <c:pt idx="148">
                  <c:v>40508</c:v>
                </c:pt>
                <c:pt idx="149">
                  <c:v>40511</c:v>
                </c:pt>
                <c:pt idx="150">
                  <c:v>40512</c:v>
                </c:pt>
                <c:pt idx="151">
                  <c:v>40513</c:v>
                </c:pt>
                <c:pt idx="152">
                  <c:v>40514</c:v>
                </c:pt>
                <c:pt idx="153">
                  <c:v>40515</c:v>
                </c:pt>
                <c:pt idx="154">
                  <c:v>40518</c:v>
                </c:pt>
                <c:pt idx="155">
                  <c:v>40519</c:v>
                </c:pt>
                <c:pt idx="156">
                  <c:v>40520</c:v>
                </c:pt>
                <c:pt idx="157">
                  <c:v>40521</c:v>
                </c:pt>
                <c:pt idx="158">
                  <c:v>40522</c:v>
                </c:pt>
                <c:pt idx="159">
                  <c:v>40525</c:v>
                </c:pt>
                <c:pt idx="160">
                  <c:v>40526</c:v>
                </c:pt>
                <c:pt idx="161">
                  <c:v>40527</c:v>
                </c:pt>
                <c:pt idx="162">
                  <c:v>40528</c:v>
                </c:pt>
                <c:pt idx="163">
                  <c:v>40529</c:v>
                </c:pt>
                <c:pt idx="164">
                  <c:v>40532</c:v>
                </c:pt>
                <c:pt idx="165">
                  <c:v>40533</c:v>
                </c:pt>
                <c:pt idx="166">
                  <c:v>40534</c:v>
                </c:pt>
                <c:pt idx="167">
                  <c:v>40535</c:v>
                </c:pt>
                <c:pt idx="168">
                  <c:v>40536</c:v>
                </c:pt>
                <c:pt idx="169">
                  <c:v>40539</c:v>
                </c:pt>
                <c:pt idx="170">
                  <c:v>40540</c:v>
                </c:pt>
                <c:pt idx="171">
                  <c:v>40541</c:v>
                </c:pt>
                <c:pt idx="172">
                  <c:v>40542</c:v>
                </c:pt>
                <c:pt idx="173">
                  <c:v>40543</c:v>
                </c:pt>
                <c:pt idx="174">
                  <c:v>40546</c:v>
                </c:pt>
                <c:pt idx="175">
                  <c:v>40547</c:v>
                </c:pt>
                <c:pt idx="176">
                  <c:v>40548</c:v>
                </c:pt>
                <c:pt idx="177">
                  <c:v>40549</c:v>
                </c:pt>
                <c:pt idx="178">
                  <c:v>40550</c:v>
                </c:pt>
                <c:pt idx="179">
                  <c:v>40553</c:v>
                </c:pt>
                <c:pt idx="180">
                  <c:v>40554</c:v>
                </c:pt>
                <c:pt idx="181">
                  <c:v>40555</c:v>
                </c:pt>
                <c:pt idx="182">
                  <c:v>40556</c:v>
                </c:pt>
                <c:pt idx="183">
                  <c:v>40557</c:v>
                </c:pt>
                <c:pt idx="184">
                  <c:v>40560</c:v>
                </c:pt>
                <c:pt idx="185">
                  <c:v>40561</c:v>
                </c:pt>
                <c:pt idx="186">
                  <c:v>40562</c:v>
                </c:pt>
                <c:pt idx="187">
                  <c:v>40563</c:v>
                </c:pt>
                <c:pt idx="188">
                  <c:v>40564</c:v>
                </c:pt>
                <c:pt idx="189">
                  <c:v>40567</c:v>
                </c:pt>
                <c:pt idx="190">
                  <c:v>40568</c:v>
                </c:pt>
                <c:pt idx="191">
                  <c:v>40569</c:v>
                </c:pt>
                <c:pt idx="192">
                  <c:v>40570</c:v>
                </c:pt>
                <c:pt idx="193">
                  <c:v>40571</c:v>
                </c:pt>
                <c:pt idx="194">
                  <c:v>40574</c:v>
                </c:pt>
                <c:pt idx="195">
                  <c:v>40575</c:v>
                </c:pt>
                <c:pt idx="196">
                  <c:v>40576</c:v>
                </c:pt>
                <c:pt idx="197">
                  <c:v>40577</c:v>
                </c:pt>
                <c:pt idx="198">
                  <c:v>40578</c:v>
                </c:pt>
                <c:pt idx="199">
                  <c:v>40581</c:v>
                </c:pt>
                <c:pt idx="200">
                  <c:v>40582</c:v>
                </c:pt>
                <c:pt idx="201">
                  <c:v>40583</c:v>
                </c:pt>
                <c:pt idx="202">
                  <c:v>40584</c:v>
                </c:pt>
                <c:pt idx="203">
                  <c:v>40585</c:v>
                </c:pt>
                <c:pt idx="204">
                  <c:v>40588</c:v>
                </c:pt>
                <c:pt idx="205">
                  <c:v>40589</c:v>
                </c:pt>
                <c:pt idx="206">
                  <c:v>40590</c:v>
                </c:pt>
                <c:pt idx="207">
                  <c:v>40591</c:v>
                </c:pt>
                <c:pt idx="208">
                  <c:v>40592</c:v>
                </c:pt>
                <c:pt idx="209">
                  <c:v>40595</c:v>
                </c:pt>
                <c:pt idx="210">
                  <c:v>40596</c:v>
                </c:pt>
                <c:pt idx="211">
                  <c:v>40597</c:v>
                </c:pt>
                <c:pt idx="212">
                  <c:v>40598</c:v>
                </c:pt>
                <c:pt idx="213">
                  <c:v>40599</c:v>
                </c:pt>
                <c:pt idx="214">
                  <c:v>40602</c:v>
                </c:pt>
                <c:pt idx="215">
                  <c:v>40603</c:v>
                </c:pt>
                <c:pt idx="216">
                  <c:v>40604</c:v>
                </c:pt>
                <c:pt idx="217">
                  <c:v>40605</c:v>
                </c:pt>
                <c:pt idx="218">
                  <c:v>40606</c:v>
                </c:pt>
                <c:pt idx="219">
                  <c:v>40609</c:v>
                </c:pt>
                <c:pt idx="220">
                  <c:v>40610</c:v>
                </c:pt>
                <c:pt idx="221">
                  <c:v>40611</c:v>
                </c:pt>
                <c:pt idx="222">
                  <c:v>40612</c:v>
                </c:pt>
                <c:pt idx="223">
                  <c:v>40613</c:v>
                </c:pt>
                <c:pt idx="224">
                  <c:v>40616</c:v>
                </c:pt>
                <c:pt idx="225">
                  <c:v>40617</c:v>
                </c:pt>
                <c:pt idx="226">
                  <c:v>40618</c:v>
                </c:pt>
                <c:pt idx="227">
                  <c:v>40619</c:v>
                </c:pt>
                <c:pt idx="228">
                  <c:v>40620</c:v>
                </c:pt>
                <c:pt idx="229">
                  <c:v>40623</c:v>
                </c:pt>
                <c:pt idx="230">
                  <c:v>40624</c:v>
                </c:pt>
                <c:pt idx="231">
                  <c:v>40625</c:v>
                </c:pt>
                <c:pt idx="232">
                  <c:v>40626</c:v>
                </c:pt>
                <c:pt idx="233">
                  <c:v>40627</c:v>
                </c:pt>
                <c:pt idx="234">
                  <c:v>40630</c:v>
                </c:pt>
                <c:pt idx="235">
                  <c:v>40631</c:v>
                </c:pt>
                <c:pt idx="236">
                  <c:v>40632</c:v>
                </c:pt>
                <c:pt idx="237">
                  <c:v>40633</c:v>
                </c:pt>
                <c:pt idx="238">
                  <c:v>40634</c:v>
                </c:pt>
                <c:pt idx="239">
                  <c:v>40637</c:v>
                </c:pt>
                <c:pt idx="240">
                  <c:v>40638</c:v>
                </c:pt>
                <c:pt idx="241">
                  <c:v>40639</c:v>
                </c:pt>
                <c:pt idx="242">
                  <c:v>40640</c:v>
                </c:pt>
                <c:pt idx="243">
                  <c:v>40641</c:v>
                </c:pt>
                <c:pt idx="244">
                  <c:v>40644</c:v>
                </c:pt>
                <c:pt idx="245">
                  <c:v>40645</c:v>
                </c:pt>
                <c:pt idx="246">
                  <c:v>40646</c:v>
                </c:pt>
                <c:pt idx="247">
                  <c:v>40647</c:v>
                </c:pt>
                <c:pt idx="248">
                  <c:v>40648</c:v>
                </c:pt>
                <c:pt idx="249">
                  <c:v>40651</c:v>
                </c:pt>
                <c:pt idx="250">
                  <c:v>40652</c:v>
                </c:pt>
                <c:pt idx="251">
                  <c:v>40653</c:v>
                </c:pt>
                <c:pt idx="252">
                  <c:v>40654</c:v>
                </c:pt>
                <c:pt idx="253">
                  <c:v>40655</c:v>
                </c:pt>
                <c:pt idx="254">
                  <c:v>40658</c:v>
                </c:pt>
                <c:pt idx="255">
                  <c:v>40659</c:v>
                </c:pt>
                <c:pt idx="256">
                  <c:v>40660</c:v>
                </c:pt>
                <c:pt idx="257">
                  <c:v>40661</c:v>
                </c:pt>
                <c:pt idx="258">
                  <c:v>40662</c:v>
                </c:pt>
                <c:pt idx="259">
                  <c:v>40665</c:v>
                </c:pt>
                <c:pt idx="260">
                  <c:v>40666</c:v>
                </c:pt>
                <c:pt idx="261">
                  <c:v>40667</c:v>
                </c:pt>
                <c:pt idx="262">
                  <c:v>40668</c:v>
                </c:pt>
                <c:pt idx="263">
                  <c:v>40669</c:v>
                </c:pt>
                <c:pt idx="264">
                  <c:v>40672</c:v>
                </c:pt>
                <c:pt idx="265">
                  <c:v>40673</c:v>
                </c:pt>
                <c:pt idx="266">
                  <c:v>40674</c:v>
                </c:pt>
                <c:pt idx="267">
                  <c:v>40675</c:v>
                </c:pt>
                <c:pt idx="268">
                  <c:v>40676</c:v>
                </c:pt>
                <c:pt idx="269">
                  <c:v>40679</c:v>
                </c:pt>
                <c:pt idx="270">
                  <c:v>40680</c:v>
                </c:pt>
                <c:pt idx="271">
                  <c:v>40681</c:v>
                </c:pt>
                <c:pt idx="272">
                  <c:v>40682</c:v>
                </c:pt>
                <c:pt idx="273">
                  <c:v>40683</c:v>
                </c:pt>
                <c:pt idx="274">
                  <c:v>40686</c:v>
                </c:pt>
                <c:pt idx="275">
                  <c:v>40687</c:v>
                </c:pt>
                <c:pt idx="276">
                  <c:v>40688</c:v>
                </c:pt>
                <c:pt idx="277">
                  <c:v>40689</c:v>
                </c:pt>
                <c:pt idx="278">
                  <c:v>40690</c:v>
                </c:pt>
                <c:pt idx="279">
                  <c:v>40693</c:v>
                </c:pt>
                <c:pt idx="280">
                  <c:v>40694</c:v>
                </c:pt>
                <c:pt idx="281">
                  <c:v>40695</c:v>
                </c:pt>
                <c:pt idx="282">
                  <c:v>40696</c:v>
                </c:pt>
                <c:pt idx="283">
                  <c:v>40697</c:v>
                </c:pt>
                <c:pt idx="284">
                  <c:v>40700</c:v>
                </c:pt>
                <c:pt idx="285">
                  <c:v>40701</c:v>
                </c:pt>
                <c:pt idx="286">
                  <c:v>40702</c:v>
                </c:pt>
                <c:pt idx="287">
                  <c:v>40703</c:v>
                </c:pt>
                <c:pt idx="288">
                  <c:v>40704</c:v>
                </c:pt>
                <c:pt idx="289">
                  <c:v>40707</c:v>
                </c:pt>
                <c:pt idx="290">
                  <c:v>40708</c:v>
                </c:pt>
                <c:pt idx="291">
                  <c:v>40709</c:v>
                </c:pt>
                <c:pt idx="292">
                  <c:v>40710</c:v>
                </c:pt>
                <c:pt idx="293">
                  <c:v>40711</c:v>
                </c:pt>
                <c:pt idx="294">
                  <c:v>40714</c:v>
                </c:pt>
                <c:pt idx="295">
                  <c:v>40715</c:v>
                </c:pt>
                <c:pt idx="296">
                  <c:v>40716</c:v>
                </c:pt>
                <c:pt idx="297">
                  <c:v>40717</c:v>
                </c:pt>
                <c:pt idx="298">
                  <c:v>40718</c:v>
                </c:pt>
                <c:pt idx="299">
                  <c:v>40721</c:v>
                </c:pt>
                <c:pt idx="300">
                  <c:v>40722</c:v>
                </c:pt>
                <c:pt idx="301">
                  <c:v>40723</c:v>
                </c:pt>
                <c:pt idx="302">
                  <c:v>40724</c:v>
                </c:pt>
                <c:pt idx="303">
                  <c:v>40725</c:v>
                </c:pt>
                <c:pt idx="304">
                  <c:v>40728</c:v>
                </c:pt>
                <c:pt idx="305">
                  <c:v>40729</c:v>
                </c:pt>
                <c:pt idx="306">
                  <c:v>40730</c:v>
                </c:pt>
                <c:pt idx="307">
                  <c:v>40731</c:v>
                </c:pt>
                <c:pt idx="308">
                  <c:v>40732</c:v>
                </c:pt>
                <c:pt idx="309">
                  <c:v>40735</c:v>
                </c:pt>
                <c:pt idx="310">
                  <c:v>40736</c:v>
                </c:pt>
                <c:pt idx="311">
                  <c:v>40737</c:v>
                </c:pt>
                <c:pt idx="312">
                  <c:v>40738</c:v>
                </c:pt>
                <c:pt idx="313">
                  <c:v>40739</c:v>
                </c:pt>
                <c:pt idx="314">
                  <c:v>40742</c:v>
                </c:pt>
                <c:pt idx="315">
                  <c:v>40743</c:v>
                </c:pt>
                <c:pt idx="316">
                  <c:v>40744</c:v>
                </c:pt>
                <c:pt idx="317">
                  <c:v>40745</c:v>
                </c:pt>
                <c:pt idx="318">
                  <c:v>40746</c:v>
                </c:pt>
                <c:pt idx="319">
                  <c:v>40749</c:v>
                </c:pt>
                <c:pt idx="320">
                  <c:v>40750</c:v>
                </c:pt>
                <c:pt idx="321">
                  <c:v>40751</c:v>
                </c:pt>
                <c:pt idx="322">
                  <c:v>40752</c:v>
                </c:pt>
                <c:pt idx="323">
                  <c:v>40753</c:v>
                </c:pt>
                <c:pt idx="324">
                  <c:v>40756</c:v>
                </c:pt>
                <c:pt idx="325">
                  <c:v>40757</c:v>
                </c:pt>
                <c:pt idx="326">
                  <c:v>40758</c:v>
                </c:pt>
                <c:pt idx="327">
                  <c:v>40759</c:v>
                </c:pt>
                <c:pt idx="328">
                  <c:v>40760</c:v>
                </c:pt>
                <c:pt idx="329">
                  <c:v>40763</c:v>
                </c:pt>
                <c:pt idx="330">
                  <c:v>40764</c:v>
                </c:pt>
                <c:pt idx="331">
                  <c:v>40765</c:v>
                </c:pt>
                <c:pt idx="332">
                  <c:v>40766</c:v>
                </c:pt>
                <c:pt idx="333">
                  <c:v>40767</c:v>
                </c:pt>
                <c:pt idx="334">
                  <c:v>40770</c:v>
                </c:pt>
                <c:pt idx="335">
                  <c:v>40771</c:v>
                </c:pt>
                <c:pt idx="336">
                  <c:v>40772</c:v>
                </c:pt>
                <c:pt idx="337">
                  <c:v>40773</c:v>
                </c:pt>
                <c:pt idx="338">
                  <c:v>40774</c:v>
                </c:pt>
                <c:pt idx="339">
                  <c:v>40777</c:v>
                </c:pt>
                <c:pt idx="340">
                  <c:v>40778</c:v>
                </c:pt>
                <c:pt idx="341">
                  <c:v>40779</c:v>
                </c:pt>
                <c:pt idx="342">
                  <c:v>40780</c:v>
                </c:pt>
                <c:pt idx="343">
                  <c:v>40781</c:v>
                </c:pt>
                <c:pt idx="344">
                  <c:v>40784</c:v>
                </c:pt>
                <c:pt idx="345">
                  <c:v>40785</c:v>
                </c:pt>
                <c:pt idx="346">
                  <c:v>40786</c:v>
                </c:pt>
                <c:pt idx="347">
                  <c:v>40787</c:v>
                </c:pt>
                <c:pt idx="348">
                  <c:v>40788</c:v>
                </c:pt>
                <c:pt idx="349">
                  <c:v>40791</c:v>
                </c:pt>
                <c:pt idx="350">
                  <c:v>40792</c:v>
                </c:pt>
                <c:pt idx="351">
                  <c:v>40793</c:v>
                </c:pt>
                <c:pt idx="352">
                  <c:v>40794</c:v>
                </c:pt>
                <c:pt idx="353">
                  <c:v>40795</c:v>
                </c:pt>
                <c:pt idx="354">
                  <c:v>40798</c:v>
                </c:pt>
                <c:pt idx="355">
                  <c:v>40799</c:v>
                </c:pt>
                <c:pt idx="356">
                  <c:v>40800</c:v>
                </c:pt>
                <c:pt idx="357">
                  <c:v>40801</c:v>
                </c:pt>
                <c:pt idx="358">
                  <c:v>40802</c:v>
                </c:pt>
                <c:pt idx="359">
                  <c:v>40805</c:v>
                </c:pt>
                <c:pt idx="360">
                  <c:v>40806</c:v>
                </c:pt>
                <c:pt idx="361">
                  <c:v>40807</c:v>
                </c:pt>
                <c:pt idx="362">
                  <c:v>40808</c:v>
                </c:pt>
                <c:pt idx="363">
                  <c:v>40809</c:v>
                </c:pt>
                <c:pt idx="364">
                  <c:v>40812</c:v>
                </c:pt>
                <c:pt idx="365">
                  <c:v>40813</c:v>
                </c:pt>
                <c:pt idx="366">
                  <c:v>40814</c:v>
                </c:pt>
                <c:pt idx="367">
                  <c:v>40815</c:v>
                </c:pt>
                <c:pt idx="368">
                  <c:v>40816</c:v>
                </c:pt>
                <c:pt idx="369">
                  <c:v>40819</c:v>
                </c:pt>
                <c:pt idx="370">
                  <c:v>40820</c:v>
                </c:pt>
                <c:pt idx="371">
                  <c:v>40821</c:v>
                </c:pt>
                <c:pt idx="372">
                  <c:v>40822</c:v>
                </c:pt>
                <c:pt idx="373">
                  <c:v>40823</c:v>
                </c:pt>
                <c:pt idx="374">
                  <c:v>40826</c:v>
                </c:pt>
                <c:pt idx="375">
                  <c:v>40827</c:v>
                </c:pt>
                <c:pt idx="376">
                  <c:v>40828</c:v>
                </c:pt>
                <c:pt idx="377">
                  <c:v>40829</c:v>
                </c:pt>
                <c:pt idx="378">
                  <c:v>40830</c:v>
                </c:pt>
                <c:pt idx="379">
                  <c:v>40833</c:v>
                </c:pt>
                <c:pt idx="380">
                  <c:v>40834</c:v>
                </c:pt>
                <c:pt idx="381">
                  <c:v>40835</c:v>
                </c:pt>
                <c:pt idx="382">
                  <c:v>40836</c:v>
                </c:pt>
                <c:pt idx="383">
                  <c:v>40837</c:v>
                </c:pt>
                <c:pt idx="384">
                  <c:v>40840</c:v>
                </c:pt>
                <c:pt idx="385">
                  <c:v>40841</c:v>
                </c:pt>
                <c:pt idx="386">
                  <c:v>40842</c:v>
                </c:pt>
                <c:pt idx="387">
                  <c:v>40843</c:v>
                </c:pt>
                <c:pt idx="388">
                  <c:v>40844</c:v>
                </c:pt>
                <c:pt idx="389">
                  <c:v>40847</c:v>
                </c:pt>
                <c:pt idx="390">
                  <c:v>40848</c:v>
                </c:pt>
                <c:pt idx="391">
                  <c:v>40849</c:v>
                </c:pt>
                <c:pt idx="392">
                  <c:v>40850</c:v>
                </c:pt>
                <c:pt idx="393">
                  <c:v>40851</c:v>
                </c:pt>
                <c:pt idx="394">
                  <c:v>40854</c:v>
                </c:pt>
                <c:pt idx="395">
                  <c:v>40855</c:v>
                </c:pt>
                <c:pt idx="396">
                  <c:v>40856</c:v>
                </c:pt>
                <c:pt idx="397">
                  <c:v>40857</c:v>
                </c:pt>
                <c:pt idx="398">
                  <c:v>40858</c:v>
                </c:pt>
                <c:pt idx="399">
                  <c:v>40861</c:v>
                </c:pt>
                <c:pt idx="400">
                  <c:v>40862</c:v>
                </c:pt>
                <c:pt idx="401">
                  <c:v>40863</c:v>
                </c:pt>
                <c:pt idx="402">
                  <c:v>40864</c:v>
                </c:pt>
                <c:pt idx="403">
                  <c:v>40865</c:v>
                </c:pt>
                <c:pt idx="404">
                  <c:v>40868</c:v>
                </c:pt>
                <c:pt idx="405">
                  <c:v>40869</c:v>
                </c:pt>
                <c:pt idx="406">
                  <c:v>40870</c:v>
                </c:pt>
                <c:pt idx="407">
                  <c:v>40871</c:v>
                </c:pt>
                <c:pt idx="408">
                  <c:v>40872</c:v>
                </c:pt>
                <c:pt idx="409">
                  <c:v>40875</c:v>
                </c:pt>
                <c:pt idx="410">
                  <c:v>40876</c:v>
                </c:pt>
                <c:pt idx="411">
                  <c:v>40877</c:v>
                </c:pt>
                <c:pt idx="412">
                  <c:v>40878</c:v>
                </c:pt>
                <c:pt idx="413">
                  <c:v>40879</c:v>
                </c:pt>
                <c:pt idx="414">
                  <c:v>40882</c:v>
                </c:pt>
                <c:pt idx="415">
                  <c:v>40883</c:v>
                </c:pt>
                <c:pt idx="416">
                  <c:v>40884</c:v>
                </c:pt>
                <c:pt idx="417">
                  <c:v>40885</c:v>
                </c:pt>
                <c:pt idx="418">
                  <c:v>40886</c:v>
                </c:pt>
                <c:pt idx="419">
                  <c:v>40889</c:v>
                </c:pt>
                <c:pt idx="420">
                  <c:v>40890</c:v>
                </c:pt>
                <c:pt idx="421">
                  <c:v>40891</c:v>
                </c:pt>
                <c:pt idx="422">
                  <c:v>40892</c:v>
                </c:pt>
                <c:pt idx="423">
                  <c:v>40893</c:v>
                </c:pt>
                <c:pt idx="424">
                  <c:v>40896</c:v>
                </c:pt>
                <c:pt idx="425">
                  <c:v>40897</c:v>
                </c:pt>
                <c:pt idx="426">
                  <c:v>40898</c:v>
                </c:pt>
                <c:pt idx="427">
                  <c:v>40899</c:v>
                </c:pt>
                <c:pt idx="428">
                  <c:v>40900</c:v>
                </c:pt>
                <c:pt idx="429">
                  <c:v>40903</c:v>
                </c:pt>
                <c:pt idx="430">
                  <c:v>40904</c:v>
                </c:pt>
                <c:pt idx="431">
                  <c:v>40905</c:v>
                </c:pt>
                <c:pt idx="432">
                  <c:v>40906</c:v>
                </c:pt>
                <c:pt idx="433">
                  <c:v>40907</c:v>
                </c:pt>
                <c:pt idx="434">
                  <c:v>40910</c:v>
                </c:pt>
                <c:pt idx="435">
                  <c:v>40911</c:v>
                </c:pt>
                <c:pt idx="436">
                  <c:v>40912</c:v>
                </c:pt>
                <c:pt idx="437">
                  <c:v>40913</c:v>
                </c:pt>
                <c:pt idx="438">
                  <c:v>40914</c:v>
                </c:pt>
                <c:pt idx="439">
                  <c:v>40917</c:v>
                </c:pt>
                <c:pt idx="440">
                  <c:v>40918</c:v>
                </c:pt>
                <c:pt idx="441">
                  <c:v>40919</c:v>
                </c:pt>
                <c:pt idx="442">
                  <c:v>40920</c:v>
                </c:pt>
                <c:pt idx="443">
                  <c:v>40921</c:v>
                </c:pt>
                <c:pt idx="444">
                  <c:v>40924</c:v>
                </c:pt>
                <c:pt idx="445">
                  <c:v>40925</c:v>
                </c:pt>
                <c:pt idx="446">
                  <c:v>40926</c:v>
                </c:pt>
                <c:pt idx="447">
                  <c:v>40927</c:v>
                </c:pt>
                <c:pt idx="448">
                  <c:v>40928</c:v>
                </c:pt>
                <c:pt idx="449">
                  <c:v>40931</c:v>
                </c:pt>
                <c:pt idx="450">
                  <c:v>40932</c:v>
                </c:pt>
                <c:pt idx="451">
                  <c:v>40933</c:v>
                </c:pt>
                <c:pt idx="452">
                  <c:v>40934</c:v>
                </c:pt>
                <c:pt idx="453">
                  <c:v>40935</c:v>
                </c:pt>
                <c:pt idx="454">
                  <c:v>40938</c:v>
                </c:pt>
                <c:pt idx="455">
                  <c:v>40939</c:v>
                </c:pt>
                <c:pt idx="456">
                  <c:v>40940</c:v>
                </c:pt>
                <c:pt idx="457">
                  <c:v>40941</c:v>
                </c:pt>
                <c:pt idx="458">
                  <c:v>40942</c:v>
                </c:pt>
                <c:pt idx="459">
                  <c:v>40945</c:v>
                </c:pt>
                <c:pt idx="460">
                  <c:v>40946</c:v>
                </c:pt>
                <c:pt idx="461">
                  <c:v>40947</c:v>
                </c:pt>
                <c:pt idx="462">
                  <c:v>40948</c:v>
                </c:pt>
                <c:pt idx="463">
                  <c:v>40949</c:v>
                </c:pt>
                <c:pt idx="464">
                  <c:v>40952</c:v>
                </c:pt>
                <c:pt idx="465">
                  <c:v>40953</c:v>
                </c:pt>
                <c:pt idx="466">
                  <c:v>40954</c:v>
                </c:pt>
                <c:pt idx="467">
                  <c:v>40955</c:v>
                </c:pt>
                <c:pt idx="468">
                  <c:v>40956</c:v>
                </c:pt>
                <c:pt idx="469">
                  <c:v>40961</c:v>
                </c:pt>
                <c:pt idx="470">
                  <c:v>40962</c:v>
                </c:pt>
                <c:pt idx="471">
                  <c:v>40963</c:v>
                </c:pt>
                <c:pt idx="472">
                  <c:v>40966</c:v>
                </c:pt>
                <c:pt idx="473">
                  <c:v>40967</c:v>
                </c:pt>
                <c:pt idx="474">
                  <c:v>40968</c:v>
                </c:pt>
                <c:pt idx="475">
                  <c:v>40969</c:v>
                </c:pt>
                <c:pt idx="476">
                  <c:v>40970</c:v>
                </c:pt>
                <c:pt idx="477">
                  <c:v>40973</c:v>
                </c:pt>
                <c:pt idx="478">
                  <c:v>40974</c:v>
                </c:pt>
                <c:pt idx="479">
                  <c:v>40975</c:v>
                </c:pt>
                <c:pt idx="480">
                  <c:v>40976</c:v>
                </c:pt>
                <c:pt idx="481">
                  <c:v>40977</c:v>
                </c:pt>
                <c:pt idx="482">
                  <c:v>40980</c:v>
                </c:pt>
                <c:pt idx="483">
                  <c:v>40981</c:v>
                </c:pt>
                <c:pt idx="484">
                  <c:v>40982</c:v>
                </c:pt>
                <c:pt idx="485">
                  <c:v>40983</c:v>
                </c:pt>
                <c:pt idx="486">
                  <c:v>40984</c:v>
                </c:pt>
                <c:pt idx="487">
                  <c:v>40987</c:v>
                </c:pt>
                <c:pt idx="488">
                  <c:v>40988</c:v>
                </c:pt>
                <c:pt idx="489">
                  <c:v>40989</c:v>
                </c:pt>
                <c:pt idx="490">
                  <c:v>40990</c:v>
                </c:pt>
                <c:pt idx="491">
                  <c:v>40991</c:v>
                </c:pt>
                <c:pt idx="492">
                  <c:v>40994</c:v>
                </c:pt>
                <c:pt idx="493">
                  <c:v>40995</c:v>
                </c:pt>
                <c:pt idx="494">
                  <c:v>40996</c:v>
                </c:pt>
                <c:pt idx="495">
                  <c:v>40997</c:v>
                </c:pt>
                <c:pt idx="496">
                  <c:v>40998</c:v>
                </c:pt>
                <c:pt idx="497">
                  <c:v>41001</c:v>
                </c:pt>
                <c:pt idx="498">
                  <c:v>41002</c:v>
                </c:pt>
                <c:pt idx="499">
                  <c:v>41003</c:v>
                </c:pt>
                <c:pt idx="500">
                  <c:v>41004</c:v>
                </c:pt>
                <c:pt idx="501">
                  <c:v>41008</c:v>
                </c:pt>
                <c:pt idx="502">
                  <c:v>41009</c:v>
                </c:pt>
                <c:pt idx="503">
                  <c:v>41010</c:v>
                </c:pt>
                <c:pt idx="504">
                  <c:v>41011</c:v>
                </c:pt>
                <c:pt idx="505">
                  <c:v>41012</c:v>
                </c:pt>
                <c:pt idx="506">
                  <c:v>41015</c:v>
                </c:pt>
                <c:pt idx="507">
                  <c:v>41016</c:v>
                </c:pt>
                <c:pt idx="508">
                  <c:v>41017</c:v>
                </c:pt>
                <c:pt idx="509">
                  <c:v>41018</c:v>
                </c:pt>
                <c:pt idx="510">
                  <c:v>41019</c:v>
                </c:pt>
                <c:pt idx="511">
                  <c:v>41022</c:v>
                </c:pt>
                <c:pt idx="512">
                  <c:v>41023</c:v>
                </c:pt>
                <c:pt idx="513">
                  <c:v>41024</c:v>
                </c:pt>
                <c:pt idx="514">
                  <c:v>41025</c:v>
                </c:pt>
                <c:pt idx="515">
                  <c:v>41026</c:v>
                </c:pt>
                <c:pt idx="516">
                  <c:v>41029</c:v>
                </c:pt>
                <c:pt idx="517">
                  <c:v>41031</c:v>
                </c:pt>
                <c:pt idx="518">
                  <c:v>41032</c:v>
                </c:pt>
                <c:pt idx="519">
                  <c:v>41033</c:v>
                </c:pt>
                <c:pt idx="520">
                  <c:v>41036</c:v>
                </c:pt>
                <c:pt idx="521">
                  <c:v>41037</c:v>
                </c:pt>
                <c:pt idx="522">
                  <c:v>41038</c:v>
                </c:pt>
                <c:pt idx="523">
                  <c:v>41039</c:v>
                </c:pt>
                <c:pt idx="524">
                  <c:v>41040</c:v>
                </c:pt>
                <c:pt idx="525">
                  <c:v>41043</c:v>
                </c:pt>
                <c:pt idx="526">
                  <c:v>41044</c:v>
                </c:pt>
                <c:pt idx="527">
                  <c:v>41045</c:v>
                </c:pt>
                <c:pt idx="528">
                  <c:v>41046</c:v>
                </c:pt>
                <c:pt idx="529">
                  <c:v>41047</c:v>
                </c:pt>
                <c:pt idx="530">
                  <c:v>41050</c:v>
                </c:pt>
                <c:pt idx="531">
                  <c:v>41051</c:v>
                </c:pt>
                <c:pt idx="532">
                  <c:v>41052</c:v>
                </c:pt>
                <c:pt idx="533">
                  <c:v>41053</c:v>
                </c:pt>
                <c:pt idx="534">
                  <c:v>41054</c:v>
                </c:pt>
                <c:pt idx="535">
                  <c:v>41057</c:v>
                </c:pt>
                <c:pt idx="536">
                  <c:v>41058</c:v>
                </c:pt>
                <c:pt idx="537">
                  <c:v>41059</c:v>
                </c:pt>
                <c:pt idx="538">
                  <c:v>41060</c:v>
                </c:pt>
                <c:pt idx="539">
                  <c:v>41061</c:v>
                </c:pt>
                <c:pt idx="540">
                  <c:v>41064</c:v>
                </c:pt>
                <c:pt idx="541">
                  <c:v>41065</c:v>
                </c:pt>
                <c:pt idx="542">
                  <c:v>41066</c:v>
                </c:pt>
                <c:pt idx="543">
                  <c:v>41068</c:v>
                </c:pt>
                <c:pt idx="544">
                  <c:v>41071</c:v>
                </c:pt>
                <c:pt idx="545">
                  <c:v>41072</c:v>
                </c:pt>
                <c:pt idx="546">
                  <c:v>41073</c:v>
                </c:pt>
                <c:pt idx="547">
                  <c:v>41074</c:v>
                </c:pt>
                <c:pt idx="548">
                  <c:v>41075</c:v>
                </c:pt>
                <c:pt idx="549">
                  <c:v>41078</c:v>
                </c:pt>
                <c:pt idx="550">
                  <c:v>41079</c:v>
                </c:pt>
                <c:pt idx="551">
                  <c:v>41080</c:v>
                </c:pt>
                <c:pt idx="552">
                  <c:v>41081</c:v>
                </c:pt>
                <c:pt idx="553">
                  <c:v>41082</c:v>
                </c:pt>
                <c:pt idx="554">
                  <c:v>41085</c:v>
                </c:pt>
                <c:pt idx="555">
                  <c:v>41086</c:v>
                </c:pt>
                <c:pt idx="556">
                  <c:v>41087</c:v>
                </c:pt>
                <c:pt idx="557">
                  <c:v>41088</c:v>
                </c:pt>
                <c:pt idx="558">
                  <c:v>41089</c:v>
                </c:pt>
                <c:pt idx="559">
                  <c:v>41092</c:v>
                </c:pt>
                <c:pt idx="560">
                  <c:v>41093</c:v>
                </c:pt>
                <c:pt idx="561">
                  <c:v>41094</c:v>
                </c:pt>
                <c:pt idx="562">
                  <c:v>41095</c:v>
                </c:pt>
                <c:pt idx="563">
                  <c:v>41096</c:v>
                </c:pt>
                <c:pt idx="564">
                  <c:v>41099</c:v>
                </c:pt>
                <c:pt idx="565">
                  <c:v>41100</c:v>
                </c:pt>
                <c:pt idx="566">
                  <c:v>41101</c:v>
                </c:pt>
                <c:pt idx="567">
                  <c:v>41102</c:v>
                </c:pt>
                <c:pt idx="568">
                  <c:v>41103</c:v>
                </c:pt>
                <c:pt idx="569">
                  <c:v>41106</c:v>
                </c:pt>
                <c:pt idx="570">
                  <c:v>41107</c:v>
                </c:pt>
                <c:pt idx="571">
                  <c:v>41108</c:v>
                </c:pt>
                <c:pt idx="572">
                  <c:v>41109</c:v>
                </c:pt>
                <c:pt idx="573">
                  <c:v>41110</c:v>
                </c:pt>
                <c:pt idx="574">
                  <c:v>41113</c:v>
                </c:pt>
                <c:pt idx="575">
                  <c:v>41114</c:v>
                </c:pt>
                <c:pt idx="576">
                  <c:v>41115</c:v>
                </c:pt>
                <c:pt idx="577">
                  <c:v>41116</c:v>
                </c:pt>
                <c:pt idx="578">
                  <c:v>41117</c:v>
                </c:pt>
                <c:pt idx="579">
                  <c:v>41120</c:v>
                </c:pt>
                <c:pt idx="580">
                  <c:v>41121</c:v>
                </c:pt>
                <c:pt idx="581">
                  <c:v>41122</c:v>
                </c:pt>
                <c:pt idx="582">
                  <c:v>41123</c:v>
                </c:pt>
                <c:pt idx="583">
                  <c:v>41124</c:v>
                </c:pt>
                <c:pt idx="584">
                  <c:v>41127</c:v>
                </c:pt>
                <c:pt idx="585">
                  <c:v>41128</c:v>
                </c:pt>
                <c:pt idx="586">
                  <c:v>41129</c:v>
                </c:pt>
                <c:pt idx="587">
                  <c:v>41130</c:v>
                </c:pt>
                <c:pt idx="588">
                  <c:v>41131</c:v>
                </c:pt>
                <c:pt idx="589">
                  <c:v>41134</c:v>
                </c:pt>
                <c:pt idx="590">
                  <c:v>41135</c:v>
                </c:pt>
                <c:pt idx="591">
                  <c:v>41136</c:v>
                </c:pt>
                <c:pt idx="592">
                  <c:v>41137</c:v>
                </c:pt>
                <c:pt idx="593">
                  <c:v>41138</c:v>
                </c:pt>
                <c:pt idx="594">
                  <c:v>41141</c:v>
                </c:pt>
                <c:pt idx="595">
                  <c:v>41142</c:v>
                </c:pt>
                <c:pt idx="596">
                  <c:v>41143</c:v>
                </c:pt>
                <c:pt idx="597">
                  <c:v>41144</c:v>
                </c:pt>
                <c:pt idx="598">
                  <c:v>41145</c:v>
                </c:pt>
                <c:pt idx="599">
                  <c:v>41148</c:v>
                </c:pt>
                <c:pt idx="600">
                  <c:v>41149</c:v>
                </c:pt>
                <c:pt idx="601">
                  <c:v>41150</c:v>
                </c:pt>
                <c:pt idx="602">
                  <c:v>41151</c:v>
                </c:pt>
                <c:pt idx="603">
                  <c:v>41152</c:v>
                </c:pt>
                <c:pt idx="604">
                  <c:v>41155</c:v>
                </c:pt>
                <c:pt idx="605">
                  <c:v>41156</c:v>
                </c:pt>
                <c:pt idx="606">
                  <c:v>41157</c:v>
                </c:pt>
                <c:pt idx="607">
                  <c:v>41158</c:v>
                </c:pt>
                <c:pt idx="608">
                  <c:v>41162</c:v>
                </c:pt>
                <c:pt idx="609">
                  <c:v>41163</c:v>
                </c:pt>
                <c:pt idx="610">
                  <c:v>41164</c:v>
                </c:pt>
                <c:pt idx="611">
                  <c:v>41165</c:v>
                </c:pt>
                <c:pt idx="612">
                  <c:v>41166</c:v>
                </c:pt>
                <c:pt idx="613">
                  <c:v>41169</c:v>
                </c:pt>
                <c:pt idx="614">
                  <c:v>41170</c:v>
                </c:pt>
                <c:pt idx="615">
                  <c:v>41171</c:v>
                </c:pt>
                <c:pt idx="616">
                  <c:v>41172</c:v>
                </c:pt>
                <c:pt idx="617">
                  <c:v>41173</c:v>
                </c:pt>
                <c:pt idx="618">
                  <c:v>41176</c:v>
                </c:pt>
                <c:pt idx="619">
                  <c:v>41177</c:v>
                </c:pt>
                <c:pt idx="620">
                  <c:v>41178</c:v>
                </c:pt>
                <c:pt idx="621">
                  <c:v>41179</c:v>
                </c:pt>
                <c:pt idx="622">
                  <c:v>41180</c:v>
                </c:pt>
                <c:pt idx="623">
                  <c:v>41183</c:v>
                </c:pt>
                <c:pt idx="624">
                  <c:v>41184</c:v>
                </c:pt>
                <c:pt idx="625">
                  <c:v>41185</c:v>
                </c:pt>
                <c:pt idx="626">
                  <c:v>41186</c:v>
                </c:pt>
                <c:pt idx="627">
                  <c:v>41187</c:v>
                </c:pt>
                <c:pt idx="628">
                  <c:v>41190</c:v>
                </c:pt>
                <c:pt idx="629">
                  <c:v>41191</c:v>
                </c:pt>
                <c:pt idx="630">
                  <c:v>41192</c:v>
                </c:pt>
                <c:pt idx="631">
                  <c:v>41193</c:v>
                </c:pt>
                <c:pt idx="632">
                  <c:v>41197</c:v>
                </c:pt>
                <c:pt idx="633">
                  <c:v>41198</c:v>
                </c:pt>
                <c:pt idx="634">
                  <c:v>41199</c:v>
                </c:pt>
                <c:pt idx="635">
                  <c:v>41200</c:v>
                </c:pt>
                <c:pt idx="636">
                  <c:v>41201</c:v>
                </c:pt>
                <c:pt idx="637">
                  <c:v>41204</c:v>
                </c:pt>
                <c:pt idx="638">
                  <c:v>41205</c:v>
                </c:pt>
                <c:pt idx="639">
                  <c:v>41206</c:v>
                </c:pt>
                <c:pt idx="640">
                  <c:v>41207</c:v>
                </c:pt>
                <c:pt idx="641">
                  <c:v>41208</c:v>
                </c:pt>
                <c:pt idx="642">
                  <c:v>41211</c:v>
                </c:pt>
                <c:pt idx="643">
                  <c:v>41212</c:v>
                </c:pt>
                <c:pt idx="644">
                  <c:v>41213</c:v>
                </c:pt>
                <c:pt idx="645">
                  <c:v>41214</c:v>
                </c:pt>
                <c:pt idx="646">
                  <c:v>41218</c:v>
                </c:pt>
                <c:pt idx="647">
                  <c:v>41219</c:v>
                </c:pt>
                <c:pt idx="648">
                  <c:v>41220</c:v>
                </c:pt>
                <c:pt idx="649">
                  <c:v>41221</c:v>
                </c:pt>
                <c:pt idx="650">
                  <c:v>41222</c:v>
                </c:pt>
                <c:pt idx="651">
                  <c:v>41225</c:v>
                </c:pt>
                <c:pt idx="652">
                  <c:v>41226</c:v>
                </c:pt>
                <c:pt idx="653">
                  <c:v>41227</c:v>
                </c:pt>
                <c:pt idx="654">
                  <c:v>41229</c:v>
                </c:pt>
                <c:pt idx="655">
                  <c:v>41232</c:v>
                </c:pt>
                <c:pt idx="656">
                  <c:v>41233</c:v>
                </c:pt>
                <c:pt idx="657">
                  <c:v>41234</c:v>
                </c:pt>
                <c:pt idx="658">
                  <c:v>41235</c:v>
                </c:pt>
                <c:pt idx="659">
                  <c:v>41236</c:v>
                </c:pt>
                <c:pt idx="660">
                  <c:v>41239</c:v>
                </c:pt>
                <c:pt idx="661">
                  <c:v>41240</c:v>
                </c:pt>
                <c:pt idx="662">
                  <c:v>41241</c:v>
                </c:pt>
                <c:pt idx="663">
                  <c:v>41242</c:v>
                </c:pt>
                <c:pt idx="664">
                  <c:v>41243</c:v>
                </c:pt>
                <c:pt idx="665">
                  <c:v>41246</c:v>
                </c:pt>
                <c:pt idx="666">
                  <c:v>41247</c:v>
                </c:pt>
                <c:pt idx="667">
                  <c:v>41248</c:v>
                </c:pt>
                <c:pt idx="668">
                  <c:v>41249</c:v>
                </c:pt>
                <c:pt idx="669">
                  <c:v>41250</c:v>
                </c:pt>
                <c:pt idx="670">
                  <c:v>41253</c:v>
                </c:pt>
                <c:pt idx="671">
                  <c:v>41254</c:v>
                </c:pt>
                <c:pt idx="672">
                  <c:v>41255</c:v>
                </c:pt>
                <c:pt idx="673">
                  <c:v>41256</c:v>
                </c:pt>
                <c:pt idx="674">
                  <c:v>41257</c:v>
                </c:pt>
                <c:pt idx="675">
                  <c:v>41260</c:v>
                </c:pt>
                <c:pt idx="676">
                  <c:v>41261</c:v>
                </c:pt>
                <c:pt idx="677">
                  <c:v>41262</c:v>
                </c:pt>
                <c:pt idx="678">
                  <c:v>41263</c:v>
                </c:pt>
                <c:pt idx="679">
                  <c:v>41264</c:v>
                </c:pt>
                <c:pt idx="680">
                  <c:v>41269</c:v>
                </c:pt>
                <c:pt idx="681">
                  <c:v>41270</c:v>
                </c:pt>
                <c:pt idx="682">
                  <c:v>41271</c:v>
                </c:pt>
                <c:pt idx="683">
                  <c:v>41276</c:v>
                </c:pt>
                <c:pt idx="684">
                  <c:v>41277</c:v>
                </c:pt>
                <c:pt idx="685">
                  <c:v>41278</c:v>
                </c:pt>
                <c:pt idx="686">
                  <c:v>41281</c:v>
                </c:pt>
                <c:pt idx="687">
                  <c:v>41282</c:v>
                </c:pt>
                <c:pt idx="688">
                  <c:v>41283</c:v>
                </c:pt>
                <c:pt idx="689">
                  <c:v>41284</c:v>
                </c:pt>
                <c:pt idx="690">
                  <c:v>41285</c:v>
                </c:pt>
                <c:pt idx="691">
                  <c:v>41288</c:v>
                </c:pt>
                <c:pt idx="692">
                  <c:v>41289</c:v>
                </c:pt>
                <c:pt idx="693">
                  <c:v>41290</c:v>
                </c:pt>
                <c:pt idx="694">
                  <c:v>41291</c:v>
                </c:pt>
                <c:pt idx="695">
                  <c:v>41292</c:v>
                </c:pt>
                <c:pt idx="696">
                  <c:v>41295</c:v>
                </c:pt>
                <c:pt idx="697">
                  <c:v>41296</c:v>
                </c:pt>
                <c:pt idx="698">
                  <c:v>41297</c:v>
                </c:pt>
                <c:pt idx="699">
                  <c:v>41298</c:v>
                </c:pt>
                <c:pt idx="700">
                  <c:v>41302</c:v>
                </c:pt>
                <c:pt idx="701">
                  <c:v>41303</c:v>
                </c:pt>
                <c:pt idx="702">
                  <c:v>41304</c:v>
                </c:pt>
                <c:pt idx="703">
                  <c:v>41305</c:v>
                </c:pt>
                <c:pt idx="704">
                  <c:v>41306</c:v>
                </c:pt>
                <c:pt idx="705">
                  <c:v>41309</c:v>
                </c:pt>
                <c:pt idx="706">
                  <c:v>41310</c:v>
                </c:pt>
                <c:pt idx="707">
                  <c:v>41311</c:v>
                </c:pt>
                <c:pt idx="708">
                  <c:v>41312</c:v>
                </c:pt>
                <c:pt idx="709">
                  <c:v>41313</c:v>
                </c:pt>
                <c:pt idx="710">
                  <c:v>41318</c:v>
                </c:pt>
                <c:pt idx="711">
                  <c:v>41319</c:v>
                </c:pt>
                <c:pt idx="712">
                  <c:v>41320</c:v>
                </c:pt>
                <c:pt idx="713">
                  <c:v>41323</c:v>
                </c:pt>
                <c:pt idx="714">
                  <c:v>41324</c:v>
                </c:pt>
                <c:pt idx="715">
                  <c:v>41325</c:v>
                </c:pt>
                <c:pt idx="716">
                  <c:v>41326</c:v>
                </c:pt>
                <c:pt idx="717">
                  <c:v>41327</c:v>
                </c:pt>
                <c:pt idx="718">
                  <c:v>41330</c:v>
                </c:pt>
                <c:pt idx="719">
                  <c:v>41331</c:v>
                </c:pt>
                <c:pt idx="720">
                  <c:v>41332</c:v>
                </c:pt>
                <c:pt idx="721">
                  <c:v>41333</c:v>
                </c:pt>
                <c:pt idx="722">
                  <c:v>41334</c:v>
                </c:pt>
                <c:pt idx="723">
                  <c:v>41337</c:v>
                </c:pt>
                <c:pt idx="724">
                  <c:v>41338</c:v>
                </c:pt>
                <c:pt idx="725">
                  <c:v>41339</c:v>
                </c:pt>
                <c:pt idx="726">
                  <c:v>41340</c:v>
                </c:pt>
                <c:pt idx="727">
                  <c:v>41341</c:v>
                </c:pt>
                <c:pt idx="728">
                  <c:v>41344</c:v>
                </c:pt>
                <c:pt idx="729">
                  <c:v>41345</c:v>
                </c:pt>
                <c:pt idx="730">
                  <c:v>41346</c:v>
                </c:pt>
                <c:pt idx="731">
                  <c:v>41347</c:v>
                </c:pt>
                <c:pt idx="732">
                  <c:v>41348</c:v>
                </c:pt>
                <c:pt idx="733">
                  <c:v>41351</c:v>
                </c:pt>
                <c:pt idx="734">
                  <c:v>41352</c:v>
                </c:pt>
                <c:pt idx="735">
                  <c:v>41353</c:v>
                </c:pt>
                <c:pt idx="736">
                  <c:v>41354</c:v>
                </c:pt>
                <c:pt idx="737">
                  <c:v>41355</c:v>
                </c:pt>
                <c:pt idx="738">
                  <c:v>41358</c:v>
                </c:pt>
                <c:pt idx="739">
                  <c:v>41359</c:v>
                </c:pt>
                <c:pt idx="740">
                  <c:v>41360</c:v>
                </c:pt>
                <c:pt idx="741">
                  <c:v>41361</c:v>
                </c:pt>
                <c:pt idx="742">
                  <c:v>41362</c:v>
                </c:pt>
                <c:pt idx="743">
                  <c:v>41363</c:v>
                </c:pt>
                <c:pt idx="744">
                  <c:v>41364</c:v>
                </c:pt>
                <c:pt idx="745">
                  <c:v>41365</c:v>
                </c:pt>
                <c:pt idx="746">
                  <c:v>41366</c:v>
                </c:pt>
                <c:pt idx="747">
                  <c:v>41367</c:v>
                </c:pt>
                <c:pt idx="748">
                  <c:v>41368</c:v>
                </c:pt>
                <c:pt idx="749">
                  <c:v>41369</c:v>
                </c:pt>
                <c:pt idx="750">
                  <c:v>41370</c:v>
                </c:pt>
                <c:pt idx="751">
                  <c:v>41371</c:v>
                </c:pt>
                <c:pt idx="752">
                  <c:v>41372</c:v>
                </c:pt>
                <c:pt idx="753">
                  <c:v>41373</c:v>
                </c:pt>
                <c:pt idx="754">
                  <c:v>41374</c:v>
                </c:pt>
                <c:pt idx="755">
                  <c:v>41375</c:v>
                </c:pt>
                <c:pt idx="756">
                  <c:v>41376</c:v>
                </c:pt>
                <c:pt idx="757">
                  <c:v>41377</c:v>
                </c:pt>
                <c:pt idx="758">
                  <c:v>41378</c:v>
                </c:pt>
                <c:pt idx="759">
                  <c:v>41379</c:v>
                </c:pt>
                <c:pt idx="760">
                  <c:v>41380</c:v>
                </c:pt>
                <c:pt idx="761">
                  <c:v>41381</c:v>
                </c:pt>
                <c:pt idx="762">
                  <c:v>41382</c:v>
                </c:pt>
                <c:pt idx="763">
                  <c:v>41383</c:v>
                </c:pt>
                <c:pt idx="764">
                  <c:v>41384</c:v>
                </c:pt>
                <c:pt idx="765">
                  <c:v>41385</c:v>
                </c:pt>
                <c:pt idx="766">
                  <c:v>41386</c:v>
                </c:pt>
                <c:pt idx="767">
                  <c:v>41387</c:v>
                </c:pt>
                <c:pt idx="768">
                  <c:v>41388</c:v>
                </c:pt>
                <c:pt idx="769">
                  <c:v>41389</c:v>
                </c:pt>
                <c:pt idx="770">
                  <c:v>41390</c:v>
                </c:pt>
                <c:pt idx="771">
                  <c:v>41391</c:v>
                </c:pt>
                <c:pt idx="772">
                  <c:v>41392</c:v>
                </c:pt>
                <c:pt idx="773">
                  <c:v>41393</c:v>
                </c:pt>
                <c:pt idx="774">
                  <c:v>41394</c:v>
                </c:pt>
                <c:pt idx="775">
                  <c:v>41395</c:v>
                </c:pt>
                <c:pt idx="776">
                  <c:v>41396</c:v>
                </c:pt>
                <c:pt idx="777">
                  <c:v>41397</c:v>
                </c:pt>
                <c:pt idx="778">
                  <c:v>41398</c:v>
                </c:pt>
                <c:pt idx="779">
                  <c:v>41399</c:v>
                </c:pt>
                <c:pt idx="780">
                  <c:v>41400</c:v>
                </c:pt>
                <c:pt idx="781">
                  <c:v>41401</c:v>
                </c:pt>
                <c:pt idx="782">
                  <c:v>41402</c:v>
                </c:pt>
                <c:pt idx="783">
                  <c:v>41403</c:v>
                </c:pt>
                <c:pt idx="784">
                  <c:v>41404</c:v>
                </c:pt>
                <c:pt idx="785">
                  <c:v>41405</c:v>
                </c:pt>
                <c:pt idx="786">
                  <c:v>41406</c:v>
                </c:pt>
                <c:pt idx="787">
                  <c:v>41407</c:v>
                </c:pt>
                <c:pt idx="788">
                  <c:v>41408</c:v>
                </c:pt>
                <c:pt idx="789">
                  <c:v>41409</c:v>
                </c:pt>
                <c:pt idx="790">
                  <c:v>41410</c:v>
                </c:pt>
                <c:pt idx="791">
                  <c:v>41411</c:v>
                </c:pt>
                <c:pt idx="792">
                  <c:v>41412</c:v>
                </c:pt>
                <c:pt idx="793">
                  <c:v>41413</c:v>
                </c:pt>
                <c:pt idx="794">
                  <c:v>41414</c:v>
                </c:pt>
                <c:pt idx="795">
                  <c:v>41415</c:v>
                </c:pt>
                <c:pt idx="796">
                  <c:v>41416</c:v>
                </c:pt>
                <c:pt idx="797">
                  <c:v>41417</c:v>
                </c:pt>
                <c:pt idx="798">
                  <c:v>41418</c:v>
                </c:pt>
                <c:pt idx="799">
                  <c:v>41419</c:v>
                </c:pt>
                <c:pt idx="800">
                  <c:v>41420</c:v>
                </c:pt>
                <c:pt idx="801">
                  <c:v>41421</c:v>
                </c:pt>
                <c:pt idx="802">
                  <c:v>41422</c:v>
                </c:pt>
                <c:pt idx="803">
                  <c:v>41423</c:v>
                </c:pt>
                <c:pt idx="804">
                  <c:v>41424</c:v>
                </c:pt>
                <c:pt idx="805">
                  <c:v>41425</c:v>
                </c:pt>
                <c:pt idx="806">
                  <c:v>41426</c:v>
                </c:pt>
                <c:pt idx="807">
                  <c:v>41427</c:v>
                </c:pt>
                <c:pt idx="808">
                  <c:v>41428</c:v>
                </c:pt>
                <c:pt idx="809">
                  <c:v>41429</c:v>
                </c:pt>
                <c:pt idx="810">
                  <c:v>41430</c:v>
                </c:pt>
                <c:pt idx="811">
                  <c:v>41431</c:v>
                </c:pt>
                <c:pt idx="812">
                  <c:v>41432</c:v>
                </c:pt>
                <c:pt idx="813">
                  <c:v>41433</c:v>
                </c:pt>
                <c:pt idx="814">
                  <c:v>41434</c:v>
                </c:pt>
                <c:pt idx="815">
                  <c:v>41435</c:v>
                </c:pt>
                <c:pt idx="816">
                  <c:v>41436</c:v>
                </c:pt>
                <c:pt idx="817">
                  <c:v>41437</c:v>
                </c:pt>
                <c:pt idx="818">
                  <c:v>41438</c:v>
                </c:pt>
                <c:pt idx="819">
                  <c:v>41439</c:v>
                </c:pt>
                <c:pt idx="820">
                  <c:v>41440</c:v>
                </c:pt>
                <c:pt idx="821">
                  <c:v>41441</c:v>
                </c:pt>
                <c:pt idx="822">
                  <c:v>41442</c:v>
                </c:pt>
                <c:pt idx="823">
                  <c:v>41443</c:v>
                </c:pt>
                <c:pt idx="824">
                  <c:v>41444</c:v>
                </c:pt>
                <c:pt idx="825">
                  <c:v>41445</c:v>
                </c:pt>
                <c:pt idx="826">
                  <c:v>41446</c:v>
                </c:pt>
                <c:pt idx="827">
                  <c:v>41447</c:v>
                </c:pt>
                <c:pt idx="828">
                  <c:v>41448</c:v>
                </c:pt>
                <c:pt idx="829">
                  <c:v>41449</c:v>
                </c:pt>
                <c:pt idx="830">
                  <c:v>41450</c:v>
                </c:pt>
                <c:pt idx="831">
                  <c:v>41451</c:v>
                </c:pt>
                <c:pt idx="832">
                  <c:v>41452</c:v>
                </c:pt>
                <c:pt idx="833">
                  <c:v>41453</c:v>
                </c:pt>
                <c:pt idx="834">
                  <c:v>41454</c:v>
                </c:pt>
                <c:pt idx="835">
                  <c:v>41455</c:v>
                </c:pt>
                <c:pt idx="836">
                  <c:v>41456</c:v>
                </c:pt>
                <c:pt idx="837">
                  <c:v>41457</c:v>
                </c:pt>
                <c:pt idx="838">
                  <c:v>41458</c:v>
                </c:pt>
                <c:pt idx="839">
                  <c:v>41459</c:v>
                </c:pt>
                <c:pt idx="840">
                  <c:v>41460</c:v>
                </c:pt>
                <c:pt idx="841">
                  <c:v>41461</c:v>
                </c:pt>
                <c:pt idx="842">
                  <c:v>41462</c:v>
                </c:pt>
                <c:pt idx="843">
                  <c:v>41463</c:v>
                </c:pt>
                <c:pt idx="844">
                  <c:v>41464</c:v>
                </c:pt>
                <c:pt idx="845">
                  <c:v>41465</c:v>
                </c:pt>
                <c:pt idx="846">
                  <c:v>41466</c:v>
                </c:pt>
                <c:pt idx="847">
                  <c:v>41467</c:v>
                </c:pt>
                <c:pt idx="848">
                  <c:v>41468</c:v>
                </c:pt>
                <c:pt idx="849">
                  <c:v>41469</c:v>
                </c:pt>
                <c:pt idx="850">
                  <c:v>41470</c:v>
                </c:pt>
                <c:pt idx="851">
                  <c:v>41471</c:v>
                </c:pt>
                <c:pt idx="852">
                  <c:v>41472</c:v>
                </c:pt>
                <c:pt idx="853">
                  <c:v>41473</c:v>
                </c:pt>
                <c:pt idx="854">
                  <c:v>41474</c:v>
                </c:pt>
                <c:pt idx="855">
                  <c:v>41475</c:v>
                </c:pt>
                <c:pt idx="856">
                  <c:v>41476</c:v>
                </c:pt>
                <c:pt idx="857">
                  <c:v>41477</c:v>
                </c:pt>
                <c:pt idx="858">
                  <c:v>41478</c:v>
                </c:pt>
                <c:pt idx="859">
                  <c:v>41479</c:v>
                </c:pt>
                <c:pt idx="860">
                  <c:v>41480</c:v>
                </c:pt>
                <c:pt idx="861">
                  <c:v>41481</c:v>
                </c:pt>
                <c:pt idx="862">
                  <c:v>41482</c:v>
                </c:pt>
                <c:pt idx="863">
                  <c:v>41483</c:v>
                </c:pt>
                <c:pt idx="864">
                  <c:v>41484</c:v>
                </c:pt>
                <c:pt idx="865">
                  <c:v>41485</c:v>
                </c:pt>
                <c:pt idx="866">
                  <c:v>41486</c:v>
                </c:pt>
                <c:pt idx="867">
                  <c:v>41487</c:v>
                </c:pt>
                <c:pt idx="868">
                  <c:v>41488</c:v>
                </c:pt>
                <c:pt idx="869">
                  <c:v>41489</c:v>
                </c:pt>
                <c:pt idx="870">
                  <c:v>41490</c:v>
                </c:pt>
                <c:pt idx="871">
                  <c:v>41491</c:v>
                </c:pt>
                <c:pt idx="872">
                  <c:v>41492</c:v>
                </c:pt>
                <c:pt idx="873">
                  <c:v>41493</c:v>
                </c:pt>
                <c:pt idx="874">
                  <c:v>41494</c:v>
                </c:pt>
                <c:pt idx="875">
                  <c:v>41495</c:v>
                </c:pt>
                <c:pt idx="876">
                  <c:v>41496</c:v>
                </c:pt>
                <c:pt idx="877">
                  <c:v>41497</c:v>
                </c:pt>
                <c:pt idx="878">
                  <c:v>41498</c:v>
                </c:pt>
                <c:pt idx="879">
                  <c:v>41499</c:v>
                </c:pt>
                <c:pt idx="880">
                  <c:v>41500</c:v>
                </c:pt>
                <c:pt idx="881">
                  <c:v>41501</c:v>
                </c:pt>
                <c:pt idx="882">
                  <c:v>41502</c:v>
                </c:pt>
                <c:pt idx="883">
                  <c:v>41503</c:v>
                </c:pt>
                <c:pt idx="884">
                  <c:v>41504</c:v>
                </c:pt>
                <c:pt idx="885">
                  <c:v>41505</c:v>
                </c:pt>
                <c:pt idx="886">
                  <c:v>41506</c:v>
                </c:pt>
                <c:pt idx="887">
                  <c:v>41507</c:v>
                </c:pt>
                <c:pt idx="888">
                  <c:v>41508</c:v>
                </c:pt>
                <c:pt idx="889">
                  <c:v>41509</c:v>
                </c:pt>
                <c:pt idx="890">
                  <c:v>41510</c:v>
                </c:pt>
                <c:pt idx="891">
                  <c:v>41511</c:v>
                </c:pt>
                <c:pt idx="892">
                  <c:v>41512</c:v>
                </c:pt>
                <c:pt idx="893">
                  <c:v>41513</c:v>
                </c:pt>
                <c:pt idx="894">
                  <c:v>41514</c:v>
                </c:pt>
                <c:pt idx="895">
                  <c:v>41515</c:v>
                </c:pt>
                <c:pt idx="896">
                  <c:v>41516</c:v>
                </c:pt>
                <c:pt idx="897">
                  <c:v>41517</c:v>
                </c:pt>
                <c:pt idx="898">
                  <c:v>41518</c:v>
                </c:pt>
                <c:pt idx="899">
                  <c:v>41519</c:v>
                </c:pt>
                <c:pt idx="900">
                  <c:v>41520</c:v>
                </c:pt>
                <c:pt idx="901">
                  <c:v>41521</c:v>
                </c:pt>
                <c:pt idx="902">
                  <c:v>41522</c:v>
                </c:pt>
                <c:pt idx="903">
                  <c:v>41523</c:v>
                </c:pt>
                <c:pt idx="904">
                  <c:v>41524</c:v>
                </c:pt>
                <c:pt idx="905">
                  <c:v>41525</c:v>
                </c:pt>
                <c:pt idx="906">
                  <c:v>41526</c:v>
                </c:pt>
                <c:pt idx="907">
                  <c:v>41527</c:v>
                </c:pt>
                <c:pt idx="908">
                  <c:v>41528</c:v>
                </c:pt>
                <c:pt idx="909">
                  <c:v>41529</c:v>
                </c:pt>
                <c:pt idx="910">
                  <c:v>41530</c:v>
                </c:pt>
                <c:pt idx="911">
                  <c:v>41531</c:v>
                </c:pt>
                <c:pt idx="912">
                  <c:v>41532</c:v>
                </c:pt>
                <c:pt idx="913">
                  <c:v>41533</c:v>
                </c:pt>
                <c:pt idx="914">
                  <c:v>41534</c:v>
                </c:pt>
                <c:pt idx="915">
                  <c:v>41535</c:v>
                </c:pt>
                <c:pt idx="916">
                  <c:v>41536</c:v>
                </c:pt>
                <c:pt idx="917">
                  <c:v>41537</c:v>
                </c:pt>
                <c:pt idx="918">
                  <c:v>41538</c:v>
                </c:pt>
                <c:pt idx="919">
                  <c:v>41539</c:v>
                </c:pt>
                <c:pt idx="920">
                  <c:v>41540</c:v>
                </c:pt>
                <c:pt idx="921">
                  <c:v>41541</c:v>
                </c:pt>
                <c:pt idx="922">
                  <c:v>41542</c:v>
                </c:pt>
                <c:pt idx="923">
                  <c:v>41543</c:v>
                </c:pt>
                <c:pt idx="924">
                  <c:v>41544</c:v>
                </c:pt>
                <c:pt idx="925">
                  <c:v>41545</c:v>
                </c:pt>
                <c:pt idx="926">
                  <c:v>41546</c:v>
                </c:pt>
                <c:pt idx="927">
                  <c:v>41547</c:v>
                </c:pt>
                <c:pt idx="928">
                  <c:v>41548</c:v>
                </c:pt>
                <c:pt idx="929">
                  <c:v>41549</c:v>
                </c:pt>
                <c:pt idx="930">
                  <c:v>41550</c:v>
                </c:pt>
                <c:pt idx="931">
                  <c:v>41551</c:v>
                </c:pt>
                <c:pt idx="932">
                  <c:v>41552</c:v>
                </c:pt>
                <c:pt idx="933">
                  <c:v>41553</c:v>
                </c:pt>
                <c:pt idx="934">
                  <c:v>41554</c:v>
                </c:pt>
                <c:pt idx="935">
                  <c:v>41555</c:v>
                </c:pt>
                <c:pt idx="936">
                  <c:v>41556</c:v>
                </c:pt>
                <c:pt idx="937">
                  <c:v>41557</c:v>
                </c:pt>
                <c:pt idx="938">
                  <c:v>41558</c:v>
                </c:pt>
                <c:pt idx="939">
                  <c:v>41559</c:v>
                </c:pt>
                <c:pt idx="940">
                  <c:v>41560</c:v>
                </c:pt>
                <c:pt idx="941">
                  <c:v>41561</c:v>
                </c:pt>
                <c:pt idx="942">
                  <c:v>41562</c:v>
                </c:pt>
                <c:pt idx="943">
                  <c:v>41563</c:v>
                </c:pt>
                <c:pt idx="944">
                  <c:v>41564</c:v>
                </c:pt>
                <c:pt idx="945">
                  <c:v>41565</c:v>
                </c:pt>
                <c:pt idx="946">
                  <c:v>41566</c:v>
                </c:pt>
                <c:pt idx="947">
                  <c:v>41567</c:v>
                </c:pt>
                <c:pt idx="948">
                  <c:v>41568</c:v>
                </c:pt>
                <c:pt idx="949">
                  <c:v>41569</c:v>
                </c:pt>
                <c:pt idx="950">
                  <c:v>41570</c:v>
                </c:pt>
                <c:pt idx="951">
                  <c:v>41571</c:v>
                </c:pt>
                <c:pt idx="952">
                  <c:v>41572</c:v>
                </c:pt>
                <c:pt idx="953">
                  <c:v>41573</c:v>
                </c:pt>
                <c:pt idx="954">
                  <c:v>41574</c:v>
                </c:pt>
                <c:pt idx="955">
                  <c:v>41575</c:v>
                </c:pt>
                <c:pt idx="956">
                  <c:v>41576</c:v>
                </c:pt>
                <c:pt idx="957">
                  <c:v>41577</c:v>
                </c:pt>
                <c:pt idx="958">
                  <c:v>41578</c:v>
                </c:pt>
                <c:pt idx="959">
                  <c:v>41579</c:v>
                </c:pt>
                <c:pt idx="960">
                  <c:v>41580</c:v>
                </c:pt>
                <c:pt idx="961">
                  <c:v>41581</c:v>
                </c:pt>
                <c:pt idx="962">
                  <c:v>41582</c:v>
                </c:pt>
                <c:pt idx="963">
                  <c:v>41583</c:v>
                </c:pt>
                <c:pt idx="964">
                  <c:v>41584</c:v>
                </c:pt>
                <c:pt idx="965">
                  <c:v>41585</c:v>
                </c:pt>
                <c:pt idx="966">
                  <c:v>41586</c:v>
                </c:pt>
                <c:pt idx="967">
                  <c:v>41587</c:v>
                </c:pt>
                <c:pt idx="968">
                  <c:v>41588</c:v>
                </c:pt>
                <c:pt idx="969">
                  <c:v>41589</c:v>
                </c:pt>
                <c:pt idx="970">
                  <c:v>41590</c:v>
                </c:pt>
                <c:pt idx="971">
                  <c:v>41591</c:v>
                </c:pt>
                <c:pt idx="972">
                  <c:v>41592</c:v>
                </c:pt>
                <c:pt idx="973">
                  <c:v>41593</c:v>
                </c:pt>
                <c:pt idx="974">
                  <c:v>41594</c:v>
                </c:pt>
                <c:pt idx="975">
                  <c:v>41595</c:v>
                </c:pt>
                <c:pt idx="976">
                  <c:v>41596</c:v>
                </c:pt>
                <c:pt idx="977">
                  <c:v>41597</c:v>
                </c:pt>
                <c:pt idx="978">
                  <c:v>41598</c:v>
                </c:pt>
                <c:pt idx="979">
                  <c:v>41599</c:v>
                </c:pt>
                <c:pt idx="980">
                  <c:v>41600</c:v>
                </c:pt>
                <c:pt idx="981">
                  <c:v>41601</c:v>
                </c:pt>
                <c:pt idx="982">
                  <c:v>41602</c:v>
                </c:pt>
                <c:pt idx="983">
                  <c:v>41603</c:v>
                </c:pt>
                <c:pt idx="984">
                  <c:v>41604</c:v>
                </c:pt>
                <c:pt idx="985">
                  <c:v>41605</c:v>
                </c:pt>
                <c:pt idx="986">
                  <c:v>41606</c:v>
                </c:pt>
                <c:pt idx="987">
                  <c:v>41607</c:v>
                </c:pt>
                <c:pt idx="988">
                  <c:v>41608</c:v>
                </c:pt>
                <c:pt idx="989">
                  <c:v>41609</c:v>
                </c:pt>
                <c:pt idx="990">
                  <c:v>41610</c:v>
                </c:pt>
                <c:pt idx="991">
                  <c:v>41611</c:v>
                </c:pt>
                <c:pt idx="992">
                  <c:v>41612</c:v>
                </c:pt>
                <c:pt idx="993">
                  <c:v>41613</c:v>
                </c:pt>
                <c:pt idx="994">
                  <c:v>41614</c:v>
                </c:pt>
                <c:pt idx="995">
                  <c:v>41615</c:v>
                </c:pt>
                <c:pt idx="996">
                  <c:v>41616</c:v>
                </c:pt>
                <c:pt idx="997">
                  <c:v>41617</c:v>
                </c:pt>
                <c:pt idx="998">
                  <c:v>41618</c:v>
                </c:pt>
                <c:pt idx="999">
                  <c:v>41619</c:v>
                </c:pt>
                <c:pt idx="1000">
                  <c:v>41620</c:v>
                </c:pt>
                <c:pt idx="1001">
                  <c:v>41621</c:v>
                </c:pt>
                <c:pt idx="1002">
                  <c:v>41622</c:v>
                </c:pt>
                <c:pt idx="1003">
                  <c:v>41623</c:v>
                </c:pt>
                <c:pt idx="1004">
                  <c:v>41624</c:v>
                </c:pt>
                <c:pt idx="1005">
                  <c:v>41625</c:v>
                </c:pt>
                <c:pt idx="1006">
                  <c:v>41626</c:v>
                </c:pt>
                <c:pt idx="1007">
                  <c:v>41627</c:v>
                </c:pt>
                <c:pt idx="1008">
                  <c:v>41628</c:v>
                </c:pt>
                <c:pt idx="1009">
                  <c:v>41629</c:v>
                </c:pt>
                <c:pt idx="1010">
                  <c:v>41630</c:v>
                </c:pt>
                <c:pt idx="1011">
                  <c:v>41631</c:v>
                </c:pt>
                <c:pt idx="1012">
                  <c:v>41632</c:v>
                </c:pt>
                <c:pt idx="1013">
                  <c:v>41633</c:v>
                </c:pt>
                <c:pt idx="1014">
                  <c:v>41634</c:v>
                </c:pt>
                <c:pt idx="1015">
                  <c:v>41635</c:v>
                </c:pt>
                <c:pt idx="1016">
                  <c:v>41636</c:v>
                </c:pt>
                <c:pt idx="1017">
                  <c:v>41637</c:v>
                </c:pt>
                <c:pt idx="1018">
                  <c:v>41638</c:v>
                </c:pt>
                <c:pt idx="1019">
                  <c:v>41639</c:v>
                </c:pt>
                <c:pt idx="1020">
                  <c:v>41640</c:v>
                </c:pt>
                <c:pt idx="1021">
                  <c:v>41641</c:v>
                </c:pt>
                <c:pt idx="1022">
                  <c:v>41642</c:v>
                </c:pt>
                <c:pt idx="1023">
                  <c:v>41643</c:v>
                </c:pt>
                <c:pt idx="1024">
                  <c:v>41644</c:v>
                </c:pt>
                <c:pt idx="1025">
                  <c:v>41645</c:v>
                </c:pt>
                <c:pt idx="1026">
                  <c:v>41646</c:v>
                </c:pt>
                <c:pt idx="1027">
                  <c:v>41647</c:v>
                </c:pt>
                <c:pt idx="1028">
                  <c:v>41648</c:v>
                </c:pt>
                <c:pt idx="1029">
                  <c:v>41649</c:v>
                </c:pt>
                <c:pt idx="1030">
                  <c:v>41650</c:v>
                </c:pt>
                <c:pt idx="1031">
                  <c:v>41651</c:v>
                </c:pt>
                <c:pt idx="1032">
                  <c:v>41652</c:v>
                </c:pt>
                <c:pt idx="1033">
                  <c:v>41653</c:v>
                </c:pt>
                <c:pt idx="1034">
                  <c:v>41654</c:v>
                </c:pt>
                <c:pt idx="1035">
                  <c:v>41655</c:v>
                </c:pt>
                <c:pt idx="1036">
                  <c:v>41656</c:v>
                </c:pt>
                <c:pt idx="1037">
                  <c:v>41657</c:v>
                </c:pt>
                <c:pt idx="1038">
                  <c:v>41658</c:v>
                </c:pt>
                <c:pt idx="1039">
                  <c:v>41659</c:v>
                </c:pt>
                <c:pt idx="1040">
                  <c:v>41660</c:v>
                </c:pt>
                <c:pt idx="1041">
                  <c:v>41661</c:v>
                </c:pt>
                <c:pt idx="1042">
                  <c:v>41662</c:v>
                </c:pt>
                <c:pt idx="1043">
                  <c:v>41663</c:v>
                </c:pt>
                <c:pt idx="1044">
                  <c:v>41664</c:v>
                </c:pt>
                <c:pt idx="1045">
                  <c:v>41665</c:v>
                </c:pt>
                <c:pt idx="1046">
                  <c:v>41666</c:v>
                </c:pt>
                <c:pt idx="1047">
                  <c:v>41667</c:v>
                </c:pt>
                <c:pt idx="1048">
                  <c:v>41668</c:v>
                </c:pt>
                <c:pt idx="1049">
                  <c:v>41669</c:v>
                </c:pt>
                <c:pt idx="1050">
                  <c:v>41670</c:v>
                </c:pt>
                <c:pt idx="1051">
                  <c:v>41671</c:v>
                </c:pt>
                <c:pt idx="1052">
                  <c:v>41672</c:v>
                </c:pt>
                <c:pt idx="1053">
                  <c:v>41673</c:v>
                </c:pt>
                <c:pt idx="1054">
                  <c:v>41674</c:v>
                </c:pt>
                <c:pt idx="1055">
                  <c:v>41675</c:v>
                </c:pt>
                <c:pt idx="1056">
                  <c:v>41676</c:v>
                </c:pt>
                <c:pt idx="1057">
                  <c:v>41677</c:v>
                </c:pt>
                <c:pt idx="1058">
                  <c:v>41678</c:v>
                </c:pt>
                <c:pt idx="1059">
                  <c:v>41679</c:v>
                </c:pt>
                <c:pt idx="1060">
                  <c:v>41680</c:v>
                </c:pt>
                <c:pt idx="1061">
                  <c:v>41681</c:v>
                </c:pt>
                <c:pt idx="1062">
                  <c:v>41682</c:v>
                </c:pt>
                <c:pt idx="1063">
                  <c:v>41683</c:v>
                </c:pt>
                <c:pt idx="1064">
                  <c:v>41684</c:v>
                </c:pt>
                <c:pt idx="1065">
                  <c:v>41685</c:v>
                </c:pt>
                <c:pt idx="1066">
                  <c:v>41686</c:v>
                </c:pt>
                <c:pt idx="1067">
                  <c:v>41687</c:v>
                </c:pt>
                <c:pt idx="1068">
                  <c:v>41688</c:v>
                </c:pt>
                <c:pt idx="1069">
                  <c:v>41689</c:v>
                </c:pt>
                <c:pt idx="1070">
                  <c:v>41690</c:v>
                </c:pt>
                <c:pt idx="1071">
                  <c:v>41691</c:v>
                </c:pt>
                <c:pt idx="1072">
                  <c:v>41692</c:v>
                </c:pt>
                <c:pt idx="1073">
                  <c:v>41693</c:v>
                </c:pt>
                <c:pt idx="1074">
                  <c:v>41694</c:v>
                </c:pt>
                <c:pt idx="1075">
                  <c:v>41695</c:v>
                </c:pt>
                <c:pt idx="1076">
                  <c:v>41696</c:v>
                </c:pt>
                <c:pt idx="1077">
                  <c:v>41697</c:v>
                </c:pt>
                <c:pt idx="1078">
                  <c:v>41698</c:v>
                </c:pt>
              </c:numCache>
            </c:numRef>
          </c:cat>
          <c:val>
            <c:numRef>
              <c:f>Plan1!$F$2:$F$1080</c:f>
              <c:numCache>
                <c:formatCode>#,##0</c:formatCode>
                <c:ptCount val="1079"/>
                <c:pt idx="0">
                  <c:v>3750000</c:v>
                </c:pt>
                <c:pt idx="1">
                  <c:v>3750000</c:v>
                </c:pt>
                <c:pt idx="2">
                  <c:v>3750000</c:v>
                </c:pt>
                <c:pt idx="3">
                  <c:v>3750000</c:v>
                </c:pt>
                <c:pt idx="4">
                  <c:v>3750000</c:v>
                </c:pt>
                <c:pt idx="5">
                  <c:v>3750000</c:v>
                </c:pt>
                <c:pt idx="6">
                  <c:v>3750000</c:v>
                </c:pt>
                <c:pt idx="7">
                  <c:v>3750000</c:v>
                </c:pt>
                <c:pt idx="8">
                  <c:v>3750000</c:v>
                </c:pt>
                <c:pt idx="9">
                  <c:v>3750000</c:v>
                </c:pt>
                <c:pt idx="10">
                  <c:v>3750000</c:v>
                </c:pt>
                <c:pt idx="11">
                  <c:v>3750000</c:v>
                </c:pt>
                <c:pt idx="12">
                  <c:v>3750000</c:v>
                </c:pt>
                <c:pt idx="13">
                  <c:v>3750000</c:v>
                </c:pt>
                <c:pt idx="14">
                  <c:v>3750000</c:v>
                </c:pt>
                <c:pt idx="15">
                  <c:v>3750000</c:v>
                </c:pt>
                <c:pt idx="16">
                  <c:v>3750000</c:v>
                </c:pt>
                <c:pt idx="17">
                  <c:v>3750000</c:v>
                </c:pt>
                <c:pt idx="18">
                  <c:v>3750000</c:v>
                </c:pt>
                <c:pt idx="19">
                  <c:v>3750000</c:v>
                </c:pt>
                <c:pt idx="20">
                  <c:v>3750000</c:v>
                </c:pt>
                <c:pt idx="21">
                  <c:v>3750000</c:v>
                </c:pt>
                <c:pt idx="22">
                  <c:v>3750000</c:v>
                </c:pt>
                <c:pt idx="23">
                  <c:v>3750000</c:v>
                </c:pt>
                <c:pt idx="24">
                  <c:v>3750000</c:v>
                </c:pt>
                <c:pt idx="25">
                  <c:v>3750000</c:v>
                </c:pt>
                <c:pt idx="26">
                  <c:v>3750000</c:v>
                </c:pt>
                <c:pt idx="27">
                  <c:v>3750000</c:v>
                </c:pt>
                <c:pt idx="28">
                  <c:v>3750000</c:v>
                </c:pt>
                <c:pt idx="29">
                  <c:v>3750000</c:v>
                </c:pt>
                <c:pt idx="30">
                  <c:v>3750000</c:v>
                </c:pt>
                <c:pt idx="31">
                  <c:v>3750000</c:v>
                </c:pt>
                <c:pt idx="32">
                  <c:v>3750000</c:v>
                </c:pt>
                <c:pt idx="33">
                  <c:v>3750000</c:v>
                </c:pt>
                <c:pt idx="34">
                  <c:v>3750000</c:v>
                </c:pt>
                <c:pt idx="35">
                  <c:v>3750000</c:v>
                </c:pt>
                <c:pt idx="36">
                  <c:v>3750000</c:v>
                </c:pt>
                <c:pt idx="37">
                  <c:v>3750000</c:v>
                </c:pt>
                <c:pt idx="38">
                  <c:v>3750000</c:v>
                </c:pt>
                <c:pt idx="39">
                  <c:v>3750000</c:v>
                </c:pt>
                <c:pt idx="40">
                  <c:v>3750000</c:v>
                </c:pt>
                <c:pt idx="41">
                  <c:v>3750000</c:v>
                </c:pt>
                <c:pt idx="42">
                  <c:v>3750000</c:v>
                </c:pt>
                <c:pt idx="43">
                  <c:v>3750000</c:v>
                </c:pt>
                <c:pt idx="44">
                  <c:v>3750000</c:v>
                </c:pt>
                <c:pt idx="45">
                  <c:v>3750000</c:v>
                </c:pt>
                <c:pt idx="46">
                  <c:v>3750000</c:v>
                </c:pt>
                <c:pt idx="47">
                  <c:v>3750000</c:v>
                </c:pt>
                <c:pt idx="48">
                  <c:v>3750000</c:v>
                </c:pt>
                <c:pt idx="49">
                  <c:v>3750000</c:v>
                </c:pt>
                <c:pt idx="50">
                  <c:v>3750000</c:v>
                </c:pt>
                <c:pt idx="51">
                  <c:v>3750000</c:v>
                </c:pt>
                <c:pt idx="52">
                  <c:v>3750000</c:v>
                </c:pt>
                <c:pt idx="53">
                  <c:v>3750000</c:v>
                </c:pt>
                <c:pt idx="54">
                  <c:v>3750000</c:v>
                </c:pt>
                <c:pt idx="55">
                  <c:v>3750000</c:v>
                </c:pt>
                <c:pt idx="56">
                  <c:v>3750000</c:v>
                </c:pt>
                <c:pt idx="57">
                  <c:v>3750000</c:v>
                </c:pt>
                <c:pt idx="58">
                  <c:v>3750000</c:v>
                </c:pt>
                <c:pt idx="59">
                  <c:v>3750000</c:v>
                </c:pt>
                <c:pt idx="60">
                  <c:v>3750000</c:v>
                </c:pt>
                <c:pt idx="61">
                  <c:v>3750000</c:v>
                </c:pt>
                <c:pt idx="62">
                  <c:v>3750000</c:v>
                </c:pt>
                <c:pt idx="63">
                  <c:v>3750000</c:v>
                </c:pt>
                <c:pt idx="64">
                  <c:v>3750000</c:v>
                </c:pt>
                <c:pt idx="65">
                  <c:v>3750000</c:v>
                </c:pt>
                <c:pt idx="66">
                  <c:v>3750000</c:v>
                </c:pt>
                <c:pt idx="67">
                  <c:v>3750000</c:v>
                </c:pt>
                <c:pt idx="68">
                  <c:v>3750000</c:v>
                </c:pt>
                <c:pt idx="69">
                  <c:v>3750000</c:v>
                </c:pt>
                <c:pt idx="70">
                  <c:v>3750000</c:v>
                </c:pt>
                <c:pt idx="71">
                  <c:v>3750000</c:v>
                </c:pt>
                <c:pt idx="72">
                  <c:v>3750000</c:v>
                </c:pt>
                <c:pt idx="73">
                  <c:v>3750000</c:v>
                </c:pt>
                <c:pt idx="74">
                  <c:v>3750000</c:v>
                </c:pt>
                <c:pt idx="75">
                  <c:v>3750000</c:v>
                </c:pt>
                <c:pt idx="76">
                  <c:v>3750000</c:v>
                </c:pt>
                <c:pt idx="77">
                  <c:v>3750000</c:v>
                </c:pt>
                <c:pt idx="78">
                  <c:v>3750000</c:v>
                </c:pt>
                <c:pt idx="79">
                  <c:v>3750000</c:v>
                </c:pt>
                <c:pt idx="80">
                  <c:v>3750000</c:v>
                </c:pt>
                <c:pt idx="81">
                  <c:v>3750000</c:v>
                </c:pt>
                <c:pt idx="82">
                  <c:v>3750000</c:v>
                </c:pt>
                <c:pt idx="83">
                  <c:v>3750000</c:v>
                </c:pt>
                <c:pt idx="84">
                  <c:v>3750000</c:v>
                </c:pt>
                <c:pt idx="85">
                  <c:v>3750000</c:v>
                </c:pt>
                <c:pt idx="86">
                  <c:v>3750000</c:v>
                </c:pt>
                <c:pt idx="87">
                  <c:v>3750000</c:v>
                </c:pt>
                <c:pt idx="88">
                  <c:v>3750000</c:v>
                </c:pt>
                <c:pt idx="89">
                  <c:v>3750000</c:v>
                </c:pt>
                <c:pt idx="90">
                  <c:v>3750000</c:v>
                </c:pt>
                <c:pt idx="91">
                  <c:v>3750000</c:v>
                </c:pt>
                <c:pt idx="92">
                  <c:v>3750000</c:v>
                </c:pt>
                <c:pt idx="93">
                  <c:v>3750000</c:v>
                </c:pt>
                <c:pt idx="94">
                  <c:v>3750000</c:v>
                </c:pt>
                <c:pt idx="95">
                  <c:v>3750000</c:v>
                </c:pt>
                <c:pt idx="96">
                  <c:v>3750000</c:v>
                </c:pt>
                <c:pt idx="97">
                  <c:v>3750000</c:v>
                </c:pt>
                <c:pt idx="98">
                  <c:v>3750000</c:v>
                </c:pt>
                <c:pt idx="99">
                  <c:v>3750000</c:v>
                </c:pt>
                <c:pt idx="100">
                  <c:v>3750000</c:v>
                </c:pt>
                <c:pt idx="101">
                  <c:v>3750000</c:v>
                </c:pt>
                <c:pt idx="102">
                  <c:v>3750000</c:v>
                </c:pt>
                <c:pt idx="103">
                  <c:v>3750000</c:v>
                </c:pt>
                <c:pt idx="104">
                  <c:v>3750000</c:v>
                </c:pt>
                <c:pt idx="105">
                  <c:v>3750000</c:v>
                </c:pt>
                <c:pt idx="106">
                  <c:v>3750000</c:v>
                </c:pt>
                <c:pt idx="107">
                  <c:v>3750000</c:v>
                </c:pt>
                <c:pt idx="108">
                  <c:v>3750000</c:v>
                </c:pt>
                <c:pt idx="109">
                  <c:v>3750000</c:v>
                </c:pt>
                <c:pt idx="110">
                  <c:v>3750000</c:v>
                </c:pt>
                <c:pt idx="111">
                  <c:v>3750000</c:v>
                </c:pt>
                <c:pt idx="112">
                  <c:v>3750000</c:v>
                </c:pt>
                <c:pt idx="113">
                  <c:v>3750000</c:v>
                </c:pt>
                <c:pt idx="114">
                  <c:v>3750000</c:v>
                </c:pt>
                <c:pt idx="115">
                  <c:v>3750000</c:v>
                </c:pt>
                <c:pt idx="116">
                  <c:v>3750000</c:v>
                </c:pt>
                <c:pt idx="117">
                  <c:v>3750000</c:v>
                </c:pt>
                <c:pt idx="118">
                  <c:v>3750000</c:v>
                </c:pt>
                <c:pt idx="119">
                  <c:v>3750000</c:v>
                </c:pt>
                <c:pt idx="120">
                  <c:v>3750000</c:v>
                </c:pt>
                <c:pt idx="121">
                  <c:v>3750000</c:v>
                </c:pt>
                <c:pt idx="122">
                  <c:v>3750000</c:v>
                </c:pt>
                <c:pt idx="123">
                  <c:v>3750000</c:v>
                </c:pt>
                <c:pt idx="124">
                  <c:v>3750000</c:v>
                </c:pt>
                <c:pt idx="125">
                  <c:v>3750000</c:v>
                </c:pt>
                <c:pt idx="126">
                  <c:v>3750000</c:v>
                </c:pt>
                <c:pt idx="127">
                  <c:v>3750000</c:v>
                </c:pt>
                <c:pt idx="128">
                  <c:v>3750000</c:v>
                </c:pt>
                <c:pt idx="129">
                  <c:v>3750000</c:v>
                </c:pt>
                <c:pt idx="130">
                  <c:v>3750000</c:v>
                </c:pt>
                <c:pt idx="131">
                  <c:v>3750000</c:v>
                </c:pt>
                <c:pt idx="132">
                  <c:v>3750000</c:v>
                </c:pt>
                <c:pt idx="133">
                  <c:v>3750000</c:v>
                </c:pt>
                <c:pt idx="134">
                  <c:v>3750000</c:v>
                </c:pt>
                <c:pt idx="135">
                  <c:v>3750000</c:v>
                </c:pt>
                <c:pt idx="136">
                  <c:v>3750000</c:v>
                </c:pt>
                <c:pt idx="137">
                  <c:v>3750000</c:v>
                </c:pt>
                <c:pt idx="138">
                  <c:v>3750000</c:v>
                </c:pt>
                <c:pt idx="139">
                  <c:v>3750000</c:v>
                </c:pt>
                <c:pt idx="140">
                  <c:v>3750000</c:v>
                </c:pt>
                <c:pt idx="141">
                  <c:v>3750000</c:v>
                </c:pt>
                <c:pt idx="142">
                  <c:v>3750000</c:v>
                </c:pt>
                <c:pt idx="143">
                  <c:v>3750000</c:v>
                </c:pt>
                <c:pt idx="144">
                  <c:v>3750000</c:v>
                </c:pt>
                <c:pt idx="145">
                  <c:v>3750000</c:v>
                </c:pt>
                <c:pt idx="146">
                  <c:v>3750000</c:v>
                </c:pt>
                <c:pt idx="147">
                  <c:v>3750000</c:v>
                </c:pt>
                <c:pt idx="148">
                  <c:v>3750000</c:v>
                </c:pt>
                <c:pt idx="149">
                  <c:v>3750000</c:v>
                </c:pt>
                <c:pt idx="150">
                  <c:v>3750000</c:v>
                </c:pt>
                <c:pt idx="151">
                  <c:v>3750000</c:v>
                </c:pt>
                <c:pt idx="152">
                  <c:v>3750000</c:v>
                </c:pt>
                <c:pt idx="153">
                  <c:v>3750000</c:v>
                </c:pt>
                <c:pt idx="154">
                  <c:v>3750000</c:v>
                </c:pt>
                <c:pt idx="155">
                  <c:v>3750000</c:v>
                </c:pt>
                <c:pt idx="156">
                  <c:v>3750000</c:v>
                </c:pt>
                <c:pt idx="157">
                  <c:v>3750000</c:v>
                </c:pt>
                <c:pt idx="158">
                  <c:v>3750000</c:v>
                </c:pt>
                <c:pt idx="159">
                  <c:v>3750000</c:v>
                </c:pt>
                <c:pt idx="160">
                  <c:v>3750000</c:v>
                </c:pt>
                <c:pt idx="161">
                  <c:v>3750000</c:v>
                </c:pt>
                <c:pt idx="162">
                  <c:v>3750000</c:v>
                </c:pt>
                <c:pt idx="163">
                  <c:v>3750000</c:v>
                </c:pt>
                <c:pt idx="164">
                  <c:v>3750000</c:v>
                </c:pt>
                <c:pt idx="165">
                  <c:v>3750000</c:v>
                </c:pt>
                <c:pt idx="166">
                  <c:v>3750000</c:v>
                </c:pt>
                <c:pt idx="167">
                  <c:v>3750000</c:v>
                </c:pt>
                <c:pt idx="168">
                  <c:v>3750000</c:v>
                </c:pt>
                <c:pt idx="169">
                  <c:v>3750000</c:v>
                </c:pt>
                <c:pt idx="170">
                  <c:v>3750000</c:v>
                </c:pt>
                <c:pt idx="171">
                  <c:v>3750000</c:v>
                </c:pt>
                <c:pt idx="172">
                  <c:v>3750000</c:v>
                </c:pt>
                <c:pt idx="173">
                  <c:v>3750000</c:v>
                </c:pt>
                <c:pt idx="174">
                  <c:v>3750000</c:v>
                </c:pt>
                <c:pt idx="175">
                  <c:v>3750000</c:v>
                </c:pt>
                <c:pt idx="176">
                  <c:v>3750000</c:v>
                </c:pt>
                <c:pt idx="177">
                  <c:v>3750000</c:v>
                </c:pt>
                <c:pt idx="178">
                  <c:v>3750000</c:v>
                </c:pt>
                <c:pt idx="179">
                  <c:v>3750000</c:v>
                </c:pt>
                <c:pt idx="180">
                  <c:v>3750000</c:v>
                </c:pt>
                <c:pt idx="181">
                  <c:v>3750000</c:v>
                </c:pt>
                <c:pt idx="182">
                  <c:v>3750000</c:v>
                </c:pt>
                <c:pt idx="183">
                  <c:v>3750000</c:v>
                </c:pt>
                <c:pt idx="184">
                  <c:v>3750000</c:v>
                </c:pt>
                <c:pt idx="185">
                  <c:v>3750000</c:v>
                </c:pt>
                <c:pt idx="186">
                  <c:v>3750000</c:v>
                </c:pt>
                <c:pt idx="187">
                  <c:v>3750000</c:v>
                </c:pt>
                <c:pt idx="188">
                  <c:v>3750000</c:v>
                </c:pt>
                <c:pt idx="189">
                  <c:v>3750000</c:v>
                </c:pt>
                <c:pt idx="190">
                  <c:v>3750000</c:v>
                </c:pt>
                <c:pt idx="191">
                  <c:v>3750000</c:v>
                </c:pt>
                <c:pt idx="192">
                  <c:v>3750000</c:v>
                </c:pt>
                <c:pt idx="193">
                  <c:v>3750000</c:v>
                </c:pt>
                <c:pt idx="194">
                  <c:v>3750000</c:v>
                </c:pt>
                <c:pt idx="195">
                  <c:v>3750000</c:v>
                </c:pt>
                <c:pt idx="196">
                  <c:v>3750000</c:v>
                </c:pt>
                <c:pt idx="197">
                  <c:v>3750000</c:v>
                </c:pt>
                <c:pt idx="198">
                  <c:v>3750000</c:v>
                </c:pt>
                <c:pt idx="199">
                  <c:v>3750000</c:v>
                </c:pt>
                <c:pt idx="200">
                  <c:v>3750000</c:v>
                </c:pt>
                <c:pt idx="201">
                  <c:v>3750000</c:v>
                </c:pt>
                <c:pt idx="202">
                  <c:v>3750000</c:v>
                </c:pt>
                <c:pt idx="203">
                  <c:v>3750000</c:v>
                </c:pt>
                <c:pt idx="204">
                  <c:v>3750000</c:v>
                </c:pt>
                <c:pt idx="205">
                  <c:v>3750000</c:v>
                </c:pt>
                <c:pt idx="206">
                  <c:v>3750000</c:v>
                </c:pt>
                <c:pt idx="207">
                  <c:v>3750000</c:v>
                </c:pt>
                <c:pt idx="208">
                  <c:v>3750000</c:v>
                </c:pt>
                <c:pt idx="209">
                  <c:v>3750000</c:v>
                </c:pt>
                <c:pt idx="210">
                  <c:v>3750000</c:v>
                </c:pt>
                <c:pt idx="211">
                  <c:v>3750000</c:v>
                </c:pt>
                <c:pt idx="212">
                  <c:v>3750000</c:v>
                </c:pt>
                <c:pt idx="213">
                  <c:v>3750000</c:v>
                </c:pt>
                <c:pt idx="214">
                  <c:v>3750000</c:v>
                </c:pt>
                <c:pt idx="215">
                  <c:v>3750000</c:v>
                </c:pt>
                <c:pt idx="216">
                  <c:v>3750000</c:v>
                </c:pt>
                <c:pt idx="217">
                  <c:v>3750000</c:v>
                </c:pt>
                <c:pt idx="218">
                  <c:v>3750000</c:v>
                </c:pt>
                <c:pt idx="219">
                  <c:v>3750000</c:v>
                </c:pt>
                <c:pt idx="220">
                  <c:v>3750000</c:v>
                </c:pt>
                <c:pt idx="221">
                  <c:v>3750000</c:v>
                </c:pt>
                <c:pt idx="222">
                  <c:v>3750000</c:v>
                </c:pt>
                <c:pt idx="223">
                  <c:v>3750000</c:v>
                </c:pt>
                <c:pt idx="224">
                  <c:v>3750000</c:v>
                </c:pt>
                <c:pt idx="225">
                  <c:v>3750000</c:v>
                </c:pt>
                <c:pt idx="226">
                  <c:v>3750000</c:v>
                </c:pt>
                <c:pt idx="227">
                  <c:v>3750000</c:v>
                </c:pt>
                <c:pt idx="228">
                  <c:v>3750000</c:v>
                </c:pt>
                <c:pt idx="229">
                  <c:v>3750000</c:v>
                </c:pt>
                <c:pt idx="230">
                  <c:v>3750000</c:v>
                </c:pt>
                <c:pt idx="231">
                  <c:v>3750000</c:v>
                </c:pt>
                <c:pt idx="232">
                  <c:v>3750000</c:v>
                </c:pt>
                <c:pt idx="233">
                  <c:v>3750000</c:v>
                </c:pt>
                <c:pt idx="234">
                  <c:v>3750000</c:v>
                </c:pt>
                <c:pt idx="235">
                  <c:v>3750000</c:v>
                </c:pt>
                <c:pt idx="236">
                  <c:v>3750000</c:v>
                </c:pt>
                <c:pt idx="237">
                  <c:v>3750000</c:v>
                </c:pt>
                <c:pt idx="238">
                  <c:v>3750000</c:v>
                </c:pt>
                <c:pt idx="239">
                  <c:v>3750000</c:v>
                </c:pt>
                <c:pt idx="240">
                  <c:v>3750000</c:v>
                </c:pt>
                <c:pt idx="241">
                  <c:v>3750000</c:v>
                </c:pt>
                <c:pt idx="242">
                  <c:v>3750000</c:v>
                </c:pt>
                <c:pt idx="243">
                  <c:v>3750000</c:v>
                </c:pt>
                <c:pt idx="244">
                  <c:v>3750000</c:v>
                </c:pt>
                <c:pt idx="245">
                  <c:v>3750000</c:v>
                </c:pt>
                <c:pt idx="246">
                  <c:v>3750000</c:v>
                </c:pt>
                <c:pt idx="247">
                  <c:v>3750000</c:v>
                </c:pt>
                <c:pt idx="248">
                  <c:v>3750000</c:v>
                </c:pt>
                <c:pt idx="249">
                  <c:v>3750000</c:v>
                </c:pt>
                <c:pt idx="250">
                  <c:v>3750000</c:v>
                </c:pt>
                <c:pt idx="251">
                  <c:v>3750000</c:v>
                </c:pt>
                <c:pt idx="252">
                  <c:v>3750000</c:v>
                </c:pt>
                <c:pt idx="253">
                  <c:v>3750000</c:v>
                </c:pt>
                <c:pt idx="254">
                  <c:v>3750000</c:v>
                </c:pt>
                <c:pt idx="255">
                  <c:v>3750000</c:v>
                </c:pt>
                <c:pt idx="256">
                  <c:v>3750000</c:v>
                </c:pt>
                <c:pt idx="257">
                  <c:v>3750000</c:v>
                </c:pt>
                <c:pt idx="258">
                  <c:v>3750000</c:v>
                </c:pt>
                <c:pt idx="259">
                  <c:v>3750000</c:v>
                </c:pt>
                <c:pt idx="260">
                  <c:v>3750000</c:v>
                </c:pt>
                <c:pt idx="261">
                  <c:v>3750000</c:v>
                </c:pt>
                <c:pt idx="262">
                  <c:v>3750000</c:v>
                </c:pt>
                <c:pt idx="263">
                  <c:v>3750000</c:v>
                </c:pt>
                <c:pt idx="264">
                  <c:v>3750000</c:v>
                </c:pt>
                <c:pt idx="265">
                  <c:v>3750000</c:v>
                </c:pt>
                <c:pt idx="266">
                  <c:v>3750000</c:v>
                </c:pt>
                <c:pt idx="267">
                  <c:v>3750000</c:v>
                </c:pt>
                <c:pt idx="268">
                  <c:v>3750000</c:v>
                </c:pt>
                <c:pt idx="269">
                  <c:v>3750000</c:v>
                </c:pt>
                <c:pt idx="270">
                  <c:v>3750000</c:v>
                </c:pt>
                <c:pt idx="271">
                  <c:v>3750000</c:v>
                </c:pt>
                <c:pt idx="272">
                  <c:v>3750000</c:v>
                </c:pt>
                <c:pt idx="273">
                  <c:v>3750000</c:v>
                </c:pt>
                <c:pt idx="274">
                  <c:v>3750000</c:v>
                </c:pt>
                <c:pt idx="275">
                  <c:v>3750000</c:v>
                </c:pt>
                <c:pt idx="276">
                  <c:v>3750000</c:v>
                </c:pt>
                <c:pt idx="277">
                  <c:v>3750000</c:v>
                </c:pt>
                <c:pt idx="278">
                  <c:v>3750000</c:v>
                </c:pt>
                <c:pt idx="279">
                  <c:v>3750000</c:v>
                </c:pt>
                <c:pt idx="280">
                  <c:v>3750000</c:v>
                </c:pt>
                <c:pt idx="281">
                  <c:v>3750000</c:v>
                </c:pt>
                <c:pt idx="282">
                  <c:v>3750000</c:v>
                </c:pt>
                <c:pt idx="283">
                  <c:v>3750000</c:v>
                </c:pt>
                <c:pt idx="284">
                  <c:v>3750000</c:v>
                </c:pt>
                <c:pt idx="285">
                  <c:v>3750000</c:v>
                </c:pt>
                <c:pt idx="286">
                  <c:v>3750000</c:v>
                </c:pt>
                <c:pt idx="287">
                  <c:v>3750000</c:v>
                </c:pt>
                <c:pt idx="288">
                  <c:v>3750000</c:v>
                </c:pt>
                <c:pt idx="289">
                  <c:v>3750000</c:v>
                </c:pt>
                <c:pt idx="290">
                  <c:v>3750000</c:v>
                </c:pt>
                <c:pt idx="291">
                  <c:v>3750000</c:v>
                </c:pt>
                <c:pt idx="292">
                  <c:v>3750000</c:v>
                </c:pt>
                <c:pt idx="293">
                  <c:v>3750000</c:v>
                </c:pt>
                <c:pt idx="294">
                  <c:v>3750000</c:v>
                </c:pt>
                <c:pt idx="295">
                  <c:v>3750000</c:v>
                </c:pt>
                <c:pt idx="296">
                  <c:v>3750000</c:v>
                </c:pt>
                <c:pt idx="297">
                  <c:v>3750000</c:v>
                </c:pt>
                <c:pt idx="298">
                  <c:v>3750000</c:v>
                </c:pt>
                <c:pt idx="299">
                  <c:v>3750000</c:v>
                </c:pt>
                <c:pt idx="300">
                  <c:v>3750000</c:v>
                </c:pt>
                <c:pt idx="301">
                  <c:v>3750000</c:v>
                </c:pt>
                <c:pt idx="302">
                  <c:v>3750000</c:v>
                </c:pt>
                <c:pt idx="303">
                  <c:v>3750000</c:v>
                </c:pt>
                <c:pt idx="304">
                  <c:v>3750000</c:v>
                </c:pt>
                <c:pt idx="305">
                  <c:v>3750000</c:v>
                </c:pt>
                <c:pt idx="306">
                  <c:v>3750000</c:v>
                </c:pt>
                <c:pt idx="307">
                  <c:v>3750000</c:v>
                </c:pt>
                <c:pt idx="308">
                  <c:v>3750000</c:v>
                </c:pt>
                <c:pt idx="309">
                  <c:v>3750000</c:v>
                </c:pt>
                <c:pt idx="310">
                  <c:v>3750000</c:v>
                </c:pt>
                <c:pt idx="311">
                  <c:v>3750000</c:v>
                </c:pt>
                <c:pt idx="312">
                  <c:v>3750000</c:v>
                </c:pt>
                <c:pt idx="313">
                  <c:v>3750000</c:v>
                </c:pt>
                <c:pt idx="314">
                  <c:v>3750000</c:v>
                </c:pt>
                <c:pt idx="315">
                  <c:v>3750000</c:v>
                </c:pt>
                <c:pt idx="316">
                  <c:v>3750000</c:v>
                </c:pt>
                <c:pt idx="317">
                  <c:v>3750000</c:v>
                </c:pt>
                <c:pt idx="318">
                  <c:v>3750000</c:v>
                </c:pt>
                <c:pt idx="319">
                  <c:v>3750000</c:v>
                </c:pt>
                <c:pt idx="320">
                  <c:v>3750000</c:v>
                </c:pt>
                <c:pt idx="321">
                  <c:v>3750000</c:v>
                </c:pt>
                <c:pt idx="322">
                  <c:v>3750000</c:v>
                </c:pt>
                <c:pt idx="323">
                  <c:v>3750000</c:v>
                </c:pt>
                <c:pt idx="324">
                  <c:v>3750000</c:v>
                </c:pt>
                <c:pt idx="325">
                  <c:v>3750000</c:v>
                </c:pt>
                <c:pt idx="326">
                  <c:v>3750000</c:v>
                </c:pt>
                <c:pt idx="327">
                  <c:v>3750000</c:v>
                </c:pt>
                <c:pt idx="328">
                  <c:v>3750000</c:v>
                </c:pt>
                <c:pt idx="329">
                  <c:v>3750000</c:v>
                </c:pt>
                <c:pt idx="330">
                  <c:v>3750000</c:v>
                </c:pt>
                <c:pt idx="331">
                  <c:v>3750000</c:v>
                </c:pt>
                <c:pt idx="332">
                  <c:v>3750000</c:v>
                </c:pt>
                <c:pt idx="333">
                  <c:v>3750000</c:v>
                </c:pt>
                <c:pt idx="334">
                  <c:v>3750000</c:v>
                </c:pt>
                <c:pt idx="335">
                  <c:v>3750000</c:v>
                </c:pt>
                <c:pt idx="336">
                  <c:v>3750000</c:v>
                </c:pt>
                <c:pt idx="337">
                  <c:v>3750000</c:v>
                </c:pt>
                <c:pt idx="338">
                  <c:v>3750000</c:v>
                </c:pt>
                <c:pt idx="339">
                  <c:v>3750000</c:v>
                </c:pt>
                <c:pt idx="340">
                  <c:v>3750000</c:v>
                </c:pt>
                <c:pt idx="341">
                  <c:v>3750000</c:v>
                </c:pt>
                <c:pt idx="342">
                  <c:v>3750000</c:v>
                </c:pt>
                <c:pt idx="343">
                  <c:v>3750000</c:v>
                </c:pt>
                <c:pt idx="344">
                  <c:v>3750000</c:v>
                </c:pt>
                <c:pt idx="345">
                  <c:v>3750000</c:v>
                </c:pt>
                <c:pt idx="346">
                  <c:v>3750000</c:v>
                </c:pt>
                <c:pt idx="347">
                  <c:v>3750000</c:v>
                </c:pt>
                <c:pt idx="348">
                  <c:v>3750000</c:v>
                </c:pt>
                <c:pt idx="349">
                  <c:v>3750000</c:v>
                </c:pt>
                <c:pt idx="350">
                  <c:v>3750000</c:v>
                </c:pt>
                <c:pt idx="351">
                  <c:v>3750000</c:v>
                </c:pt>
                <c:pt idx="352">
                  <c:v>3750000</c:v>
                </c:pt>
                <c:pt idx="353">
                  <c:v>3750000</c:v>
                </c:pt>
                <c:pt idx="354">
                  <c:v>3750000</c:v>
                </c:pt>
                <c:pt idx="355">
                  <c:v>3750000</c:v>
                </c:pt>
                <c:pt idx="356">
                  <c:v>3750000</c:v>
                </c:pt>
                <c:pt idx="357">
                  <c:v>3750000</c:v>
                </c:pt>
                <c:pt idx="358">
                  <c:v>3750000</c:v>
                </c:pt>
                <c:pt idx="359">
                  <c:v>3750000</c:v>
                </c:pt>
                <c:pt idx="360">
                  <c:v>3750000</c:v>
                </c:pt>
                <c:pt idx="361">
                  <c:v>3750000</c:v>
                </c:pt>
                <c:pt idx="362">
                  <c:v>3750000</c:v>
                </c:pt>
                <c:pt idx="363">
                  <c:v>3750000</c:v>
                </c:pt>
                <c:pt idx="364">
                  <c:v>3750000</c:v>
                </c:pt>
                <c:pt idx="365">
                  <c:v>3750000</c:v>
                </c:pt>
                <c:pt idx="366">
                  <c:v>3750000</c:v>
                </c:pt>
                <c:pt idx="367">
                  <c:v>3750000</c:v>
                </c:pt>
                <c:pt idx="368">
                  <c:v>3750000</c:v>
                </c:pt>
                <c:pt idx="369">
                  <c:v>3750000</c:v>
                </c:pt>
                <c:pt idx="370">
                  <c:v>3750000</c:v>
                </c:pt>
                <c:pt idx="371">
                  <c:v>3750000</c:v>
                </c:pt>
                <c:pt idx="372">
                  <c:v>3750000</c:v>
                </c:pt>
                <c:pt idx="373">
                  <c:v>3750000</c:v>
                </c:pt>
                <c:pt idx="374">
                  <c:v>3750000</c:v>
                </c:pt>
                <c:pt idx="375">
                  <c:v>3750000</c:v>
                </c:pt>
                <c:pt idx="376">
                  <c:v>3750000</c:v>
                </c:pt>
                <c:pt idx="377">
                  <c:v>3750000</c:v>
                </c:pt>
                <c:pt idx="378">
                  <c:v>3750000</c:v>
                </c:pt>
                <c:pt idx="379">
                  <c:v>3750000</c:v>
                </c:pt>
                <c:pt idx="380">
                  <c:v>3750000</c:v>
                </c:pt>
                <c:pt idx="381">
                  <c:v>3750000</c:v>
                </c:pt>
                <c:pt idx="382">
                  <c:v>3750000</c:v>
                </c:pt>
                <c:pt idx="383">
                  <c:v>3750000</c:v>
                </c:pt>
                <c:pt idx="384">
                  <c:v>3750000</c:v>
                </c:pt>
                <c:pt idx="385">
                  <c:v>3750000</c:v>
                </c:pt>
                <c:pt idx="386">
                  <c:v>3750000</c:v>
                </c:pt>
                <c:pt idx="387">
                  <c:v>3750000</c:v>
                </c:pt>
                <c:pt idx="388">
                  <c:v>3750000</c:v>
                </c:pt>
                <c:pt idx="389">
                  <c:v>3750000</c:v>
                </c:pt>
                <c:pt idx="390">
                  <c:v>3750000</c:v>
                </c:pt>
                <c:pt idx="391">
                  <c:v>3750000</c:v>
                </c:pt>
                <c:pt idx="392">
                  <c:v>3750000</c:v>
                </c:pt>
                <c:pt idx="393">
                  <c:v>3750000</c:v>
                </c:pt>
                <c:pt idx="394">
                  <c:v>3750000</c:v>
                </c:pt>
                <c:pt idx="395">
                  <c:v>3750000</c:v>
                </c:pt>
                <c:pt idx="396">
                  <c:v>3750000</c:v>
                </c:pt>
                <c:pt idx="397">
                  <c:v>3750000</c:v>
                </c:pt>
                <c:pt idx="398">
                  <c:v>3750000</c:v>
                </c:pt>
                <c:pt idx="399">
                  <c:v>3750000</c:v>
                </c:pt>
                <c:pt idx="400">
                  <c:v>3750000</c:v>
                </c:pt>
                <c:pt idx="401">
                  <c:v>3750000</c:v>
                </c:pt>
                <c:pt idx="402">
                  <c:v>3750000</c:v>
                </c:pt>
                <c:pt idx="403">
                  <c:v>3750000</c:v>
                </c:pt>
                <c:pt idx="404">
                  <c:v>3750000</c:v>
                </c:pt>
                <c:pt idx="405">
                  <c:v>3750000</c:v>
                </c:pt>
                <c:pt idx="406">
                  <c:v>3750000</c:v>
                </c:pt>
                <c:pt idx="407">
                  <c:v>3750000</c:v>
                </c:pt>
                <c:pt idx="408">
                  <c:v>3750000</c:v>
                </c:pt>
                <c:pt idx="409">
                  <c:v>3750000</c:v>
                </c:pt>
                <c:pt idx="410">
                  <c:v>3750000</c:v>
                </c:pt>
                <c:pt idx="411">
                  <c:v>3750000</c:v>
                </c:pt>
                <c:pt idx="412">
                  <c:v>3750000</c:v>
                </c:pt>
                <c:pt idx="413">
                  <c:v>3750000</c:v>
                </c:pt>
                <c:pt idx="414">
                  <c:v>3750000</c:v>
                </c:pt>
                <c:pt idx="415">
                  <c:v>3750000</c:v>
                </c:pt>
                <c:pt idx="416">
                  <c:v>3750000</c:v>
                </c:pt>
                <c:pt idx="417">
                  <c:v>3750000</c:v>
                </c:pt>
                <c:pt idx="418">
                  <c:v>3750000</c:v>
                </c:pt>
                <c:pt idx="419">
                  <c:v>3750000</c:v>
                </c:pt>
                <c:pt idx="420">
                  <c:v>3750000</c:v>
                </c:pt>
                <c:pt idx="421">
                  <c:v>3750000</c:v>
                </c:pt>
                <c:pt idx="422">
                  <c:v>3750000</c:v>
                </c:pt>
                <c:pt idx="423">
                  <c:v>3750000</c:v>
                </c:pt>
                <c:pt idx="424">
                  <c:v>3750000</c:v>
                </c:pt>
                <c:pt idx="425">
                  <c:v>3750000</c:v>
                </c:pt>
                <c:pt idx="426">
                  <c:v>3750000</c:v>
                </c:pt>
                <c:pt idx="427">
                  <c:v>3750000</c:v>
                </c:pt>
                <c:pt idx="428">
                  <c:v>3750000</c:v>
                </c:pt>
                <c:pt idx="429">
                  <c:v>3750000</c:v>
                </c:pt>
                <c:pt idx="430">
                  <c:v>3750000</c:v>
                </c:pt>
                <c:pt idx="431">
                  <c:v>3750000</c:v>
                </c:pt>
                <c:pt idx="432">
                  <c:v>3750000</c:v>
                </c:pt>
                <c:pt idx="433">
                  <c:v>3750000</c:v>
                </c:pt>
                <c:pt idx="434">
                  <c:v>3750000</c:v>
                </c:pt>
                <c:pt idx="435">
                  <c:v>3750000</c:v>
                </c:pt>
                <c:pt idx="436">
                  <c:v>3750000</c:v>
                </c:pt>
                <c:pt idx="437">
                  <c:v>3750000</c:v>
                </c:pt>
                <c:pt idx="438">
                  <c:v>3750000</c:v>
                </c:pt>
                <c:pt idx="439">
                  <c:v>3750000</c:v>
                </c:pt>
                <c:pt idx="440">
                  <c:v>3750000</c:v>
                </c:pt>
                <c:pt idx="441">
                  <c:v>3750000</c:v>
                </c:pt>
                <c:pt idx="442">
                  <c:v>3750000</c:v>
                </c:pt>
                <c:pt idx="443">
                  <c:v>3750000</c:v>
                </c:pt>
                <c:pt idx="444">
                  <c:v>3750000</c:v>
                </c:pt>
                <c:pt idx="445">
                  <c:v>3750000</c:v>
                </c:pt>
                <c:pt idx="446">
                  <c:v>3750000</c:v>
                </c:pt>
                <c:pt idx="447">
                  <c:v>3750000</c:v>
                </c:pt>
                <c:pt idx="448">
                  <c:v>3750000</c:v>
                </c:pt>
                <c:pt idx="449">
                  <c:v>3750000</c:v>
                </c:pt>
                <c:pt idx="450">
                  <c:v>3750000</c:v>
                </c:pt>
                <c:pt idx="451">
                  <c:v>3750000</c:v>
                </c:pt>
                <c:pt idx="452">
                  <c:v>3750000</c:v>
                </c:pt>
                <c:pt idx="453">
                  <c:v>3750000</c:v>
                </c:pt>
                <c:pt idx="454">
                  <c:v>3750000</c:v>
                </c:pt>
                <c:pt idx="455">
                  <c:v>3750000</c:v>
                </c:pt>
                <c:pt idx="456">
                  <c:v>3750000</c:v>
                </c:pt>
                <c:pt idx="457">
                  <c:v>3750000</c:v>
                </c:pt>
                <c:pt idx="458">
                  <c:v>3750000</c:v>
                </c:pt>
                <c:pt idx="459">
                  <c:v>3750000</c:v>
                </c:pt>
                <c:pt idx="460">
                  <c:v>3750000</c:v>
                </c:pt>
                <c:pt idx="461">
                  <c:v>3750000</c:v>
                </c:pt>
                <c:pt idx="462">
                  <c:v>3750000</c:v>
                </c:pt>
                <c:pt idx="463">
                  <c:v>3750000</c:v>
                </c:pt>
                <c:pt idx="464">
                  <c:v>3750000</c:v>
                </c:pt>
                <c:pt idx="465">
                  <c:v>3750000</c:v>
                </c:pt>
                <c:pt idx="466">
                  <c:v>3750000</c:v>
                </c:pt>
                <c:pt idx="467">
                  <c:v>3750000</c:v>
                </c:pt>
                <c:pt idx="468">
                  <c:v>3750000</c:v>
                </c:pt>
                <c:pt idx="469">
                  <c:v>3750000</c:v>
                </c:pt>
                <c:pt idx="470">
                  <c:v>3750000</c:v>
                </c:pt>
                <c:pt idx="471">
                  <c:v>3750000</c:v>
                </c:pt>
                <c:pt idx="472">
                  <c:v>3750000</c:v>
                </c:pt>
                <c:pt idx="473">
                  <c:v>3750000</c:v>
                </c:pt>
                <c:pt idx="474">
                  <c:v>3750000</c:v>
                </c:pt>
                <c:pt idx="475">
                  <c:v>3750000</c:v>
                </c:pt>
                <c:pt idx="476">
                  <c:v>3750000</c:v>
                </c:pt>
                <c:pt idx="477">
                  <c:v>3750000</c:v>
                </c:pt>
                <c:pt idx="478">
                  <c:v>3750000</c:v>
                </c:pt>
                <c:pt idx="479">
                  <c:v>3750000</c:v>
                </c:pt>
                <c:pt idx="480">
                  <c:v>3750000</c:v>
                </c:pt>
                <c:pt idx="481">
                  <c:v>3750000</c:v>
                </c:pt>
                <c:pt idx="482">
                  <c:v>3750000</c:v>
                </c:pt>
                <c:pt idx="483">
                  <c:v>3750000</c:v>
                </c:pt>
                <c:pt idx="484">
                  <c:v>3750000</c:v>
                </c:pt>
                <c:pt idx="485">
                  <c:v>3750000</c:v>
                </c:pt>
                <c:pt idx="486">
                  <c:v>3750000</c:v>
                </c:pt>
                <c:pt idx="487">
                  <c:v>3750000</c:v>
                </c:pt>
                <c:pt idx="488">
                  <c:v>3750000</c:v>
                </c:pt>
                <c:pt idx="489">
                  <c:v>3750000</c:v>
                </c:pt>
                <c:pt idx="490">
                  <c:v>3750000</c:v>
                </c:pt>
                <c:pt idx="491">
                  <c:v>3750000</c:v>
                </c:pt>
                <c:pt idx="492">
                  <c:v>3750000</c:v>
                </c:pt>
                <c:pt idx="493">
                  <c:v>3750000</c:v>
                </c:pt>
                <c:pt idx="494">
                  <c:v>3750000</c:v>
                </c:pt>
                <c:pt idx="495">
                  <c:v>3750000</c:v>
                </c:pt>
                <c:pt idx="496">
                  <c:v>3750000</c:v>
                </c:pt>
                <c:pt idx="497">
                  <c:v>3750000</c:v>
                </c:pt>
                <c:pt idx="498">
                  <c:v>3750000</c:v>
                </c:pt>
                <c:pt idx="499">
                  <c:v>3750000</c:v>
                </c:pt>
                <c:pt idx="500">
                  <c:v>3750000</c:v>
                </c:pt>
                <c:pt idx="501">
                  <c:v>3750000</c:v>
                </c:pt>
                <c:pt idx="502">
                  <c:v>3750000</c:v>
                </c:pt>
                <c:pt idx="503">
                  <c:v>3750000</c:v>
                </c:pt>
                <c:pt idx="504">
                  <c:v>3750000</c:v>
                </c:pt>
                <c:pt idx="505">
                  <c:v>3750000</c:v>
                </c:pt>
                <c:pt idx="506">
                  <c:v>3750000</c:v>
                </c:pt>
                <c:pt idx="507">
                  <c:v>3750000</c:v>
                </c:pt>
                <c:pt idx="508">
                  <c:v>3750000</c:v>
                </c:pt>
                <c:pt idx="509">
                  <c:v>3750000</c:v>
                </c:pt>
                <c:pt idx="510">
                  <c:v>3750000</c:v>
                </c:pt>
                <c:pt idx="511">
                  <c:v>3750000</c:v>
                </c:pt>
                <c:pt idx="512">
                  <c:v>3750000</c:v>
                </c:pt>
                <c:pt idx="513">
                  <c:v>3750000</c:v>
                </c:pt>
                <c:pt idx="514">
                  <c:v>3750000</c:v>
                </c:pt>
                <c:pt idx="515">
                  <c:v>3750000</c:v>
                </c:pt>
                <c:pt idx="516">
                  <c:v>3750000</c:v>
                </c:pt>
                <c:pt idx="517">
                  <c:v>3750000</c:v>
                </c:pt>
                <c:pt idx="518">
                  <c:v>3750000</c:v>
                </c:pt>
                <c:pt idx="519">
                  <c:v>3750000</c:v>
                </c:pt>
                <c:pt idx="520">
                  <c:v>3750000</c:v>
                </c:pt>
                <c:pt idx="521">
                  <c:v>3750000</c:v>
                </c:pt>
                <c:pt idx="522">
                  <c:v>3750000</c:v>
                </c:pt>
                <c:pt idx="523">
                  <c:v>3750000</c:v>
                </c:pt>
                <c:pt idx="524">
                  <c:v>3750000</c:v>
                </c:pt>
                <c:pt idx="525">
                  <c:v>3750000</c:v>
                </c:pt>
                <c:pt idx="526">
                  <c:v>3750000</c:v>
                </c:pt>
                <c:pt idx="527">
                  <c:v>3750000</c:v>
                </c:pt>
                <c:pt idx="528">
                  <c:v>3750000</c:v>
                </c:pt>
                <c:pt idx="529">
                  <c:v>3750000</c:v>
                </c:pt>
                <c:pt idx="530">
                  <c:v>3750000</c:v>
                </c:pt>
                <c:pt idx="531">
                  <c:v>3750000</c:v>
                </c:pt>
                <c:pt idx="532">
                  <c:v>3750000</c:v>
                </c:pt>
                <c:pt idx="533">
                  <c:v>3750000</c:v>
                </c:pt>
                <c:pt idx="534">
                  <c:v>3750000</c:v>
                </c:pt>
                <c:pt idx="535">
                  <c:v>3750000</c:v>
                </c:pt>
                <c:pt idx="536">
                  <c:v>3750000</c:v>
                </c:pt>
                <c:pt idx="537">
                  <c:v>3750000</c:v>
                </c:pt>
                <c:pt idx="538">
                  <c:v>3750000</c:v>
                </c:pt>
                <c:pt idx="539">
                  <c:v>3750000</c:v>
                </c:pt>
                <c:pt idx="540">
                  <c:v>3750000</c:v>
                </c:pt>
                <c:pt idx="541">
                  <c:v>3750000</c:v>
                </c:pt>
                <c:pt idx="542">
                  <c:v>3750000</c:v>
                </c:pt>
                <c:pt idx="543">
                  <c:v>3750000</c:v>
                </c:pt>
                <c:pt idx="544">
                  <c:v>3750000</c:v>
                </c:pt>
                <c:pt idx="545">
                  <c:v>3750000</c:v>
                </c:pt>
                <c:pt idx="546">
                  <c:v>3750000</c:v>
                </c:pt>
                <c:pt idx="547">
                  <c:v>3750000</c:v>
                </c:pt>
                <c:pt idx="548">
                  <c:v>3750000</c:v>
                </c:pt>
                <c:pt idx="549">
                  <c:v>3750000</c:v>
                </c:pt>
                <c:pt idx="550">
                  <c:v>3750000</c:v>
                </c:pt>
                <c:pt idx="551">
                  <c:v>3750000</c:v>
                </c:pt>
                <c:pt idx="552">
                  <c:v>3750000</c:v>
                </c:pt>
                <c:pt idx="553">
                  <c:v>3750000</c:v>
                </c:pt>
                <c:pt idx="554">
                  <c:v>3750000</c:v>
                </c:pt>
                <c:pt idx="555">
                  <c:v>3750000</c:v>
                </c:pt>
                <c:pt idx="556">
                  <c:v>3750000</c:v>
                </c:pt>
                <c:pt idx="557">
                  <c:v>3750000</c:v>
                </c:pt>
                <c:pt idx="558">
                  <c:v>3750000</c:v>
                </c:pt>
                <c:pt idx="559">
                  <c:v>3750000</c:v>
                </c:pt>
                <c:pt idx="560">
                  <c:v>3750000</c:v>
                </c:pt>
                <c:pt idx="561">
                  <c:v>3750000</c:v>
                </c:pt>
                <c:pt idx="562">
                  <c:v>3750000</c:v>
                </c:pt>
                <c:pt idx="563">
                  <c:v>3750000</c:v>
                </c:pt>
                <c:pt idx="564">
                  <c:v>3750000</c:v>
                </c:pt>
                <c:pt idx="565">
                  <c:v>3750000</c:v>
                </c:pt>
                <c:pt idx="566">
                  <c:v>3750000</c:v>
                </c:pt>
                <c:pt idx="567">
                  <c:v>3750000</c:v>
                </c:pt>
                <c:pt idx="568">
                  <c:v>3750000</c:v>
                </c:pt>
                <c:pt idx="569">
                  <c:v>3750000</c:v>
                </c:pt>
                <c:pt idx="570">
                  <c:v>3750000</c:v>
                </c:pt>
                <c:pt idx="571">
                  <c:v>3750000</c:v>
                </c:pt>
                <c:pt idx="572">
                  <c:v>3750000</c:v>
                </c:pt>
                <c:pt idx="573">
                  <c:v>3750000</c:v>
                </c:pt>
                <c:pt idx="574">
                  <c:v>3750000</c:v>
                </c:pt>
                <c:pt idx="575">
                  <c:v>3750000</c:v>
                </c:pt>
                <c:pt idx="576">
                  <c:v>3750000</c:v>
                </c:pt>
                <c:pt idx="577">
                  <c:v>3750000</c:v>
                </c:pt>
                <c:pt idx="578">
                  <c:v>3750000</c:v>
                </c:pt>
                <c:pt idx="579">
                  <c:v>3750000</c:v>
                </c:pt>
                <c:pt idx="580">
                  <c:v>3750000</c:v>
                </c:pt>
                <c:pt idx="581">
                  <c:v>3750000</c:v>
                </c:pt>
                <c:pt idx="582">
                  <c:v>3750000</c:v>
                </c:pt>
                <c:pt idx="583">
                  <c:v>3750000</c:v>
                </c:pt>
                <c:pt idx="584">
                  <c:v>3750000</c:v>
                </c:pt>
                <c:pt idx="585">
                  <c:v>3750000</c:v>
                </c:pt>
                <c:pt idx="586">
                  <c:v>3750000</c:v>
                </c:pt>
                <c:pt idx="587">
                  <c:v>3750000</c:v>
                </c:pt>
                <c:pt idx="588">
                  <c:v>3750000</c:v>
                </c:pt>
                <c:pt idx="589">
                  <c:v>3750000</c:v>
                </c:pt>
                <c:pt idx="590">
                  <c:v>3750000</c:v>
                </c:pt>
                <c:pt idx="591">
                  <c:v>3750000</c:v>
                </c:pt>
                <c:pt idx="592">
                  <c:v>3750000</c:v>
                </c:pt>
                <c:pt idx="593">
                  <c:v>3750000</c:v>
                </c:pt>
                <c:pt idx="594">
                  <c:v>3750000</c:v>
                </c:pt>
                <c:pt idx="595">
                  <c:v>3750000</c:v>
                </c:pt>
                <c:pt idx="596">
                  <c:v>3750000</c:v>
                </c:pt>
                <c:pt idx="597">
                  <c:v>3750000</c:v>
                </c:pt>
                <c:pt idx="598">
                  <c:v>3750000</c:v>
                </c:pt>
                <c:pt idx="599">
                  <c:v>3750000</c:v>
                </c:pt>
                <c:pt idx="600">
                  <c:v>3750000</c:v>
                </c:pt>
                <c:pt idx="601">
                  <c:v>3750000</c:v>
                </c:pt>
                <c:pt idx="602">
                  <c:v>3750000</c:v>
                </c:pt>
                <c:pt idx="603">
                  <c:v>3750000</c:v>
                </c:pt>
                <c:pt idx="604">
                  <c:v>3750000</c:v>
                </c:pt>
                <c:pt idx="605">
                  <c:v>3750000</c:v>
                </c:pt>
                <c:pt idx="606">
                  <c:v>3750000</c:v>
                </c:pt>
                <c:pt idx="607">
                  <c:v>3750000</c:v>
                </c:pt>
                <c:pt idx="608">
                  <c:v>3750000</c:v>
                </c:pt>
                <c:pt idx="609">
                  <c:v>3750000</c:v>
                </c:pt>
                <c:pt idx="610">
                  <c:v>3750000</c:v>
                </c:pt>
                <c:pt idx="611">
                  <c:v>3750000</c:v>
                </c:pt>
                <c:pt idx="612">
                  <c:v>3750000</c:v>
                </c:pt>
                <c:pt idx="613">
                  <c:v>3750000</c:v>
                </c:pt>
                <c:pt idx="614">
                  <c:v>3750000</c:v>
                </c:pt>
                <c:pt idx="615">
                  <c:v>3750000</c:v>
                </c:pt>
                <c:pt idx="616">
                  <c:v>3750000</c:v>
                </c:pt>
                <c:pt idx="617">
                  <c:v>3750000</c:v>
                </c:pt>
                <c:pt idx="618">
                  <c:v>3750000</c:v>
                </c:pt>
                <c:pt idx="619">
                  <c:v>3750000</c:v>
                </c:pt>
                <c:pt idx="620">
                  <c:v>3750000</c:v>
                </c:pt>
                <c:pt idx="621">
                  <c:v>3750000</c:v>
                </c:pt>
                <c:pt idx="622">
                  <c:v>3750000</c:v>
                </c:pt>
                <c:pt idx="623">
                  <c:v>3750000</c:v>
                </c:pt>
                <c:pt idx="624">
                  <c:v>3750000</c:v>
                </c:pt>
                <c:pt idx="625">
                  <c:v>3750000</c:v>
                </c:pt>
                <c:pt idx="626">
                  <c:v>3750000</c:v>
                </c:pt>
                <c:pt idx="627">
                  <c:v>3750000</c:v>
                </c:pt>
                <c:pt idx="628">
                  <c:v>3750000</c:v>
                </c:pt>
                <c:pt idx="629">
                  <c:v>3750000</c:v>
                </c:pt>
                <c:pt idx="630">
                  <c:v>3750000</c:v>
                </c:pt>
                <c:pt idx="631">
                  <c:v>3750000</c:v>
                </c:pt>
                <c:pt idx="632">
                  <c:v>3750000</c:v>
                </c:pt>
                <c:pt idx="633">
                  <c:v>3750000</c:v>
                </c:pt>
                <c:pt idx="634">
                  <c:v>3750000</c:v>
                </c:pt>
                <c:pt idx="635">
                  <c:v>3750000</c:v>
                </c:pt>
                <c:pt idx="636">
                  <c:v>3750000</c:v>
                </c:pt>
                <c:pt idx="637">
                  <c:v>3750000</c:v>
                </c:pt>
                <c:pt idx="638">
                  <c:v>3750000</c:v>
                </c:pt>
                <c:pt idx="639">
                  <c:v>3750000</c:v>
                </c:pt>
                <c:pt idx="640">
                  <c:v>3750000</c:v>
                </c:pt>
                <c:pt idx="641">
                  <c:v>3750000</c:v>
                </c:pt>
                <c:pt idx="642">
                  <c:v>3750000</c:v>
                </c:pt>
                <c:pt idx="643">
                  <c:v>3750000</c:v>
                </c:pt>
                <c:pt idx="644">
                  <c:v>3750000</c:v>
                </c:pt>
                <c:pt idx="645">
                  <c:v>3750000</c:v>
                </c:pt>
                <c:pt idx="646">
                  <c:v>3750000</c:v>
                </c:pt>
                <c:pt idx="647">
                  <c:v>3750000</c:v>
                </c:pt>
                <c:pt idx="648">
                  <c:v>3750000</c:v>
                </c:pt>
                <c:pt idx="649">
                  <c:v>3750000</c:v>
                </c:pt>
                <c:pt idx="650">
                  <c:v>3750000</c:v>
                </c:pt>
                <c:pt idx="651">
                  <c:v>3750000</c:v>
                </c:pt>
                <c:pt idx="652">
                  <c:v>3750000</c:v>
                </c:pt>
                <c:pt idx="653">
                  <c:v>3750000</c:v>
                </c:pt>
                <c:pt idx="654">
                  <c:v>3750000</c:v>
                </c:pt>
                <c:pt idx="655">
                  <c:v>3750000</c:v>
                </c:pt>
                <c:pt idx="656">
                  <c:v>3750000</c:v>
                </c:pt>
                <c:pt idx="657">
                  <c:v>3750000</c:v>
                </c:pt>
                <c:pt idx="658">
                  <c:v>3750000</c:v>
                </c:pt>
                <c:pt idx="659">
                  <c:v>3750000</c:v>
                </c:pt>
                <c:pt idx="660">
                  <c:v>3750000</c:v>
                </c:pt>
                <c:pt idx="661">
                  <c:v>3750000</c:v>
                </c:pt>
                <c:pt idx="662">
                  <c:v>3750000</c:v>
                </c:pt>
                <c:pt idx="663">
                  <c:v>3750000</c:v>
                </c:pt>
                <c:pt idx="664">
                  <c:v>3750000</c:v>
                </c:pt>
                <c:pt idx="665">
                  <c:v>3750000</c:v>
                </c:pt>
                <c:pt idx="666">
                  <c:v>3750000</c:v>
                </c:pt>
                <c:pt idx="667">
                  <c:v>3750000</c:v>
                </c:pt>
                <c:pt idx="668">
                  <c:v>3750000</c:v>
                </c:pt>
                <c:pt idx="669">
                  <c:v>3750000</c:v>
                </c:pt>
                <c:pt idx="670">
                  <c:v>3750000</c:v>
                </c:pt>
                <c:pt idx="671">
                  <c:v>3750000</c:v>
                </c:pt>
                <c:pt idx="672">
                  <c:v>3750000</c:v>
                </c:pt>
                <c:pt idx="673">
                  <c:v>3750000</c:v>
                </c:pt>
                <c:pt idx="674">
                  <c:v>3750000</c:v>
                </c:pt>
                <c:pt idx="675">
                  <c:v>3750000</c:v>
                </c:pt>
                <c:pt idx="676">
                  <c:v>3750000</c:v>
                </c:pt>
                <c:pt idx="677">
                  <c:v>3750000</c:v>
                </c:pt>
                <c:pt idx="678">
                  <c:v>3750000</c:v>
                </c:pt>
                <c:pt idx="679">
                  <c:v>3750000</c:v>
                </c:pt>
                <c:pt idx="680">
                  <c:v>3750000</c:v>
                </c:pt>
                <c:pt idx="681">
                  <c:v>3750000</c:v>
                </c:pt>
                <c:pt idx="682">
                  <c:v>3750000</c:v>
                </c:pt>
                <c:pt idx="683">
                  <c:v>3750000</c:v>
                </c:pt>
                <c:pt idx="684">
                  <c:v>3750000</c:v>
                </c:pt>
                <c:pt idx="685">
                  <c:v>3750000</c:v>
                </c:pt>
                <c:pt idx="686">
                  <c:v>3750000</c:v>
                </c:pt>
                <c:pt idx="687">
                  <c:v>3750000</c:v>
                </c:pt>
                <c:pt idx="688">
                  <c:v>3750000</c:v>
                </c:pt>
                <c:pt idx="689">
                  <c:v>3750000</c:v>
                </c:pt>
                <c:pt idx="690">
                  <c:v>3750000</c:v>
                </c:pt>
                <c:pt idx="691">
                  <c:v>3750000</c:v>
                </c:pt>
                <c:pt idx="692">
                  <c:v>3750000</c:v>
                </c:pt>
                <c:pt idx="693">
                  <c:v>3750000</c:v>
                </c:pt>
                <c:pt idx="694">
                  <c:v>3750000</c:v>
                </c:pt>
                <c:pt idx="695">
                  <c:v>3750000</c:v>
                </c:pt>
                <c:pt idx="696">
                  <c:v>3750000</c:v>
                </c:pt>
                <c:pt idx="697">
                  <c:v>3750000</c:v>
                </c:pt>
                <c:pt idx="698">
                  <c:v>3750000</c:v>
                </c:pt>
                <c:pt idx="699">
                  <c:v>3750000</c:v>
                </c:pt>
                <c:pt idx="700">
                  <c:v>3750000</c:v>
                </c:pt>
                <c:pt idx="701">
                  <c:v>3750000</c:v>
                </c:pt>
                <c:pt idx="702">
                  <c:v>3750000</c:v>
                </c:pt>
                <c:pt idx="703">
                  <c:v>3750000</c:v>
                </c:pt>
                <c:pt idx="704">
                  <c:v>3750000</c:v>
                </c:pt>
                <c:pt idx="705">
                  <c:v>3750000</c:v>
                </c:pt>
                <c:pt idx="706">
                  <c:v>3750000</c:v>
                </c:pt>
                <c:pt idx="707">
                  <c:v>3750000</c:v>
                </c:pt>
                <c:pt idx="708">
                  <c:v>3750000</c:v>
                </c:pt>
                <c:pt idx="709">
                  <c:v>3750000</c:v>
                </c:pt>
                <c:pt idx="710">
                  <c:v>3750000</c:v>
                </c:pt>
                <c:pt idx="711">
                  <c:v>3750000</c:v>
                </c:pt>
                <c:pt idx="712">
                  <c:v>3750000</c:v>
                </c:pt>
                <c:pt idx="713">
                  <c:v>3750000</c:v>
                </c:pt>
                <c:pt idx="714">
                  <c:v>3750000</c:v>
                </c:pt>
                <c:pt idx="715">
                  <c:v>3750000</c:v>
                </c:pt>
                <c:pt idx="716">
                  <c:v>3750000</c:v>
                </c:pt>
                <c:pt idx="717">
                  <c:v>3750000</c:v>
                </c:pt>
                <c:pt idx="718">
                  <c:v>3750000</c:v>
                </c:pt>
                <c:pt idx="719">
                  <c:v>3750000</c:v>
                </c:pt>
                <c:pt idx="720">
                  <c:v>3750000</c:v>
                </c:pt>
                <c:pt idx="721">
                  <c:v>3750000</c:v>
                </c:pt>
                <c:pt idx="722">
                  <c:v>3750000</c:v>
                </c:pt>
                <c:pt idx="723">
                  <c:v>3750000</c:v>
                </c:pt>
                <c:pt idx="724">
                  <c:v>3750000</c:v>
                </c:pt>
                <c:pt idx="725">
                  <c:v>3750000</c:v>
                </c:pt>
                <c:pt idx="726">
                  <c:v>3750000</c:v>
                </c:pt>
                <c:pt idx="727">
                  <c:v>3750000</c:v>
                </c:pt>
                <c:pt idx="728">
                  <c:v>3750000</c:v>
                </c:pt>
                <c:pt idx="729">
                  <c:v>3750000</c:v>
                </c:pt>
                <c:pt idx="730">
                  <c:v>3750000</c:v>
                </c:pt>
                <c:pt idx="731">
                  <c:v>3750000</c:v>
                </c:pt>
                <c:pt idx="732">
                  <c:v>3750000</c:v>
                </c:pt>
                <c:pt idx="733">
                  <c:v>3750000</c:v>
                </c:pt>
                <c:pt idx="734">
                  <c:v>3750000</c:v>
                </c:pt>
                <c:pt idx="735">
                  <c:v>3750000</c:v>
                </c:pt>
                <c:pt idx="736">
                  <c:v>3750000</c:v>
                </c:pt>
                <c:pt idx="737">
                  <c:v>3750000</c:v>
                </c:pt>
                <c:pt idx="738">
                  <c:v>3750000</c:v>
                </c:pt>
                <c:pt idx="739">
                  <c:v>3750000</c:v>
                </c:pt>
                <c:pt idx="740">
                  <c:v>3750000</c:v>
                </c:pt>
                <c:pt idx="741">
                  <c:v>3750000</c:v>
                </c:pt>
                <c:pt idx="742">
                  <c:v>3750000</c:v>
                </c:pt>
                <c:pt idx="743">
                  <c:v>3750000</c:v>
                </c:pt>
                <c:pt idx="744">
                  <c:v>3750000</c:v>
                </c:pt>
                <c:pt idx="745">
                  <c:v>3750000</c:v>
                </c:pt>
                <c:pt idx="746">
                  <c:v>3750000</c:v>
                </c:pt>
                <c:pt idx="747">
                  <c:v>3750000</c:v>
                </c:pt>
                <c:pt idx="748">
                  <c:v>3750000</c:v>
                </c:pt>
                <c:pt idx="749">
                  <c:v>3750000</c:v>
                </c:pt>
                <c:pt idx="750">
                  <c:v>3750000</c:v>
                </c:pt>
                <c:pt idx="751">
                  <c:v>3750000</c:v>
                </c:pt>
                <c:pt idx="752">
                  <c:v>3750000</c:v>
                </c:pt>
                <c:pt idx="753">
                  <c:v>3750000</c:v>
                </c:pt>
                <c:pt idx="754">
                  <c:v>3750000</c:v>
                </c:pt>
                <c:pt idx="755">
                  <c:v>3750000</c:v>
                </c:pt>
                <c:pt idx="756">
                  <c:v>3750000</c:v>
                </c:pt>
                <c:pt idx="757">
                  <c:v>3750000</c:v>
                </c:pt>
                <c:pt idx="758">
                  <c:v>3750000</c:v>
                </c:pt>
                <c:pt idx="759">
                  <c:v>3750000</c:v>
                </c:pt>
                <c:pt idx="760">
                  <c:v>3750000</c:v>
                </c:pt>
                <c:pt idx="761">
                  <c:v>3750000</c:v>
                </c:pt>
                <c:pt idx="762">
                  <c:v>3750000</c:v>
                </c:pt>
                <c:pt idx="763">
                  <c:v>3750000</c:v>
                </c:pt>
                <c:pt idx="764">
                  <c:v>3750000</c:v>
                </c:pt>
                <c:pt idx="765">
                  <c:v>3750000</c:v>
                </c:pt>
                <c:pt idx="766">
                  <c:v>3750000</c:v>
                </c:pt>
                <c:pt idx="767">
                  <c:v>3750000</c:v>
                </c:pt>
                <c:pt idx="768">
                  <c:v>3750000</c:v>
                </c:pt>
                <c:pt idx="769">
                  <c:v>3750000</c:v>
                </c:pt>
                <c:pt idx="770">
                  <c:v>3750000</c:v>
                </c:pt>
                <c:pt idx="771">
                  <c:v>3750000</c:v>
                </c:pt>
                <c:pt idx="772">
                  <c:v>3750000</c:v>
                </c:pt>
                <c:pt idx="773">
                  <c:v>3750000</c:v>
                </c:pt>
                <c:pt idx="774">
                  <c:v>3750000</c:v>
                </c:pt>
                <c:pt idx="775">
                  <c:v>3750000</c:v>
                </c:pt>
                <c:pt idx="776">
                  <c:v>3750000</c:v>
                </c:pt>
                <c:pt idx="777">
                  <c:v>3750000</c:v>
                </c:pt>
                <c:pt idx="778">
                  <c:v>3750000</c:v>
                </c:pt>
                <c:pt idx="779">
                  <c:v>3750000</c:v>
                </c:pt>
                <c:pt idx="780">
                  <c:v>3750000</c:v>
                </c:pt>
                <c:pt idx="781">
                  <c:v>3750000</c:v>
                </c:pt>
                <c:pt idx="782">
                  <c:v>3750000</c:v>
                </c:pt>
                <c:pt idx="783">
                  <c:v>3750000</c:v>
                </c:pt>
                <c:pt idx="784">
                  <c:v>3750000</c:v>
                </c:pt>
                <c:pt idx="785">
                  <c:v>3750000</c:v>
                </c:pt>
                <c:pt idx="786">
                  <c:v>3750000</c:v>
                </c:pt>
                <c:pt idx="787">
                  <c:v>3750000</c:v>
                </c:pt>
                <c:pt idx="788">
                  <c:v>3750000</c:v>
                </c:pt>
                <c:pt idx="789">
                  <c:v>3750000</c:v>
                </c:pt>
                <c:pt idx="790">
                  <c:v>3750000</c:v>
                </c:pt>
                <c:pt idx="791">
                  <c:v>3750000</c:v>
                </c:pt>
                <c:pt idx="792">
                  <c:v>3750000</c:v>
                </c:pt>
                <c:pt idx="793">
                  <c:v>3750000</c:v>
                </c:pt>
                <c:pt idx="794">
                  <c:v>3750000</c:v>
                </c:pt>
                <c:pt idx="795">
                  <c:v>3750000</c:v>
                </c:pt>
                <c:pt idx="796">
                  <c:v>3750000</c:v>
                </c:pt>
                <c:pt idx="797">
                  <c:v>3750000</c:v>
                </c:pt>
                <c:pt idx="798">
                  <c:v>3750000</c:v>
                </c:pt>
                <c:pt idx="799">
                  <c:v>3750000</c:v>
                </c:pt>
                <c:pt idx="800">
                  <c:v>3750000</c:v>
                </c:pt>
                <c:pt idx="801">
                  <c:v>3750000</c:v>
                </c:pt>
                <c:pt idx="802">
                  <c:v>3750000</c:v>
                </c:pt>
                <c:pt idx="803">
                  <c:v>3750000</c:v>
                </c:pt>
                <c:pt idx="804">
                  <c:v>3750000</c:v>
                </c:pt>
                <c:pt idx="805">
                  <c:v>3750000</c:v>
                </c:pt>
                <c:pt idx="806">
                  <c:v>3750000</c:v>
                </c:pt>
                <c:pt idx="807">
                  <c:v>3750000</c:v>
                </c:pt>
                <c:pt idx="808">
                  <c:v>3750000</c:v>
                </c:pt>
                <c:pt idx="809">
                  <c:v>3750000</c:v>
                </c:pt>
                <c:pt idx="810">
                  <c:v>3750000</c:v>
                </c:pt>
                <c:pt idx="811">
                  <c:v>3750000</c:v>
                </c:pt>
                <c:pt idx="812">
                  <c:v>3750000</c:v>
                </c:pt>
                <c:pt idx="813">
                  <c:v>3750000</c:v>
                </c:pt>
                <c:pt idx="814">
                  <c:v>3750000</c:v>
                </c:pt>
                <c:pt idx="815">
                  <c:v>3750000</c:v>
                </c:pt>
                <c:pt idx="816">
                  <c:v>3750000</c:v>
                </c:pt>
                <c:pt idx="817">
                  <c:v>3750000</c:v>
                </c:pt>
                <c:pt idx="818">
                  <c:v>3750000</c:v>
                </c:pt>
                <c:pt idx="819">
                  <c:v>3750000</c:v>
                </c:pt>
                <c:pt idx="820">
                  <c:v>3750000</c:v>
                </c:pt>
                <c:pt idx="821">
                  <c:v>3750000</c:v>
                </c:pt>
                <c:pt idx="822">
                  <c:v>3750000</c:v>
                </c:pt>
                <c:pt idx="823">
                  <c:v>3750000</c:v>
                </c:pt>
                <c:pt idx="824">
                  <c:v>3750000</c:v>
                </c:pt>
                <c:pt idx="825">
                  <c:v>3750000</c:v>
                </c:pt>
                <c:pt idx="826">
                  <c:v>3750000</c:v>
                </c:pt>
                <c:pt idx="827">
                  <c:v>3750000</c:v>
                </c:pt>
                <c:pt idx="828">
                  <c:v>3750000</c:v>
                </c:pt>
                <c:pt idx="829">
                  <c:v>3750000</c:v>
                </c:pt>
                <c:pt idx="830">
                  <c:v>3750000</c:v>
                </c:pt>
                <c:pt idx="831">
                  <c:v>3750000</c:v>
                </c:pt>
                <c:pt idx="832">
                  <c:v>3750000</c:v>
                </c:pt>
                <c:pt idx="833">
                  <c:v>3750000</c:v>
                </c:pt>
                <c:pt idx="834">
                  <c:v>3750000</c:v>
                </c:pt>
                <c:pt idx="835">
                  <c:v>3750000</c:v>
                </c:pt>
                <c:pt idx="836">
                  <c:v>3750000</c:v>
                </c:pt>
                <c:pt idx="837">
                  <c:v>3750000</c:v>
                </c:pt>
                <c:pt idx="838">
                  <c:v>3750000</c:v>
                </c:pt>
                <c:pt idx="839">
                  <c:v>3750000</c:v>
                </c:pt>
                <c:pt idx="840">
                  <c:v>3750000</c:v>
                </c:pt>
                <c:pt idx="841">
                  <c:v>3750000</c:v>
                </c:pt>
                <c:pt idx="842">
                  <c:v>3750000</c:v>
                </c:pt>
                <c:pt idx="843">
                  <c:v>3750000</c:v>
                </c:pt>
                <c:pt idx="844">
                  <c:v>3750000</c:v>
                </c:pt>
                <c:pt idx="845">
                  <c:v>3750000</c:v>
                </c:pt>
                <c:pt idx="846">
                  <c:v>3750000</c:v>
                </c:pt>
                <c:pt idx="847">
                  <c:v>3750000</c:v>
                </c:pt>
                <c:pt idx="848">
                  <c:v>3750000</c:v>
                </c:pt>
                <c:pt idx="849">
                  <c:v>3750000</c:v>
                </c:pt>
                <c:pt idx="850">
                  <c:v>3750000</c:v>
                </c:pt>
                <c:pt idx="851">
                  <c:v>3750000</c:v>
                </c:pt>
                <c:pt idx="852">
                  <c:v>3750000</c:v>
                </c:pt>
                <c:pt idx="853">
                  <c:v>3750000</c:v>
                </c:pt>
                <c:pt idx="854">
                  <c:v>3750000</c:v>
                </c:pt>
                <c:pt idx="855">
                  <c:v>3750000</c:v>
                </c:pt>
                <c:pt idx="856">
                  <c:v>3750000</c:v>
                </c:pt>
                <c:pt idx="857">
                  <c:v>3750000</c:v>
                </c:pt>
                <c:pt idx="858">
                  <c:v>3750000</c:v>
                </c:pt>
                <c:pt idx="859">
                  <c:v>3750000</c:v>
                </c:pt>
                <c:pt idx="860">
                  <c:v>3750000</c:v>
                </c:pt>
                <c:pt idx="861">
                  <c:v>3750000</c:v>
                </c:pt>
                <c:pt idx="862">
                  <c:v>3750000</c:v>
                </c:pt>
                <c:pt idx="863">
                  <c:v>3750000</c:v>
                </c:pt>
                <c:pt idx="864">
                  <c:v>3750000</c:v>
                </c:pt>
                <c:pt idx="865">
                  <c:v>3750000</c:v>
                </c:pt>
                <c:pt idx="866">
                  <c:v>3750000</c:v>
                </c:pt>
                <c:pt idx="867">
                  <c:v>3750000</c:v>
                </c:pt>
                <c:pt idx="868">
                  <c:v>3750000</c:v>
                </c:pt>
                <c:pt idx="869">
                  <c:v>3750000</c:v>
                </c:pt>
                <c:pt idx="870">
                  <c:v>3750000</c:v>
                </c:pt>
                <c:pt idx="871">
                  <c:v>3750000</c:v>
                </c:pt>
                <c:pt idx="872">
                  <c:v>3750000</c:v>
                </c:pt>
                <c:pt idx="873">
                  <c:v>3750000</c:v>
                </c:pt>
                <c:pt idx="874">
                  <c:v>3750000</c:v>
                </c:pt>
                <c:pt idx="875">
                  <c:v>3750000</c:v>
                </c:pt>
                <c:pt idx="876">
                  <c:v>3750000</c:v>
                </c:pt>
                <c:pt idx="877">
                  <c:v>3750000</c:v>
                </c:pt>
                <c:pt idx="878">
                  <c:v>3750000</c:v>
                </c:pt>
                <c:pt idx="879">
                  <c:v>3750000</c:v>
                </c:pt>
                <c:pt idx="880">
                  <c:v>3750000</c:v>
                </c:pt>
                <c:pt idx="881">
                  <c:v>3750000</c:v>
                </c:pt>
                <c:pt idx="882">
                  <c:v>3750000</c:v>
                </c:pt>
                <c:pt idx="883">
                  <c:v>3750000</c:v>
                </c:pt>
                <c:pt idx="884">
                  <c:v>3750000</c:v>
                </c:pt>
                <c:pt idx="885">
                  <c:v>3750000</c:v>
                </c:pt>
                <c:pt idx="886">
                  <c:v>3750000</c:v>
                </c:pt>
                <c:pt idx="887">
                  <c:v>3750000</c:v>
                </c:pt>
                <c:pt idx="888">
                  <c:v>3750000</c:v>
                </c:pt>
                <c:pt idx="889">
                  <c:v>3750000</c:v>
                </c:pt>
                <c:pt idx="890">
                  <c:v>3750000</c:v>
                </c:pt>
                <c:pt idx="891">
                  <c:v>3750000</c:v>
                </c:pt>
                <c:pt idx="892">
                  <c:v>3750000</c:v>
                </c:pt>
                <c:pt idx="893">
                  <c:v>3750000</c:v>
                </c:pt>
                <c:pt idx="894">
                  <c:v>3750000</c:v>
                </c:pt>
                <c:pt idx="895">
                  <c:v>3750000</c:v>
                </c:pt>
                <c:pt idx="896">
                  <c:v>3750000</c:v>
                </c:pt>
                <c:pt idx="897">
                  <c:v>3750000</c:v>
                </c:pt>
                <c:pt idx="898">
                  <c:v>3750000</c:v>
                </c:pt>
                <c:pt idx="899">
                  <c:v>3750000</c:v>
                </c:pt>
                <c:pt idx="900">
                  <c:v>3750000</c:v>
                </c:pt>
                <c:pt idx="901">
                  <c:v>3750000</c:v>
                </c:pt>
                <c:pt idx="902">
                  <c:v>3750000</c:v>
                </c:pt>
                <c:pt idx="903">
                  <c:v>3750000</c:v>
                </c:pt>
                <c:pt idx="904">
                  <c:v>3750000</c:v>
                </c:pt>
                <c:pt idx="905">
                  <c:v>3750000</c:v>
                </c:pt>
                <c:pt idx="906">
                  <c:v>3750000</c:v>
                </c:pt>
                <c:pt idx="907">
                  <c:v>3750000</c:v>
                </c:pt>
                <c:pt idx="908">
                  <c:v>3750000</c:v>
                </c:pt>
                <c:pt idx="909">
                  <c:v>3750000</c:v>
                </c:pt>
                <c:pt idx="910">
                  <c:v>3750000</c:v>
                </c:pt>
                <c:pt idx="911">
                  <c:v>3750000</c:v>
                </c:pt>
                <c:pt idx="912">
                  <c:v>3750000</c:v>
                </c:pt>
                <c:pt idx="913">
                  <c:v>3750000</c:v>
                </c:pt>
                <c:pt idx="914">
                  <c:v>3750000</c:v>
                </c:pt>
                <c:pt idx="915">
                  <c:v>3750000</c:v>
                </c:pt>
                <c:pt idx="916">
                  <c:v>3750000</c:v>
                </c:pt>
                <c:pt idx="917">
                  <c:v>3750000</c:v>
                </c:pt>
                <c:pt idx="918">
                  <c:v>3750000</c:v>
                </c:pt>
                <c:pt idx="919">
                  <c:v>3750000</c:v>
                </c:pt>
                <c:pt idx="920">
                  <c:v>3750000</c:v>
                </c:pt>
                <c:pt idx="921">
                  <c:v>3750000</c:v>
                </c:pt>
                <c:pt idx="922">
                  <c:v>3750000</c:v>
                </c:pt>
                <c:pt idx="923">
                  <c:v>3750000</c:v>
                </c:pt>
                <c:pt idx="924">
                  <c:v>3750000</c:v>
                </c:pt>
                <c:pt idx="925">
                  <c:v>3750000</c:v>
                </c:pt>
                <c:pt idx="926">
                  <c:v>3750000</c:v>
                </c:pt>
                <c:pt idx="927">
                  <c:v>3750000</c:v>
                </c:pt>
                <c:pt idx="928">
                  <c:v>3750000</c:v>
                </c:pt>
                <c:pt idx="929">
                  <c:v>3750000</c:v>
                </c:pt>
                <c:pt idx="930">
                  <c:v>3750000</c:v>
                </c:pt>
                <c:pt idx="931">
                  <c:v>3750000</c:v>
                </c:pt>
                <c:pt idx="932">
                  <c:v>3750000</c:v>
                </c:pt>
                <c:pt idx="933">
                  <c:v>3750000</c:v>
                </c:pt>
                <c:pt idx="934">
                  <c:v>3750000</c:v>
                </c:pt>
                <c:pt idx="935">
                  <c:v>3750000</c:v>
                </c:pt>
                <c:pt idx="936">
                  <c:v>3750000</c:v>
                </c:pt>
                <c:pt idx="937">
                  <c:v>3750000</c:v>
                </c:pt>
                <c:pt idx="938">
                  <c:v>3750000</c:v>
                </c:pt>
                <c:pt idx="939">
                  <c:v>3750000</c:v>
                </c:pt>
                <c:pt idx="940">
                  <c:v>3750000</c:v>
                </c:pt>
                <c:pt idx="941">
                  <c:v>3750000</c:v>
                </c:pt>
                <c:pt idx="942">
                  <c:v>3750000</c:v>
                </c:pt>
                <c:pt idx="943">
                  <c:v>3750000</c:v>
                </c:pt>
                <c:pt idx="944">
                  <c:v>3750000</c:v>
                </c:pt>
                <c:pt idx="945">
                  <c:v>3750000</c:v>
                </c:pt>
                <c:pt idx="946">
                  <c:v>3750000</c:v>
                </c:pt>
                <c:pt idx="947">
                  <c:v>3750000</c:v>
                </c:pt>
                <c:pt idx="948">
                  <c:v>3750000</c:v>
                </c:pt>
                <c:pt idx="949">
                  <c:v>3750000</c:v>
                </c:pt>
                <c:pt idx="950">
                  <c:v>3750000</c:v>
                </c:pt>
                <c:pt idx="951">
                  <c:v>3750000</c:v>
                </c:pt>
                <c:pt idx="952">
                  <c:v>3750000</c:v>
                </c:pt>
                <c:pt idx="953">
                  <c:v>3750000</c:v>
                </c:pt>
                <c:pt idx="954">
                  <c:v>3750000</c:v>
                </c:pt>
                <c:pt idx="955">
                  <c:v>3750000</c:v>
                </c:pt>
                <c:pt idx="956">
                  <c:v>3750000</c:v>
                </c:pt>
                <c:pt idx="957">
                  <c:v>3750000</c:v>
                </c:pt>
                <c:pt idx="958">
                  <c:v>3750000</c:v>
                </c:pt>
                <c:pt idx="959">
                  <c:v>3750000</c:v>
                </c:pt>
                <c:pt idx="960">
                  <c:v>3750000</c:v>
                </c:pt>
                <c:pt idx="961">
                  <c:v>3750000</c:v>
                </c:pt>
                <c:pt idx="962">
                  <c:v>3750000</c:v>
                </c:pt>
                <c:pt idx="963">
                  <c:v>3750000</c:v>
                </c:pt>
                <c:pt idx="964">
                  <c:v>3750000</c:v>
                </c:pt>
                <c:pt idx="965">
                  <c:v>3750000</c:v>
                </c:pt>
                <c:pt idx="966">
                  <c:v>3750000</c:v>
                </c:pt>
                <c:pt idx="967">
                  <c:v>3750000</c:v>
                </c:pt>
                <c:pt idx="968">
                  <c:v>3750000</c:v>
                </c:pt>
                <c:pt idx="969">
                  <c:v>3750000</c:v>
                </c:pt>
                <c:pt idx="970">
                  <c:v>3750000</c:v>
                </c:pt>
                <c:pt idx="971">
                  <c:v>3750000</c:v>
                </c:pt>
                <c:pt idx="972">
                  <c:v>3750000</c:v>
                </c:pt>
                <c:pt idx="973">
                  <c:v>3750000</c:v>
                </c:pt>
                <c:pt idx="974">
                  <c:v>3750000</c:v>
                </c:pt>
                <c:pt idx="975">
                  <c:v>3750000</c:v>
                </c:pt>
                <c:pt idx="976">
                  <c:v>3750000</c:v>
                </c:pt>
                <c:pt idx="977">
                  <c:v>3750000</c:v>
                </c:pt>
                <c:pt idx="978">
                  <c:v>3750000</c:v>
                </c:pt>
                <c:pt idx="979">
                  <c:v>3750000</c:v>
                </c:pt>
                <c:pt idx="980">
                  <c:v>3750000</c:v>
                </c:pt>
                <c:pt idx="981">
                  <c:v>3750000</c:v>
                </c:pt>
                <c:pt idx="982">
                  <c:v>3750000</c:v>
                </c:pt>
                <c:pt idx="983">
                  <c:v>3750000</c:v>
                </c:pt>
                <c:pt idx="984">
                  <c:v>3750000</c:v>
                </c:pt>
                <c:pt idx="985">
                  <c:v>3750000</c:v>
                </c:pt>
                <c:pt idx="986">
                  <c:v>3750000</c:v>
                </c:pt>
                <c:pt idx="987">
                  <c:v>3750000</c:v>
                </c:pt>
                <c:pt idx="988">
                  <c:v>3750000</c:v>
                </c:pt>
                <c:pt idx="989">
                  <c:v>3750000</c:v>
                </c:pt>
                <c:pt idx="990">
                  <c:v>3750000</c:v>
                </c:pt>
                <c:pt idx="991">
                  <c:v>3750000</c:v>
                </c:pt>
                <c:pt idx="992">
                  <c:v>3750000</c:v>
                </c:pt>
                <c:pt idx="993">
                  <c:v>3750000</c:v>
                </c:pt>
                <c:pt idx="994">
                  <c:v>3750000</c:v>
                </c:pt>
                <c:pt idx="995">
                  <c:v>3750000</c:v>
                </c:pt>
                <c:pt idx="996">
                  <c:v>3750000</c:v>
                </c:pt>
                <c:pt idx="997">
                  <c:v>3750000</c:v>
                </c:pt>
                <c:pt idx="998">
                  <c:v>3750000</c:v>
                </c:pt>
                <c:pt idx="999">
                  <c:v>3750000</c:v>
                </c:pt>
                <c:pt idx="1000">
                  <c:v>3750000</c:v>
                </c:pt>
                <c:pt idx="1001">
                  <c:v>3750000</c:v>
                </c:pt>
                <c:pt idx="1002">
                  <c:v>3750000</c:v>
                </c:pt>
                <c:pt idx="1003">
                  <c:v>3750000</c:v>
                </c:pt>
                <c:pt idx="1004">
                  <c:v>3750000</c:v>
                </c:pt>
                <c:pt idx="1005">
                  <c:v>3750000</c:v>
                </c:pt>
                <c:pt idx="1006">
                  <c:v>3750000</c:v>
                </c:pt>
                <c:pt idx="1007">
                  <c:v>3750000</c:v>
                </c:pt>
                <c:pt idx="1008">
                  <c:v>3750000</c:v>
                </c:pt>
                <c:pt idx="1009">
                  <c:v>3750000</c:v>
                </c:pt>
                <c:pt idx="1010">
                  <c:v>3750000</c:v>
                </c:pt>
                <c:pt idx="1011">
                  <c:v>3750000</c:v>
                </c:pt>
                <c:pt idx="1012">
                  <c:v>3750000</c:v>
                </c:pt>
                <c:pt idx="1013">
                  <c:v>3750000</c:v>
                </c:pt>
                <c:pt idx="1014">
                  <c:v>3750000</c:v>
                </c:pt>
                <c:pt idx="1015">
                  <c:v>3750000</c:v>
                </c:pt>
                <c:pt idx="1016">
                  <c:v>3750000</c:v>
                </c:pt>
                <c:pt idx="1017">
                  <c:v>3750000</c:v>
                </c:pt>
                <c:pt idx="1018">
                  <c:v>3750000</c:v>
                </c:pt>
                <c:pt idx="1019">
                  <c:v>3750000</c:v>
                </c:pt>
                <c:pt idx="1020">
                  <c:v>3750000</c:v>
                </c:pt>
                <c:pt idx="1021">
                  <c:v>3750000</c:v>
                </c:pt>
                <c:pt idx="1022">
                  <c:v>3750000</c:v>
                </c:pt>
                <c:pt idx="1023">
                  <c:v>3750000</c:v>
                </c:pt>
                <c:pt idx="1024">
                  <c:v>3750000</c:v>
                </c:pt>
                <c:pt idx="1025">
                  <c:v>3750000</c:v>
                </c:pt>
                <c:pt idx="1026">
                  <c:v>3750000</c:v>
                </c:pt>
                <c:pt idx="1027">
                  <c:v>3750000</c:v>
                </c:pt>
                <c:pt idx="1028">
                  <c:v>3750000</c:v>
                </c:pt>
                <c:pt idx="1029">
                  <c:v>3750000</c:v>
                </c:pt>
                <c:pt idx="1030">
                  <c:v>3750000</c:v>
                </c:pt>
                <c:pt idx="1031">
                  <c:v>3750000</c:v>
                </c:pt>
                <c:pt idx="1032">
                  <c:v>3750000</c:v>
                </c:pt>
                <c:pt idx="1033">
                  <c:v>3750000</c:v>
                </c:pt>
                <c:pt idx="1034">
                  <c:v>3750000</c:v>
                </c:pt>
                <c:pt idx="1035">
                  <c:v>3750000</c:v>
                </c:pt>
                <c:pt idx="1036">
                  <c:v>3750000</c:v>
                </c:pt>
                <c:pt idx="1037">
                  <c:v>3750000</c:v>
                </c:pt>
                <c:pt idx="1038">
                  <c:v>3750000</c:v>
                </c:pt>
                <c:pt idx="1039">
                  <c:v>3750000</c:v>
                </c:pt>
                <c:pt idx="1040">
                  <c:v>3750000</c:v>
                </c:pt>
                <c:pt idx="1041">
                  <c:v>3750000</c:v>
                </c:pt>
                <c:pt idx="1042">
                  <c:v>3750000</c:v>
                </c:pt>
                <c:pt idx="1043">
                  <c:v>3750000</c:v>
                </c:pt>
                <c:pt idx="1044">
                  <c:v>3750000</c:v>
                </c:pt>
                <c:pt idx="1045">
                  <c:v>3750000</c:v>
                </c:pt>
                <c:pt idx="1046">
                  <c:v>3750000</c:v>
                </c:pt>
                <c:pt idx="1047">
                  <c:v>3750000</c:v>
                </c:pt>
                <c:pt idx="1048">
                  <c:v>3750000</c:v>
                </c:pt>
                <c:pt idx="1049">
                  <c:v>3750000</c:v>
                </c:pt>
                <c:pt idx="1050">
                  <c:v>3750000</c:v>
                </c:pt>
                <c:pt idx="1051">
                  <c:v>3750000</c:v>
                </c:pt>
                <c:pt idx="1052">
                  <c:v>3750000</c:v>
                </c:pt>
                <c:pt idx="1053">
                  <c:v>3750000</c:v>
                </c:pt>
                <c:pt idx="1054">
                  <c:v>3750000</c:v>
                </c:pt>
                <c:pt idx="1055">
                  <c:v>3750000</c:v>
                </c:pt>
                <c:pt idx="1056">
                  <c:v>3750000</c:v>
                </c:pt>
                <c:pt idx="1057">
                  <c:v>3750000</c:v>
                </c:pt>
                <c:pt idx="1058">
                  <c:v>3750000</c:v>
                </c:pt>
                <c:pt idx="1059">
                  <c:v>3750000</c:v>
                </c:pt>
                <c:pt idx="1060">
                  <c:v>3750000</c:v>
                </c:pt>
                <c:pt idx="1061">
                  <c:v>3750000</c:v>
                </c:pt>
                <c:pt idx="1062">
                  <c:v>3750000</c:v>
                </c:pt>
                <c:pt idx="1063">
                  <c:v>3750000</c:v>
                </c:pt>
                <c:pt idx="1064">
                  <c:v>3750000</c:v>
                </c:pt>
                <c:pt idx="1065">
                  <c:v>3750000</c:v>
                </c:pt>
                <c:pt idx="1066">
                  <c:v>3750000</c:v>
                </c:pt>
                <c:pt idx="1067">
                  <c:v>3750000</c:v>
                </c:pt>
                <c:pt idx="1068">
                  <c:v>3750000</c:v>
                </c:pt>
                <c:pt idx="1069">
                  <c:v>3750000</c:v>
                </c:pt>
                <c:pt idx="1070">
                  <c:v>3750000</c:v>
                </c:pt>
                <c:pt idx="1071">
                  <c:v>3750000</c:v>
                </c:pt>
                <c:pt idx="1072">
                  <c:v>3750000</c:v>
                </c:pt>
                <c:pt idx="1073">
                  <c:v>3750000</c:v>
                </c:pt>
                <c:pt idx="1074">
                  <c:v>3750000</c:v>
                </c:pt>
                <c:pt idx="1075">
                  <c:v>3750000</c:v>
                </c:pt>
                <c:pt idx="1076">
                  <c:v>3750000</c:v>
                </c:pt>
                <c:pt idx="1077">
                  <c:v>3750000</c:v>
                </c:pt>
                <c:pt idx="1078">
                  <c:v>3750000</c:v>
                </c:pt>
              </c:numCache>
            </c:numRef>
          </c:val>
          <c:smooth val="0"/>
        </c:ser>
        <c:ser>
          <c:idx val="0"/>
          <c:order val="4"/>
          <c:tx>
            <c:strRef>
              <c:f>Plan1!$G$1</c:f>
              <c:strCache>
                <c:ptCount val="1"/>
                <c:pt idx="0">
                  <c:v>Saldo em conta-corrente 
de sócio controlador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Plan1!$A$2:$A$1080</c:f>
              <c:numCache>
                <c:formatCode>[$-409]dd/mm/yyyy</c:formatCode>
                <c:ptCount val="1079"/>
                <c:pt idx="0">
                  <c:v>40302</c:v>
                </c:pt>
                <c:pt idx="1">
                  <c:v>40303</c:v>
                </c:pt>
                <c:pt idx="2">
                  <c:v>40304</c:v>
                </c:pt>
                <c:pt idx="3">
                  <c:v>40305</c:v>
                </c:pt>
                <c:pt idx="4">
                  <c:v>40308</c:v>
                </c:pt>
                <c:pt idx="5">
                  <c:v>40309</c:v>
                </c:pt>
                <c:pt idx="6">
                  <c:v>40310</c:v>
                </c:pt>
                <c:pt idx="7">
                  <c:v>40311</c:v>
                </c:pt>
                <c:pt idx="8">
                  <c:v>40312</c:v>
                </c:pt>
                <c:pt idx="9">
                  <c:v>40315</c:v>
                </c:pt>
                <c:pt idx="10">
                  <c:v>40316</c:v>
                </c:pt>
                <c:pt idx="11">
                  <c:v>40317</c:v>
                </c:pt>
                <c:pt idx="12">
                  <c:v>40318</c:v>
                </c:pt>
                <c:pt idx="13">
                  <c:v>40319</c:v>
                </c:pt>
                <c:pt idx="14">
                  <c:v>40322</c:v>
                </c:pt>
                <c:pt idx="15">
                  <c:v>40323</c:v>
                </c:pt>
                <c:pt idx="16">
                  <c:v>40324</c:v>
                </c:pt>
                <c:pt idx="17">
                  <c:v>40325</c:v>
                </c:pt>
                <c:pt idx="18">
                  <c:v>40326</c:v>
                </c:pt>
                <c:pt idx="19">
                  <c:v>40329</c:v>
                </c:pt>
                <c:pt idx="20">
                  <c:v>40330</c:v>
                </c:pt>
                <c:pt idx="21">
                  <c:v>40331</c:v>
                </c:pt>
                <c:pt idx="22">
                  <c:v>40332</c:v>
                </c:pt>
                <c:pt idx="23">
                  <c:v>40333</c:v>
                </c:pt>
                <c:pt idx="24">
                  <c:v>40336</c:v>
                </c:pt>
                <c:pt idx="25">
                  <c:v>40337</c:v>
                </c:pt>
                <c:pt idx="26">
                  <c:v>40338</c:v>
                </c:pt>
                <c:pt idx="27">
                  <c:v>40339</c:v>
                </c:pt>
                <c:pt idx="28">
                  <c:v>40340</c:v>
                </c:pt>
                <c:pt idx="29">
                  <c:v>40343</c:v>
                </c:pt>
                <c:pt idx="30">
                  <c:v>40344</c:v>
                </c:pt>
                <c:pt idx="31">
                  <c:v>40345</c:v>
                </c:pt>
                <c:pt idx="32">
                  <c:v>40346</c:v>
                </c:pt>
                <c:pt idx="33">
                  <c:v>40347</c:v>
                </c:pt>
                <c:pt idx="34">
                  <c:v>40350</c:v>
                </c:pt>
                <c:pt idx="35">
                  <c:v>40351</c:v>
                </c:pt>
                <c:pt idx="36">
                  <c:v>40352</c:v>
                </c:pt>
                <c:pt idx="37">
                  <c:v>40353</c:v>
                </c:pt>
                <c:pt idx="38">
                  <c:v>40354</c:v>
                </c:pt>
                <c:pt idx="39">
                  <c:v>40357</c:v>
                </c:pt>
                <c:pt idx="40">
                  <c:v>40358</c:v>
                </c:pt>
                <c:pt idx="41">
                  <c:v>40359</c:v>
                </c:pt>
                <c:pt idx="42">
                  <c:v>40360</c:v>
                </c:pt>
                <c:pt idx="43">
                  <c:v>40361</c:v>
                </c:pt>
                <c:pt idx="44">
                  <c:v>40364</c:v>
                </c:pt>
                <c:pt idx="45">
                  <c:v>40365</c:v>
                </c:pt>
                <c:pt idx="46">
                  <c:v>40366</c:v>
                </c:pt>
                <c:pt idx="47">
                  <c:v>40367</c:v>
                </c:pt>
                <c:pt idx="48">
                  <c:v>40368</c:v>
                </c:pt>
                <c:pt idx="49">
                  <c:v>40371</c:v>
                </c:pt>
                <c:pt idx="50">
                  <c:v>40372</c:v>
                </c:pt>
                <c:pt idx="51">
                  <c:v>40373</c:v>
                </c:pt>
                <c:pt idx="52">
                  <c:v>40374</c:v>
                </c:pt>
                <c:pt idx="53">
                  <c:v>40375</c:v>
                </c:pt>
                <c:pt idx="54">
                  <c:v>40378</c:v>
                </c:pt>
                <c:pt idx="55">
                  <c:v>40379</c:v>
                </c:pt>
                <c:pt idx="56">
                  <c:v>40380</c:v>
                </c:pt>
                <c:pt idx="57">
                  <c:v>40381</c:v>
                </c:pt>
                <c:pt idx="58">
                  <c:v>40382</c:v>
                </c:pt>
                <c:pt idx="59">
                  <c:v>40385</c:v>
                </c:pt>
                <c:pt idx="60">
                  <c:v>40386</c:v>
                </c:pt>
                <c:pt idx="61">
                  <c:v>40387</c:v>
                </c:pt>
                <c:pt idx="62">
                  <c:v>40388</c:v>
                </c:pt>
                <c:pt idx="63">
                  <c:v>40389</c:v>
                </c:pt>
                <c:pt idx="64">
                  <c:v>40392</c:v>
                </c:pt>
                <c:pt idx="65">
                  <c:v>40393</c:v>
                </c:pt>
                <c:pt idx="66">
                  <c:v>40394</c:v>
                </c:pt>
                <c:pt idx="67">
                  <c:v>40395</c:v>
                </c:pt>
                <c:pt idx="68">
                  <c:v>40396</c:v>
                </c:pt>
                <c:pt idx="69">
                  <c:v>40399</c:v>
                </c:pt>
                <c:pt idx="70">
                  <c:v>40400</c:v>
                </c:pt>
                <c:pt idx="71">
                  <c:v>40401</c:v>
                </c:pt>
                <c:pt idx="72">
                  <c:v>40402</c:v>
                </c:pt>
                <c:pt idx="73">
                  <c:v>40403</c:v>
                </c:pt>
                <c:pt idx="74">
                  <c:v>40406</c:v>
                </c:pt>
                <c:pt idx="75">
                  <c:v>40407</c:v>
                </c:pt>
                <c:pt idx="76">
                  <c:v>40408</c:v>
                </c:pt>
                <c:pt idx="77">
                  <c:v>40409</c:v>
                </c:pt>
                <c:pt idx="78">
                  <c:v>40410</c:v>
                </c:pt>
                <c:pt idx="79">
                  <c:v>40413</c:v>
                </c:pt>
                <c:pt idx="80">
                  <c:v>40414</c:v>
                </c:pt>
                <c:pt idx="81">
                  <c:v>40415</c:v>
                </c:pt>
                <c:pt idx="82">
                  <c:v>40416</c:v>
                </c:pt>
                <c:pt idx="83">
                  <c:v>40417</c:v>
                </c:pt>
                <c:pt idx="84">
                  <c:v>40420</c:v>
                </c:pt>
                <c:pt idx="85">
                  <c:v>40421</c:v>
                </c:pt>
                <c:pt idx="86">
                  <c:v>40422</c:v>
                </c:pt>
                <c:pt idx="87">
                  <c:v>40423</c:v>
                </c:pt>
                <c:pt idx="88">
                  <c:v>40424</c:v>
                </c:pt>
                <c:pt idx="89">
                  <c:v>40427</c:v>
                </c:pt>
                <c:pt idx="90">
                  <c:v>40428</c:v>
                </c:pt>
                <c:pt idx="91">
                  <c:v>40429</c:v>
                </c:pt>
                <c:pt idx="92">
                  <c:v>40430</c:v>
                </c:pt>
                <c:pt idx="93">
                  <c:v>40431</c:v>
                </c:pt>
                <c:pt idx="94">
                  <c:v>40434</c:v>
                </c:pt>
                <c:pt idx="95">
                  <c:v>40435</c:v>
                </c:pt>
                <c:pt idx="96">
                  <c:v>40436</c:v>
                </c:pt>
                <c:pt idx="97">
                  <c:v>40437</c:v>
                </c:pt>
                <c:pt idx="98">
                  <c:v>40438</c:v>
                </c:pt>
                <c:pt idx="99">
                  <c:v>40441</c:v>
                </c:pt>
                <c:pt idx="100">
                  <c:v>40442</c:v>
                </c:pt>
                <c:pt idx="101">
                  <c:v>40443</c:v>
                </c:pt>
                <c:pt idx="102">
                  <c:v>40444</c:v>
                </c:pt>
                <c:pt idx="103">
                  <c:v>40445</c:v>
                </c:pt>
                <c:pt idx="104">
                  <c:v>40448</c:v>
                </c:pt>
                <c:pt idx="105">
                  <c:v>40449</c:v>
                </c:pt>
                <c:pt idx="106">
                  <c:v>40450</c:v>
                </c:pt>
                <c:pt idx="107">
                  <c:v>40451</c:v>
                </c:pt>
                <c:pt idx="108">
                  <c:v>40452</c:v>
                </c:pt>
                <c:pt idx="109">
                  <c:v>40455</c:v>
                </c:pt>
                <c:pt idx="110">
                  <c:v>40456</c:v>
                </c:pt>
                <c:pt idx="111">
                  <c:v>40457</c:v>
                </c:pt>
                <c:pt idx="112">
                  <c:v>40458</c:v>
                </c:pt>
                <c:pt idx="113">
                  <c:v>40459</c:v>
                </c:pt>
                <c:pt idx="114">
                  <c:v>40462</c:v>
                </c:pt>
                <c:pt idx="115">
                  <c:v>40463</c:v>
                </c:pt>
                <c:pt idx="116">
                  <c:v>40464</c:v>
                </c:pt>
                <c:pt idx="117">
                  <c:v>40465</c:v>
                </c:pt>
                <c:pt idx="118">
                  <c:v>40466</c:v>
                </c:pt>
                <c:pt idx="119">
                  <c:v>40469</c:v>
                </c:pt>
                <c:pt idx="120">
                  <c:v>40470</c:v>
                </c:pt>
                <c:pt idx="121">
                  <c:v>40471</c:v>
                </c:pt>
                <c:pt idx="122">
                  <c:v>40472</c:v>
                </c:pt>
                <c:pt idx="123">
                  <c:v>40473</c:v>
                </c:pt>
                <c:pt idx="124">
                  <c:v>40476</c:v>
                </c:pt>
                <c:pt idx="125">
                  <c:v>40477</c:v>
                </c:pt>
                <c:pt idx="126">
                  <c:v>40478</c:v>
                </c:pt>
                <c:pt idx="127">
                  <c:v>40479</c:v>
                </c:pt>
                <c:pt idx="128">
                  <c:v>40480</c:v>
                </c:pt>
                <c:pt idx="129">
                  <c:v>40483</c:v>
                </c:pt>
                <c:pt idx="130">
                  <c:v>40484</c:v>
                </c:pt>
                <c:pt idx="131">
                  <c:v>40485</c:v>
                </c:pt>
                <c:pt idx="132">
                  <c:v>40486</c:v>
                </c:pt>
                <c:pt idx="133">
                  <c:v>40487</c:v>
                </c:pt>
                <c:pt idx="134">
                  <c:v>40490</c:v>
                </c:pt>
                <c:pt idx="135">
                  <c:v>40491</c:v>
                </c:pt>
                <c:pt idx="136">
                  <c:v>40492</c:v>
                </c:pt>
                <c:pt idx="137">
                  <c:v>40493</c:v>
                </c:pt>
                <c:pt idx="138">
                  <c:v>40494</c:v>
                </c:pt>
                <c:pt idx="139">
                  <c:v>40497</c:v>
                </c:pt>
                <c:pt idx="140">
                  <c:v>40498</c:v>
                </c:pt>
                <c:pt idx="141">
                  <c:v>40499</c:v>
                </c:pt>
                <c:pt idx="142">
                  <c:v>40500</c:v>
                </c:pt>
                <c:pt idx="143">
                  <c:v>40501</c:v>
                </c:pt>
                <c:pt idx="144">
                  <c:v>40504</c:v>
                </c:pt>
                <c:pt idx="145">
                  <c:v>40505</c:v>
                </c:pt>
                <c:pt idx="146">
                  <c:v>40506</c:v>
                </c:pt>
                <c:pt idx="147">
                  <c:v>40507</c:v>
                </c:pt>
                <c:pt idx="148">
                  <c:v>40508</c:v>
                </c:pt>
                <c:pt idx="149">
                  <c:v>40511</c:v>
                </c:pt>
                <c:pt idx="150">
                  <c:v>40512</c:v>
                </c:pt>
                <c:pt idx="151">
                  <c:v>40513</c:v>
                </c:pt>
                <c:pt idx="152">
                  <c:v>40514</c:v>
                </c:pt>
                <c:pt idx="153">
                  <c:v>40515</c:v>
                </c:pt>
                <c:pt idx="154">
                  <c:v>40518</c:v>
                </c:pt>
                <c:pt idx="155">
                  <c:v>40519</c:v>
                </c:pt>
                <c:pt idx="156">
                  <c:v>40520</c:v>
                </c:pt>
                <c:pt idx="157">
                  <c:v>40521</c:v>
                </c:pt>
                <c:pt idx="158">
                  <c:v>40522</c:v>
                </c:pt>
                <c:pt idx="159">
                  <c:v>40525</c:v>
                </c:pt>
                <c:pt idx="160">
                  <c:v>40526</c:v>
                </c:pt>
                <c:pt idx="161">
                  <c:v>40527</c:v>
                </c:pt>
                <c:pt idx="162">
                  <c:v>40528</c:v>
                </c:pt>
                <c:pt idx="163">
                  <c:v>40529</c:v>
                </c:pt>
                <c:pt idx="164">
                  <c:v>40532</c:v>
                </c:pt>
                <c:pt idx="165">
                  <c:v>40533</c:v>
                </c:pt>
                <c:pt idx="166">
                  <c:v>40534</c:v>
                </c:pt>
                <c:pt idx="167">
                  <c:v>40535</c:v>
                </c:pt>
                <c:pt idx="168">
                  <c:v>40536</c:v>
                </c:pt>
                <c:pt idx="169">
                  <c:v>40539</c:v>
                </c:pt>
                <c:pt idx="170">
                  <c:v>40540</c:v>
                </c:pt>
                <c:pt idx="171">
                  <c:v>40541</c:v>
                </c:pt>
                <c:pt idx="172">
                  <c:v>40542</c:v>
                </c:pt>
                <c:pt idx="173">
                  <c:v>40543</c:v>
                </c:pt>
                <c:pt idx="174">
                  <c:v>40546</c:v>
                </c:pt>
                <c:pt idx="175">
                  <c:v>40547</c:v>
                </c:pt>
                <c:pt idx="176">
                  <c:v>40548</c:v>
                </c:pt>
                <c:pt idx="177">
                  <c:v>40549</c:v>
                </c:pt>
                <c:pt idx="178">
                  <c:v>40550</c:v>
                </c:pt>
                <c:pt idx="179">
                  <c:v>40553</c:v>
                </c:pt>
                <c:pt idx="180">
                  <c:v>40554</c:v>
                </c:pt>
                <c:pt idx="181">
                  <c:v>40555</c:v>
                </c:pt>
                <c:pt idx="182">
                  <c:v>40556</c:v>
                </c:pt>
                <c:pt idx="183">
                  <c:v>40557</c:v>
                </c:pt>
                <c:pt idx="184">
                  <c:v>40560</c:v>
                </c:pt>
                <c:pt idx="185">
                  <c:v>40561</c:v>
                </c:pt>
                <c:pt idx="186">
                  <c:v>40562</c:v>
                </c:pt>
                <c:pt idx="187">
                  <c:v>40563</c:v>
                </c:pt>
                <c:pt idx="188">
                  <c:v>40564</c:v>
                </c:pt>
                <c:pt idx="189">
                  <c:v>40567</c:v>
                </c:pt>
                <c:pt idx="190">
                  <c:v>40568</c:v>
                </c:pt>
                <c:pt idx="191">
                  <c:v>40569</c:v>
                </c:pt>
                <c:pt idx="192">
                  <c:v>40570</c:v>
                </c:pt>
                <c:pt idx="193">
                  <c:v>40571</c:v>
                </c:pt>
                <c:pt idx="194">
                  <c:v>40574</c:v>
                </c:pt>
                <c:pt idx="195">
                  <c:v>40575</c:v>
                </c:pt>
                <c:pt idx="196">
                  <c:v>40576</c:v>
                </c:pt>
                <c:pt idx="197">
                  <c:v>40577</c:v>
                </c:pt>
                <c:pt idx="198">
                  <c:v>40578</c:v>
                </c:pt>
                <c:pt idx="199">
                  <c:v>40581</c:v>
                </c:pt>
                <c:pt idx="200">
                  <c:v>40582</c:v>
                </c:pt>
                <c:pt idx="201">
                  <c:v>40583</c:v>
                </c:pt>
                <c:pt idx="202">
                  <c:v>40584</c:v>
                </c:pt>
                <c:pt idx="203">
                  <c:v>40585</c:v>
                </c:pt>
                <c:pt idx="204">
                  <c:v>40588</c:v>
                </c:pt>
                <c:pt idx="205">
                  <c:v>40589</c:v>
                </c:pt>
                <c:pt idx="206">
                  <c:v>40590</c:v>
                </c:pt>
                <c:pt idx="207">
                  <c:v>40591</c:v>
                </c:pt>
                <c:pt idx="208">
                  <c:v>40592</c:v>
                </c:pt>
                <c:pt idx="209">
                  <c:v>40595</c:v>
                </c:pt>
                <c:pt idx="210">
                  <c:v>40596</c:v>
                </c:pt>
                <c:pt idx="211">
                  <c:v>40597</c:v>
                </c:pt>
                <c:pt idx="212">
                  <c:v>40598</c:v>
                </c:pt>
                <c:pt idx="213">
                  <c:v>40599</c:v>
                </c:pt>
                <c:pt idx="214">
                  <c:v>40602</c:v>
                </c:pt>
                <c:pt idx="215">
                  <c:v>40603</c:v>
                </c:pt>
                <c:pt idx="216">
                  <c:v>40604</c:v>
                </c:pt>
                <c:pt idx="217">
                  <c:v>40605</c:v>
                </c:pt>
                <c:pt idx="218">
                  <c:v>40606</c:v>
                </c:pt>
                <c:pt idx="219">
                  <c:v>40609</c:v>
                </c:pt>
                <c:pt idx="220">
                  <c:v>40610</c:v>
                </c:pt>
                <c:pt idx="221">
                  <c:v>40611</c:v>
                </c:pt>
                <c:pt idx="222">
                  <c:v>40612</c:v>
                </c:pt>
                <c:pt idx="223">
                  <c:v>40613</c:v>
                </c:pt>
                <c:pt idx="224">
                  <c:v>40616</c:v>
                </c:pt>
                <c:pt idx="225">
                  <c:v>40617</c:v>
                </c:pt>
                <c:pt idx="226">
                  <c:v>40618</c:v>
                </c:pt>
                <c:pt idx="227">
                  <c:v>40619</c:v>
                </c:pt>
                <c:pt idx="228">
                  <c:v>40620</c:v>
                </c:pt>
                <c:pt idx="229">
                  <c:v>40623</c:v>
                </c:pt>
                <c:pt idx="230">
                  <c:v>40624</c:v>
                </c:pt>
                <c:pt idx="231">
                  <c:v>40625</c:v>
                </c:pt>
                <c:pt idx="232">
                  <c:v>40626</c:v>
                </c:pt>
                <c:pt idx="233">
                  <c:v>40627</c:v>
                </c:pt>
                <c:pt idx="234">
                  <c:v>40630</c:v>
                </c:pt>
                <c:pt idx="235">
                  <c:v>40631</c:v>
                </c:pt>
                <c:pt idx="236">
                  <c:v>40632</c:v>
                </c:pt>
                <c:pt idx="237">
                  <c:v>40633</c:v>
                </c:pt>
                <c:pt idx="238">
                  <c:v>40634</c:v>
                </c:pt>
                <c:pt idx="239">
                  <c:v>40637</c:v>
                </c:pt>
                <c:pt idx="240">
                  <c:v>40638</c:v>
                </c:pt>
                <c:pt idx="241">
                  <c:v>40639</c:v>
                </c:pt>
                <c:pt idx="242">
                  <c:v>40640</c:v>
                </c:pt>
                <c:pt idx="243">
                  <c:v>40641</c:v>
                </c:pt>
                <c:pt idx="244">
                  <c:v>40644</c:v>
                </c:pt>
                <c:pt idx="245">
                  <c:v>40645</c:v>
                </c:pt>
                <c:pt idx="246">
                  <c:v>40646</c:v>
                </c:pt>
                <c:pt idx="247">
                  <c:v>40647</c:v>
                </c:pt>
                <c:pt idx="248">
                  <c:v>40648</c:v>
                </c:pt>
                <c:pt idx="249">
                  <c:v>40651</c:v>
                </c:pt>
                <c:pt idx="250">
                  <c:v>40652</c:v>
                </c:pt>
                <c:pt idx="251">
                  <c:v>40653</c:v>
                </c:pt>
                <c:pt idx="252">
                  <c:v>40654</c:v>
                </c:pt>
                <c:pt idx="253">
                  <c:v>40655</c:v>
                </c:pt>
                <c:pt idx="254">
                  <c:v>40658</c:v>
                </c:pt>
                <c:pt idx="255">
                  <c:v>40659</c:v>
                </c:pt>
                <c:pt idx="256">
                  <c:v>40660</c:v>
                </c:pt>
                <c:pt idx="257">
                  <c:v>40661</c:v>
                </c:pt>
                <c:pt idx="258">
                  <c:v>40662</c:v>
                </c:pt>
                <c:pt idx="259">
                  <c:v>40665</c:v>
                </c:pt>
                <c:pt idx="260">
                  <c:v>40666</c:v>
                </c:pt>
                <c:pt idx="261">
                  <c:v>40667</c:v>
                </c:pt>
                <c:pt idx="262">
                  <c:v>40668</c:v>
                </c:pt>
                <c:pt idx="263">
                  <c:v>40669</c:v>
                </c:pt>
                <c:pt idx="264">
                  <c:v>40672</c:v>
                </c:pt>
                <c:pt idx="265">
                  <c:v>40673</c:v>
                </c:pt>
                <c:pt idx="266">
                  <c:v>40674</c:v>
                </c:pt>
                <c:pt idx="267">
                  <c:v>40675</c:v>
                </c:pt>
                <c:pt idx="268">
                  <c:v>40676</c:v>
                </c:pt>
                <c:pt idx="269">
                  <c:v>40679</c:v>
                </c:pt>
                <c:pt idx="270">
                  <c:v>40680</c:v>
                </c:pt>
                <c:pt idx="271">
                  <c:v>40681</c:v>
                </c:pt>
                <c:pt idx="272">
                  <c:v>40682</c:v>
                </c:pt>
                <c:pt idx="273">
                  <c:v>40683</c:v>
                </c:pt>
                <c:pt idx="274">
                  <c:v>40686</c:v>
                </c:pt>
                <c:pt idx="275">
                  <c:v>40687</c:v>
                </c:pt>
                <c:pt idx="276">
                  <c:v>40688</c:v>
                </c:pt>
                <c:pt idx="277">
                  <c:v>40689</c:v>
                </c:pt>
                <c:pt idx="278">
                  <c:v>40690</c:v>
                </c:pt>
                <c:pt idx="279">
                  <c:v>40693</c:v>
                </c:pt>
                <c:pt idx="280">
                  <c:v>40694</c:v>
                </c:pt>
                <c:pt idx="281">
                  <c:v>40695</c:v>
                </c:pt>
                <c:pt idx="282">
                  <c:v>40696</c:v>
                </c:pt>
                <c:pt idx="283">
                  <c:v>40697</c:v>
                </c:pt>
                <c:pt idx="284">
                  <c:v>40700</c:v>
                </c:pt>
                <c:pt idx="285">
                  <c:v>40701</c:v>
                </c:pt>
                <c:pt idx="286">
                  <c:v>40702</c:v>
                </c:pt>
                <c:pt idx="287">
                  <c:v>40703</c:v>
                </c:pt>
                <c:pt idx="288">
                  <c:v>40704</c:v>
                </c:pt>
                <c:pt idx="289">
                  <c:v>40707</c:v>
                </c:pt>
                <c:pt idx="290">
                  <c:v>40708</c:v>
                </c:pt>
                <c:pt idx="291">
                  <c:v>40709</c:v>
                </c:pt>
                <c:pt idx="292">
                  <c:v>40710</c:v>
                </c:pt>
                <c:pt idx="293">
                  <c:v>40711</c:v>
                </c:pt>
                <c:pt idx="294">
                  <c:v>40714</c:v>
                </c:pt>
                <c:pt idx="295">
                  <c:v>40715</c:v>
                </c:pt>
                <c:pt idx="296">
                  <c:v>40716</c:v>
                </c:pt>
                <c:pt idx="297">
                  <c:v>40717</c:v>
                </c:pt>
                <c:pt idx="298">
                  <c:v>40718</c:v>
                </c:pt>
                <c:pt idx="299">
                  <c:v>40721</c:v>
                </c:pt>
                <c:pt idx="300">
                  <c:v>40722</c:v>
                </c:pt>
                <c:pt idx="301">
                  <c:v>40723</c:v>
                </c:pt>
                <c:pt idx="302">
                  <c:v>40724</c:v>
                </c:pt>
                <c:pt idx="303">
                  <c:v>40725</c:v>
                </c:pt>
                <c:pt idx="304">
                  <c:v>40728</c:v>
                </c:pt>
                <c:pt idx="305">
                  <c:v>40729</c:v>
                </c:pt>
                <c:pt idx="306">
                  <c:v>40730</c:v>
                </c:pt>
                <c:pt idx="307">
                  <c:v>40731</c:v>
                </c:pt>
                <c:pt idx="308">
                  <c:v>40732</c:v>
                </c:pt>
                <c:pt idx="309">
                  <c:v>40735</c:v>
                </c:pt>
                <c:pt idx="310">
                  <c:v>40736</c:v>
                </c:pt>
                <c:pt idx="311">
                  <c:v>40737</c:v>
                </c:pt>
                <c:pt idx="312">
                  <c:v>40738</c:v>
                </c:pt>
                <c:pt idx="313">
                  <c:v>40739</c:v>
                </c:pt>
                <c:pt idx="314">
                  <c:v>40742</c:v>
                </c:pt>
                <c:pt idx="315">
                  <c:v>40743</c:v>
                </c:pt>
                <c:pt idx="316">
                  <c:v>40744</c:v>
                </c:pt>
                <c:pt idx="317">
                  <c:v>40745</c:v>
                </c:pt>
                <c:pt idx="318">
                  <c:v>40746</c:v>
                </c:pt>
                <c:pt idx="319">
                  <c:v>40749</c:v>
                </c:pt>
                <c:pt idx="320">
                  <c:v>40750</c:v>
                </c:pt>
                <c:pt idx="321">
                  <c:v>40751</c:v>
                </c:pt>
                <c:pt idx="322">
                  <c:v>40752</c:v>
                </c:pt>
                <c:pt idx="323">
                  <c:v>40753</c:v>
                </c:pt>
                <c:pt idx="324">
                  <c:v>40756</c:v>
                </c:pt>
                <c:pt idx="325">
                  <c:v>40757</c:v>
                </c:pt>
                <c:pt idx="326">
                  <c:v>40758</c:v>
                </c:pt>
                <c:pt idx="327">
                  <c:v>40759</c:v>
                </c:pt>
                <c:pt idx="328">
                  <c:v>40760</c:v>
                </c:pt>
                <c:pt idx="329">
                  <c:v>40763</c:v>
                </c:pt>
                <c:pt idx="330">
                  <c:v>40764</c:v>
                </c:pt>
                <c:pt idx="331">
                  <c:v>40765</c:v>
                </c:pt>
                <c:pt idx="332">
                  <c:v>40766</c:v>
                </c:pt>
                <c:pt idx="333">
                  <c:v>40767</c:v>
                </c:pt>
                <c:pt idx="334">
                  <c:v>40770</c:v>
                </c:pt>
                <c:pt idx="335">
                  <c:v>40771</c:v>
                </c:pt>
                <c:pt idx="336">
                  <c:v>40772</c:v>
                </c:pt>
                <c:pt idx="337">
                  <c:v>40773</c:v>
                </c:pt>
                <c:pt idx="338">
                  <c:v>40774</c:v>
                </c:pt>
                <c:pt idx="339">
                  <c:v>40777</c:v>
                </c:pt>
                <c:pt idx="340">
                  <c:v>40778</c:v>
                </c:pt>
                <c:pt idx="341">
                  <c:v>40779</c:v>
                </c:pt>
                <c:pt idx="342">
                  <c:v>40780</c:v>
                </c:pt>
                <c:pt idx="343">
                  <c:v>40781</c:v>
                </c:pt>
                <c:pt idx="344">
                  <c:v>40784</c:v>
                </c:pt>
                <c:pt idx="345">
                  <c:v>40785</c:v>
                </c:pt>
                <c:pt idx="346">
                  <c:v>40786</c:v>
                </c:pt>
                <c:pt idx="347">
                  <c:v>40787</c:v>
                </c:pt>
                <c:pt idx="348">
                  <c:v>40788</c:v>
                </c:pt>
                <c:pt idx="349">
                  <c:v>40791</c:v>
                </c:pt>
                <c:pt idx="350">
                  <c:v>40792</c:v>
                </c:pt>
                <c:pt idx="351">
                  <c:v>40793</c:v>
                </c:pt>
                <c:pt idx="352">
                  <c:v>40794</c:v>
                </c:pt>
                <c:pt idx="353">
                  <c:v>40795</c:v>
                </c:pt>
                <c:pt idx="354">
                  <c:v>40798</c:v>
                </c:pt>
                <c:pt idx="355">
                  <c:v>40799</c:v>
                </c:pt>
                <c:pt idx="356">
                  <c:v>40800</c:v>
                </c:pt>
                <c:pt idx="357">
                  <c:v>40801</c:v>
                </c:pt>
                <c:pt idx="358">
                  <c:v>40802</c:v>
                </c:pt>
                <c:pt idx="359">
                  <c:v>40805</c:v>
                </c:pt>
                <c:pt idx="360">
                  <c:v>40806</c:v>
                </c:pt>
                <c:pt idx="361">
                  <c:v>40807</c:v>
                </c:pt>
                <c:pt idx="362">
                  <c:v>40808</c:v>
                </c:pt>
                <c:pt idx="363">
                  <c:v>40809</c:v>
                </c:pt>
                <c:pt idx="364">
                  <c:v>40812</c:v>
                </c:pt>
                <c:pt idx="365">
                  <c:v>40813</c:v>
                </c:pt>
                <c:pt idx="366">
                  <c:v>40814</c:v>
                </c:pt>
                <c:pt idx="367">
                  <c:v>40815</c:v>
                </c:pt>
                <c:pt idx="368">
                  <c:v>40816</c:v>
                </c:pt>
                <c:pt idx="369">
                  <c:v>40819</c:v>
                </c:pt>
                <c:pt idx="370">
                  <c:v>40820</c:v>
                </c:pt>
                <c:pt idx="371">
                  <c:v>40821</c:v>
                </c:pt>
                <c:pt idx="372">
                  <c:v>40822</c:v>
                </c:pt>
                <c:pt idx="373">
                  <c:v>40823</c:v>
                </c:pt>
                <c:pt idx="374">
                  <c:v>40826</c:v>
                </c:pt>
                <c:pt idx="375">
                  <c:v>40827</c:v>
                </c:pt>
                <c:pt idx="376">
                  <c:v>40828</c:v>
                </c:pt>
                <c:pt idx="377">
                  <c:v>40829</c:v>
                </c:pt>
                <c:pt idx="378">
                  <c:v>40830</c:v>
                </c:pt>
                <c:pt idx="379">
                  <c:v>40833</c:v>
                </c:pt>
                <c:pt idx="380">
                  <c:v>40834</c:v>
                </c:pt>
                <c:pt idx="381">
                  <c:v>40835</c:v>
                </c:pt>
                <c:pt idx="382">
                  <c:v>40836</c:v>
                </c:pt>
                <c:pt idx="383">
                  <c:v>40837</c:v>
                </c:pt>
                <c:pt idx="384">
                  <c:v>40840</c:v>
                </c:pt>
                <c:pt idx="385">
                  <c:v>40841</c:v>
                </c:pt>
                <c:pt idx="386">
                  <c:v>40842</c:v>
                </c:pt>
                <c:pt idx="387">
                  <c:v>40843</c:v>
                </c:pt>
                <c:pt idx="388">
                  <c:v>40844</c:v>
                </c:pt>
                <c:pt idx="389">
                  <c:v>40847</c:v>
                </c:pt>
                <c:pt idx="390">
                  <c:v>40848</c:v>
                </c:pt>
                <c:pt idx="391">
                  <c:v>40849</c:v>
                </c:pt>
                <c:pt idx="392">
                  <c:v>40850</c:v>
                </c:pt>
                <c:pt idx="393">
                  <c:v>40851</c:v>
                </c:pt>
                <c:pt idx="394">
                  <c:v>40854</c:v>
                </c:pt>
                <c:pt idx="395">
                  <c:v>40855</c:v>
                </c:pt>
                <c:pt idx="396">
                  <c:v>40856</c:v>
                </c:pt>
                <c:pt idx="397">
                  <c:v>40857</c:v>
                </c:pt>
                <c:pt idx="398">
                  <c:v>40858</c:v>
                </c:pt>
                <c:pt idx="399">
                  <c:v>40861</c:v>
                </c:pt>
                <c:pt idx="400">
                  <c:v>40862</c:v>
                </c:pt>
                <c:pt idx="401">
                  <c:v>40863</c:v>
                </c:pt>
                <c:pt idx="402">
                  <c:v>40864</c:v>
                </c:pt>
                <c:pt idx="403">
                  <c:v>40865</c:v>
                </c:pt>
                <c:pt idx="404">
                  <c:v>40868</c:v>
                </c:pt>
                <c:pt idx="405">
                  <c:v>40869</c:v>
                </c:pt>
                <c:pt idx="406">
                  <c:v>40870</c:v>
                </c:pt>
                <c:pt idx="407">
                  <c:v>40871</c:v>
                </c:pt>
                <c:pt idx="408">
                  <c:v>40872</c:v>
                </c:pt>
                <c:pt idx="409">
                  <c:v>40875</c:v>
                </c:pt>
                <c:pt idx="410">
                  <c:v>40876</c:v>
                </c:pt>
                <c:pt idx="411">
                  <c:v>40877</c:v>
                </c:pt>
                <c:pt idx="412">
                  <c:v>40878</c:v>
                </c:pt>
                <c:pt idx="413">
                  <c:v>40879</c:v>
                </c:pt>
                <c:pt idx="414">
                  <c:v>40882</c:v>
                </c:pt>
                <c:pt idx="415">
                  <c:v>40883</c:v>
                </c:pt>
                <c:pt idx="416">
                  <c:v>40884</c:v>
                </c:pt>
                <c:pt idx="417">
                  <c:v>40885</c:v>
                </c:pt>
                <c:pt idx="418">
                  <c:v>40886</c:v>
                </c:pt>
                <c:pt idx="419">
                  <c:v>40889</c:v>
                </c:pt>
                <c:pt idx="420">
                  <c:v>40890</c:v>
                </c:pt>
                <c:pt idx="421">
                  <c:v>40891</c:v>
                </c:pt>
                <c:pt idx="422">
                  <c:v>40892</c:v>
                </c:pt>
                <c:pt idx="423">
                  <c:v>40893</c:v>
                </c:pt>
                <c:pt idx="424">
                  <c:v>40896</c:v>
                </c:pt>
                <c:pt idx="425">
                  <c:v>40897</c:v>
                </c:pt>
                <c:pt idx="426">
                  <c:v>40898</c:v>
                </c:pt>
                <c:pt idx="427">
                  <c:v>40899</c:v>
                </c:pt>
                <c:pt idx="428">
                  <c:v>40900</c:v>
                </c:pt>
                <c:pt idx="429">
                  <c:v>40903</c:v>
                </c:pt>
                <c:pt idx="430">
                  <c:v>40904</c:v>
                </c:pt>
                <c:pt idx="431">
                  <c:v>40905</c:v>
                </c:pt>
                <c:pt idx="432">
                  <c:v>40906</c:v>
                </c:pt>
                <c:pt idx="433">
                  <c:v>40907</c:v>
                </c:pt>
                <c:pt idx="434">
                  <c:v>40910</c:v>
                </c:pt>
                <c:pt idx="435">
                  <c:v>40911</c:v>
                </c:pt>
                <c:pt idx="436">
                  <c:v>40912</c:v>
                </c:pt>
                <c:pt idx="437">
                  <c:v>40913</c:v>
                </c:pt>
                <c:pt idx="438">
                  <c:v>40914</c:v>
                </c:pt>
                <c:pt idx="439">
                  <c:v>40917</c:v>
                </c:pt>
                <c:pt idx="440">
                  <c:v>40918</c:v>
                </c:pt>
                <c:pt idx="441">
                  <c:v>40919</c:v>
                </c:pt>
                <c:pt idx="442">
                  <c:v>40920</c:v>
                </c:pt>
                <c:pt idx="443">
                  <c:v>40921</c:v>
                </c:pt>
                <c:pt idx="444">
                  <c:v>40924</c:v>
                </c:pt>
                <c:pt idx="445">
                  <c:v>40925</c:v>
                </c:pt>
                <c:pt idx="446">
                  <c:v>40926</c:v>
                </c:pt>
                <c:pt idx="447">
                  <c:v>40927</c:v>
                </c:pt>
                <c:pt idx="448">
                  <c:v>40928</c:v>
                </c:pt>
                <c:pt idx="449">
                  <c:v>40931</c:v>
                </c:pt>
                <c:pt idx="450">
                  <c:v>40932</c:v>
                </c:pt>
                <c:pt idx="451">
                  <c:v>40933</c:v>
                </c:pt>
                <c:pt idx="452">
                  <c:v>40934</c:v>
                </c:pt>
                <c:pt idx="453">
                  <c:v>40935</c:v>
                </c:pt>
                <c:pt idx="454">
                  <c:v>40938</c:v>
                </c:pt>
                <c:pt idx="455">
                  <c:v>40939</c:v>
                </c:pt>
                <c:pt idx="456">
                  <c:v>40940</c:v>
                </c:pt>
                <c:pt idx="457">
                  <c:v>40941</c:v>
                </c:pt>
                <c:pt idx="458">
                  <c:v>40942</c:v>
                </c:pt>
                <c:pt idx="459">
                  <c:v>40945</c:v>
                </c:pt>
                <c:pt idx="460">
                  <c:v>40946</c:v>
                </c:pt>
                <c:pt idx="461">
                  <c:v>40947</c:v>
                </c:pt>
                <c:pt idx="462">
                  <c:v>40948</c:v>
                </c:pt>
                <c:pt idx="463">
                  <c:v>40949</c:v>
                </c:pt>
                <c:pt idx="464">
                  <c:v>40952</c:v>
                </c:pt>
                <c:pt idx="465">
                  <c:v>40953</c:v>
                </c:pt>
                <c:pt idx="466">
                  <c:v>40954</c:v>
                </c:pt>
                <c:pt idx="467">
                  <c:v>40955</c:v>
                </c:pt>
                <c:pt idx="468">
                  <c:v>40956</c:v>
                </c:pt>
                <c:pt idx="469">
                  <c:v>40961</c:v>
                </c:pt>
                <c:pt idx="470">
                  <c:v>40962</c:v>
                </c:pt>
                <c:pt idx="471">
                  <c:v>40963</c:v>
                </c:pt>
                <c:pt idx="472">
                  <c:v>40966</c:v>
                </c:pt>
                <c:pt idx="473">
                  <c:v>40967</c:v>
                </c:pt>
                <c:pt idx="474">
                  <c:v>40968</c:v>
                </c:pt>
                <c:pt idx="475">
                  <c:v>40969</c:v>
                </c:pt>
                <c:pt idx="476">
                  <c:v>40970</c:v>
                </c:pt>
                <c:pt idx="477">
                  <c:v>40973</c:v>
                </c:pt>
                <c:pt idx="478">
                  <c:v>40974</c:v>
                </c:pt>
                <c:pt idx="479">
                  <c:v>40975</c:v>
                </c:pt>
                <c:pt idx="480">
                  <c:v>40976</c:v>
                </c:pt>
                <c:pt idx="481">
                  <c:v>40977</c:v>
                </c:pt>
                <c:pt idx="482">
                  <c:v>40980</c:v>
                </c:pt>
                <c:pt idx="483">
                  <c:v>40981</c:v>
                </c:pt>
                <c:pt idx="484">
                  <c:v>40982</c:v>
                </c:pt>
                <c:pt idx="485">
                  <c:v>40983</c:v>
                </c:pt>
                <c:pt idx="486">
                  <c:v>40984</c:v>
                </c:pt>
                <c:pt idx="487">
                  <c:v>40987</c:v>
                </c:pt>
                <c:pt idx="488">
                  <c:v>40988</c:v>
                </c:pt>
                <c:pt idx="489">
                  <c:v>40989</c:v>
                </c:pt>
                <c:pt idx="490">
                  <c:v>40990</c:v>
                </c:pt>
                <c:pt idx="491">
                  <c:v>40991</c:v>
                </c:pt>
                <c:pt idx="492">
                  <c:v>40994</c:v>
                </c:pt>
                <c:pt idx="493">
                  <c:v>40995</c:v>
                </c:pt>
                <c:pt idx="494">
                  <c:v>40996</c:v>
                </c:pt>
                <c:pt idx="495">
                  <c:v>40997</c:v>
                </c:pt>
                <c:pt idx="496">
                  <c:v>40998</c:v>
                </c:pt>
                <c:pt idx="497">
                  <c:v>41001</c:v>
                </c:pt>
                <c:pt idx="498">
                  <c:v>41002</c:v>
                </c:pt>
                <c:pt idx="499">
                  <c:v>41003</c:v>
                </c:pt>
                <c:pt idx="500">
                  <c:v>41004</c:v>
                </c:pt>
                <c:pt idx="501">
                  <c:v>41008</c:v>
                </c:pt>
                <c:pt idx="502">
                  <c:v>41009</c:v>
                </c:pt>
                <c:pt idx="503">
                  <c:v>41010</c:v>
                </c:pt>
                <c:pt idx="504">
                  <c:v>41011</c:v>
                </c:pt>
                <c:pt idx="505">
                  <c:v>41012</c:v>
                </c:pt>
                <c:pt idx="506">
                  <c:v>41015</c:v>
                </c:pt>
                <c:pt idx="507">
                  <c:v>41016</c:v>
                </c:pt>
                <c:pt idx="508">
                  <c:v>41017</c:v>
                </c:pt>
                <c:pt idx="509">
                  <c:v>41018</c:v>
                </c:pt>
                <c:pt idx="510">
                  <c:v>41019</c:v>
                </c:pt>
                <c:pt idx="511">
                  <c:v>41022</c:v>
                </c:pt>
                <c:pt idx="512">
                  <c:v>41023</c:v>
                </c:pt>
                <c:pt idx="513">
                  <c:v>41024</c:v>
                </c:pt>
                <c:pt idx="514">
                  <c:v>41025</c:v>
                </c:pt>
                <c:pt idx="515">
                  <c:v>41026</c:v>
                </c:pt>
                <c:pt idx="516">
                  <c:v>41029</c:v>
                </c:pt>
                <c:pt idx="517">
                  <c:v>41031</c:v>
                </c:pt>
                <c:pt idx="518">
                  <c:v>41032</c:v>
                </c:pt>
                <c:pt idx="519">
                  <c:v>41033</c:v>
                </c:pt>
                <c:pt idx="520">
                  <c:v>41036</c:v>
                </c:pt>
                <c:pt idx="521">
                  <c:v>41037</c:v>
                </c:pt>
                <c:pt idx="522">
                  <c:v>41038</c:v>
                </c:pt>
                <c:pt idx="523">
                  <c:v>41039</c:v>
                </c:pt>
                <c:pt idx="524">
                  <c:v>41040</c:v>
                </c:pt>
                <c:pt idx="525">
                  <c:v>41043</c:v>
                </c:pt>
                <c:pt idx="526">
                  <c:v>41044</c:v>
                </c:pt>
                <c:pt idx="527">
                  <c:v>41045</c:v>
                </c:pt>
                <c:pt idx="528">
                  <c:v>41046</c:v>
                </c:pt>
                <c:pt idx="529">
                  <c:v>41047</c:v>
                </c:pt>
                <c:pt idx="530">
                  <c:v>41050</c:v>
                </c:pt>
                <c:pt idx="531">
                  <c:v>41051</c:v>
                </c:pt>
                <c:pt idx="532">
                  <c:v>41052</c:v>
                </c:pt>
                <c:pt idx="533">
                  <c:v>41053</c:v>
                </c:pt>
                <c:pt idx="534">
                  <c:v>41054</c:v>
                </c:pt>
                <c:pt idx="535">
                  <c:v>41057</c:v>
                </c:pt>
                <c:pt idx="536">
                  <c:v>41058</c:v>
                </c:pt>
                <c:pt idx="537">
                  <c:v>41059</c:v>
                </c:pt>
                <c:pt idx="538">
                  <c:v>41060</c:v>
                </c:pt>
                <c:pt idx="539">
                  <c:v>41061</c:v>
                </c:pt>
                <c:pt idx="540">
                  <c:v>41064</c:v>
                </c:pt>
                <c:pt idx="541">
                  <c:v>41065</c:v>
                </c:pt>
                <c:pt idx="542">
                  <c:v>41066</c:v>
                </c:pt>
                <c:pt idx="543">
                  <c:v>41068</c:v>
                </c:pt>
                <c:pt idx="544">
                  <c:v>41071</c:v>
                </c:pt>
                <c:pt idx="545">
                  <c:v>41072</c:v>
                </c:pt>
                <c:pt idx="546">
                  <c:v>41073</c:v>
                </c:pt>
                <c:pt idx="547">
                  <c:v>41074</c:v>
                </c:pt>
                <c:pt idx="548">
                  <c:v>41075</c:v>
                </c:pt>
                <c:pt idx="549">
                  <c:v>41078</c:v>
                </c:pt>
                <c:pt idx="550">
                  <c:v>41079</c:v>
                </c:pt>
                <c:pt idx="551">
                  <c:v>41080</c:v>
                </c:pt>
                <c:pt idx="552">
                  <c:v>41081</c:v>
                </c:pt>
                <c:pt idx="553">
                  <c:v>41082</c:v>
                </c:pt>
                <c:pt idx="554">
                  <c:v>41085</c:v>
                </c:pt>
                <c:pt idx="555">
                  <c:v>41086</c:v>
                </c:pt>
                <c:pt idx="556">
                  <c:v>41087</c:v>
                </c:pt>
                <c:pt idx="557">
                  <c:v>41088</c:v>
                </c:pt>
                <c:pt idx="558">
                  <c:v>41089</c:v>
                </c:pt>
                <c:pt idx="559">
                  <c:v>41092</c:v>
                </c:pt>
                <c:pt idx="560">
                  <c:v>41093</c:v>
                </c:pt>
                <c:pt idx="561">
                  <c:v>41094</c:v>
                </c:pt>
                <c:pt idx="562">
                  <c:v>41095</c:v>
                </c:pt>
                <c:pt idx="563">
                  <c:v>41096</c:v>
                </c:pt>
                <c:pt idx="564">
                  <c:v>41099</c:v>
                </c:pt>
                <c:pt idx="565">
                  <c:v>41100</c:v>
                </c:pt>
                <c:pt idx="566">
                  <c:v>41101</c:v>
                </c:pt>
                <c:pt idx="567">
                  <c:v>41102</c:v>
                </c:pt>
                <c:pt idx="568">
                  <c:v>41103</c:v>
                </c:pt>
                <c:pt idx="569">
                  <c:v>41106</c:v>
                </c:pt>
                <c:pt idx="570">
                  <c:v>41107</c:v>
                </c:pt>
                <c:pt idx="571">
                  <c:v>41108</c:v>
                </c:pt>
                <c:pt idx="572">
                  <c:v>41109</c:v>
                </c:pt>
                <c:pt idx="573">
                  <c:v>41110</c:v>
                </c:pt>
                <c:pt idx="574">
                  <c:v>41113</c:v>
                </c:pt>
                <c:pt idx="575">
                  <c:v>41114</c:v>
                </c:pt>
                <c:pt idx="576">
                  <c:v>41115</c:v>
                </c:pt>
                <c:pt idx="577">
                  <c:v>41116</c:v>
                </c:pt>
                <c:pt idx="578">
                  <c:v>41117</c:v>
                </c:pt>
                <c:pt idx="579">
                  <c:v>41120</c:v>
                </c:pt>
                <c:pt idx="580">
                  <c:v>41121</c:v>
                </c:pt>
                <c:pt idx="581">
                  <c:v>41122</c:v>
                </c:pt>
                <c:pt idx="582">
                  <c:v>41123</c:v>
                </c:pt>
                <c:pt idx="583">
                  <c:v>41124</c:v>
                </c:pt>
                <c:pt idx="584">
                  <c:v>41127</c:v>
                </c:pt>
                <c:pt idx="585">
                  <c:v>41128</c:v>
                </c:pt>
                <c:pt idx="586">
                  <c:v>41129</c:v>
                </c:pt>
                <c:pt idx="587">
                  <c:v>41130</c:v>
                </c:pt>
                <c:pt idx="588">
                  <c:v>41131</c:v>
                </c:pt>
                <c:pt idx="589">
                  <c:v>41134</c:v>
                </c:pt>
                <c:pt idx="590">
                  <c:v>41135</c:v>
                </c:pt>
                <c:pt idx="591">
                  <c:v>41136</c:v>
                </c:pt>
                <c:pt idx="592">
                  <c:v>41137</c:v>
                </c:pt>
                <c:pt idx="593">
                  <c:v>41138</c:v>
                </c:pt>
                <c:pt idx="594">
                  <c:v>41141</c:v>
                </c:pt>
                <c:pt idx="595">
                  <c:v>41142</c:v>
                </c:pt>
                <c:pt idx="596">
                  <c:v>41143</c:v>
                </c:pt>
                <c:pt idx="597">
                  <c:v>41144</c:v>
                </c:pt>
                <c:pt idx="598">
                  <c:v>41145</c:v>
                </c:pt>
                <c:pt idx="599">
                  <c:v>41148</c:v>
                </c:pt>
                <c:pt idx="600">
                  <c:v>41149</c:v>
                </c:pt>
                <c:pt idx="601">
                  <c:v>41150</c:v>
                </c:pt>
                <c:pt idx="602">
                  <c:v>41151</c:v>
                </c:pt>
                <c:pt idx="603">
                  <c:v>41152</c:v>
                </c:pt>
                <c:pt idx="604">
                  <c:v>41155</c:v>
                </c:pt>
                <c:pt idx="605">
                  <c:v>41156</c:v>
                </c:pt>
                <c:pt idx="606">
                  <c:v>41157</c:v>
                </c:pt>
                <c:pt idx="607">
                  <c:v>41158</c:v>
                </c:pt>
                <c:pt idx="608">
                  <c:v>41162</c:v>
                </c:pt>
                <c:pt idx="609">
                  <c:v>41163</c:v>
                </c:pt>
                <c:pt idx="610">
                  <c:v>41164</c:v>
                </c:pt>
                <c:pt idx="611">
                  <c:v>41165</c:v>
                </c:pt>
                <c:pt idx="612">
                  <c:v>41166</c:v>
                </c:pt>
                <c:pt idx="613">
                  <c:v>41169</c:v>
                </c:pt>
                <c:pt idx="614">
                  <c:v>41170</c:v>
                </c:pt>
                <c:pt idx="615">
                  <c:v>41171</c:v>
                </c:pt>
                <c:pt idx="616">
                  <c:v>41172</c:v>
                </c:pt>
                <c:pt idx="617">
                  <c:v>41173</c:v>
                </c:pt>
                <c:pt idx="618">
                  <c:v>41176</c:v>
                </c:pt>
                <c:pt idx="619">
                  <c:v>41177</c:v>
                </c:pt>
                <c:pt idx="620">
                  <c:v>41178</c:v>
                </c:pt>
                <c:pt idx="621">
                  <c:v>41179</c:v>
                </c:pt>
                <c:pt idx="622">
                  <c:v>41180</c:v>
                </c:pt>
                <c:pt idx="623">
                  <c:v>41183</c:v>
                </c:pt>
                <c:pt idx="624">
                  <c:v>41184</c:v>
                </c:pt>
                <c:pt idx="625">
                  <c:v>41185</c:v>
                </c:pt>
                <c:pt idx="626">
                  <c:v>41186</c:v>
                </c:pt>
                <c:pt idx="627">
                  <c:v>41187</c:v>
                </c:pt>
                <c:pt idx="628">
                  <c:v>41190</c:v>
                </c:pt>
                <c:pt idx="629">
                  <c:v>41191</c:v>
                </c:pt>
                <c:pt idx="630">
                  <c:v>41192</c:v>
                </c:pt>
                <c:pt idx="631">
                  <c:v>41193</c:v>
                </c:pt>
                <c:pt idx="632">
                  <c:v>41197</c:v>
                </c:pt>
                <c:pt idx="633">
                  <c:v>41198</c:v>
                </c:pt>
                <c:pt idx="634">
                  <c:v>41199</c:v>
                </c:pt>
                <c:pt idx="635">
                  <c:v>41200</c:v>
                </c:pt>
                <c:pt idx="636">
                  <c:v>41201</c:v>
                </c:pt>
                <c:pt idx="637">
                  <c:v>41204</c:v>
                </c:pt>
                <c:pt idx="638">
                  <c:v>41205</c:v>
                </c:pt>
                <c:pt idx="639">
                  <c:v>41206</c:v>
                </c:pt>
                <c:pt idx="640">
                  <c:v>41207</c:v>
                </c:pt>
                <c:pt idx="641">
                  <c:v>41208</c:v>
                </c:pt>
                <c:pt idx="642">
                  <c:v>41211</c:v>
                </c:pt>
                <c:pt idx="643">
                  <c:v>41212</c:v>
                </c:pt>
                <c:pt idx="644">
                  <c:v>41213</c:v>
                </c:pt>
                <c:pt idx="645">
                  <c:v>41214</c:v>
                </c:pt>
                <c:pt idx="646">
                  <c:v>41218</c:v>
                </c:pt>
                <c:pt idx="647">
                  <c:v>41219</c:v>
                </c:pt>
                <c:pt idx="648">
                  <c:v>41220</c:v>
                </c:pt>
                <c:pt idx="649">
                  <c:v>41221</c:v>
                </c:pt>
                <c:pt idx="650">
                  <c:v>41222</c:v>
                </c:pt>
                <c:pt idx="651">
                  <c:v>41225</c:v>
                </c:pt>
                <c:pt idx="652">
                  <c:v>41226</c:v>
                </c:pt>
                <c:pt idx="653">
                  <c:v>41227</c:v>
                </c:pt>
                <c:pt idx="654">
                  <c:v>41229</c:v>
                </c:pt>
                <c:pt idx="655">
                  <c:v>41232</c:v>
                </c:pt>
                <c:pt idx="656">
                  <c:v>41233</c:v>
                </c:pt>
                <c:pt idx="657">
                  <c:v>41234</c:v>
                </c:pt>
                <c:pt idx="658">
                  <c:v>41235</c:v>
                </c:pt>
                <c:pt idx="659">
                  <c:v>41236</c:v>
                </c:pt>
                <c:pt idx="660">
                  <c:v>41239</c:v>
                </c:pt>
                <c:pt idx="661">
                  <c:v>41240</c:v>
                </c:pt>
                <c:pt idx="662">
                  <c:v>41241</c:v>
                </c:pt>
                <c:pt idx="663">
                  <c:v>41242</c:v>
                </c:pt>
                <c:pt idx="664">
                  <c:v>41243</c:v>
                </c:pt>
                <c:pt idx="665">
                  <c:v>41246</c:v>
                </c:pt>
                <c:pt idx="666">
                  <c:v>41247</c:v>
                </c:pt>
                <c:pt idx="667">
                  <c:v>41248</c:v>
                </c:pt>
                <c:pt idx="668">
                  <c:v>41249</c:v>
                </c:pt>
                <c:pt idx="669">
                  <c:v>41250</c:v>
                </c:pt>
                <c:pt idx="670">
                  <c:v>41253</c:v>
                </c:pt>
                <c:pt idx="671">
                  <c:v>41254</c:v>
                </c:pt>
                <c:pt idx="672">
                  <c:v>41255</c:v>
                </c:pt>
                <c:pt idx="673">
                  <c:v>41256</c:v>
                </c:pt>
                <c:pt idx="674">
                  <c:v>41257</c:v>
                </c:pt>
                <c:pt idx="675">
                  <c:v>41260</c:v>
                </c:pt>
                <c:pt idx="676">
                  <c:v>41261</c:v>
                </c:pt>
                <c:pt idx="677">
                  <c:v>41262</c:v>
                </c:pt>
                <c:pt idx="678">
                  <c:v>41263</c:v>
                </c:pt>
                <c:pt idx="679">
                  <c:v>41264</c:v>
                </c:pt>
                <c:pt idx="680">
                  <c:v>41269</c:v>
                </c:pt>
                <c:pt idx="681">
                  <c:v>41270</c:v>
                </c:pt>
                <c:pt idx="682">
                  <c:v>41271</c:v>
                </c:pt>
                <c:pt idx="683">
                  <c:v>41276</c:v>
                </c:pt>
                <c:pt idx="684">
                  <c:v>41277</c:v>
                </c:pt>
                <c:pt idx="685">
                  <c:v>41278</c:v>
                </c:pt>
                <c:pt idx="686">
                  <c:v>41281</c:v>
                </c:pt>
                <c:pt idx="687">
                  <c:v>41282</c:v>
                </c:pt>
                <c:pt idx="688">
                  <c:v>41283</c:v>
                </c:pt>
                <c:pt idx="689">
                  <c:v>41284</c:v>
                </c:pt>
                <c:pt idx="690">
                  <c:v>41285</c:v>
                </c:pt>
                <c:pt idx="691">
                  <c:v>41288</c:v>
                </c:pt>
                <c:pt idx="692">
                  <c:v>41289</c:v>
                </c:pt>
                <c:pt idx="693">
                  <c:v>41290</c:v>
                </c:pt>
                <c:pt idx="694">
                  <c:v>41291</c:v>
                </c:pt>
                <c:pt idx="695">
                  <c:v>41292</c:v>
                </c:pt>
                <c:pt idx="696">
                  <c:v>41295</c:v>
                </c:pt>
                <c:pt idx="697">
                  <c:v>41296</c:v>
                </c:pt>
                <c:pt idx="698">
                  <c:v>41297</c:v>
                </c:pt>
                <c:pt idx="699">
                  <c:v>41298</c:v>
                </c:pt>
                <c:pt idx="700">
                  <c:v>41302</c:v>
                </c:pt>
                <c:pt idx="701">
                  <c:v>41303</c:v>
                </c:pt>
                <c:pt idx="702">
                  <c:v>41304</c:v>
                </c:pt>
                <c:pt idx="703">
                  <c:v>41305</c:v>
                </c:pt>
                <c:pt idx="704">
                  <c:v>41306</c:v>
                </c:pt>
                <c:pt idx="705">
                  <c:v>41309</c:v>
                </c:pt>
                <c:pt idx="706">
                  <c:v>41310</c:v>
                </c:pt>
                <c:pt idx="707">
                  <c:v>41311</c:v>
                </c:pt>
                <c:pt idx="708">
                  <c:v>41312</c:v>
                </c:pt>
                <c:pt idx="709">
                  <c:v>41313</c:v>
                </c:pt>
                <c:pt idx="710">
                  <c:v>41318</c:v>
                </c:pt>
                <c:pt idx="711">
                  <c:v>41319</c:v>
                </c:pt>
                <c:pt idx="712">
                  <c:v>41320</c:v>
                </c:pt>
                <c:pt idx="713">
                  <c:v>41323</c:v>
                </c:pt>
                <c:pt idx="714">
                  <c:v>41324</c:v>
                </c:pt>
                <c:pt idx="715">
                  <c:v>41325</c:v>
                </c:pt>
                <c:pt idx="716">
                  <c:v>41326</c:v>
                </c:pt>
                <c:pt idx="717">
                  <c:v>41327</c:v>
                </c:pt>
                <c:pt idx="718">
                  <c:v>41330</c:v>
                </c:pt>
                <c:pt idx="719">
                  <c:v>41331</c:v>
                </c:pt>
                <c:pt idx="720">
                  <c:v>41332</c:v>
                </c:pt>
                <c:pt idx="721">
                  <c:v>41333</c:v>
                </c:pt>
                <c:pt idx="722">
                  <c:v>41334</c:v>
                </c:pt>
                <c:pt idx="723">
                  <c:v>41337</c:v>
                </c:pt>
                <c:pt idx="724">
                  <c:v>41338</c:v>
                </c:pt>
                <c:pt idx="725">
                  <c:v>41339</c:v>
                </c:pt>
                <c:pt idx="726">
                  <c:v>41340</c:v>
                </c:pt>
                <c:pt idx="727">
                  <c:v>41341</c:v>
                </c:pt>
                <c:pt idx="728">
                  <c:v>41344</c:v>
                </c:pt>
                <c:pt idx="729">
                  <c:v>41345</c:v>
                </c:pt>
                <c:pt idx="730">
                  <c:v>41346</c:v>
                </c:pt>
                <c:pt idx="731">
                  <c:v>41347</c:v>
                </c:pt>
                <c:pt idx="732">
                  <c:v>41348</c:v>
                </c:pt>
                <c:pt idx="733">
                  <c:v>41351</c:v>
                </c:pt>
                <c:pt idx="734">
                  <c:v>41352</c:v>
                </c:pt>
                <c:pt idx="735">
                  <c:v>41353</c:v>
                </c:pt>
                <c:pt idx="736">
                  <c:v>41354</c:v>
                </c:pt>
                <c:pt idx="737">
                  <c:v>41355</c:v>
                </c:pt>
                <c:pt idx="738">
                  <c:v>41358</c:v>
                </c:pt>
                <c:pt idx="739">
                  <c:v>41359</c:v>
                </c:pt>
                <c:pt idx="740">
                  <c:v>41360</c:v>
                </c:pt>
                <c:pt idx="741">
                  <c:v>41361</c:v>
                </c:pt>
                <c:pt idx="742">
                  <c:v>41362</c:v>
                </c:pt>
                <c:pt idx="743">
                  <c:v>41363</c:v>
                </c:pt>
                <c:pt idx="744">
                  <c:v>41364</c:v>
                </c:pt>
                <c:pt idx="745">
                  <c:v>41365</c:v>
                </c:pt>
                <c:pt idx="746">
                  <c:v>41366</c:v>
                </c:pt>
                <c:pt idx="747">
                  <c:v>41367</c:v>
                </c:pt>
                <c:pt idx="748">
                  <c:v>41368</c:v>
                </c:pt>
                <c:pt idx="749">
                  <c:v>41369</c:v>
                </c:pt>
                <c:pt idx="750">
                  <c:v>41370</c:v>
                </c:pt>
                <c:pt idx="751">
                  <c:v>41371</c:v>
                </c:pt>
                <c:pt idx="752">
                  <c:v>41372</c:v>
                </c:pt>
                <c:pt idx="753">
                  <c:v>41373</c:v>
                </c:pt>
                <c:pt idx="754">
                  <c:v>41374</c:v>
                </c:pt>
                <c:pt idx="755">
                  <c:v>41375</c:v>
                </c:pt>
                <c:pt idx="756">
                  <c:v>41376</c:v>
                </c:pt>
                <c:pt idx="757">
                  <c:v>41377</c:v>
                </c:pt>
                <c:pt idx="758">
                  <c:v>41378</c:v>
                </c:pt>
                <c:pt idx="759">
                  <c:v>41379</c:v>
                </c:pt>
                <c:pt idx="760">
                  <c:v>41380</c:v>
                </c:pt>
                <c:pt idx="761">
                  <c:v>41381</c:v>
                </c:pt>
                <c:pt idx="762">
                  <c:v>41382</c:v>
                </c:pt>
                <c:pt idx="763">
                  <c:v>41383</c:v>
                </c:pt>
                <c:pt idx="764">
                  <c:v>41384</c:v>
                </c:pt>
                <c:pt idx="765">
                  <c:v>41385</c:v>
                </c:pt>
                <c:pt idx="766">
                  <c:v>41386</c:v>
                </c:pt>
                <c:pt idx="767">
                  <c:v>41387</c:v>
                </c:pt>
                <c:pt idx="768">
                  <c:v>41388</c:v>
                </c:pt>
                <c:pt idx="769">
                  <c:v>41389</c:v>
                </c:pt>
                <c:pt idx="770">
                  <c:v>41390</c:v>
                </c:pt>
                <c:pt idx="771">
                  <c:v>41391</c:v>
                </c:pt>
                <c:pt idx="772">
                  <c:v>41392</c:v>
                </c:pt>
                <c:pt idx="773">
                  <c:v>41393</c:v>
                </c:pt>
                <c:pt idx="774">
                  <c:v>41394</c:v>
                </c:pt>
                <c:pt idx="775">
                  <c:v>41395</c:v>
                </c:pt>
                <c:pt idx="776">
                  <c:v>41396</c:v>
                </c:pt>
                <c:pt idx="777">
                  <c:v>41397</c:v>
                </c:pt>
                <c:pt idx="778">
                  <c:v>41398</c:v>
                </c:pt>
                <c:pt idx="779">
                  <c:v>41399</c:v>
                </c:pt>
                <c:pt idx="780">
                  <c:v>41400</c:v>
                </c:pt>
                <c:pt idx="781">
                  <c:v>41401</c:v>
                </c:pt>
                <c:pt idx="782">
                  <c:v>41402</c:v>
                </c:pt>
                <c:pt idx="783">
                  <c:v>41403</c:v>
                </c:pt>
                <c:pt idx="784">
                  <c:v>41404</c:v>
                </c:pt>
                <c:pt idx="785">
                  <c:v>41405</c:v>
                </c:pt>
                <c:pt idx="786">
                  <c:v>41406</c:v>
                </c:pt>
                <c:pt idx="787">
                  <c:v>41407</c:v>
                </c:pt>
                <c:pt idx="788">
                  <c:v>41408</c:v>
                </c:pt>
                <c:pt idx="789">
                  <c:v>41409</c:v>
                </c:pt>
                <c:pt idx="790">
                  <c:v>41410</c:v>
                </c:pt>
                <c:pt idx="791">
                  <c:v>41411</c:v>
                </c:pt>
                <c:pt idx="792">
                  <c:v>41412</c:v>
                </c:pt>
                <c:pt idx="793">
                  <c:v>41413</c:v>
                </c:pt>
                <c:pt idx="794">
                  <c:v>41414</c:v>
                </c:pt>
                <c:pt idx="795">
                  <c:v>41415</c:v>
                </c:pt>
                <c:pt idx="796">
                  <c:v>41416</c:v>
                </c:pt>
                <c:pt idx="797">
                  <c:v>41417</c:v>
                </c:pt>
                <c:pt idx="798">
                  <c:v>41418</c:v>
                </c:pt>
                <c:pt idx="799">
                  <c:v>41419</c:v>
                </c:pt>
                <c:pt idx="800">
                  <c:v>41420</c:v>
                </c:pt>
                <c:pt idx="801">
                  <c:v>41421</c:v>
                </c:pt>
                <c:pt idx="802">
                  <c:v>41422</c:v>
                </c:pt>
                <c:pt idx="803">
                  <c:v>41423</c:v>
                </c:pt>
                <c:pt idx="804">
                  <c:v>41424</c:v>
                </c:pt>
                <c:pt idx="805">
                  <c:v>41425</c:v>
                </c:pt>
                <c:pt idx="806">
                  <c:v>41426</c:v>
                </c:pt>
                <c:pt idx="807">
                  <c:v>41427</c:v>
                </c:pt>
                <c:pt idx="808">
                  <c:v>41428</c:v>
                </c:pt>
                <c:pt idx="809">
                  <c:v>41429</c:v>
                </c:pt>
                <c:pt idx="810">
                  <c:v>41430</c:v>
                </c:pt>
                <c:pt idx="811">
                  <c:v>41431</c:v>
                </c:pt>
                <c:pt idx="812">
                  <c:v>41432</c:v>
                </c:pt>
                <c:pt idx="813">
                  <c:v>41433</c:v>
                </c:pt>
                <c:pt idx="814">
                  <c:v>41434</c:v>
                </c:pt>
                <c:pt idx="815">
                  <c:v>41435</c:v>
                </c:pt>
                <c:pt idx="816">
                  <c:v>41436</c:v>
                </c:pt>
                <c:pt idx="817">
                  <c:v>41437</c:v>
                </c:pt>
                <c:pt idx="818">
                  <c:v>41438</c:v>
                </c:pt>
                <c:pt idx="819">
                  <c:v>41439</c:v>
                </c:pt>
                <c:pt idx="820">
                  <c:v>41440</c:v>
                </c:pt>
                <c:pt idx="821">
                  <c:v>41441</c:v>
                </c:pt>
                <c:pt idx="822">
                  <c:v>41442</c:v>
                </c:pt>
                <c:pt idx="823">
                  <c:v>41443</c:v>
                </c:pt>
                <c:pt idx="824">
                  <c:v>41444</c:v>
                </c:pt>
                <c:pt idx="825">
                  <c:v>41445</c:v>
                </c:pt>
                <c:pt idx="826">
                  <c:v>41446</c:v>
                </c:pt>
                <c:pt idx="827">
                  <c:v>41447</c:v>
                </c:pt>
                <c:pt idx="828">
                  <c:v>41448</c:v>
                </c:pt>
                <c:pt idx="829">
                  <c:v>41449</c:v>
                </c:pt>
                <c:pt idx="830">
                  <c:v>41450</c:v>
                </c:pt>
                <c:pt idx="831">
                  <c:v>41451</c:v>
                </c:pt>
                <c:pt idx="832">
                  <c:v>41452</c:v>
                </c:pt>
                <c:pt idx="833">
                  <c:v>41453</c:v>
                </c:pt>
                <c:pt idx="834">
                  <c:v>41454</c:v>
                </c:pt>
                <c:pt idx="835">
                  <c:v>41455</c:v>
                </c:pt>
                <c:pt idx="836">
                  <c:v>41456</c:v>
                </c:pt>
                <c:pt idx="837">
                  <c:v>41457</c:v>
                </c:pt>
                <c:pt idx="838">
                  <c:v>41458</c:v>
                </c:pt>
                <c:pt idx="839">
                  <c:v>41459</c:v>
                </c:pt>
                <c:pt idx="840">
                  <c:v>41460</c:v>
                </c:pt>
                <c:pt idx="841">
                  <c:v>41461</c:v>
                </c:pt>
                <c:pt idx="842">
                  <c:v>41462</c:v>
                </c:pt>
                <c:pt idx="843">
                  <c:v>41463</c:v>
                </c:pt>
                <c:pt idx="844">
                  <c:v>41464</c:v>
                </c:pt>
                <c:pt idx="845">
                  <c:v>41465</c:v>
                </c:pt>
                <c:pt idx="846">
                  <c:v>41466</c:v>
                </c:pt>
                <c:pt idx="847">
                  <c:v>41467</c:v>
                </c:pt>
                <c:pt idx="848">
                  <c:v>41468</c:v>
                </c:pt>
                <c:pt idx="849">
                  <c:v>41469</c:v>
                </c:pt>
                <c:pt idx="850">
                  <c:v>41470</c:v>
                </c:pt>
                <c:pt idx="851">
                  <c:v>41471</c:v>
                </c:pt>
                <c:pt idx="852">
                  <c:v>41472</c:v>
                </c:pt>
                <c:pt idx="853">
                  <c:v>41473</c:v>
                </c:pt>
                <c:pt idx="854">
                  <c:v>41474</c:v>
                </c:pt>
                <c:pt idx="855">
                  <c:v>41475</c:v>
                </c:pt>
                <c:pt idx="856">
                  <c:v>41476</c:v>
                </c:pt>
                <c:pt idx="857">
                  <c:v>41477</c:v>
                </c:pt>
                <c:pt idx="858">
                  <c:v>41478</c:v>
                </c:pt>
                <c:pt idx="859">
                  <c:v>41479</c:v>
                </c:pt>
                <c:pt idx="860">
                  <c:v>41480</c:v>
                </c:pt>
                <c:pt idx="861">
                  <c:v>41481</c:v>
                </c:pt>
                <c:pt idx="862">
                  <c:v>41482</c:v>
                </c:pt>
                <c:pt idx="863">
                  <c:v>41483</c:v>
                </c:pt>
                <c:pt idx="864">
                  <c:v>41484</c:v>
                </c:pt>
                <c:pt idx="865">
                  <c:v>41485</c:v>
                </c:pt>
                <c:pt idx="866">
                  <c:v>41486</c:v>
                </c:pt>
                <c:pt idx="867">
                  <c:v>41487</c:v>
                </c:pt>
                <c:pt idx="868">
                  <c:v>41488</c:v>
                </c:pt>
                <c:pt idx="869">
                  <c:v>41489</c:v>
                </c:pt>
                <c:pt idx="870">
                  <c:v>41490</c:v>
                </c:pt>
                <c:pt idx="871">
                  <c:v>41491</c:v>
                </c:pt>
                <c:pt idx="872">
                  <c:v>41492</c:v>
                </c:pt>
                <c:pt idx="873">
                  <c:v>41493</c:v>
                </c:pt>
                <c:pt idx="874">
                  <c:v>41494</c:v>
                </c:pt>
                <c:pt idx="875">
                  <c:v>41495</c:v>
                </c:pt>
                <c:pt idx="876">
                  <c:v>41496</c:v>
                </c:pt>
                <c:pt idx="877">
                  <c:v>41497</c:v>
                </c:pt>
                <c:pt idx="878">
                  <c:v>41498</c:v>
                </c:pt>
                <c:pt idx="879">
                  <c:v>41499</c:v>
                </c:pt>
                <c:pt idx="880">
                  <c:v>41500</c:v>
                </c:pt>
                <c:pt idx="881">
                  <c:v>41501</c:v>
                </c:pt>
                <c:pt idx="882">
                  <c:v>41502</c:v>
                </c:pt>
                <c:pt idx="883">
                  <c:v>41503</c:v>
                </c:pt>
                <c:pt idx="884">
                  <c:v>41504</c:v>
                </c:pt>
                <c:pt idx="885">
                  <c:v>41505</c:v>
                </c:pt>
                <c:pt idx="886">
                  <c:v>41506</c:v>
                </c:pt>
                <c:pt idx="887">
                  <c:v>41507</c:v>
                </c:pt>
                <c:pt idx="888">
                  <c:v>41508</c:v>
                </c:pt>
                <c:pt idx="889">
                  <c:v>41509</c:v>
                </c:pt>
                <c:pt idx="890">
                  <c:v>41510</c:v>
                </c:pt>
                <c:pt idx="891">
                  <c:v>41511</c:v>
                </c:pt>
                <c:pt idx="892">
                  <c:v>41512</c:v>
                </c:pt>
                <c:pt idx="893">
                  <c:v>41513</c:v>
                </c:pt>
                <c:pt idx="894">
                  <c:v>41514</c:v>
                </c:pt>
                <c:pt idx="895">
                  <c:v>41515</c:v>
                </c:pt>
                <c:pt idx="896">
                  <c:v>41516</c:v>
                </c:pt>
                <c:pt idx="897">
                  <c:v>41517</c:v>
                </c:pt>
                <c:pt idx="898">
                  <c:v>41518</c:v>
                </c:pt>
                <c:pt idx="899">
                  <c:v>41519</c:v>
                </c:pt>
                <c:pt idx="900">
                  <c:v>41520</c:v>
                </c:pt>
                <c:pt idx="901">
                  <c:v>41521</c:v>
                </c:pt>
                <c:pt idx="902">
                  <c:v>41522</c:v>
                </c:pt>
                <c:pt idx="903">
                  <c:v>41523</c:v>
                </c:pt>
                <c:pt idx="904">
                  <c:v>41524</c:v>
                </c:pt>
                <c:pt idx="905">
                  <c:v>41525</c:v>
                </c:pt>
                <c:pt idx="906">
                  <c:v>41526</c:v>
                </c:pt>
                <c:pt idx="907">
                  <c:v>41527</c:v>
                </c:pt>
                <c:pt idx="908">
                  <c:v>41528</c:v>
                </c:pt>
                <c:pt idx="909">
                  <c:v>41529</c:v>
                </c:pt>
                <c:pt idx="910">
                  <c:v>41530</c:v>
                </c:pt>
                <c:pt idx="911">
                  <c:v>41531</c:v>
                </c:pt>
                <c:pt idx="912">
                  <c:v>41532</c:v>
                </c:pt>
                <c:pt idx="913">
                  <c:v>41533</c:v>
                </c:pt>
                <c:pt idx="914">
                  <c:v>41534</c:v>
                </c:pt>
                <c:pt idx="915">
                  <c:v>41535</c:v>
                </c:pt>
                <c:pt idx="916">
                  <c:v>41536</c:v>
                </c:pt>
                <c:pt idx="917">
                  <c:v>41537</c:v>
                </c:pt>
                <c:pt idx="918">
                  <c:v>41538</c:v>
                </c:pt>
                <c:pt idx="919">
                  <c:v>41539</c:v>
                </c:pt>
                <c:pt idx="920">
                  <c:v>41540</c:v>
                </c:pt>
                <c:pt idx="921">
                  <c:v>41541</c:v>
                </c:pt>
                <c:pt idx="922">
                  <c:v>41542</c:v>
                </c:pt>
                <c:pt idx="923">
                  <c:v>41543</c:v>
                </c:pt>
                <c:pt idx="924">
                  <c:v>41544</c:v>
                </c:pt>
                <c:pt idx="925">
                  <c:v>41545</c:v>
                </c:pt>
                <c:pt idx="926">
                  <c:v>41546</c:v>
                </c:pt>
                <c:pt idx="927">
                  <c:v>41547</c:v>
                </c:pt>
                <c:pt idx="928">
                  <c:v>41548</c:v>
                </c:pt>
                <c:pt idx="929">
                  <c:v>41549</c:v>
                </c:pt>
                <c:pt idx="930">
                  <c:v>41550</c:v>
                </c:pt>
                <c:pt idx="931">
                  <c:v>41551</c:v>
                </c:pt>
                <c:pt idx="932">
                  <c:v>41552</c:v>
                </c:pt>
                <c:pt idx="933">
                  <c:v>41553</c:v>
                </c:pt>
                <c:pt idx="934">
                  <c:v>41554</c:v>
                </c:pt>
                <c:pt idx="935">
                  <c:v>41555</c:v>
                </c:pt>
                <c:pt idx="936">
                  <c:v>41556</c:v>
                </c:pt>
                <c:pt idx="937">
                  <c:v>41557</c:v>
                </c:pt>
                <c:pt idx="938">
                  <c:v>41558</c:v>
                </c:pt>
                <c:pt idx="939">
                  <c:v>41559</c:v>
                </c:pt>
                <c:pt idx="940">
                  <c:v>41560</c:v>
                </c:pt>
                <c:pt idx="941">
                  <c:v>41561</c:v>
                </c:pt>
                <c:pt idx="942">
                  <c:v>41562</c:v>
                </c:pt>
                <c:pt idx="943">
                  <c:v>41563</c:v>
                </c:pt>
                <c:pt idx="944">
                  <c:v>41564</c:v>
                </c:pt>
                <c:pt idx="945">
                  <c:v>41565</c:v>
                </c:pt>
                <c:pt idx="946">
                  <c:v>41566</c:v>
                </c:pt>
                <c:pt idx="947">
                  <c:v>41567</c:v>
                </c:pt>
                <c:pt idx="948">
                  <c:v>41568</c:v>
                </c:pt>
                <c:pt idx="949">
                  <c:v>41569</c:v>
                </c:pt>
                <c:pt idx="950">
                  <c:v>41570</c:v>
                </c:pt>
                <c:pt idx="951">
                  <c:v>41571</c:v>
                </c:pt>
                <c:pt idx="952">
                  <c:v>41572</c:v>
                </c:pt>
                <c:pt idx="953">
                  <c:v>41573</c:v>
                </c:pt>
                <c:pt idx="954">
                  <c:v>41574</c:v>
                </c:pt>
                <c:pt idx="955">
                  <c:v>41575</c:v>
                </c:pt>
                <c:pt idx="956">
                  <c:v>41576</c:v>
                </c:pt>
                <c:pt idx="957">
                  <c:v>41577</c:v>
                </c:pt>
                <c:pt idx="958">
                  <c:v>41578</c:v>
                </c:pt>
                <c:pt idx="959">
                  <c:v>41579</c:v>
                </c:pt>
                <c:pt idx="960">
                  <c:v>41580</c:v>
                </c:pt>
                <c:pt idx="961">
                  <c:v>41581</c:v>
                </c:pt>
                <c:pt idx="962">
                  <c:v>41582</c:v>
                </c:pt>
                <c:pt idx="963">
                  <c:v>41583</c:v>
                </c:pt>
                <c:pt idx="964">
                  <c:v>41584</c:v>
                </c:pt>
                <c:pt idx="965">
                  <c:v>41585</c:v>
                </c:pt>
                <c:pt idx="966">
                  <c:v>41586</c:v>
                </c:pt>
                <c:pt idx="967">
                  <c:v>41587</c:v>
                </c:pt>
                <c:pt idx="968">
                  <c:v>41588</c:v>
                </c:pt>
                <c:pt idx="969">
                  <c:v>41589</c:v>
                </c:pt>
                <c:pt idx="970">
                  <c:v>41590</c:v>
                </c:pt>
                <c:pt idx="971">
                  <c:v>41591</c:v>
                </c:pt>
                <c:pt idx="972">
                  <c:v>41592</c:v>
                </c:pt>
                <c:pt idx="973">
                  <c:v>41593</c:v>
                </c:pt>
                <c:pt idx="974">
                  <c:v>41594</c:v>
                </c:pt>
                <c:pt idx="975">
                  <c:v>41595</c:v>
                </c:pt>
                <c:pt idx="976">
                  <c:v>41596</c:v>
                </c:pt>
                <c:pt idx="977">
                  <c:v>41597</c:v>
                </c:pt>
                <c:pt idx="978">
                  <c:v>41598</c:v>
                </c:pt>
                <c:pt idx="979">
                  <c:v>41599</c:v>
                </c:pt>
                <c:pt idx="980">
                  <c:v>41600</c:v>
                </c:pt>
                <c:pt idx="981">
                  <c:v>41601</c:v>
                </c:pt>
                <c:pt idx="982">
                  <c:v>41602</c:v>
                </c:pt>
                <c:pt idx="983">
                  <c:v>41603</c:v>
                </c:pt>
                <c:pt idx="984">
                  <c:v>41604</c:v>
                </c:pt>
                <c:pt idx="985">
                  <c:v>41605</c:v>
                </c:pt>
                <c:pt idx="986">
                  <c:v>41606</c:v>
                </c:pt>
                <c:pt idx="987">
                  <c:v>41607</c:v>
                </c:pt>
                <c:pt idx="988">
                  <c:v>41608</c:v>
                </c:pt>
                <c:pt idx="989">
                  <c:v>41609</c:v>
                </c:pt>
                <c:pt idx="990">
                  <c:v>41610</c:v>
                </c:pt>
                <c:pt idx="991">
                  <c:v>41611</c:v>
                </c:pt>
                <c:pt idx="992">
                  <c:v>41612</c:v>
                </c:pt>
                <c:pt idx="993">
                  <c:v>41613</c:v>
                </c:pt>
                <c:pt idx="994">
                  <c:v>41614</c:v>
                </c:pt>
                <c:pt idx="995">
                  <c:v>41615</c:v>
                </c:pt>
                <c:pt idx="996">
                  <c:v>41616</c:v>
                </c:pt>
                <c:pt idx="997">
                  <c:v>41617</c:v>
                </c:pt>
                <c:pt idx="998">
                  <c:v>41618</c:v>
                </c:pt>
                <c:pt idx="999">
                  <c:v>41619</c:v>
                </c:pt>
                <c:pt idx="1000">
                  <c:v>41620</c:v>
                </c:pt>
                <c:pt idx="1001">
                  <c:v>41621</c:v>
                </c:pt>
                <c:pt idx="1002">
                  <c:v>41622</c:v>
                </c:pt>
                <c:pt idx="1003">
                  <c:v>41623</c:v>
                </c:pt>
                <c:pt idx="1004">
                  <c:v>41624</c:v>
                </c:pt>
                <c:pt idx="1005">
                  <c:v>41625</c:v>
                </c:pt>
                <c:pt idx="1006">
                  <c:v>41626</c:v>
                </c:pt>
                <c:pt idx="1007">
                  <c:v>41627</c:v>
                </c:pt>
                <c:pt idx="1008">
                  <c:v>41628</c:v>
                </c:pt>
                <c:pt idx="1009">
                  <c:v>41629</c:v>
                </c:pt>
                <c:pt idx="1010">
                  <c:v>41630</c:v>
                </c:pt>
                <c:pt idx="1011">
                  <c:v>41631</c:v>
                </c:pt>
                <c:pt idx="1012">
                  <c:v>41632</c:v>
                </c:pt>
                <c:pt idx="1013">
                  <c:v>41633</c:v>
                </c:pt>
                <c:pt idx="1014">
                  <c:v>41634</c:v>
                </c:pt>
                <c:pt idx="1015">
                  <c:v>41635</c:v>
                </c:pt>
                <c:pt idx="1016">
                  <c:v>41636</c:v>
                </c:pt>
                <c:pt idx="1017">
                  <c:v>41637</c:v>
                </c:pt>
                <c:pt idx="1018">
                  <c:v>41638</c:v>
                </c:pt>
                <c:pt idx="1019">
                  <c:v>41639</c:v>
                </c:pt>
                <c:pt idx="1020">
                  <c:v>41640</c:v>
                </c:pt>
                <c:pt idx="1021">
                  <c:v>41641</c:v>
                </c:pt>
                <c:pt idx="1022">
                  <c:v>41642</c:v>
                </c:pt>
                <c:pt idx="1023">
                  <c:v>41643</c:v>
                </c:pt>
                <c:pt idx="1024">
                  <c:v>41644</c:v>
                </c:pt>
                <c:pt idx="1025">
                  <c:v>41645</c:v>
                </c:pt>
                <c:pt idx="1026">
                  <c:v>41646</c:v>
                </c:pt>
                <c:pt idx="1027">
                  <c:v>41647</c:v>
                </c:pt>
                <c:pt idx="1028">
                  <c:v>41648</c:v>
                </c:pt>
                <c:pt idx="1029">
                  <c:v>41649</c:v>
                </c:pt>
                <c:pt idx="1030">
                  <c:v>41650</c:v>
                </c:pt>
                <c:pt idx="1031">
                  <c:v>41651</c:v>
                </c:pt>
                <c:pt idx="1032">
                  <c:v>41652</c:v>
                </c:pt>
                <c:pt idx="1033">
                  <c:v>41653</c:v>
                </c:pt>
                <c:pt idx="1034">
                  <c:v>41654</c:v>
                </c:pt>
                <c:pt idx="1035">
                  <c:v>41655</c:v>
                </c:pt>
                <c:pt idx="1036">
                  <c:v>41656</c:v>
                </c:pt>
                <c:pt idx="1037">
                  <c:v>41657</c:v>
                </c:pt>
                <c:pt idx="1038">
                  <c:v>41658</c:v>
                </c:pt>
                <c:pt idx="1039">
                  <c:v>41659</c:v>
                </c:pt>
                <c:pt idx="1040">
                  <c:v>41660</c:v>
                </c:pt>
                <c:pt idx="1041">
                  <c:v>41661</c:v>
                </c:pt>
                <c:pt idx="1042">
                  <c:v>41662</c:v>
                </c:pt>
                <c:pt idx="1043">
                  <c:v>41663</c:v>
                </c:pt>
                <c:pt idx="1044">
                  <c:v>41664</c:v>
                </c:pt>
                <c:pt idx="1045">
                  <c:v>41665</c:v>
                </c:pt>
                <c:pt idx="1046">
                  <c:v>41666</c:v>
                </c:pt>
                <c:pt idx="1047">
                  <c:v>41667</c:v>
                </c:pt>
                <c:pt idx="1048">
                  <c:v>41668</c:v>
                </c:pt>
                <c:pt idx="1049">
                  <c:v>41669</c:v>
                </c:pt>
                <c:pt idx="1050">
                  <c:v>41670</c:v>
                </c:pt>
                <c:pt idx="1051">
                  <c:v>41671</c:v>
                </c:pt>
                <c:pt idx="1052">
                  <c:v>41672</c:v>
                </c:pt>
                <c:pt idx="1053">
                  <c:v>41673</c:v>
                </c:pt>
                <c:pt idx="1054">
                  <c:v>41674</c:v>
                </c:pt>
                <c:pt idx="1055">
                  <c:v>41675</c:v>
                </c:pt>
                <c:pt idx="1056">
                  <c:v>41676</c:v>
                </c:pt>
                <c:pt idx="1057">
                  <c:v>41677</c:v>
                </c:pt>
                <c:pt idx="1058">
                  <c:v>41678</c:v>
                </c:pt>
                <c:pt idx="1059">
                  <c:v>41679</c:v>
                </c:pt>
                <c:pt idx="1060">
                  <c:v>41680</c:v>
                </c:pt>
                <c:pt idx="1061">
                  <c:v>41681</c:v>
                </c:pt>
                <c:pt idx="1062">
                  <c:v>41682</c:v>
                </c:pt>
                <c:pt idx="1063">
                  <c:v>41683</c:v>
                </c:pt>
                <c:pt idx="1064">
                  <c:v>41684</c:v>
                </c:pt>
                <c:pt idx="1065">
                  <c:v>41685</c:v>
                </c:pt>
                <c:pt idx="1066">
                  <c:v>41686</c:v>
                </c:pt>
                <c:pt idx="1067">
                  <c:v>41687</c:v>
                </c:pt>
                <c:pt idx="1068">
                  <c:v>41688</c:v>
                </c:pt>
                <c:pt idx="1069">
                  <c:v>41689</c:v>
                </c:pt>
                <c:pt idx="1070">
                  <c:v>41690</c:v>
                </c:pt>
                <c:pt idx="1071">
                  <c:v>41691</c:v>
                </c:pt>
                <c:pt idx="1072">
                  <c:v>41692</c:v>
                </c:pt>
                <c:pt idx="1073">
                  <c:v>41693</c:v>
                </c:pt>
                <c:pt idx="1074">
                  <c:v>41694</c:v>
                </c:pt>
                <c:pt idx="1075">
                  <c:v>41695</c:v>
                </c:pt>
                <c:pt idx="1076">
                  <c:v>41696</c:v>
                </c:pt>
                <c:pt idx="1077">
                  <c:v>41697</c:v>
                </c:pt>
                <c:pt idx="1078">
                  <c:v>41698</c:v>
                </c:pt>
              </c:numCache>
            </c:numRef>
          </c:cat>
          <c:val>
            <c:numRef>
              <c:f>Plan1!$G$1:$G$1080</c:f>
              <c:numCache>
                <c:formatCode>#,##0</c:formatCode>
                <c:ptCount val="1080"/>
                <c:pt idx="0">
                  <c:v>0</c:v>
                </c:pt>
                <c:pt idx="1">
                  <c:v>11464244.57</c:v>
                </c:pt>
                <c:pt idx="2">
                  <c:v>11974339.57</c:v>
                </c:pt>
                <c:pt idx="3">
                  <c:v>15172765.83</c:v>
                </c:pt>
                <c:pt idx="4">
                  <c:v>13954346.080000002</c:v>
                </c:pt>
                <c:pt idx="5">
                  <c:v>13433899.5</c:v>
                </c:pt>
                <c:pt idx="6">
                  <c:v>12068436.58</c:v>
                </c:pt>
                <c:pt idx="7">
                  <c:v>12096215.1</c:v>
                </c:pt>
                <c:pt idx="8">
                  <c:v>11936602.17</c:v>
                </c:pt>
                <c:pt idx="9">
                  <c:v>12566421.119999999</c:v>
                </c:pt>
                <c:pt idx="10">
                  <c:v>13094985.069999998</c:v>
                </c:pt>
                <c:pt idx="11">
                  <c:v>13365679.120000001</c:v>
                </c:pt>
                <c:pt idx="12">
                  <c:v>12616648.660000002</c:v>
                </c:pt>
                <c:pt idx="13">
                  <c:v>12642334.99</c:v>
                </c:pt>
                <c:pt idx="14">
                  <c:v>12322787.100000001</c:v>
                </c:pt>
                <c:pt idx="15">
                  <c:v>12322787.100000001</c:v>
                </c:pt>
                <c:pt idx="16">
                  <c:v>-673321.26999999769</c:v>
                </c:pt>
                <c:pt idx="17">
                  <c:v>-514976.67999999766</c:v>
                </c:pt>
                <c:pt idx="18">
                  <c:v>-377492.74999999767</c:v>
                </c:pt>
                <c:pt idx="19">
                  <c:v>-860917.44999999763</c:v>
                </c:pt>
                <c:pt idx="20">
                  <c:v>-1546818.4299999976</c:v>
                </c:pt>
                <c:pt idx="21">
                  <c:v>-1269399.0999999978</c:v>
                </c:pt>
                <c:pt idx="22">
                  <c:v>-1269399.0999999978</c:v>
                </c:pt>
                <c:pt idx="23">
                  <c:v>-1269399.0999999978</c:v>
                </c:pt>
                <c:pt idx="24">
                  <c:v>-1856853.9499999979</c:v>
                </c:pt>
                <c:pt idx="25">
                  <c:v>-1197756.4499999979</c:v>
                </c:pt>
                <c:pt idx="26">
                  <c:v>-1449838.559999998</c:v>
                </c:pt>
                <c:pt idx="27">
                  <c:v>-1449838.559999998</c:v>
                </c:pt>
                <c:pt idx="28">
                  <c:v>-1737848.2699999982</c:v>
                </c:pt>
                <c:pt idx="29">
                  <c:v>-4891383.2099999944</c:v>
                </c:pt>
                <c:pt idx="30">
                  <c:v>-4891383.2099999944</c:v>
                </c:pt>
                <c:pt idx="31">
                  <c:v>-5446433.8399999943</c:v>
                </c:pt>
                <c:pt idx="32">
                  <c:v>-5446433.8399999943</c:v>
                </c:pt>
                <c:pt idx="33">
                  <c:v>-4893491.3399999933</c:v>
                </c:pt>
                <c:pt idx="34">
                  <c:v>-4893491.3399999933</c:v>
                </c:pt>
                <c:pt idx="35">
                  <c:v>-5198611.3399999933</c:v>
                </c:pt>
                <c:pt idx="36">
                  <c:v>-4983256.3399999933</c:v>
                </c:pt>
                <c:pt idx="37">
                  <c:v>-4831615.7999999933</c:v>
                </c:pt>
                <c:pt idx="38">
                  <c:v>-3651733.4599999934</c:v>
                </c:pt>
                <c:pt idx="39">
                  <c:v>-3651733.4599999934</c:v>
                </c:pt>
                <c:pt idx="40">
                  <c:v>-2328275.8499999936</c:v>
                </c:pt>
                <c:pt idx="41">
                  <c:v>-4180788.5599999935</c:v>
                </c:pt>
                <c:pt idx="42">
                  <c:v>-5875102.0699999919</c:v>
                </c:pt>
                <c:pt idx="43">
                  <c:v>-5751064.5199999921</c:v>
                </c:pt>
                <c:pt idx="44">
                  <c:v>-7572814.4999999925</c:v>
                </c:pt>
                <c:pt idx="45">
                  <c:v>-7974052.3199999928</c:v>
                </c:pt>
                <c:pt idx="46">
                  <c:v>-7973386.479999993</c:v>
                </c:pt>
                <c:pt idx="47">
                  <c:v>-8277851.479999993</c:v>
                </c:pt>
                <c:pt idx="48">
                  <c:v>-8277851.479999993</c:v>
                </c:pt>
                <c:pt idx="49">
                  <c:v>-8277851.479999993</c:v>
                </c:pt>
                <c:pt idx="50">
                  <c:v>-8309495.1199999936</c:v>
                </c:pt>
                <c:pt idx="51">
                  <c:v>-7695962.099999994</c:v>
                </c:pt>
                <c:pt idx="52">
                  <c:v>-7695962.099999994</c:v>
                </c:pt>
                <c:pt idx="53">
                  <c:v>-7939824.439999993</c:v>
                </c:pt>
                <c:pt idx="54">
                  <c:v>-6699605.2799999928</c:v>
                </c:pt>
                <c:pt idx="55">
                  <c:v>-6699605.2799999928</c:v>
                </c:pt>
                <c:pt idx="56">
                  <c:v>-6966046.0099999923</c:v>
                </c:pt>
                <c:pt idx="57">
                  <c:v>-6966046.0099999923</c:v>
                </c:pt>
                <c:pt idx="58">
                  <c:v>-7096789.7599999923</c:v>
                </c:pt>
                <c:pt idx="59">
                  <c:v>-7335256.3099999903</c:v>
                </c:pt>
                <c:pt idx="60">
                  <c:v>-7207278.8099999903</c:v>
                </c:pt>
                <c:pt idx="61">
                  <c:v>-7207278.8099999903</c:v>
                </c:pt>
                <c:pt idx="62">
                  <c:v>-7057764.5699999901</c:v>
                </c:pt>
                <c:pt idx="63">
                  <c:v>-7118601.6499999901</c:v>
                </c:pt>
                <c:pt idx="64">
                  <c:v>278429.5900000098</c:v>
                </c:pt>
                <c:pt idx="65">
                  <c:v>86580.870000009803</c:v>
                </c:pt>
                <c:pt idx="66">
                  <c:v>-88192.319999990199</c:v>
                </c:pt>
                <c:pt idx="67">
                  <c:v>120118.73000000979</c:v>
                </c:pt>
                <c:pt idx="68">
                  <c:v>-144262.97999999023</c:v>
                </c:pt>
                <c:pt idx="69">
                  <c:v>-67262.979999990232</c:v>
                </c:pt>
                <c:pt idx="70">
                  <c:v>-67262.979999990232</c:v>
                </c:pt>
                <c:pt idx="71">
                  <c:v>-201889.68999999034</c:v>
                </c:pt>
                <c:pt idx="72">
                  <c:v>-201889.68999999034</c:v>
                </c:pt>
                <c:pt idx="73">
                  <c:v>11654.180000009659</c:v>
                </c:pt>
                <c:pt idx="74">
                  <c:v>63353.320000009655</c:v>
                </c:pt>
                <c:pt idx="75">
                  <c:v>-242315.00999999029</c:v>
                </c:pt>
                <c:pt idx="76">
                  <c:v>-569565.84999999031</c:v>
                </c:pt>
                <c:pt idx="77">
                  <c:v>-1504776.4799999902</c:v>
                </c:pt>
                <c:pt idx="78">
                  <c:v>-1504776.4799999902</c:v>
                </c:pt>
                <c:pt idx="79">
                  <c:v>-1554175.2199999902</c:v>
                </c:pt>
                <c:pt idx="80">
                  <c:v>-1554175.2199999902</c:v>
                </c:pt>
                <c:pt idx="81">
                  <c:v>-1490556.5399999903</c:v>
                </c:pt>
                <c:pt idx="82">
                  <c:v>-1490556.5399999903</c:v>
                </c:pt>
                <c:pt idx="83">
                  <c:v>-1485814.0399999903</c:v>
                </c:pt>
                <c:pt idx="84">
                  <c:v>-1649028.4899999904</c:v>
                </c:pt>
                <c:pt idx="85">
                  <c:v>-1837657.1599999904</c:v>
                </c:pt>
                <c:pt idx="86">
                  <c:v>-2298096.1699999906</c:v>
                </c:pt>
                <c:pt idx="87">
                  <c:v>-2625972.6999999909</c:v>
                </c:pt>
                <c:pt idx="88">
                  <c:v>-2887920.1999999909</c:v>
                </c:pt>
                <c:pt idx="89">
                  <c:v>-3491276.7099999902</c:v>
                </c:pt>
                <c:pt idx="90">
                  <c:v>-3679267.6699999906</c:v>
                </c:pt>
                <c:pt idx="91">
                  <c:v>-3679267.6699999906</c:v>
                </c:pt>
                <c:pt idx="92">
                  <c:v>-3679267.6699999906</c:v>
                </c:pt>
                <c:pt idx="93">
                  <c:v>-3721897.4599999906</c:v>
                </c:pt>
                <c:pt idx="94">
                  <c:v>-2233536.6699999901</c:v>
                </c:pt>
                <c:pt idx="95">
                  <c:v>-2233536.6699999901</c:v>
                </c:pt>
                <c:pt idx="96">
                  <c:v>-2278748.2499999902</c:v>
                </c:pt>
                <c:pt idx="97">
                  <c:v>-2265050.7699999907</c:v>
                </c:pt>
                <c:pt idx="98">
                  <c:v>-2265050.7699999907</c:v>
                </c:pt>
                <c:pt idx="99">
                  <c:v>-2496875.7699999907</c:v>
                </c:pt>
                <c:pt idx="100">
                  <c:v>-2331701.6499999906</c:v>
                </c:pt>
                <c:pt idx="101">
                  <c:v>-2331701.6499999906</c:v>
                </c:pt>
                <c:pt idx="102">
                  <c:v>13520311.430000007</c:v>
                </c:pt>
                <c:pt idx="103">
                  <c:v>-340409.979999993</c:v>
                </c:pt>
                <c:pt idx="104">
                  <c:v>-743479.44999999308</c:v>
                </c:pt>
                <c:pt idx="105">
                  <c:v>-743479.44999999308</c:v>
                </c:pt>
                <c:pt idx="106">
                  <c:v>-909627.66999999306</c:v>
                </c:pt>
                <c:pt idx="107">
                  <c:v>-909627.66999999306</c:v>
                </c:pt>
                <c:pt idx="108">
                  <c:v>-2068193.4899999928</c:v>
                </c:pt>
                <c:pt idx="109">
                  <c:v>-2294084.0299999928</c:v>
                </c:pt>
                <c:pt idx="110">
                  <c:v>-2776739.1399999927</c:v>
                </c:pt>
                <c:pt idx="111">
                  <c:v>-2672852.3399999924</c:v>
                </c:pt>
                <c:pt idx="112">
                  <c:v>-3332640.879999992</c:v>
                </c:pt>
                <c:pt idx="113">
                  <c:v>-3163796.399999992</c:v>
                </c:pt>
                <c:pt idx="114">
                  <c:v>-3440618.9799999921</c:v>
                </c:pt>
                <c:pt idx="115">
                  <c:v>-3509905.109999992</c:v>
                </c:pt>
                <c:pt idx="116">
                  <c:v>-3509905.109999992</c:v>
                </c:pt>
                <c:pt idx="117">
                  <c:v>-3715512.609999992</c:v>
                </c:pt>
                <c:pt idx="118">
                  <c:v>-3715512.609999992</c:v>
                </c:pt>
                <c:pt idx="119">
                  <c:v>-3602197.5099999919</c:v>
                </c:pt>
                <c:pt idx="120">
                  <c:v>-3618326.6399999908</c:v>
                </c:pt>
                <c:pt idx="121">
                  <c:v>-3618326.6399999908</c:v>
                </c:pt>
                <c:pt idx="122">
                  <c:v>-3487392.8699999908</c:v>
                </c:pt>
                <c:pt idx="123">
                  <c:v>-3487392.8699999908</c:v>
                </c:pt>
                <c:pt idx="124">
                  <c:v>-2796194.5299999909</c:v>
                </c:pt>
                <c:pt idx="125">
                  <c:v>-2796194.5299999909</c:v>
                </c:pt>
                <c:pt idx="126">
                  <c:v>-2890552.0299999909</c:v>
                </c:pt>
                <c:pt idx="127">
                  <c:v>-2907340.1899999911</c:v>
                </c:pt>
                <c:pt idx="128">
                  <c:v>-2625834.6699999915</c:v>
                </c:pt>
                <c:pt idx="129">
                  <c:v>-3287732.8099999926</c:v>
                </c:pt>
                <c:pt idx="130">
                  <c:v>-3416153.1599999927</c:v>
                </c:pt>
                <c:pt idx="131">
                  <c:v>-3416153.1599999927</c:v>
                </c:pt>
                <c:pt idx="132">
                  <c:v>-3862563.1599999927</c:v>
                </c:pt>
                <c:pt idx="133">
                  <c:v>-4629337.7099999925</c:v>
                </c:pt>
                <c:pt idx="134">
                  <c:v>-4629337.7099999925</c:v>
                </c:pt>
                <c:pt idx="135">
                  <c:v>-4656075.5399999926</c:v>
                </c:pt>
                <c:pt idx="136">
                  <c:v>-4330442.0999999922</c:v>
                </c:pt>
                <c:pt idx="137">
                  <c:v>-4460037.0999999922</c:v>
                </c:pt>
                <c:pt idx="138">
                  <c:v>-4239878.6399999922</c:v>
                </c:pt>
                <c:pt idx="139">
                  <c:v>-4444164.4899999928</c:v>
                </c:pt>
                <c:pt idx="140">
                  <c:v>-4444164.4899999928</c:v>
                </c:pt>
                <c:pt idx="141">
                  <c:v>-4380251.9199999925</c:v>
                </c:pt>
                <c:pt idx="142">
                  <c:v>-4371693.8699999917</c:v>
                </c:pt>
                <c:pt idx="143">
                  <c:v>-4371693.8699999917</c:v>
                </c:pt>
                <c:pt idx="144">
                  <c:v>-4282818.3999999892</c:v>
                </c:pt>
                <c:pt idx="145">
                  <c:v>-4282818.3999999892</c:v>
                </c:pt>
                <c:pt idx="146">
                  <c:v>-4171249.9099999899</c:v>
                </c:pt>
                <c:pt idx="147">
                  <c:v>-4171249.9099999899</c:v>
                </c:pt>
                <c:pt idx="148">
                  <c:v>-3201276.3499999894</c:v>
                </c:pt>
                <c:pt idx="149">
                  <c:v>-3153638.0099999891</c:v>
                </c:pt>
                <c:pt idx="150">
                  <c:v>-3232383.4799999888</c:v>
                </c:pt>
                <c:pt idx="151">
                  <c:v>-3936513.3399999971</c:v>
                </c:pt>
                <c:pt idx="152">
                  <c:v>-4355771.8699999973</c:v>
                </c:pt>
                <c:pt idx="153">
                  <c:v>-4355771.8699999973</c:v>
                </c:pt>
                <c:pt idx="154">
                  <c:v>-4998761.9299999978</c:v>
                </c:pt>
                <c:pt idx="155">
                  <c:v>-5305274.4299999978</c:v>
                </c:pt>
                <c:pt idx="156">
                  <c:v>-5487944.4299999978</c:v>
                </c:pt>
                <c:pt idx="157">
                  <c:v>1064902.6300000018</c:v>
                </c:pt>
                <c:pt idx="158">
                  <c:v>1290542.7200000023</c:v>
                </c:pt>
                <c:pt idx="159">
                  <c:v>1486017.7400000021</c:v>
                </c:pt>
                <c:pt idx="160">
                  <c:v>800293.77000000211</c:v>
                </c:pt>
                <c:pt idx="161">
                  <c:v>1070056.120000002</c:v>
                </c:pt>
                <c:pt idx="162">
                  <c:v>1066493.0400000019</c:v>
                </c:pt>
                <c:pt idx="163">
                  <c:v>1066493.0400000019</c:v>
                </c:pt>
                <c:pt idx="164">
                  <c:v>990823.70000000182</c:v>
                </c:pt>
                <c:pt idx="165">
                  <c:v>855268.70000000182</c:v>
                </c:pt>
                <c:pt idx="166">
                  <c:v>652408.70000000182</c:v>
                </c:pt>
                <c:pt idx="167">
                  <c:v>635853.70000000182</c:v>
                </c:pt>
                <c:pt idx="168">
                  <c:v>635853.70000000182</c:v>
                </c:pt>
                <c:pt idx="169">
                  <c:v>635853.70000000182</c:v>
                </c:pt>
                <c:pt idx="170">
                  <c:v>-103041.09999999776</c:v>
                </c:pt>
                <c:pt idx="171">
                  <c:v>-224407.52999999776</c:v>
                </c:pt>
                <c:pt idx="172">
                  <c:v>-198867.14999999778</c:v>
                </c:pt>
                <c:pt idx="173">
                  <c:v>-555269.56999999774</c:v>
                </c:pt>
                <c:pt idx="174">
                  <c:v>-555269.56999999774</c:v>
                </c:pt>
                <c:pt idx="175">
                  <c:v>-1791323.8499999978</c:v>
                </c:pt>
                <c:pt idx="176">
                  <c:v>-2160058.8499999978</c:v>
                </c:pt>
                <c:pt idx="177">
                  <c:v>-2156973.1899999981</c:v>
                </c:pt>
                <c:pt idx="178">
                  <c:v>-2031334.0299999993</c:v>
                </c:pt>
                <c:pt idx="179">
                  <c:v>-2133605.15</c:v>
                </c:pt>
                <c:pt idx="180">
                  <c:v>-2097089.7199999997</c:v>
                </c:pt>
                <c:pt idx="181">
                  <c:v>-2097089.7199999997</c:v>
                </c:pt>
                <c:pt idx="182">
                  <c:v>-3034591.81</c:v>
                </c:pt>
                <c:pt idx="183">
                  <c:v>-3034591.81</c:v>
                </c:pt>
                <c:pt idx="184">
                  <c:v>-3650659.4000000004</c:v>
                </c:pt>
                <c:pt idx="185">
                  <c:v>-3223284.3200000008</c:v>
                </c:pt>
                <c:pt idx="186">
                  <c:v>-3223284.3200000008</c:v>
                </c:pt>
                <c:pt idx="187">
                  <c:v>-3206582.4800000009</c:v>
                </c:pt>
                <c:pt idx="188">
                  <c:v>-5153122.849999994</c:v>
                </c:pt>
                <c:pt idx="189">
                  <c:v>-5349446.8699999936</c:v>
                </c:pt>
                <c:pt idx="190">
                  <c:v>-5344829.6999999946</c:v>
                </c:pt>
                <c:pt idx="191">
                  <c:v>-5344829.6999999946</c:v>
                </c:pt>
                <c:pt idx="192">
                  <c:v>-4036037.1599999946</c:v>
                </c:pt>
                <c:pt idx="193">
                  <c:v>-4156099.7699999944</c:v>
                </c:pt>
                <c:pt idx="194">
                  <c:v>-4554899.6499999939</c:v>
                </c:pt>
                <c:pt idx="195">
                  <c:v>-5022487.6699999934</c:v>
                </c:pt>
                <c:pt idx="196">
                  <c:v>-6115319.9399999939</c:v>
                </c:pt>
                <c:pt idx="197">
                  <c:v>-5691068.1899999948</c:v>
                </c:pt>
                <c:pt idx="198">
                  <c:v>-5928036.7299999949</c:v>
                </c:pt>
                <c:pt idx="199">
                  <c:v>-6557632.639999995</c:v>
                </c:pt>
                <c:pt idx="200">
                  <c:v>-8031965.3999999948</c:v>
                </c:pt>
                <c:pt idx="201">
                  <c:v>-9009263.0599999949</c:v>
                </c:pt>
                <c:pt idx="202">
                  <c:v>-8387627.2499999981</c:v>
                </c:pt>
                <c:pt idx="203">
                  <c:v>-6464548.4299999978</c:v>
                </c:pt>
                <c:pt idx="204">
                  <c:v>-6274469.5199999977</c:v>
                </c:pt>
                <c:pt idx="205">
                  <c:v>-5351259.9099999983</c:v>
                </c:pt>
                <c:pt idx="206">
                  <c:v>-4908113.6699999981</c:v>
                </c:pt>
                <c:pt idx="207">
                  <c:v>-7429279.1199999973</c:v>
                </c:pt>
                <c:pt idx="208">
                  <c:v>-6731852.6299999971</c:v>
                </c:pt>
                <c:pt idx="209">
                  <c:v>-5962658.1099999966</c:v>
                </c:pt>
                <c:pt idx="210">
                  <c:v>-6788769.1099999966</c:v>
                </c:pt>
                <c:pt idx="211">
                  <c:v>-7877351.6499999966</c:v>
                </c:pt>
                <c:pt idx="212">
                  <c:v>-8897435.0999999959</c:v>
                </c:pt>
                <c:pt idx="213">
                  <c:v>-8654695.1199999955</c:v>
                </c:pt>
                <c:pt idx="214">
                  <c:v>-10258476.569999993</c:v>
                </c:pt>
                <c:pt idx="215">
                  <c:v>-10179863.899999991</c:v>
                </c:pt>
                <c:pt idx="216">
                  <c:v>-20109379.009999983</c:v>
                </c:pt>
                <c:pt idx="217">
                  <c:v>-20109379.009999983</c:v>
                </c:pt>
                <c:pt idx="218">
                  <c:v>-21164322.329999983</c:v>
                </c:pt>
                <c:pt idx="219">
                  <c:v>-20964436.509999983</c:v>
                </c:pt>
                <c:pt idx="220">
                  <c:v>-20964436.509999983</c:v>
                </c:pt>
                <c:pt idx="221">
                  <c:v>-20964436.509999983</c:v>
                </c:pt>
                <c:pt idx="222">
                  <c:v>-21182285.999999981</c:v>
                </c:pt>
                <c:pt idx="223">
                  <c:v>-20771571.28999998</c:v>
                </c:pt>
                <c:pt idx="224">
                  <c:v>-20811883.409999974</c:v>
                </c:pt>
                <c:pt idx="225">
                  <c:v>-20811883.409999974</c:v>
                </c:pt>
                <c:pt idx="226">
                  <c:v>-20884343.329999976</c:v>
                </c:pt>
                <c:pt idx="227">
                  <c:v>-20859672.999999978</c:v>
                </c:pt>
                <c:pt idx="228">
                  <c:v>-20859672.999999978</c:v>
                </c:pt>
                <c:pt idx="229">
                  <c:v>-19374503.619999979</c:v>
                </c:pt>
                <c:pt idx="230">
                  <c:v>-20926364.729999978</c:v>
                </c:pt>
                <c:pt idx="231">
                  <c:v>-19563127.929999974</c:v>
                </c:pt>
                <c:pt idx="232">
                  <c:v>-19614462.459999975</c:v>
                </c:pt>
                <c:pt idx="233">
                  <c:v>-20977563.339999981</c:v>
                </c:pt>
                <c:pt idx="234">
                  <c:v>-21358596.959999979</c:v>
                </c:pt>
                <c:pt idx="235">
                  <c:v>-21303602.169999979</c:v>
                </c:pt>
                <c:pt idx="236">
                  <c:v>-21298956.189999979</c:v>
                </c:pt>
                <c:pt idx="237">
                  <c:v>-20330493.03999998</c:v>
                </c:pt>
                <c:pt idx="238">
                  <c:v>-20936797.259999979</c:v>
                </c:pt>
                <c:pt idx="239">
                  <c:v>-21550564.649999976</c:v>
                </c:pt>
                <c:pt idx="240">
                  <c:v>-22493999.649999976</c:v>
                </c:pt>
                <c:pt idx="241">
                  <c:v>-22617932.149999976</c:v>
                </c:pt>
                <c:pt idx="242">
                  <c:v>-22640657.149999976</c:v>
                </c:pt>
                <c:pt idx="243">
                  <c:v>-22640657.149999976</c:v>
                </c:pt>
                <c:pt idx="244">
                  <c:v>-23158230.669999972</c:v>
                </c:pt>
                <c:pt idx="245">
                  <c:v>-23380888.169999972</c:v>
                </c:pt>
                <c:pt idx="246">
                  <c:v>-23281688.169999972</c:v>
                </c:pt>
                <c:pt idx="247">
                  <c:v>-23184339.559999973</c:v>
                </c:pt>
                <c:pt idx="248">
                  <c:v>-23188220.359999973</c:v>
                </c:pt>
                <c:pt idx="249">
                  <c:v>-22919560.15999997</c:v>
                </c:pt>
                <c:pt idx="250">
                  <c:v>-21028515.119999971</c:v>
                </c:pt>
                <c:pt idx="251">
                  <c:v>-20951058.209999971</c:v>
                </c:pt>
                <c:pt idx="252">
                  <c:v>-21035636.359999973</c:v>
                </c:pt>
                <c:pt idx="253">
                  <c:v>-21035636.359999973</c:v>
                </c:pt>
                <c:pt idx="254">
                  <c:v>-21035636.359999973</c:v>
                </c:pt>
                <c:pt idx="255">
                  <c:v>-21468979.559999976</c:v>
                </c:pt>
                <c:pt idx="256">
                  <c:v>-21468979.559999976</c:v>
                </c:pt>
                <c:pt idx="257">
                  <c:v>-21468979.559999976</c:v>
                </c:pt>
                <c:pt idx="258">
                  <c:v>-22031975.799999982</c:v>
                </c:pt>
                <c:pt idx="259">
                  <c:v>-9348269.1299999822</c:v>
                </c:pt>
                <c:pt idx="260">
                  <c:v>-9147203.7699999809</c:v>
                </c:pt>
                <c:pt idx="261">
                  <c:v>-7720246.8999999817</c:v>
                </c:pt>
                <c:pt idx="262">
                  <c:v>-7759638.2399999816</c:v>
                </c:pt>
                <c:pt idx="263">
                  <c:v>-7430444.1199999806</c:v>
                </c:pt>
                <c:pt idx="264">
                  <c:v>-7430444.1199999806</c:v>
                </c:pt>
                <c:pt idx="265">
                  <c:v>-7504734.0799999805</c:v>
                </c:pt>
                <c:pt idx="266">
                  <c:v>-7541178.6999999806</c:v>
                </c:pt>
                <c:pt idx="267">
                  <c:v>-7502026.8699999806</c:v>
                </c:pt>
                <c:pt idx="268">
                  <c:v>-7502026.8699999806</c:v>
                </c:pt>
                <c:pt idx="269">
                  <c:v>-6981023.1199999815</c:v>
                </c:pt>
                <c:pt idx="270">
                  <c:v>-6981023.1199999815</c:v>
                </c:pt>
                <c:pt idx="271">
                  <c:v>-6981023.1199999815</c:v>
                </c:pt>
                <c:pt idx="272">
                  <c:v>-6981023.1199999815</c:v>
                </c:pt>
                <c:pt idx="273">
                  <c:v>-6955430.4899999835</c:v>
                </c:pt>
                <c:pt idx="274">
                  <c:v>-6956151.2199999839</c:v>
                </c:pt>
                <c:pt idx="275">
                  <c:v>-6959398.9799999837</c:v>
                </c:pt>
                <c:pt idx="276">
                  <c:v>-6959398.9799999837</c:v>
                </c:pt>
                <c:pt idx="277">
                  <c:v>-7625315.0299999826</c:v>
                </c:pt>
                <c:pt idx="278">
                  <c:v>-7293039.549999983</c:v>
                </c:pt>
                <c:pt idx="279">
                  <c:v>-7812404.2299999828</c:v>
                </c:pt>
                <c:pt idx="280">
                  <c:v>-7865494.2699999828</c:v>
                </c:pt>
                <c:pt idx="281">
                  <c:v>-8145940.5399999823</c:v>
                </c:pt>
                <c:pt idx="282">
                  <c:v>-8282868.2599999821</c:v>
                </c:pt>
                <c:pt idx="283">
                  <c:v>-8070606.7799999826</c:v>
                </c:pt>
                <c:pt idx="284">
                  <c:v>-8240498.3699999833</c:v>
                </c:pt>
                <c:pt idx="285">
                  <c:v>-8243988.799999983</c:v>
                </c:pt>
                <c:pt idx="286">
                  <c:v>-8071973.6999999834</c:v>
                </c:pt>
                <c:pt idx="287">
                  <c:v>-8293644.6699999832</c:v>
                </c:pt>
                <c:pt idx="288">
                  <c:v>-7981070.1399999838</c:v>
                </c:pt>
                <c:pt idx="289">
                  <c:v>-8554447.1499999855</c:v>
                </c:pt>
                <c:pt idx="290">
                  <c:v>-8752977.8999999873</c:v>
                </c:pt>
                <c:pt idx="291">
                  <c:v>-8307559.3199999873</c:v>
                </c:pt>
                <c:pt idx="292">
                  <c:v>-10100000.209999986</c:v>
                </c:pt>
                <c:pt idx="293">
                  <c:v>-8200171.0399999861</c:v>
                </c:pt>
                <c:pt idx="294">
                  <c:v>-7694839.0899999868</c:v>
                </c:pt>
                <c:pt idx="295">
                  <c:v>-8914452.8699999861</c:v>
                </c:pt>
                <c:pt idx="296">
                  <c:v>-7598337.3599999854</c:v>
                </c:pt>
                <c:pt idx="297">
                  <c:v>-8182130.6799999848</c:v>
                </c:pt>
                <c:pt idx="298">
                  <c:v>-8182130.6799999848</c:v>
                </c:pt>
                <c:pt idx="299">
                  <c:v>-8216436.0999999847</c:v>
                </c:pt>
                <c:pt idx="300">
                  <c:v>-8299251.7199999848</c:v>
                </c:pt>
                <c:pt idx="301">
                  <c:v>-8272789.2999999849</c:v>
                </c:pt>
                <c:pt idx="302">
                  <c:v>-8608836.8799999841</c:v>
                </c:pt>
                <c:pt idx="303">
                  <c:v>-9342923.4999999832</c:v>
                </c:pt>
                <c:pt idx="304">
                  <c:v>-9438442.5699999835</c:v>
                </c:pt>
                <c:pt idx="305">
                  <c:v>-10306153.859999985</c:v>
                </c:pt>
                <c:pt idx="306">
                  <c:v>-10295402.969999984</c:v>
                </c:pt>
                <c:pt idx="307">
                  <c:v>-10011309.129999984</c:v>
                </c:pt>
                <c:pt idx="308">
                  <c:v>-10008361.869999986</c:v>
                </c:pt>
                <c:pt idx="309">
                  <c:v>-10155320.029999986</c:v>
                </c:pt>
                <c:pt idx="310">
                  <c:v>-10001349.239999987</c:v>
                </c:pt>
                <c:pt idx="311">
                  <c:v>-9648824.2099999879</c:v>
                </c:pt>
                <c:pt idx="312">
                  <c:v>-9541450.079999987</c:v>
                </c:pt>
                <c:pt idx="313">
                  <c:v>-9871923.3999999873</c:v>
                </c:pt>
                <c:pt idx="314">
                  <c:v>-9710100.3799999878</c:v>
                </c:pt>
                <c:pt idx="315">
                  <c:v>-9852710.1599999871</c:v>
                </c:pt>
                <c:pt idx="316">
                  <c:v>-6809624.999999987</c:v>
                </c:pt>
                <c:pt idx="317">
                  <c:v>-6793126.8999999873</c:v>
                </c:pt>
                <c:pt idx="318">
                  <c:v>-10221814.559999986</c:v>
                </c:pt>
                <c:pt idx="319">
                  <c:v>-10465942.519999987</c:v>
                </c:pt>
                <c:pt idx="320">
                  <c:v>-10496388.329999987</c:v>
                </c:pt>
                <c:pt idx="321">
                  <c:v>-10534759.469999988</c:v>
                </c:pt>
                <c:pt idx="322">
                  <c:v>-10358417.039999988</c:v>
                </c:pt>
                <c:pt idx="323">
                  <c:v>-10088485.449999988</c:v>
                </c:pt>
                <c:pt idx="324">
                  <c:v>-10219822.879999988</c:v>
                </c:pt>
                <c:pt idx="325">
                  <c:v>-9908681.6099999864</c:v>
                </c:pt>
                <c:pt idx="326">
                  <c:v>-9944330.5499999858</c:v>
                </c:pt>
                <c:pt idx="327">
                  <c:v>-9486116.0999999866</c:v>
                </c:pt>
                <c:pt idx="328">
                  <c:v>-8926402.9099999908</c:v>
                </c:pt>
                <c:pt idx="329">
                  <c:v>-7650173.6399999913</c:v>
                </c:pt>
                <c:pt idx="330">
                  <c:v>-7513406.0899999905</c:v>
                </c:pt>
                <c:pt idx="331">
                  <c:v>-6098479.5699999901</c:v>
                </c:pt>
                <c:pt idx="332">
                  <c:v>-6865847.4999999907</c:v>
                </c:pt>
                <c:pt idx="333">
                  <c:v>-7037873.5999999912</c:v>
                </c:pt>
                <c:pt idx="334">
                  <c:v>-7691177.7099999916</c:v>
                </c:pt>
                <c:pt idx="335">
                  <c:v>-8247308.2799999909</c:v>
                </c:pt>
                <c:pt idx="336">
                  <c:v>-8659349.1199999917</c:v>
                </c:pt>
                <c:pt idx="337">
                  <c:v>-8716658.479999993</c:v>
                </c:pt>
                <c:pt idx="338">
                  <c:v>-9035707.9499999937</c:v>
                </c:pt>
                <c:pt idx="339">
                  <c:v>-8118148.6399999941</c:v>
                </c:pt>
                <c:pt idx="340">
                  <c:v>-7625827.0699999938</c:v>
                </c:pt>
                <c:pt idx="341">
                  <c:v>-7722512.7799999937</c:v>
                </c:pt>
                <c:pt idx="342">
                  <c:v>-8298932.5299999928</c:v>
                </c:pt>
                <c:pt idx="343">
                  <c:v>-8313122.7599999933</c:v>
                </c:pt>
                <c:pt idx="344">
                  <c:v>-8038877.9299999932</c:v>
                </c:pt>
                <c:pt idx="345">
                  <c:v>-8336853.729999993</c:v>
                </c:pt>
                <c:pt idx="346">
                  <c:v>-8812558.359999992</c:v>
                </c:pt>
                <c:pt idx="347">
                  <c:v>-9564438.6799999941</c:v>
                </c:pt>
                <c:pt idx="348">
                  <c:v>-9960829.269999994</c:v>
                </c:pt>
                <c:pt idx="349">
                  <c:v>-10365540.819999995</c:v>
                </c:pt>
                <c:pt idx="350">
                  <c:v>-9919270.1999999955</c:v>
                </c:pt>
                <c:pt idx="351">
                  <c:v>-9404437.9399999958</c:v>
                </c:pt>
                <c:pt idx="352">
                  <c:v>-9404437.9399999958</c:v>
                </c:pt>
                <c:pt idx="353">
                  <c:v>-10034778.249999996</c:v>
                </c:pt>
                <c:pt idx="354">
                  <c:v>-10417545.229999997</c:v>
                </c:pt>
                <c:pt idx="355">
                  <c:v>-9976855.1899999958</c:v>
                </c:pt>
                <c:pt idx="356">
                  <c:v>-10189657.479999995</c:v>
                </c:pt>
                <c:pt idx="357">
                  <c:v>-10268975.689999996</c:v>
                </c:pt>
                <c:pt idx="358">
                  <c:v>-10662583.699999996</c:v>
                </c:pt>
                <c:pt idx="359">
                  <c:v>-11093539.419999996</c:v>
                </c:pt>
                <c:pt idx="360">
                  <c:v>-11274243.899999995</c:v>
                </c:pt>
                <c:pt idx="361">
                  <c:v>-8468771.9799999949</c:v>
                </c:pt>
                <c:pt idx="362">
                  <c:v>-8427876.6099999957</c:v>
                </c:pt>
                <c:pt idx="363">
                  <c:v>-11614237.469999997</c:v>
                </c:pt>
                <c:pt idx="364">
                  <c:v>-10646207.239999998</c:v>
                </c:pt>
                <c:pt idx="365">
                  <c:v>-10380163.989999996</c:v>
                </c:pt>
                <c:pt idx="366">
                  <c:v>-10353913.309999997</c:v>
                </c:pt>
                <c:pt idx="367">
                  <c:v>-10456292.629999997</c:v>
                </c:pt>
                <c:pt idx="368">
                  <c:v>-10308219.439999998</c:v>
                </c:pt>
                <c:pt idx="369">
                  <c:v>-10544010.209999997</c:v>
                </c:pt>
                <c:pt idx="370">
                  <c:v>-9444230.2099999972</c:v>
                </c:pt>
                <c:pt idx="371">
                  <c:v>-8851947.6399999969</c:v>
                </c:pt>
                <c:pt idx="372">
                  <c:v>-8753137.0699999966</c:v>
                </c:pt>
                <c:pt idx="373">
                  <c:v>-9101008.7699999958</c:v>
                </c:pt>
                <c:pt idx="374">
                  <c:v>-9583186.0399999935</c:v>
                </c:pt>
                <c:pt idx="375">
                  <c:v>-9767264.479999993</c:v>
                </c:pt>
                <c:pt idx="376">
                  <c:v>-10661645.349999992</c:v>
                </c:pt>
                <c:pt idx="377">
                  <c:v>-10661645.349999992</c:v>
                </c:pt>
                <c:pt idx="378">
                  <c:v>-11048593.429999992</c:v>
                </c:pt>
                <c:pt idx="379">
                  <c:v>-11383563.319999991</c:v>
                </c:pt>
                <c:pt idx="380">
                  <c:v>-11085920.68999999</c:v>
                </c:pt>
                <c:pt idx="381">
                  <c:v>-10229457.569999991</c:v>
                </c:pt>
                <c:pt idx="382">
                  <c:v>-10420674.469999991</c:v>
                </c:pt>
                <c:pt idx="383">
                  <c:v>-10204557.559999993</c:v>
                </c:pt>
                <c:pt idx="384">
                  <c:v>-9805048.9299999923</c:v>
                </c:pt>
                <c:pt idx="385">
                  <c:v>-10293487.499999993</c:v>
                </c:pt>
                <c:pt idx="386">
                  <c:v>-11526836.209999993</c:v>
                </c:pt>
                <c:pt idx="387">
                  <c:v>-11330416.559999993</c:v>
                </c:pt>
                <c:pt idx="388">
                  <c:v>-11902100.399999993</c:v>
                </c:pt>
                <c:pt idx="389">
                  <c:v>-12859414.139999993</c:v>
                </c:pt>
                <c:pt idx="390">
                  <c:v>-13235671.889999991</c:v>
                </c:pt>
                <c:pt idx="391">
                  <c:v>-12645182.019999992</c:v>
                </c:pt>
                <c:pt idx="392">
                  <c:v>-12645182.019999992</c:v>
                </c:pt>
                <c:pt idx="393">
                  <c:v>-12402748.709999993</c:v>
                </c:pt>
                <c:pt idx="394">
                  <c:v>-13210186.419999994</c:v>
                </c:pt>
                <c:pt idx="395">
                  <c:v>-13554282.559999995</c:v>
                </c:pt>
                <c:pt idx="396">
                  <c:v>-13864325.099999994</c:v>
                </c:pt>
                <c:pt idx="397">
                  <c:v>-13597380.839999994</c:v>
                </c:pt>
                <c:pt idx="398">
                  <c:v>-13002013.589999994</c:v>
                </c:pt>
                <c:pt idx="399">
                  <c:v>-12832445.189999994</c:v>
                </c:pt>
                <c:pt idx="400">
                  <c:v>-13304783.759999994</c:v>
                </c:pt>
                <c:pt idx="401">
                  <c:v>-13304783.759999994</c:v>
                </c:pt>
                <c:pt idx="402">
                  <c:v>-13265124.399999995</c:v>
                </c:pt>
                <c:pt idx="403">
                  <c:v>-13479898.009999992</c:v>
                </c:pt>
                <c:pt idx="404">
                  <c:v>-12872845.139999993</c:v>
                </c:pt>
                <c:pt idx="405">
                  <c:v>-12889287.129999993</c:v>
                </c:pt>
                <c:pt idx="406">
                  <c:v>-9676696.4399999939</c:v>
                </c:pt>
                <c:pt idx="407">
                  <c:v>-9492513.5799999926</c:v>
                </c:pt>
                <c:pt idx="408">
                  <c:v>-12504007.689999998</c:v>
                </c:pt>
                <c:pt idx="409">
                  <c:v>-12498755.429999998</c:v>
                </c:pt>
                <c:pt idx="410">
                  <c:v>-11989400.609999998</c:v>
                </c:pt>
                <c:pt idx="411">
                  <c:v>-12504877.669999998</c:v>
                </c:pt>
                <c:pt idx="412">
                  <c:v>-12377787.300000003</c:v>
                </c:pt>
                <c:pt idx="413">
                  <c:v>-12775271.330000004</c:v>
                </c:pt>
                <c:pt idx="414">
                  <c:v>-13119437.240000006</c:v>
                </c:pt>
                <c:pt idx="415">
                  <c:v>-13404210.190000005</c:v>
                </c:pt>
                <c:pt idx="416">
                  <c:v>-13897002.810000004</c:v>
                </c:pt>
                <c:pt idx="417">
                  <c:v>-14002402.810000004</c:v>
                </c:pt>
                <c:pt idx="418">
                  <c:v>-13048120.870000003</c:v>
                </c:pt>
                <c:pt idx="419">
                  <c:v>-12156377.790000003</c:v>
                </c:pt>
                <c:pt idx="420">
                  <c:v>-12450793.480000002</c:v>
                </c:pt>
                <c:pt idx="421">
                  <c:v>-12001302.09</c:v>
                </c:pt>
                <c:pt idx="422">
                  <c:v>-12032751.34</c:v>
                </c:pt>
                <c:pt idx="423">
                  <c:v>-11628837.25</c:v>
                </c:pt>
                <c:pt idx="424">
                  <c:v>-11351725.25</c:v>
                </c:pt>
                <c:pt idx="425">
                  <c:v>-11288944.959999999</c:v>
                </c:pt>
                <c:pt idx="426">
                  <c:v>-10999972.359999999</c:v>
                </c:pt>
                <c:pt idx="427">
                  <c:v>-11857723.710000001</c:v>
                </c:pt>
                <c:pt idx="428">
                  <c:v>-11830226.130000001</c:v>
                </c:pt>
                <c:pt idx="429">
                  <c:v>-12359549.050000001</c:v>
                </c:pt>
                <c:pt idx="430">
                  <c:v>-12510386.370000001</c:v>
                </c:pt>
                <c:pt idx="431">
                  <c:v>-12359429.990000002</c:v>
                </c:pt>
                <c:pt idx="432">
                  <c:v>-12550565.150000002</c:v>
                </c:pt>
                <c:pt idx="433">
                  <c:v>-12306498.970000003</c:v>
                </c:pt>
                <c:pt idx="434">
                  <c:v>-12306498.970000003</c:v>
                </c:pt>
                <c:pt idx="435">
                  <c:v>-12374529.48</c:v>
                </c:pt>
                <c:pt idx="436">
                  <c:v>-13112699.039999999</c:v>
                </c:pt>
                <c:pt idx="437">
                  <c:v>-14171176.6</c:v>
                </c:pt>
                <c:pt idx="438">
                  <c:v>-14328094.68</c:v>
                </c:pt>
                <c:pt idx="439">
                  <c:v>-13688066.98</c:v>
                </c:pt>
                <c:pt idx="440">
                  <c:v>-13502082.48</c:v>
                </c:pt>
                <c:pt idx="441">
                  <c:v>-13598901.140000001</c:v>
                </c:pt>
                <c:pt idx="442">
                  <c:v>-13646233.48</c:v>
                </c:pt>
                <c:pt idx="443">
                  <c:v>-13853032.59</c:v>
                </c:pt>
                <c:pt idx="444">
                  <c:v>-13649776.300000001</c:v>
                </c:pt>
                <c:pt idx="445">
                  <c:v>-13478017.609999999</c:v>
                </c:pt>
                <c:pt idx="446">
                  <c:v>-10736950.51</c:v>
                </c:pt>
                <c:pt idx="447">
                  <c:v>-11911045.699999999</c:v>
                </c:pt>
                <c:pt idx="448">
                  <c:v>-15744078.84</c:v>
                </c:pt>
                <c:pt idx="449">
                  <c:v>351256.15</c:v>
                </c:pt>
                <c:pt idx="450">
                  <c:v>288385.76</c:v>
                </c:pt>
                <c:pt idx="451">
                  <c:v>70954.23</c:v>
                </c:pt>
                <c:pt idx="452">
                  <c:v>70954.23</c:v>
                </c:pt>
                <c:pt idx="453">
                  <c:v>-379186.65</c:v>
                </c:pt>
                <c:pt idx="454">
                  <c:v>-111122.53</c:v>
                </c:pt>
                <c:pt idx="455">
                  <c:v>-104580.05</c:v>
                </c:pt>
                <c:pt idx="456">
                  <c:v>-50609.919999999998</c:v>
                </c:pt>
                <c:pt idx="457">
                  <c:v>-746032.79</c:v>
                </c:pt>
                <c:pt idx="458">
                  <c:v>-1663859.57</c:v>
                </c:pt>
                <c:pt idx="459">
                  <c:v>-1554361.15</c:v>
                </c:pt>
                <c:pt idx="460">
                  <c:v>-1768690.7</c:v>
                </c:pt>
                <c:pt idx="461">
                  <c:v>-1882416.29</c:v>
                </c:pt>
                <c:pt idx="462">
                  <c:v>-2152901.15</c:v>
                </c:pt>
                <c:pt idx="463">
                  <c:v>-1755086.5</c:v>
                </c:pt>
                <c:pt idx="464">
                  <c:v>-1883263.05</c:v>
                </c:pt>
                <c:pt idx="465">
                  <c:v>-933902.34</c:v>
                </c:pt>
                <c:pt idx="466">
                  <c:v>-1863350.5</c:v>
                </c:pt>
                <c:pt idx="467">
                  <c:v>-1153734.97</c:v>
                </c:pt>
                <c:pt idx="468">
                  <c:v>-834240.99</c:v>
                </c:pt>
                <c:pt idx="469">
                  <c:v>-1313029.43</c:v>
                </c:pt>
                <c:pt idx="470">
                  <c:v>-1155876.6599999999</c:v>
                </c:pt>
                <c:pt idx="471">
                  <c:v>-1031580.95</c:v>
                </c:pt>
                <c:pt idx="472">
                  <c:v>-1697249.86</c:v>
                </c:pt>
                <c:pt idx="473">
                  <c:v>-2052563.79</c:v>
                </c:pt>
                <c:pt idx="474">
                  <c:v>-1635072.04</c:v>
                </c:pt>
                <c:pt idx="475">
                  <c:v>-2461860.9900000002</c:v>
                </c:pt>
                <c:pt idx="476">
                  <c:v>-2327695.7200000002</c:v>
                </c:pt>
                <c:pt idx="477">
                  <c:v>-2834891.73</c:v>
                </c:pt>
                <c:pt idx="478">
                  <c:v>-3173192.61</c:v>
                </c:pt>
                <c:pt idx="479">
                  <c:v>-2181501.67</c:v>
                </c:pt>
                <c:pt idx="480">
                  <c:v>-825871.05</c:v>
                </c:pt>
                <c:pt idx="481">
                  <c:v>-755382.51</c:v>
                </c:pt>
                <c:pt idx="482">
                  <c:v>-1011271.86</c:v>
                </c:pt>
                <c:pt idx="483">
                  <c:v>-721170.72</c:v>
                </c:pt>
                <c:pt idx="484">
                  <c:v>-296356.2</c:v>
                </c:pt>
                <c:pt idx="485">
                  <c:v>-1770661.89</c:v>
                </c:pt>
                <c:pt idx="486">
                  <c:v>-1884359.6</c:v>
                </c:pt>
                <c:pt idx="487">
                  <c:v>-1856547.58</c:v>
                </c:pt>
                <c:pt idx="488">
                  <c:v>-2037346.13</c:v>
                </c:pt>
                <c:pt idx="489">
                  <c:v>1039278.18</c:v>
                </c:pt>
                <c:pt idx="490">
                  <c:v>1311420.96</c:v>
                </c:pt>
                <c:pt idx="491">
                  <c:v>-2279900.42</c:v>
                </c:pt>
                <c:pt idx="492">
                  <c:v>-1770447.01</c:v>
                </c:pt>
                <c:pt idx="493">
                  <c:v>-1678359.47</c:v>
                </c:pt>
                <c:pt idx="494">
                  <c:v>-2224870.15</c:v>
                </c:pt>
                <c:pt idx="495">
                  <c:v>-2207810.4500000002</c:v>
                </c:pt>
                <c:pt idx="496">
                  <c:v>-1760142.05</c:v>
                </c:pt>
                <c:pt idx="497">
                  <c:v>-2063094.05</c:v>
                </c:pt>
                <c:pt idx="498">
                  <c:v>-2307077.6800000002</c:v>
                </c:pt>
                <c:pt idx="499">
                  <c:v>-2818672.45</c:v>
                </c:pt>
                <c:pt idx="500">
                  <c:v>-2234485.9500000002</c:v>
                </c:pt>
                <c:pt idx="501">
                  <c:v>-1764708.25</c:v>
                </c:pt>
                <c:pt idx="502">
                  <c:v>-1762880.37</c:v>
                </c:pt>
                <c:pt idx="503">
                  <c:v>-1614179.74</c:v>
                </c:pt>
                <c:pt idx="504">
                  <c:v>-1266002.43</c:v>
                </c:pt>
                <c:pt idx="505">
                  <c:v>-1198760.8</c:v>
                </c:pt>
                <c:pt idx="506">
                  <c:v>-2574301.61</c:v>
                </c:pt>
                <c:pt idx="507">
                  <c:v>-2144510.75</c:v>
                </c:pt>
                <c:pt idx="508">
                  <c:v>-1702104.55</c:v>
                </c:pt>
                <c:pt idx="509">
                  <c:v>-2377456.13</c:v>
                </c:pt>
                <c:pt idx="510">
                  <c:v>-2825537.27</c:v>
                </c:pt>
                <c:pt idx="511">
                  <c:v>-2674122.44</c:v>
                </c:pt>
                <c:pt idx="512">
                  <c:v>-2734125.9</c:v>
                </c:pt>
                <c:pt idx="513">
                  <c:v>-2559748.77</c:v>
                </c:pt>
                <c:pt idx="514">
                  <c:v>-2741556.39</c:v>
                </c:pt>
                <c:pt idx="515">
                  <c:v>-2316878.29</c:v>
                </c:pt>
                <c:pt idx="516">
                  <c:v>-2712586.52</c:v>
                </c:pt>
                <c:pt idx="517">
                  <c:v>-2265504.2999999998</c:v>
                </c:pt>
                <c:pt idx="518">
                  <c:v>-2178307.38</c:v>
                </c:pt>
                <c:pt idx="519">
                  <c:v>-2395114.65</c:v>
                </c:pt>
                <c:pt idx="520">
                  <c:v>-2279376.65</c:v>
                </c:pt>
                <c:pt idx="521">
                  <c:v>-1449976.31</c:v>
                </c:pt>
                <c:pt idx="522">
                  <c:v>-1428519.42</c:v>
                </c:pt>
                <c:pt idx="523">
                  <c:v>-730137.78</c:v>
                </c:pt>
                <c:pt idx="524">
                  <c:v>-780588.89</c:v>
                </c:pt>
                <c:pt idx="525">
                  <c:v>2104599.62</c:v>
                </c:pt>
                <c:pt idx="526">
                  <c:v>2064599.62</c:v>
                </c:pt>
                <c:pt idx="527">
                  <c:v>2024583.68</c:v>
                </c:pt>
                <c:pt idx="528">
                  <c:v>2009722.25</c:v>
                </c:pt>
                <c:pt idx="529">
                  <c:v>1989722.25</c:v>
                </c:pt>
                <c:pt idx="530">
                  <c:v>2968335.27</c:v>
                </c:pt>
                <c:pt idx="531">
                  <c:v>2284750.5299999998</c:v>
                </c:pt>
                <c:pt idx="532">
                  <c:v>1343036.67</c:v>
                </c:pt>
                <c:pt idx="533">
                  <c:v>1758612.94</c:v>
                </c:pt>
                <c:pt idx="534">
                  <c:v>1673526.69</c:v>
                </c:pt>
                <c:pt idx="535">
                  <c:v>2135700.56</c:v>
                </c:pt>
                <c:pt idx="536">
                  <c:v>1948739.65</c:v>
                </c:pt>
                <c:pt idx="537">
                  <c:v>1980639.54</c:v>
                </c:pt>
                <c:pt idx="538">
                  <c:v>1005699.16</c:v>
                </c:pt>
                <c:pt idx="539">
                  <c:v>987866.06</c:v>
                </c:pt>
                <c:pt idx="540">
                  <c:v>399798.84</c:v>
                </c:pt>
                <c:pt idx="541">
                  <c:v>1165818.24</c:v>
                </c:pt>
                <c:pt idx="542">
                  <c:v>701025.75</c:v>
                </c:pt>
                <c:pt idx="543">
                  <c:v>1002176.38</c:v>
                </c:pt>
                <c:pt idx="544">
                  <c:v>-218189.7</c:v>
                </c:pt>
                <c:pt idx="545">
                  <c:v>-317719.71999999997</c:v>
                </c:pt>
                <c:pt idx="546">
                  <c:v>-6364.54</c:v>
                </c:pt>
                <c:pt idx="547">
                  <c:v>-675623.71</c:v>
                </c:pt>
                <c:pt idx="548">
                  <c:v>-873403.78</c:v>
                </c:pt>
                <c:pt idx="549">
                  <c:v>-1013105.47</c:v>
                </c:pt>
                <c:pt idx="550">
                  <c:v>-1819210.52</c:v>
                </c:pt>
                <c:pt idx="551">
                  <c:v>-1911766.51</c:v>
                </c:pt>
                <c:pt idx="552">
                  <c:v>-2722865.72</c:v>
                </c:pt>
                <c:pt idx="553">
                  <c:v>-2732104.89</c:v>
                </c:pt>
                <c:pt idx="554">
                  <c:v>-1604976.39</c:v>
                </c:pt>
                <c:pt idx="555">
                  <c:v>-1552936.12</c:v>
                </c:pt>
                <c:pt idx="556">
                  <c:v>-437777.18</c:v>
                </c:pt>
                <c:pt idx="557">
                  <c:v>2830800.5</c:v>
                </c:pt>
                <c:pt idx="558">
                  <c:v>2965723.35</c:v>
                </c:pt>
                <c:pt idx="559">
                  <c:v>3997317.45</c:v>
                </c:pt>
                <c:pt idx="560">
                  <c:v>2884164.78</c:v>
                </c:pt>
                <c:pt idx="561">
                  <c:v>3359758.8</c:v>
                </c:pt>
                <c:pt idx="562">
                  <c:v>3209066.96</c:v>
                </c:pt>
                <c:pt idx="563">
                  <c:v>2813664.88</c:v>
                </c:pt>
                <c:pt idx="564">
                  <c:v>1880389.53</c:v>
                </c:pt>
                <c:pt idx="565">
                  <c:v>1880389.53</c:v>
                </c:pt>
                <c:pt idx="566">
                  <c:v>2389736.86</c:v>
                </c:pt>
                <c:pt idx="567">
                  <c:v>2966054.66</c:v>
                </c:pt>
                <c:pt idx="568">
                  <c:v>3086975.02</c:v>
                </c:pt>
                <c:pt idx="569">
                  <c:v>1635632.66</c:v>
                </c:pt>
                <c:pt idx="570">
                  <c:v>1184914.33</c:v>
                </c:pt>
                <c:pt idx="571">
                  <c:v>1641604.34</c:v>
                </c:pt>
                <c:pt idx="572">
                  <c:v>1524750.55</c:v>
                </c:pt>
                <c:pt idx="573">
                  <c:v>1456660.25</c:v>
                </c:pt>
                <c:pt idx="574">
                  <c:v>1287742.55</c:v>
                </c:pt>
                <c:pt idx="575">
                  <c:v>1823148.23</c:v>
                </c:pt>
                <c:pt idx="576">
                  <c:v>2419301.5</c:v>
                </c:pt>
                <c:pt idx="577">
                  <c:v>2936010.36</c:v>
                </c:pt>
                <c:pt idx="578">
                  <c:v>3263564.87</c:v>
                </c:pt>
                <c:pt idx="579">
                  <c:v>3019031.96</c:v>
                </c:pt>
                <c:pt idx="580">
                  <c:v>2011342.06</c:v>
                </c:pt>
                <c:pt idx="581">
                  <c:v>2055426.49</c:v>
                </c:pt>
                <c:pt idx="582">
                  <c:v>2117972.34</c:v>
                </c:pt>
                <c:pt idx="583">
                  <c:v>1749095.46</c:v>
                </c:pt>
                <c:pt idx="584">
                  <c:v>2125600.8199999998</c:v>
                </c:pt>
                <c:pt idx="585">
                  <c:v>1638639.34</c:v>
                </c:pt>
                <c:pt idx="586">
                  <c:v>1202808.33</c:v>
                </c:pt>
                <c:pt idx="587">
                  <c:v>1219070.3799999999</c:v>
                </c:pt>
                <c:pt idx="588">
                  <c:v>926066.63</c:v>
                </c:pt>
                <c:pt idx="589">
                  <c:v>891203.39</c:v>
                </c:pt>
                <c:pt idx="590">
                  <c:v>826402.14</c:v>
                </c:pt>
                <c:pt idx="591">
                  <c:v>957615.41</c:v>
                </c:pt>
                <c:pt idx="592">
                  <c:v>1828888.51</c:v>
                </c:pt>
                <c:pt idx="593">
                  <c:v>2264542.7799999998</c:v>
                </c:pt>
                <c:pt idx="594">
                  <c:v>1973082.28</c:v>
                </c:pt>
                <c:pt idx="595">
                  <c:v>2525033.92</c:v>
                </c:pt>
                <c:pt idx="596">
                  <c:v>2129182.17</c:v>
                </c:pt>
                <c:pt idx="597">
                  <c:v>2307462.61</c:v>
                </c:pt>
                <c:pt idx="598">
                  <c:v>2303344.5099999998</c:v>
                </c:pt>
                <c:pt idx="599">
                  <c:v>2949852.92</c:v>
                </c:pt>
                <c:pt idx="600">
                  <c:v>3095435.72</c:v>
                </c:pt>
                <c:pt idx="601">
                  <c:v>1213151.55</c:v>
                </c:pt>
                <c:pt idx="602">
                  <c:v>1212826.19</c:v>
                </c:pt>
                <c:pt idx="603">
                  <c:v>1212116.81</c:v>
                </c:pt>
                <c:pt idx="604">
                  <c:v>822116.81</c:v>
                </c:pt>
                <c:pt idx="605">
                  <c:v>201021.55</c:v>
                </c:pt>
                <c:pt idx="606">
                  <c:v>50984.480000000003</c:v>
                </c:pt>
                <c:pt idx="607">
                  <c:v>50984.480000000003</c:v>
                </c:pt>
                <c:pt idx="608">
                  <c:v>42153.68</c:v>
                </c:pt>
                <c:pt idx="609">
                  <c:v>-489768.93</c:v>
                </c:pt>
                <c:pt idx="610">
                  <c:v>-971960.57</c:v>
                </c:pt>
                <c:pt idx="611">
                  <c:v>-1497194.96</c:v>
                </c:pt>
                <c:pt idx="612">
                  <c:v>-1648431.65</c:v>
                </c:pt>
                <c:pt idx="613">
                  <c:v>-2328093.4700000002</c:v>
                </c:pt>
                <c:pt idx="614">
                  <c:v>-2752064.15</c:v>
                </c:pt>
                <c:pt idx="615">
                  <c:v>-3129689.68</c:v>
                </c:pt>
                <c:pt idx="616">
                  <c:v>-3169494.58</c:v>
                </c:pt>
                <c:pt idx="617">
                  <c:v>-2901542.46</c:v>
                </c:pt>
                <c:pt idx="618">
                  <c:v>-2676925.73</c:v>
                </c:pt>
                <c:pt idx="619">
                  <c:v>-2152821.04</c:v>
                </c:pt>
                <c:pt idx="620">
                  <c:v>-2190482.2599999998</c:v>
                </c:pt>
                <c:pt idx="621">
                  <c:v>-1384769.93</c:v>
                </c:pt>
                <c:pt idx="622">
                  <c:v>-1364496.07</c:v>
                </c:pt>
                <c:pt idx="623">
                  <c:v>-1849159.92</c:v>
                </c:pt>
                <c:pt idx="624">
                  <c:v>-1385690.23</c:v>
                </c:pt>
                <c:pt idx="625">
                  <c:v>-1446256.09</c:v>
                </c:pt>
                <c:pt idx="626">
                  <c:v>-1290898.28</c:v>
                </c:pt>
                <c:pt idx="627">
                  <c:v>-1014668.54</c:v>
                </c:pt>
                <c:pt idx="628">
                  <c:v>-1103278.8</c:v>
                </c:pt>
                <c:pt idx="629">
                  <c:v>-966409.29</c:v>
                </c:pt>
                <c:pt idx="630">
                  <c:v>-1657294.26</c:v>
                </c:pt>
                <c:pt idx="631">
                  <c:v>-1784754.19</c:v>
                </c:pt>
                <c:pt idx="632">
                  <c:v>-1508686.91</c:v>
                </c:pt>
                <c:pt idx="633">
                  <c:v>-1660917.71</c:v>
                </c:pt>
                <c:pt idx="634">
                  <c:v>-1807635.24</c:v>
                </c:pt>
                <c:pt idx="635">
                  <c:v>-1483795.04</c:v>
                </c:pt>
                <c:pt idx="636">
                  <c:v>-1829483.7</c:v>
                </c:pt>
                <c:pt idx="637">
                  <c:v>-1667549.71</c:v>
                </c:pt>
                <c:pt idx="638">
                  <c:v>-1893081.88</c:v>
                </c:pt>
                <c:pt idx="639">
                  <c:v>-1758324.58</c:v>
                </c:pt>
                <c:pt idx="640">
                  <c:v>-1215366.48</c:v>
                </c:pt>
                <c:pt idx="641">
                  <c:v>-981736.11</c:v>
                </c:pt>
                <c:pt idx="642">
                  <c:v>-2172076.3199999998</c:v>
                </c:pt>
                <c:pt idx="643">
                  <c:v>-1967427.21</c:v>
                </c:pt>
                <c:pt idx="644">
                  <c:v>-2017681.15</c:v>
                </c:pt>
                <c:pt idx="645">
                  <c:v>-2031822.69</c:v>
                </c:pt>
                <c:pt idx="646">
                  <c:v>-2304464.15</c:v>
                </c:pt>
                <c:pt idx="647">
                  <c:v>-3316349.43</c:v>
                </c:pt>
                <c:pt idx="648">
                  <c:v>-3242709.84</c:v>
                </c:pt>
                <c:pt idx="649">
                  <c:v>-3506086.03</c:v>
                </c:pt>
                <c:pt idx="650">
                  <c:v>-3101572.22</c:v>
                </c:pt>
                <c:pt idx="651">
                  <c:v>-2520955.42</c:v>
                </c:pt>
                <c:pt idx="652">
                  <c:v>-2666566.81</c:v>
                </c:pt>
                <c:pt idx="653">
                  <c:v>-2484753.44</c:v>
                </c:pt>
                <c:pt idx="654">
                  <c:v>-2632441.85</c:v>
                </c:pt>
                <c:pt idx="655">
                  <c:v>-2125478.8199999998</c:v>
                </c:pt>
                <c:pt idx="656">
                  <c:v>-1520276.06</c:v>
                </c:pt>
                <c:pt idx="657">
                  <c:v>-1520276.06</c:v>
                </c:pt>
                <c:pt idx="658">
                  <c:v>-1921978.59</c:v>
                </c:pt>
                <c:pt idx="659">
                  <c:v>-2179215.6800000002</c:v>
                </c:pt>
                <c:pt idx="660">
                  <c:v>-2143623.73</c:v>
                </c:pt>
                <c:pt idx="661">
                  <c:v>-2494178.4300000002</c:v>
                </c:pt>
                <c:pt idx="662">
                  <c:v>-2365374.0699999998</c:v>
                </c:pt>
                <c:pt idx="663">
                  <c:v>-2307638.15</c:v>
                </c:pt>
                <c:pt idx="664">
                  <c:v>-1915700.55</c:v>
                </c:pt>
                <c:pt idx="665">
                  <c:v>43012.1</c:v>
                </c:pt>
                <c:pt idx="666">
                  <c:v>-1730.12</c:v>
                </c:pt>
                <c:pt idx="667">
                  <c:v>-108845.67</c:v>
                </c:pt>
                <c:pt idx="668">
                  <c:v>185930.09</c:v>
                </c:pt>
                <c:pt idx="669">
                  <c:v>-126329.37</c:v>
                </c:pt>
                <c:pt idx="670">
                  <c:v>46953.01</c:v>
                </c:pt>
                <c:pt idx="671">
                  <c:v>-244225.91</c:v>
                </c:pt>
                <c:pt idx="672">
                  <c:v>-630083.63</c:v>
                </c:pt>
                <c:pt idx="673">
                  <c:v>-1179976.04</c:v>
                </c:pt>
                <c:pt idx="674">
                  <c:v>-1344661.78</c:v>
                </c:pt>
                <c:pt idx="675">
                  <c:v>-1481667.62</c:v>
                </c:pt>
                <c:pt idx="676">
                  <c:v>-1885749.44</c:v>
                </c:pt>
                <c:pt idx="677">
                  <c:v>-2199389.31</c:v>
                </c:pt>
                <c:pt idx="678">
                  <c:v>-2596968.54</c:v>
                </c:pt>
                <c:pt idx="679">
                  <c:v>-2435132.8199999998</c:v>
                </c:pt>
                <c:pt idx="680">
                  <c:v>-2693255.48</c:v>
                </c:pt>
                <c:pt idx="681">
                  <c:v>-2474820.62</c:v>
                </c:pt>
                <c:pt idx="682">
                  <c:v>-2509502.9900000002</c:v>
                </c:pt>
                <c:pt idx="683">
                  <c:v>-2404880.04</c:v>
                </c:pt>
                <c:pt idx="684">
                  <c:v>-2557966.61</c:v>
                </c:pt>
                <c:pt idx="685">
                  <c:v>-3642192.53</c:v>
                </c:pt>
                <c:pt idx="686">
                  <c:v>-3496443.53</c:v>
                </c:pt>
                <c:pt idx="687">
                  <c:v>-2910986.33</c:v>
                </c:pt>
                <c:pt idx="688">
                  <c:v>-2392282.81</c:v>
                </c:pt>
                <c:pt idx="689">
                  <c:v>-2155874.2999999998</c:v>
                </c:pt>
                <c:pt idx="690">
                  <c:v>-2239585.35</c:v>
                </c:pt>
                <c:pt idx="691">
                  <c:v>-2239125.34</c:v>
                </c:pt>
                <c:pt idx="692">
                  <c:v>-4479593.0599999996</c:v>
                </c:pt>
                <c:pt idx="693">
                  <c:v>-4602094.33</c:v>
                </c:pt>
                <c:pt idx="694">
                  <c:v>-4449916.93</c:v>
                </c:pt>
                <c:pt idx="695">
                  <c:v>-4298628.72</c:v>
                </c:pt>
                <c:pt idx="696">
                  <c:v>-3697934.4</c:v>
                </c:pt>
                <c:pt idx="697">
                  <c:v>-3366666.21</c:v>
                </c:pt>
                <c:pt idx="698">
                  <c:v>-3285075.2</c:v>
                </c:pt>
                <c:pt idx="699">
                  <c:v>-3486052.54</c:v>
                </c:pt>
                <c:pt idx="700">
                  <c:v>-3406651.21</c:v>
                </c:pt>
                <c:pt idx="701">
                  <c:v>-3197048.9</c:v>
                </c:pt>
                <c:pt idx="702">
                  <c:v>-2424530.5699999998</c:v>
                </c:pt>
                <c:pt idx="703">
                  <c:v>-2559454.29</c:v>
                </c:pt>
                <c:pt idx="704">
                  <c:v>-1818896.75</c:v>
                </c:pt>
                <c:pt idx="705">
                  <c:v>-705205.09</c:v>
                </c:pt>
                <c:pt idx="706">
                  <c:v>-1067925.3</c:v>
                </c:pt>
                <c:pt idx="707">
                  <c:v>-656745.43000000005</c:v>
                </c:pt>
                <c:pt idx="708">
                  <c:v>-168809.39</c:v>
                </c:pt>
                <c:pt idx="709">
                  <c:v>-322420.03999999998</c:v>
                </c:pt>
                <c:pt idx="710">
                  <c:v>367183.89</c:v>
                </c:pt>
                <c:pt idx="711">
                  <c:v>94428.76</c:v>
                </c:pt>
                <c:pt idx="712">
                  <c:v>312972.78000000003</c:v>
                </c:pt>
                <c:pt idx="713">
                  <c:v>727648.24</c:v>
                </c:pt>
                <c:pt idx="714">
                  <c:v>733725.15</c:v>
                </c:pt>
                <c:pt idx="715">
                  <c:v>690686.21</c:v>
                </c:pt>
                <c:pt idx="716">
                  <c:v>1018256.14</c:v>
                </c:pt>
                <c:pt idx="717">
                  <c:v>1914458.02</c:v>
                </c:pt>
                <c:pt idx="718">
                  <c:v>1925533.87</c:v>
                </c:pt>
                <c:pt idx="719">
                  <c:v>2111934.4300000002</c:v>
                </c:pt>
                <c:pt idx="720">
                  <c:v>1993271.68</c:v>
                </c:pt>
                <c:pt idx="721">
                  <c:v>1532390.82</c:v>
                </c:pt>
                <c:pt idx="722">
                  <c:v>1253075.8500000001</c:v>
                </c:pt>
                <c:pt idx="723">
                  <c:v>725881.37</c:v>
                </c:pt>
                <c:pt idx="724">
                  <c:v>1525466.58</c:v>
                </c:pt>
                <c:pt idx="725">
                  <c:v>2227405.56</c:v>
                </c:pt>
                <c:pt idx="726">
                  <c:v>450617.27</c:v>
                </c:pt>
                <c:pt idx="727">
                  <c:v>-1409399</c:v>
                </c:pt>
                <c:pt idx="728">
                  <c:v>-1598556.64</c:v>
                </c:pt>
                <c:pt idx="729">
                  <c:v>-1018225.05</c:v>
                </c:pt>
                <c:pt idx="730">
                  <c:v>-1514280.53</c:v>
                </c:pt>
                <c:pt idx="731">
                  <c:v>-1915416.89</c:v>
                </c:pt>
                <c:pt idx="732">
                  <c:v>-866260.57</c:v>
                </c:pt>
                <c:pt idx="733">
                  <c:v>-923027.81</c:v>
                </c:pt>
                <c:pt idx="734">
                  <c:v>-806510.16</c:v>
                </c:pt>
                <c:pt idx="735">
                  <c:v>-820173.06</c:v>
                </c:pt>
                <c:pt idx="736">
                  <c:v>-20986.07</c:v>
                </c:pt>
                <c:pt idx="737">
                  <c:v>-167625.85</c:v>
                </c:pt>
                <c:pt idx="738">
                  <c:v>-63944.58</c:v>
                </c:pt>
                <c:pt idx="739">
                  <c:v>67880.61</c:v>
                </c:pt>
                <c:pt idx="740">
                  <c:v>515250.93</c:v>
                </c:pt>
                <c:pt idx="741">
                  <c:v>224710.07</c:v>
                </c:pt>
                <c:pt idx="742">
                  <c:v>-259994.53</c:v>
                </c:pt>
              </c:numCache>
            </c:numRef>
          </c:val>
          <c:smooth val="0"/>
        </c:ser>
        <c:ser>
          <c:idx val="5"/>
          <c:order val="5"/>
          <c:spPr>
            <a:ln w="1905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Plan1!$A$2:$A$1080</c:f>
              <c:numCache>
                <c:formatCode>[$-409]dd/mm/yyyy</c:formatCode>
                <c:ptCount val="1079"/>
                <c:pt idx="0">
                  <c:v>40302</c:v>
                </c:pt>
                <c:pt idx="1">
                  <c:v>40303</c:v>
                </c:pt>
                <c:pt idx="2">
                  <c:v>40304</c:v>
                </c:pt>
                <c:pt idx="3">
                  <c:v>40305</c:v>
                </c:pt>
                <c:pt idx="4">
                  <c:v>40308</c:v>
                </c:pt>
                <c:pt idx="5">
                  <c:v>40309</c:v>
                </c:pt>
                <c:pt idx="6">
                  <c:v>40310</c:v>
                </c:pt>
                <c:pt idx="7">
                  <c:v>40311</c:v>
                </c:pt>
                <c:pt idx="8">
                  <c:v>40312</c:v>
                </c:pt>
                <c:pt idx="9">
                  <c:v>40315</c:v>
                </c:pt>
                <c:pt idx="10">
                  <c:v>40316</c:v>
                </c:pt>
                <c:pt idx="11">
                  <c:v>40317</c:v>
                </c:pt>
                <c:pt idx="12">
                  <c:v>40318</c:v>
                </c:pt>
                <c:pt idx="13">
                  <c:v>40319</c:v>
                </c:pt>
                <c:pt idx="14">
                  <c:v>40322</c:v>
                </c:pt>
                <c:pt idx="15">
                  <c:v>40323</c:v>
                </c:pt>
                <c:pt idx="16">
                  <c:v>40324</c:v>
                </c:pt>
                <c:pt idx="17">
                  <c:v>40325</c:v>
                </c:pt>
                <c:pt idx="18">
                  <c:v>40326</c:v>
                </c:pt>
                <c:pt idx="19">
                  <c:v>40329</c:v>
                </c:pt>
                <c:pt idx="20">
                  <c:v>40330</c:v>
                </c:pt>
                <c:pt idx="21">
                  <c:v>40331</c:v>
                </c:pt>
                <c:pt idx="22">
                  <c:v>40332</c:v>
                </c:pt>
                <c:pt idx="23">
                  <c:v>40333</c:v>
                </c:pt>
                <c:pt idx="24">
                  <c:v>40336</c:v>
                </c:pt>
                <c:pt idx="25">
                  <c:v>40337</c:v>
                </c:pt>
                <c:pt idx="26">
                  <c:v>40338</c:v>
                </c:pt>
                <c:pt idx="27">
                  <c:v>40339</c:v>
                </c:pt>
                <c:pt idx="28">
                  <c:v>40340</c:v>
                </c:pt>
                <c:pt idx="29">
                  <c:v>40343</c:v>
                </c:pt>
                <c:pt idx="30">
                  <c:v>40344</c:v>
                </c:pt>
                <c:pt idx="31">
                  <c:v>40345</c:v>
                </c:pt>
                <c:pt idx="32">
                  <c:v>40346</c:v>
                </c:pt>
                <c:pt idx="33">
                  <c:v>40347</c:v>
                </c:pt>
                <c:pt idx="34">
                  <c:v>40350</c:v>
                </c:pt>
                <c:pt idx="35">
                  <c:v>40351</c:v>
                </c:pt>
                <c:pt idx="36">
                  <c:v>40352</c:v>
                </c:pt>
                <c:pt idx="37">
                  <c:v>40353</c:v>
                </c:pt>
                <c:pt idx="38">
                  <c:v>40354</c:v>
                </c:pt>
                <c:pt idx="39">
                  <c:v>40357</c:v>
                </c:pt>
                <c:pt idx="40">
                  <c:v>40358</c:v>
                </c:pt>
                <c:pt idx="41">
                  <c:v>40359</c:v>
                </c:pt>
                <c:pt idx="42">
                  <c:v>40360</c:v>
                </c:pt>
                <c:pt idx="43">
                  <c:v>40361</c:v>
                </c:pt>
                <c:pt idx="44">
                  <c:v>40364</c:v>
                </c:pt>
                <c:pt idx="45">
                  <c:v>40365</c:v>
                </c:pt>
                <c:pt idx="46">
                  <c:v>40366</c:v>
                </c:pt>
                <c:pt idx="47">
                  <c:v>40367</c:v>
                </c:pt>
                <c:pt idx="48">
                  <c:v>40368</c:v>
                </c:pt>
                <c:pt idx="49">
                  <c:v>40371</c:v>
                </c:pt>
                <c:pt idx="50">
                  <c:v>40372</c:v>
                </c:pt>
                <c:pt idx="51">
                  <c:v>40373</c:v>
                </c:pt>
                <c:pt idx="52">
                  <c:v>40374</c:v>
                </c:pt>
                <c:pt idx="53">
                  <c:v>40375</c:v>
                </c:pt>
                <c:pt idx="54">
                  <c:v>40378</c:v>
                </c:pt>
                <c:pt idx="55">
                  <c:v>40379</c:v>
                </c:pt>
                <c:pt idx="56">
                  <c:v>40380</c:v>
                </c:pt>
                <c:pt idx="57">
                  <c:v>40381</c:v>
                </c:pt>
                <c:pt idx="58">
                  <c:v>40382</c:v>
                </c:pt>
                <c:pt idx="59">
                  <c:v>40385</c:v>
                </c:pt>
                <c:pt idx="60">
                  <c:v>40386</c:v>
                </c:pt>
                <c:pt idx="61">
                  <c:v>40387</c:v>
                </c:pt>
                <c:pt idx="62">
                  <c:v>40388</c:v>
                </c:pt>
                <c:pt idx="63">
                  <c:v>40389</c:v>
                </c:pt>
                <c:pt idx="64">
                  <c:v>40392</c:v>
                </c:pt>
                <c:pt idx="65">
                  <c:v>40393</c:v>
                </c:pt>
                <c:pt idx="66">
                  <c:v>40394</c:v>
                </c:pt>
                <c:pt idx="67">
                  <c:v>40395</c:v>
                </c:pt>
                <c:pt idx="68">
                  <c:v>40396</c:v>
                </c:pt>
                <c:pt idx="69">
                  <c:v>40399</c:v>
                </c:pt>
                <c:pt idx="70">
                  <c:v>40400</c:v>
                </c:pt>
                <c:pt idx="71">
                  <c:v>40401</c:v>
                </c:pt>
                <c:pt idx="72">
                  <c:v>40402</c:v>
                </c:pt>
                <c:pt idx="73">
                  <c:v>40403</c:v>
                </c:pt>
                <c:pt idx="74">
                  <c:v>40406</c:v>
                </c:pt>
                <c:pt idx="75">
                  <c:v>40407</c:v>
                </c:pt>
                <c:pt idx="76">
                  <c:v>40408</c:v>
                </c:pt>
                <c:pt idx="77">
                  <c:v>40409</c:v>
                </c:pt>
                <c:pt idx="78">
                  <c:v>40410</c:v>
                </c:pt>
                <c:pt idx="79">
                  <c:v>40413</c:v>
                </c:pt>
                <c:pt idx="80">
                  <c:v>40414</c:v>
                </c:pt>
                <c:pt idx="81">
                  <c:v>40415</c:v>
                </c:pt>
                <c:pt idx="82">
                  <c:v>40416</c:v>
                </c:pt>
                <c:pt idx="83">
                  <c:v>40417</c:v>
                </c:pt>
                <c:pt idx="84">
                  <c:v>40420</c:v>
                </c:pt>
                <c:pt idx="85">
                  <c:v>40421</c:v>
                </c:pt>
                <c:pt idx="86">
                  <c:v>40422</c:v>
                </c:pt>
                <c:pt idx="87">
                  <c:v>40423</c:v>
                </c:pt>
                <c:pt idx="88">
                  <c:v>40424</c:v>
                </c:pt>
                <c:pt idx="89">
                  <c:v>40427</c:v>
                </c:pt>
                <c:pt idx="90">
                  <c:v>40428</c:v>
                </c:pt>
                <c:pt idx="91">
                  <c:v>40429</c:v>
                </c:pt>
                <c:pt idx="92">
                  <c:v>40430</c:v>
                </c:pt>
                <c:pt idx="93">
                  <c:v>40431</c:v>
                </c:pt>
                <c:pt idx="94">
                  <c:v>40434</c:v>
                </c:pt>
                <c:pt idx="95">
                  <c:v>40435</c:v>
                </c:pt>
                <c:pt idx="96">
                  <c:v>40436</c:v>
                </c:pt>
                <c:pt idx="97">
                  <c:v>40437</c:v>
                </c:pt>
                <c:pt idx="98">
                  <c:v>40438</c:v>
                </c:pt>
                <c:pt idx="99">
                  <c:v>40441</c:v>
                </c:pt>
                <c:pt idx="100">
                  <c:v>40442</c:v>
                </c:pt>
                <c:pt idx="101">
                  <c:v>40443</c:v>
                </c:pt>
                <c:pt idx="102">
                  <c:v>40444</c:v>
                </c:pt>
                <c:pt idx="103">
                  <c:v>40445</c:v>
                </c:pt>
                <c:pt idx="104">
                  <c:v>40448</c:v>
                </c:pt>
                <c:pt idx="105">
                  <c:v>40449</c:v>
                </c:pt>
                <c:pt idx="106">
                  <c:v>40450</c:v>
                </c:pt>
                <c:pt idx="107">
                  <c:v>40451</c:v>
                </c:pt>
                <c:pt idx="108">
                  <c:v>40452</c:v>
                </c:pt>
                <c:pt idx="109">
                  <c:v>40455</c:v>
                </c:pt>
                <c:pt idx="110">
                  <c:v>40456</c:v>
                </c:pt>
                <c:pt idx="111">
                  <c:v>40457</c:v>
                </c:pt>
                <c:pt idx="112">
                  <c:v>40458</c:v>
                </c:pt>
                <c:pt idx="113">
                  <c:v>40459</c:v>
                </c:pt>
                <c:pt idx="114">
                  <c:v>40462</c:v>
                </c:pt>
                <c:pt idx="115">
                  <c:v>40463</c:v>
                </c:pt>
                <c:pt idx="116">
                  <c:v>40464</c:v>
                </c:pt>
                <c:pt idx="117">
                  <c:v>40465</c:v>
                </c:pt>
                <c:pt idx="118">
                  <c:v>40466</c:v>
                </c:pt>
                <c:pt idx="119">
                  <c:v>40469</c:v>
                </c:pt>
                <c:pt idx="120">
                  <c:v>40470</c:v>
                </c:pt>
                <c:pt idx="121">
                  <c:v>40471</c:v>
                </c:pt>
                <c:pt idx="122">
                  <c:v>40472</c:v>
                </c:pt>
                <c:pt idx="123">
                  <c:v>40473</c:v>
                </c:pt>
                <c:pt idx="124">
                  <c:v>40476</c:v>
                </c:pt>
                <c:pt idx="125">
                  <c:v>40477</c:v>
                </c:pt>
                <c:pt idx="126">
                  <c:v>40478</c:v>
                </c:pt>
                <c:pt idx="127">
                  <c:v>40479</c:v>
                </c:pt>
                <c:pt idx="128">
                  <c:v>40480</c:v>
                </c:pt>
                <c:pt idx="129">
                  <c:v>40483</c:v>
                </c:pt>
                <c:pt idx="130">
                  <c:v>40484</c:v>
                </c:pt>
                <c:pt idx="131">
                  <c:v>40485</c:v>
                </c:pt>
                <c:pt idx="132">
                  <c:v>40486</c:v>
                </c:pt>
                <c:pt idx="133">
                  <c:v>40487</c:v>
                </c:pt>
                <c:pt idx="134">
                  <c:v>40490</c:v>
                </c:pt>
                <c:pt idx="135">
                  <c:v>40491</c:v>
                </c:pt>
                <c:pt idx="136">
                  <c:v>40492</c:v>
                </c:pt>
                <c:pt idx="137">
                  <c:v>40493</c:v>
                </c:pt>
                <c:pt idx="138">
                  <c:v>40494</c:v>
                </c:pt>
                <c:pt idx="139">
                  <c:v>40497</c:v>
                </c:pt>
                <c:pt idx="140">
                  <c:v>40498</c:v>
                </c:pt>
                <c:pt idx="141">
                  <c:v>40499</c:v>
                </c:pt>
                <c:pt idx="142">
                  <c:v>40500</c:v>
                </c:pt>
                <c:pt idx="143">
                  <c:v>40501</c:v>
                </c:pt>
                <c:pt idx="144">
                  <c:v>40504</c:v>
                </c:pt>
                <c:pt idx="145">
                  <c:v>40505</c:v>
                </c:pt>
                <c:pt idx="146">
                  <c:v>40506</c:v>
                </c:pt>
                <c:pt idx="147">
                  <c:v>40507</c:v>
                </c:pt>
                <c:pt idx="148">
                  <c:v>40508</c:v>
                </c:pt>
                <c:pt idx="149">
                  <c:v>40511</c:v>
                </c:pt>
                <c:pt idx="150">
                  <c:v>40512</c:v>
                </c:pt>
                <c:pt idx="151">
                  <c:v>40513</c:v>
                </c:pt>
                <c:pt idx="152">
                  <c:v>40514</c:v>
                </c:pt>
                <c:pt idx="153">
                  <c:v>40515</c:v>
                </c:pt>
                <c:pt idx="154">
                  <c:v>40518</c:v>
                </c:pt>
                <c:pt idx="155">
                  <c:v>40519</c:v>
                </c:pt>
                <c:pt idx="156">
                  <c:v>40520</c:v>
                </c:pt>
                <c:pt idx="157">
                  <c:v>40521</c:v>
                </c:pt>
                <c:pt idx="158">
                  <c:v>40522</c:v>
                </c:pt>
                <c:pt idx="159">
                  <c:v>40525</c:v>
                </c:pt>
                <c:pt idx="160">
                  <c:v>40526</c:v>
                </c:pt>
                <c:pt idx="161">
                  <c:v>40527</c:v>
                </c:pt>
                <c:pt idx="162">
                  <c:v>40528</c:v>
                </c:pt>
                <c:pt idx="163">
                  <c:v>40529</c:v>
                </c:pt>
                <c:pt idx="164">
                  <c:v>40532</c:v>
                </c:pt>
                <c:pt idx="165">
                  <c:v>40533</c:v>
                </c:pt>
                <c:pt idx="166">
                  <c:v>40534</c:v>
                </c:pt>
                <c:pt idx="167">
                  <c:v>40535</c:v>
                </c:pt>
                <c:pt idx="168">
                  <c:v>40536</c:v>
                </c:pt>
                <c:pt idx="169">
                  <c:v>40539</c:v>
                </c:pt>
                <c:pt idx="170">
                  <c:v>40540</c:v>
                </c:pt>
                <c:pt idx="171">
                  <c:v>40541</c:v>
                </c:pt>
                <c:pt idx="172">
                  <c:v>40542</c:v>
                </c:pt>
                <c:pt idx="173">
                  <c:v>40543</c:v>
                </c:pt>
                <c:pt idx="174">
                  <c:v>40546</c:v>
                </c:pt>
                <c:pt idx="175">
                  <c:v>40547</c:v>
                </c:pt>
                <c:pt idx="176">
                  <c:v>40548</c:v>
                </c:pt>
                <c:pt idx="177">
                  <c:v>40549</c:v>
                </c:pt>
                <c:pt idx="178">
                  <c:v>40550</c:v>
                </c:pt>
                <c:pt idx="179">
                  <c:v>40553</c:v>
                </c:pt>
                <c:pt idx="180">
                  <c:v>40554</c:v>
                </c:pt>
                <c:pt idx="181">
                  <c:v>40555</c:v>
                </c:pt>
                <c:pt idx="182">
                  <c:v>40556</c:v>
                </c:pt>
                <c:pt idx="183">
                  <c:v>40557</c:v>
                </c:pt>
                <c:pt idx="184">
                  <c:v>40560</c:v>
                </c:pt>
                <c:pt idx="185">
                  <c:v>40561</c:v>
                </c:pt>
                <c:pt idx="186">
                  <c:v>40562</c:v>
                </c:pt>
                <c:pt idx="187">
                  <c:v>40563</c:v>
                </c:pt>
                <c:pt idx="188">
                  <c:v>40564</c:v>
                </c:pt>
                <c:pt idx="189">
                  <c:v>40567</c:v>
                </c:pt>
                <c:pt idx="190">
                  <c:v>40568</c:v>
                </c:pt>
                <c:pt idx="191">
                  <c:v>40569</c:v>
                </c:pt>
                <c:pt idx="192">
                  <c:v>40570</c:v>
                </c:pt>
                <c:pt idx="193">
                  <c:v>40571</c:v>
                </c:pt>
                <c:pt idx="194">
                  <c:v>40574</c:v>
                </c:pt>
                <c:pt idx="195">
                  <c:v>40575</c:v>
                </c:pt>
                <c:pt idx="196">
                  <c:v>40576</c:v>
                </c:pt>
                <c:pt idx="197">
                  <c:v>40577</c:v>
                </c:pt>
                <c:pt idx="198">
                  <c:v>40578</c:v>
                </c:pt>
                <c:pt idx="199">
                  <c:v>40581</c:v>
                </c:pt>
                <c:pt idx="200">
                  <c:v>40582</c:v>
                </c:pt>
                <c:pt idx="201">
                  <c:v>40583</c:v>
                </c:pt>
                <c:pt idx="202">
                  <c:v>40584</c:v>
                </c:pt>
                <c:pt idx="203">
                  <c:v>40585</c:v>
                </c:pt>
                <c:pt idx="204">
                  <c:v>40588</c:v>
                </c:pt>
                <c:pt idx="205">
                  <c:v>40589</c:v>
                </c:pt>
                <c:pt idx="206">
                  <c:v>40590</c:v>
                </c:pt>
                <c:pt idx="207">
                  <c:v>40591</c:v>
                </c:pt>
                <c:pt idx="208">
                  <c:v>40592</c:v>
                </c:pt>
                <c:pt idx="209">
                  <c:v>40595</c:v>
                </c:pt>
                <c:pt idx="210">
                  <c:v>40596</c:v>
                </c:pt>
                <c:pt idx="211">
                  <c:v>40597</c:v>
                </c:pt>
                <c:pt idx="212">
                  <c:v>40598</c:v>
                </c:pt>
                <c:pt idx="213">
                  <c:v>40599</c:v>
                </c:pt>
                <c:pt idx="214">
                  <c:v>40602</c:v>
                </c:pt>
                <c:pt idx="215">
                  <c:v>40603</c:v>
                </c:pt>
                <c:pt idx="216">
                  <c:v>40604</c:v>
                </c:pt>
                <c:pt idx="217">
                  <c:v>40605</c:v>
                </c:pt>
                <c:pt idx="218">
                  <c:v>40606</c:v>
                </c:pt>
                <c:pt idx="219">
                  <c:v>40609</c:v>
                </c:pt>
                <c:pt idx="220">
                  <c:v>40610</c:v>
                </c:pt>
                <c:pt idx="221">
                  <c:v>40611</c:v>
                </c:pt>
                <c:pt idx="222">
                  <c:v>40612</c:v>
                </c:pt>
                <c:pt idx="223">
                  <c:v>40613</c:v>
                </c:pt>
                <c:pt idx="224">
                  <c:v>40616</c:v>
                </c:pt>
                <c:pt idx="225">
                  <c:v>40617</c:v>
                </c:pt>
                <c:pt idx="226">
                  <c:v>40618</c:v>
                </c:pt>
                <c:pt idx="227">
                  <c:v>40619</c:v>
                </c:pt>
                <c:pt idx="228">
                  <c:v>40620</c:v>
                </c:pt>
                <c:pt idx="229">
                  <c:v>40623</c:v>
                </c:pt>
                <c:pt idx="230">
                  <c:v>40624</c:v>
                </c:pt>
                <c:pt idx="231">
                  <c:v>40625</c:v>
                </c:pt>
                <c:pt idx="232">
                  <c:v>40626</c:v>
                </c:pt>
                <c:pt idx="233">
                  <c:v>40627</c:v>
                </c:pt>
                <c:pt idx="234">
                  <c:v>40630</c:v>
                </c:pt>
                <c:pt idx="235">
                  <c:v>40631</c:v>
                </c:pt>
                <c:pt idx="236">
                  <c:v>40632</c:v>
                </c:pt>
                <c:pt idx="237">
                  <c:v>40633</c:v>
                </c:pt>
                <c:pt idx="238">
                  <c:v>40634</c:v>
                </c:pt>
                <c:pt idx="239">
                  <c:v>40637</c:v>
                </c:pt>
                <c:pt idx="240">
                  <c:v>40638</c:v>
                </c:pt>
                <c:pt idx="241">
                  <c:v>40639</c:v>
                </c:pt>
                <c:pt idx="242">
                  <c:v>40640</c:v>
                </c:pt>
                <c:pt idx="243">
                  <c:v>40641</c:v>
                </c:pt>
                <c:pt idx="244">
                  <c:v>40644</c:v>
                </c:pt>
                <c:pt idx="245">
                  <c:v>40645</c:v>
                </c:pt>
                <c:pt idx="246">
                  <c:v>40646</c:v>
                </c:pt>
                <c:pt idx="247">
                  <c:v>40647</c:v>
                </c:pt>
                <c:pt idx="248">
                  <c:v>40648</c:v>
                </c:pt>
                <c:pt idx="249">
                  <c:v>40651</c:v>
                </c:pt>
                <c:pt idx="250">
                  <c:v>40652</c:v>
                </c:pt>
                <c:pt idx="251">
                  <c:v>40653</c:v>
                </c:pt>
                <c:pt idx="252">
                  <c:v>40654</c:v>
                </c:pt>
                <c:pt idx="253">
                  <c:v>40655</c:v>
                </c:pt>
                <c:pt idx="254">
                  <c:v>40658</c:v>
                </c:pt>
                <c:pt idx="255">
                  <c:v>40659</c:v>
                </c:pt>
                <c:pt idx="256">
                  <c:v>40660</c:v>
                </c:pt>
                <c:pt idx="257">
                  <c:v>40661</c:v>
                </c:pt>
                <c:pt idx="258">
                  <c:v>40662</c:v>
                </c:pt>
                <c:pt idx="259">
                  <c:v>40665</c:v>
                </c:pt>
                <c:pt idx="260">
                  <c:v>40666</c:v>
                </c:pt>
                <c:pt idx="261">
                  <c:v>40667</c:v>
                </c:pt>
                <c:pt idx="262">
                  <c:v>40668</c:v>
                </c:pt>
                <c:pt idx="263">
                  <c:v>40669</c:v>
                </c:pt>
                <c:pt idx="264">
                  <c:v>40672</c:v>
                </c:pt>
                <c:pt idx="265">
                  <c:v>40673</c:v>
                </c:pt>
                <c:pt idx="266">
                  <c:v>40674</c:v>
                </c:pt>
                <c:pt idx="267">
                  <c:v>40675</c:v>
                </c:pt>
                <c:pt idx="268">
                  <c:v>40676</c:v>
                </c:pt>
                <c:pt idx="269">
                  <c:v>40679</c:v>
                </c:pt>
                <c:pt idx="270">
                  <c:v>40680</c:v>
                </c:pt>
                <c:pt idx="271">
                  <c:v>40681</c:v>
                </c:pt>
                <c:pt idx="272">
                  <c:v>40682</c:v>
                </c:pt>
                <c:pt idx="273">
                  <c:v>40683</c:v>
                </c:pt>
                <c:pt idx="274">
                  <c:v>40686</c:v>
                </c:pt>
                <c:pt idx="275">
                  <c:v>40687</c:v>
                </c:pt>
                <c:pt idx="276">
                  <c:v>40688</c:v>
                </c:pt>
                <c:pt idx="277">
                  <c:v>40689</c:v>
                </c:pt>
                <c:pt idx="278">
                  <c:v>40690</c:v>
                </c:pt>
                <c:pt idx="279">
                  <c:v>40693</c:v>
                </c:pt>
                <c:pt idx="280">
                  <c:v>40694</c:v>
                </c:pt>
                <c:pt idx="281">
                  <c:v>40695</c:v>
                </c:pt>
                <c:pt idx="282">
                  <c:v>40696</c:v>
                </c:pt>
                <c:pt idx="283">
                  <c:v>40697</c:v>
                </c:pt>
                <c:pt idx="284">
                  <c:v>40700</c:v>
                </c:pt>
                <c:pt idx="285">
                  <c:v>40701</c:v>
                </c:pt>
                <c:pt idx="286">
                  <c:v>40702</c:v>
                </c:pt>
                <c:pt idx="287">
                  <c:v>40703</c:v>
                </c:pt>
                <c:pt idx="288">
                  <c:v>40704</c:v>
                </c:pt>
                <c:pt idx="289">
                  <c:v>40707</c:v>
                </c:pt>
                <c:pt idx="290">
                  <c:v>40708</c:v>
                </c:pt>
                <c:pt idx="291">
                  <c:v>40709</c:v>
                </c:pt>
                <c:pt idx="292">
                  <c:v>40710</c:v>
                </c:pt>
                <c:pt idx="293">
                  <c:v>40711</c:v>
                </c:pt>
                <c:pt idx="294">
                  <c:v>40714</c:v>
                </c:pt>
                <c:pt idx="295">
                  <c:v>40715</c:v>
                </c:pt>
                <c:pt idx="296">
                  <c:v>40716</c:v>
                </c:pt>
                <c:pt idx="297">
                  <c:v>40717</c:v>
                </c:pt>
                <c:pt idx="298">
                  <c:v>40718</c:v>
                </c:pt>
                <c:pt idx="299">
                  <c:v>40721</c:v>
                </c:pt>
                <c:pt idx="300">
                  <c:v>40722</c:v>
                </c:pt>
                <c:pt idx="301">
                  <c:v>40723</c:v>
                </c:pt>
                <c:pt idx="302">
                  <c:v>40724</c:v>
                </c:pt>
                <c:pt idx="303">
                  <c:v>40725</c:v>
                </c:pt>
                <c:pt idx="304">
                  <c:v>40728</c:v>
                </c:pt>
                <c:pt idx="305">
                  <c:v>40729</c:v>
                </c:pt>
                <c:pt idx="306">
                  <c:v>40730</c:v>
                </c:pt>
                <c:pt idx="307">
                  <c:v>40731</c:v>
                </c:pt>
                <c:pt idx="308">
                  <c:v>40732</c:v>
                </c:pt>
                <c:pt idx="309">
                  <c:v>40735</c:v>
                </c:pt>
                <c:pt idx="310">
                  <c:v>40736</c:v>
                </c:pt>
                <c:pt idx="311">
                  <c:v>40737</c:v>
                </c:pt>
                <c:pt idx="312">
                  <c:v>40738</c:v>
                </c:pt>
                <c:pt idx="313">
                  <c:v>40739</c:v>
                </c:pt>
                <c:pt idx="314">
                  <c:v>40742</c:v>
                </c:pt>
                <c:pt idx="315">
                  <c:v>40743</c:v>
                </c:pt>
                <c:pt idx="316">
                  <c:v>40744</c:v>
                </c:pt>
                <c:pt idx="317">
                  <c:v>40745</c:v>
                </c:pt>
                <c:pt idx="318">
                  <c:v>40746</c:v>
                </c:pt>
                <c:pt idx="319">
                  <c:v>40749</c:v>
                </c:pt>
                <c:pt idx="320">
                  <c:v>40750</c:v>
                </c:pt>
                <c:pt idx="321">
                  <c:v>40751</c:v>
                </c:pt>
                <c:pt idx="322">
                  <c:v>40752</c:v>
                </c:pt>
                <c:pt idx="323">
                  <c:v>40753</c:v>
                </c:pt>
                <c:pt idx="324">
                  <c:v>40756</c:v>
                </c:pt>
                <c:pt idx="325">
                  <c:v>40757</c:v>
                </c:pt>
                <c:pt idx="326">
                  <c:v>40758</c:v>
                </c:pt>
                <c:pt idx="327">
                  <c:v>40759</c:v>
                </c:pt>
                <c:pt idx="328">
                  <c:v>40760</c:v>
                </c:pt>
                <c:pt idx="329">
                  <c:v>40763</c:v>
                </c:pt>
                <c:pt idx="330">
                  <c:v>40764</c:v>
                </c:pt>
                <c:pt idx="331">
                  <c:v>40765</c:v>
                </c:pt>
                <c:pt idx="332">
                  <c:v>40766</c:v>
                </c:pt>
                <c:pt idx="333">
                  <c:v>40767</c:v>
                </c:pt>
                <c:pt idx="334">
                  <c:v>40770</c:v>
                </c:pt>
                <c:pt idx="335">
                  <c:v>40771</c:v>
                </c:pt>
                <c:pt idx="336">
                  <c:v>40772</c:v>
                </c:pt>
                <c:pt idx="337">
                  <c:v>40773</c:v>
                </c:pt>
                <c:pt idx="338">
                  <c:v>40774</c:v>
                </c:pt>
                <c:pt idx="339">
                  <c:v>40777</c:v>
                </c:pt>
                <c:pt idx="340">
                  <c:v>40778</c:v>
                </c:pt>
                <c:pt idx="341">
                  <c:v>40779</c:v>
                </c:pt>
                <c:pt idx="342">
                  <c:v>40780</c:v>
                </c:pt>
                <c:pt idx="343">
                  <c:v>40781</c:v>
                </c:pt>
                <c:pt idx="344">
                  <c:v>40784</c:v>
                </c:pt>
                <c:pt idx="345">
                  <c:v>40785</c:v>
                </c:pt>
                <c:pt idx="346">
                  <c:v>40786</c:v>
                </c:pt>
                <c:pt idx="347">
                  <c:v>40787</c:v>
                </c:pt>
                <c:pt idx="348">
                  <c:v>40788</c:v>
                </c:pt>
                <c:pt idx="349">
                  <c:v>40791</c:v>
                </c:pt>
                <c:pt idx="350">
                  <c:v>40792</c:v>
                </c:pt>
                <c:pt idx="351">
                  <c:v>40793</c:v>
                </c:pt>
                <c:pt idx="352">
                  <c:v>40794</c:v>
                </c:pt>
                <c:pt idx="353">
                  <c:v>40795</c:v>
                </c:pt>
                <c:pt idx="354">
                  <c:v>40798</c:v>
                </c:pt>
                <c:pt idx="355">
                  <c:v>40799</c:v>
                </c:pt>
                <c:pt idx="356">
                  <c:v>40800</c:v>
                </c:pt>
                <c:pt idx="357">
                  <c:v>40801</c:v>
                </c:pt>
                <c:pt idx="358">
                  <c:v>40802</c:v>
                </c:pt>
                <c:pt idx="359">
                  <c:v>40805</c:v>
                </c:pt>
                <c:pt idx="360">
                  <c:v>40806</c:v>
                </c:pt>
                <c:pt idx="361">
                  <c:v>40807</c:v>
                </c:pt>
                <c:pt idx="362">
                  <c:v>40808</c:v>
                </c:pt>
                <c:pt idx="363">
                  <c:v>40809</c:v>
                </c:pt>
                <c:pt idx="364">
                  <c:v>40812</c:v>
                </c:pt>
                <c:pt idx="365">
                  <c:v>40813</c:v>
                </c:pt>
                <c:pt idx="366">
                  <c:v>40814</c:v>
                </c:pt>
                <c:pt idx="367">
                  <c:v>40815</c:v>
                </c:pt>
                <c:pt idx="368">
                  <c:v>40816</c:v>
                </c:pt>
                <c:pt idx="369">
                  <c:v>40819</c:v>
                </c:pt>
                <c:pt idx="370">
                  <c:v>40820</c:v>
                </c:pt>
                <c:pt idx="371">
                  <c:v>40821</c:v>
                </c:pt>
                <c:pt idx="372">
                  <c:v>40822</c:v>
                </c:pt>
                <c:pt idx="373">
                  <c:v>40823</c:v>
                </c:pt>
                <c:pt idx="374">
                  <c:v>40826</c:v>
                </c:pt>
                <c:pt idx="375">
                  <c:v>40827</c:v>
                </c:pt>
                <c:pt idx="376">
                  <c:v>40828</c:v>
                </c:pt>
                <c:pt idx="377">
                  <c:v>40829</c:v>
                </c:pt>
                <c:pt idx="378">
                  <c:v>40830</c:v>
                </c:pt>
                <c:pt idx="379">
                  <c:v>40833</c:v>
                </c:pt>
                <c:pt idx="380">
                  <c:v>40834</c:v>
                </c:pt>
                <c:pt idx="381">
                  <c:v>40835</c:v>
                </c:pt>
                <c:pt idx="382">
                  <c:v>40836</c:v>
                </c:pt>
                <c:pt idx="383">
                  <c:v>40837</c:v>
                </c:pt>
                <c:pt idx="384">
                  <c:v>40840</c:v>
                </c:pt>
                <c:pt idx="385">
                  <c:v>40841</c:v>
                </c:pt>
                <c:pt idx="386">
                  <c:v>40842</c:v>
                </c:pt>
                <c:pt idx="387">
                  <c:v>40843</c:v>
                </c:pt>
                <c:pt idx="388">
                  <c:v>40844</c:v>
                </c:pt>
                <c:pt idx="389">
                  <c:v>40847</c:v>
                </c:pt>
                <c:pt idx="390">
                  <c:v>40848</c:v>
                </c:pt>
                <c:pt idx="391">
                  <c:v>40849</c:v>
                </c:pt>
                <c:pt idx="392">
                  <c:v>40850</c:v>
                </c:pt>
                <c:pt idx="393">
                  <c:v>40851</c:v>
                </c:pt>
                <c:pt idx="394">
                  <c:v>40854</c:v>
                </c:pt>
                <c:pt idx="395">
                  <c:v>40855</c:v>
                </c:pt>
                <c:pt idx="396">
                  <c:v>40856</c:v>
                </c:pt>
                <c:pt idx="397">
                  <c:v>40857</c:v>
                </c:pt>
                <c:pt idx="398">
                  <c:v>40858</c:v>
                </c:pt>
                <c:pt idx="399">
                  <c:v>40861</c:v>
                </c:pt>
                <c:pt idx="400">
                  <c:v>40862</c:v>
                </c:pt>
                <c:pt idx="401">
                  <c:v>40863</c:v>
                </c:pt>
                <c:pt idx="402">
                  <c:v>40864</c:v>
                </c:pt>
                <c:pt idx="403">
                  <c:v>40865</c:v>
                </c:pt>
                <c:pt idx="404">
                  <c:v>40868</c:v>
                </c:pt>
                <c:pt idx="405">
                  <c:v>40869</c:v>
                </c:pt>
                <c:pt idx="406">
                  <c:v>40870</c:v>
                </c:pt>
                <c:pt idx="407">
                  <c:v>40871</c:v>
                </c:pt>
                <c:pt idx="408">
                  <c:v>40872</c:v>
                </c:pt>
                <c:pt idx="409">
                  <c:v>40875</c:v>
                </c:pt>
                <c:pt idx="410">
                  <c:v>40876</c:v>
                </c:pt>
                <c:pt idx="411">
                  <c:v>40877</c:v>
                </c:pt>
                <c:pt idx="412">
                  <c:v>40878</c:v>
                </c:pt>
                <c:pt idx="413">
                  <c:v>40879</c:v>
                </c:pt>
                <c:pt idx="414">
                  <c:v>40882</c:v>
                </c:pt>
                <c:pt idx="415">
                  <c:v>40883</c:v>
                </c:pt>
                <c:pt idx="416">
                  <c:v>40884</c:v>
                </c:pt>
                <c:pt idx="417">
                  <c:v>40885</c:v>
                </c:pt>
                <c:pt idx="418">
                  <c:v>40886</c:v>
                </c:pt>
                <c:pt idx="419">
                  <c:v>40889</c:v>
                </c:pt>
                <c:pt idx="420">
                  <c:v>40890</c:v>
                </c:pt>
                <c:pt idx="421">
                  <c:v>40891</c:v>
                </c:pt>
                <c:pt idx="422">
                  <c:v>40892</c:v>
                </c:pt>
                <c:pt idx="423">
                  <c:v>40893</c:v>
                </c:pt>
                <c:pt idx="424">
                  <c:v>40896</c:v>
                </c:pt>
                <c:pt idx="425">
                  <c:v>40897</c:v>
                </c:pt>
                <c:pt idx="426">
                  <c:v>40898</c:v>
                </c:pt>
                <c:pt idx="427">
                  <c:v>40899</c:v>
                </c:pt>
                <c:pt idx="428">
                  <c:v>40900</c:v>
                </c:pt>
                <c:pt idx="429">
                  <c:v>40903</c:v>
                </c:pt>
                <c:pt idx="430">
                  <c:v>40904</c:v>
                </c:pt>
                <c:pt idx="431">
                  <c:v>40905</c:v>
                </c:pt>
                <c:pt idx="432">
                  <c:v>40906</c:v>
                </c:pt>
                <c:pt idx="433">
                  <c:v>40907</c:v>
                </c:pt>
                <c:pt idx="434">
                  <c:v>40910</c:v>
                </c:pt>
                <c:pt idx="435">
                  <c:v>40911</c:v>
                </c:pt>
                <c:pt idx="436">
                  <c:v>40912</c:v>
                </c:pt>
                <c:pt idx="437">
                  <c:v>40913</c:v>
                </c:pt>
                <c:pt idx="438">
                  <c:v>40914</c:v>
                </c:pt>
                <c:pt idx="439">
                  <c:v>40917</c:v>
                </c:pt>
                <c:pt idx="440">
                  <c:v>40918</c:v>
                </c:pt>
                <c:pt idx="441">
                  <c:v>40919</c:v>
                </c:pt>
                <c:pt idx="442">
                  <c:v>40920</c:v>
                </c:pt>
                <c:pt idx="443">
                  <c:v>40921</c:v>
                </c:pt>
                <c:pt idx="444">
                  <c:v>40924</c:v>
                </c:pt>
                <c:pt idx="445">
                  <c:v>40925</c:v>
                </c:pt>
                <c:pt idx="446">
                  <c:v>40926</c:v>
                </c:pt>
                <c:pt idx="447">
                  <c:v>40927</c:v>
                </c:pt>
                <c:pt idx="448">
                  <c:v>40928</c:v>
                </c:pt>
                <c:pt idx="449">
                  <c:v>40931</c:v>
                </c:pt>
                <c:pt idx="450">
                  <c:v>40932</c:v>
                </c:pt>
                <c:pt idx="451">
                  <c:v>40933</c:v>
                </c:pt>
                <c:pt idx="452">
                  <c:v>40934</c:v>
                </c:pt>
                <c:pt idx="453">
                  <c:v>40935</c:v>
                </c:pt>
                <c:pt idx="454">
                  <c:v>40938</c:v>
                </c:pt>
                <c:pt idx="455">
                  <c:v>40939</c:v>
                </c:pt>
                <c:pt idx="456">
                  <c:v>40940</c:v>
                </c:pt>
                <c:pt idx="457">
                  <c:v>40941</c:v>
                </c:pt>
                <c:pt idx="458">
                  <c:v>40942</c:v>
                </c:pt>
                <c:pt idx="459">
                  <c:v>40945</c:v>
                </c:pt>
                <c:pt idx="460">
                  <c:v>40946</c:v>
                </c:pt>
                <c:pt idx="461">
                  <c:v>40947</c:v>
                </c:pt>
                <c:pt idx="462">
                  <c:v>40948</c:v>
                </c:pt>
                <c:pt idx="463">
                  <c:v>40949</c:v>
                </c:pt>
                <c:pt idx="464">
                  <c:v>40952</c:v>
                </c:pt>
                <c:pt idx="465">
                  <c:v>40953</c:v>
                </c:pt>
                <c:pt idx="466">
                  <c:v>40954</c:v>
                </c:pt>
                <c:pt idx="467">
                  <c:v>40955</c:v>
                </c:pt>
                <c:pt idx="468">
                  <c:v>40956</c:v>
                </c:pt>
                <c:pt idx="469">
                  <c:v>40961</c:v>
                </c:pt>
                <c:pt idx="470">
                  <c:v>40962</c:v>
                </c:pt>
                <c:pt idx="471">
                  <c:v>40963</c:v>
                </c:pt>
                <c:pt idx="472">
                  <c:v>40966</c:v>
                </c:pt>
                <c:pt idx="473">
                  <c:v>40967</c:v>
                </c:pt>
                <c:pt idx="474">
                  <c:v>40968</c:v>
                </c:pt>
                <c:pt idx="475">
                  <c:v>40969</c:v>
                </c:pt>
                <c:pt idx="476">
                  <c:v>40970</c:v>
                </c:pt>
                <c:pt idx="477">
                  <c:v>40973</c:v>
                </c:pt>
                <c:pt idx="478">
                  <c:v>40974</c:v>
                </c:pt>
                <c:pt idx="479">
                  <c:v>40975</c:v>
                </c:pt>
                <c:pt idx="480">
                  <c:v>40976</c:v>
                </c:pt>
                <c:pt idx="481">
                  <c:v>40977</c:v>
                </c:pt>
                <c:pt idx="482">
                  <c:v>40980</c:v>
                </c:pt>
                <c:pt idx="483">
                  <c:v>40981</c:v>
                </c:pt>
                <c:pt idx="484">
                  <c:v>40982</c:v>
                </c:pt>
                <c:pt idx="485">
                  <c:v>40983</c:v>
                </c:pt>
                <c:pt idx="486">
                  <c:v>40984</c:v>
                </c:pt>
                <c:pt idx="487">
                  <c:v>40987</c:v>
                </c:pt>
                <c:pt idx="488">
                  <c:v>40988</c:v>
                </c:pt>
                <c:pt idx="489">
                  <c:v>40989</c:v>
                </c:pt>
                <c:pt idx="490">
                  <c:v>40990</c:v>
                </c:pt>
                <c:pt idx="491">
                  <c:v>40991</c:v>
                </c:pt>
                <c:pt idx="492">
                  <c:v>40994</c:v>
                </c:pt>
                <c:pt idx="493">
                  <c:v>40995</c:v>
                </c:pt>
                <c:pt idx="494">
                  <c:v>40996</c:v>
                </c:pt>
                <c:pt idx="495">
                  <c:v>40997</c:v>
                </c:pt>
                <c:pt idx="496">
                  <c:v>40998</c:v>
                </c:pt>
                <c:pt idx="497">
                  <c:v>41001</c:v>
                </c:pt>
                <c:pt idx="498">
                  <c:v>41002</c:v>
                </c:pt>
                <c:pt idx="499">
                  <c:v>41003</c:v>
                </c:pt>
                <c:pt idx="500">
                  <c:v>41004</c:v>
                </c:pt>
                <c:pt idx="501">
                  <c:v>41008</c:v>
                </c:pt>
                <c:pt idx="502">
                  <c:v>41009</c:v>
                </c:pt>
                <c:pt idx="503">
                  <c:v>41010</c:v>
                </c:pt>
                <c:pt idx="504">
                  <c:v>41011</c:v>
                </c:pt>
                <c:pt idx="505">
                  <c:v>41012</c:v>
                </c:pt>
                <c:pt idx="506">
                  <c:v>41015</c:v>
                </c:pt>
                <c:pt idx="507">
                  <c:v>41016</c:v>
                </c:pt>
                <c:pt idx="508">
                  <c:v>41017</c:v>
                </c:pt>
                <c:pt idx="509">
                  <c:v>41018</c:v>
                </c:pt>
                <c:pt idx="510">
                  <c:v>41019</c:v>
                </c:pt>
                <c:pt idx="511">
                  <c:v>41022</c:v>
                </c:pt>
                <c:pt idx="512">
                  <c:v>41023</c:v>
                </c:pt>
                <c:pt idx="513">
                  <c:v>41024</c:v>
                </c:pt>
                <c:pt idx="514">
                  <c:v>41025</c:v>
                </c:pt>
                <c:pt idx="515">
                  <c:v>41026</c:v>
                </c:pt>
                <c:pt idx="516">
                  <c:v>41029</c:v>
                </c:pt>
                <c:pt idx="517">
                  <c:v>41031</c:v>
                </c:pt>
                <c:pt idx="518">
                  <c:v>41032</c:v>
                </c:pt>
                <c:pt idx="519">
                  <c:v>41033</c:v>
                </c:pt>
                <c:pt idx="520">
                  <c:v>41036</c:v>
                </c:pt>
                <c:pt idx="521">
                  <c:v>41037</c:v>
                </c:pt>
                <c:pt idx="522">
                  <c:v>41038</c:v>
                </c:pt>
                <c:pt idx="523">
                  <c:v>41039</c:v>
                </c:pt>
                <c:pt idx="524">
                  <c:v>41040</c:v>
                </c:pt>
                <c:pt idx="525">
                  <c:v>41043</c:v>
                </c:pt>
                <c:pt idx="526">
                  <c:v>41044</c:v>
                </c:pt>
                <c:pt idx="527">
                  <c:v>41045</c:v>
                </c:pt>
                <c:pt idx="528">
                  <c:v>41046</c:v>
                </c:pt>
                <c:pt idx="529">
                  <c:v>41047</c:v>
                </c:pt>
                <c:pt idx="530">
                  <c:v>41050</c:v>
                </c:pt>
                <c:pt idx="531">
                  <c:v>41051</c:v>
                </c:pt>
                <c:pt idx="532">
                  <c:v>41052</c:v>
                </c:pt>
                <c:pt idx="533">
                  <c:v>41053</c:v>
                </c:pt>
                <c:pt idx="534">
                  <c:v>41054</c:v>
                </c:pt>
                <c:pt idx="535">
                  <c:v>41057</c:v>
                </c:pt>
                <c:pt idx="536">
                  <c:v>41058</c:v>
                </c:pt>
                <c:pt idx="537">
                  <c:v>41059</c:v>
                </c:pt>
                <c:pt idx="538">
                  <c:v>41060</c:v>
                </c:pt>
                <c:pt idx="539">
                  <c:v>41061</c:v>
                </c:pt>
                <c:pt idx="540">
                  <c:v>41064</c:v>
                </c:pt>
                <c:pt idx="541">
                  <c:v>41065</c:v>
                </c:pt>
                <c:pt idx="542">
                  <c:v>41066</c:v>
                </c:pt>
                <c:pt idx="543">
                  <c:v>41068</c:v>
                </c:pt>
                <c:pt idx="544">
                  <c:v>41071</c:v>
                </c:pt>
                <c:pt idx="545">
                  <c:v>41072</c:v>
                </c:pt>
                <c:pt idx="546">
                  <c:v>41073</c:v>
                </c:pt>
                <c:pt idx="547">
                  <c:v>41074</c:v>
                </c:pt>
                <c:pt idx="548">
                  <c:v>41075</c:v>
                </c:pt>
                <c:pt idx="549">
                  <c:v>41078</c:v>
                </c:pt>
                <c:pt idx="550">
                  <c:v>41079</c:v>
                </c:pt>
                <c:pt idx="551">
                  <c:v>41080</c:v>
                </c:pt>
                <c:pt idx="552">
                  <c:v>41081</c:v>
                </c:pt>
                <c:pt idx="553">
                  <c:v>41082</c:v>
                </c:pt>
                <c:pt idx="554">
                  <c:v>41085</c:v>
                </c:pt>
                <c:pt idx="555">
                  <c:v>41086</c:v>
                </c:pt>
                <c:pt idx="556">
                  <c:v>41087</c:v>
                </c:pt>
                <c:pt idx="557">
                  <c:v>41088</c:v>
                </c:pt>
                <c:pt idx="558">
                  <c:v>41089</c:v>
                </c:pt>
                <c:pt idx="559">
                  <c:v>41092</c:v>
                </c:pt>
                <c:pt idx="560">
                  <c:v>41093</c:v>
                </c:pt>
                <c:pt idx="561">
                  <c:v>41094</c:v>
                </c:pt>
                <c:pt idx="562">
                  <c:v>41095</c:v>
                </c:pt>
                <c:pt idx="563">
                  <c:v>41096</c:v>
                </c:pt>
                <c:pt idx="564">
                  <c:v>41099</c:v>
                </c:pt>
                <c:pt idx="565">
                  <c:v>41100</c:v>
                </c:pt>
                <c:pt idx="566">
                  <c:v>41101</c:v>
                </c:pt>
                <c:pt idx="567">
                  <c:v>41102</c:v>
                </c:pt>
                <c:pt idx="568">
                  <c:v>41103</c:v>
                </c:pt>
                <c:pt idx="569">
                  <c:v>41106</c:v>
                </c:pt>
                <c:pt idx="570">
                  <c:v>41107</c:v>
                </c:pt>
                <c:pt idx="571">
                  <c:v>41108</c:v>
                </c:pt>
                <c:pt idx="572">
                  <c:v>41109</c:v>
                </c:pt>
                <c:pt idx="573">
                  <c:v>41110</c:v>
                </c:pt>
                <c:pt idx="574">
                  <c:v>41113</c:v>
                </c:pt>
                <c:pt idx="575">
                  <c:v>41114</c:v>
                </c:pt>
                <c:pt idx="576">
                  <c:v>41115</c:v>
                </c:pt>
                <c:pt idx="577">
                  <c:v>41116</c:v>
                </c:pt>
                <c:pt idx="578">
                  <c:v>41117</c:v>
                </c:pt>
                <c:pt idx="579">
                  <c:v>41120</c:v>
                </c:pt>
                <c:pt idx="580">
                  <c:v>41121</c:v>
                </c:pt>
                <c:pt idx="581">
                  <c:v>41122</c:v>
                </c:pt>
                <c:pt idx="582">
                  <c:v>41123</c:v>
                </c:pt>
                <c:pt idx="583">
                  <c:v>41124</c:v>
                </c:pt>
                <c:pt idx="584">
                  <c:v>41127</c:v>
                </c:pt>
                <c:pt idx="585">
                  <c:v>41128</c:v>
                </c:pt>
                <c:pt idx="586">
                  <c:v>41129</c:v>
                </c:pt>
                <c:pt idx="587">
                  <c:v>41130</c:v>
                </c:pt>
                <c:pt idx="588">
                  <c:v>41131</c:v>
                </c:pt>
                <c:pt idx="589">
                  <c:v>41134</c:v>
                </c:pt>
                <c:pt idx="590">
                  <c:v>41135</c:v>
                </c:pt>
                <c:pt idx="591">
                  <c:v>41136</c:v>
                </c:pt>
                <c:pt idx="592">
                  <c:v>41137</c:v>
                </c:pt>
                <c:pt idx="593">
                  <c:v>41138</c:v>
                </c:pt>
                <c:pt idx="594">
                  <c:v>41141</c:v>
                </c:pt>
                <c:pt idx="595">
                  <c:v>41142</c:v>
                </c:pt>
                <c:pt idx="596">
                  <c:v>41143</c:v>
                </c:pt>
                <c:pt idx="597">
                  <c:v>41144</c:v>
                </c:pt>
                <c:pt idx="598">
                  <c:v>41145</c:v>
                </c:pt>
                <c:pt idx="599">
                  <c:v>41148</c:v>
                </c:pt>
                <c:pt idx="600">
                  <c:v>41149</c:v>
                </c:pt>
                <c:pt idx="601">
                  <c:v>41150</c:v>
                </c:pt>
                <c:pt idx="602">
                  <c:v>41151</c:v>
                </c:pt>
                <c:pt idx="603">
                  <c:v>41152</c:v>
                </c:pt>
                <c:pt idx="604">
                  <c:v>41155</c:v>
                </c:pt>
                <c:pt idx="605">
                  <c:v>41156</c:v>
                </c:pt>
                <c:pt idx="606">
                  <c:v>41157</c:v>
                </c:pt>
                <c:pt idx="607">
                  <c:v>41158</c:v>
                </c:pt>
                <c:pt idx="608">
                  <c:v>41162</c:v>
                </c:pt>
                <c:pt idx="609">
                  <c:v>41163</c:v>
                </c:pt>
                <c:pt idx="610">
                  <c:v>41164</c:v>
                </c:pt>
                <c:pt idx="611">
                  <c:v>41165</c:v>
                </c:pt>
                <c:pt idx="612">
                  <c:v>41166</c:v>
                </c:pt>
                <c:pt idx="613">
                  <c:v>41169</c:v>
                </c:pt>
                <c:pt idx="614">
                  <c:v>41170</c:v>
                </c:pt>
                <c:pt idx="615">
                  <c:v>41171</c:v>
                </c:pt>
                <c:pt idx="616">
                  <c:v>41172</c:v>
                </c:pt>
                <c:pt idx="617">
                  <c:v>41173</c:v>
                </c:pt>
                <c:pt idx="618">
                  <c:v>41176</c:v>
                </c:pt>
                <c:pt idx="619">
                  <c:v>41177</c:v>
                </c:pt>
                <c:pt idx="620">
                  <c:v>41178</c:v>
                </c:pt>
                <c:pt idx="621">
                  <c:v>41179</c:v>
                </c:pt>
                <c:pt idx="622">
                  <c:v>41180</c:v>
                </c:pt>
                <c:pt idx="623">
                  <c:v>41183</c:v>
                </c:pt>
                <c:pt idx="624">
                  <c:v>41184</c:v>
                </c:pt>
                <c:pt idx="625">
                  <c:v>41185</c:v>
                </c:pt>
                <c:pt idx="626">
                  <c:v>41186</c:v>
                </c:pt>
                <c:pt idx="627">
                  <c:v>41187</c:v>
                </c:pt>
                <c:pt idx="628">
                  <c:v>41190</c:v>
                </c:pt>
                <c:pt idx="629">
                  <c:v>41191</c:v>
                </c:pt>
                <c:pt idx="630">
                  <c:v>41192</c:v>
                </c:pt>
                <c:pt idx="631">
                  <c:v>41193</c:v>
                </c:pt>
                <c:pt idx="632">
                  <c:v>41197</c:v>
                </c:pt>
                <c:pt idx="633">
                  <c:v>41198</c:v>
                </c:pt>
                <c:pt idx="634">
                  <c:v>41199</c:v>
                </c:pt>
                <c:pt idx="635">
                  <c:v>41200</c:v>
                </c:pt>
                <c:pt idx="636">
                  <c:v>41201</c:v>
                </c:pt>
                <c:pt idx="637">
                  <c:v>41204</c:v>
                </c:pt>
                <c:pt idx="638">
                  <c:v>41205</c:v>
                </c:pt>
                <c:pt idx="639">
                  <c:v>41206</c:v>
                </c:pt>
                <c:pt idx="640">
                  <c:v>41207</c:v>
                </c:pt>
                <c:pt idx="641">
                  <c:v>41208</c:v>
                </c:pt>
                <c:pt idx="642">
                  <c:v>41211</c:v>
                </c:pt>
                <c:pt idx="643">
                  <c:v>41212</c:v>
                </c:pt>
                <c:pt idx="644">
                  <c:v>41213</c:v>
                </c:pt>
                <c:pt idx="645">
                  <c:v>41214</c:v>
                </c:pt>
                <c:pt idx="646">
                  <c:v>41218</c:v>
                </c:pt>
                <c:pt idx="647">
                  <c:v>41219</c:v>
                </c:pt>
                <c:pt idx="648">
                  <c:v>41220</c:v>
                </c:pt>
                <c:pt idx="649">
                  <c:v>41221</c:v>
                </c:pt>
                <c:pt idx="650">
                  <c:v>41222</c:v>
                </c:pt>
                <c:pt idx="651">
                  <c:v>41225</c:v>
                </c:pt>
                <c:pt idx="652">
                  <c:v>41226</c:v>
                </c:pt>
                <c:pt idx="653">
                  <c:v>41227</c:v>
                </c:pt>
                <c:pt idx="654">
                  <c:v>41229</c:v>
                </c:pt>
                <c:pt idx="655">
                  <c:v>41232</c:v>
                </c:pt>
                <c:pt idx="656">
                  <c:v>41233</c:v>
                </c:pt>
                <c:pt idx="657">
                  <c:v>41234</c:v>
                </c:pt>
                <c:pt idx="658">
                  <c:v>41235</c:v>
                </c:pt>
                <c:pt idx="659">
                  <c:v>41236</c:v>
                </c:pt>
                <c:pt idx="660">
                  <c:v>41239</c:v>
                </c:pt>
                <c:pt idx="661">
                  <c:v>41240</c:v>
                </c:pt>
                <c:pt idx="662">
                  <c:v>41241</c:v>
                </c:pt>
                <c:pt idx="663">
                  <c:v>41242</c:v>
                </c:pt>
                <c:pt idx="664">
                  <c:v>41243</c:v>
                </c:pt>
                <c:pt idx="665">
                  <c:v>41246</c:v>
                </c:pt>
                <c:pt idx="666">
                  <c:v>41247</c:v>
                </c:pt>
                <c:pt idx="667">
                  <c:v>41248</c:v>
                </c:pt>
                <c:pt idx="668">
                  <c:v>41249</c:v>
                </c:pt>
                <c:pt idx="669">
                  <c:v>41250</c:v>
                </c:pt>
                <c:pt idx="670">
                  <c:v>41253</c:v>
                </c:pt>
                <c:pt idx="671">
                  <c:v>41254</c:v>
                </c:pt>
                <c:pt idx="672">
                  <c:v>41255</c:v>
                </c:pt>
                <c:pt idx="673">
                  <c:v>41256</c:v>
                </c:pt>
                <c:pt idx="674">
                  <c:v>41257</c:v>
                </c:pt>
                <c:pt idx="675">
                  <c:v>41260</c:v>
                </c:pt>
                <c:pt idx="676">
                  <c:v>41261</c:v>
                </c:pt>
                <c:pt idx="677">
                  <c:v>41262</c:v>
                </c:pt>
                <c:pt idx="678">
                  <c:v>41263</c:v>
                </c:pt>
                <c:pt idx="679">
                  <c:v>41264</c:v>
                </c:pt>
                <c:pt idx="680">
                  <c:v>41269</c:v>
                </c:pt>
                <c:pt idx="681">
                  <c:v>41270</c:v>
                </c:pt>
                <c:pt idx="682">
                  <c:v>41271</c:v>
                </c:pt>
                <c:pt idx="683">
                  <c:v>41276</c:v>
                </c:pt>
                <c:pt idx="684">
                  <c:v>41277</c:v>
                </c:pt>
                <c:pt idx="685">
                  <c:v>41278</c:v>
                </c:pt>
                <c:pt idx="686">
                  <c:v>41281</c:v>
                </c:pt>
                <c:pt idx="687">
                  <c:v>41282</c:v>
                </c:pt>
                <c:pt idx="688">
                  <c:v>41283</c:v>
                </c:pt>
                <c:pt idx="689">
                  <c:v>41284</c:v>
                </c:pt>
                <c:pt idx="690">
                  <c:v>41285</c:v>
                </c:pt>
                <c:pt idx="691">
                  <c:v>41288</c:v>
                </c:pt>
                <c:pt idx="692">
                  <c:v>41289</c:v>
                </c:pt>
                <c:pt idx="693">
                  <c:v>41290</c:v>
                </c:pt>
                <c:pt idx="694">
                  <c:v>41291</c:v>
                </c:pt>
                <c:pt idx="695">
                  <c:v>41292</c:v>
                </c:pt>
                <c:pt idx="696">
                  <c:v>41295</c:v>
                </c:pt>
                <c:pt idx="697">
                  <c:v>41296</c:v>
                </c:pt>
                <c:pt idx="698">
                  <c:v>41297</c:v>
                </c:pt>
                <c:pt idx="699">
                  <c:v>41298</c:v>
                </c:pt>
                <c:pt idx="700">
                  <c:v>41302</c:v>
                </c:pt>
                <c:pt idx="701">
                  <c:v>41303</c:v>
                </c:pt>
                <c:pt idx="702">
                  <c:v>41304</c:v>
                </c:pt>
                <c:pt idx="703">
                  <c:v>41305</c:v>
                </c:pt>
                <c:pt idx="704">
                  <c:v>41306</c:v>
                </c:pt>
                <c:pt idx="705">
                  <c:v>41309</c:v>
                </c:pt>
                <c:pt idx="706">
                  <c:v>41310</c:v>
                </c:pt>
                <c:pt idx="707">
                  <c:v>41311</c:v>
                </c:pt>
                <c:pt idx="708">
                  <c:v>41312</c:v>
                </c:pt>
                <c:pt idx="709">
                  <c:v>41313</c:v>
                </c:pt>
                <c:pt idx="710">
                  <c:v>41318</c:v>
                </c:pt>
                <c:pt idx="711">
                  <c:v>41319</c:v>
                </c:pt>
                <c:pt idx="712">
                  <c:v>41320</c:v>
                </c:pt>
                <c:pt idx="713">
                  <c:v>41323</c:v>
                </c:pt>
                <c:pt idx="714">
                  <c:v>41324</c:v>
                </c:pt>
                <c:pt idx="715">
                  <c:v>41325</c:v>
                </c:pt>
                <c:pt idx="716">
                  <c:v>41326</c:v>
                </c:pt>
                <c:pt idx="717">
                  <c:v>41327</c:v>
                </c:pt>
                <c:pt idx="718">
                  <c:v>41330</c:v>
                </c:pt>
                <c:pt idx="719">
                  <c:v>41331</c:v>
                </c:pt>
                <c:pt idx="720">
                  <c:v>41332</c:v>
                </c:pt>
                <c:pt idx="721">
                  <c:v>41333</c:v>
                </c:pt>
                <c:pt idx="722">
                  <c:v>41334</c:v>
                </c:pt>
                <c:pt idx="723">
                  <c:v>41337</c:v>
                </c:pt>
                <c:pt idx="724">
                  <c:v>41338</c:v>
                </c:pt>
                <c:pt idx="725">
                  <c:v>41339</c:v>
                </c:pt>
                <c:pt idx="726">
                  <c:v>41340</c:v>
                </c:pt>
                <c:pt idx="727">
                  <c:v>41341</c:v>
                </c:pt>
                <c:pt idx="728">
                  <c:v>41344</c:v>
                </c:pt>
                <c:pt idx="729">
                  <c:v>41345</c:v>
                </c:pt>
                <c:pt idx="730">
                  <c:v>41346</c:v>
                </c:pt>
                <c:pt idx="731">
                  <c:v>41347</c:v>
                </c:pt>
                <c:pt idx="732">
                  <c:v>41348</c:v>
                </c:pt>
                <c:pt idx="733">
                  <c:v>41351</c:v>
                </c:pt>
                <c:pt idx="734">
                  <c:v>41352</c:v>
                </c:pt>
                <c:pt idx="735">
                  <c:v>41353</c:v>
                </c:pt>
                <c:pt idx="736">
                  <c:v>41354</c:v>
                </c:pt>
                <c:pt idx="737">
                  <c:v>41355</c:v>
                </c:pt>
                <c:pt idx="738">
                  <c:v>41358</c:v>
                </c:pt>
                <c:pt idx="739">
                  <c:v>41359</c:v>
                </c:pt>
                <c:pt idx="740">
                  <c:v>41360</c:v>
                </c:pt>
                <c:pt idx="741">
                  <c:v>41361</c:v>
                </c:pt>
                <c:pt idx="742">
                  <c:v>41362</c:v>
                </c:pt>
                <c:pt idx="743">
                  <c:v>41363</c:v>
                </c:pt>
                <c:pt idx="744">
                  <c:v>41364</c:v>
                </c:pt>
                <c:pt idx="745">
                  <c:v>41365</c:v>
                </c:pt>
                <c:pt idx="746">
                  <c:v>41366</c:v>
                </c:pt>
                <c:pt idx="747">
                  <c:v>41367</c:v>
                </c:pt>
                <c:pt idx="748">
                  <c:v>41368</c:v>
                </c:pt>
                <c:pt idx="749">
                  <c:v>41369</c:v>
                </c:pt>
                <c:pt idx="750">
                  <c:v>41370</c:v>
                </c:pt>
                <c:pt idx="751">
                  <c:v>41371</c:v>
                </c:pt>
                <c:pt idx="752">
                  <c:v>41372</c:v>
                </c:pt>
                <c:pt idx="753">
                  <c:v>41373</c:v>
                </c:pt>
                <c:pt idx="754">
                  <c:v>41374</c:v>
                </c:pt>
                <c:pt idx="755">
                  <c:v>41375</c:v>
                </c:pt>
                <c:pt idx="756">
                  <c:v>41376</c:v>
                </c:pt>
                <c:pt idx="757">
                  <c:v>41377</c:v>
                </c:pt>
                <c:pt idx="758">
                  <c:v>41378</c:v>
                </c:pt>
                <c:pt idx="759">
                  <c:v>41379</c:v>
                </c:pt>
                <c:pt idx="760">
                  <c:v>41380</c:v>
                </c:pt>
                <c:pt idx="761">
                  <c:v>41381</c:v>
                </c:pt>
                <c:pt idx="762">
                  <c:v>41382</c:v>
                </c:pt>
                <c:pt idx="763">
                  <c:v>41383</c:v>
                </c:pt>
                <c:pt idx="764">
                  <c:v>41384</c:v>
                </c:pt>
                <c:pt idx="765">
                  <c:v>41385</c:v>
                </c:pt>
                <c:pt idx="766">
                  <c:v>41386</c:v>
                </c:pt>
                <c:pt idx="767">
                  <c:v>41387</c:v>
                </c:pt>
                <c:pt idx="768">
                  <c:v>41388</c:v>
                </c:pt>
                <c:pt idx="769">
                  <c:v>41389</c:v>
                </c:pt>
                <c:pt idx="770">
                  <c:v>41390</c:v>
                </c:pt>
                <c:pt idx="771">
                  <c:v>41391</c:v>
                </c:pt>
                <c:pt idx="772">
                  <c:v>41392</c:v>
                </c:pt>
                <c:pt idx="773">
                  <c:v>41393</c:v>
                </c:pt>
                <c:pt idx="774">
                  <c:v>41394</c:v>
                </c:pt>
                <c:pt idx="775">
                  <c:v>41395</c:v>
                </c:pt>
                <c:pt idx="776">
                  <c:v>41396</c:v>
                </c:pt>
                <c:pt idx="777">
                  <c:v>41397</c:v>
                </c:pt>
                <c:pt idx="778">
                  <c:v>41398</c:v>
                </c:pt>
                <c:pt idx="779">
                  <c:v>41399</c:v>
                </c:pt>
                <c:pt idx="780">
                  <c:v>41400</c:v>
                </c:pt>
                <c:pt idx="781">
                  <c:v>41401</c:v>
                </c:pt>
                <c:pt idx="782">
                  <c:v>41402</c:v>
                </c:pt>
                <c:pt idx="783">
                  <c:v>41403</c:v>
                </c:pt>
                <c:pt idx="784">
                  <c:v>41404</c:v>
                </c:pt>
                <c:pt idx="785">
                  <c:v>41405</c:v>
                </c:pt>
                <c:pt idx="786">
                  <c:v>41406</c:v>
                </c:pt>
                <c:pt idx="787">
                  <c:v>41407</c:v>
                </c:pt>
                <c:pt idx="788">
                  <c:v>41408</c:v>
                </c:pt>
                <c:pt idx="789">
                  <c:v>41409</c:v>
                </c:pt>
                <c:pt idx="790">
                  <c:v>41410</c:v>
                </c:pt>
                <c:pt idx="791">
                  <c:v>41411</c:v>
                </c:pt>
                <c:pt idx="792">
                  <c:v>41412</c:v>
                </c:pt>
                <c:pt idx="793">
                  <c:v>41413</c:v>
                </c:pt>
                <c:pt idx="794">
                  <c:v>41414</c:v>
                </c:pt>
                <c:pt idx="795">
                  <c:v>41415</c:v>
                </c:pt>
                <c:pt idx="796">
                  <c:v>41416</c:v>
                </c:pt>
                <c:pt idx="797">
                  <c:v>41417</c:v>
                </c:pt>
                <c:pt idx="798">
                  <c:v>41418</c:v>
                </c:pt>
                <c:pt idx="799">
                  <c:v>41419</c:v>
                </c:pt>
                <c:pt idx="800">
                  <c:v>41420</c:v>
                </c:pt>
                <c:pt idx="801">
                  <c:v>41421</c:v>
                </c:pt>
                <c:pt idx="802">
                  <c:v>41422</c:v>
                </c:pt>
                <c:pt idx="803">
                  <c:v>41423</c:v>
                </c:pt>
                <c:pt idx="804">
                  <c:v>41424</c:v>
                </c:pt>
                <c:pt idx="805">
                  <c:v>41425</c:v>
                </c:pt>
                <c:pt idx="806">
                  <c:v>41426</c:v>
                </c:pt>
                <c:pt idx="807">
                  <c:v>41427</c:v>
                </c:pt>
                <c:pt idx="808">
                  <c:v>41428</c:v>
                </c:pt>
                <c:pt idx="809">
                  <c:v>41429</c:v>
                </c:pt>
                <c:pt idx="810">
                  <c:v>41430</c:v>
                </c:pt>
                <c:pt idx="811">
                  <c:v>41431</c:v>
                </c:pt>
                <c:pt idx="812">
                  <c:v>41432</c:v>
                </c:pt>
                <c:pt idx="813">
                  <c:v>41433</c:v>
                </c:pt>
                <c:pt idx="814">
                  <c:v>41434</c:v>
                </c:pt>
                <c:pt idx="815">
                  <c:v>41435</c:v>
                </c:pt>
                <c:pt idx="816">
                  <c:v>41436</c:v>
                </c:pt>
                <c:pt idx="817">
                  <c:v>41437</c:v>
                </c:pt>
                <c:pt idx="818">
                  <c:v>41438</c:v>
                </c:pt>
                <c:pt idx="819">
                  <c:v>41439</c:v>
                </c:pt>
                <c:pt idx="820">
                  <c:v>41440</c:v>
                </c:pt>
                <c:pt idx="821">
                  <c:v>41441</c:v>
                </c:pt>
                <c:pt idx="822">
                  <c:v>41442</c:v>
                </c:pt>
                <c:pt idx="823">
                  <c:v>41443</c:v>
                </c:pt>
                <c:pt idx="824">
                  <c:v>41444</c:v>
                </c:pt>
                <c:pt idx="825">
                  <c:v>41445</c:v>
                </c:pt>
                <c:pt idx="826">
                  <c:v>41446</c:v>
                </c:pt>
                <c:pt idx="827">
                  <c:v>41447</c:v>
                </c:pt>
                <c:pt idx="828">
                  <c:v>41448</c:v>
                </c:pt>
                <c:pt idx="829">
                  <c:v>41449</c:v>
                </c:pt>
                <c:pt idx="830">
                  <c:v>41450</c:v>
                </c:pt>
                <c:pt idx="831">
                  <c:v>41451</c:v>
                </c:pt>
                <c:pt idx="832">
                  <c:v>41452</c:v>
                </c:pt>
                <c:pt idx="833">
                  <c:v>41453</c:v>
                </c:pt>
                <c:pt idx="834">
                  <c:v>41454</c:v>
                </c:pt>
                <c:pt idx="835">
                  <c:v>41455</c:v>
                </c:pt>
                <c:pt idx="836">
                  <c:v>41456</c:v>
                </c:pt>
                <c:pt idx="837">
                  <c:v>41457</c:v>
                </c:pt>
                <c:pt idx="838">
                  <c:v>41458</c:v>
                </c:pt>
                <c:pt idx="839">
                  <c:v>41459</c:v>
                </c:pt>
                <c:pt idx="840">
                  <c:v>41460</c:v>
                </c:pt>
                <c:pt idx="841">
                  <c:v>41461</c:v>
                </c:pt>
                <c:pt idx="842">
                  <c:v>41462</c:v>
                </c:pt>
                <c:pt idx="843">
                  <c:v>41463</c:v>
                </c:pt>
                <c:pt idx="844">
                  <c:v>41464</c:v>
                </c:pt>
                <c:pt idx="845">
                  <c:v>41465</c:v>
                </c:pt>
                <c:pt idx="846">
                  <c:v>41466</c:v>
                </c:pt>
                <c:pt idx="847">
                  <c:v>41467</c:v>
                </c:pt>
                <c:pt idx="848">
                  <c:v>41468</c:v>
                </c:pt>
                <c:pt idx="849">
                  <c:v>41469</c:v>
                </c:pt>
                <c:pt idx="850">
                  <c:v>41470</c:v>
                </c:pt>
                <c:pt idx="851">
                  <c:v>41471</c:v>
                </c:pt>
                <c:pt idx="852">
                  <c:v>41472</c:v>
                </c:pt>
                <c:pt idx="853">
                  <c:v>41473</c:v>
                </c:pt>
                <c:pt idx="854">
                  <c:v>41474</c:v>
                </c:pt>
                <c:pt idx="855">
                  <c:v>41475</c:v>
                </c:pt>
                <c:pt idx="856">
                  <c:v>41476</c:v>
                </c:pt>
                <c:pt idx="857">
                  <c:v>41477</c:v>
                </c:pt>
                <c:pt idx="858">
                  <c:v>41478</c:v>
                </c:pt>
                <c:pt idx="859">
                  <c:v>41479</c:v>
                </c:pt>
                <c:pt idx="860">
                  <c:v>41480</c:v>
                </c:pt>
                <c:pt idx="861">
                  <c:v>41481</c:v>
                </c:pt>
                <c:pt idx="862">
                  <c:v>41482</c:v>
                </c:pt>
                <c:pt idx="863">
                  <c:v>41483</c:v>
                </c:pt>
                <c:pt idx="864">
                  <c:v>41484</c:v>
                </c:pt>
                <c:pt idx="865">
                  <c:v>41485</c:v>
                </c:pt>
                <c:pt idx="866">
                  <c:v>41486</c:v>
                </c:pt>
                <c:pt idx="867">
                  <c:v>41487</c:v>
                </c:pt>
                <c:pt idx="868">
                  <c:v>41488</c:v>
                </c:pt>
                <c:pt idx="869">
                  <c:v>41489</c:v>
                </c:pt>
                <c:pt idx="870">
                  <c:v>41490</c:v>
                </c:pt>
                <c:pt idx="871">
                  <c:v>41491</c:v>
                </c:pt>
                <c:pt idx="872">
                  <c:v>41492</c:v>
                </c:pt>
                <c:pt idx="873">
                  <c:v>41493</c:v>
                </c:pt>
                <c:pt idx="874">
                  <c:v>41494</c:v>
                </c:pt>
                <c:pt idx="875">
                  <c:v>41495</c:v>
                </c:pt>
                <c:pt idx="876">
                  <c:v>41496</c:v>
                </c:pt>
                <c:pt idx="877">
                  <c:v>41497</c:v>
                </c:pt>
                <c:pt idx="878">
                  <c:v>41498</c:v>
                </c:pt>
                <c:pt idx="879">
                  <c:v>41499</c:v>
                </c:pt>
                <c:pt idx="880">
                  <c:v>41500</c:v>
                </c:pt>
                <c:pt idx="881">
                  <c:v>41501</c:v>
                </c:pt>
                <c:pt idx="882">
                  <c:v>41502</c:v>
                </c:pt>
                <c:pt idx="883">
                  <c:v>41503</c:v>
                </c:pt>
                <c:pt idx="884">
                  <c:v>41504</c:v>
                </c:pt>
                <c:pt idx="885">
                  <c:v>41505</c:v>
                </c:pt>
                <c:pt idx="886">
                  <c:v>41506</c:v>
                </c:pt>
                <c:pt idx="887">
                  <c:v>41507</c:v>
                </c:pt>
                <c:pt idx="888">
                  <c:v>41508</c:v>
                </c:pt>
                <c:pt idx="889">
                  <c:v>41509</c:v>
                </c:pt>
                <c:pt idx="890">
                  <c:v>41510</c:v>
                </c:pt>
                <c:pt idx="891">
                  <c:v>41511</c:v>
                </c:pt>
                <c:pt idx="892">
                  <c:v>41512</c:v>
                </c:pt>
                <c:pt idx="893">
                  <c:v>41513</c:v>
                </c:pt>
                <c:pt idx="894">
                  <c:v>41514</c:v>
                </c:pt>
                <c:pt idx="895">
                  <c:v>41515</c:v>
                </c:pt>
                <c:pt idx="896">
                  <c:v>41516</c:v>
                </c:pt>
                <c:pt idx="897">
                  <c:v>41517</c:v>
                </c:pt>
                <c:pt idx="898">
                  <c:v>41518</c:v>
                </c:pt>
                <c:pt idx="899">
                  <c:v>41519</c:v>
                </c:pt>
                <c:pt idx="900">
                  <c:v>41520</c:v>
                </c:pt>
                <c:pt idx="901">
                  <c:v>41521</c:v>
                </c:pt>
                <c:pt idx="902">
                  <c:v>41522</c:v>
                </c:pt>
                <c:pt idx="903">
                  <c:v>41523</c:v>
                </c:pt>
                <c:pt idx="904">
                  <c:v>41524</c:v>
                </c:pt>
                <c:pt idx="905">
                  <c:v>41525</c:v>
                </c:pt>
                <c:pt idx="906">
                  <c:v>41526</c:v>
                </c:pt>
                <c:pt idx="907">
                  <c:v>41527</c:v>
                </c:pt>
                <c:pt idx="908">
                  <c:v>41528</c:v>
                </c:pt>
                <c:pt idx="909">
                  <c:v>41529</c:v>
                </c:pt>
                <c:pt idx="910">
                  <c:v>41530</c:v>
                </c:pt>
                <c:pt idx="911">
                  <c:v>41531</c:v>
                </c:pt>
                <c:pt idx="912">
                  <c:v>41532</c:v>
                </c:pt>
                <c:pt idx="913">
                  <c:v>41533</c:v>
                </c:pt>
                <c:pt idx="914">
                  <c:v>41534</c:v>
                </c:pt>
                <c:pt idx="915">
                  <c:v>41535</c:v>
                </c:pt>
                <c:pt idx="916">
                  <c:v>41536</c:v>
                </c:pt>
                <c:pt idx="917">
                  <c:v>41537</c:v>
                </c:pt>
                <c:pt idx="918">
                  <c:v>41538</c:v>
                </c:pt>
                <c:pt idx="919">
                  <c:v>41539</c:v>
                </c:pt>
                <c:pt idx="920">
                  <c:v>41540</c:v>
                </c:pt>
                <c:pt idx="921">
                  <c:v>41541</c:v>
                </c:pt>
                <c:pt idx="922">
                  <c:v>41542</c:v>
                </c:pt>
                <c:pt idx="923">
                  <c:v>41543</c:v>
                </c:pt>
                <c:pt idx="924">
                  <c:v>41544</c:v>
                </c:pt>
                <c:pt idx="925">
                  <c:v>41545</c:v>
                </c:pt>
                <c:pt idx="926">
                  <c:v>41546</c:v>
                </c:pt>
                <c:pt idx="927">
                  <c:v>41547</c:v>
                </c:pt>
                <c:pt idx="928">
                  <c:v>41548</c:v>
                </c:pt>
                <c:pt idx="929">
                  <c:v>41549</c:v>
                </c:pt>
                <c:pt idx="930">
                  <c:v>41550</c:v>
                </c:pt>
                <c:pt idx="931">
                  <c:v>41551</c:v>
                </c:pt>
                <c:pt idx="932">
                  <c:v>41552</c:v>
                </c:pt>
                <c:pt idx="933">
                  <c:v>41553</c:v>
                </c:pt>
                <c:pt idx="934">
                  <c:v>41554</c:v>
                </c:pt>
                <c:pt idx="935">
                  <c:v>41555</c:v>
                </c:pt>
                <c:pt idx="936">
                  <c:v>41556</c:v>
                </c:pt>
                <c:pt idx="937">
                  <c:v>41557</c:v>
                </c:pt>
                <c:pt idx="938">
                  <c:v>41558</c:v>
                </c:pt>
                <c:pt idx="939">
                  <c:v>41559</c:v>
                </c:pt>
                <c:pt idx="940">
                  <c:v>41560</c:v>
                </c:pt>
                <c:pt idx="941">
                  <c:v>41561</c:v>
                </c:pt>
                <c:pt idx="942">
                  <c:v>41562</c:v>
                </c:pt>
                <c:pt idx="943">
                  <c:v>41563</c:v>
                </c:pt>
                <c:pt idx="944">
                  <c:v>41564</c:v>
                </c:pt>
                <c:pt idx="945">
                  <c:v>41565</c:v>
                </c:pt>
                <c:pt idx="946">
                  <c:v>41566</c:v>
                </c:pt>
                <c:pt idx="947">
                  <c:v>41567</c:v>
                </c:pt>
                <c:pt idx="948">
                  <c:v>41568</c:v>
                </c:pt>
                <c:pt idx="949">
                  <c:v>41569</c:v>
                </c:pt>
                <c:pt idx="950">
                  <c:v>41570</c:v>
                </c:pt>
                <c:pt idx="951">
                  <c:v>41571</c:v>
                </c:pt>
                <c:pt idx="952">
                  <c:v>41572</c:v>
                </c:pt>
                <c:pt idx="953">
                  <c:v>41573</c:v>
                </c:pt>
                <c:pt idx="954">
                  <c:v>41574</c:v>
                </c:pt>
                <c:pt idx="955">
                  <c:v>41575</c:v>
                </c:pt>
                <c:pt idx="956">
                  <c:v>41576</c:v>
                </c:pt>
                <c:pt idx="957">
                  <c:v>41577</c:v>
                </c:pt>
                <c:pt idx="958">
                  <c:v>41578</c:v>
                </c:pt>
                <c:pt idx="959">
                  <c:v>41579</c:v>
                </c:pt>
                <c:pt idx="960">
                  <c:v>41580</c:v>
                </c:pt>
                <c:pt idx="961">
                  <c:v>41581</c:v>
                </c:pt>
                <c:pt idx="962">
                  <c:v>41582</c:v>
                </c:pt>
                <c:pt idx="963">
                  <c:v>41583</c:v>
                </c:pt>
                <c:pt idx="964">
                  <c:v>41584</c:v>
                </c:pt>
                <c:pt idx="965">
                  <c:v>41585</c:v>
                </c:pt>
                <c:pt idx="966">
                  <c:v>41586</c:v>
                </c:pt>
                <c:pt idx="967">
                  <c:v>41587</c:v>
                </c:pt>
                <c:pt idx="968">
                  <c:v>41588</c:v>
                </c:pt>
                <c:pt idx="969">
                  <c:v>41589</c:v>
                </c:pt>
                <c:pt idx="970">
                  <c:v>41590</c:v>
                </c:pt>
                <c:pt idx="971">
                  <c:v>41591</c:v>
                </c:pt>
                <c:pt idx="972">
                  <c:v>41592</c:v>
                </c:pt>
                <c:pt idx="973">
                  <c:v>41593</c:v>
                </c:pt>
                <c:pt idx="974">
                  <c:v>41594</c:v>
                </c:pt>
                <c:pt idx="975">
                  <c:v>41595</c:v>
                </c:pt>
                <c:pt idx="976">
                  <c:v>41596</c:v>
                </c:pt>
                <c:pt idx="977">
                  <c:v>41597</c:v>
                </c:pt>
                <c:pt idx="978">
                  <c:v>41598</c:v>
                </c:pt>
                <c:pt idx="979">
                  <c:v>41599</c:v>
                </c:pt>
                <c:pt idx="980">
                  <c:v>41600</c:v>
                </c:pt>
                <c:pt idx="981">
                  <c:v>41601</c:v>
                </c:pt>
                <c:pt idx="982">
                  <c:v>41602</c:v>
                </c:pt>
                <c:pt idx="983">
                  <c:v>41603</c:v>
                </c:pt>
                <c:pt idx="984">
                  <c:v>41604</c:v>
                </c:pt>
                <c:pt idx="985">
                  <c:v>41605</c:v>
                </c:pt>
                <c:pt idx="986">
                  <c:v>41606</c:v>
                </c:pt>
                <c:pt idx="987">
                  <c:v>41607</c:v>
                </c:pt>
                <c:pt idx="988">
                  <c:v>41608</c:v>
                </c:pt>
                <c:pt idx="989">
                  <c:v>41609</c:v>
                </c:pt>
                <c:pt idx="990">
                  <c:v>41610</c:v>
                </c:pt>
                <c:pt idx="991">
                  <c:v>41611</c:v>
                </c:pt>
                <c:pt idx="992">
                  <c:v>41612</c:v>
                </c:pt>
                <c:pt idx="993">
                  <c:v>41613</c:v>
                </c:pt>
                <c:pt idx="994">
                  <c:v>41614</c:v>
                </c:pt>
                <c:pt idx="995">
                  <c:v>41615</c:v>
                </c:pt>
                <c:pt idx="996">
                  <c:v>41616</c:v>
                </c:pt>
                <c:pt idx="997">
                  <c:v>41617</c:v>
                </c:pt>
                <c:pt idx="998">
                  <c:v>41618</c:v>
                </c:pt>
                <c:pt idx="999">
                  <c:v>41619</c:v>
                </c:pt>
                <c:pt idx="1000">
                  <c:v>41620</c:v>
                </c:pt>
                <c:pt idx="1001">
                  <c:v>41621</c:v>
                </c:pt>
                <c:pt idx="1002">
                  <c:v>41622</c:v>
                </c:pt>
                <c:pt idx="1003">
                  <c:v>41623</c:v>
                </c:pt>
                <c:pt idx="1004">
                  <c:v>41624</c:v>
                </c:pt>
                <c:pt idx="1005">
                  <c:v>41625</c:v>
                </c:pt>
                <c:pt idx="1006">
                  <c:v>41626</c:v>
                </c:pt>
                <c:pt idx="1007">
                  <c:v>41627</c:v>
                </c:pt>
                <c:pt idx="1008">
                  <c:v>41628</c:v>
                </c:pt>
                <c:pt idx="1009">
                  <c:v>41629</c:v>
                </c:pt>
                <c:pt idx="1010">
                  <c:v>41630</c:v>
                </c:pt>
                <c:pt idx="1011">
                  <c:v>41631</c:v>
                </c:pt>
                <c:pt idx="1012">
                  <c:v>41632</c:v>
                </c:pt>
                <c:pt idx="1013">
                  <c:v>41633</c:v>
                </c:pt>
                <c:pt idx="1014">
                  <c:v>41634</c:v>
                </c:pt>
                <c:pt idx="1015">
                  <c:v>41635</c:v>
                </c:pt>
                <c:pt idx="1016">
                  <c:v>41636</c:v>
                </c:pt>
                <c:pt idx="1017">
                  <c:v>41637</c:v>
                </c:pt>
                <c:pt idx="1018">
                  <c:v>41638</c:v>
                </c:pt>
                <c:pt idx="1019">
                  <c:v>41639</c:v>
                </c:pt>
                <c:pt idx="1020">
                  <c:v>41640</c:v>
                </c:pt>
                <c:pt idx="1021">
                  <c:v>41641</c:v>
                </c:pt>
                <c:pt idx="1022">
                  <c:v>41642</c:v>
                </c:pt>
                <c:pt idx="1023">
                  <c:v>41643</c:v>
                </c:pt>
                <c:pt idx="1024">
                  <c:v>41644</c:v>
                </c:pt>
                <c:pt idx="1025">
                  <c:v>41645</c:v>
                </c:pt>
                <c:pt idx="1026">
                  <c:v>41646</c:v>
                </c:pt>
                <c:pt idx="1027">
                  <c:v>41647</c:v>
                </c:pt>
                <c:pt idx="1028">
                  <c:v>41648</c:v>
                </c:pt>
                <c:pt idx="1029">
                  <c:v>41649</c:v>
                </c:pt>
                <c:pt idx="1030">
                  <c:v>41650</c:v>
                </c:pt>
                <c:pt idx="1031">
                  <c:v>41651</c:v>
                </c:pt>
                <c:pt idx="1032">
                  <c:v>41652</c:v>
                </c:pt>
                <c:pt idx="1033">
                  <c:v>41653</c:v>
                </c:pt>
                <c:pt idx="1034">
                  <c:v>41654</c:v>
                </c:pt>
                <c:pt idx="1035">
                  <c:v>41655</c:v>
                </c:pt>
                <c:pt idx="1036">
                  <c:v>41656</c:v>
                </c:pt>
                <c:pt idx="1037">
                  <c:v>41657</c:v>
                </c:pt>
                <c:pt idx="1038">
                  <c:v>41658</c:v>
                </c:pt>
                <c:pt idx="1039">
                  <c:v>41659</c:v>
                </c:pt>
                <c:pt idx="1040">
                  <c:v>41660</c:v>
                </c:pt>
                <c:pt idx="1041">
                  <c:v>41661</c:v>
                </c:pt>
                <c:pt idx="1042">
                  <c:v>41662</c:v>
                </c:pt>
                <c:pt idx="1043">
                  <c:v>41663</c:v>
                </c:pt>
                <c:pt idx="1044">
                  <c:v>41664</c:v>
                </c:pt>
                <c:pt idx="1045">
                  <c:v>41665</c:v>
                </c:pt>
                <c:pt idx="1046">
                  <c:v>41666</c:v>
                </c:pt>
                <c:pt idx="1047">
                  <c:v>41667</c:v>
                </c:pt>
                <c:pt idx="1048">
                  <c:v>41668</c:v>
                </c:pt>
                <c:pt idx="1049">
                  <c:v>41669</c:v>
                </c:pt>
                <c:pt idx="1050">
                  <c:v>41670</c:v>
                </c:pt>
                <c:pt idx="1051">
                  <c:v>41671</c:v>
                </c:pt>
                <c:pt idx="1052">
                  <c:v>41672</c:v>
                </c:pt>
                <c:pt idx="1053">
                  <c:v>41673</c:v>
                </c:pt>
                <c:pt idx="1054">
                  <c:v>41674</c:v>
                </c:pt>
                <c:pt idx="1055">
                  <c:v>41675</c:v>
                </c:pt>
                <c:pt idx="1056">
                  <c:v>41676</c:v>
                </c:pt>
                <c:pt idx="1057">
                  <c:v>41677</c:v>
                </c:pt>
                <c:pt idx="1058">
                  <c:v>41678</c:v>
                </c:pt>
                <c:pt idx="1059">
                  <c:v>41679</c:v>
                </c:pt>
                <c:pt idx="1060">
                  <c:v>41680</c:v>
                </c:pt>
                <c:pt idx="1061">
                  <c:v>41681</c:v>
                </c:pt>
                <c:pt idx="1062">
                  <c:v>41682</c:v>
                </c:pt>
                <c:pt idx="1063">
                  <c:v>41683</c:v>
                </c:pt>
                <c:pt idx="1064">
                  <c:v>41684</c:v>
                </c:pt>
                <c:pt idx="1065">
                  <c:v>41685</c:v>
                </c:pt>
                <c:pt idx="1066">
                  <c:v>41686</c:v>
                </c:pt>
                <c:pt idx="1067">
                  <c:v>41687</c:v>
                </c:pt>
                <c:pt idx="1068">
                  <c:v>41688</c:v>
                </c:pt>
                <c:pt idx="1069">
                  <c:v>41689</c:v>
                </c:pt>
                <c:pt idx="1070">
                  <c:v>41690</c:v>
                </c:pt>
                <c:pt idx="1071">
                  <c:v>41691</c:v>
                </c:pt>
                <c:pt idx="1072">
                  <c:v>41692</c:v>
                </c:pt>
                <c:pt idx="1073">
                  <c:v>41693</c:v>
                </c:pt>
                <c:pt idx="1074">
                  <c:v>41694</c:v>
                </c:pt>
                <c:pt idx="1075">
                  <c:v>41695</c:v>
                </c:pt>
                <c:pt idx="1076">
                  <c:v>41696</c:v>
                </c:pt>
                <c:pt idx="1077">
                  <c:v>41697</c:v>
                </c:pt>
                <c:pt idx="1078">
                  <c:v>41698</c:v>
                </c:pt>
              </c:numCache>
            </c:numRef>
          </c:cat>
          <c:val>
            <c:numRef>
              <c:f>Plan1!$H$436:$H$1021</c:f>
            </c:numRef>
          </c:val>
          <c:smooth val="0"/>
        </c:ser>
        <c:ser>
          <c:idx val="4"/>
          <c:order val="6"/>
          <c:spPr>
            <a:ln w="1905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Plan1!$A$2:$A$1080</c:f>
              <c:numCache>
                <c:formatCode>[$-409]dd/mm/yyyy</c:formatCode>
                <c:ptCount val="1079"/>
                <c:pt idx="0">
                  <c:v>40302</c:v>
                </c:pt>
                <c:pt idx="1">
                  <c:v>40303</c:v>
                </c:pt>
                <c:pt idx="2">
                  <c:v>40304</c:v>
                </c:pt>
                <c:pt idx="3">
                  <c:v>40305</c:v>
                </c:pt>
                <c:pt idx="4">
                  <c:v>40308</c:v>
                </c:pt>
                <c:pt idx="5">
                  <c:v>40309</c:v>
                </c:pt>
                <c:pt idx="6">
                  <c:v>40310</c:v>
                </c:pt>
                <c:pt idx="7">
                  <c:v>40311</c:v>
                </c:pt>
                <c:pt idx="8">
                  <c:v>40312</c:v>
                </c:pt>
                <c:pt idx="9">
                  <c:v>40315</c:v>
                </c:pt>
                <c:pt idx="10">
                  <c:v>40316</c:v>
                </c:pt>
                <c:pt idx="11">
                  <c:v>40317</c:v>
                </c:pt>
                <c:pt idx="12">
                  <c:v>40318</c:v>
                </c:pt>
                <c:pt idx="13">
                  <c:v>40319</c:v>
                </c:pt>
                <c:pt idx="14">
                  <c:v>40322</c:v>
                </c:pt>
                <c:pt idx="15">
                  <c:v>40323</c:v>
                </c:pt>
                <c:pt idx="16">
                  <c:v>40324</c:v>
                </c:pt>
                <c:pt idx="17">
                  <c:v>40325</c:v>
                </c:pt>
                <c:pt idx="18">
                  <c:v>40326</c:v>
                </c:pt>
                <c:pt idx="19">
                  <c:v>40329</c:v>
                </c:pt>
                <c:pt idx="20">
                  <c:v>40330</c:v>
                </c:pt>
                <c:pt idx="21">
                  <c:v>40331</c:v>
                </c:pt>
                <c:pt idx="22">
                  <c:v>40332</c:v>
                </c:pt>
                <c:pt idx="23">
                  <c:v>40333</c:v>
                </c:pt>
                <c:pt idx="24">
                  <c:v>40336</c:v>
                </c:pt>
                <c:pt idx="25">
                  <c:v>40337</c:v>
                </c:pt>
                <c:pt idx="26">
                  <c:v>40338</c:v>
                </c:pt>
                <c:pt idx="27">
                  <c:v>40339</c:v>
                </c:pt>
                <c:pt idx="28">
                  <c:v>40340</c:v>
                </c:pt>
                <c:pt idx="29">
                  <c:v>40343</c:v>
                </c:pt>
                <c:pt idx="30">
                  <c:v>40344</c:v>
                </c:pt>
                <c:pt idx="31">
                  <c:v>40345</c:v>
                </c:pt>
                <c:pt idx="32">
                  <c:v>40346</c:v>
                </c:pt>
                <c:pt idx="33">
                  <c:v>40347</c:v>
                </c:pt>
                <c:pt idx="34">
                  <c:v>40350</c:v>
                </c:pt>
                <c:pt idx="35">
                  <c:v>40351</c:v>
                </c:pt>
                <c:pt idx="36">
                  <c:v>40352</c:v>
                </c:pt>
                <c:pt idx="37">
                  <c:v>40353</c:v>
                </c:pt>
                <c:pt idx="38">
                  <c:v>40354</c:v>
                </c:pt>
                <c:pt idx="39">
                  <c:v>40357</c:v>
                </c:pt>
                <c:pt idx="40">
                  <c:v>40358</c:v>
                </c:pt>
                <c:pt idx="41">
                  <c:v>40359</c:v>
                </c:pt>
                <c:pt idx="42">
                  <c:v>40360</c:v>
                </c:pt>
                <c:pt idx="43">
                  <c:v>40361</c:v>
                </c:pt>
                <c:pt idx="44">
                  <c:v>40364</c:v>
                </c:pt>
                <c:pt idx="45">
                  <c:v>40365</c:v>
                </c:pt>
                <c:pt idx="46">
                  <c:v>40366</c:v>
                </c:pt>
                <c:pt idx="47">
                  <c:v>40367</c:v>
                </c:pt>
                <c:pt idx="48">
                  <c:v>40368</c:v>
                </c:pt>
                <c:pt idx="49">
                  <c:v>40371</c:v>
                </c:pt>
                <c:pt idx="50">
                  <c:v>40372</c:v>
                </c:pt>
                <c:pt idx="51">
                  <c:v>40373</c:v>
                </c:pt>
                <c:pt idx="52">
                  <c:v>40374</c:v>
                </c:pt>
                <c:pt idx="53">
                  <c:v>40375</c:v>
                </c:pt>
                <c:pt idx="54">
                  <c:v>40378</c:v>
                </c:pt>
                <c:pt idx="55">
                  <c:v>40379</c:v>
                </c:pt>
                <c:pt idx="56">
                  <c:v>40380</c:v>
                </c:pt>
                <c:pt idx="57">
                  <c:v>40381</c:v>
                </c:pt>
                <c:pt idx="58">
                  <c:v>40382</c:v>
                </c:pt>
                <c:pt idx="59">
                  <c:v>40385</c:v>
                </c:pt>
                <c:pt idx="60">
                  <c:v>40386</c:v>
                </c:pt>
                <c:pt idx="61">
                  <c:v>40387</c:v>
                </c:pt>
                <c:pt idx="62">
                  <c:v>40388</c:v>
                </c:pt>
                <c:pt idx="63">
                  <c:v>40389</c:v>
                </c:pt>
                <c:pt idx="64">
                  <c:v>40392</c:v>
                </c:pt>
                <c:pt idx="65">
                  <c:v>40393</c:v>
                </c:pt>
                <c:pt idx="66">
                  <c:v>40394</c:v>
                </c:pt>
                <c:pt idx="67">
                  <c:v>40395</c:v>
                </c:pt>
                <c:pt idx="68">
                  <c:v>40396</c:v>
                </c:pt>
                <c:pt idx="69">
                  <c:v>40399</c:v>
                </c:pt>
                <c:pt idx="70">
                  <c:v>40400</c:v>
                </c:pt>
                <c:pt idx="71">
                  <c:v>40401</c:v>
                </c:pt>
                <c:pt idx="72">
                  <c:v>40402</c:v>
                </c:pt>
                <c:pt idx="73">
                  <c:v>40403</c:v>
                </c:pt>
                <c:pt idx="74">
                  <c:v>40406</c:v>
                </c:pt>
                <c:pt idx="75">
                  <c:v>40407</c:v>
                </c:pt>
                <c:pt idx="76">
                  <c:v>40408</c:v>
                </c:pt>
                <c:pt idx="77">
                  <c:v>40409</c:v>
                </c:pt>
                <c:pt idx="78">
                  <c:v>40410</c:v>
                </c:pt>
                <c:pt idx="79">
                  <c:v>40413</c:v>
                </c:pt>
                <c:pt idx="80">
                  <c:v>40414</c:v>
                </c:pt>
                <c:pt idx="81">
                  <c:v>40415</c:v>
                </c:pt>
                <c:pt idx="82">
                  <c:v>40416</c:v>
                </c:pt>
                <c:pt idx="83">
                  <c:v>40417</c:v>
                </c:pt>
                <c:pt idx="84">
                  <c:v>40420</c:v>
                </c:pt>
                <c:pt idx="85">
                  <c:v>40421</c:v>
                </c:pt>
                <c:pt idx="86">
                  <c:v>40422</c:v>
                </c:pt>
                <c:pt idx="87">
                  <c:v>40423</c:v>
                </c:pt>
                <c:pt idx="88">
                  <c:v>40424</c:v>
                </c:pt>
                <c:pt idx="89">
                  <c:v>40427</c:v>
                </c:pt>
                <c:pt idx="90">
                  <c:v>40428</c:v>
                </c:pt>
                <c:pt idx="91">
                  <c:v>40429</c:v>
                </c:pt>
                <c:pt idx="92">
                  <c:v>40430</c:v>
                </c:pt>
                <c:pt idx="93">
                  <c:v>40431</c:v>
                </c:pt>
                <c:pt idx="94">
                  <c:v>40434</c:v>
                </c:pt>
                <c:pt idx="95">
                  <c:v>40435</c:v>
                </c:pt>
                <c:pt idx="96">
                  <c:v>40436</c:v>
                </c:pt>
                <c:pt idx="97">
                  <c:v>40437</c:v>
                </c:pt>
                <c:pt idx="98">
                  <c:v>40438</c:v>
                </c:pt>
                <c:pt idx="99">
                  <c:v>40441</c:v>
                </c:pt>
                <c:pt idx="100">
                  <c:v>40442</c:v>
                </c:pt>
                <c:pt idx="101">
                  <c:v>40443</c:v>
                </c:pt>
                <c:pt idx="102">
                  <c:v>40444</c:v>
                </c:pt>
                <c:pt idx="103">
                  <c:v>40445</c:v>
                </c:pt>
                <c:pt idx="104">
                  <c:v>40448</c:v>
                </c:pt>
                <c:pt idx="105">
                  <c:v>40449</c:v>
                </c:pt>
                <c:pt idx="106">
                  <c:v>40450</c:v>
                </c:pt>
                <c:pt idx="107">
                  <c:v>40451</c:v>
                </c:pt>
                <c:pt idx="108">
                  <c:v>40452</c:v>
                </c:pt>
                <c:pt idx="109">
                  <c:v>40455</c:v>
                </c:pt>
                <c:pt idx="110">
                  <c:v>40456</c:v>
                </c:pt>
                <c:pt idx="111">
                  <c:v>40457</c:v>
                </c:pt>
                <c:pt idx="112">
                  <c:v>40458</c:v>
                </c:pt>
                <c:pt idx="113">
                  <c:v>40459</c:v>
                </c:pt>
                <c:pt idx="114">
                  <c:v>40462</c:v>
                </c:pt>
                <c:pt idx="115">
                  <c:v>40463</c:v>
                </c:pt>
                <c:pt idx="116">
                  <c:v>40464</c:v>
                </c:pt>
                <c:pt idx="117">
                  <c:v>40465</c:v>
                </c:pt>
                <c:pt idx="118">
                  <c:v>40466</c:v>
                </c:pt>
                <c:pt idx="119">
                  <c:v>40469</c:v>
                </c:pt>
                <c:pt idx="120">
                  <c:v>40470</c:v>
                </c:pt>
                <c:pt idx="121">
                  <c:v>40471</c:v>
                </c:pt>
                <c:pt idx="122">
                  <c:v>40472</c:v>
                </c:pt>
                <c:pt idx="123">
                  <c:v>40473</c:v>
                </c:pt>
                <c:pt idx="124">
                  <c:v>40476</c:v>
                </c:pt>
                <c:pt idx="125">
                  <c:v>40477</c:v>
                </c:pt>
                <c:pt idx="126">
                  <c:v>40478</c:v>
                </c:pt>
                <c:pt idx="127">
                  <c:v>40479</c:v>
                </c:pt>
                <c:pt idx="128">
                  <c:v>40480</c:v>
                </c:pt>
                <c:pt idx="129">
                  <c:v>40483</c:v>
                </c:pt>
                <c:pt idx="130">
                  <c:v>40484</c:v>
                </c:pt>
                <c:pt idx="131">
                  <c:v>40485</c:v>
                </c:pt>
                <c:pt idx="132">
                  <c:v>40486</c:v>
                </c:pt>
                <c:pt idx="133">
                  <c:v>40487</c:v>
                </c:pt>
                <c:pt idx="134">
                  <c:v>40490</c:v>
                </c:pt>
                <c:pt idx="135">
                  <c:v>40491</c:v>
                </c:pt>
                <c:pt idx="136">
                  <c:v>40492</c:v>
                </c:pt>
                <c:pt idx="137">
                  <c:v>40493</c:v>
                </c:pt>
                <c:pt idx="138">
                  <c:v>40494</c:v>
                </c:pt>
                <c:pt idx="139">
                  <c:v>40497</c:v>
                </c:pt>
                <c:pt idx="140">
                  <c:v>40498</c:v>
                </c:pt>
                <c:pt idx="141">
                  <c:v>40499</c:v>
                </c:pt>
                <c:pt idx="142">
                  <c:v>40500</c:v>
                </c:pt>
                <c:pt idx="143">
                  <c:v>40501</c:v>
                </c:pt>
                <c:pt idx="144">
                  <c:v>40504</c:v>
                </c:pt>
                <c:pt idx="145">
                  <c:v>40505</c:v>
                </c:pt>
                <c:pt idx="146">
                  <c:v>40506</c:v>
                </c:pt>
                <c:pt idx="147">
                  <c:v>40507</c:v>
                </c:pt>
                <c:pt idx="148">
                  <c:v>40508</c:v>
                </c:pt>
                <c:pt idx="149">
                  <c:v>40511</c:v>
                </c:pt>
                <c:pt idx="150">
                  <c:v>40512</c:v>
                </c:pt>
                <c:pt idx="151">
                  <c:v>40513</c:v>
                </c:pt>
                <c:pt idx="152">
                  <c:v>40514</c:v>
                </c:pt>
                <c:pt idx="153">
                  <c:v>40515</c:v>
                </c:pt>
                <c:pt idx="154">
                  <c:v>40518</c:v>
                </c:pt>
                <c:pt idx="155">
                  <c:v>40519</c:v>
                </c:pt>
                <c:pt idx="156">
                  <c:v>40520</c:v>
                </c:pt>
                <c:pt idx="157">
                  <c:v>40521</c:v>
                </c:pt>
                <c:pt idx="158">
                  <c:v>40522</c:v>
                </c:pt>
                <c:pt idx="159">
                  <c:v>40525</c:v>
                </c:pt>
                <c:pt idx="160">
                  <c:v>40526</c:v>
                </c:pt>
                <c:pt idx="161">
                  <c:v>40527</c:v>
                </c:pt>
                <c:pt idx="162">
                  <c:v>40528</c:v>
                </c:pt>
                <c:pt idx="163">
                  <c:v>40529</c:v>
                </c:pt>
                <c:pt idx="164">
                  <c:v>40532</c:v>
                </c:pt>
                <c:pt idx="165">
                  <c:v>40533</c:v>
                </c:pt>
                <c:pt idx="166">
                  <c:v>40534</c:v>
                </c:pt>
                <c:pt idx="167">
                  <c:v>40535</c:v>
                </c:pt>
                <c:pt idx="168">
                  <c:v>40536</c:v>
                </c:pt>
                <c:pt idx="169">
                  <c:v>40539</c:v>
                </c:pt>
                <c:pt idx="170">
                  <c:v>40540</c:v>
                </c:pt>
                <c:pt idx="171">
                  <c:v>40541</c:v>
                </c:pt>
                <c:pt idx="172">
                  <c:v>40542</c:v>
                </c:pt>
                <c:pt idx="173">
                  <c:v>40543</c:v>
                </c:pt>
                <c:pt idx="174">
                  <c:v>40546</c:v>
                </c:pt>
                <c:pt idx="175">
                  <c:v>40547</c:v>
                </c:pt>
                <c:pt idx="176">
                  <c:v>40548</c:v>
                </c:pt>
                <c:pt idx="177">
                  <c:v>40549</c:v>
                </c:pt>
                <c:pt idx="178">
                  <c:v>40550</c:v>
                </c:pt>
                <c:pt idx="179">
                  <c:v>40553</c:v>
                </c:pt>
                <c:pt idx="180">
                  <c:v>40554</c:v>
                </c:pt>
                <c:pt idx="181">
                  <c:v>40555</c:v>
                </c:pt>
                <c:pt idx="182">
                  <c:v>40556</c:v>
                </c:pt>
                <c:pt idx="183">
                  <c:v>40557</c:v>
                </c:pt>
                <c:pt idx="184">
                  <c:v>40560</c:v>
                </c:pt>
                <c:pt idx="185">
                  <c:v>40561</c:v>
                </c:pt>
                <c:pt idx="186">
                  <c:v>40562</c:v>
                </c:pt>
                <c:pt idx="187">
                  <c:v>40563</c:v>
                </c:pt>
                <c:pt idx="188">
                  <c:v>40564</c:v>
                </c:pt>
                <c:pt idx="189">
                  <c:v>40567</c:v>
                </c:pt>
                <c:pt idx="190">
                  <c:v>40568</c:v>
                </c:pt>
                <c:pt idx="191">
                  <c:v>40569</c:v>
                </c:pt>
                <c:pt idx="192">
                  <c:v>40570</c:v>
                </c:pt>
                <c:pt idx="193">
                  <c:v>40571</c:v>
                </c:pt>
                <c:pt idx="194">
                  <c:v>40574</c:v>
                </c:pt>
                <c:pt idx="195">
                  <c:v>40575</c:v>
                </c:pt>
                <c:pt idx="196">
                  <c:v>40576</c:v>
                </c:pt>
                <c:pt idx="197">
                  <c:v>40577</c:v>
                </c:pt>
                <c:pt idx="198">
                  <c:v>40578</c:v>
                </c:pt>
                <c:pt idx="199">
                  <c:v>40581</c:v>
                </c:pt>
                <c:pt idx="200">
                  <c:v>40582</c:v>
                </c:pt>
                <c:pt idx="201">
                  <c:v>40583</c:v>
                </c:pt>
                <c:pt idx="202">
                  <c:v>40584</c:v>
                </c:pt>
                <c:pt idx="203">
                  <c:v>40585</c:v>
                </c:pt>
                <c:pt idx="204">
                  <c:v>40588</c:v>
                </c:pt>
                <c:pt idx="205">
                  <c:v>40589</c:v>
                </c:pt>
                <c:pt idx="206">
                  <c:v>40590</c:v>
                </c:pt>
                <c:pt idx="207">
                  <c:v>40591</c:v>
                </c:pt>
                <c:pt idx="208">
                  <c:v>40592</c:v>
                </c:pt>
                <c:pt idx="209">
                  <c:v>40595</c:v>
                </c:pt>
                <c:pt idx="210">
                  <c:v>40596</c:v>
                </c:pt>
                <c:pt idx="211">
                  <c:v>40597</c:v>
                </c:pt>
                <c:pt idx="212">
                  <c:v>40598</c:v>
                </c:pt>
                <c:pt idx="213">
                  <c:v>40599</c:v>
                </c:pt>
                <c:pt idx="214">
                  <c:v>40602</c:v>
                </c:pt>
                <c:pt idx="215">
                  <c:v>40603</c:v>
                </c:pt>
                <c:pt idx="216">
                  <c:v>40604</c:v>
                </c:pt>
                <c:pt idx="217">
                  <c:v>40605</c:v>
                </c:pt>
                <c:pt idx="218">
                  <c:v>40606</c:v>
                </c:pt>
                <c:pt idx="219">
                  <c:v>40609</c:v>
                </c:pt>
                <c:pt idx="220">
                  <c:v>40610</c:v>
                </c:pt>
                <c:pt idx="221">
                  <c:v>40611</c:v>
                </c:pt>
                <c:pt idx="222">
                  <c:v>40612</c:v>
                </c:pt>
                <c:pt idx="223">
                  <c:v>40613</c:v>
                </c:pt>
                <c:pt idx="224">
                  <c:v>40616</c:v>
                </c:pt>
                <c:pt idx="225">
                  <c:v>40617</c:v>
                </c:pt>
                <c:pt idx="226">
                  <c:v>40618</c:v>
                </c:pt>
                <c:pt idx="227">
                  <c:v>40619</c:v>
                </c:pt>
                <c:pt idx="228">
                  <c:v>40620</c:v>
                </c:pt>
                <c:pt idx="229">
                  <c:v>40623</c:v>
                </c:pt>
                <c:pt idx="230">
                  <c:v>40624</c:v>
                </c:pt>
                <c:pt idx="231">
                  <c:v>40625</c:v>
                </c:pt>
                <c:pt idx="232">
                  <c:v>40626</c:v>
                </c:pt>
                <c:pt idx="233">
                  <c:v>40627</c:v>
                </c:pt>
                <c:pt idx="234">
                  <c:v>40630</c:v>
                </c:pt>
                <c:pt idx="235">
                  <c:v>40631</c:v>
                </c:pt>
                <c:pt idx="236">
                  <c:v>40632</c:v>
                </c:pt>
                <c:pt idx="237">
                  <c:v>40633</c:v>
                </c:pt>
                <c:pt idx="238">
                  <c:v>40634</c:v>
                </c:pt>
                <c:pt idx="239">
                  <c:v>40637</c:v>
                </c:pt>
                <c:pt idx="240">
                  <c:v>40638</c:v>
                </c:pt>
                <c:pt idx="241">
                  <c:v>40639</c:v>
                </c:pt>
                <c:pt idx="242">
                  <c:v>40640</c:v>
                </c:pt>
                <c:pt idx="243">
                  <c:v>40641</c:v>
                </c:pt>
                <c:pt idx="244">
                  <c:v>40644</c:v>
                </c:pt>
                <c:pt idx="245">
                  <c:v>40645</c:v>
                </c:pt>
                <c:pt idx="246">
                  <c:v>40646</c:v>
                </c:pt>
                <c:pt idx="247">
                  <c:v>40647</c:v>
                </c:pt>
                <c:pt idx="248">
                  <c:v>40648</c:v>
                </c:pt>
                <c:pt idx="249">
                  <c:v>40651</c:v>
                </c:pt>
                <c:pt idx="250">
                  <c:v>40652</c:v>
                </c:pt>
                <c:pt idx="251">
                  <c:v>40653</c:v>
                </c:pt>
                <c:pt idx="252">
                  <c:v>40654</c:v>
                </c:pt>
                <c:pt idx="253">
                  <c:v>40655</c:v>
                </c:pt>
                <c:pt idx="254">
                  <c:v>40658</c:v>
                </c:pt>
                <c:pt idx="255">
                  <c:v>40659</c:v>
                </c:pt>
                <c:pt idx="256">
                  <c:v>40660</c:v>
                </c:pt>
                <c:pt idx="257">
                  <c:v>40661</c:v>
                </c:pt>
                <c:pt idx="258">
                  <c:v>40662</c:v>
                </c:pt>
                <c:pt idx="259">
                  <c:v>40665</c:v>
                </c:pt>
                <c:pt idx="260">
                  <c:v>40666</c:v>
                </c:pt>
                <c:pt idx="261">
                  <c:v>40667</c:v>
                </c:pt>
                <c:pt idx="262">
                  <c:v>40668</c:v>
                </c:pt>
                <c:pt idx="263">
                  <c:v>40669</c:v>
                </c:pt>
                <c:pt idx="264">
                  <c:v>40672</c:v>
                </c:pt>
                <c:pt idx="265">
                  <c:v>40673</c:v>
                </c:pt>
                <c:pt idx="266">
                  <c:v>40674</c:v>
                </c:pt>
                <c:pt idx="267">
                  <c:v>40675</c:v>
                </c:pt>
                <c:pt idx="268">
                  <c:v>40676</c:v>
                </c:pt>
                <c:pt idx="269">
                  <c:v>40679</c:v>
                </c:pt>
                <c:pt idx="270">
                  <c:v>40680</c:v>
                </c:pt>
                <c:pt idx="271">
                  <c:v>40681</c:v>
                </c:pt>
                <c:pt idx="272">
                  <c:v>40682</c:v>
                </c:pt>
                <c:pt idx="273">
                  <c:v>40683</c:v>
                </c:pt>
                <c:pt idx="274">
                  <c:v>40686</c:v>
                </c:pt>
                <c:pt idx="275">
                  <c:v>40687</c:v>
                </c:pt>
                <c:pt idx="276">
                  <c:v>40688</c:v>
                </c:pt>
                <c:pt idx="277">
                  <c:v>40689</c:v>
                </c:pt>
                <c:pt idx="278">
                  <c:v>40690</c:v>
                </c:pt>
                <c:pt idx="279">
                  <c:v>40693</c:v>
                </c:pt>
                <c:pt idx="280">
                  <c:v>40694</c:v>
                </c:pt>
                <c:pt idx="281">
                  <c:v>40695</c:v>
                </c:pt>
                <c:pt idx="282">
                  <c:v>40696</c:v>
                </c:pt>
                <c:pt idx="283">
                  <c:v>40697</c:v>
                </c:pt>
                <c:pt idx="284">
                  <c:v>40700</c:v>
                </c:pt>
                <c:pt idx="285">
                  <c:v>40701</c:v>
                </c:pt>
                <c:pt idx="286">
                  <c:v>40702</c:v>
                </c:pt>
                <c:pt idx="287">
                  <c:v>40703</c:v>
                </c:pt>
                <c:pt idx="288">
                  <c:v>40704</c:v>
                </c:pt>
                <c:pt idx="289">
                  <c:v>40707</c:v>
                </c:pt>
                <c:pt idx="290">
                  <c:v>40708</c:v>
                </c:pt>
                <c:pt idx="291">
                  <c:v>40709</c:v>
                </c:pt>
                <c:pt idx="292">
                  <c:v>40710</c:v>
                </c:pt>
                <c:pt idx="293">
                  <c:v>40711</c:v>
                </c:pt>
                <c:pt idx="294">
                  <c:v>40714</c:v>
                </c:pt>
                <c:pt idx="295">
                  <c:v>40715</c:v>
                </c:pt>
                <c:pt idx="296">
                  <c:v>40716</c:v>
                </c:pt>
                <c:pt idx="297">
                  <c:v>40717</c:v>
                </c:pt>
                <c:pt idx="298">
                  <c:v>40718</c:v>
                </c:pt>
                <c:pt idx="299">
                  <c:v>40721</c:v>
                </c:pt>
                <c:pt idx="300">
                  <c:v>40722</c:v>
                </c:pt>
                <c:pt idx="301">
                  <c:v>40723</c:v>
                </c:pt>
                <c:pt idx="302">
                  <c:v>40724</c:v>
                </c:pt>
                <c:pt idx="303">
                  <c:v>40725</c:v>
                </c:pt>
                <c:pt idx="304">
                  <c:v>40728</c:v>
                </c:pt>
                <c:pt idx="305">
                  <c:v>40729</c:v>
                </c:pt>
                <c:pt idx="306">
                  <c:v>40730</c:v>
                </c:pt>
                <c:pt idx="307">
                  <c:v>40731</c:v>
                </c:pt>
                <c:pt idx="308">
                  <c:v>40732</c:v>
                </c:pt>
                <c:pt idx="309">
                  <c:v>40735</c:v>
                </c:pt>
                <c:pt idx="310">
                  <c:v>40736</c:v>
                </c:pt>
                <c:pt idx="311">
                  <c:v>40737</c:v>
                </c:pt>
                <c:pt idx="312">
                  <c:v>40738</c:v>
                </c:pt>
                <c:pt idx="313">
                  <c:v>40739</c:v>
                </c:pt>
                <c:pt idx="314">
                  <c:v>40742</c:v>
                </c:pt>
                <c:pt idx="315">
                  <c:v>40743</c:v>
                </c:pt>
                <c:pt idx="316">
                  <c:v>40744</c:v>
                </c:pt>
                <c:pt idx="317">
                  <c:v>40745</c:v>
                </c:pt>
                <c:pt idx="318">
                  <c:v>40746</c:v>
                </c:pt>
                <c:pt idx="319">
                  <c:v>40749</c:v>
                </c:pt>
                <c:pt idx="320">
                  <c:v>40750</c:v>
                </c:pt>
                <c:pt idx="321">
                  <c:v>40751</c:v>
                </c:pt>
                <c:pt idx="322">
                  <c:v>40752</c:v>
                </c:pt>
                <c:pt idx="323">
                  <c:v>40753</c:v>
                </c:pt>
                <c:pt idx="324">
                  <c:v>40756</c:v>
                </c:pt>
                <c:pt idx="325">
                  <c:v>40757</c:v>
                </c:pt>
                <c:pt idx="326">
                  <c:v>40758</c:v>
                </c:pt>
                <c:pt idx="327">
                  <c:v>40759</c:v>
                </c:pt>
                <c:pt idx="328">
                  <c:v>40760</c:v>
                </c:pt>
                <c:pt idx="329">
                  <c:v>40763</c:v>
                </c:pt>
                <c:pt idx="330">
                  <c:v>40764</c:v>
                </c:pt>
                <c:pt idx="331">
                  <c:v>40765</c:v>
                </c:pt>
                <c:pt idx="332">
                  <c:v>40766</c:v>
                </c:pt>
                <c:pt idx="333">
                  <c:v>40767</c:v>
                </c:pt>
                <c:pt idx="334">
                  <c:v>40770</c:v>
                </c:pt>
                <c:pt idx="335">
                  <c:v>40771</c:v>
                </c:pt>
                <c:pt idx="336">
                  <c:v>40772</c:v>
                </c:pt>
                <c:pt idx="337">
                  <c:v>40773</c:v>
                </c:pt>
                <c:pt idx="338">
                  <c:v>40774</c:v>
                </c:pt>
                <c:pt idx="339">
                  <c:v>40777</c:v>
                </c:pt>
                <c:pt idx="340">
                  <c:v>40778</c:v>
                </c:pt>
                <c:pt idx="341">
                  <c:v>40779</c:v>
                </c:pt>
                <c:pt idx="342">
                  <c:v>40780</c:v>
                </c:pt>
                <c:pt idx="343">
                  <c:v>40781</c:v>
                </c:pt>
                <c:pt idx="344">
                  <c:v>40784</c:v>
                </c:pt>
                <c:pt idx="345">
                  <c:v>40785</c:v>
                </c:pt>
                <c:pt idx="346">
                  <c:v>40786</c:v>
                </c:pt>
                <c:pt idx="347">
                  <c:v>40787</c:v>
                </c:pt>
                <c:pt idx="348">
                  <c:v>40788</c:v>
                </c:pt>
                <c:pt idx="349">
                  <c:v>40791</c:v>
                </c:pt>
                <c:pt idx="350">
                  <c:v>40792</c:v>
                </c:pt>
                <c:pt idx="351">
                  <c:v>40793</c:v>
                </c:pt>
                <c:pt idx="352">
                  <c:v>40794</c:v>
                </c:pt>
                <c:pt idx="353">
                  <c:v>40795</c:v>
                </c:pt>
                <c:pt idx="354">
                  <c:v>40798</c:v>
                </c:pt>
                <c:pt idx="355">
                  <c:v>40799</c:v>
                </c:pt>
                <c:pt idx="356">
                  <c:v>40800</c:v>
                </c:pt>
                <c:pt idx="357">
                  <c:v>40801</c:v>
                </c:pt>
                <c:pt idx="358">
                  <c:v>40802</c:v>
                </c:pt>
                <c:pt idx="359">
                  <c:v>40805</c:v>
                </c:pt>
                <c:pt idx="360">
                  <c:v>40806</c:v>
                </c:pt>
                <c:pt idx="361">
                  <c:v>40807</c:v>
                </c:pt>
                <c:pt idx="362">
                  <c:v>40808</c:v>
                </c:pt>
                <c:pt idx="363">
                  <c:v>40809</c:v>
                </c:pt>
                <c:pt idx="364">
                  <c:v>40812</c:v>
                </c:pt>
                <c:pt idx="365">
                  <c:v>40813</c:v>
                </c:pt>
                <c:pt idx="366">
                  <c:v>40814</c:v>
                </c:pt>
                <c:pt idx="367">
                  <c:v>40815</c:v>
                </c:pt>
                <c:pt idx="368">
                  <c:v>40816</c:v>
                </c:pt>
                <c:pt idx="369">
                  <c:v>40819</c:v>
                </c:pt>
                <c:pt idx="370">
                  <c:v>40820</c:v>
                </c:pt>
                <c:pt idx="371">
                  <c:v>40821</c:v>
                </c:pt>
                <c:pt idx="372">
                  <c:v>40822</c:v>
                </c:pt>
                <c:pt idx="373">
                  <c:v>40823</c:v>
                </c:pt>
                <c:pt idx="374">
                  <c:v>40826</c:v>
                </c:pt>
                <c:pt idx="375">
                  <c:v>40827</c:v>
                </c:pt>
                <c:pt idx="376">
                  <c:v>40828</c:v>
                </c:pt>
                <c:pt idx="377">
                  <c:v>40829</c:v>
                </c:pt>
                <c:pt idx="378">
                  <c:v>40830</c:v>
                </c:pt>
                <c:pt idx="379">
                  <c:v>40833</c:v>
                </c:pt>
                <c:pt idx="380">
                  <c:v>40834</c:v>
                </c:pt>
                <c:pt idx="381">
                  <c:v>40835</c:v>
                </c:pt>
                <c:pt idx="382">
                  <c:v>40836</c:v>
                </c:pt>
                <c:pt idx="383">
                  <c:v>40837</c:v>
                </c:pt>
                <c:pt idx="384">
                  <c:v>40840</c:v>
                </c:pt>
                <c:pt idx="385">
                  <c:v>40841</c:v>
                </c:pt>
                <c:pt idx="386">
                  <c:v>40842</c:v>
                </c:pt>
                <c:pt idx="387">
                  <c:v>40843</c:v>
                </c:pt>
                <c:pt idx="388">
                  <c:v>40844</c:v>
                </c:pt>
                <c:pt idx="389">
                  <c:v>40847</c:v>
                </c:pt>
                <c:pt idx="390">
                  <c:v>40848</c:v>
                </c:pt>
                <c:pt idx="391">
                  <c:v>40849</c:v>
                </c:pt>
                <c:pt idx="392">
                  <c:v>40850</c:v>
                </c:pt>
                <c:pt idx="393">
                  <c:v>40851</c:v>
                </c:pt>
                <c:pt idx="394">
                  <c:v>40854</c:v>
                </c:pt>
                <c:pt idx="395">
                  <c:v>40855</c:v>
                </c:pt>
                <c:pt idx="396">
                  <c:v>40856</c:v>
                </c:pt>
                <c:pt idx="397">
                  <c:v>40857</c:v>
                </c:pt>
                <c:pt idx="398">
                  <c:v>40858</c:v>
                </c:pt>
                <c:pt idx="399">
                  <c:v>40861</c:v>
                </c:pt>
                <c:pt idx="400">
                  <c:v>40862</c:v>
                </c:pt>
                <c:pt idx="401">
                  <c:v>40863</c:v>
                </c:pt>
                <c:pt idx="402">
                  <c:v>40864</c:v>
                </c:pt>
                <c:pt idx="403">
                  <c:v>40865</c:v>
                </c:pt>
                <c:pt idx="404">
                  <c:v>40868</c:v>
                </c:pt>
                <c:pt idx="405">
                  <c:v>40869</c:v>
                </c:pt>
                <c:pt idx="406">
                  <c:v>40870</c:v>
                </c:pt>
                <c:pt idx="407">
                  <c:v>40871</c:v>
                </c:pt>
                <c:pt idx="408">
                  <c:v>40872</c:v>
                </c:pt>
                <c:pt idx="409">
                  <c:v>40875</c:v>
                </c:pt>
                <c:pt idx="410">
                  <c:v>40876</c:v>
                </c:pt>
                <c:pt idx="411">
                  <c:v>40877</c:v>
                </c:pt>
                <c:pt idx="412">
                  <c:v>40878</c:v>
                </c:pt>
                <c:pt idx="413">
                  <c:v>40879</c:v>
                </c:pt>
                <c:pt idx="414">
                  <c:v>40882</c:v>
                </c:pt>
                <c:pt idx="415">
                  <c:v>40883</c:v>
                </c:pt>
                <c:pt idx="416">
                  <c:v>40884</c:v>
                </c:pt>
                <c:pt idx="417">
                  <c:v>40885</c:v>
                </c:pt>
                <c:pt idx="418">
                  <c:v>40886</c:v>
                </c:pt>
                <c:pt idx="419">
                  <c:v>40889</c:v>
                </c:pt>
                <c:pt idx="420">
                  <c:v>40890</c:v>
                </c:pt>
                <c:pt idx="421">
                  <c:v>40891</c:v>
                </c:pt>
                <c:pt idx="422">
                  <c:v>40892</c:v>
                </c:pt>
                <c:pt idx="423">
                  <c:v>40893</c:v>
                </c:pt>
                <c:pt idx="424">
                  <c:v>40896</c:v>
                </c:pt>
                <c:pt idx="425">
                  <c:v>40897</c:v>
                </c:pt>
                <c:pt idx="426">
                  <c:v>40898</c:v>
                </c:pt>
                <c:pt idx="427">
                  <c:v>40899</c:v>
                </c:pt>
                <c:pt idx="428">
                  <c:v>40900</c:v>
                </c:pt>
                <c:pt idx="429">
                  <c:v>40903</c:v>
                </c:pt>
                <c:pt idx="430">
                  <c:v>40904</c:v>
                </c:pt>
                <c:pt idx="431">
                  <c:v>40905</c:v>
                </c:pt>
                <c:pt idx="432">
                  <c:v>40906</c:v>
                </c:pt>
                <c:pt idx="433">
                  <c:v>40907</c:v>
                </c:pt>
                <c:pt idx="434">
                  <c:v>40910</c:v>
                </c:pt>
                <c:pt idx="435">
                  <c:v>40911</c:v>
                </c:pt>
                <c:pt idx="436">
                  <c:v>40912</c:v>
                </c:pt>
                <c:pt idx="437">
                  <c:v>40913</c:v>
                </c:pt>
                <c:pt idx="438">
                  <c:v>40914</c:v>
                </c:pt>
                <c:pt idx="439">
                  <c:v>40917</c:v>
                </c:pt>
                <c:pt idx="440">
                  <c:v>40918</c:v>
                </c:pt>
                <c:pt idx="441">
                  <c:v>40919</c:v>
                </c:pt>
                <c:pt idx="442">
                  <c:v>40920</c:v>
                </c:pt>
                <c:pt idx="443">
                  <c:v>40921</c:v>
                </c:pt>
                <c:pt idx="444">
                  <c:v>40924</c:v>
                </c:pt>
                <c:pt idx="445">
                  <c:v>40925</c:v>
                </c:pt>
                <c:pt idx="446">
                  <c:v>40926</c:v>
                </c:pt>
                <c:pt idx="447">
                  <c:v>40927</c:v>
                </c:pt>
                <c:pt idx="448">
                  <c:v>40928</c:v>
                </c:pt>
                <c:pt idx="449">
                  <c:v>40931</c:v>
                </c:pt>
                <c:pt idx="450">
                  <c:v>40932</c:v>
                </c:pt>
                <c:pt idx="451">
                  <c:v>40933</c:v>
                </c:pt>
                <c:pt idx="452">
                  <c:v>40934</c:v>
                </c:pt>
                <c:pt idx="453">
                  <c:v>40935</c:v>
                </c:pt>
                <c:pt idx="454">
                  <c:v>40938</c:v>
                </c:pt>
                <c:pt idx="455">
                  <c:v>40939</c:v>
                </c:pt>
                <c:pt idx="456">
                  <c:v>40940</c:v>
                </c:pt>
                <c:pt idx="457">
                  <c:v>40941</c:v>
                </c:pt>
                <c:pt idx="458">
                  <c:v>40942</c:v>
                </c:pt>
                <c:pt idx="459">
                  <c:v>40945</c:v>
                </c:pt>
                <c:pt idx="460">
                  <c:v>40946</c:v>
                </c:pt>
                <c:pt idx="461">
                  <c:v>40947</c:v>
                </c:pt>
                <c:pt idx="462">
                  <c:v>40948</c:v>
                </c:pt>
                <c:pt idx="463">
                  <c:v>40949</c:v>
                </c:pt>
                <c:pt idx="464">
                  <c:v>40952</c:v>
                </c:pt>
                <c:pt idx="465">
                  <c:v>40953</c:v>
                </c:pt>
                <c:pt idx="466">
                  <c:v>40954</c:v>
                </c:pt>
                <c:pt idx="467">
                  <c:v>40955</c:v>
                </c:pt>
                <c:pt idx="468">
                  <c:v>40956</c:v>
                </c:pt>
                <c:pt idx="469">
                  <c:v>40961</c:v>
                </c:pt>
                <c:pt idx="470">
                  <c:v>40962</c:v>
                </c:pt>
                <c:pt idx="471">
                  <c:v>40963</c:v>
                </c:pt>
                <c:pt idx="472">
                  <c:v>40966</c:v>
                </c:pt>
                <c:pt idx="473">
                  <c:v>40967</c:v>
                </c:pt>
                <c:pt idx="474">
                  <c:v>40968</c:v>
                </c:pt>
                <c:pt idx="475">
                  <c:v>40969</c:v>
                </c:pt>
                <c:pt idx="476">
                  <c:v>40970</c:v>
                </c:pt>
                <c:pt idx="477">
                  <c:v>40973</c:v>
                </c:pt>
                <c:pt idx="478">
                  <c:v>40974</c:v>
                </c:pt>
                <c:pt idx="479">
                  <c:v>40975</c:v>
                </c:pt>
                <c:pt idx="480">
                  <c:v>40976</c:v>
                </c:pt>
                <c:pt idx="481">
                  <c:v>40977</c:v>
                </c:pt>
                <c:pt idx="482">
                  <c:v>40980</c:v>
                </c:pt>
                <c:pt idx="483">
                  <c:v>40981</c:v>
                </c:pt>
                <c:pt idx="484">
                  <c:v>40982</c:v>
                </c:pt>
                <c:pt idx="485">
                  <c:v>40983</c:v>
                </c:pt>
                <c:pt idx="486">
                  <c:v>40984</c:v>
                </c:pt>
                <c:pt idx="487">
                  <c:v>40987</c:v>
                </c:pt>
                <c:pt idx="488">
                  <c:v>40988</c:v>
                </c:pt>
                <c:pt idx="489">
                  <c:v>40989</c:v>
                </c:pt>
                <c:pt idx="490">
                  <c:v>40990</c:v>
                </c:pt>
                <c:pt idx="491">
                  <c:v>40991</c:v>
                </c:pt>
                <c:pt idx="492">
                  <c:v>40994</c:v>
                </c:pt>
                <c:pt idx="493">
                  <c:v>40995</c:v>
                </c:pt>
                <c:pt idx="494">
                  <c:v>40996</c:v>
                </c:pt>
                <c:pt idx="495">
                  <c:v>40997</c:v>
                </c:pt>
                <c:pt idx="496">
                  <c:v>40998</c:v>
                </c:pt>
                <c:pt idx="497">
                  <c:v>41001</c:v>
                </c:pt>
                <c:pt idx="498">
                  <c:v>41002</c:v>
                </c:pt>
                <c:pt idx="499">
                  <c:v>41003</c:v>
                </c:pt>
                <c:pt idx="500">
                  <c:v>41004</c:v>
                </c:pt>
                <c:pt idx="501">
                  <c:v>41008</c:v>
                </c:pt>
                <c:pt idx="502">
                  <c:v>41009</c:v>
                </c:pt>
                <c:pt idx="503">
                  <c:v>41010</c:v>
                </c:pt>
                <c:pt idx="504">
                  <c:v>41011</c:v>
                </c:pt>
                <c:pt idx="505">
                  <c:v>41012</c:v>
                </c:pt>
                <c:pt idx="506">
                  <c:v>41015</c:v>
                </c:pt>
                <c:pt idx="507">
                  <c:v>41016</c:v>
                </c:pt>
                <c:pt idx="508">
                  <c:v>41017</c:v>
                </c:pt>
                <c:pt idx="509">
                  <c:v>41018</c:v>
                </c:pt>
                <c:pt idx="510">
                  <c:v>41019</c:v>
                </c:pt>
                <c:pt idx="511">
                  <c:v>41022</c:v>
                </c:pt>
                <c:pt idx="512">
                  <c:v>41023</c:v>
                </c:pt>
                <c:pt idx="513">
                  <c:v>41024</c:v>
                </c:pt>
                <c:pt idx="514">
                  <c:v>41025</c:v>
                </c:pt>
                <c:pt idx="515">
                  <c:v>41026</c:v>
                </c:pt>
                <c:pt idx="516">
                  <c:v>41029</c:v>
                </c:pt>
                <c:pt idx="517">
                  <c:v>41031</c:v>
                </c:pt>
                <c:pt idx="518">
                  <c:v>41032</c:v>
                </c:pt>
                <c:pt idx="519">
                  <c:v>41033</c:v>
                </c:pt>
                <c:pt idx="520">
                  <c:v>41036</c:v>
                </c:pt>
                <c:pt idx="521">
                  <c:v>41037</c:v>
                </c:pt>
                <c:pt idx="522">
                  <c:v>41038</c:v>
                </c:pt>
                <c:pt idx="523">
                  <c:v>41039</c:v>
                </c:pt>
                <c:pt idx="524">
                  <c:v>41040</c:v>
                </c:pt>
                <c:pt idx="525">
                  <c:v>41043</c:v>
                </c:pt>
                <c:pt idx="526">
                  <c:v>41044</c:v>
                </c:pt>
                <c:pt idx="527">
                  <c:v>41045</c:v>
                </c:pt>
                <c:pt idx="528">
                  <c:v>41046</c:v>
                </c:pt>
                <c:pt idx="529">
                  <c:v>41047</c:v>
                </c:pt>
                <c:pt idx="530">
                  <c:v>41050</c:v>
                </c:pt>
                <c:pt idx="531">
                  <c:v>41051</c:v>
                </c:pt>
                <c:pt idx="532">
                  <c:v>41052</c:v>
                </c:pt>
                <c:pt idx="533">
                  <c:v>41053</c:v>
                </c:pt>
                <c:pt idx="534">
                  <c:v>41054</c:v>
                </c:pt>
                <c:pt idx="535">
                  <c:v>41057</c:v>
                </c:pt>
                <c:pt idx="536">
                  <c:v>41058</c:v>
                </c:pt>
                <c:pt idx="537">
                  <c:v>41059</c:v>
                </c:pt>
                <c:pt idx="538">
                  <c:v>41060</c:v>
                </c:pt>
                <c:pt idx="539">
                  <c:v>41061</c:v>
                </c:pt>
                <c:pt idx="540">
                  <c:v>41064</c:v>
                </c:pt>
                <c:pt idx="541">
                  <c:v>41065</c:v>
                </c:pt>
                <c:pt idx="542">
                  <c:v>41066</c:v>
                </c:pt>
                <c:pt idx="543">
                  <c:v>41068</c:v>
                </c:pt>
                <c:pt idx="544">
                  <c:v>41071</c:v>
                </c:pt>
                <c:pt idx="545">
                  <c:v>41072</c:v>
                </c:pt>
                <c:pt idx="546">
                  <c:v>41073</c:v>
                </c:pt>
                <c:pt idx="547">
                  <c:v>41074</c:v>
                </c:pt>
                <c:pt idx="548">
                  <c:v>41075</c:v>
                </c:pt>
                <c:pt idx="549">
                  <c:v>41078</c:v>
                </c:pt>
                <c:pt idx="550">
                  <c:v>41079</c:v>
                </c:pt>
                <c:pt idx="551">
                  <c:v>41080</c:v>
                </c:pt>
                <c:pt idx="552">
                  <c:v>41081</c:v>
                </c:pt>
                <c:pt idx="553">
                  <c:v>41082</c:v>
                </c:pt>
                <c:pt idx="554">
                  <c:v>41085</c:v>
                </c:pt>
                <c:pt idx="555">
                  <c:v>41086</c:v>
                </c:pt>
                <c:pt idx="556">
                  <c:v>41087</c:v>
                </c:pt>
                <c:pt idx="557">
                  <c:v>41088</c:v>
                </c:pt>
                <c:pt idx="558">
                  <c:v>41089</c:v>
                </c:pt>
                <c:pt idx="559">
                  <c:v>41092</c:v>
                </c:pt>
                <c:pt idx="560">
                  <c:v>41093</c:v>
                </c:pt>
                <c:pt idx="561">
                  <c:v>41094</c:v>
                </c:pt>
                <c:pt idx="562">
                  <c:v>41095</c:v>
                </c:pt>
                <c:pt idx="563">
                  <c:v>41096</c:v>
                </c:pt>
                <c:pt idx="564">
                  <c:v>41099</c:v>
                </c:pt>
                <c:pt idx="565">
                  <c:v>41100</c:v>
                </c:pt>
                <c:pt idx="566">
                  <c:v>41101</c:v>
                </c:pt>
                <c:pt idx="567">
                  <c:v>41102</c:v>
                </c:pt>
                <c:pt idx="568">
                  <c:v>41103</c:v>
                </c:pt>
                <c:pt idx="569">
                  <c:v>41106</c:v>
                </c:pt>
                <c:pt idx="570">
                  <c:v>41107</c:v>
                </c:pt>
                <c:pt idx="571">
                  <c:v>41108</c:v>
                </c:pt>
                <c:pt idx="572">
                  <c:v>41109</c:v>
                </c:pt>
                <c:pt idx="573">
                  <c:v>41110</c:v>
                </c:pt>
                <c:pt idx="574">
                  <c:v>41113</c:v>
                </c:pt>
                <c:pt idx="575">
                  <c:v>41114</c:v>
                </c:pt>
                <c:pt idx="576">
                  <c:v>41115</c:v>
                </c:pt>
                <c:pt idx="577">
                  <c:v>41116</c:v>
                </c:pt>
                <c:pt idx="578">
                  <c:v>41117</c:v>
                </c:pt>
                <c:pt idx="579">
                  <c:v>41120</c:v>
                </c:pt>
                <c:pt idx="580">
                  <c:v>41121</c:v>
                </c:pt>
                <c:pt idx="581">
                  <c:v>41122</c:v>
                </c:pt>
                <c:pt idx="582">
                  <c:v>41123</c:v>
                </c:pt>
                <c:pt idx="583">
                  <c:v>41124</c:v>
                </c:pt>
                <c:pt idx="584">
                  <c:v>41127</c:v>
                </c:pt>
                <c:pt idx="585">
                  <c:v>41128</c:v>
                </c:pt>
                <c:pt idx="586">
                  <c:v>41129</c:v>
                </c:pt>
                <c:pt idx="587">
                  <c:v>41130</c:v>
                </c:pt>
                <c:pt idx="588">
                  <c:v>41131</c:v>
                </c:pt>
                <c:pt idx="589">
                  <c:v>41134</c:v>
                </c:pt>
                <c:pt idx="590">
                  <c:v>41135</c:v>
                </c:pt>
                <c:pt idx="591">
                  <c:v>41136</c:v>
                </c:pt>
                <c:pt idx="592">
                  <c:v>41137</c:v>
                </c:pt>
                <c:pt idx="593">
                  <c:v>41138</c:v>
                </c:pt>
                <c:pt idx="594">
                  <c:v>41141</c:v>
                </c:pt>
                <c:pt idx="595">
                  <c:v>41142</c:v>
                </c:pt>
                <c:pt idx="596">
                  <c:v>41143</c:v>
                </c:pt>
                <c:pt idx="597">
                  <c:v>41144</c:v>
                </c:pt>
                <c:pt idx="598">
                  <c:v>41145</c:v>
                </c:pt>
                <c:pt idx="599">
                  <c:v>41148</c:v>
                </c:pt>
                <c:pt idx="600">
                  <c:v>41149</c:v>
                </c:pt>
                <c:pt idx="601">
                  <c:v>41150</c:v>
                </c:pt>
                <c:pt idx="602">
                  <c:v>41151</c:v>
                </c:pt>
                <c:pt idx="603">
                  <c:v>41152</c:v>
                </c:pt>
                <c:pt idx="604">
                  <c:v>41155</c:v>
                </c:pt>
                <c:pt idx="605">
                  <c:v>41156</c:v>
                </c:pt>
                <c:pt idx="606">
                  <c:v>41157</c:v>
                </c:pt>
                <c:pt idx="607">
                  <c:v>41158</c:v>
                </c:pt>
                <c:pt idx="608">
                  <c:v>41162</c:v>
                </c:pt>
                <c:pt idx="609">
                  <c:v>41163</c:v>
                </c:pt>
                <c:pt idx="610">
                  <c:v>41164</c:v>
                </c:pt>
                <c:pt idx="611">
                  <c:v>41165</c:v>
                </c:pt>
                <c:pt idx="612">
                  <c:v>41166</c:v>
                </c:pt>
                <c:pt idx="613">
                  <c:v>41169</c:v>
                </c:pt>
                <c:pt idx="614">
                  <c:v>41170</c:v>
                </c:pt>
                <c:pt idx="615">
                  <c:v>41171</c:v>
                </c:pt>
                <c:pt idx="616">
                  <c:v>41172</c:v>
                </c:pt>
                <c:pt idx="617">
                  <c:v>41173</c:v>
                </c:pt>
                <c:pt idx="618">
                  <c:v>41176</c:v>
                </c:pt>
                <c:pt idx="619">
                  <c:v>41177</c:v>
                </c:pt>
                <c:pt idx="620">
                  <c:v>41178</c:v>
                </c:pt>
                <c:pt idx="621">
                  <c:v>41179</c:v>
                </c:pt>
                <c:pt idx="622">
                  <c:v>41180</c:v>
                </c:pt>
                <c:pt idx="623">
                  <c:v>41183</c:v>
                </c:pt>
                <c:pt idx="624">
                  <c:v>41184</c:v>
                </c:pt>
                <c:pt idx="625">
                  <c:v>41185</c:v>
                </c:pt>
                <c:pt idx="626">
                  <c:v>41186</c:v>
                </c:pt>
                <c:pt idx="627">
                  <c:v>41187</c:v>
                </c:pt>
                <c:pt idx="628">
                  <c:v>41190</c:v>
                </c:pt>
                <c:pt idx="629">
                  <c:v>41191</c:v>
                </c:pt>
                <c:pt idx="630">
                  <c:v>41192</c:v>
                </c:pt>
                <c:pt idx="631">
                  <c:v>41193</c:v>
                </c:pt>
                <c:pt idx="632">
                  <c:v>41197</c:v>
                </c:pt>
                <c:pt idx="633">
                  <c:v>41198</c:v>
                </c:pt>
                <c:pt idx="634">
                  <c:v>41199</c:v>
                </c:pt>
                <c:pt idx="635">
                  <c:v>41200</c:v>
                </c:pt>
                <c:pt idx="636">
                  <c:v>41201</c:v>
                </c:pt>
                <c:pt idx="637">
                  <c:v>41204</c:v>
                </c:pt>
                <c:pt idx="638">
                  <c:v>41205</c:v>
                </c:pt>
                <c:pt idx="639">
                  <c:v>41206</c:v>
                </c:pt>
                <c:pt idx="640">
                  <c:v>41207</c:v>
                </c:pt>
                <c:pt idx="641">
                  <c:v>41208</c:v>
                </c:pt>
                <c:pt idx="642">
                  <c:v>41211</c:v>
                </c:pt>
                <c:pt idx="643">
                  <c:v>41212</c:v>
                </c:pt>
                <c:pt idx="644">
                  <c:v>41213</c:v>
                </c:pt>
                <c:pt idx="645">
                  <c:v>41214</c:v>
                </c:pt>
                <c:pt idx="646">
                  <c:v>41218</c:v>
                </c:pt>
                <c:pt idx="647">
                  <c:v>41219</c:v>
                </c:pt>
                <c:pt idx="648">
                  <c:v>41220</c:v>
                </c:pt>
                <c:pt idx="649">
                  <c:v>41221</c:v>
                </c:pt>
                <c:pt idx="650">
                  <c:v>41222</c:v>
                </c:pt>
                <c:pt idx="651">
                  <c:v>41225</c:v>
                </c:pt>
                <c:pt idx="652">
                  <c:v>41226</c:v>
                </c:pt>
                <c:pt idx="653">
                  <c:v>41227</c:v>
                </c:pt>
                <c:pt idx="654">
                  <c:v>41229</c:v>
                </c:pt>
                <c:pt idx="655">
                  <c:v>41232</c:v>
                </c:pt>
                <c:pt idx="656">
                  <c:v>41233</c:v>
                </c:pt>
                <c:pt idx="657">
                  <c:v>41234</c:v>
                </c:pt>
                <c:pt idx="658">
                  <c:v>41235</c:v>
                </c:pt>
                <c:pt idx="659">
                  <c:v>41236</c:v>
                </c:pt>
                <c:pt idx="660">
                  <c:v>41239</c:v>
                </c:pt>
                <c:pt idx="661">
                  <c:v>41240</c:v>
                </c:pt>
                <c:pt idx="662">
                  <c:v>41241</c:v>
                </c:pt>
                <c:pt idx="663">
                  <c:v>41242</c:v>
                </c:pt>
                <c:pt idx="664">
                  <c:v>41243</c:v>
                </c:pt>
                <c:pt idx="665">
                  <c:v>41246</c:v>
                </c:pt>
                <c:pt idx="666">
                  <c:v>41247</c:v>
                </c:pt>
                <c:pt idx="667">
                  <c:v>41248</c:v>
                </c:pt>
                <c:pt idx="668">
                  <c:v>41249</c:v>
                </c:pt>
                <c:pt idx="669">
                  <c:v>41250</c:v>
                </c:pt>
                <c:pt idx="670">
                  <c:v>41253</c:v>
                </c:pt>
                <c:pt idx="671">
                  <c:v>41254</c:v>
                </c:pt>
                <c:pt idx="672">
                  <c:v>41255</c:v>
                </c:pt>
                <c:pt idx="673">
                  <c:v>41256</c:v>
                </c:pt>
                <c:pt idx="674">
                  <c:v>41257</c:v>
                </c:pt>
                <c:pt idx="675">
                  <c:v>41260</c:v>
                </c:pt>
                <c:pt idx="676">
                  <c:v>41261</c:v>
                </c:pt>
                <c:pt idx="677">
                  <c:v>41262</c:v>
                </c:pt>
                <c:pt idx="678">
                  <c:v>41263</c:v>
                </c:pt>
                <c:pt idx="679">
                  <c:v>41264</c:v>
                </c:pt>
                <c:pt idx="680">
                  <c:v>41269</c:v>
                </c:pt>
                <c:pt idx="681">
                  <c:v>41270</c:v>
                </c:pt>
                <c:pt idx="682">
                  <c:v>41271</c:v>
                </c:pt>
                <c:pt idx="683">
                  <c:v>41276</c:v>
                </c:pt>
                <c:pt idx="684">
                  <c:v>41277</c:v>
                </c:pt>
                <c:pt idx="685">
                  <c:v>41278</c:v>
                </c:pt>
                <c:pt idx="686">
                  <c:v>41281</c:v>
                </c:pt>
                <c:pt idx="687">
                  <c:v>41282</c:v>
                </c:pt>
                <c:pt idx="688">
                  <c:v>41283</c:v>
                </c:pt>
                <c:pt idx="689">
                  <c:v>41284</c:v>
                </c:pt>
                <c:pt idx="690">
                  <c:v>41285</c:v>
                </c:pt>
                <c:pt idx="691">
                  <c:v>41288</c:v>
                </c:pt>
                <c:pt idx="692">
                  <c:v>41289</c:v>
                </c:pt>
                <c:pt idx="693">
                  <c:v>41290</c:v>
                </c:pt>
                <c:pt idx="694">
                  <c:v>41291</c:v>
                </c:pt>
                <c:pt idx="695">
                  <c:v>41292</c:v>
                </c:pt>
                <c:pt idx="696">
                  <c:v>41295</c:v>
                </c:pt>
                <c:pt idx="697">
                  <c:v>41296</c:v>
                </c:pt>
                <c:pt idx="698">
                  <c:v>41297</c:v>
                </c:pt>
                <c:pt idx="699">
                  <c:v>41298</c:v>
                </c:pt>
                <c:pt idx="700">
                  <c:v>41302</c:v>
                </c:pt>
                <c:pt idx="701">
                  <c:v>41303</c:v>
                </c:pt>
                <c:pt idx="702">
                  <c:v>41304</c:v>
                </c:pt>
                <c:pt idx="703">
                  <c:v>41305</c:v>
                </c:pt>
                <c:pt idx="704">
                  <c:v>41306</c:v>
                </c:pt>
                <c:pt idx="705">
                  <c:v>41309</c:v>
                </c:pt>
                <c:pt idx="706">
                  <c:v>41310</c:v>
                </c:pt>
                <c:pt idx="707">
                  <c:v>41311</c:v>
                </c:pt>
                <c:pt idx="708">
                  <c:v>41312</c:v>
                </c:pt>
                <c:pt idx="709">
                  <c:v>41313</c:v>
                </c:pt>
                <c:pt idx="710">
                  <c:v>41318</c:v>
                </c:pt>
                <c:pt idx="711">
                  <c:v>41319</c:v>
                </c:pt>
                <c:pt idx="712">
                  <c:v>41320</c:v>
                </c:pt>
                <c:pt idx="713">
                  <c:v>41323</c:v>
                </c:pt>
                <c:pt idx="714">
                  <c:v>41324</c:v>
                </c:pt>
                <c:pt idx="715">
                  <c:v>41325</c:v>
                </c:pt>
                <c:pt idx="716">
                  <c:v>41326</c:v>
                </c:pt>
                <c:pt idx="717">
                  <c:v>41327</c:v>
                </c:pt>
                <c:pt idx="718">
                  <c:v>41330</c:v>
                </c:pt>
                <c:pt idx="719">
                  <c:v>41331</c:v>
                </c:pt>
                <c:pt idx="720">
                  <c:v>41332</c:v>
                </c:pt>
                <c:pt idx="721">
                  <c:v>41333</c:v>
                </c:pt>
                <c:pt idx="722">
                  <c:v>41334</c:v>
                </c:pt>
                <c:pt idx="723">
                  <c:v>41337</c:v>
                </c:pt>
                <c:pt idx="724">
                  <c:v>41338</c:v>
                </c:pt>
                <c:pt idx="725">
                  <c:v>41339</c:v>
                </c:pt>
                <c:pt idx="726">
                  <c:v>41340</c:v>
                </c:pt>
                <c:pt idx="727">
                  <c:v>41341</c:v>
                </c:pt>
                <c:pt idx="728">
                  <c:v>41344</c:v>
                </c:pt>
                <c:pt idx="729">
                  <c:v>41345</c:v>
                </c:pt>
                <c:pt idx="730">
                  <c:v>41346</c:v>
                </c:pt>
                <c:pt idx="731">
                  <c:v>41347</c:v>
                </c:pt>
                <c:pt idx="732">
                  <c:v>41348</c:v>
                </c:pt>
                <c:pt idx="733">
                  <c:v>41351</c:v>
                </c:pt>
                <c:pt idx="734">
                  <c:v>41352</c:v>
                </c:pt>
                <c:pt idx="735">
                  <c:v>41353</c:v>
                </c:pt>
                <c:pt idx="736">
                  <c:v>41354</c:v>
                </c:pt>
                <c:pt idx="737">
                  <c:v>41355</c:v>
                </c:pt>
                <c:pt idx="738">
                  <c:v>41358</c:v>
                </c:pt>
                <c:pt idx="739">
                  <c:v>41359</c:v>
                </c:pt>
                <c:pt idx="740">
                  <c:v>41360</c:v>
                </c:pt>
                <c:pt idx="741">
                  <c:v>41361</c:v>
                </c:pt>
                <c:pt idx="742">
                  <c:v>41362</c:v>
                </c:pt>
                <c:pt idx="743">
                  <c:v>41363</c:v>
                </c:pt>
                <c:pt idx="744">
                  <c:v>41364</c:v>
                </c:pt>
                <c:pt idx="745">
                  <c:v>41365</c:v>
                </c:pt>
                <c:pt idx="746">
                  <c:v>41366</c:v>
                </c:pt>
                <c:pt idx="747">
                  <c:v>41367</c:v>
                </c:pt>
                <c:pt idx="748">
                  <c:v>41368</c:v>
                </c:pt>
                <c:pt idx="749">
                  <c:v>41369</c:v>
                </c:pt>
                <c:pt idx="750">
                  <c:v>41370</c:v>
                </c:pt>
                <c:pt idx="751">
                  <c:v>41371</c:v>
                </c:pt>
                <c:pt idx="752">
                  <c:v>41372</c:v>
                </c:pt>
                <c:pt idx="753">
                  <c:v>41373</c:v>
                </c:pt>
                <c:pt idx="754">
                  <c:v>41374</c:v>
                </c:pt>
                <c:pt idx="755">
                  <c:v>41375</c:v>
                </c:pt>
                <c:pt idx="756">
                  <c:v>41376</c:v>
                </c:pt>
                <c:pt idx="757">
                  <c:v>41377</c:v>
                </c:pt>
                <c:pt idx="758">
                  <c:v>41378</c:v>
                </c:pt>
                <c:pt idx="759">
                  <c:v>41379</c:v>
                </c:pt>
                <c:pt idx="760">
                  <c:v>41380</c:v>
                </c:pt>
                <c:pt idx="761">
                  <c:v>41381</c:v>
                </c:pt>
                <c:pt idx="762">
                  <c:v>41382</c:v>
                </c:pt>
                <c:pt idx="763">
                  <c:v>41383</c:v>
                </c:pt>
                <c:pt idx="764">
                  <c:v>41384</c:v>
                </c:pt>
                <c:pt idx="765">
                  <c:v>41385</c:v>
                </c:pt>
                <c:pt idx="766">
                  <c:v>41386</c:v>
                </c:pt>
                <c:pt idx="767">
                  <c:v>41387</c:v>
                </c:pt>
                <c:pt idx="768">
                  <c:v>41388</c:v>
                </c:pt>
                <c:pt idx="769">
                  <c:v>41389</c:v>
                </c:pt>
                <c:pt idx="770">
                  <c:v>41390</c:v>
                </c:pt>
                <c:pt idx="771">
                  <c:v>41391</c:v>
                </c:pt>
                <c:pt idx="772">
                  <c:v>41392</c:v>
                </c:pt>
                <c:pt idx="773">
                  <c:v>41393</c:v>
                </c:pt>
                <c:pt idx="774">
                  <c:v>41394</c:v>
                </c:pt>
                <c:pt idx="775">
                  <c:v>41395</c:v>
                </c:pt>
                <c:pt idx="776">
                  <c:v>41396</c:v>
                </c:pt>
                <c:pt idx="777">
                  <c:v>41397</c:v>
                </c:pt>
                <c:pt idx="778">
                  <c:v>41398</c:v>
                </c:pt>
                <c:pt idx="779">
                  <c:v>41399</c:v>
                </c:pt>
                <c:pt idx="780">
                  <c:v>41400</c:v>
                </c:pt>
                <c:pt idx="781">
                  <c:v>41401</c:v>
                </c:pt>
                <c:pt idx="782">
                  <c:v>41402</c:v>
                </c:pt>
                <c:pt idx="783">
                  <c:v>41403</c:v>
                </c:pt>
                <c:pt idx="784">
                  <c:v>41404</c:v>
                </c:pt>
                <c:pt idx="785">
                  <c:v>41405</c:v>
                </c:pt>
                <c:pt idx="786">
                  <c:v>41406</c:v>
                </c:pt>
                <c:pt idx="787">
                  <c:v>41407</c:v>
                </c:pt>
                <c:pt idx="788">
                  <c:v>41408</c:v>
                </c:pt>
                <c:pt idx="789">
                  <c:v>41409</c:v>
                </c:pt>
                <c:pt idx="790">
                  <c:v>41410</c:v>
                </c:pt>
                <c:pt idx="791">
                  <c:v>41411</c:v>
                </c:pt>
                <c:pt idx="792">
                  <c:v>41412</c:v>
                </c:pt>
                <c:pt idx="793">
                  <c:v>41413</c:v>
                </c:pt>
                <c:pt idx="794">
                  <c:v>41414</c:v>
                </c:pt>
                <c:pt idx="795">
                  <c:v>41415</c:v>
                </c:pt>
                <c:pt idx="796">
                  <c:v>41416</c:v>
                </c:pt>
                <c:pt idx="797">
                  <c:v>41417</c:v>
                </c:pt>
                <c:pt idx="798">
                  <c:v>41418</c:v>
                </c:pt>
                <c:pt idx="799">
                  <c:v>41419</c:v>
                </c:pt>
                <c:pt idx="800">
                  <c:v>41420</c:v>
                </c:pt>
                <c:pt idx="801">
                  <c:v>41421</c:v>
                </c:pt>
                <c:pt idx="802">
                  <c:v>41422</c:v>
                </c:pt>
                <c:pt idx="803">
                  <c:v>41423</c:v>
                </c:pt>
                <c:pt idx="804">
                  <c:v>41424</c:v>
                </c:pt>
                <c:pt idx="805">
                  <c:v>41425</c:v>
                </c:pt>
                <c:pt idx="806">
                  <c:v>41426</c:v>
                </c:pt>
                <c:pt idx="807">
                  <c:v>41427</c:v>
                </c:pt>
                <c:pt idx="808">
                  <c:v>41428</c:v>
                </c:pt>
                <c:pt idx="809">
                  <c:v>41429</c:v>
                </c:pt>
                <c:pt idx="810">
                  <c:v>41430</c:v>
                </c:pt>
                <c:pt idx="811">
                  <c:v>41431</c:v>
                </c:pt>
                <c:pt idx="812">
                  <c:v>41432</c:v>
                </c:pt>
                <c:pt idx="813">
                  <c:v>41433</c:v>
                </c:pt>
                <c:pt idx="814">
                  <c:v>41434</c:v>
                </c:pt>
                <c:pt idx="815">
                  <c:v>41435</c:v>
                </c:pt>
                <c:pt idx="816">
                  <c:v>41436</c:v>
                </c:pt>
                <c:pt idx="817">
                  <c:v>41437</c:v>
                </c:pt>
                <c:pt idx="818">
                  <c:v>41438</c:v>
                </c:pt>
                <c:pt idx="819">
                  <c:v>41439</c:v>
                </c:pt>
                <c:pt idx="820">
                  <c:v>41440</c:v>
                </c:pt>
                <c:pt idx="821">
                  <c:v>41441</c:v>
                </c:pt>
                <c:pt idx="822">
                  <c:v>41442</c:v>
                </c:pt>
                <c:pt idx="823">
                  <c:v>41443</c:v>
                </c:pt>
                <c:pt idx="824">
                  <c:v>41444</c:v>
                </c:pt>
                <c:pt idx="825">
                  <c:v>41445</c:v>
                </c:pt>
                <c:pt idx="826">
                  <c:v>41446</c:v>
                </c:pt>
                <c:pt idx="827">
                  <c:v>41447</c:v>
                </c:pt>
                <c:pt idx="828">
                  <c:v>41448</c:v>
                </c:pt>
                <c:pt idx="829">
                  <c:v>41449</c:v>
                </c:pt>
                <c:pt idx="830">
                  <c:v>41450</c:v>
                </c:pt>
                <c:pt idx="831">
                  <c:v>41451</c:v>
                </c:pt>
                <c:pt idx="832">
                  <c:v>41452</c:v>
                </c:pt>
                <c:pt idx="833">
                  <c:v>41453</c:v>
                </c:pt>
                <c:pt idx="834">
                  <c:v>41454</c:v>
                </c:pt>
                <c:pt idx="835">
                  <c:v>41455</c:v>
                </c:pt>
                <c:pt idx="836">
                  <c:v>41456</c:v>
                </c:pt>
                <c:pt idx="837">
                  <c:v>41457</c:v>
                </c:pt>
                <c:pt idx="838">
                  <c:v>41458</c:v>
                </c:pt>
                <c:pt idx="839">
                  <c:v>41459</c:v>
                </c:pt>
                <c:pt idx="840">
                  <c:v>41460</c:v>
                </c:pt>
                <c:pt idx="841">
                  <c:v>41461</c:v>
                </c:pt>
                <c:pt idx="842">
                  <c:v>41462</c:v>
                </c:pt>
                <c:pt idx="843">
                  <c:v>41463</c:v>
                </c:pt>
                <c:pt idx="844">
                  <c:v>41464</c:v>
                </c:pt>
                <c:pt idx="845">
                  <c:v>41465</c:v>
                </c:pt>
                <c:pt idx="846">
                  <c:v>41466</c:v>
                </c:pt>
                <c:pt idx="847">
                  <c:v>41467</c:v>
                </c:pt>
                <c:pt idx="848">
                  <c:v>41468</c:v>
                </c:pt>
                <c:pt idx="849">
                  <c:v>41469</c:v>
                </c:pt>
                <c:pt idx="850">
                  <c:v>41470</c:v>
                </c:pt>
                <c:pt idx="851">
                  <c:v>41471</c:v>
                </c:pt>
                <c:pt idx="852">
                  <c:v>41472</c:v>
                </c:pt>
                <c:pt idx="853">
                  <c:v>41473</c:v>
                </c:pt>
                <c:pt idx="854">
                  <c:v>41474</c:v>
                </c:pt>
                <c:pt idx="855">
                  <c:v>41475</c:v>
                </c:pt>
                <c:pt idx="856">
                  <c:v>41476</c:v>
                </c:pt>
                <c:pt idx="857">
                  <c:v>41477</c:v>
                </c:pt>
                <c:pt idx="858">
                  <c:v>41478</c:v>
                </c:pt>
                <c:pt idx="859">
                  <c:v>41479</c:v>
                </c:pt>
                <c:pt idx="860">
                  <c:v>41480</c:v>
                </c:pt>
                <c:pt idx="861">
                  <c:v>41481</c:v>
                </c:pt>
                <c:pt idx="862">
                  <c:v>41482</c:v>
                </c:pt>
                <c:pt idx="863">
                  <c:v>41483</c:v>
                </c:pt>
                <c:pt idx="864">
                  <c:v>41484</c:v>
                </c:pt>
                <c:pt idx="865">
                  <c:v>41485</c:v>
                </c:pt>
                <c:pt idx="866">
                  <c:v>41486</c:v>
                </c:pt>
                <c:pt idx="867">
                  <c:v>41487</c:v>
                </c:pt>
                <c:pt idx="868">
                  <c:v>41488</c:v>
                </c:pt>
                <c:pt idx="869">
                  <c:v>41489</c:v>
                </c:pt>
                <c:pt idx="870">
                  <c:v>41490</c:v>
                </c:pt>
                <c:pt idx="871">
                  <c:v>41491</c:v>
                </c:pt>
                <c:pt idx="872">
                  <c:v>41492</c:v>
                </c:pt>
                <c:pt idx="873">
                  <c:v>41493</c:v>
                </c:pt>
                <c:pt idx="874">
                  <c:v>41494</c:v>
                </c:pt>
                <c:pt idx="875">
                  <c:v>41495</c:v>
                </c:pt>
                <c:pt idx="876">
                  <c:v>41496</c:v>
                </c:pt>
                <c:pt idx="877">
                  <c:v>41497</c:v>
                </c:pt>
                <c:pt idx="878">
                  <c:v>41498</c:v>
                </c:pt>
                <c:pt idx="879">
                  <c:v>41499</c:v>
                </c:pt>
                <c:pt idx="880">
                  <c:v>41500</c:v>
                </c:pt>
                <c:pt idx="881">
                  <c:v>41501</c:v>
                </c:pt>
                <c:pt idx="882">
                  <c:v>41502</c:v>
                </c:pt>
                <c:pt idx="883">
                  <c:v>41503</c:v>
                </c:pt>
                <c:pt idx="884">
                  <c:v>41504</c:v>
                </c:pt>
                <c:pt idx="885">
                  <c:v>41505</c:v>
                </c:pt>
                <c:pt idx="886">
                  <c:v>41506</c:v>
                </c:pt>
                <c:pt idx="887">
                  <c:v>41507</c:v>
                </c:pt>
                <c:pt idx="888">
                  <c:v>41508</c:v>
                </c:pt>
                <c:pt idx="889">
                  <c:v>41509</c:v>
                </c:pt>
                <c:pt idx="890">
                  <c:v>41510</c:v>
                </c:pt>
                <c:pt idx="891">
                  <c:v>41511</c:v>
                </c:pt>
                <c:pt idx="892">
                  <c:v>41512</c:v>
                </c:pt>
                <c:pt idx="893">
                  <c:v>41513</c:v>
                </c:pt>
                <c:pt idx="894">
                  <c:v>41514</c:v>
                </c:pt>
                <c:pt idx="895">
                  <c:v>41515</c:v>
                </c:pt>
                <c:pt idx="896">
                  <c:v>41516</c:v>
                </c:pt>
                <c:pt idx="897">
                  <c:v>41517</c:v>
                </c:pt>
                <c:pt idx="898">
                  <c:v>41518</c:v>
                </c:pt>
                <c:pt idx="899">
                  <c:v>41519</c:v>
                </c:pt>
                <c:pt idx="900">
                  <c:v>41520</c:v>
                </c:pt>
                <c:pt idx="901">
                  <c:v>41521</c:v>
                </c:pt>
                <c:pt idx="902">
                  <c:v>41522</c:v>
                </c:pt>
                <c:pt idx="903">
                  <c:v>41523</c:v>
                </c:pt>
                <c:pt idx="904">
                  <c:v>41524</c:v>
                </c:pt>
                <c:pt idx="905">
                  <c:v>41525</c:v>
                </c:pt>
                <c:pt idx="906">
                  <c:v>41526</c:v>
                </c:pt>
                <c:pt idx="907">
                  <c:v>41527</c:v>
                </c:pt>
                <c:pt idx="908">
                  <c:v>41528</c:v>
                </c:pt>
                <c:pt idx="909">
                  <c:v>41529</c:v>
                </c:pt>
                <c:pt idx="910">
                  <c:v>41530</c:v>
                </c:pt>
                <c:pt idx="911">
                  <c:v>41531</c:v>
                </c:pt>
                <c:pt idx="912">
                  <c:v>41532</c:v>
                </c:pt>
                <c:pt idx="913">
                  <c:v>41533</c:v>
                </c:pt>
                <c:pt idx="914">
                  <c:v>41534</c:v>
                </c:pt>
                <c:pt idx="915">
                  <c:v>41535</c:v>
                </c:pt>
                <c:pt idx="916">
                  <c:v>41536</c:v>
                </c:pt>
                <c:pt idx="917">
                  <c:v>41537</c:v>
                </c:pt>
                <c:pt idx="918">
                  <c:v>41538</c:v>
                </c:pt>
                <c:pt idx="919">
                  <c:v>41539</c:v>
                </c:pt>
                <c:pt idx="920">
                  <c:v>41540</c:v>
                </c:pt>
                <c:pt idx="921">
                  <c:v>41541</c:v>
                </c:pt>
                <c:pt idx="922">
                  <c:v>41542</c:v>
                </c:pt>
                <c:pt idx="923">
                  <c:v>41543</c:v>
                </c:pt>
                <c:pt idx="924">
                  <c:v>41544</c:v>
                </c:pt>
                <c:pt idx="925">
                  <c:v>41545</c:v>
                </c:pt>
                <c:pt idx="926">
                  <c:v>41546</c:v>
                </c:pt>
                <c:pt idx="927">
                  <c:v>41547</c:v>
                </c:pt>
                <c:pt idx="928">
                  <c:v>41548</c:v>
                </c:pt>
                <c:pt idx="929">
                  <c:v>41549</c:v>
                </c:pt>
                <c:pt idx="930">
                  <c:v>41550</c:v>
                </c:pt>
                <c:pt idx="931">
                  <c:v>41551</c:v>
                </c:pt>
                <c:pt idx="932">
                  <c:v>41552</c:v>
                </c:pt>
                <c:pt idx="933">
                  <c:v>41553</c:v>
                </c:pt>
                <c:pt idx="934">
                  <c:v>41554</c:v>
                </c:pt>
                <c:pt idx="935">
                  <c:v>41555</c:v>
                </c:pt>
                <c:pt idx="936">
                  <c:v>41556</c:v>
                </c:pt>
                <c:pt idx="937">
                  <c:v>41557</c:v>
                </c:pt>
                <c:pt idx="938">
                  <c:v>41558</c:v>
                </c:pt>
                <c:pt idx="939">
                  <c:v>41559</c:v>
                </c:pt>
                <c:pt idx="940">
                  <c:v>41560</c:v>
                </c:pt>
                <c:pt idx="941">
                  <c:v>41561</c:v>
                </c:pt>
                <c:pt idx="942">
                  <c:v>41562</c:v>
                </c:pt>
                <c:pt idx="943">
                  <c:v>41563</c:v>
                </c:pt>
                <c:pt idx="944">
                  <c:v>41564</c:v>
                </c:pt>
                <c:pt idx="945">
                  <c:v>41565</c:v>
                </c:pt>
                <c:pt idx="946">
                  <c:v>41566</c:v>
                </c:pt>
                <c:pt idx="947">
                  <c:v>41567</c:v>
                </c:pt>
                <c:pt idx="948">
                  <c:v>41568</c:v>
                </c:pt>
                <c:pt idx="949">
                  <c:v>41569</c:v>
                </c:pt>
                <c:pt idx="950">
                  <c:v>41570</c:v>
                </c:pt>
                <c:pt idx="951">
                  <c:v>41571</c:v>
                </c:pt>
                <c:pt idx="952">
                  <c:v>41572</c:v>
                </c:pt>
                <c:pt idx="953">
                  <c:v>41573</c:v>
                </c:pt>
                <c:pt idx="954">
                  <c:v>41574</c:v>
                </c:pt>
                <c:pt idx="955">
                  <c:v>41575</c:v>
                </c:pt>
                <c:pt idx="956">
                  <c:v>41576</c:v>
                </c:pt>
                <c:pt idx="957">
                  <c:v>41577</c:v>
                </c:pt>
                <c:pt idx="958">
                  <c:v>41578</c:v>
                </c:pt>
                <c:pt idx="959">
                  <c:v>41579</c:v>
                </c:pt>
                <c:pt idx="960">
                  <c:v>41580</c:v>
                </c:pt>
                <c:pt idx="961">
                  <c:v>41581</c:v>
                </c:pt>
                <c:pt idx="962">
                  <c:v>41582</c:v>
                </c:pt>
                <c:pt idx="963">
                  <c:v>41583</c:v>
                </c:pt>
                <c:pt idx="964">
                  <c:v>41584</c:v>
                </c:pt>
                <c:pt idx="965">
                  <c:v>41585</c:v>
                </c:pt>
                <c:pt idx="966">
                  <c:v>41586</c:v>
                </c:pt>
                <c:pt idx="967">
                  <c:v>41587</c:v>
                </c:pt>
                <c:pt idx="968">
                  <c:v>41588</c:v>
                </c:pt>
                <c:pt idx="969">
                  <c:v>41589</c:v>
                </c:pt>
                <c:pt idx="970">
                  <c:v>41590</c:v>
                </c:pt>
                <c:pt idx="971">
                  <c:v>41591</c:v>
                </c:pt>
                <c:pt idx="972">
                  <c:v>41592</c:v>
                </c:pt>
                <c:pt idx="973">
                  <c:v>41593</c:v>
                </c:pt>
                <c:pt idx="974">
                  <c:v>41594</c:v>
                </c:pt>
                <c:pt idx="975">
                  <c:v>41595</c:v>
                </c:pt>
                <c:pt idx="976">
                  <c:v>41596</c:v>
                </c:pt>
                <c:pt idx="977">
                  <c:v>41597</c:v>
                </c:pt>
                <c:pt idx="978">
                  <c:v>41598</c:v>
                </c:pt>
                <c:pt idx="979">
                  <c:v>41599</c:v>
                </c:pt>
                <c:pt idx="980">
                  <c:v>41600</c:v>
                </c:pt>
                <c:pt idx="981">
                  <c:v>41601</c:v>
                </c:pt>
                <c:pt idx="982">
                  <c:v>41602</c:v>
                </c:pt>
                <c:pt idx="983">
                  <c:v>41603</c:v>
                </c:pt>
                <c:pt idx="984">
                  <c:v>41604</c:v>
                </c:pt>
                <c:pt idx="985">
                  <c:v>41605</c:v>
                </c:pt>
                <c:pt idx="986">
                  <c:v>41606</c:v>
                </c:pt>
                <c:pt idx="987">
                  <c:v>41607</c:v>
                </c:pt>
                <c:pt idx="988">
                  <c:v>41608</c:v>
                </c:pt>
                <c:pt idx="989">
                  <c:v>41609</c:v>
                </c:pt>
                <c:pt idx="990">
                  <c:v>41610</c:v>
                </c:pt>
                <c:pt idx="991">
                  <c:v>41611</c:v>
                </c:pt>
                <c:pt idx="992">
                  <c:v>41612</c:v>
                </c:pt>
                <c:pt idx="993">
                  <c:v>41613</c:v>
                </c:pt>
                <c:pt idx="994">
                  <c:v>41614</c:v>
                </c:pt>
                <c:pt idx="995">
                  <c:v>41615</c:v>
                </c:pt>
                <c:pt idx="996">
                  <c:v>41616</c:v>
                </c:pt>
                <c:pt idx="997">
                  <c:v>41617</c:v>
                </c:pt>
                <c:pt idx="998">
                  <c:v>41618</c:v>
                </c:pt>
                <c:pt idx="999">
                  <c:v>41619</c:v>
                </c:pt>
                <c:pt idx="1000">
                  <c:v>41620</c:v>
                </c:pt>
                <c:pt idx="1001">
                  <c:v>41621</c:v>
                </c:pt>
                <c:pt idx="1002">
                  <c:v>41622</c:v>
                </c:pt>
                <c:pt idx="1003">
                  <c:v>41623</c:v>
                </c:pt>
                <c:pt idx="1004">
                  <c:v>41624</c:v>
                </c:pt>
                <c:pt idx="1005">
                  <c:v>41625</c:v>
                </c:pt>
                <c:pt idx="1006">
                  <c:v>41626</c:v>
                </c:pt>
                <c:pt idx="1007">
                  <c:v>41627</c:v>
                </c:pt>
                <c:pt idx="1008">
                  <c:v>41628</c:v>
                </c:pt>
                <c:pt idx="1009">
                  <c:v>41629</c:v>
                </c:pt>
                <c:pt idx="1010">
                  <c:v>41630</c:v>
                </c:pt>
                <c:pt idx="1011">
                  <c:v>41631</c:v>
                </c:pt>
                <c:pt idx="1012">
                  <c:v>41632</c:v>
                </c:pt>
                <c:pt idx="1013">
                  <c:v>41633</c:v>
                </c:pt>
                <c:pt idx="1014">
                  <c:v>41634</c:v>
                </c:pt>
                <c:pt idx="1015">
                  <c:v>41635</c:v>
                </c:pt>
                <c:pt idx="1016">
                  <c:v>41636</c:v>
                </c:pt>
                <c:pt idx="1017">
                  <c:v>41637</c:v>
                </c:pt>
                <c:pt idx="1018">
                  <c:v>41638</c:v>
                </c:pt>
                <c:pt idx="1019">
                  <c:v>41639</c:v>
                </c:pt>
                <c:pt idx="1020">
                  <c:v>41640</c:v>
                </c:pt>
                <c:pt idx="1021">
                  <c:v>41641</c:v>
                </c:pt>
                <c:pt idx="1022">
                  <c:v>41642</c:v>
                </c:pt>
                <c:pt idx="1023">
                  <c:v>41643</c:v>
                </c:pt>
                <c:pt idx="1024">
                  <c:v>41644</c:v>
                </c:pt>
                <c:pt idx="1025">
                  <c:v>41645</c:v>
                </c:pt>
                <c:pt idx="1026">
                  <c:v>41646</c:v>
                </c:pt>
                <c:pt idx="1027">
                  <c:v>41647</c:v>
                </c:pt>
                <c:pt idx="1028">
                  <c:v>41648</c:v>
                </c:pt>
                <c:pt idx="1029">
                  <c:v>41649</c:v>
                </c:pt>
                <c:pt idx="1030">
                  <c:v>41650</c:v>
                </c:pt>
                <c:pt idx="1031">
                  <c:v>41651</c:v>
                </c:pt>
                <c:pt idx="1032">
                  <c:v>41652</c:v>
                </c:pt>
                <c:pt idx="1033">
                  <c:v>41653</c:v>
                </c:pt>
                <c:pt idx="1034">
                  <c:v>41654</c:v>
                </c:pt>
                <c:pt idx="1035">
                  <c:v>41655</c:v>
                </c:pt>
                <c:pt idx="1036">
                  <c:v>41656</c:v>
                </c:pt>
                <c:pt idx="1037">
                  <c:v>41657</c:v>
                </c:pt>
                <c:pt idx="1038">
                  <c:v>41658</c:v>
                </c:pt>
                <c:pt idx="1039">
                  <c:v>41659</c:v>
                </c:pt>
                <c:pt idx="1040">
                  <c:v>41660</c:v>
                </c:pt>
                <c:pt idx="1041">
                  <c:v>41661</c:v>
                </c:pt>
                <c:pt idx="1042">
                  <c:v>41662</c:v>
                </c:pt>
                <c:pt idx="1043">
                  <c:v>41663</c:v>
                </c:pt>
                <c:pt idx="1044">
                  <c:v>41664</c:v>
                </c:pt>
                <c:pt idx="1045">
                  <c:v>41665</c:v>
                </c:pt>
                <c:pt idx="1046">
                  <c:v>41666</c:v>
                </c:pt>
                <c:pt idx="1047">
                  <c:v>41667</c:v>
                </c:pt>
                <c:pt idx="1048">
                  <c:v>41668</c:v>
                </c:pt>
                <c:pt idx="1049">
                  <c:v>41669</c:v>
                </c:pt>
                <c:pt idx="1050">
                  <c:v>41670</c:v>
                </c:pt>
                <c:pt idx="1051">
                  <c:v>41671</c:v>
                </c:pt>
                <c:pt idx="1052">
                  <c:v>41672</c:v>
                </c:pt>
                <c:pt idx="1053">
                  <c:v>41673</c:v>
                </c:pt>
                <c:pt idx="1054">
                  <c:v>41674</c:v>
                </c:pt>
                <c:pt idx="1055">
                  <c:v>41675</c:v>
                </c:pt>
                <c:pt idx="1056">
                  <c:v>41676</c:v>
                </c:pt>
                <c:pt idx="1057">
                  <c:v>41677</c:v>
                </c:pt>
                <c:pt idx="1058">
                  <c:v>41678</c:v>
                </c:pt>
                <c:pt idx="1059">
                  <c:v>41679</c:v>
                </c:pt>
                <c:pt idx="1060">
                  <c:v>41680</c:v>
                </c:pt>
                <c:pt idx="1061">
                  <c:v>41681</c:v>
                </c:pt>
                <c:pt idx="1062">
                  <c:v>41682</c:v>
                </c:pt>
                <c:pt idx="1063">
                  <c:v>41683</c:v>
                </c:pt>
                <c:pt idx="1064">
                  <c:v>41684</c:v>
                </c:pt>
                <c:pt idx="1065">
                  <c:v>41685</c:v>
                </c:pt>
                <c:pt idx="1066">
                  <c:v>41686</c:v>
                </c:pt>
                <c:pt idx="1067">
                  <c:v>41687</c:v>
                </c:pt>
                <c:pt idx="1068">
                  <c:v>41688</c:v>
                </c:pt>
                <c:pt idx="1069">
                  <c:v>41689</c:v>
                </c:pt>
                <c:pt idx="1070">
                  <c:v>41690</c:v>
                </c:pt>
                <c:pt idx="1071">
                  <c:v>41691</c:v>
                </c:pt>
                <c:pt idx="1072">
                  <c:v>41692</c:v>
                </c:pt>
                <c:pt idx="1073">
                  <c:v>41693</c:v>
                </c:pt>
                <c:pt idx="1074">
                  <c:v>41694</c:v>
                </c:pt>
                <c:pt idx="1075">
                  <c:v>41695</c:v>
                </c:pt>
                <c:pt idx="1076">
                  <c:v>41696</c:v>
                </c:pt>
                <c:pt idx="1077">
                  <c:v>41697</c:v>
                </c:pt>
                <c:pt idx="1078">
                  <c:v>41698</c:v>
                </c:pt>
              </c:numCache>
            </c:numRef>
          </c:cat>
          <c:val>
            <c:numRef>
              <c:f>Plan1!$I$2:$I$1080</c:f>
              <c:numCache>
                <c:formatCode>#,##0</c:formatCode>
                <c:ptCount val="107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980864"/>
        <c:axId val="84982400"/>
      </c:lineChart>
      <c:dateAx>
        <c:axId val="84980864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/>
            </a:pPr>
            <a:endParaRPr lang="pt-BR"/>
          </a:p>
        </c:txPr>
        <c:crossAx val="84982400"/>
        <c:crossesAt val="-5.0000000000000006E+133"/>
        <c:auto val="1"/>
        <c:lblOffset val="100"/>
        <c:baseTimeUnit val="days"/>
        <c:majorUnit val="30"/>
        <c:majorTimeUnit val="days"/>
      </c:dateAx>
      <c:valAx>
        <c:axId val="84982400"/>
        <c:scaling>
          <c:orientation val="minMax"/>
          <c:max val="35000000"/>
          <c:min val="-2500000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numFmt formatCode="[$R$-416]#,##0_);\([$R$-416]#,##0\)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84980864"/>
        <c:crosses val="autoZero"/>
        <c:crossBetween val="between"/>
        <c:majorUnit val="5000000"/>
        <c:dispUnits>
          <c:builtInUnit val="millions"/>
          <c:dispUnitsLbl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</c:dispUnitsLbl>
        </c:dispUnits>
      </c:valAx>
    </c:plotArea>
    <c:legend>
      <c:legendPos val="l"/>
      <c:legendEntry>
        <c:idx val="5"/>
        <c:delete val="1"/>
      </c:legendEntry>
      <c:layout>
        <c:manualLayout>
          <c:xMode val="edge"/>
          <c:yMode val="edge"/>
          <c:x val="0.61711288639389683"/>
          <c:y val="1.8651531148595191E-2"/>
          <c:w val="0.3735778995285905"/>
          <c:h val="0.37861499976056201"/>
        </c:manualLayout>
      </c:layout>
      <c:overlay val="0"/>
      <c:txPr>
        <a:bodyPr/>
        <a:lstStyle/>
        <a:p>
          <a:pPr>
            <a:defRPr sz="11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[Pasta1]Qt contratos!Tabela dinâmica1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2.5566615307722675E-2"/>
          <c:y val="5.1054268823931846E-2"/>
          <c:w val="0.94886676938455461"/>
          <c:h val="0.81898941053333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'Qt contratos'!$B$3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cat>
            <c:multiLvlStrRef>
              <c:f>'Qt contratos'!$A$4:$A$28</c:f>
              <c:multiLvlStrCache>
                <c:ptCount val="22"/>
                <c:lvl>
                  <c:pt idx="0">
                    <c:v>jan</c:v>
                  </c:pt>
                  <c:pt idx="1">
                    <c:v>fev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mai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set</c:v>
                  </c:pt>
                  <c:pt idx="9">
                    <c:v>out</c:v>
                  </c:pt>
                  <c:pt idx="10">
                    <c:v>nov</c:v>
                  </c:pt>
                  <c:pt idx="11">
                    <c:v>dez</c:v>
                  </c:pt>
                  <c:pt idx="12">
                    <c:v>jan</c:v>
                  </c:pt>
                  <c:pt idx="13">
                    <c:v>fev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mai</c:v>
                  </c:pt>
                  <c:pt idx="17">
                    <c:v>jul</c:v>
                  </c:pt>
                  <c:pt idx="18">
                    <c:v>ago</c:v>
                  </c:pt>
                  <c:pt idx="19">
                    <c:v>set</c:v>
                  </c:pt>
                  <c:pt idx="20">
                    <c:v>out</c:v>
                  </c:pt>
                  <c:pt idx="21">
                    <c:v>dez</c:v>
                  </c:pt>
                </c:lvl>
                <c:lvl>
                  <c:pt idx="0">
                    <c:v>2011</c:v>
                  </c:pt>
                  <c:pt idx="12">
                    <c:v>2012</c:v>
                  </c:pt>
                </c:lvl>
              </c:multiLvlStrCache>
            </c:multiLvlStrRef>
          </c:cat>
          <c:val>
            <c:numRef>
              <c:f>'Qt contratos'!$B$4:$B$28</c:f>
              <c:numCache>
                <c:formatCode>General</c:formatCode>
                <c:ptCount val="22"/>
                <c:pt idx="0">
                  <c:v>591</c:v>
                </c:pt>
                <c:pt idx="1">
                  <c:v>978</c:v>
                </c:pt>
                <c:pt idx="2">
                  <c:v>1061</c:v>
                </c:pt>
                <c:pt idx="3">
                  <c:v>1870</c:v>
                </c:pt>
                <c:pt idx="4">
                  <c:v>1799</c:v>
                </c:pt>
                <c:pt idx="5">
                  <c:v>3270</c:v>
                </c:pt>
                <c:pt idx="6">
                  <c:v>3175</c:v>
                </c:pt>
                <c:pt idx="7">
                  <c:v>10787</c:v>
                </c:pt>
                <c:pt idx="8">
                  <c:v>6275</c:v>
                </c:pt>
                <c:pt idx="9">
                  <c:v>9208</c:v>
                </c:pt>
                <c:pt idx="10">
                  <c:v>7061</c:v>
                </c:pt>
                <c:pt idx="11">
                  <c:v>5027</c:v>
                </c:pt>
                <c:pt idx="12">
                  <c:v>2574</c:v>
                </c:pt>
                <c:pt idx="13">
                  <c:v>17</c:v>
                </c:pt>
                <c:pt idx="14">
                  <c:v>245</c:v>
                </c:pt>
                <c:pt idx="15">
                  <c:v>147</c:v>
                </c:pt>
                <c:pt idx="16">
                  <c:v>140</c:v>
                </c:pt>
                <c:pt idx="17">
                  <c:v>40</c:v>
                </c:pt>
                <c:pt idx="18">
                  <c:v>124</c:v>
                </c:pt>
                <c:pt idx="19">
                  <c:v>44</c:v>
                </c:pt>
                <c:pt idx="20">
                  <c:v>300</c:v>
                </c:pt>
                <c:pt idx="2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427776"/>
        <c:axId val="92429312"/>
      </c:barChart>
      <c:catAx>
        <c:axId val="924277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2429312"/>
        <c:crosses val="autoZero"/>
        <c:auto val="1"/>
        <c:lblAlgn val="ctr"/>
        <c:lblOffset val="100"/>
        <c:noMultiLvlLbl val="0"/>
      </c:catAx>
      <c:valAx>
        <c:axId val="9242931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crossAx val="92427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27186163040402E-2"/>
          <c:y val="3.4867522293658235E-2"/>
          <c:w val="0.91664441521977025"/>
          <c:h val="0.85039337972661477"/>
        </c:manualLayout>
      </c:layout>
      <c:lineChart>
        <c:grouping val="standard"/>
        <c:varyColors val="0"/>
        <c:ser>
          <c:idx val="1"/>
          <c:order val="0"/>
          <c:tx>
            <c:strRef>
              <c:f>'09.08.2011'!$E$1</c:f>
              <c:strCache>
                <c:ptCount val="1"/>
                <c:pt idx="0">
                  <c:v>Cotação</c:v>
                </c:pt>
              </c:strCache>
            </c:strRef>
          </c:tx>
          <c:spPr>
            <a:ln w="19050">
              <a:solidFill>
                <a:schemeClr val="bg1">
                  <a:lumMod val="5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'09.08.2011'!$B$2:$B$1558</c:f>
              <c:numCache>
                <c:formatCode>h:mm</c:formatCode>
                <c:ptCount val="160"/>
                <c:pt idx="0">
                  <c:v>0.5493055555555556</c:v>
                </c:pt>
                <c:pt idx="1">
                  <c:v>0.5493055555555556</c:v>
                </c:pt>
                <c:pt idx="2">
                  <c:v>0.5493055555555556</c:v>
                </c:pt>
                <c:pt idx="3">
                  <c:v>0.5493055555555556</c:v>
                </c:pt>
                <c:pt idx="4">
                  <c:v>0.54999999999999993</c:v>
                </c:pt>
                <c:pt idx="5">
                  <c:v>0.54999999999999993</c:v>
                </c:pt>
                <c:pt idx="6">
                  <c:v>0.54999999999999993</c:v>
                </c:pt>
                <c:pt idx="7">
                  <c:v>0.54999999999999993</c:v>
                </c:pt>
                <c:pt idx="8">
                  <c:v>0.54999999999999993</c:v>
                </c:pt>
                <c:pt idx="9">
                  <c:v>0.54999999999999993</c:v>
                </c:pt>
                <c:pt idx="10">
                  <c:v>0.55138888888888882</c:v>
                </c:pt>
                <c:pt idx="11">
                  <c:v>0.55138888888888882</c:v>
                </c:pt>
                <c:pt idx="12">
                  <c:v>0.55347222222222225</c:v>
                </c:pt>
                <c:pt idx="13">
                  <c:v>0.55347222222222225</c:v>
                </c:pt>
                <c:pt idx="14">
                  <c:v>0.55486111111111114</c:v>
                </c:pt>
                <c:pt idx="15">
                  <c:v>0.55486111111111114</c:v>
                </c:pt>
                <c:pt idx="16">
                  <c:v>0.55486111111111114</c:v>
                </c:pt>
                <c:pt idx="17">
                  <c:v>0.55486111111111114</c:v>
                </c:pt>
                <c:pt idx="18">
                  <c:v>0.55486111111111114</c:v>
                </c:pt>
                <c:pt idx="19">
                  <c:v>0.55486111111111114</c:v>
                </c:pt>
                <c:pt idx="20">
                  <c:v>0.55486111111111114</c:v>
                </c:pt>
                <c:pt idx="21">
                  <c:v>0.55486111111111114</c:v>
                </c:pt>
                <c:pt idx="22">
                  <c:v>0.55486111111111114</c:v>
                </c:pt>
                <c:pt idx="23">
                  <c:v>0.55486111111111114</c:v>
                </c:pt>
                <c:pt idx="24">
                  <c:v>0.55486111111111114</c:v>
                </c:pt>
                <c:pt idx="25">
                  <c:v>0.55486111111111114</c:v>
                </c:pt>
                <c:pt idx="26">
                  <c:v>0.55486111111111114</c:v>
                </c:pt>
                <c:pt idx="27">
                  <c:v>0.55486111111111114</c:v>
                </c:pt>
                <c:pt idx="28">
                  <c:v>0.55486111111111114</c:v>
                </c:pt>
                <c:pt idx="29">
                  <c:v>0.55486111111111114</c:v>
                </c:pt>
                <c:pt idx="30">
                  <c:v>0.55486111111111114</c:v>
                </c:pt>
                <c:pt idx="31">
                  <c:v>0.55486111111111114</c:v>
                </c:pt>
                <c:pt idx="32">
                  <c:v>0.55486111111111114</c:v>
                </c:pt>
                <c:pt idx="33">
                  <c:v>0.55486111111111114</c:v>
                </c:pt>
                <c:pt idx="34">
                  <c:v>0.55486111111111114</c:v>
                </c:pt>
                <c:pt idx="35">
                  <c:v>0.55486111111111114</c:v>
                </c:pt>
                <c:pt idx="36">
                  <c:v>0.55486111111111114</c:v>
                </c:pt>
                <c:pt idx="37">
                  <c:v>0.55486111111111114</c:v>
                </c:pt>
                <c:pt idx="38">
                  <c:v>0.55763888888888891</c:v>
                </c:pt>
                <c:pt idx="39">
                  <c:v>0.55763888888888891</c:v>
                </c:pt>
                <c:pt idx="40">
                  <c:v>0.55763888888888891</c:v>
                </c:pt>
                <c:pt idx="41">
                  <c:v>0.55763888888888891</c:v>
                </c:pt>
                <c:pt idx="42">
                  <c:v>0.55763888888888891</c:v>
                </c:pt>
                <c:pt idx="43">
                  <c:v>0.55763888888888891</c:v>
                </c:pt>
                <c:pt idx="44">
                  <c:v>0.55763888888888891</c:v>
                </c:pt>
                <c:pt idx="45">
                  <c:v>0.55763888888888891</c:v>
                </c:pt>
                <c:pt idx="46">
                  <c:v>0.55902777777777779</c:v>
                </c:pt>
                <c:pt idx="47">
                  <c:v>0.55902777777777779</c:v>
                </c:pt>
                <c:pt idx="48">
                  <c:v>0.55902777777777779</c:v>
                </c:pt>
                <c:pt idx="49">
                  <c:v>0.55902777777777779</c:v>
                </c:pt>
                <c:pt idx="50">
                  <c:v>0.55902777777777779</c:v>
                </c:pt>
                <c:pt idx="51">
                  <c:v>0.55902777777777779</c:v>
                </c:pt>
                <c:pt idx="52">
                  <c:v>0.55972222222222223</c:v>
                </c:pt>
                <c:pt idx="53">
                  <c:v>0.55972222222222223</c:v>
                </c:pt>
                <c:pt idx="54">
                  <c:v>0.55972222222222223</c:v>
                </c:pt>
                <c:pt idx="55">
                  <c:v>0.55972222222222223</c:v>
                </c:pt>
                <c:pt idx="56">
                  <c:v>0.55972222222222223</c:v>
                </c:pt>
                <c:pt idx="57">
                  <c:v>0.55972222222222223</c:v>
                </c:pt>
                <c:pt idx="58">
                  <c:v>0.55972222222222223</c:v>
                </c:pt>
                <c:pt idx="59">
                  <c:v>0.55972222222222223</c:v>
                </c:pt>
                <c:pt idx="60">
                  <c:v>0.55972222222222223</c:v>
                </c:pt>
                <c:pt idx="61">
                  <c:v>0.55972222222222223</c:v>
                </c:pt>
                <c:pt idx="62">
                  <c:v>0.55972222222222223</c:v>
                </c:pt>
                <c:pt idx="63">
                  <c:v>0.55972222222222223</c:v>
                </c:pt>
                <c:pt idx="64">
                  <c:v>0.55972222222222223</c:v>
                </c:pt>
                <c:pt idx="65">
                  <c:v>0.55972222222222223</c:v>
                </c:pt>
                <c:pt idx="66">
                  <c:v>0.55972222222222223</c:v>
                </c:pt>
                <c:pt idx="67">
                  <c:v>0.55972222222222223</c:v>
                </c:pt>
                <c:pt idx="68">
                  <c:v>0.55972222222222223</c:v>
                </c:pt>
                <c:pt idx="69">
                  <c:v>0.55972222222222223</c:v>
                </c:pt>
                <c:pt idx="70">
                  <c:v>0.55972222222222223</c:v>
                </c:pt>
                <c:pt idx="71">
                  <c:v>0.55972222222222223</c:v>
                </c:pt>
                <c:pt idx="72">
                  <c:v>0.55972222222222223</c:v>
                </c:pt>
                <c:pt idx="73">
                  <c:v>0.55972222222222223</c:v>
                </c:pt>
                <c:pt idx="74">
                  <c:v>0.56041666666666667</c:v>
                </c:pt>
                <c:pt idx="75">
                  <c:v>0.56041666666666667</c:v>
                </c:pt>
                <c:pt idx="76">
                  <c:v>0.56319444444444444</c:v>
                </c:pt>
                <c:pt idx="77">
                  <c:v>0.56319444444444444</c:v>
                </c:pt>
                <c:pt idx="78">
                  <c:v>0.56319444444444444</c:v>
                </c:pt>
                <c:pt idx="79">
                  <c:v>0.56319444444444444</c:v>
                </c:pt>
                <c:pt idx="80">
                  <c:v>0.56319444444444444</c:v>
                </c:pt>
                <c:pt idx="81">
                  <c:v>0.56319444444444444</c:v>
                </c:pt>
                <c:pt idx="82">
                  <c:v>0.56319444444444444</c:v>
                </c:pt>
                <c:pt idx="83">
                  <c:v>0.56319444444444444</c:v>
                </c:pt>
                <c:pt idx="84">
                  <c:v>0.56319444444444444</c:v>
                </c:pt>
                <c:pt idx="85">
                  <c:v>0.56319444444444444</c:v>
                </c:pt>
                <c:pt idx="86">
                  <c:v>0.56319444444444444</c:v>
                </c:pt>
                <c:pt idx="87">
                  <c:v>0.56319444444444444</c:v>
                </c:pt>
                <c:pt idx="88">
                  <c:v>0.56319444444444444</c:v>
                </c:pt>
                <c:pt idx="89">
                  <c:v>0.56319444444444444</c:v>
                </c:pt>
                <c:pt idx="90">
                  <c:v>0.56319444444444444</c:v>
                </c:pt>
                <c:pt idx="91">
                  <c:v>0.56319444444444444</c:v>
                </c:pt>
                <c:pt idx="92">
                  <c:v>0.56319444444444444</c:v>
                </c:pt>
                <c:pt idx="93">
                  <c:v>0.56319444444444444</c:v>
                </c:pt>
                <c:pt idx="94">
                  <c:v>0.56319444444444444</c:v>
                </c:pt>
                <c:pt idx="95">
                  <c:v>0.56319444444444444</c:v>
                </c:pt>
                <c:pt idx="96">
                  <c:v>0.56319444444444444</c:v>
                </c:pt>
                <c:pt idx="97">
                  <c:v>0.56319444444444444</c:v>
                </c:pt>
                <c:pt idx="98">
                  <c:v>0.56319444444444444</c:v>
                </c:pt>
                <c:pt idx="99">
                  <c:v>0.56319444444444444</c:v>
                </c:pt>
                <c:pt idx="100">
                  <c:v>0.56319444444444444</c:v>
                </c:pt>
                <c:pt idx="101">
                  <c:v>0.56319444444444444</c:v>
                </c:pt>
                <c:pt idx="102">
                  <c:v>0.56319444444444444</c:v>
                </c:pt>
                <c:pt idx="103">
                  <c:v>0.56319444444444444</c:v>
                </c:pt>
                <c:pt idx="104">
                  <c:v>0.56319444444444444</c:v>
                </c:pt>
                <c:pt idx="105">
                  <c:v>0.56319444444444444</c:v>
                </c:pt>
                <c:pt idx="106">
                  <c:v>0.56319444444444444</c:v>
                </c:pt>
                <c:pt idx="107">
                  <c:v>0.56319444444444444</c:v>
                </c:pt>
                <c:pt idx="108">
                  <c:v>0.56319444444444444</c:v>
                </c:pt>
                <c:pt idx="109">
                  <c:v>0.56319444444444444</c:v>
                </c:pt>
                <c:pt idx="110">
                  <c:v>0.56319444444444444</c:v>
                </c:pt>
                <c:pt idx="111">
                  <c:v>0.56319444444444444</c:v>
                </c:pt>
                <c:pt idx="112">
                  <c:v>0.56319444444444444</c:v>
                </c:pt>
                <c:pt idx="113">
                  <c:v>0.56319444444444444</c:v>
                </c:pt>
                <c:pt idx="114">
                  <c:v>0.56319444444444444</c:v>
                </c:pt>
                <c:pt idx="115">
                  <c:v>0.56319444444444444</c:v>
                </c:pt>
                <c:pt idx="116">
                  <c:v>0.56319444444444444</c:v>
                </c:pt>
                <c:pt idx="117">
                  <c:v>0.56319444444444444</c:v>
                </c:pt>
                <c:pt idx="118">
                  <c:v>0.56319444444444444</c:v>
                </c:pt>
                <c:pt idx="119">
                  <c:v>0.56319444444444444</c:v>
                </c:pt>
                <c:pt idx="120">
                  <c:v>0.56319444444444444</c:v>
                </c:pt>
                <c:pt idx="121">
                  <c:v>0.56319444444444444</c:v>
                </c:pt>
                <c:pt idx="122">
                  <c:v>0.56319444444444444</c:v>
                </c:pt>
                <c:pt idx="123">
                  <c:v>0.56319444444444444</c:v>
                </c:pt>
                <c:pt idx="124">
                  <c:v>0.56319444444444444</c:v>
                </c:pt>
                <c:pt idx="125">
                  <c:v>0.56319444444444444</c:v>
                </c:pt>
                <c:pt idx="126">
                  <c:v>0.56319444444444444</c:v>
                </c:pt>
                <c:pt idx="127">
                  <c:v>0.56319444444444444</c:v>
                </c:pt>
                <c:pt idx="128">
                  <c:v>0.56319444444444444</c:v>
                </c:pt>
                <c:pt idx="129">
                  <c:v>0.56319444444444444</c:v>
                </c:pt>
                <c:pt idx="130">
                  <c:v>0.56319444444444444</c:v>
                </c:pt>
                <c:pt idx="131">
                  <c:v>0.56319444444444444</c:v>
                </c:pt>
                <c:pt idx="132">
                  <c:v>0.56319444444444444</c:v>
                </c:pt>
                <c:pt idx="133">
                  <c:v>0.56319444444444444</c:v>
                </c:pt>
                <c:pt idx="134">
                  <c:v>0.56319444444444444</c:v>
                </c:pt>
                <c:pt idx="135">
                  <c:v>0.56319444444444444</c:v>
                </c:pt>
                <c:pt idx="136">
                  <c:v>0.56319444444444444</c:v>
                </c:pt>
                <c:pt idx="137">
                  <c:v>0.56319444444444444</c:v>
                </c:pt>
                <c:pt idx="138">
                  <c:v>0.56319444444444444</c:v>
                </c:pt>
                <c:pt idx="139">
                  <c:v>0.56319444444444444</c:v>
                </c:pt>
                <c:pt idx="140">
                  <c:v>0.56319444444444444</c:v>
                </c:pt>
                <c:pt idx="141">
                  <c:v>0.56319444444444444</c:v>
                </c:pt>
                <c:pt idx="142">
                  <c:v>0.56319444444444444</c:v>
                </c:pt>
                <c:pt idx="143">
                  <c:v>0.56319444444444444</c:v>
                </c:pt>
                <c:pt idx="144">
                  <c:v>0.56319444444444444</c:v>
                </c:pt>
                <c:pt idx="145">
                  <c:v>0.56319444444444444</c:v>
                </c:pt>
                <c:pt idx="146">
                  <c:v>0.56319444444444444</c:v>
                </c:pt>
                <c:pt idx="147">
                  <c:v>0.56319444444444444</c:v>
                </c:pt>
                <c:pt idx="148">
                  <c:v>0.56319444444444444</c:v>
                </c:pt>
                <c:pt idx="149">
                  <c:v>0.56319444444444444</c:v>
                </c:pt>
                <c:pt idx="150">
                  <c:v>0.56388888888888888</c:v>
                </c:pt>
                <c:pt idx="151">
                  <c:v>0.56388888888888888</c:v>
                </c:pt>
                <c:pt idx="152">
                  <c:v>0.56458333333333333</c:v>
                </c:pt>
                <c:pt idx="153">
                  <c:v>0.56458333333333333</c:v>
                </c:pt>
                <c:pt idx="154">
                  <c:v>0.56458333333333333</c:v>
                </c:pt>
                <c:pt idx="155">
                  <c:v>0.56458333333333333</c:v>
                </c:pt>
                <c:pt idx="156">
                  <c:v>0.56458333333333333</c:v>
                </c:pt>
                <c:pt idx="157">
                  <c:v>0.56458333333333333</c:v>
                </c:pt>
                <c:pt idx="158">
                  <c:v>0.56458333333333333</c:v>
                </c:pt>
                <c:pt idx="159">
                  <c:v>0.56458333333333333</c:v>
                </c:pt>
              </c:numCache>
            </c:numRef>
          </c:cat>
          <c:val>
            <c:numRef>
              <c:f>'09.08.2011'!$E$2:$E$1558</c:f>
              <c:numCache>
                <c:formatCode>General</c:formatCode>
                <c:ptCount val="160"/>
                <c:pt idx="0">
                  <c:v>313</c:v>
                </c:pt>
                <c:pt idx="1">
                  <c:v>313</c:v>
                </c:pt>
                <c:pt idx="2">
                  <c:v>313</c:v>
                </c:pt>
                <c:pt idx="3">
                  <c:v>313</c:v>
                </c:pt>
                <c:pt idx="4">
                  <c:v>313.3</c:v>
                </c:pt>
                <c:pt idx="5">
                  <c:v>313.3</c:v>
                </c:pt>
                <c:pt idx="6">
                  <c:v>313.45</c:v>
                </c:pt>
                <c:pt idx="7">
                  <c:v>313.45</c:v>
                </c:pt>
                <c:pt idx="8">
                  <c:v>313.45</c:v>
                </c:pt>
                <c:pt idx="9">
                  <c:v>313.45</c:v>
                </c:pt>
                <c:pt idx="10">
                  <c:v>313</c:v>
                </c:pt>
                <c:pt idx="11">
                  <c:v>313</c:v>
                </c:pt>
                <c:pt idx="12">
                  <c:v>313</c:v>
                </c:pt>
                <c:pt idx="13">
                  <c:v>313</c:v>
                </c:pt>
                <c:pt idx="14">
                  <c:v>312.89999999999998</c:v>
                </c:pt>
                <c:pt idx="15">
                  <c:v>312.89999999999998</c:v>
                </c:pt>
                <c:pt idx="16">
                  <c:v>313</c:v>
                </c:pt>
                <c:pt idx="17">
                  <c:v>313</c:v>
                </c:pt>
                <c:pt idx="18">
                  <c:v>313.25</c:v>
                </c:pt>
                <c:pt idx="19">
                  <c:v>313.25</c:v>
                </c:pt>
                <c:pt idx="20">
                  <c:v>313.3</c:v>
                </c:pt>
                <c:pt idx="21">
                  <c:v>313.3</c:v>
                </c:pt>
                <c:pt idx="22">
                  <c:v>313.39999999999998</c:v>
                </c:pt>
                <c:pt idx="23">
                  <c:v>313.39999999999998</c:v>
                </c:pt>
                <c:pt idx="24">
                  <c:v>313.5</c:v>
                </c:pt>
                <c:pt idx="25">
                  <c:v>313.5</c:v>
                </c:pt>
                <c:pt idx="26">
                  <c:v>313.7</c:v>
                </c:pt>
                <c:pt idx="27">
                  <c:v>313.7</c:v>
                </c:pt>
                <c:pt idx="28">
                  <c:v>313.7</c:v>
                </c:pt>
                <c:pt idx="29">
                  <c:v>313.7</c:v>
                </c:pt>
                <c:pt idx="30">
                  <c:v>313.7</c:v>
                </c:pt>
                <c:pt idx="31">
                  <c:v>313.7</c:v>
                </c:pt>
                <c:pt idx="32">
                  <c:v>313.7</c:v>
                </c:pt>
                <c:pt idx="33">
                  <c:v>313.7</c:v>
                </c:pt>
                <c:pt idx="34">
                  <c:v>313.60000000000002</c:v>
                </c:pt>
                <c:pt idx="35">
                  <c:v>313.60000000000002</c:v>
                </c:pt>
                <c:pt idx="36">
                  <c:v>313.7</c:v>
                </c:pt>
                <c:pt idx="37">
                  <c:v>313.7</c:v>
                </c:pt>
                <c:pt idx="38">
                  <c:v>312.89999999999998</c:v>
                </c:pt>
                <c:pt idx="39">
                  <c:v>312.89999999999998</c:v>
                </c:pt>
                <c:pt idx="40">
                  <c:v>313.35000000000002</c:v>
                </c:pt>
                <c:pt idx="41">
                  <c:v>313.35000000000002</c:v>
                </c:pt>
                <c:pt idx="42">
                  <c:v>313.35000000000002</c:v>
                </c:pt>
                <c:pt idx="43">
                  <c:v>313.35000000000002</c:v>
                </c:pt>
                <c:pt idx="44">
                  <c:v>313.35000000000002</c:v>
                </c:pt>
                <c:pt idx="45">
                  <c:v>313.35000000000002</c:v>
                </c:pt>
                <c:pt idx="46">
                  <c:v>312.64999999999998</c:v>
                </c:pt>
                <c:pt idx="47">
                  <c:v>312.64999999999998</c:v>
                </c:pt>
                <c:pt idx="48">
                  <c:v>312.64999999999998</c:v>
                </c:pt>
                <c:pt idx="49">
                  <c:v>312.64999999999998</c:v>
                </c:pt>
                <c:pt idx="50">
                  <c:v>312.64999999999998</c:v>
                </c:pt>
                <c:pt idx="51">
                  <c:v>312.64999999999998</c:v>
                </c:pt>
                <c:pt idx="52">
                  <c:v>312.45</c:v>
                </c:pt>
                <c:pt idx="53">
                  <c:v>312.45</c:v>
                </c:pt>
                <c:pt idx="54">
                  <c:v>312.3</c:v>
                </c:pt>
                <c:pt idx="55">
                  <c:v>312.3</c:v>
                </c:pt>
                <c:pt idx="56">
                  <c:v>312.05</c:v>
                </c:pt>
                <c:pt idx="57">
                  <c:v>312.05</c:v>
                </c:pt>
                <c:pt idx="58">
                  <c:v>312</c:v>
                </c:pt>
                <c:pt idx="59">
                  <c:v>312</c:v>
                </c:pt>
                <c:pt idx="60">
                  <c:v>312</c:v>
                </c:pt>
                <c:pt idx="61">
                  <c:v>312</c:v>
                </c:pt>
                <c:pt idx="62">
                  <c:v>312</c:v>
                </c:pt>
                <c:pt idx="63">
                  <c:v>312</c:v>
                </c:pt>
                <c:pt idx="64">
                  <c:v>312</c:v>
                </c:pt>
                <c:pt idx="65">
                  <c:v>312</c:v>
                </c:pt>
                <c:pt idx="66">
                  <c:v>312</c:v>
                </c:pt>
                <c:pt idx="67">
                  <c:v>312</c:v>
                </c:pt>
                <c:pt idx="68">
                  <c:v>312</c:v>
                </c:pt>
                <c:pt idx="69">
                  <c:v>312</c:v>
                </c:pt>
                <c:pt idx="70">
                  <c:v>312</c:v>
                </c:pt>
                <c:pt idx="71">
                  <c:v>312</c:v>
                </c:pt>
                <c:pt idx="72">
                  <c:v>312</c:v>
                </c:pt>
                <c:pt idx="73">
                  <c:v>312</c:v>
                </c:pt>
                <c:pt idx="74">
                  <c:v>312.45</c:v>
                </c:pt>
                <c:pt idx="75">
                  <c:v>312.45</c:v>
                </c:pt>
                <c:pt idx="76">
                  <c:v>312.05</c:v>
                </c:pt>
                <c:pt idx="77">
                  <c:v>312.05</c:v>
                </c:pt>
                <c:pt idx="78">
                  <c:v>312</c:v>
                </c:pt>
                <c:pt idx="79">
                  <c:v>312</c:v>
                </c:pt>
                <c:pt idx="80">
                  <c:v>312</c:v>
                </c:pt>
                <c:pt idx="81">
                  <c:v>312</c:v>
                </c:pt>
                <c:pt idx="82">
                  <c:v>312</c:v>
                </c:pt>
                <c:pt idx="83">
                  <c:v>312</c:v>
                </c:pt>
                <c:pt idx="84">
                  <c:v>311.8</c:v>
                </c:pt>
                <c:pt idx="85">
                  <c:v>311.8</c:v>
                </c:pt>
                <c:pt idx="86">
                  <c:v>311.8</c:v>
                </c:pt>
                <c:pt idx="87">
                  <c:v>311.8</c:v>
                </c:pt>
                <c:pt idx="88">
                  <c:v>311.8</c:v>
                </c:pt>
                <c:pt idx="89">
                  <c:v>311.8</c:v>
                </c:pt>
                <c:pt idx="90">
                  <c:v>311.8</c:v>
                </c:pt>
                <c:pt idx="91">
                  <c:v>311.8</c:v>
                </c:pt>
                <c:pt idx="92">
                  <c:v>311.64999999999998</c:v>
                </c:pt>
                <c:pt idx="93">
                  <c:v>311.64999999999998</c:v>
                </c:pt>
                <c:pt idx="94">
                  <c:v>311.5</c:v>
                </c:pt>
                <c:pt idx="95">
                  <c:v>311.5</c:v>
                </c:pt>
                <c:pt idx="96">
                  <c:v>311.5</c:v>
                </c:pt>
                <c:pt idx="97">
                  <c:v>311.5</c:v>
                </c:pt>
                <c:pt idx="98">
                  <c:v>311.5</c:v>
                </c:pt>
                <c:pt idx="99">
                  <c:v>311.5</c:v>
                </c:pt>
                <c:pt idx="100">
                  <c:v>311.05</c:v>
                </c:pt>
                <c:pt idx="101">
                  <c:v>311.05</c:v>
                </c:pt>
                <c:pt idx="102">
                  <c:v>311</c:v>
                </c:pt>
                <c:pt idx="103">
                  <c:v>311</c:v>
                </c:pt>
                <c:pt idx="104">
                  <c:v>311</c:v>
                </c:pt>
                <c:pt idx="105">
                  <c:v>311</c:v>
                </c:pt>
                <c:pt idx="106">
                  <c:v>311</c:v>
                </c:pt>
                <c:pt idx="107">
                  <c:v>311</c:v>
                </c:pt>
                <c:pt idx="108">
                  <c:v>311</c:v>
                </c:pt>
                <c:pt idx="109">
                  <c:v>311</c:v>
                </c:pt>
                <c:pt idx="110">
                  <c:v>311</c:v>
                </c:pt>
                <c:pt idx="111">
                  <c:v>311</c:v>
                </c:pt>
                <c:pt idx="112">
                  <c:v>311</c:v>
                </c:pt>
                <c:pt idx="113">
                  <c:v>311</c:v>
                </c:pt>
                <c:pt idx="114">
                  <c:v>310.89999999999998</c:v>
                </c:pt>
                <c:pt idx="115">
                  <c:v>310.89999999999998</c:v>
                </c:pt>
                <c:pt idx="116">
                  <c:v>310.60000000000002</c:v>
                </c:pt>
                <c:pt idx="117">
                  <c:v>310.60000000000002</c:v>
                </c:pt>
                <c:pt idx="118">
                  <c:v>310.14999999999998</c:v>
                </c:pt>
                <c:pt idx="119">
                  <c:v>310.14999999999998</c:v>
                </c:pt>
                <c:pt idx="120">
                  <c:v>310.14999999999998</c:v>
                </c:pt>
                <c:pt idx="121">
                  <c:v>310.14999999999998</c:v>
                </c:pt>
                <c:pt idx="122">
                  <c:v>310.10000000000002</c:v>
                </c:pt>
                <c:pt idx="123">
                  <c:v>310.10000000000002</c:v>
                </c:pt>
                <c:pt idx="124">
                  <c:v>310.10000000000002</c:v>
                </c:pt>
                <c:pt idx="125">
                  <c:v>310.10000000000002</c:v>
                </c:pt>
                <c:pt idx="126">
                  <c:v>310.14999999999998</c:v>
                </c:pt>
                <c:pt idx="127">
                  <c:v>310.14999999999998</c:v>
                </c:pt>
                <c:pt idx="128">
                  <c:v>310.35000000000002</c:v>
                </c:pt>
                <c:pt idx="129">
                  <c:v>310.35000000000002</c:v>
                </c:pt>
                <c:pt idx="130">
                  <c:v>310.5</c:v>
                </c:pt>
                <c:pt idx="131">
                  <c:v>310.5</c:v>
                </c:pt>
                <c:pt idx="132">
                  <c:v>310.5</c:v>
                </c:pt>
                <c:pt idx="133">
                  <c:v>310.5</c:v>
                </c:pt>
                <c:pt idx="134">
                  <c:v>310.5</c:v>
                </c:pt>
                <c:pt idx="135">
                  <c:v>310.5</c:v>
                </c:pt>
                <c:pt idx="136">
                  <c:v>310.5</c:v>
                </c:pt>
                <c:pt idx="137">
                  <c:v>310.5</c:v>
                </c:pt>
                <c:pt idx="138">
                  <c:v>310.5</c:v>
                </c:pt>
                <c:pt idx="139">
                  <c:v>310.5</c:v>
                </c:pt>
                <c:pt idx="140">
                  <c:v>310.5</c:v>
                </c:pt>
                <c:pt idx="141">
                  <c:v>310.5</c:v>
                </c:pt>
                <c:pt idx="142">
                  <c:v>310.5</c:v>
                </c:pt>
                <c:pt idx="143">
                  <c:v>310.5</c:v>
                </c:pt>
                <c:pt idx="144">
                  <c:v>310.5</c:v>
                </c:pt>
                <c:pt idx="145">
                  <c:v>310.5</c:v>
                </c:pt>
                <c:pt idx="146">
                  <c:v>310.89999999999998</c:v>
                </c:pt>
                <c:pt idx="147">
                  <c:v>310.89999999999998</c:v>
                </c:pt>
                <c:pt idx="148">
                  <c:v>311</c:v>
                </c:pt>
                <c:pt idx="149">
                  <c:v>311</c:v>
                </c:pt>
                <c:pt idx="150">
                  <c:v>310.89999999999998</c:v>
                </c:pt>
                <c:pt idx="151">
                  <c:v>310.89999999999998</c:v>
                </c:pt>
                <c:pt idx="152">
                  <c:v>311.14999999999998</c:v>
                </c:pt>
                <c:pt idx="153">
                  <c:v>311.14999999999998</c:v>
                </c:pt>
                <c:pt idx="154">
                  <c:v>311.39999999999998</c:v>
                </c:pt>
                <c:pt idx="155">
                  <c:v>311.39999999999998</c:v>
                </c:pt>
                <c:pt idx="156">
                  <c:v>311.5</c:v>
                </c:pt>
                <c:pt idx="157">
                  <c:v>311.5</c:v>
                </c:pt>
                <c:pt idx="158">
                  <c:v>311.5</c:v>
                </c:pt>
                <c:pt idx="159">
                  <c:v>311.5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'09.08.2011'!$F$1</c:f>
              <c:strCache>
                <c:ptCount val="1"/>
                <c:pt idx="0">
                  <c:v>Cliente 3 - Operador (Compra)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'09.08.2011'!$B$2:$B$1558</c:f>
              <c:numCache>
                <c:formatCode>h:mm</c:formatCode>
                <c:ptCount val="160"/>
                <c:pt idx="0">
                  <c:v>0.5493055555555556</c:v>
                </c:pt>
                <c:pt idx="1">
                  <c:v>0.5493055555555556</c:v>
                </c:pt>
                <c:pt idx="2">
                  <c:v>0.5493055555555556</c:v>
                </c:pt>
                <c:pt idx="3">
                  <c:v>0.5493055555555556</c:v>
                </c:pt>
                <c:pt idx="4">
                  <c:v>0.54999999999999993</c:v>
                </c:pt>
                <c:pt idx="5">
                  <c:v>0.54999999999999993</c:v>
                </c:pt>
                <c:pt idx="6">
                  <c:v>0.54999999999999993</c:v>
                </c:pt>
                <c:pt idx="7">
                  <c:v>0.54999999999999993</c:v>
                </c:pt>
                <c:pt idx="8">
                  <c:v>0.54999999999999993</c:v>
                </c:pt>
                <c:pt idx="9">
                  <c:v>0.54999999999999993</c:v>
                </c:pt>
                <c:pt idx="10">
                  <c:v>0.55138888888888882</c:v>
                </c:pt>
                <c:pt idx="11">
                  <c:v>0.55138888888888882</c:v>
                </c:pt>
                <c:pt idx="12">
                  <c:v>0.55347222222222225</c:v>
                </c:pt>
                <c:pt idx="13">
                  <c:v>0.55347222222222225</c:v>
                </c:pt>
                <c:pt idx="14">
                  <c:v>0.55486111111111114</c:v>
                </c:pt>
                <c:pt idx="15">
                  <c:v>0.55486111111111114</c:v>
                </c:pt>
                <c:pt idx="16">
                  <c:v>0.55486111111111114</c:v>
                </c:pt>
                <c:pt idx="17">
                  <c:v>0.55486111111111114</c:v>
                </c:pt>
                <c:pt idx="18">
                  <c:v>0.55486111111111114</c:v>
                </c:pt>
                <c:pt idx="19">
                  <c:v>0.55486111111111114</c:v>
                </c:pt>
                <c:pt idx="20">
                  <c:v>0.55486111111111114</c:v>
                </c:pt>
                <c:pt idx="21">
                  <c:v>0.55486111111111114</c:v>
                </c:pt>
                <c:pt idx="22">
                  <c:v>0.55486111111111114</c:v>
                </c:pt>
                <c:pt idx="23">
                  <c:v>0.55486111111111114</c:v>
                </c:pt>
                <c:pt idx="24">
                  <c:v>0.55486111111111114</c:v>
                </c:pt>
                <c:pt idx="25">
                  <c:v>0.55486111111111114</c:v>
                </c:pt>
                <c:pt idx="26">
                  <c:v>0.55486111111111114</c:v>
                </c:pt>
                <c:pt idx="27">
                  <c:v>0.55486111111111114</c:v>
                </c:pt>
                <c:pt idx="28">
                  <c:v>0.55486111111111114</c:v>
                </c:pt>
                <c:pt idx="29">
                  <c:v>0.55486111111111114</c:v>
                </c:pt>
                <c:pt idx="30">
                  <c:v>0.55486111111111114</c:v>
                </c:pt>
                <c:pt idx="31">
                  <c:v>0.55486111111111114</c:v>
                </c:pt>
                <c:pt idx="32">
                  <c:v>0.55486111111111114</c:v>
                </c:pt>
                <c:pt idx="33">
                  <c:v>0.55486111111111114</c:v>
                </c:pt>
                <c:pt idx="34">
                  <c:v>0.55486111111111114</c:v>
                </c:pt>
                <c:pt idx="35">
                  <c:v>0.55486111111111114</c:v>
                </c:pt>
                <c:pt idx="36">
                  <c:v>0.55486111111111114</c:v>
                </c:pt>
                <c:pt idx="37">
                  <c:v>0.55486111111111114</c:v>
                </c:pt>
                <c:pt idx="38">
                  <c:v>0.55763888888888891</c:v>
                </c:pt>
                <c:pt idx="39">
                  <c:v>0.55763888888888891</c:v>
                </c:pt>
                <c:pt idx="40">
                  <c:v>0.55763888888888891</c:v>
                </c:pt>
                <c:pt idx="41">
                  <c:v>0.55763888888888891</c:v>
                </c:pt>
                <c:pt idx="42">
                  <c:v>0.55763888888888891</c:v>
                </c:pt>
                <c:pt idx="43">
                  <c:v>0.55763888888888891</c:v>
                </c:pt>
                <c:pt idx="44">
                  <c:v>0.55763888888888891</c:v>
                </c:pt>
                <c:pt idx="45">
                  <c:v>0.55763888888888891</c:v>
                </c:pt>
                <c:pt idx="46">
                  <c:v>0.55902777777777779</c:v>
                </c:pt>
                <c:pt idx="47">
                  <c:v>0.55902777777777779</c:v>
                </c:pt>
                <c:pt idx="48">
                  <c:v>0.55902777777777779</c:v>
                </c:pt>
                <c:pt idx="49">
                  <c:v>0.55902777777777779</c:v>
                </c:pt>
                <c:pt idx="50">
                  <c:v>0.55902777777777779</c:v>
                </c:pt>
                <c:pt idx="51">
                  <c:v>0.55902777777777779</c:v>
                </c:pt>
                <c:pt idx="52">
                  <c:v>0.55972222222222223</c:v>
                </c:pt>
                <c:pt idx="53">
                  <c:v>0.55972222222222223</c:v>
                </c:pt>
                <c:pt idx="54">
                  <c:v>0.55972222222222223</c:v>
                </c:pt>
                <c:pt idx="55">
                  <c:v>0.55972222222222223</c:v>
                </c:pt>
                <c:pt idx="56">
                  <c:v>0.55972222222222223</c:v>
                </c:pt>
                <c:pt idx="57">
                  <c:v>0.55972222222222223</c:v>
                </c:pt>
                <c:pt idx="58">
                  <c:v>0.55972222222222223</c:v>
                </c:pt>
                <c:pt idx="59">
                  <c:v>0.55972222222222223</c:v>
                </c:pt>
                <c:pt idx="60">
                  <c:v>0.55972222222222223</c:v>
                </c:pt>
                <c:pt idx="61">
                  <c:v>0.55972222222222223</c:v>
                </c:pt>
                <c:pt idx="62">
                  <c:v>0.55972222222222223</c:v>
                </c:pt>
                <c:pt idx="63">
                  <c:v>0.55972222222222223</c:v>
                </c:pt>
                <c:pt idx="64">
                  <c:v>0.55972222222222223</c:v>
                </c:pt>
                <c:pt idx="65">
                  <c:v>0.55972222222222223</c:v>
                </c:pt>
                <c:pt idx="66">
                  <c:v>0.55972222222222223</c:v>
                </c:pt>
                <c:pt idx="67">
                  <c:v>0.55972222222222223</c:v>
                </c:pt>
                <c:pt idx="68">
                  <c:v>0.55972222222222223</c:v>
                </c:pt>
                <c:pt idx="69">
                  <c:v>0.55972222222222223</c:v>
                </c:pt>
                <c:pt idx="70">
                  <c:v>0.55972222222222223</c:v>
                </c:pt>
                <c:pt idx="71">
                  <c:v>0.55972222222222223</c:v>
                </c:pt>
                <c:pt idx="72">
                  <c:v>0.55972222222222223</c:v>
                </c:pt>
                <c:pt idx="73">
                  <c:v>0.55972222222222223</c:v>
                </c:pt>
                <c:pt idx="74">
                  <c:v>0.56041666666666667</c:v>
                </c:pt>
                <c:pt idx="75">
                  <c:v>0.56041666666666667</c:v>
                </c:pt>
                <c:pt idx="76">
                  <c:v>0.56319444444444444</c:v>
                </c:pt>
                <c:pt idx="77">
                  <c:v>0.56319444444444444</c:v>
                </c:pt>
                <c:pt idx="78">
                  <c:v>0.56319444444444444</c:v>
                </c:pt>
                <c:pt idx="79">
                  <c:v>0.56319444444444444</c:v>
                </c:pt>
                <c:pt idx="80">
                  <c:v>0.56319444444444444</c:v>
                </c:pt>
                <c:pt idx="81">
                  <c:v>0.56319444444444444</c:v>
                </c:pt>
                <c:pt idx="82">
                  <c:v>0.56319444444444444</c:v>
                </c:pt>
                <c:pt idx="83">
                  <c:v>0.56319444444444444</c:v>
                </c:pt>
                <c:pt idx="84">
                  <c:v>0.56319444444444444</c:v>
                </c:pt>
                <c:pt idx="85">
                  <c:v>0.56319444444444444</c:v>
                </c:pt>
                <c:pt idx="86">
                  <c:v>0.56319444444444444</c:v>
                </c:pt>
                <c:pt idx="87">
                  <c:v>0.56319444444444444</c:v>
                </c:pt>
                <c:pt idx="88">
                  <c:v>0.56319444444444444</c:v>
                </c:pt>
                <c:pt idx="89">
                  <c:v>0.56319444444444444</c:v>
                </c:pt>
                <c:pt idx="90">
                  <c:v>0.56319444444444444</c:v>
                </c:pt>
                <c:pt idx="91">
                  <c:v>0.56319444444444444</c:v>
                </c:pt>
                <c:pt idx="92">
                  <c:v>0.56319444444444444</c:v>
                </c:pt>
                <c:pt idx="93">
                  <c:v>0.56319444444444444</c:v>
                </c:pt>
                <c:pt idx="94">
                  <c:v>0.56319444444444444</c:v>
                </c:pt>
                <c:pt idx="95">
                  <c:v>0.56319444444444444</c:v>
                </c:pt>
                <c:pt idx="96">
                  <c:v>0.56319444444444444</c:v>
                </c:pt>
                <c:pt idx="97">
                  <c:v>0.56319444444444444</c:v>
                </c:pt>
                <c:pt idx="98">
                  <c:v>0.56319444444444444</c:v>
                </c:pt>
                <c:pt idx="99">
                  <c:v>0.56319444444444444</c:v>
                </c:pt>
                <c:pt idx="100">
                  <c:v>0.56319444444444444</c:v>
                </c:pt>
                <c:pt idx="101">
                  <c:v>0.56319444444444444</c:v>
                </c:pt>
                <c:pt idx="102">
                  <c:v>0.56319444444444444</c:v>
                </c:pt>
                <c:pt idx="103">
                  <c:v>0.56319444444444444</c:v>
                </c:pt>
                <c:pt idx="104">
                  <c:v>0.56319444444444444</c:v>
                </c:pt>
                <c:pt idx="105">
                  <c:v>0.56319444444444444</c:v>
                </c:pt>
                <c:pt idx="106">
                  <c:v>0.56319444444444444</c:v>
                </c:pt>
                <c:pt idx="107">
                  <c:v>0.56319444444444444</c:v>
                </c:pt>
                <c:pt idx="108">
                  <c:v>0.56319444444444444</c:v>
                </c:pt>
                <c:pt idx="109">
                  <c:v>0.56319444444444444</c:v>
                </c:pt>
                <c:pt idx="110">
                  <c:v>0.56319444444444444</c:v>
                </c:pt>
                <c:pt idx="111">
                  <c:v>0.56319444444444444</c:v>
                </c:pt>
                <c:pt idx="112">
                  <c:v>0.56319444444444444</c:v>
                </c:pt>
                <c:pt idx="113">
                  <c:v>0.56319444444444444</c:v>
                </c:pt>
                <c:pt idx="114">
                  <c:v>0.56319444444444444</c:v>
                </c:pt>
                <c:pt idx="115">
                  <c:v>0.56319444444444444</c:v>
                </c:pt>
                <c:pt idx="116">
                  <c:v>0.56319444444444444</c:v>
                </c:pt>
                <c:pt idx="117">
                  <c:v>0.56319444444444444</c:v>
                </c:pt>
                <c:pt idx="118">
                  <c:v>0.56319444444444444</c:v>
                </c:pt>
                <c:pt idx="119">
                  <c:v>0.56319444444444444</c:v>
                </c:pt>
                <c:pt idx="120">
                  <c:v>0.56319444444444444</c:v>
                </c:pt>
                <c:pt idx="121">
                  <c:v>0.56319444444444444</c:v>
                </c:pt>
                <c:pt idx="122">
                  <c:v>0.56319444444444444</c:v>
                </c:pt>
                <c:pt idx="123">
                  <c:v>0.56319444444444444</c:v>
                </c:pt>
                <c:pt idx="124">
                  <c:v>0.56319444444444444</c:v>
                </c:pt>
                <c:pt idx="125">
                  <c:v>0.56319444444444444</c:v>
                </c:pt>
                <c:pt idx="126">
                  <c:v>0.56319444444444444</c:v>
                </c:pt>
                <c:pt idx="127">
                  <c:v>0.56319444444444444</c:v>
                </c:pt>
                <c:pt idx="128">
                  <c:v>0.56319444444444444</c:v>
                </c:pt>
                <c:pt idx="129">
                  <c:v>0.56319444444444444</c:v>
                </c:pt>
                <c:pt idx="130">
                  <c:v>0.56319444444444444</c:v>
                </c:pt>
                <c:pt idx="131">
                  <c:v>0.56319444444444444</c:v>
                </c:pt>
                <c:pt idx="132">
                  <c:v>0.56319444444444444</c:v>
                </c:pt>
                <c:pt idx="133">
                  <c:v>0.56319444444444444</c:v>
                </c:pt>
                <c:pt idx="134">
                  <c:v>0.56319444444444444</c:v>
                </c:pt>
                <c:pt idx="135">
                  <c:v>0.56319444444444444</c:v>
                </c:pt>
                <c:pt idx="136">
                  <c:v>0.56319444444444444</c:v>
                </c:pt>
                <c:pt idx="137">
                  <c:v>0.56319444444444444</c:v>
                </c:pt>
                <c:pt idx="138">
                  <c:v>0.56319444444444444</c:v>
                </c:pt>
                <c:pt idx="139">
                  <c:v>0.56319444444444444</c:v>
                </c:pt>
                <c:pt idx="140">
                  <c:v>0.56319444444444444</c:v>
                </c:pt>
                <c:pt idx="141">
                  <c:v>0.56319444444444444</c:v>
                </c:pt>
                <c:pt idx="142">
                  <c:v>0.56319444444444444</c:v>
                </c:pt>
                <c:pt idx="143">
                  <c:v>0.56319444444444444</c:v>
                </c:pt>
                <c:pt idx="144">
                  <c:v>0.56319444444444444</c:v>
                </c:pt>
                <c:pt idx="145">
                  <c:v>0.56319444444444444</c:v>
                </c:pt>
                <c:pt idx="146">
                  <c:v>0.56319444444444444</c:v>
                </c:pt>
                <c:pt idx="147">
                  <c:v>0.56319444444444444</c:v>
                </c:pt>
                <c:pt idx="148">
                  <c:v>0.56319444444444444</c:v>
                </c:pt>
                <c:pt idx="149">
                  <c:v>0.56319444444444444</c:v>
                </c:pt>
                <c:pt idx="150">
                  <c:v>0.56388888888888888</c:v>
                </c:pt>
                <c:pt idx="151">
                  <c:v>0.56388888888888888</c:v>
                </c:pt>
                <c:pt idx="152">
                  <c:v>0.56458333333333333</c:v>
                </c:pt>
                <c:pt idx="153">
                  <c:v>0.56458333333333333</c:v>
                </c:pt>
                <c:pt idx="154">
                  <c:v>0.56458333333333333</c:v>
                </c:pt>
                <c:pt idx="155">
                  <c:v>0.56458333333333333</c:v>
                </c:pt>
                <c:pt idx="156">
                  <c:v>0.56458333333333333</c:v>
                </c:pt>
                <c:pt idx="157">
                  <c:v>0.56458333333333333</c:v>
                </c:pt>
                <c:pt idx="158">
                  <c:v>0.56458333333333333</c:v>
                </c:pt>
                <c:pt idx="159">
                  <c:v>0.56458333333333333</c:v>
                </c:pt>
              </c:numCache>
            </c:numRef>
          </c:cat>
          <c:val>
            <c:numRef>
              <c:f>'09.08.2011'!$F$2:$F$1558</c:f>
              <c:numCache>
                <c:formatCode>General</c:formatCode>
                <c:ptCount val="1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310.14999999999998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'09.08.2011'!$G$1</c:f>
              <c:strCache>
                <c:ptCount val="1"/>
                <c:pt idx="0">
                  <c:v>Cliente 3 - Operador (Vende)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12"/>
            <c:spPr>
              <a:noFill/>
              <a:ln w="22225">
                <a:solidFill>
                  <a:srgbClr val="00B050"/>
                </a:solidFill>
              </a:ln>
            </c:spPr>
          </c:marker>
          <c:cat>
            <c:numRef>
              <c:f>'09.08.2011'!$B$2:$B$1558</c:f>
              <c:numCache>
                <c:formatCode>h:mm</c:formatCode>
                <c:ptCount val="160"/>
                <c:pt idx="0">
                  <c:v>0.5493055555555556</c:v>
                </c:pt>
                <c:pt idx="1">
                  <c:v>0.5493055555555556</c:v>
                </c:pt>
                <c:pt idx="2">
                  <c:v>0.5493055555555556</c:v>
                </c:pt>
                <c:pt idx="3">
                  <c:v>0.5493055555555556</c:v>
                </c:pt>
                <c:pt idx="4">
                  <c:v>0.54999999999999993</c:v>
                </c:pt>
                <c:pt idx="5">
                  <c:v>0.54999999999999993</c:v>
                </c:pt>
                <c:pt idx="6">
                  <c:v>0.54999999999999993</c:v>
                </c:pt>
                <c:pt idx="7">
                  <c:v>0.54999999999999993</c:v>
                </c:pt>
                <c:pt idx="8">
                  <c:v>0.54999999999999993</c:v>
                </c:pt>
                <c:pt idx="9">
                  <c:v>0.54999999999999993</c:v>
                </c:pt>
                <c:pt idx="10">
                  <c:v>0.55138888888888882</c:v>
                </c:pt>
                <c:pt idx="11">
                  <c:v>0.55138888888888882</c:v>
                </c:pt>
                <c:pt idx="12">
                  <c:v>0.55347222222222225</c:v>
                </c:pt>
                <c:pt idx="13">
                  <c:v>0.55347222222222225</c:v>
                </c:pt>
                <c:pt idx="14">
                  <c:v>0.55486111111111114</c:v>
                </c:pt>
                <c:pt idx="15">
                  <c:v>0.55486111111111114</c:v>
                </c:pt>
                <c:pt idx="16">
                  <c:v>0.55486111111111114</c:v>
                </c:pt>
                <c:pt idx="17">
                  <c:v>0.55486111111111114</c:v>
                </c:pt>
                <c:pt idx="18">
                  <c:v>0.55486111111111114</c:v>
                </c:pt>
                <c:pt idx="19">
                  <c:v>0.55486111111111114</c:v>
                </c:pt>
                <c:pt idx="20">
                  <c:v>0.55486111111111114</c:v>
                </c:pt>
                <c:pt idx="21">
                  <c:v>0.55486111111111114</c:v>
                </c:pt>
                <c:pt idx="22">
                  <c:v>0.55486111111111114</c:v>
                </c:pt>
                <c:pt idx="23">
                  <c:v>0.55486111111111114</c:v>
                </c:pt>
                <c:pt idx="24">
                  <c:v>0.55486111111111114</c:v>
                </c:pt>
                <c:pt idx="25">
                  <c:v>0.55486111111111114</c:v>
                </c:pt>
                <c:pt idx="26">
                  <c:v>0.55486111111111114</c:v>
                </c:pt>
                <c:pt idx="27">
                  <c:v>0.55486111111111114</c:v>
                </c:pt>
                <c:pt idx="28">
                  <c:v>0.55486111111111114</c:v>
                </c:pt>
                <c:pt idx="29">
                  <c:v>0.55486111111111114</c:v>
                </c:pt>
                <c:pt idx="30">
                  <c:v>0.55486111111111114</c:v>
                </c:pt>
                <c:pt idx="31">
                  <c:v>0.55486111111111114</c:v>
                </c:pt>
                <c:pt idx="32">
                  <c:v>0.55486111111111114</c:v>
                </c:pt>
                <c:pt idx="33">
                  <c:v>0.55486111111111114</c:v>
                </c:pt>
                <c:pt idx="34">
                  <c:v>0.55486111111111114</c:v>
                </c:pt>
                <c:pt idx="35">
                  <c:v>0.55486111111111114</c:v>
                </c:pt>
                <c:pt idx="36">
                  <c:v>0.55486111111111114</c:v>
                </c:pt>
                <c:pt idx="37">
                  <c:v>0.55486111111111114</c:v>
                </c:pt>
                <c:pt idx="38">
                  <c:v>0.55763888888888891</c:v>
                </c:pt>
                <c:pt idx="39">
                  <c:v>0.55763888888888891</c:v>
                </c:pt>
                <c:pt idx="40">
                  <c:v>0.55763888888888891</c:v>
                </c:pt>
                <c:pt idx="41">
                  <c:v>0.55763888888888891</c:v>
                </c:pt>
                <c:pt idx="42">
                  <c:v>0.55763888888888891</c:v>
                </c:pt>
                <c:pt idx="43">
                  <c:v>0.55763888888888891</c:v>
                </c:pt>
                <c:pt idx="44">
                  <c:v>0.55763888888888891</c:v>
                </c:pt>
                <c:pt idx="45">
                  <c:v>0.55763888888888891</c:v>
                </c:pt>
                <c:pt idx="46">
                  <c:v>0.55902777777777779</c:v>
                </c:pt>
                <c:pt idx="47">
                  <c:v>0.55902777777777779</c:v>
                </c:pt>
                <c:pt idx="48">
                  <c:v>0.55902777777777779</c:v>
                </c:pt>
                <c:pt idx="49">
                  <c:v>0.55902777777777779</c:v>
                </c:pt>
                <c:pt idx="50">
                  <c:v>0.55902777777777779</c:v>
                </c:pt>
                <c:pt idx="51">
                  <c:v>0.55902777777777779</c:v>
                </c:pt>
                <c:pt idx="52">
                  <c:v>0.55972222222222223</c:v>
                </c:pt>
                <c:pt idx="53">
                  <c:v>0.55972222222222223</c:v>
                </c:pt>
                <c:pt idx="54">
                  <c:v>0.55972222222222223</c:v>
                </c:pt>
                <c:pt idx="55">
                  <c:v>0.55972222222222223</c:v>
                </c:pt>
                <c:pt idx="56">
                  <c:v>0.55972222222222223</c:v>
                </c:pt>
                <c:pt idx="57">
                  <c:v>0.55972222222222223</c:v>
                </c:pt>
                <c:pt idx="58">
                  <c:v>0.55972222222222223</c:v>
                </c:pt>
                <c:pt idx="59">
                  <c:v>0.55972222222222223</c:v>
                </c:pt>
                <c:pt idx="60">
                  <c:v>0.55972222222222223</c:v>
                </c:pt>
                <c:pt idx="61">
                  <c:v>0.55972222222222223</c:v>
                </c:pt>
                <c:pt idx="62">
                  <c:v>0.55972222222222223</c:v>
                </c:pt>
                <c:pt idx="63">
                  <c:v>0.55972222222222223</c:v>
                </c:pt>
                <c:pt idx="64">
                  <c:v>0.55972222222222223</c:v>
                </c:pt>
                <c:pt idx="65">
                  <c:v>0.55972222222222223</c:v>
                </c:pt>
                <c:pt idx="66">
                  <c:v>0.55972222222222223</c:v>
                </c:pt>
                <c:pt idx="67">
                  <c:v>0.55972222222222223</c:v>
                </c:pt>
                <c:pt idx="68">
                  <c:v>0.55972222222222223</c:v>
                </c:pt>
                <c:pt idx="69">
                  <c:v>0.55972222222222223</c:v>
                </c:pt>
                <c:pt idx="70">
                  <c:v>0.55972222222222223</c:v>
                </c:pt>
                <c:pt idx="71">
                  <c:v>0.55972222222222223</c:v>
                </c:pt>
                <c:pt idx="72">
                  <c:v>0.55972222222222223</c:v>
                </c:pt>
                <c:pt idx="73">
                  <c:v>0.55972222222222223</c:v>
                </c:pt>
                <c:pt idx="74">
                  <c:v>0.56041666666666667</c:v>
                </c:pt>
                <c:pt idx="75">
                  <c:v>0.56041666666666667</c:v>
                </c:pt>
                <c:pt idx="76">
                  <c:v>0.56319444444444444</c:v>
                </c:pt>
                <c:pt idx="77">
                  <c:v>0.56319444444444444</c:v>
                </c:pt>
                <c:pt idx="78">
                  <c:v>0.56319444444444444</c:v>
                </c:pt>
                <c:pt idx="79">
                  <c:v>0.56319444444444444</c:v>
                </c:pt>
                <c:pt idx="80">
                  <c:v>0.56319444444444444</c:v>
                </c:pt>
                <c:pt idx="81">
                  <c:v>0.56319444444444444</c:v>
                </c:pt>
                <c:pt idx="82">
                  <c:v>0.56319444444444444</c:v>
                </c:pt>
                <c:pt idx="83">
                  <c:v>0.56319444444444444</c:v>
                </c:pt>
                <c:pt idx="84">
                  <c:v>0.56319444444444444</c:v>
                </c:pt>
                <c:pt idx="85">
                  <c:v>0.56319444444444444</c:v>
                </c:pt>
                <c:pt idx="86">
                  <c:v>0.56319444444444444</c:v>
                </c:pt>
                <c:pt idx="87">
                  <c:v>0.56319444444444444</c:v>
                </c:pt>
                <c:pt idx="88">
                  <c:v>0.56319444444444444</c:v>
                </c:pt>
                <c:pt idx="89">
                  <c:v>0.56319444444444444</c:v>
                </c:pt>
                <c:pt idx="90">
                  <c:v>0.56319444444444444</c:v>
                </c:pt>
                <c:pt idx="91">
                  <c:v>0.56319444444444444</c:v>
                </c:pt>
                <c:pt idx="92">
                  <c:v>0.56319444444444444</c:v>
                </c:pt>
                <c:pt idx="93">
                  <c:v>0.56319444444444444</c:v>
                </c:pt>
                <c:pt idx="94">
                  <c:v>0.56319444444444444</c:v>
                </c:pt>
                <c:pt idx="95">
                  <c:v>0.56319444444444444</c:v>
                </c:pt>
                <c:pt idx="96">
                  <c:v>0.56319444444444444</c:v>
                </c:pt>
                <c:pt idx="97">
                  <c:v>0.56319444444444444</c:v>
                </c:pt>
                <c:pt idx="98">
                  <c:v>0.56319444444444444</c:v>
                </c:pt>
                <c:pt idx="99">
                  <c:v>0.56319444444444444</c:v>
                </c:pt>
                <c:pt idx="100">
                  <c:v>0.56319444444444444</c:v>
                </c:pt>
                <c:pt idx="101">
                  <c:v>0.56319444444444444</c:v>
                </c:pt>
                <c:pt idx="102">
                  <c:v>0.56319444444444444</c:v>
                </c:pt>
                <c:pt idx="103">
                  <c:v>0.56319444444444444</c:v>
                </c:pt>
                <c:pt idx="104">
                  <c:v>0.56319444444444444</c:v>
                </c:pt>
                <c:pt idx="105">
                  <c:v>0.56319444444444444</c:v>
                </c:pt>
                <c:pt idx="106">
                  <c:v>0.56319444444444444</c:v>
                </c:pt>
                <c:pt idx="107">
                  <c:v>0.56319444444444444</c:v>
                </c:pt>
                <c:pt idx="108">
                  <c:v>0.56319444444444444</c:v>
                </c:pt>
                <c:pt idx="109">
                  <c:v>0.56319444444444444</c:v>
                </c:pt>
                <c:pt idx="110">
                  <c:v>0.56319444444444444</c:v>
                </c:pt>
                <c:pt idx="111">
                  <c:v>0.56319444444444444</c:v>
                </c:pt>
                <c:pt idx="112">
                  <c:v>0.56319444444444444</c:v>
                </c:pt>
                <c:pt idx="113">
                  <c:v>0.56319444444444444</c:v>
                </c:pt>
                <c:pt idx="114">
                  <c:v>0.56319444444444444</c:v>
                </c:pt>
                <c:pt idx="115">
                  <c:v>0.56319444444444444</c:v>
                </c:pt>
                <c:pt idx="116">
                  <c:v>0.56319444444444444</c:v>
                </c:pt>
                <c:pt idx="117">
                  <c:v>0.56319444444444444</c:v>
                </c:pt>
                <c:pt idx="118">
                  <c:v>0.56319444444444444</c:v>
                </c:pt>
                <c:pt idx="119">
                  <c:v>0.56319444444444444</c:v>
                </c:pt>
                <c:pt idx="120">
                  <c:v>0.56319444444444444</c:v>
                </c:pt>
                <c:pt idx="121">
                  <c:v>0.56319444444444444</c:v>
                </c:pt>
                <c:pt idx="122">
                  <c:v>0.56319444444444444</c:v>
                </c:pt>
                <c:pt idx="123">
                  <c:v>0.56319444444444444</c:v>
                </c:pt>
                <c:pt idx="124">
                  <c:v>0.56319444444444444</c:v>
                </c:pt>
                <c:pt idx="125">
                  <c:v>0.56319444444444444</c:v>
                </c:pt>
                <c:pt idx="126">
                  <c:v>0.56319444444444444</c:v>
                </c:pt>
                <c:pt idx="127">
                  <c:v>0.56319444444444444</c:v>
                </c:pt>
                <c:pt idx="128">
                  <c:v>0.56319444444444444</c:v>
                </c:pt>
                <c:pt idx="129">
                  <c:v>0.56319444444444444</c:v>
                </c:pt>
                <c:pt idx="130">
                  <c:v>0.56319444444444444</c:v>
                </c:pt>
                <c:pt idx="131">
                  <c:v>0.56319444444444444</c:v>
                </c:pt>
                <c:pt idx="132">
                  <c:v>0.56319444444444444</c:v>
                </c:pt>
                <c:pt idx="133">
                  <c:v>0.56319444444444444</c:v>
                </c:pt>
                <c:pt idx="134">
                  <c:v>0.56319444444444444</c:v>
                </c:pt>
                <c:pt idx="135">
                  <c:v>0.56319444444444444</c:v>
                </c:pt>
                <c:pt idx="136">
                  <c:v>0.56319444444444444</c:v>
                </c:pt>
                <c:pt idx="137">
                  <c:v>0.56319444444444444</c:v>
                </c:pt>
                <c:pt idx="138">
                  <c:v>0.56319444444444444</c:v>
                </c:pt>
                <c:pt idx="139">
                  <c:v>0.56319444444444444</c:v>
                </c:pt>
                <c:pt idx="140">
                  <c:v>0.56319444444444444</c:v>
                </c:pt>
                <c:pt idx="141">
                  <c:v>0.56319444444444444</c:v>
                </c:pt>
                <c:pt idx="142">
                  <c:v>0.56319444444444444</c:v>
                </c:pt>
                <c:pt idx="143">
                  <c:v>0.56319444444444444</c:v>
                </c:pt>
                <c:pt idx="144">
                  <c:v>0.56319444444444444</c:v>
                </c:pt>
                <c:pt idx="145">
                  <c:v>0.56319444444444444</c:v>
                </c:pt>
                <c:pt idx="146">
                  <c:v>0.56319444444444444</c:v>
                </c:pt>
                <c:pt idx="147">
                  <c:v>0.56319444444444444</c:v>
                </c:pt>
                <c:pt idx="148">
                  <c:v>0.56319444444444444</c:v>
                </c:pt>
                <c:pt idx="149">
                  <c:v>0.56319444444444444</c:v>
                </c:pt>
                <c:pt idx="150">
                  <c:v>0.56388888888888888</c:v>
                </c:pt>
                <c:pt idx="151">
                  <c:v>0.56388888888888888</c:v>
                </c:pt>
                <c:pt idx="152">
                  <c:v>0.56458333333333333</c:v>
                </c:pt>
                <c:pt idx="153">
                  <c:v>0.56458333333333333</c:v>
                </c:pt>
                <c:pt idx="154">
                  <c:v>0.56458333333333333</c:v>
                </c:pt>
                <c:pt idx="155">
                  <c:v>0.56458333333333333</c:v>
                </c:pt>
                <c:pt idx="156">
                  <c:v>0.56458333333333333</c:v>
                </c:pt>
                <c:pt idx="157">
                  <c:v>0.56458333333333333</c:v>
                </c:pt>
                <c:pt idx="158">
                  <c:v>0.56458333333333333</c:v>
                </c:pt>
                <c:pt idx="159">
                  <c:v>0.56458333333333333</c:v>
                </c:pt>
              </c:numCache>
            </c:numRef>
          </c:cat>
          <c:val>
            <c:numRef>
              <c:f>'09.08.2011'!$G$2:$G$1558</c:f>
              <c:numCache>
                <c:formatCode>General</c:formatCode>
                <c:ptCount val="1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313.7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313.35000000000002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'09.08.2011'!$H$1</c:f>
              <c:strCache>
                <c:ptCount val="1"/>
                <c:pt idx="0">
                  <c:v>PJ - Compra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'09.08.2011'!$B$2:$B$1558</c:f>
              <c:numCache>
                <c:formatCode>h:mm</c:formatCode>
                <c:ptCount val="160"/>
                <c:pt idx="0">
                  <c:v>0.5493055555555556</c:v>
                </c:pt>
                <c:pt idx="1">
                  <c:v>0.5493055555555556</c:v>
                </c:pt>
                <c:pt idx="2">
                  <c:v>0.5493055555555556</c:v>
                </c:pt>
                <c:pt idx="3">
                  <c:v>0.5493055555555556</c:v>
                </c:pt>
                <c:pt idx="4">
                  <c:v>0.54999999999999993</c:v>
                </c:pt>
                <c:pt idx="5">
                  <c:v>0.54999999999999993</c:v>
                </c:pt>
                <c:pt idx="6">
                  <c:v>0.54999999999999993</c:v>
                </c:pt>
                <c:pt idx="7">
                  <c:v>0.54999999999999993</c:v>
                </c:pt>
                <c:pt idx="8">
                  <c:v>0.54999999999999993</c:v>
                </c:pt>
                <c:pt idx="9">
                  <c:v>0.54999999999999993</c:v>
                </c:pt>
                <c:pt idx="10">
                  <c:v>0.55138888888888882</c:v>
                </c:pt>
                <c:pt idx="11">
                  <c:v>0.55138888888888882</c:v>
                </c:pt>
                <c:pt idx="12">
                  <c:v>0.55347222222222225</c:v>
                </c:pt>
                <c:pt idx="13">
                  <c:v>0.55347222222222225</c:v>
                </c:pt>
                <c:pt idx="14">
                  <c:v>0.55486111111111114</c:v>
                </c:pt>
                <c:pt idx="15">
                  <c:v>0.55486111111111114</c:v>
                </c:pt>
                <c:pt idx="16">
                  <c:v>0.55486111111111114</c:v>
                </c:pt>
                <c:pt idx="17">
                  <c:v>0.55486111111111114</c:v>
                </c:pt>
                <c:pt idx="18">
                  <c:v>0.55486111111111114</c:v>
                </c:pt>
                <c:pt idx="19">
                  <c:v>0.55486111111111114</c:v>
                </c:pt>
                <c:pt idx="20">
                  <c:v>0.55486111111111114</c:v>
                </c:pt>
                <c:pt idx="21">
                  <c:v>0.55486111111111114</c:v>
                </c:pt>
                <c:pt idx="22">
                  <c:v>0.55486111111111114</c:v>
                </c:pt>
                <c:pt idx="23">
                  <c:v>0.55486111111111114</c:v>
                </c:pt>
                <c:pt idx="24">
                  <c:v>0.55486111111111114</c:v>
                </c:pt>
                <c:pt idx="25">
                  <c:v>0.55486111111111114</c:v>
                </c:pt>
                <c:pt idx="26">
                  <c:v>0.55486111111111114</c:v>
                </c:pt>
                <c:pt idx="27">
                  <c:v>0.55486111111111114</c:v>
                </c:pt>
                <c:pt idx="28">
                  <c:v>0.55486111111111114</c:v>
                </c:pt>
                <c:pt idx="29">
                  <c:v>0.55486111111111114</c:v>
                </c:pt>
                <c:pt idx="30">
                  <c:v>0.55486111111111114</c:v>
                </c:pt>
                <c:pt idx="31">
                  <c:v>0.55486111111111114</c:v>
                </c:pt>
                <c:pt idx="32">
                  <c:v>0.55486111111111114</c:v>
                </c:pt>
                <c:pt idx="33">
                  <c:v>0.55486111111111114</c:v>
                </c:pt>
                <c:pt idx="34">
                  <c:v>0.55486111111111114</c:v>
                </c:pt>
                <c:pt idx="35">
                  <c:v>0.55486111111111114</c:v>
                </c:pt>
                <c:pt idx="36">
                  <c:v>0.55486111111111114</c:v>
                </c:pt>
                <c:pt idx="37">
                  <c:v>0.55486111111111114</c:v>
                </c:pt>
                <c:pt idx="38">
                  <c:v>0.55763888888888891</c:v>
                </c:pt>
                <c:pt idx="39">
                  <c:v>0.55763888888888891</c:v>
                </c:pt>
                <c:pt idx="40">
                  <c:v>0.55763888888888891</c:v>
                </c:pt>
                <c:pt idx="41">
                  <c:v>0.55763888888888891</c:v>
                </c:pt>
                <c:pt idx="42">
                  <c:v>0.55763888888888891</c:v>
                </c:pt>
                <c:pt idx="43">
                  <c:v>0.55763888888888891</c:v>
                </c:pt>
                <c:pt idx="44">
                  <c:v>0.55763888888888891</c:v>
                </c:pt>
                <c:pt idx="45">
                  <c:v>0.55763888888888891</c:v>
                </c:pt>
                <c:pt idx="46">
                  <c:v>0.55902777777777779</c:v>
                </c:pt>
                <c:pt idx="47">
                  <c:v>0.55902777777777779</c:v>
                </c:pt>
                <c:pt idx="48">
                  <c:v>0.55902777777777779</c:v>
                </c:pt>
                <c:pt idx="49">
                  <c:v>0.55902777777777779</c:v>
                </c:pt>
                <c:pt idx="50">
                  <c:v>0.55902777777777779</c:v>
                </c:pt>
                <c:pt idx="51">
                  <c:v>0.55902777777777779</c:v>
                </c:pt>
                <c:pt idx="52">
                  <c:v>0.55972222222222223</c:v>
                </c:pt>
                <c:pt idx="53">
                  <c:v>0.55972222222222223</c:v>
                </c:pt>
                <c:pt idx="54">
                  <c:v>0.55972222222222223</c:v>
                </c:pt>
                <c:pt idx="55">
                  <c:v>0.55972222222222223</c:v>
                </c:pt>
                <c:pt idx="56">
                  <c:v>0.55972222222222223</c:v>
                </c:pt>
                <c:pt idx="57">
                  <c:v>0.55972222222222223</c:v>
                </c:pt>
                <c:pt idx="58">
                  <c:v>0.55972222222222223</c:v>
                </c:pt>
                <c:pt idx="59">
                  <c:v>0.55972222222222223</c:v>
                </c:pt>
                <c:pt idx="60">
                  <c:v>0.55972222222222223</c:v>
                </c:pt>
                <c:pt idx="61">
                  <c:v>0.55972222222222223</c:v>
                </c:pt>
                <c:pt idx="62">
                  <c:v>0.55972222222222223</c:v>
                </c:pt>
                <c:pt idx="63">
                  <c:v>0.55972222222222223</c:v>
                </c:pt>
                <c:pt idx="64">
                  <c:v>0.55972222222222223</c:v>
                </c:pt>
                <c:pt idx="65">
                  <c:v>0.55972222222222223</c:v>
                </c:pt>
                <c:pt idx="66">
                  <c:v>0.55972222222222223</c:v>
                </c:pt>
                <c:pt idx="67">
                  <c:v>0.55972222222222223</c:v>
                </c:pt>
                <c:pt idx="68">
                  <c:v>0.55972222222222223</c:v>
                </c:pt>
                <c:pt idx="69">
                  <c:v>0.55972222222222223</c:v>
                </c:pt>
                <c:pt idx="70">
                  <c:v>0.55972222222222223</c:v>
                </c:pt>
                <c:pt idx="71">
                  <c:v>0.55972222222222223</c:v>
                </c:pt>
                <c:pt idx="72">
                  <c:v>0.55972222222222223</c:v>
                </c:pt>
                <c:pt idx="73">
                  <c:v>0.55972222222222223</c:v>
                </c:pt>
                <c:pt idx="74">
                  <c:v>0.56041666666666667</c:v>
                </c:pt>
                <c:pt idx="75">
                  <c:v>0.56041666666666667</c:v>
                </c:pt>
                <c:pt idx="76">
                  <c:v>0.56319444444444444</c:v>
                </c:pt>
                <c:pt idx="77">
                  <c:v>0.56319444444444444</c:v>
                </c:pt>
                <c:pt idx="78">
                  <c:v>0.56319444444444444</c:v>
                </c:pt>
                <c:pt idx="79">
                  <c:v>0.56319444444444444</c:v>
                </c:pt>
                <c:pt idx="80">
                  <c:v>0.56319444444444444</c:v>
                </c:pt>
                <c:pt idx="81">
                  <c:v>0.56319444444444444</c:v>
                </c:pt>
                <c:pt idx="82">
                  <c:v>0.56319444444444444</c:v>
                </c:pt>
                <c:pt idx="83">
                  <c:v>0.56319444444444444</c:v>
                </c:pt>
                <c:pt idx="84">
                  <c:v>0.56319444444444444</c:v>
                </c:pt>
                <c:pt idx="85">
                  <c:v>0.56319444444444444</c:v>
                </c:pt>
                <c:pt idx="86">
                  <c:v>0.56319444444444444</c:v>
                </c:pt>
                <c:pt idx="87">
                  <c:v>0.56319444444444444</c:v>
                </c:pt>
                <c:pt idx="88">
                  <c:v>0.56319444444444444</c:v>
                </c:pt>
                <c:pt idx="89">
                  <c:v>0.56319444444444444</c:v>
                </c:pt>
                <c:pt idx="90">
                  <c:v>0.56319444444444444</c:v>
                </c:pt>
                <c:pt idx="91">
                  <c:v>0.56319444444444444</c:v>
                </c:pt>
                <c:pt idx="92">
                  <c:v>0.56319444444444444</c:v>
                </c:pt>
                <c:pt idx="93">
                  <c:v>0.56319444444444444</c:v>
                </c:pt>
                <c:pt idx="94">
                  <c:v>0.56319444444444444</c:v>
                </c:pt>
                <c:pt idx="95">
                  <c:v>0.56319444444444444</c:v>
                </c:pt>
                <c:pt idx="96">
                  <c:v>0.56319444444444444</c:v>
                </c:pt>
                <c:pt idx="97">
                  <c:v>0.56319444444444444</c:v>
                </c:pt>
                <c:pt idx="98">
                  <c:v>0.56319444444444444</c:v>
                </c:pt>
                <c:pt idx="99">
                  <c:v>0.56319444444444444</c:v>
                </c:pt>
                <c:pt idx="100">
                  <c:v>0.56319444444444444</c:v>
                </c:pt>
                <c:pt idx="101">
                  <c:v>0.56319444444444444</c:v>
                </c:pt>
                <c:pt idx="102">
                  <c:v>0.56319444444444444</c:v>
                </c:pt>
                <c:pt idx="103">
                  <c:v>0.56319444444444444</c:v>
                </c:pt>
                <c:pt idx="104">
                  <c:v>0.56319444444444444</c:v>
                </c:pt>
                <c:pt idx="105">
                  <c:v>0.56319444444444444</c:v>
                </c:pt>
                <c:pt idx="106">
                  <c:v>0.56319444444444444</c:v>
                </c:pt>
                <c:pt idx="107">
                  <c:v>0.56319444444444444</c:v>
                </c:pt>
                <c:pt idx="108">
                  <c:v>0.56319444444444444</c:v>
                </c:pt>
                <c:pt idx="109">
                  <c:v>0.56319444444444444</c:v>
                </c:pt>
                <c:pt idx="110">
                  <c:v>0.56319444444444444</c:v>
                </c:pt>
                <c:pt idx="111">
                  <c:v>0.56319444444444444</c:v>
                </c:pt>
                <c:pt idx="112">
                  <c:v>0.56319444444444444</c:v>
                </c:pt>
                <c:pt idx="113">
                  <c:v>0.56319444444444444</c:v>
                </c:pt>
                <c:pt idx="114">
                  <c:v>0.56319444444444444</c:v>
                </c:pt>
                <c:pt idx="115">
                  <c:v>0.56319444444444444</c:v>
                </c:pt>
                <c:pt idx="116">
                  <c:v>0.56319444444444444</c:v>
                </c:pt>
                <c:pt idx="117">
                  <c:v>0.56319444444444444</c:v>
                </c:pt>
                <c:pt idx="118">
                  <c:v>0.56319444444444444</c:v>
                </c:pt>
                <c:pt idx="119">
                  <c:v>0.56319444444444444</c:v>
                </c:pt>
                <c:pt idx="120">
                  <c:v>0.56319444444444444</c:v>
                </c:pt>
                <c:pt idx="121">
                  <c:v>0.56319444444444444</c:v>
                </c:pt>
                <c:pt idx="122">
                  <c:v>0.56319444444444444</c:v>
                </c:pt>
                <c:pt idx="123">
                  <c:v>0.56319444444444444</c:v>
                </c:pt>
                <c:pt idx="124">
                  <c:v>0.56319444444444444</c:v>
                </c:pt>
                <c:pt idx="125">
                  <c:v>0.56319444444444444</c:v>
                </c:pt>
                <c:pt idx="126">
                  <c:v>0.56319444444444444</c:v>
                </c:pt>
                <c:pt idx="127">
                  <c:v>0.56319444444444444</c:v>
                </c:pt>
                <c:pt idx="128">
                  <c:v>0.56319444444444444</c:v>
                </c:pt>
                <c:pt idx="129">
                  <c:v>0.56319444444444444</c:v>
                </c:pt>
                <c:pt idx="130">
                  <c:v>0.56319444444444444</c:v>
                </c:pt>
                <c:pt idx="131">
                  <c:v>0.56319444444444444</c:v>
                </c:pt>
                <c:pt idx="132">
                  <c:v>0.56319444444444444</c:v>
                </c:pt>
                <c:pt idx="133">
                  <c:v>0.56319444444444444</c:v>
                </c:pt>
                <c:pt idx="134">
                  <c:v>0.56319444444444444</c:v>
                </c:pt>
                <c:pt idx="135">
                  <c:v>0.56319444444444444</c:v>
                </c:pt>
                <c:pt idx="136">
                  <c:v>0.56319444444444444</c:v>
                </c:pt>
                <c:pt idx="137">
                  <c:v>0.56319444444444444</c:v>
                </c:pt>
                <c:pt idx="138">
                  <c:v>0.56319444444444444</c:v>
                </c:pt>
                <c:pt idx="139">
                  <c:v>0.56319444444444444</c:v>
                </c:pt>
                <c:pt idx="140">
                  <c:v>0.56319444444444444</c:v>
                </c:pt>
                <c:pt idx="141">
                  <c:v>0.56319444444444444</c:v>
                </c:pt>
                <c:pt idx="142">
                  <c:v>0.56319444444444444</c:v>
                </c:pt>
                <c:pt idx="143">
                  <c:v>0.56319444444444444</c:v>
                </c:pt>
                <c:pt idx="144">
                  <c:v>0.56319444444444444</c:v>
                </c:pt>
                <c:pt idx="145">
                  <c:v>0.56319444444444444</c:v>
                </c:pt>
                <c:pt idx="146">
                  <c:v>0.56319444444444444</c:v>
                </c:pt>
                <c:pt idx="147">
                  <c:v>0.56319444444444444</c:v>
                </c:pt>
                <c:pt idx="148">
                  <c:v>0.56319444444444444</c:v>
                </c:pt>
                <c:pt idx="149">
                  <c:v>0.56319444444444444</c:v>
                </c:pt>
                <c:pt idx="150">
                  <c:v>0.56388888888888888</c:v>
                </c:pt>
                <c:pt idx="151">
                  <c:v>0.56388888888888888</c:v>
                </c:pt>
                <c:pt idx="152">
                  <c:v>0.56458333333333333</c:v>
                </c:pt>
                <c:pt idx="153">
                  <c:v>0.56458333333333333</c:v>
                </c:pt>
                <c:pt idx="154">
                  <c:v>0.56458333333333333</c:v>
                </c:pt>
                <c:pt idx="155">
                  <c:v>0.56458333333333333</c:v>
                </c:pt>
                <c:pt idx="156">
                  <c:v>0.56458333333333333</c:v>
                </c:pt>
                <c:pt idx="157">
                  <c:v>0.56458333333333333</c:v>
                </c:pt>
                <c:pt idx="158">
                  <c:v>0.56458333333333333</c:v>
                </c:pt>
                <c:pt idx="159">
                  <c:v>0.56458333333333333</c:v>
                </c:pt>
              </c:numCache>
            </c:numRef>
          </c:cat>
          <c:val>
            <c:numRef>
              <c:f>'09.08.2011'!$H$2:$H$1558</c:f>
              <c:numCache>
                <c:formatCode>General</c:formatCode>
                <c:ptCount val="1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313.3</c:v>
                </c:pt>
                <c:pt idx="5">
                  <c:v>0</c:v>
                </c:pt>
                <c:pt idx="6">
                  <c:v>313.45</c:v>
                </c:pt>
                <c:pt idx="7">
                  <c:v>0</c:v>
                </c:pt>
                <c:pt idx="8">
                  <c:v>313.45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312.89999999999998</c:v>
                </c:pt>
                <c:pt idx="15">
                  <c:v>0</c:v>
                </c:pt>
                <c:pt idx="16">
                  <c:v>313</c:v>
                </c:pt>
                <c:pt idx="17">
                  <c:v>0</c:v>
                </c:pt>
                <c:pt idx="18">
                  <c:v>313.25</c:v>
                </c:pt>
                <c:pt idx="19">
                  <c:v>0</c:v>
                </c:pt>
                <c:pt idx="20">
                  <c:v>313.3</c:v>
                </c:pt>
                <c:pt idx="21">
                  <c:v>0</c:v>
                </c:pt>
                <c:pt idx="22">
                  <c:v>313.39999999999998</c:v>
                </c:pt>
                <c:pt idx="23">
                  <c:v>0</c:v>
                </c:pt>
                <c:pt idx="24">
                  <c:v>313.5</c:v>
                </c:pt>
                <c:pt idx="25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'09.08.2011'!$I$1</c:f>
              <c:strCache>
                <c:ptCount val="1"/>
                <c:pt idx="0">
                  <c:v>PJ - Vende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6"/>
            <c:spPr>
              <a:ln>
                <a:solidFill>
                  <a:srgbClr val="FF0000"/>
                </a:solidFill>
              </a:ln>
            </c:spPr>
          </c:marker>
          <c:cat>
            <c:numRef>
              <c:f>'09.08.2011'!$B$2:$B$1558</c:f>
              <c:numCache>
                <c:formatCode>h:mm</c:formatCode>
                <c:ptCount val="160"/>
                <c:pt idx="0">
                  <c:v>0.5493055555555556</c:v>
                </c:pt>
                <c:pt idx="1">
                  <c:v>0.5493055555555556</c:v>
                </c:pt>
                <c:pt idx="2">
                  <c:v>0.5493055555555556</c:v>
                </c:pt>
                <c:pt idx="3">
                  <c:v>0.5493055555555556</c:v>
                </c:pt>
                <c:pt idx="4">
                  <c:v>0.54999999999999993</c:v>
                </c:pt>
                <c:pt idx="5">
                  <c:v>0.54999999999999993</c:v>
                </c:pt>
                <c:pt idx="6">
                  <c:v>0.54999999999999993</c:v>
                </c:pt>
                <c:pt idx="7">
                  <c:v>0.54999999999999993</c:v>
                </c:pt>
                <c:pt idx="8">
                  <c:v>0.54999999999999993</c:v>
                </c:pt>
                <c:pt idx="9">
                  <c:v>0.54999999999999993</c:v>
                </c:pt>
                <c:pt idx="10">
                  <c:v>0.55138888888888882</c:v>
                </c:pt>
                <c:pt idx="11">
                  <c:v>0.55138888888888882</c:v>
                </c:pt>
                <c:pt idx="12">
                  <c:v>0.55347222222222225</c:v>
                </c:pt>
                <c:pt idx="13">
                  <c:v>0.55347222222222225</c:v>
                </c:pt>
                <c:pt idx="14">
                  <c:v>0.55486111111111114</c:v>
                </c:pt>
                <c:pt idx="15">
                  <c:v>0.55486111111111114</c:v>
                </c:pt>
                <c:pt idx="16">
                  <c:v>0.55486111111111114</c:v>
                </c:pt>
                <c:pt idx="17">
                  <c:v>0.55486111111111114</c:v>
                </c:pt>
                <c:pt idx="18">
                  <c:v>0.55486111111111114</c:v>
                </c:pt>
                <c:pt idx="19">
                  <c:v>0.55486111111111114</c:v>
                </c:pt>
                <c:pt idx="20">
                  <c:v>0.55486111111111114</c:v>
                </c:pt>
                <c:pt idx="21">
                  <c:v>0.55486111111111114</c:v>
                </c:pt>
                <c:pt idx="22">
                  <c:v>0.55486111111111114</c:v>
                </c:pt>
                <c:pt idx="23">
                  <c:v>0.55486111111111114</c:v>
                </c:pt>
                <c:pt idx="24">
                  <c:v>0.55486111111111114</c:v>
                </c:pt>
                <c:pt idx="25">
                  <c:v>0.55486111111111114</c:v>
                </c:pt>
                <c:pt idx="26">
                  <c:v>0.55486111111111114</c:v>
                </c:pt>
                <c:pt idx="27">
                  <c:v>0.55486111111111114</c:v>
                </c:pt>
                <c:pt idx="28">
                  <c:v>0.55486111111111114</c:v>
                </c:pt>
                <c:pt idx="29">
                  <c:v>0.55486111111111114</c:v>
                </c:pt>
                <c:pt idx="30">
                  <c:v>0.55486111111111114</c:v>
                </c:pt>
                <c:pt idx="31">
                  <c:v>0.55486111111111114</c:v>
                </c:pt>
                <c:pt idx="32">
                  <c:v>0.55486111111111114</c:v>
                </c:pt>
                <c:pt idx="33">
                  <c:v>0.55486111111111114</c:v>
                </c:pt>
                <c:pt idx="34">
                  <c:v>0.55486111111111114</c:v>
                </c:pt>
                <c:pt idx="35">
                  <c:v>0.55486111111111114</c:v>
                </c:pt>
                <c:pt idx="36">
                  <c:v>0.55486111111111114</c:v>
                </c:pt>
                <c:pt idx="37">
                  <c:v>0.55486111111111114</c:v>
                </c:pt>
                <c:pt idx="38">
                  <c:v>0.55763888888888891</c:v>
                </c:pt>
                <c:pt idx="39">
                  <c:v>0.55763888888888891</c:v>
                </c:pt>
                <c:pt idx="40">
                  <c:v>0.55763888888888891</c:v>
                </c:pt>
                <c:pt idx="41">
                  <c:v>0.55763888888888891</c:v>
                </c:pt>
                <c:pt idx="42">
                  <c:v>0.55763888888888891</c:v>
                </c:pt>
                <c:pt idx="43">
                  <c:v>0.55763888888888891</c:v>
                </c:pt>
                <c:pt idx="44">
                  <c:v>0.55763888888888891</c:v>
                </c:pt>
                <c:pt idx="45">
                  <c:v>0.55763888888888891</c:v>
                </c:pt>
                <c:pt idx="46">
                  <c:v>0.55902777777777779</c:v>
                </c:pt>
                <c:pt idx="47">
                  <c:v>0.55902777777777779</c:v>
                </c:pt>
                <c:pt idx="48">
                  <c:v>0.55902777777777779</c:v>
                </c:pt>
                <c:pt idx="49">
                  <c:v>0.55902777777777779</c:v>
                </c:pt>
                <c:pt idx="50">
                  <c:v>0.55902777777777779</c:v>
                </c:pt>
                <c:pt idx="51">
                  <c:v>0.55902777777777779</c:v>
                </c:pt>
                <c:pt idx="52">
                  <c:v>0.55972222222222223</c:v>
                </c:pt>
                <c:pt idx="53">
                  <c:v>0.55972222222222223</c:v>
                </c:pt>
                <c:pt idx="54">
                  <c:v>0.55972222222222223</c:v>
                </c:pt>
                <c:pt idx="55">
                  <c:v>0.55972222222222223</c:v>
                </c:pt>
                <c:pt idx="56">
                  <c:v>0.55972222222222223</c:v>
                </c:pt>
                <c:pt idx="57">
                  <c:v>0.55972222222222223</c:v>
                </c:pt>
                <c:pt idx="58">
                  <c:v>0.55972222222222223</c:v>
                </c:pt>
                <c:pt idx="59">
                  <c:v>0.55972222222222223</c:v>
                </c:pt>
                <c:pt idx="60">
                  <c:v>0.55972222222222223</c:v>
                </c:pt>
                <c:pt idx="61">
                  <c:v>0.55972222222222223</c:v>
                </c:pt>
                <c:pt idx="62">
                  <c:v>0.55972222222222223</c:v>
                </c:pt>
                <c:pt idx="63">
                  <c:v>0.55972222222222223</c:v>
                </c:pt>
                <c:pt idx="64">
                  <c:v>0.55972222222222223</c:v>
                </c:pt>
                <c:pt idx="65">
                  <c:v>0.55972222222222223</c:v>
                </c:pt>
                <c:pt idx="66">
                  <c:v>0.55972222222222223</c:v>
                </c:pt>
                <c:pt idx="67">
                  <c:v>0.55972222222222223</c:v>
                </c:pt>
                <c:pt idx="68">
                  <c:v>0.55972222222222223</c:v>
                </c:pt>
                <c:pt idx="69">
                  <c:v>0.55972222222222223</c:v>
                </c:pt>
                <c:pt idx="70">
                  <c:v>0.55972222222222223</c:v>
                </c:pt>
                <c:pt idx="71">
                  <c:v>0.55972222222222223</c:v>
                </c:pt>
                <c:pt idx="72">
                  <c:v>0.55972222222222223</c:v>
                </c:pt>
                <c:pt idx="73">
                  <c:v>0.55972222222222223</c:v>
                </c:pt>
                <c:pt idx="74">
                  <c:v>0.56041666666666667</c:v>
                </c:pt>
                <c:pt idx="75">
                  <c:v>0.56041666666666667</c:v>
                </c:pt>
                <c:pt idx="76">
                  <c:v>0.56319444444444444</c:v>
                </c:pt>
                <c:pt idx="77">
                  <c:v>0.56319444444444444</c:v>
                </c:pt>
                <c:pt idx="78">
                  <c:v>0.56319444444444444</c:v>
                </c:pt>
                <c:pt idx="79">
                  <c:v>0.56319444444444444</c:v>
                </c:pt>
                <c:pt idx="80">
                  <c:v>0.56319444444444444</c:v>
                </c:pt>
                <c:pt idx="81">
                  <c:v>0.56319444444444444</c:v>
                </c:pt>
                <c:pt idx="82">
                  <c:v>0.56319444444444444</c:v>
                </c:pt>
                <c:pt idx="83">
                  <c:v>0.56319444444444444</c:v>
                </c:pt>
                <c:pt idx="84">
                  <c:v>0.56319444444444444</c:v>
                </c:pt>
                <c:pt idx="85">
                  <c:v>0.56319444444444444</c:v>
                </c:pt>
                <c:pt idx="86">
                  <c:v>0.56319444444444444</c:v>
                </c:pt>
                <c:pt idx="87">
                  <c:v>0.56319444444444444</c:v>
                </c:pt>
                <c:pt idx="88">
                  <c:v>0.56319444444444444</c:v>
                </c:pt>
                <c:pt idx="89">
                  <c:v>0.56319444444444444</c:v>
                </c:pt>
                <c:pt idx="90">
                  <c:v>0.56319444444444444</c:v>
                </c:pt>
                <c:pt idx="91">
                  <c:v>0.56319444444444444</c:v>
                </c:pt>
                <c:pt idx="92">
                  <c:v>0.56319444444444444</c:v>
                </c:pt>
                <c:pt idx="93">
                  <c:v>0.56319444444444444</c:v>
                </c:pt>
                <c:pt idx="94">
                  <c:v>0.56319444444444444</c:v>
                </c:pt>
                <c:pt idx="95">
                  <c:v>0.56319444444444444</c:v>
                </c:pt>
                <c:pt idx="96">
                  <c:v>0.56319444444444444</c:v>
                </c:pt>
                <c:pt idx="97">
                  <c:v>0.56319444444444444</c:v>
                </c:pt>
                <c:pt idx="98">
                  <c:v>0.56319444444444444</c:v>
                </c:pt>
                <c:pt idx="99">
                  <c:v>0.56319444444444444</c:v>
                </c:pt>
                <c:pt idx="100">
                  <c:v>0.56319444444444444</c:v>
                </c:pt>
                <c:pt idx="101">
                  <c:v>0.56319444444444444</c:v>
                </c:pt>
                <c:pt idx="102">
                  <c:v>0.56319444444444444</c:v>
                </c:pt>
                <c:pt idx="103">
                  <c:v>0.56319444444444444</c:v>
                </c:pt>
                <c:pt idx="104">
                  <c:v>0.56319444444444444</c:v>
                </c:pt>
                <c:pt idx="105">
                  <c:v>0.56319444444444444</c:v>
                </c:pt>
                <c:pt idx="106">
                  <c:v>0.56319444444444444</c:v>
                </c:pt>
                <c:pt idx="107">
                  <c:v>0.56319444444444444</c:v>
                </c:pt>
                <c:pt idx="108">
                  <c:v>0.56319444444444444</c:v>
                </c:pt>
                <c:pt idx="109">
                  <c:v>0.56319444444444444</c:v>
                </c:pt>
                <c:pt idx="110">
                  <c:v>0.56319444444444444</c:v>
                </c:pt>
                <c:pt idx="111">
                  <c:v>0.56319444444444444</c:v>
                </c:pt>
                <c:pt idx="112">
                  <c:v>0.56319444444444444</c:v>
                </c:pt>
                <c:pt idx="113">
                  <c:v>0.56319444444444444</c:v>
                </c:pt>
                <c:pt idx="114">
                  <c:v>0.56319444444444444</c:v>
                </c:pt>
                <c:pt idx="115">
                  <c:v>0.56319444444444444</c:v>
                </c:pt>
                <c:pt idx="116">
                  <c:v>0.56319444444444444</c:v>
                </c:pt>
                <c:pt idx="117">
                  <c:v>0.56319444444444444</c:v>
                </c:pt>
                <c:pt idx="118">
                  <c:v>0.56319444444444444</c:v>
                </c:pt>
                <c:pt idx="119">
                  <c:v>0.56319444444444444</c:v>
                </c:pt>
                <c:pt idx="120">
                  <c:v>0.56319444444444444</c:v>
                </c:pt>
                <c:pt idx="121">
                  <c:v>0.56319444444444444</c:v>
                </c:pt>
                <c:pt idx="122">
                  <c:v>0.56319444444444444</c:v>
                </c:pt>
                <c:pt idx="123">
                  <c:v>0.56319444444444444</c:v>
                </c:pt>
                <c:pt idx="124">
                  <c:v>0.56319444444444444</c:v>
                </c:pt>
                <c:pt idx="125">
                  <c:v>0.56319444444444444</c:v>
                </c:pt>
                <c:pt idx="126">
                  <c:v>0.56319444444444444</c:v>
                </c:pt>
                <c:pt idx="127">
                  <c:v>0.56319444444444444</c:v>
                </c:pt>
                <c:pt idx="128">
                  <c:v>0.56319444444444444</c:v>
                </c:pt>
                <c:pt idx="129">
                  <c:v>0.56319444444444444</c:v>
                </c:pt>
                <c:pt idx="130">
                  <c:v>0.56319444444444444</c:v>
                </c:pt>
                <c:pt idx="131">
                  <c:v>0.56319444444444444</c:v>
                </c:pt>
                <c:pt idx="132">
                  <c:v>0.56319444444444444</c:v>
                </c:pt>
                <c:pt idx="133">
                  <c:v>0.56319444444444444</c:v>
                </c:pt>
                <c:pt idx="134">
                  <c:v>0.56319444444444444</c:v>
                </c:pt>
                <c:pt idx="135">
                  <c:v>0.56319444444444444</c:v>
                </c:pt>
                <c:pt idx="136">
                  <c:v>0.56319444444444444</c:v>
                </c:pt>
                <c:pt idx="137">
                  <c:v>0.56319444444444444</c:v>
                </c:pt>
                <c:pt idx="138">
                  <c:v>0.56319444444444444</c:v>
                </c:pt>
                <c:pt idx="139">
                  <c:v>0.56319444444444444</c:v>
                </c:pt>
                <c:pt idx="140">
                  <c:v>0.56319444444444444</c:v>
                </c:pt>
                <c:pt idx="141">
                  <c:v>0.56319444444444444</c:v>
                </c:pt>
                <c:pt idx="142">
                  <c:v>0.56319444444444444</c:v>
                </c:pt>
                <c:pt idx="143">
                  <c:v>0.56319444444444444</c:v>
                </c:pt>
                <c:pt idx="144">
                  <c:v>0.56319444444444444</c:v>
                </c:pt>
                <c:pt idx="145">
                  <c:v>0.56319444444444444</c:v>
                </c:pt>
                <c:pt idx="146">
                  <c:v>0.56319444444444444</c:v>
                </c:pt>
                <c:pt idx="147">
                  <c:v>0.56319444444444444</c:v>
                </c:pt>
                <c:pt idx="148">
                  <c:v>0.56319444444444444</c:v>
                </c:pt>
                <c:pt idx="149">
                  <c:v>0.56319444444444444</c:v>
                </c:pt>
                <c:pt idx="150">
                  <c:v>0.56388888888888888</c:v>
                </c:pt>
                <c:pt idx="151">
                  <c:v>0.56388888888888888</c:v>
                </c:pt>
                <c:pt idx="152">
                  <c:v>0.56458333333333333</c:v>
                </c:pt>
                <c:pt idx="153">
                  <c:v>0.56458333333333333</c:v>
                </c:pt>
                <c:pt idx="154">
                  <c:v>0.56458333333333333</c:v>
                </c:pt>
                <c:pt idx="155">
                  <c:v>0.56458333333333333</c:v>
                </c:pt>
                <c:pt idx="156">
                  <c:v>0.56458333333333333</c:v>
                </c:pt>
                <c:pt idx="157">
                  <c:v>0.56458333333333333</c:v>
                </c:pt>
                <c:pt idx="158">
                  <c:v>0.56458333333333333</c:v>
                </c:pt>
                <c:pt idx="159">
                  <c:v>0.56458333333333333</c:v>
                </c:pt>
              </c:numCache>
            </c:numRef>
          </c:cat>
          <c:val>
            <c:numRef>
              <c:f>'09.08.2011'!$I$2:$I$1558</c:f>
              <c:numCache>
                <c:formatCode>General</c:formatCode>
                <c:ptCount val="1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312.45</c:v>
                </c:pt>
                <c:pt idx="54">
                  <c:v>0</c:v>
                </c:pt>
                <c:pt idx="55">
                  <c:v>312.3</c:v>
                </c:pt>
                <c:pt idx="56">
                  <c:v>0</c:v>
                </c:pt>
                <c:pt idx="57">
                  <c:v>312.05</c:v>
                </c:pt>
                <c:pt idx="58">
                  <c:v>0</c:v>
                </c:pt>
                <c:pt idx="59">
                  <c:v>312</c:v>
                </c:pt>
                <c:pt idx="60">
                  <c:v>0</c:v>
                </c:pt>
                <c:pt idx="61">
                  <c:v>312</c:v>
                </c:pt>
                <c:pt idx="62">
                  <c:v>0</c:v>
                </c:pt>
                <c:pt idx="63">
                  <c:v>312</c:v>
                </c:pt>
                <c:pt idx="64">
                  <c:v>0</c:v>
                </c:pt>
                <c:pt idx="65">
                  <c:v>312</c:v>
                </c:pt>
                <c:pt idx="66">
                  <c:v>0</c:v>
                </c:pt>
                <c:pt idx="67">
                  <c:v>312</c:v>
                </c:pt>
                <c:pt idx="68">
                  <c:v>0</c:v>
                </c:pt>
                <c:pt idx="69">
                  <c:v>312</c:v>
                </c:pt>
                <c:pt idx="70">
                  <c:v>0</c:v>
                </c:pt>
                <c:pt idx="71">
                  <c:v>312</c:v>
                </c:pt>
                <c:pt idx="72">
                  <c:v>0</c:v>
                </c:pt>
                <c:pt idx="73">
                  <c:v>312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312.05</c:v>
                </c:pt>
                <c:pt idx="78">
                  <c:v>0</c:v>
                </c:pt>
                <c:pt idx="79">
                  <c:v>312</c:v>
                </c:pt>
                <c:pt idx="80">
                  <c:v>0</c:v>
                </c:pt>
                <c:pt idx="81">
                  <c:v>312</c:v>
                </c:pt>
                <c:pt idx="82">
                  <c:v>0</c:v>
                </c:pt>
                <c:pt idx="83">
                  <c:v>312</c:v>
                </c:pt>
                <c:pt idx="84">
                  <c:v>0</c:v>
                </c:pt>
                <c:pt idx="85">
                  <c:v>311.8</c:v>
                </c:pt>
                <c:pt idx="86">
                  <c:v>0</c:v>
                </c:pt>
                <c:pt idx="87">
                  <c:v>311.8</c:v>
                </c:pt>
                <c:pt idx="88">
                  <c:v>0</c:v>
                </c:pt>
                <c:pt idx="89">
                  <c:v>311.8</c:v>
                </c:pt>
                <c:pt idx="90">
                  <c:v>0</c:v>
                </c:pt>
                <c:pt idx="91">
                  <c:v>311.8</c:v>
                </c:pt>
                <c:pt idx="92">
                  <c:v>0</c:v>
                </c:pt>
                <c:pt idx="93">
                  <c:v>311.64999999999998</c:v>
                </c:pt>
                <c:pt idx="94">
                  <c:v>0</c:v>
                </c:pt>
                <c:pt idx="95">
                  <c:v>311.5</c:v>
                </c:pt>
                <c:pt idx="96">
                  <c:v>0</c:v>
                </c:pt>
                <c:pt idx="97">
                  <c:v>311.5</c:v>
                </c:pt>
                <c:pt idx="98">
                  <c:v>0</c:v>
                </c:pt>
                <c:pt idx="99">
                  <c:v>311.5</c:v>
                </c:pt>
                <c:pt idx="100">
                  <c:v>0</c:v>
                </c:pt>
                <c:pt idx="101">
                  <c:v>311.05</c:v>
                </c:pt>
                <c:pt idx="102">
                  <c:v>0</c:v>
                </c:pt>
                <c:pt idx="103">
                  <c:v>311</c:v>
                </c:pt>
                <c:pt idx="104">
                  <c:v>0</c:v>
                </c:pt>
                <c:pt idx="105">
                  <c:v>311</c:v>
                </c:pt>
                <c:pt idx="106">
                  <c:v>0</c:v>
                </c:pt>
                <c:pt idx="107">
                  <c:v>311</c:v>
                </c:pt>
                <c:pt idx="108">
                  <c:v>0</c:v>
                </c:pt>
                <c:pt idx="109">
                  <c:v>311</c:v>
                </c:pt>
                <c:pt idx="110">
                  <c:v>0</c:v>
                </c:pt>
                <c:pt idx="111">
                  <c:v>311</c:v>
                </c:pt>
                <c:pt idx="112">
                  <c:v>0</c:v>
                </c:pt>
                <c:pt idx="113">
                  <c:v>311</c:v>
                </c:pt>
                <c:pt idx="114">
                  <c:v>0</c:v>
                </c:pt>
                <c:pt idx="115">
                  <c:v>310.89999999999998</c:v>
                </c:pt>
                <c:pt idx="116">
                  <c:v>0</c:v>
                </c:pt>
                <c:pt idx="117">
                  <c:v>310.60000000000002</c:v>
                </c:pt>
                <c:pt idx="118">
                  <c:v>0</c:v>
                </c:pt>
                <c:pt idx="119">
                  <c:v>310.14999999999998</c:v>
                </c:pt>
                <c:pt idx="120">
                  <c:v>0</c:v>
                </c:pt>
                <c:pt idx="121">
                  <c:v>310.14999999999998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411584"/>
        <c:axId val="93438336"/>
      </c:lineChart>
      <c:catAx>
        <c:axId val="93411584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none"/>
        <c:crossAx val="93438336"/>
        <c:crosses val="autoZero"/>
        <c:auto val="1"/>
        <c:lblAlgn val="ctr"/>
        <c:lblOffset val="100"/>
        <c:tickLblSkip val="30"/>
        <c:noMultiLvlLbl val="0"/>
      </c:catAx>
      <c:valAx>
        <c:axId val="93438336"/>
        <c:scaling>
          <c:orientation val="minMax"/>
          <c:max val="315"/>
          <c:min val="309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34115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793834329833604E-2"/>
          <c:y val="2.8796234404558481E-2"/>
          <c:w val="0.83381782901918511"/>
          <c:h val="0.721668328042866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Quantidade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Plan1!$A$2:$A$45</c:f>
              <c:numCache>
                <c:formatCode>m/d/yyyy</c:formatCode>
                <c:ptCount val="44"/>
                <c:pt idx="0">
                  <c:v>39265</c:v>
                </c:pt>
                <c:pt idx="1">
                  <c:v>39266</c:v>
                </c:pt>
                <c:pt idx="2">
                  <c:v>39267</c:v>
                </c:pt>
                <c:pt idx="3">
                  <c:v>39268</c:v>
                </c:pt>
                <c:pt idx="4">
                  <c:v>39269</c:v>
                </c:pt>
                <c:pt idx="5">
                  <c:v>39273</c:v>
                </c:pt>
                <c:pt idx="6">
                  <c:v>39274</c:v>
                </c:pt>
                <c:pt idx="7">
                  <c:v>39275</c:v>
                </c:pt>
                <c:pt idx="8">
                  <c:v>39276</c:v>
                </c:pt>
                <c:pt idx="9">
                  <c:v>39279</c:v>
                </c:pt>
                <c:pt idx="10">
                  <c:v>39280</c:v>
                </c:pt>
                <c:pt idx="11">
                  <c:v>39281</c:v>
                </c:pt>
                <c:pt idx="12">
                  <c:v>39282</c:v>
                </c:pt>
                <c:pt idx="13">
                  <c:v>39283</c:v>
                </c:pt>
                <c:pt idx="14">
                  <c:v>39286</c:v>
                </c:pt>
                <c:pt idx="15">
                  <c:v>39287</c:v>
                </c:pt>
                <c:pt idx="16">
                  <c:v>39288</c:v>
                </c:pt>
                <c:pt idx="17">
                  <c:v>39289</c:v>
                </c:pt>
                <c:pt idx="18">
                  <c:v>39290</c:v>
                </c:pt>
                <c:pt idx="19">
                  <c:v>39293</c:v>
                </c:pt>
                <c:pt idx="20">
                  <c:v>39294</c:v>
                </c:pt>
                <c:pt idx="21">
                  <c:v>39295</c:v>
                </c:pt>
                <c:pt idx="22">
                  <c:v>39296</c:v>
                </c:pt>
                <c:pt idx="23">
                  <c:v>39297</c:v>
                </c:pt>
                <c:pt idx="24">
                  <c:v>39300</c:v>
                </c:pt>
                <c:pt idx="25">
                  <c:v>39301</c:v>
                </c:pt>
                <c:pt idx="26">
                  <c:v>39302</c:v>
                </c:pt>
                <c:pt idx="27">
                  <c:v>39303</c:v>
                </c:pt>
                <c:pt idx="28">
                  <c:v>39304</c:v>
                </c:pt>
                <c:pt idx="29">
                  <c:v>39307</c:v>
                </c:pt>
                <c:pt idx="30">
                  <c:v>39308</c:v>
                </c:pt>
                <c:pt idx="31">
                  <c:v>39309</c:v>
                </c:pt>
                <c:pt idx="32">
                  <c:v>39310</c:v>
                </c:pt>
                <c:pt idx="33">
                  <c:v>39311</c:v>
                </c:pt>
                <c:pt idx="34">
                  <c:v>39314</c:v>
                </c:pt>
                <c:pt idx="35">
                  <c:v>39315</c:v>
                </c:pt>
                <c:pt idx="36">
                  <c:v>39316</c:v>
                </c:pt>
                <c:pt idx="37">
                  <c:v>39317</c:v>
                </c:pt>
                <c:pt idx="38">
                  <c:v>39318</c:v>
                </c:pt>
                <c:pt idx="39">
                  <c:v>39321</c:v>
                </c:pt>
                <c:pt idx="40">
                  <c:v>39322</c:v>
                </c:pt>
                <c:pt idx="41">
                  <c:v>39323</c:v>
                </c:pt>
                <c:pt idx="42">
                  <c:v>39324</c:v>
                </c:pt>
                <c:pt idx="43">
                  <c:v>39325</c:v>
                </c:pt>
              </c:numCache>
            </c:numRef>
          </c:cat>
          <c:val>
            <c:numRef>
              <c:f>Plan1!$B$2:$B$45</c:f>
              <c:numCache>
                <c:formatCode>General</c:formatCode>
                <c:ptCount val="44"/>
                <c:pt idx="0">
                  <c:v>458800</c:v>
                </c:pt>
                <c:pt idx="1">
                  <c:v>449900</c:v>
                </c:pt>
                <c:pt idx="2">
                  <c:v>211400</c:v>
                </c:pt>
                <c:pt idx="3">
                  <c:v>96500</c:v>
                </c:pt>
                <c:pt idx="4">
                  <c:v>339900</c:v>
                </c:pt>
                <c:pt idx="5">
                  <c:v>62100</c:v>
                </c:pt>
                <c:pt idx="6">
                  <c:v>1020000</c:v>
                </c:pt>
                <c:pt idx="7">
                  <c:v>476600</c:v>
                </c:pt>
                <c:pt idx="8">
                  <c:v>636600</c:v>
                </c:pt>
                <c:pt idx="9">
                  <c:v>1338300</c:v>
                </c:pt>
                <c:pt idx="10">
                  <c:v>575600</c:v>
                </c:pt>
                <c:pt idx="11">
                  <c:v>262800</c:v>
                </c:pt>
                <c:pt idx="12">
                  <c:v>1250900</c:v>
                </c:pt>
                <c:pt idx="13">
                  <c:v>1650800</c:v>
                </c:pt>
                <c:pt idx="14">
                  <c:v>1733000</c:v>
                </c:pt>
                <c:pt idx="15">
                  <c:v>900600</c:v>
                </c:pt>
                <c:pt idx="16">
                  <c:v>1324000</c:v>
                </c:pt>
                <c:pt idx="17">
                  <c:v>1134800</c:v>
                </c:pt>
                <c:pt idx="18">
                  <c:v>871200</c:v>
                </c:pt>
                <c:pt idx="19">
                  <c:v>382100</c:v>
                </c:pt>
                <c:pt idx="20">
                  <c:v>945600</c:v>
                </c:pt>
                <c:pt idx="21">
                  <c:v>1749800</c:v>
                </c:pt>
                <c:pt idx="22">
                  <c:v>2800900</c:v>
                </c:pt>
                <c:pt idx="23">
                  <c:v>7530500</c:v>
                </c:pt>
                <c:pt idx="24">
                  <c:v>6108900</c:v>
                </c:pt>
                <c:pt idx="25">
                  <c:v>1683400</c:v>
                </c:pt>
                <c:pt idx="26">
                  <c:v>1790800</c:v>
                </c:pt>
                <c:pt idx="27">
                  <c:v>1287100</c:v>
                </c:pt>
                <c:pt idx="28">
                  <c:v>1932200</c:v>
                </c:pt>
                <c:pt idx="29">
                  <c:v>1683200</c:v>
                </c:pt>
                <c:pt idx="30">
                  <c:v>1106500</c:v>
                </c:pt>
                <c:pt idx="31">
                  <c:v>939200</c:v>
                </c:pt>
                <c:pt idx="32">
                  <c:v>1113600</c:v>
                </c:pt>
                <c:pt idx="33">
                  <c:v>950500</c:v>
                </c:pt>
                <c:pt idx="34">
                  <c:v>1370400</c:v>
                </c:pt>
                <c:pt idx="35">
                  <c:v>571000</c:v>
                </c:pt>
                <c:pt idx="36">
                  <c:v>467200</c:v>
                </c:pt>
                <c:pt idx="37">
                  <c:v>967700</c:v>
                </c:pt>
                <c:pt idx="38">
                  <c:v>704600</c:v>
                </c:pt>
                <c:pt idx="39">
                  <c:v>255600</c:v>
                </c:pt>
                <c:pt idx="40">
                  <c:v>425000</c:v>
                </c:pt>
                <c:pt idx="41">
                  <c:v>1493700</c:v>
                </c:pt>
                <c:pt idx="42">
                  <c:v>619400</c:v>
                </c:pt>
                <c:pt idx="43">
                  <c:v>354400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469120"/>
        <c:axId val="94475008"/>
      </c:barChart>
      <c:lineChart>
        <c:grouping val="standar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Preço </c:v>
                </c:pt>
              </c:strCache>
            </c:strRef>
          </c:tx>
          <c:spPr>
            <a:ln>
              <a:solidFill>
                <a:srgbClr val="004685"/>
              </a:solidFill>
            </a:ln>
          </c:spPr>
          <c:marker>
            <c:symbol val="none"/>
          </c:marker>
          <c:cat>
            <c:numRef>
              <c:f>Plan1!$A$2:$A$45</c:f>
              <c:numCache>
                <c:formatCode>m/d/yyyy</c:formatCode>
                <c:ptCount val="44"/>
                <c:pt idx="0">
                  <c:v>39265</c:v>
                </c:pt>
                <c:pt idx="1">
                  <c:v>39266</c:v>
                </c:pt>
                <c:pt idx="2">
                  <c:v>39267</c:v>
                </c:pt>
                <c:pt idx="3">
                  <c:v>39268</c:v>
                </c:pt>
                <c:pt idx="4">
                  <c:v>39269</c:v>
                </c:pt>
                <c:pt idx="5">
                  <c:v>39273</c:v>
                </c:pt>
                <c:pt idx="6">
                  <c:v>39274</c:v>
                </c:pt>
                <c:pt idx="7">
                  <c:v>39275</c:v>
                </c:pt>
                <c:pt idx="8">
                  <c:v>39276</c:v>
                </c:pt>
                <c:pt idx="9">
                  <c:v>39279</c:v>
                </c:pt>
                <c:pt idx="10">
                  <c:v>39280</c:v>
                </c:pt>
                <c:pt idx="11">
                  <c:v>39281</c:v>
                </c:pt>
                <c:pt idx="12">
                  <c:v>39282</c:v>
                </c:pt>
                <c:pt idx="13">
                  <c:v>39283</c:v>
                </c:pt>
                <c:pt idx="14">
                  <c:v>39286</c:v>
                </c:pt>
                <c:pt idx="15">
                  <c:v>39287</c:v>
                </c:pt>
                <c:pt idx="16">
                  <c:v>39288</c:v>
                </c:pt>
                <c:pt idx="17">
                  <c:v>39289</c:v>
                </c:pt>
                <c:pt idx="18">
                  <c:v>39290</c:v>
                </c:pt>
                <c:pt idx="19">
                  <c:v>39293</c:v>
                </c:pt>
                <c:pt idx="20">
                  <c:v>39294</c:v>
                </c:pt>
                <c:pt idx="21">
                  <c:v>39295</c:v>
                </c:pt>
                <c:pt idx="22">
                  <c:v>39296</c:v>
                </c:pt>
                <c:pt idx="23">
                  <c:v>39297</c:v>
                </c:pt>
                <c:pt idx="24">
                  <c:v>39300</c:v>
                </c:pt>
                <c:pt idx="25">
                  <c:v>39301</c:v>
                </c:pt>
                <c:pt idx="26">
                  <c:v>39302</c:v>
                </c:pt>
                <c:pt idx="27">
                  <c:v>39303</c:v>
                </c:pt>
                <c:pt idx="28">
                  <c:v>39304</c:v>
                </c:pt>
                <c:pt idx="29">
                  <c:v>39307</c:v>
                </c:pt>
                <c:pt idx="30">
                  <c:v>39308</c:v>
                </c:pt>
                <c:pt idx="31">
                  <c:v>39309</c:v>
                </c:pt>
                <c:pt idx="32">
                  <c:v>39310</c:v>
                </c:pt>
                <c:pt idx="33">
                  <c:v>39311</c:v>
                </c:pt>
                <c:pt idx="34">
                  <c:v>39314</c:v>
                </c:pt>
                <c:pt idx="35">
                  <c:v>39315</c:v>
                </c:pt>
                <c:pt idx="36">
                  <c:v>39316</c:v>
                </c:pt>
                <c:pt idx="37">
                  <c:v>39317</c:v>
                </c:pt>
                <c:pt idx="38">
                  <c:v>39318</c:v>
                </c:pt>
                <c:pt idx="39">
                  <c:v>39321</c:v>
                </c:pt>
                <c:pt idx="40">
                  <c:v>39322</c:v>
                </c:pt>
                <c:pt idx="41">
                  <c:v>39323</c:v>
                </c:pt>
                <c:pt idx="42">
                  <c:v>39324</c:v>
                </c:pt>
                <c:pt idx="43">
                  <c:v>39325</c:v>
                </c:pt>
              </c:numCache>
            </c:numRef>
          </c:cat>
          <c:val>
            <c:numRef>
              <c:f>Plan1!$C$2:$C$45</c:f>
              <c:numCache>
                <c:formatCode>General</c:formatCode>
                <c:ptCount val="44"/>
                <c:pt idx="0">
                  <c:v>4.82</c:v>
                </c:pt>
                <c:pt idx="1">
                  <c:v>4.8899999999999997</c:v>
                </c:pt>
                <c:pt idx="2">
                  <c:v>4.8899999999999997</c:v>
                </c:pt>
                <c:pt idx="3">
                  <c:v>4.87</c:v>
                </c:pt>
                <c:pt idx="4">
                  <c:v>4.8499999999999996</c:v>
                </c:pt>
                <c:pt idx="5">
                  <c:v>4.83</c:v>
                </c:pt>
                <c:pt idx="6">
                  <c:v>5.03</c:v>
                </c:pt>
                <c:pt idx="7">
                  <c:v>5.0999999999999996</c:v>
                </c:pt>
                <c:pt idx="8">
                  <c:v>5</c:v>
                </c:pt>
                <c:pt idx="9">
                  <c:v>4.9400000000000004</c:v>
                </c:pt>
                <c:pt idx="10">
                  <c:v>4.97</c:v>
                </c:pt>
                <c:pt idx="11">
                  <c:v>5</c:v>
                </c:pt>
                <c:pt idx="12">
                  <c:v>5.21</c:v>
                </c:pt>
                <c:pt idx="13">
                  <c:v>5.37</c:v>
                </c:pt>
                <c:pt idx="14">
                  <c:v>5.5</c:v>
                </c:pt>
                <c:pt idx="15">
                  <c:v>5.3</c:v>
                </c:pt>
                <c:pt idx="16">
                  <c:v>5.25</c:v>
                </c:pt>
                <c:pt idx="17">
                  <c:v>5.3</c:v>
                </c:pt>
                <c:pt idx="18">
                  <c:v>5.3</c:v>
                </c:pt>
                <c:pt idx="19">
                  <c:v>5.34</c:v>
                </c:pt>
                <c:pt idx="20">
                  <c:v>5.45</c:v>
                </c:pt>
                <c:pt idx="21">
                  <c:v>5.7</c:v>
                </c:pt>
                <c:pt idx="22">
                  <c:v>5.7</c:v>
                </c:pt>
                <c:pt idx="23">
                  <c:v>8.91</c:v>
                </c:pt>
                <c:pt idx="24">
                  <c:v>9.8000000000000007</c:v>
                </c:pt>
                <c:pt idx="25">
                  <c:v>9.66</c:v>
                </c:pt>
                <c:pt idx="26">
                  <c:v>9.6199999999999992</c:v>
                </c:pt>
                <c:pt idx="27">
                  <c:v>9.5299999999999994</c:v>
                </c:pt>
                <c:pt idx="28">
                  <c:v>9.5</c:v>
                </c:pt>
                <c:pt idx="29">
                  <c:v>9.4700000000000006</c:v>
                </c:pt>
                <c:pt idx="30">
                  <c:v>9.32</c:v>
                </c:pt>
                <c:pt idx="31">
                  <c:v>9.32</c:v>
                </c:pt>
                <c:pt idx="32">
                  <c:v>9.2799999999999994</c:v>
                </c:pt>
                <c:pt idx="33">
                  <c:v>9.39</c:v>
                </c:pt>
                <c:pt idx="34">
                  <c:v>8.7899999999999991</c:v>
                </c:pt>
                <c:pt idx="35">
                  <c:v>9.06</c:v>
                </c:pt>
                <c:pt idx="36">
                  <c:v>9.3800000000000008</c:v>
                </c:pt>
                <c:pt idx="37">
                  <c:v>9.4</c:v>
                </c:pt>
                <c:pt idx="38">
                  <c:v>9.35</c:v>
                </c:pt>
                <c:pt idx="39">
                  <c:v>9.41</c:v>
                </c:pt>
                <c:pt idx="40">
                  <c:v>9.25</c:v>
                </c:pt>
                <c:pt idx="41">
                  <c:v>9.41</c:v>
                </c:pt>
                <c:pt idx="42">
                  <c:v>9.5</c:v>
                </c:pt>
                <c:pt idx="43">
                  <c:v>9.5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Vailly Compra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Pt>
            <c:idx val="14"/>
            <c:marker>
              <c:symbol val="circle"/>
              <c:size val="7"/>
            </c:marker>
            <c:bubble3D val="0"/>
          </c:dPt>
          <c:cat>
            <c:numRef>
              <c:f>Plan1!$A$2:$A$45</c:f>
              <c:numCache>
                <c:formatCode>m/d/yyyy</c:formatCode>
                <c:ptCount val="44"/>
                <c:pt idx="0">
                  <c:v>39265</c:v>
                </c:pt>
                <c:pt idx="1">
                  <c:v>39266</c:v>
                </c:pt>
                <c:pt idx="2">
                  <c:v>39267</c:v>
                </c:pt>
                <c:pt idx="3">
                  <c:v>39268</c:v>
                </c:pt>
                <c:pt idx="4">
                  <c:v>39269</c:v>
                </c:pt>
                <c:pt idx="5">
                  <c:v>39273</c:v>
                </c:pt>
                <c:pt idx="6">
                  <c:v>39274</c:v>
                </c:pt>
                <c:pt idx="7">
                  <c:v>39275</c:v>
                </c:pt>
                <c:pt idx="8">
                  <c:v>39276</c:v>
                </c:pt>
                <c:pt idx="9">
                  <c:v>39279</c:v>
                </c:pt>
                <c:pt idx="10">
                  <c:v>39280</c:v>
                </c:pt>
                <c:pt idx="11">
                  <c:v>39281</c:v>
                </c:pt>
                <c:pt idx="12">
                  <c:v>39282</c:v>
                </c:pt>
                <c:pt idx="13">
                  <c:v>39283</c:v>
                </c:pt>
                <c:pt idx="14">
                  <c:v>39286</c:v>
                </c:pt>
                <c:pt idx="15">
                  <c:v>39287</c:v>
                </c:pt>
                <c:pt idx="16">
                  <c:v>39288</c:v>
                </c:pt>
                <c:pt idx="17">
                  <c:v>39289</c:v>
                </c:pt>
                <c:pt idx="18">
                  <c:v>39290</c:v>
                </c:pt>
                <c:pt idx="19">
                  <c:v>39293</c:v>
                </c:pt>
                <c:pt idx="20">
                  <c:v>39294</c:v>
                </c:pt>
                <c:pt idx="21">
                  <c:v>39295</c:v>
                </c:pt>
                <c:pt idx="22">
                  <c:v>39296</c:v>
                </c:pt>
                <c:pt idx="23">
                  <c:v>39297</c:v>
                </c:pt>
                <c:pt idx="24">
                  <c:v>39300</c:v>
                </c:pt>
                <c:pt idx="25">
                  <c:v>39301</c:v>
                </c:pt>
                <c:pt idx="26">
                  <c:v>39302</c:v>
                </c:pt>
                <c:pt idx="27">
                  <c:v>39303</c:v>
                </c:pt>
                <c:pt idx="28">
                  <c:v>39304</c:v>
                </c:pt>
                <c:pt idx="29">
                  <c:v>39307</c:v>
                </c:pt>
                <c:pt idx="30">
                  <c:v>39308</c:v>
                </c:pt>
                <c:pt idx="31">
                  <c:v>39309</c:v>
                </c:pt>
                <c:pt idx="32">
                  <c:v>39310</c:v>
                </c:pt>
                <c:pt idx="33">
                  <c:v>39311</c:v>
                </c:pt>
                <c:pt idx="34">
                  <c:v>39314</c:v>
                </c:pt>
                <c:pt idx="35">
                  <c:v>39315</c:v>
                </c:pt>
                <c:pt idx="36">
                  <c:v>39316</c:v>
                </c:pt>
                <c:pt idx="37">
                  <c:v>39317</c:v>
                </c:pt>
                <c:pt idx="38">
                  <c:v>39318</c:v>
                </c:pt>
                <c:pt idx="39">
                  <c:v>39321</c:v>
                </c:pt>
                <c:pt idx="40">
                  <c:v>39322</c:v>
                </c:pt>
                <c:pt idx="41">
                  <c:v>39323</c:v>
                </c:pt>
                <c:pt idx="42">
                  <c:v>39324</c:v>
                </c:pt>
                <c:pt idx="43">
                  <c:v>39325</c:v>
                </c:pt>
              </c:numCache>
            </c:numRef>
          </c:cat>
          <c:val>
            <c:numRef>
              <c:f>Plan1!$D$2:$D$45</c:f>
              <c:numCache>
                <c:formatCode>General</c:formatCode>
                <c:ptCount val="44"/>
                <c:pt idx="14">
                  <c:v>5.5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Vailly Vende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5"/>
            <c:spPr>
              <a:ln>
                <a:solidFill>
                  <a:srgbClr val="C00000"/>
                </a:solidFill>
              </a:ln>
            </c:spPr>
          </c:marker>
          <c:dPt>
            <c:idx val="23"/>
            <c:marker>
              <c:symbol val="star"/>
              <c:size val="7"/>
              <c:spPr>
                <a:ln w="22225">
                  <a:solidFill>
                    <a:srgbClr val="C00000"/>
                  </a:solidFill>
                </a:ln>
              </c:spPr>
            </c:marker>
            <c:bubble3D val="0"/>
            <c:spPr>
              <a:ln w="9525">
                <a:solidFill>
                  <a:schemeClr val="tx1"/>
                </a:solidFill>
              </a:ln>
            </c:spPr>
          </c:dPt>
          <c:cat>
            <c:numRef>
              <c:f>Plan1!$A$2:$A$45</c:f>
              <c:numCache>
                <c:formatCode>m/d/yyyy</c:formatCode>
                <c:ptCount val="44"/>
                <c:pt idx="0">
                  <c:v>39265</c:v>
                </c:pt>
                <c:pt idx="1">
                  <c:v>39266</c:v>
                </c:pt>
                <c:pt idx="2">
                  <c:v>39267</c:v>
                </c:pt>
                <c:pt idx="3">
                  <c:v>39268</c:v>
                </c:pt>
                <c:pt idx="4">
                  <c:v>39269</c:v>
                </c:pt>
                <c:pt idx="5">
                  <c:v>39273</c:v>
                </c:pt>
                <c:pt idx="6">
                  <c:v>39274</c:v>
                </c:pt>
                <c:pt idx="7">
                  <c:v>39275</c:v>
                </c:pt>
                <c:pt idx="8">
                  <c:v>39276</c:v>
                </c:pt>
                <c:pt idx="9">
                  <c:v>39279</c:v>
                </c:pt>
                <c:pt idx="10">
                  <c:v>39280</c:v>
                </c:pt>
                <c:pt idx="11">
                  <c:v>39281</c:v>
                </c:pt>
                <c:pt idx="12">
                  <c:v>39282</c:v>
                </c:pt>
                <c:pt idx="13">
                  <c:v>39283</c:v>
                </c:pt>
                <c:pt idx="14">
                  <c:v>39286</c:v>
                </c:pt>
                <c:pt idx="15">
                  <c:v>39287</c:v>
                </c:pt>
                <c:pt idx="16">
                  <c:v>39288</c:v>
                </c:pt>
                <c:pt idx="17">
                  <c:v>39289</c:v>
                </c:pt>
                <c:pt idx="18">
                  <c:v>39290</c:v>
                </c:pt>
                <c:pt idx="19">
                  <c:v>39293</c:v>
                </c:pt>
                <c:pt idx="20">
                  <c:v>39294</c:v>
                </c:pt>
                <c:pt idx="21">
                  <c:v>39295</c:v>
                </c:pt>
                <c:pt idx="22">
                  <c:v>39296</c:v>
                </c:pt>
                <c:pt idx="23">
                  <c:v>39297</c:v>
                </c:pt>
                <c:pt idx="24">
                  <c:v>39300</c:v>
                </c:pt>
                <c:pt idx="25">
                  <c:v>39301</c:v>
                </c:pt>
                <c:pt idx="26">
                  <c:v>39302</c:v>
                </c:pt>
                <c:pt idx="27">
                  <c:v>39303</c:v>
                </c:pt>
                <c:pt idx="28">
                  <c:v>39304</c:v>
                </c:pt>
                <c:pt idx="29">
                  <c:v>39307</c:v>
                </c:pt>
                <c:pt idx="30">
                  <c:v>39308</c:v>
                </c:pt>
                <c:pt idx="31">
                  <c:v>39309</c:v>
                </c:pt>
                <c:pt idx="32">
                  <c:v>39310</c:v>
                </c:pt>
                <c:pt idx="33">
                  <c:v>39311</c:v>
                </c:pt>
                <c:pt idx="34">
                  <c:v>39314</c:v>
                </c:pt>
                <c:pt idx="35">
                  <c:v>39315</c:v>
                </c:pt>
                <c:pt idx="36">
                  <c:v>39316</c:v>
                </c:pt>
                <c:pt idx="37">
                  <c:v>39317</c:v>
                </c:pt>
                <c:pt idx="38">
                  <c:v>39318</c:v>
                </c:pt>
                <c:pt idx="39">
                  <c:v>39321</c:v>
                </c:pt>
                <c:pt idx="40">
                  <c:v>39322</c:v>
                </c:pt>
                <c:pt idx="41">
                  <c:v>39323</c:v>
                </c:pt>
                <c:pt idx="42">
                  <c:v>39324</c:v>
                </c:pt>
                <c:pt idx="43">
                  <c:v>39325</c:v>
                </c:pt>
              </c:numCache>
            </c:numRef>
          </c:cat>
          <c:val>
            <c:numRef>
              <c:f>Plan1!$E$2:$E$45</c:f>
              <c:numCache>
                <c:formatCode>General</c:formatCode>
                <c:ptCount val="44"/>
                <c:pt idx="23">
                  <c:v>8.91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449024"/>
        <c:axId val="94467200"/>
      </c:lineChart>
      <c:catAx>
        <c:axId val="9444902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94467200"/>
        <c:crosses val="autoZero"/>
        <c:auto val="0"/>
        <c:lblAlgn val="ctr"/>
        <c:lblOffset val="100"/>
        <c:noMultiLvlLbl val="0"/>
      </c:catAx>
      <c:valAx>
        <c:axId val="94467200"/>
        <c:scaling>
          <c:orientation val="minMax"/>
          <c:max val="10"/>
          <c:min val="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Preço (R$)</a:t>
                </a:r>
              </a:p>
            </c:rich>
          </c:tx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94449024"/>
        <c:crosses val="autoZero"/>
        <c:crossBetween val="between"/>
      </c:valAx>
      <c:dateAx>
        <c:axId val="9446912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94475008"/>
        <c:crosses val="autoZero"/>
        <c:auto val="1"/>
        <c:lblOffset val="100"/>
        <c:baseTimeUnit val="days"/>
      </c:dateAx>
      <c:valAx>
        <c:axId val="94475008"/>
        <c:scaling>
          <c:orientation val="minMax"/>
          <c:max val="90000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 smtClean="0"/>
                  <a:t>Quantidade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Milhares</a:t>
                </a:r>
                <a:endParaRPr lang="en-US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94469120"/>
        <c:crosses val="max"/>
        <c:crossBetween val="between"/>
        <c:majorUnit val="1500000"/>
        <c:dispUnits>
          <c:builtInUnit val="thousands"/>
        </c:dispUnits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Negócios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10800000" scaled="1"/>
            </a:gradFill>
          </c:spPr>
          <c:invertIfNegative val="0"/>
          <c:cat>
            <c:strRef>
              <c:f>Plan1!$A$2:$A$538</c:f>
              <c:strCache>
                <c:ptCount val="391"/>
                <c:pt idx="0">
                  <c:v>04/01/2010</c:v>
                </c:pt>
                <c:pt idx="1">
                  <c:v>05/01/2010</c:v>
                </c:pt>
                <c:pt idx="2">
                  <c:v>06/01/2010</c:v>
                </c:pt>
                <c:pt idx="3">
                  <c:v>07/01/2010</c:v>
                </c:pt>
                <c:pt idx="4">
                  <c:v>08/01/2010</c:v>
                </c:pt>
                <c:pt idx="5">
                  <c:v>11/01/2010</c:v>
                </c:pt>
                <c:pt idx="6">
                  <c:v>12/01/2010</c:v>
                </c:pt>
                <c:pt idx="7">
                  <c:v>13/01/2010</c:v>
                </c:pt>
                <c:pt idx="8">
                  <c:v>14/01/2010</c:v>
                </c:pt>
                <c:pt idx="9">
                  <c:v>15/01/2010</c:v>
                </c:pt>
                <c:pt idx="10">
                  <c:v>18/01/2010</c:v>
                </c:pt>
                <c:pt idx="11">
                  <c:v>19/01/2010</c:v>
                </c:pt>
                <c:pt idx="12">
                  <c:v>20/01/2010</c:v>
                </c:pt>
                <c:pt idx="13">
                  <c:v>21/01/2010</c:v>
                </c:pt>
                <c:pt idx="14">
                  <c:v>22/01/2010</c:v>
                </c:pt>
                <c:pt idx="15">
                  <c:v>26/01/2010</c:v>
                </c:pt>
                <c:pt idx="16">
                  <c:v>27/01/2010</c:v>
                </c:pt>
                <c:pt idx="17">
                  <c:v>28/01/2010</c:v>
                </c:pt>
                <c:pt idx="18">
                  <c:v>29/01/2010</c:v>
                </c:pt>
                <c:pt idx="19">
                  <c:v>01/02/2010</c:v>
                </c:pt>
                <c:pt idx="20">
                  <c:v>02/02/2010</c:v>
                </c:pt>
                <c:pt idx="21">
                  <c:v>03/02/2010</c:v>
                </c:pt>
                <c:pt idx="22">
                  <c:v>04/02/2010</c:v>
                </c:pt>
                <c:pt idx="23">
                  <c:v>05/02/2010</c:v>
                </c:pt>
                <c:pt idx="24">
                  <c:v>08/02/2010</c:v>
                </c:pt>
                <c:pt idx="25">
                  <c:v>09/02/2010</c:v>
                </c:pt>
                <c:pt idx="26">
                  <c:v>10/02/2010</c:v>
                </c:pt>
                <c:pt idx="27">
                  <c:v>11/02/2010</c:v>
                </c:pt>
                <c:pt idx="28">
                  <c:v>12/02/2010</c:v>
                </c:pt>
                <c:pt idx="29">
                  <c:v>17/02/2010</c:v>
                </c:pt>
                <c:pt idx="30">
                  <c:v>18/02/2010</c:v>
                </c:pt>
                <c:pt idx="31">
                  <c:v>19/02/2010</c:v>
                </c:pt>
                <c:pt idx="32">
                  <c:v>22/02/2010</c:v>
                </c:pt>
                <c:pt idx="33">
                  <c:v>23/02/2010</c:v>
                </c:pt>
                <c:pt idx="34">
                  <c:v>24/02/2010</c:v>
                </c:pt>
                <c:pt idx="35">
                  <c:v>25/02/2010</c:v>
                </c:pt>
                <c:pt idx="36">
                  <c:v>26/02/2010</c:v>
                </c:pt>
                <c:pt idx="37">
                  <c:v>01/03/2010</c:v>
                </c:pt>
                <c:pt idx="38">
                  <c:v>02/03/2010</c:v>
                </c:pt>
                <c:pt idx="39">
                  <c:v>03/03/2010</c:v>
                </c:pt>
                <c:pt idx="40">
                  <c:v>04/03/2010</c:v>
                </c:pt>
                <c:pt idx="41">
                  <c:v>05/03/2010</c:v>
                </c:pt>
                <c:pt idx="42">
                  <c:v>08/03/2010</c:v>
                </c:pt>
                <c:pt idx="43">
                  <c:v>09/03/2010</c:v>
                </c:pt>
                <c:pt idx="44">
                  <c:v>10/03/2010</c:v>
                </c:pt>
                <c:pt idx="45">
                  <c:v>11/03/2010</c:v>
                </c:pt>
                <c:pt idx="46">
                  <c:v>12/03/2010</c:v>
                </c:pt>
                <c:pt idx="47">
                  <c:v>15/03/2010</c:v>
                </c:pt>
                <c:pt idx="48">
                  <c:v>16/03/2010</c:v>
                </c:pt>
                <c:pt idx="49">
                  <c:v>17/03/2010</c:v>
                </c:pt>
                <c:pt idx="50">
                  <c:v>18/03/2010</c:v>
                </c:pt>
                <c:pt idx="51">
                  <c:v>19/03/2010</c:v>
                </c:pt>
                <c:pt idx="52">
                  <c:v>22/03/2010</c:v>
                </c:pt>
                <c:pt idx="53">
                  <c:v>23/03/2010</c:v>
                </c:pt>
                <c:pt idx="54">
                  <c:v>24/03/2010</c:v>
                </c:pt>
                <c:pt idx="55">
                  <c:v>25/03/2010</c:v>
                </c:pt>
                <c:pt idx="56">
                  <c:v>26/03/2010</c:v>
                </c:pt>
                <c:pt idx="57">
                  <c:v>29/03/2010</c:v>
                </c:pt>
                <c:pt idx="58">
                  <c:v>30/03/2010</c:v>
                </c:pt>
                <c:pt idx="59">
                  <c:v>31/03/2010</c:v>
                </c:pt>
                <c:pt idx="60">
                  <c:v>01/04/2010</c:v>
                </c:pt>
                <c:pt idx="61">
                  <c:v>05/04/2010</c:v>
                </c:pt>
                <c:pt idx="62">
                  <c:v>06/04/2010</c:v>
                </c:pt>
                <c:pt idx="63">
                  <c:v>07/04/2010</c:v>
                </c:pt>
                <c:pt idx="64">
                  <c:v>08/04/2010</c:v>
                </c:pt>
                <c:pt idx="65">
                  <c:v>09/04/2010</c:v>
                </c:pt>
                <c:pt idx="66">
                  <c:v>12/04/2010</c:v>
                </c:pt>
                <c:pt idx="67">
                  <c:v>13/04/2010</c:v>
                </c:pt>
                <c:pt idx="68">
                  <c:v>14/04/2010</c:v>
                </c:pt>
                <c:pt idx="69">
                  <c:v>15/04/2010</c:v>
                </c:pt>
                <c:pt idx="70">
                  <c:v>16/04/2010</c:v>
                </c:pt>
                <c:pt idx="71">
                  <c:v>19/04/2010</c:v>
                </c:pt>
                <c:pt idx="72">
                  <c:v>20/04/2010</c:v>
                </c:pt>
                <c:pt idx="73">
                  <c:v>22/04/2010</c:v>
                </c:pt>
                <c:pt idx="74">
                  <c:v>23/04/2010</c:v>
                </c:pt>
                <c:pt idx="75">
                  <c:v>26/04/2010</c:v>
                </c:pt>
                <c:pt idx="76">
                  <c:v>27/04/2010</c:v>
                </c:pt>
                <c:pt idx="77">
                  <c:v>28/04/2010</c:v>
                </c:pt>
                <c:pt idx="78">
                  <c:v>29/04/2010</c:v>
                </c:pt>
                <c:pt idx="79">
                  <c:v>30/04/2010</c:v>
                </c:pt>
                <c:pt idx="80">
                  <c:v>03/05/2010</c:v>
                </c:pt>
                <c:pt idx="81">
                  <c:v>04/05/2010</c:v>
                </c:pt>
                <c:pt idx="82">
                  <c:v>05/05/2010</c:v>
                </c:pt>
                <c:pt idx="83">
                  <c:v>06/05/2010</c:v>
                </c:pt>
                <c:pt idx="84">
                  <c:v>07/05/2010</c:v>
                </c:pt>
                <c:pt idx="85">
                  <c:v>10/05/2010</c:v>
                </c:pt>
                <c:pt idx="86">
                  <c:v>11/05/2010</c:v>
                </c:pt>
                <c:pt idx="87">
                  <c:v>12/05/2010</c:v>
                </c:pt>
                <c:pt idx="88">
                  <c:v>13/05/2010</c:v>
                </c:pt>
                <c:pt idx="89">
                  <c:v>14/05/2010</c:v>
                </c:pt>
                <c:pt idx="90">
                  <c:v>17/05/2010</c:v>
                </c:pt>
                <c:pt idx="91">
                  <c:v>18/05/2010</c:v>
                </c:pt>
                <c:pt idx="92">
                  <c:v>19/05/2010</c:v>
                </c:pt>
                <c:pt idx="93">
                  <c:v>20/05/2010</c:v>
                </c:pt>
                <c:pt idx="94">
                  <c:v>21/05/2010</c:v>
                </c:pt>
                <c:pt idx="95">
                  <c:v>24/05/2010</c:v>
                </c:pt>
                <c:pt idx="96">
                  <c:v>25/05/2010</c:v>
                </c:pt>
                <c:pt idx="97">
                  <c:v>26/05/2010</c:v>
                </c:pt>
                <c:pt idx="98">
                  <c:v>27/05/2010</c:v>
                </c:pt>
                <c:pt idx="99">
                  <c:v>28/05/2010</c:v>
                </c:pt>
                <c:pt idx="100">
                  <c:v>31/05/2010</c:v>
                </c:pt>
                <c:pt idx="101">
                  <c:v>01/06/2010</c:v>
                </c:pt>
                <c:pt idx="102">
                  <c:v>02/06/2010</c:v>
                </c:pt>
                <c:pt idx="103">
                  <c:v>04/06/2010</c:v>
                </c:pt>
                <c:pt idx="104">
                  <c:v>07/06/2010</c:v>
                </c:pt>
                <c:pt idx="105">
                  <c:v>08/06/2010</c:v>
                </c:pt>
                <c:pt idx="106">
                  <c:v>09/06/2010</c:v>
                </c:pt>
                <c:pt idx="107">
                  <c:v>10/06/2010</c:v>
                </c:pt>
                <c:pt idx="108">
                  <c:v>11/06/2010</c:v>
                </c:pt>
                <c:pt idx="109">
                  <c:v>14/06/2010</c:v>
                </c:pt>
                <c:pt idx="110">
                  <c:v>15/06/2010</c:v>
                </c:pt>
                <c:pt idx="111">
                  <c:v>16/06/2010</c:v>
                </c:pt>
                <c:pt idx="112">
                  <c:v>17/06/2010</c:v>
                </c:pt>
                <c:pt idx="113">
                  <c:v>18/06/2010</c:v>
                </c:pt>
                <c:pt idx="114">
                  <c:v>21/06/2010</c:v>
                </c:pt>
                <c:pt idx="115">
                  <c:v>22/06/2010</c:v>
                </c:pt>
                <c:pt idx="116">
                  <c:v>23/06/2010</c:v>
                </c:pt>
                <c:pt idx="117">
                  <c:v>24/06/2010</c:v>
                </c:pt>
                <c:pt idx="118">
                  <c:v>25/06/2010</c:v>
                </c:pt>
                <c:pt idx="119">
                  <c:v>28/06/2010</c:v>
                </c:pt>
                <c:pt idx="120">
                  <c:v>29/06/2010</c:v>
                </c:pt>
                <c:pt idx="121">
                  <c:v>30/06/2010</c:v>
                </c:pt>
                <c:pt idx="122">
                  <c:v>01/07/2010</c:v>
                </c:pt>
                <c:pt idx="123">
                  <c:v>02/07/2010</c:v>
                </c:pt>
                <c:pt idx="124">
                  <c:v>05/07/2010</c:v>
                </c:pt>
                <c:pt idx="125">
                  <c:v>06/07/2010</c:v>
                </c:pt>
                <c:pt idx="126">
                  <c:v>07/07/2010</c:v>
                </c:pt>
                <c:pt idx="127">
                  <c:v>08/07/2010</c:v>
                </c:pt>
                <c:pt idx="128">
                  <c:v>12/07/2010</c:v>
                </c:pt>
                <c:pt idx="129">
                  <c:v>13/07/2010</c:v>
                </c:pt>
                <c:pt idx="130">
                  <c:v>14/07/2010</c:v>
                </c:pt>
                <c:pt idx="131">
                  <c:v>15/07/2010</c:v>
                </c:pt>
                <c:pt idx="132">
                  <c:v>16/07/2010</c:v>
                </c:pt>
                <c:pt idx="133">
                  <c:v>19/07/2010</c:v>
                </c:pt>
                <c:pt idx="134">
                  <c:v>20/07/2010</c:v>
                </c:pt>
                <c:pt idx="135">
                  <c:v>21/07/2010</c:v>
                </c:pt>
                <c:pt idx="136">
                  <c:v>22/07/2010</c:v>
                </c:pt>
                <c:pt idx="137">
                  <c:v>23/07/2010</c:v>
                </c:pt>
                <c:pt idx="138">
                  <c:v>26/07/2010</c:v>
                </c:pt>
                <c:pt idx="139">
                  <c:v>27/07/2010</c:v>
                </c:pt>
                <c:pt idx="140">
                  <c:v>28/07/2010</c:v>
                </c:pt>
                <c:pt idx="141">
                  <c:v>29/07/2010</c:v>
                </c:pt>
                <c:pt idx="142">
                  <c:v>30/07/2010</c:v>
                </c:pt>
                <c:pt idx="143">
                  <c:v>02/08/2010</c:v>
                </c:pt>
                <c:pt idx="144">
                  <c:v>03/08/2010</c:v>
                </c:pt>
                <c:pt idx="145">
                  <c:v>04/08/2010</c:v>
                </c:pt>
                <c:pt idx="146">
                  <c:v>05/08/2010</c:v>
                </c:pt>
                <c:pt idx="147">
                  <c:v>06/08/2010</c:v>
                </c:pt>
                <c:pt idx="148">
                  <c:v>09/08/2010</c:v>
                </c:pt>
                <c:pt idx="149">
                  <c:v>10/08/2010</c:v>
                </c:pt>
                <c:pt idx="150">
                  <c:v>11/08/2010</c:v>
                </c:pt>
                <c:pt idx="151">
                  <c:v>12/08/2010</c:v>
                </c:pt>
                <c:pt idx="152">
                  <c:v>13/08/2010</c:v>
                </c:pt>
                <c:pt idx="153">
                  <c:v>16/08/2010</c:v>
                </c:pt>
                <c:pt idx="154">
                  <c:v>17/08/2010</c:v>
                </c:pt>
                <c:pt idx="155">
                  <c:v>18/08/2010</c:v>
                </c:pt>
                <c:pt idx="156">
                  <c:v>19/08/2010</c:v>
                </c:pt>
                <c:pt idx="157">
                  <c:v>20/08/2010</c:v>
                </c:pt>
                <c:pt idx="158">
                  <c:v>23/08/2010</c:v>
                </c:pt>
                <c:pt idx="159">
                  <c:v>24/08/2010</c:v>
                </c:pt>
                <c:pt idx="160">
                  <c:v>25/08/2010</c:v>
                </c:pt>
                <c:pt idx="161">
                  <c:v>26/08/2010</c:v>
                </c:pt>
                <c:pt idx="162">
                  <c:v>27/08/2010</c:v>
                </c:pt>
                <c:pt idx="163">
                  <c:v>30/08/2010</c:v>
                </c:pt>
                <c:pt idx="164">
                  <c:v>31/08/2010</c:v>
                </c:pt>
                <c:pt idx="165">
                  <c:v>01/09/2010</c:v>
                </c:pt>
                <c:pt idx="166">
                  <c:v>02/09/2010</c:v>
                </c:pt>
                <c:pt idx="167">
                  <c:v>03/09/2010</c:v>
                </c:pt>
                <c:pt idx="168">
                  <c:v>06/09/2010</c:v>
                </c:pt>
                <c:pt idx="169">
                  <c:v>08/09/2010</c:v>
                </c:pt>
                <c:pt idx="170">
                  <c:v>09/09/2010</c:v>
                </c:pt>
                <c:pt idx="171">
                  <c:v>10/09/2010</c:v>
                </c:pt>
                <c:pt idx="172">
                  <c:v>13/09/2010</c:v>
                </c:pt>
                <c:pt idx="173">
                  <c:v>14/09/2010</c:v>
                </c:pt>
                <c:pt idx="174">
                  <c:v>15/09/2010</c:v>
                </c:pt>
                <c:pt idx="175">
                  <c:v>16/09/2010</c:v>
                </c:pt>
                <c:pt idx="176">
                  <c:v>17/09/2010</c:v>
                </c:pt>
                <c:pt idx="177">
                  <c:v>20/09/2010</c:v>
                </c:pt>
                <c:pt idx="178">
                  <c:v>21/09/2010</c:v>
                </c:pt>
                <c:pt idx="179">
                  <c:v>22/09/2010</c:v>
                </c:pt>
                <c:pt idx="180">
                  <c:v>23/09/2010</c:v>
                </c:pt>
                <c:pt idx="181">
                  <c:v>24/09/2010</c:v>
                </c:pt>
                <c:pt idx="182">
                  <c:v>27/09/2010</c:v>
                </c:pt>
                <c:pt idx="183">
                  <c:v>28/09/2010</c:v>
                </c:pt>
                <c:pt idx="184">
                  <c:v>29/09/2010</c:v>
                </c:pt>
                <c:pt idx="185">
                  <c:v>30/09/2010</c:v>
                </c:pt>
                <c:pt idx="186">
                  <c:v>01/10/2010</c:v>
                </c:pt>
                <c:pt idx="187">
                  <c:v>04/10/2010</c:v>
                </c:pt>
                <c:pt idx="188">
                  <c:v>05/10/2010</c:v>
                </c:pt>
                <c:pt idx="189">
                  <c:v>06/10/2010</c:v>
                </c:pt>
                <c:pt idx="190">
                  <c:v>07/10/2010</c:v>
                </c:pt>
                <c:pt idx="191">
                  <c:v>08/10/2010</c:v>
                </c:pt>
                <c:pt idx="192">
                  <c:v>11/10/2010</c:v>
                </c:pt>
                <c:pt idx="193">
                  <c:v>13/10/2010</c:v>
                </c:pt>
                <c:pt idx="194">
                  <c:v>14/10/2010</c:v>
                </c:pt>
                <c:pt idx="195">
                  <c:v>15/10/2010</c:v>
                </c:pt>
                <c:pt idx="196">
                  <c:v>18/10/2010</c:v>
                </c:pt>
                <c:pt idx="197">
                  <c:v>19/10/2010</c:v>
                </c:pt>
                <c:pt idx="198">
                  <c:v>20/10/2010</c:v>
                </c:pt>
                <c:pt idx="199">
                  <c:v>21/10/2010</c:v>
                </c:pt>
                <c:pt idx="200">
                  <c:v>22/10/2010</c:v>
                </c:pt>
                <c:pt idx="201">
                  <c:v>25/10/2010</c:v>
                </c:pt>
                <c:pt idx="202">
                  <c:v>26/10/2010</c:v>
                </c:pt>
                <c:pt idx="203">
                  <c:v>27/10/2010</c:v>
                </c:pt>
                <c:pt idx="204">
                  <c:v>28/10/2010</c:v>
                </c:pt>
                <c:pt idx="205">
                  <c:v>29/10/2010</c:v>
                </c:pt>
                <c:pt idx="206">
                  <c:v>01/11/2010</c:v>
                </c:pt>
                <c:pt idx="207">
                  <c:v>03/11/2010</c:v>
                </c:pt>
                <c:pt idx="208">
                  <c:v>04/11/2010</c:v>
                </c:pt>
                <c:pt idx="209">
                  <c:v>05/11/2010</c:v>
                </c:pt>
                <c:pt idx="210">
                  <c:v>08/11/2010</c:v>
                </c:pt>
                <c:pt idx="211">
                  <c:v>09/11/2010</c:v>
                </c:pt>
                <c:pt idx="212">
                  <c:v>10/11/2010</c:v>
                </c:pt>
                <c:pt idx="213">
                  <c:v>11/11/2010</c:v>
                </c:pt>
                <c:pt idx="214">
                  <c:v>12/11/2010</c:v>
                </c:pt>
                <c:pt idx="215">
                  <c:v>16/11/2010</c:v>
                </c:pt>
                <c:pt idx="216">
                  <c:v>17/11/2010</c:v>
                </c:pt>
                <c:pt idx="217">
                  <c:v>18/11/2010</c:v>
                </c:pt>
                <c:pt idx="218">
                  <c:v>19/11/2010</c:v>
                </c:pt>
                <c:pt idx="219">
                  <c:v>22/11/2010</c:v>
                </c:pt>
                <c:pt idx="220">
                  <c:v>23/11/2010</c:v>
                </c:pt>
                <c:pt idx="221">
                  <c:v>24/11/2010</c:v>
                </c:pt>
                <c:pt idx="222">
                  <c:v>25/11/2010</c:v>
                </c:pt>
                <c:pt idx="223">
                  <c:v>26/11/2010</c:v>
                </c:pt>
                <c:pt idx="224">
                  <c:v>29/11/2010</c:v>
                </c:pt>
                <c:pt idx="225">
                  <c:v>30/11/2010</c:v>
                </c:pt>
                <c:pt idx="226">
                  <c:v>01/12/2010</c:v>
                </c:pt>
                <c:pt idx="227">
                  <c:v>02/12/2010</c:v>
                </c:pt>
                <c:pt idx="228">
                  <c:v>03/12/2010</c:v>
                </c:pt>
                <c:pt idx="229">
                  <c:v>06/12/2010</c:v>
                </c:pt>
                <c:pt idx="230">
                  <c:v>07/12/2010</c:v>
                </c:pt>
                <c:pt idx="231">
                  <c:v>08/12/2010</c:v>
                </c:pt>
                <c:pt idx="232">
                  <c:v>09/12/2010</c:v>
                </c:pt>
                <c:pt idx="233">
                  <c:v>10/12/2010</c:v>
                </c:pt>
                <c:pt idx="234">
                  <c:v>13/12/2010</c:v>
                </c:pt>
                <c:pt idx="235">
                  <c:v>14/12/2010</c:v>
                </c:pt>
                <c:pt idx="236">
                  <c:v>15/12/2010</c:v>
                </c:pt>
                <c:pt idx="237">
                  <c:v>16/12/2010</c:v>
                </c:pt>
                <c:pt idx="238">
                  <c:v>17/12/2010</c:v>
                </c:pt>
                <c:pt idx="239">
                  <c:v>20/12/2010</c:v>
                </c:pt>
                <c:pt idx="240">
                  <c:v>21/12/2010</c:v>
                </c:pt>
                <c:pt idx="241">
                  <c:v>22/12/2010</c:v>
                </c:pt>
                <c:pt idx="242">
                  <c:v>23/12/2010</c:v>
                </c:pt>
                <c:pt idx="243">
                  <c:v>27/12/2010</c:v>
                </c:pt>
                <c:pt idx="244">
                  <c:v>28/12/2010</c:v>
                </c:pt>
                <c:pt idx="245">
                  <c:v>29/12/2010</c:v>
                </c:pt>
                <c:pt idx="246">
                  <c:v>30/12/2010</c:v>
                </c:pt>
                <c:pt idx="247">
                  <c:v>03/01/2011</c:v>
                </c:pt>
                <c:pt idx="248">
                  <c:v>04/01/2011</c:v>
                </c:pt>
                <c:pt idx="249">
                  <c:v>05/01/2011</c:v>
                </c:pt>
                <c:pt idx="250">
                  <c:v>06/01/2011</c:v>
                </c:pt>
                <c:pt idx="251">
                  <c:v>07/01/2011</c:v>
                </c:pt>
                <c:pt idx="252">
                  <c:v>10/01/2011</c:v>
                </c:pt>
                <c:pt idx="253">
                  <c:v>11/01/2011</c:v>
                </c:pt>
                <c:pt idx="254">
                  <c:v>12/01/2011</c:v>
                </c:pt>
                <c:pt idx="255">
                  <c:v>13/01/2011</c:v>
                </c:pt>
                <c:pt idx="256">
                  <c:v>14/01/2011</c:v>
                </c:pt>
                <c:pt idx="257">
                  <c:v>17/01/2011</c:v>
                </c:pt>
                <c:pt idx="258">
                  <c:v>18/01/2011</c:v>
                </c:pt>
                <c:pt idx="259">
                  <c:v>19/01/2011</c:v>
                </c:pt>
                <c:pt idx="260">
                  <c:v>20/01/2011</c:v>
                </c:pt>
                <c:pt idx="261">
                  <c:v>21/01/2011</c:v>
                </c:pt>
                <c:pt idx="262">
                  <c:v>24/01/2011</c:v>
                </c:pt>
                <c:pt idx="263">
                  <c:v>26/01/2011</c:v>
                </c:pt>
                <c:pt idx="264">
                  <c:v>27/01/2011</c:v>
                </c:pt>
                <c:pt idx="265">
                  <c:v>28/01/2011</c:v>
                </c:pt>
                <c:pt idx="266">
                  <c:v>31/01/2011</c:v>
                </c:pt>
                <c:pt idx="267">
                  <c:v>01/02/2011</c:v>
                </c:pt>
                <c:pt idx="268">
                  <c:v>02/02/2011</c:v>
                </c:pt>
                <c:pt idx="269">
                  <c:v>03/02/2011</c:v>
                </c:pt>
                <c:pt idx="270">
                  <c:v>04/02/2011</c:v>
                </c:pt>
                <c:pt idx="271">
                  <c:v>07/02/2011</c:v>
                </c:pt>
                <c:pt idx="272">
                  <c:v>08/02/2011</c:v>
                </c:pt>
                <c:pt idx="273">
                  <c:v>09/02/2011</c:v>
                </c:pt>
                <c:pt idx="274">
                  <c:v>10/02/2011</c:v>
                </c:pt>
                <c:pt idx="275">
                  <c:v>11/02/2011</c:v>
                </c:pt>
                <c:pt idx="276">
                  <c:v>14/02/2011</c:v>
                </c:pt>
                <c:pt idx="277">
                  <c:v>15/02/2011</c:v>
                </c:pt>
                <c:pt idx="278">
                  <c:v>16/02/2011</c:v>
                </c:pt>
                <c:pt idx="279">
                  <c:v>17/02/2011</c:v>
                </c:pt>
                <c:pt idx="280">
                  <c:v>18/02/2011</c:v>
                </c:pt>
                <c:pt idx="281">
                  <c:v>21/02/2011</c:v>
                </c:pt>
                <c:pt idx="282">
                  <c:v>22/02/2011</c:v>
                </c:pt>
                <c:pt idx="283">
                  <c:v>23/02/2011</c:v>
                </c:pt>
                <c:pt idx="284">
                  <c:v>24/02/2011</c:v>
                </c:pt>
                <c:pt idx="285">
                  <c:v>25/02/2011</c:v>
                </c:pt>
                <c:pt idx="286">
                  <c:v>28/02/2011</c:v>
                </c:pt>
                <c:pt idx="287">
                  <c:v>01/03/2011</c:v>
                </c:pt>
                <c:pt idx="288">
                  <c:v>02/03/2011</c:v>
                </c:pt>
                <c:pt idx="289">
                  <c:v>03/03/2011</c:v>
                </c:pt>
                <c:pt idx="290">
                  <c:v>04/03/2011</c:v>
                </c:pt>
                <c:pt idx="291">
                  <c:v>09/03/2011</c:v>
                </c:pt>
                <c:pt idx="292">
                  <c:v>10/03/2011</c:v>
                </c:pt>
                <c:pt idx="293">
                  <c:v>11/03/2011</c:v>
                </c:pt>
                <c:pt idx="294">
                  <c:v>14/03/2011</c:v>
                </c:pt>
                <c:pt idx="295">
                  <c:v>15/03/2011</c:v>
                </c:pt>
                <c:pt idx="296">
                  <c:v>16/03/2011</c:v>
                </c:pt>
                <c:pt idx="297">
                  <c:v>17/03/2011</c:v>
                </c:pt>
                <c:pt idx="298">
                  <c:v>18/03/2011</c:v>
                </c:pt>
                <c:pt idx="299">
                  <c:v>21/03/2011</c:v>
                </c:pt>
                <c:pt idx="300">
                  <c:v>22/03/2011</c:v>
                </c:pt>
                <c:pt idx="301">
                  <c:v>23/03/2011</c:v>
                </c:pt>
                <c:pt idx="302">
                  <c:v>24/03/2011</c:v>
                </c:pt>
                <c:pt idx="303">
                  <c:v>25/03/2011</c:v>
                </c:pt>
                <c:pt idx="304">
                  <c:v>28/03/2011</c:v>
                </c:pt>
                <c:pt idx="305">
                  <c:v>29/03/2011</c:v>
                </c:pt>
                <c:pt idx="306">
                  <c:v>30/03/2011</c:v>
                </c:pt>
                <c:pt idx="307">
                  <c:v>31/03/2011</c:v>
                </c:pt>
                <c:pt idx="308">
                  <c:v>01/04/2011</c:v>
                </c:pt>
                <c:pt idx="309">
                  <c:v>04/04/2011</c:v>
                </c:pt>
                <c:pt idx="310">
                  <c:v>05/04/2011</c:v>
                </c:pt>
                <c:pt idx="311">
                  <c:v>06/04/2011</c:v>
                </c:pt>
                <c:pt idx="312">
                  <c:v>07/04/2011</c:v>
                </c:pt>
                <c:pt idx="313">
                  <c:v>08/04/2011</c:v>
                </c:pt>
                <c:pt idx="314">
                  <c:v>11/04/2011</c:v>
                </c:pt>
                <c:pt idx="315">
                  <c:v>12/04/2011</c:v>
                </c:pt>
                <c:pt idx="316">
                  <c:v>13/04/2011</c:v>
                </c:pt>
                <c:pt idx="317">
                  <c:v>14/04/2011</c:v>
                </c:pt>
                <c:pt idx="318">
                  <c:v>15/04/2011</c:v>
                </c:pt>
                <c:pt idx="319">
                  <c:v>18/04/2011</c:v>
                </c:pt>
                <c:pt idx="320">
                  <c:v>19/04/2011</c:v>
                </c:pt>
                <c:pt idx="321">
                  <c:v>20/04/2011</c:v>
                </c:pt>
                <c:pt idx="322">
                  <c:v>25/04/2011</c:v>
                </c:pt>
                <c:pt idx="323">
                  <c:v>26/04/2011</c:v>
                </c:pt>
                <c:pt idx="324">
                  <c:v>27/04/2011</c:v>
                </c:pt>
                <c:pt idx="325">
                  <c:v>28/04/2011</c:v>
                </c:pt>
                <c:pt idx="326">
                  <c:v>29/04/2011</c:v>
                </c:pt>
                <c:pt idx="327">
                  <c:v>02/05/2011</c:v>
                </c:pt>
                <c:pt idx="328">
                  <c:v>03/05/2011</c:v>
                </c:pt>
                <c:pt idx="329">
                  <c:v>04/05/2011</c:v>
                </c:pt>
                <c:pt idx="330">
                  <c:v>05/05/2011</c:v>
                </c:pt>
                <c:pt idx="331">
                  <c:v>06/05/2011</c:v>
                </c:pt>
                <c:pt idx="332">
                  <c:v>09/05/2011</c:v>
                </c:pt>
                <c:pt idx="333">
                  <c:v>10/05/2011</c:v>
                </c:pt>
                <c:pt idx="334">
                  <c:v>11/05/2011</c:v>
                </c:pt>
                <c:pt idx="335">
                  <c:v>12/05/2011</c:v>
                </c:pt>
                <c:pt idx="336">
                  <c:v>13/05/2011</c:v>
                </c:pt>
                <c:pt idx="337">
                  <c:v>16/05/2011</c:v>
                </c:pt>
                <c:pt idx="338">
                  <c:v>17/05/2011</c:v>
                </c:pt>
                <c:pt idx="339">
                  <c:v>18/05/2011</c:v>
                </c:pt>
                <c:pt idx="340">
                  <c:v>19/05/2011</c:v>
                </c:pt>
                <c:pt idx="341">
                  <c:v>20/05/2011</c:v>
                </c:pt>
                <c:pt idx="342">
                  <c:v>23/05/2011</c:v>
                </c:pt>
                <c:pt idx="343">
                  <c:v>24/05/2011</c:v>
                </c:pt>
                <c:pt idx="344">
                  <c:v>25/05/2011</c:v>
                </c:pt>
                <c:pt idx="345">
                  <c:v>26/05/2011</c:v>
                </c:pt>
                <c:pt idx="346">
                  <c:v>27/05/2011</c:v>
                </c:pt>
                <c:pt idx="347">
                  <c:v>30/05/2011</c:v>
                </c:pt>
                <c:pt idx="348">
                  <c:v>31/05/2011</c:v>
                </c:pt>
                <c:pt idx="349">
                  <c:v>01/06/2011</c:v>
                </c:pt>
                <c:pt idx="350">
                  <c:v>02/06/2011</c:v>
                </c:pt>
                <c:pt idx="351">
                  <c:v>03/06/2011</c:v>
                </c:pt>
                <c:pt idx="352">
                  <c:v>06/06/2011</c:v>
                </c:pt>
                <c:pt idx="353">
                  <c:v>07/06/2011</c:v>
                </c:pt>
                <c:pt idx="354">
                  <c:v>08/06/2011</c:v>
                </c:pt>
                <c:pt idx="355">
                  <c:v>09/06/2011</c:v>
                </c:pt>
                <c:pt idx="356">
                  <c:v>10/06/2011</c:v>
                </c:pt>
                <c:pt idx="357">
                  <c:v>13/06/2011</c:v>
                </c:pt>
                <c:pt idx="358">
                  <c:v>14/06/2011</c:v>
                </c:pt>
                <c:pt idx="359">
                  <c:v>15/06/2011</c:v>
                </c:pt>
                <c:pt idx="360">
                  <c:v>16/06/2011</c:v>
                </c:pt>
                <c:pt idx="361">
                  <c:v>17/06/2011</c:v>
                </c:pt>
                <c:pt idx="362">
                  <c:v>20/06/2011</c:v>
                </c:pt>
                <c:pt idx="363">
                  <c:v>21/06/2011</c:v>
                </c:pt>
                <c:pt idx="364">
                  <c:v>22/06/2011</c:v>
                </c:pt>
                <c:pt idx="365">
                  <c:v>24/06/2011</c:v>
                </c:pt>
                <c:pt idx="366">
                  <c:v>27/06/2011</c:v>
                </c:pt>
                <c:pt idx="367">
                  <c:v>28/06/2011</c:v>
                </c:pt>
                <c:pt idx="368">
                  <c:v>29/06/2011</c:v>
                </c:pt>
                <c:pt idx="369">
                  <c:v>30/06/2011</c:v>
                </c:pt>
                <c:pt idx="370">
                  <c:v>01/07/2011</c:v>
                </c:pt>
                <c:pt idx="371">
                  <c:v>04/07/2011</c:v>
                </c:pt>
                <c:pt idx="372">
                  <c:v>05/07/2011</c:v>
                </c:pt>
                <c:pt idx="373">
                  <c:v>06/07/2011</c:v>
                </c:pt>
                <c:pt idx="374">
                  <c:v>07/07/2011</c:v>
                </c:pt>
                <c:pt idx="375">
                  <c:v>08/07/2011</c:v>
                </c:pt>
                <c:pt idx="376">
                  <c:v>11/07/2011</c:v>
                </c:pt>
                <c:pt idx="377">
                  <c:v>12/07/2011</c:v>
                </c:pt>
                <c:pt idx="378">
                  <c:v>13/07/2011</c:v>
                </c:pt>
                <c:pt idx="379">
                  <c:v>14/07/2011</c:v>
                </c:pt>
                <c:pt idx="380">
                  <c:v>15/07/2011</c:v>
                </c:pt>
                <c:pt idx="381">
                  <c:v>18/07/2011</c:v>
                </c:pt>
                <c:pt idx="382">
                  <c:v>19/07/2011</c:v>
                </c:pt>
                <c:pt idx="383">
                  <c:v>20/07/2011</c:v>
                </c:pt>
                <c:pt idx="384">
                  <c:v>21/07/2011</c:v>
                </c:pt>
                <c:pt idx="385">
                  <c:v>22/07/2011</c:v>
                </c:pt>
                <c:pt idx="386">
                  <c:v>25/07/2011</c:v>
                </c:pt>
                <c:pt idx="387">
                  <c:v>26/07/2011</c:v>
                </c:pt>
                <c:pt idx="388">
                  <c:v>27/07/2011</c:v>
                </c:pt>
                <c:pt idx="389">
                  <c:v>28/07/2011</c:v>
                </c:pt>
                <c:pt idx="390">
                  <c:v>29/07/2011</c:v>
                </c:pt>
              </c:strCache>
            </c:strRef>
          </c:cat>
          <c:val>
            <c:numRef>
              <c:f>Plan1!$B$2:$B$538</c:f>
              <c:numCache>
                <c:formatCode>[$-1010416]#,##0</c:formatCode>
                <c:ptCount val="391"/>
                <c:pt idx="0">
                  <c:v>44</c:v>
                </c:pt>
                <c:pt idx="1">
                  <c:v>47</c:v>
                </c:pt>
                <c:pt idx="2">
                  <c:v>38</c:v>
                </c:pt>
                <c:pt idx="3">
                  <c:v>46</c:v>
                </c:pt>
                <c:pt idx="4">
                  <c:v>43</c:v>
                </c:pt>
                <c:pt idx="5">
                  <c:v>77</c:v>
                </c:pt>
                <c:pt idx="6">
                  <c:v>524</c:v>
                </c:pt>
                <c:pt idx="7">
                  <c:v>385</c:v>
                </c:pt>
                <c:pt idx="8">
                  <c:v>52</c:v>
                </c:pt>
                <c:pt idx="9">
                  <c:v>1099</c:v>
                </c:pt>
                <c:pt idx="10">
                  <c:v>1476</c:v>
                </c:pt>
                <c:pt idx="11">
                  <c:v>417</c:v>
                </c:pt>
                <c:pt idx="12">
                  <c:v>152</c:v>
                </c:pt>
                <c:pt idx="13">
                  <c:v>108</c:v>
                </c:pt>
                <c:pt idx="14">
                  <c:v>77</c:v>
                </c:pt>
                <c:pt idx="15">
                  <c:v>61</c:v>
                </c:pt>
                <c:pt idx="16">
                  <c:v>25</c:v>
                </c:pt>
                <c:pt idx="17">
                  <c:v>67</c:v>
                </c:pt>
                <c:pt idx="18">
                  <c:v>349</c:v>
                </c:pt>
                <c:pt idx="19">
                  <c:v>129</c:v>
                </c:pt>
                <c:pt idx="20">
                  <c:v>82</c:v>
                </c:pt>
                <c:pt idx="21">
                  <c:v>78</c:v>
                </c:pt>
                <c:pt idx="22">
                  <c:v>76</c:v>
                </c:pt>
                <c:pt idx="23">
                  <c:v>116</c:v>
                </c:pt>
                <c:pt idx="24">
                  <c:v>41</c:v>
                </c:pt>
                <c:pt idx="25">
                  <c:v>40</c:v>
                </c:pt>
                <c:pt idx="26">
                  <c:v>51</c:v>
                </c:pt>
                <c:pt idx="27">
                  <c:v>45</c:v>
                </c:pt>
                <c:pt idx="28">
                  <c:v>17</c:v>
                </c:pt>
                <c:pt idx="29">
                  <c:v>28</c:v>
                </c:pt>
                <c:pt idx="30">
                  <c:v>347</c:v>
                </c:pt>
                <c:pt idx="31">
                  <c:v>32</c:v>
                </c:pt>
                <c:pt idx="32">
                  <c:v>25</c:v>
                </c:pt>
                <c:pt idx="33">
                  <c:v>73</c:v>
                </c:pt>
                <c:pt idx="34">
                  <c:v>68</c:v>
                </c:pt>
                <c:pt idx="35">
                  <c:v>25</c:v>
                </c:pt>
                <c:pt idx="36">
                  <c:v>289</c:v>
                </c:pt>
                <c:pt idx="37">
                  <c:v>360</c:v>
                </c:pt>
                <c:pt idx="38">
                  <c:v>217</c:v>
                </c:pt>
                <c:pt idx="39">
                  <c:v>95</c:v>
                </c:pt>
                <c:pt idx="40">
                  <c:v>150</c:v>
                </c:pt>
                <c:pt idx="41">
                  <c:v>160</c:v>
                </c:pt>
                <c:pt idx="42">
                  <c:v>31</c:v>
                </c:pt>
                <c:pt idx="43">
                  <c:v>63</c:v>
                </c:pt>
                <c:pt idx="44">
                  <c:v>109</c:v>
                </c:pt>
                <c:pt idx="45">
                  <c:v>89</c:v>
                </c:pt>
                <c:pt idx="46">
                  <c:v>567</c:v>
                </c:pt>
                <c:pt idx="47">
                  <c:v>375</c:v>
                </c:pt>
                <c:pt idx="48">
                  <c:v>87</c:v>
                </c:pt>
                <c:pt idx="49">
                  <c:v>97</c:v>
                </c:pt>
                <c:pt idx="50">
                  <c:v>31</c:v>
                </c:pt>
                <c:pt idx="51">
                  <c:v>75</c:v>
                </c:pt>
                <c:pt idx="52">
                  <c:v>91</c:v>
                </c:pt>
                <c:pt idx="53">
                  <c:v>111</c:v>
                </c:pt>
                <c:pt idx="54">
                  <c:v>173</c:v>
                </c:pt>
                <c:pt idx="55">
                  <c:v>137</c:v>
                </c:pt>
                <c:pt idx="56">
                  <c:v>105</c:v>
                </c:pt>
                <c:pt idx="57">
                  <c:v>38</c:v>
                </c:pt>
                <c:pt idx="58">
                  <c:v>42</c:v>
                </c:pt>
                <c:pt idx="59">
                  <c:v>34</c:v>
                </c:pt>
                <c:pt idx="60">
                  <c:v>99</c:v>
                </c:pt>
                <c:pt idx="61">
                  <c:v>29</c:v>
                </c:pt>
                <c:pt idx="62">
                  <c:v>61</c:v>
                </c:pt>
                <c:pt idx="63">
                  <c:v>84</c:v>
                </c:pt>
                <c:pt idx="64">
                  <c:v>25</c:v>
                </c:pt>
                <c:pt idx="65">
                  <c:v>15</c:v>
                </c:pt>
                <c:pt idx="66">
                  <c:v>22</c:v>
                </c:pt>
                <c:pt idx="67">
                  <c:v>50</c:v>
                </c:pt>
                <c:pt idx="68">
                  <c:v>94</c:v>
                </c:pt>
                <c:pt idx="69">
                  <c:v>7</c:v>
                </c:pt>
                <c:pt idx="70">
                  <c:v>26</c:v>
                </c:pt>
                <c:pt idx="71">
                  <c:v>21</c:v>
                </c:pt>
                <c:pt idx="72">
                  <c:v>13</c:v>
                </c:pt>
                <c:pt idx="73">
                  <c:v>18</c:v>
                </c:pt>
                <c:pt idx="74">
                  <c:v>13</c:v>
                </c:pt>
                <c:pt idx="75">
                  <c:v>50</c:v>
                </c:pt>
                <c:pt idx="76">
                  <c:v>60</c:v>
                </c:pt>
                <c:pt idx="77">
                  <c:v>47</c:v>
                </c:pt>
                <c:pt idx="78">
                  <c:v>23</c:v>
                </c:pt>
                <c:pt idx="79">
                  <c:v>9</c:v>
                </c:pt>
                <c:pt idx="80">
                  <c:v>27</c:v>
                </c:pt>
                <c:pt idx="81">
                  <c:v>78</c:v>
                </c:pt>
                <c:pt idx="82">
                  <c:v>32</c:v>
                </c:pt>
                <c:pt idx="83">
                  <c:v>79</c:v>
                </c:pt>
                <c:pt idx="84">
                  <c:v>59</c:v>
                </c:pt>
                <c:pt idx="85">
                  <c:v>423</c:v>
                </c:pt>
                <c:pt idx="86">
                  <c:v>51</c:v>
                </c:pt>
                <c:pt idx="87">
                  <c:v>28</c:v>
                </c:pt>
                <c:pt idx="88">
                  <c:v>49</c:v>
                </c:pt>
                <c:pt idx="89">
                  <c:v>95</c:v>
                </c:pt>
                <c:pt idx="90">
                  <c:v>855</c:v>
                </c:pt>
                <c:pt idx="91">
                  <c:v>351</c:v>
                </c:pt>
                <c:pt idx="92">
                  <c:v>71</c:v>
                </c:pt>
                <c:pt idx="93">
                  <c:v>53</c:v>
                </c:pt>
                <c:pt idx="94">
                  <c:v>85</c:v>
                </c:pt>
                <c:pt idx="95">
                  <c:v>31</c:v>
                </c:pt>
                <c:pt idx="96">
                  <c:v>30</c:v>
                </c:pt>
                <c:pt idx="97">
                  <c:v>108</c:v>
                </c:pt>
                <c:pt idx="98">
                  <c:v>141</c:v>
                </c:pt>
                <c:pt idx="99">
                  <c:v>21</c:v>
                </c:pt>
                <c:pt idx="100">
                  <c:v>780</c:v>
                </c:pt>
                <c:pt idx="101">
                  <c:v>70</c:v>
                </c:pt>
                <c:pt idx="102">
                  <c:v>113</c:v>
                </c:pt>
                <c:pt idx="103">
                  <c:v>57</c:v>
                </c:pt>
                <c:pt idx="104">
                  <c:v>127</c:v>
                </c:pt>
                <c:pt idx="105">
                  <c:v>201</c:v>
                </c:pt>
                <c:pt idx="106">
                  <c:v>743</c:v>
                </c:pt>
                <c:pt idx="107">
                  <c:v>446</c:v>
                </c:pt>
                <c:pt idx="108">
                  <c:v>84</c:v>
                </c:pt>
                <c:pt idx="109">
                  <c:v>60</c:v>
                </c:pt>
                <c:pt idx="110">
                  <c:v>15</c:v>
                </c:pt>
                <c:pt idx="111">
                  <c:v>114</c:v>
                </c:pt>
                <c:pt idx="112">
                  <c:v>72</c:v>
                </c:pt>
                <c:pt idx="113">
                  <c:v>135</c:v>
                </c:pt>
                <c:pt idx="114">
                  <c:v>73</c:v>
                </c:pt>
                <c:pt idx="115">
                  <c:v>45</c:v>
                </c:pt>
                <c:pt idx="116">
                  <c:v>61</c:v>
                </c:pt>
                <c:pt idx="117">
                  <c:v>37</c:v>
                </c:pt>
                <c:pt idx="118">
                  <c:v>27</c:v>
                </c:pt>
                <c:pt idx="119">
                  <c:v>50</c:v>
                </c:pt>
                <c:pt idx="120">
                  <c:v>43</c:v>
                </c:pt>
                <c:pt idx="121">
                  <c:v>36</c:v>
                </c:pt>
                <c:pt idx="122">
                  <c:v>43</c:v>
                </c:pt>
                <c:pt idx="123">
                  <c:v>33</c:v>
                </c:pt>
                <c:pt idx="124">
                  <c:v>56</c:v>
                </c:pt>
                <c:pt idx="125">
                  <c:v>62</c:v>
                </c:pt>
                <c:pt idx="126">
                  <c:v>96</c:v>
                </c:pt>
                <c:pt idx="127">
                  <c:v>85</c:v>
                </c:pt>
                <c:pt idx="128">
                  <c:v>98</c:v>
                </c:pt>
                <c:pt idx="129">
                  <c:v>57</c:v>
                </c:pt>
                <c:pt idx="130">
                  <c:v>24</c:v>
                </c:pt>
                <c:pt idx="131">
                  <c:v>24</c:v>
                </c:pt>
                <c:pt idx="132">
                  <c:v>23</c:v>
                </c:pt>
                <c:pt idx="133">
                  <c:v>80</c:v>
                </c:pt>
                <c:pt idx="134">
                  <c:v>1065</c:v>
                </c:pt>
                <c:pt idx="135">
                  <c:v>150</c:v>
                </c:pt>
                <c:pt idx="136">
                  <c:v>780</c:v>
                </c:pt>
                <c:pt idx="137">
                  <c:v>50</c:v>
                </c:pt>
                <c:pt idx="138">
                  <c:v>26</c:v>
                </c:pt>
                <c:pt idx="139">
                  <c:v>405</c:v>
                </c:pt>
                <c:pt idx="140">
                  <c:v>329</c:v>
                </c:pt>
                <c:pt idx="141">
                  <c:v>640</c:v>
                </c:pt>
                <c:pt idx="142">
                  <c:v>876</c:v>
                </c:pt>
                <c:pt idx="143">
                  <c:v>1353</c:v>
                </c:pt>
                <c:pt idx="144">
                  <c:v>405</c:v>
                </c:pt>
                <c:pt idx="145">
                  <c:v>196</c:v>
                </c:pt>
                <c:pt idx="146">
                  <c:v>506</c:v>
                </c:pt>
                <c:pt idx="147">
                  <c:v>558</c:v>
                </c:pt>
                <c:pt idx="148">
                  <c:v>140</c:v>
                </c:pt>
                <c:pt idx="149">
                  <c:v>85</c:v>
                </c:pt>
                <c:pt idx="150">
                  <c:v>735</c:v>
                </c:pt>
                <c:pt idx="151">
                  <c:v>395</c:v>
                </c:pt>
                <c:pt idx="152">
                  <c:v>885</c:v>
                </c:pt>
                <c:pt idx="153">
                  <c:v>265</c:v>
                </c:pt>
                <c:pt idx="154">
                  <c:v>1680</c:v>
                </c:pt>
                <c:pt idx="155">
                  <c:v>660</c:v>
                </c:pt>
                <c:pt idx="156">
                  <c:v>298</c:v>
                </c:pt>
                <c:pt idx="157">
                  <c:v>174</c:v>
                </c:pt>
                <c:pt idx="158">
                  <c:v>373</c:v>
                </c:pt>
                <c:pt idx="159">
                  <c:v>139</c:v>
                </c:pt>
                <c:pt idx="160">
                  <c:v>306</c:v>
                </c:pt>
                <c:pt idx="161">
                  <c:v>3105</c:v>
                </c:pt>
                <c:pt idx="162">
                  <c:v>1300</c:v>
                </c:pt>
                <c:pt idx="163">
                  <c:v>724</c:v>
                </c:pt>
                <c:pt idx="164">
                  <c:v>533</c:v>
                </c:pt>
                <c:pt idx="165">
                  <c:v>398</c:v>
                </c:pt>
                <c:pt idx="166">
                  <c:v>175</c:v>
                </c:pt>
                <c:pt idx="167">
                  <c:v>120</c:v>
                </c:pt>
                <c:pt idx="168">
                  <c:v>86</c:v>
                </c:pt>
                <c:pt idx="169">
                  <c:v>74</c:v>
                </c:pt>
                <c:pt idx="170">
                  <c:v>212</c:v>
                </c:pt>
                <c:pt idx="171">
                  <c:v>207</c:v>
                </c:pt>
                <c:pt idx="172">
                  <c:v>269</c:v>
                </c:pt>
                <c:pt idx="173">
                  <c:v>261</c:v>
                </c:pt>
                <c:pt idx="174">
                  <c:v>138</c:v>
                </c:pt>
                <c:pt idx="175">
                  <c:v>94</c:v>
                </c:pt>
                <c:pt idx="176">
                  <c:v>67</c:v>
                </c:pt>
                <c:pt idx="177">
                  <c:v>124</c:v>
                </c:pt>
                <c:pt idx="178">
                  <c:v>856</c:v>
                </c:pt>
                <c:pt idx="179">
                  <c:v>258</c:v>
                </c:pt>
                <c:pt idx="180">
                  <c:v>119</c:v>
                </c:pt>
                <c:pt idx="181">
                  <c:v>81</c:v>
                </c:pt>
                <c:pt idx="182">
                  <c:v>409</c:v>
                </c:pt>
                <c:pt idx="183">
                  <c:v>140</c:v>
                </c:pt>
                <c:pt idx="184">
                  <c:v>478</c:v>
                </c:pt>
                <c:pt idx="185">
                  <c:v>956</c:v>
                </c:pt>
                <c:pt idx="186">
                  <c:v>1344</c:v>
                </c:pt>
                <c:pt idx="187">
                  <c:v>1027</c:v>
                </c:pt>
                <c:pt idx="188">
                  <c:v>256</c:v>
                </c:pt>
                <c:pt idx="189">
                  <c:v>208</c:v>
                </c:pt>
                <c:pt idx="190">
                  <c:v>119</c:v>
                </c:pt>
                <c:pt idx="191">
                  <c:v>250</c:v>
                </c:pt>
                <c:pt idx="192">
                  <c:v>35</c:v>
                </c:pt>
                <c:pt idx="193">
                  <c:v>356</c:v>
                </c:pt>
                <c:pt idx="194">
                  <c:v>189</c:v>
                </c:pt>
                <c:pt idx="195">
                  <c:v>62</c:v>
                </c:pt>
                <c:pt idx="196">
                  <c:v>825</c:v>
                </c:pt>
                <c:pt idx="197">
                  <c:v>701</c:v>
                </c:pt>
                <c:pt idx="198">
                  <c:v>182</c:v>
                </c:pt>
                <c:pt idx="199">
                  <c:v>326</c:v>
                </c:pt>
                <c:pt idx="200">
                  <c:v>30</c:v>
                </c:pt>
                <c:pt idx="201">
                  <c:v>56</c:v>
                </c:pt>
                <c:pt idx="202">
                  <c:v>79</c:v>
                </c:pt>
                <c:pt idx="203">
                  <c:v>146</c:v>
                </c:pt>
                <c:pt idx="204">
                  <c:v>51</c:v>
                </c:pt>
                <c:pt idx="205">
                  <c:v>143</c:v>
                </c:pt>
                <c:pt idx="206">
                  <c:v>49</c:v>
                </c:pt>
                <c:pt idx="207">
                  <c:v>66</c:v>
                </c:pt>
                <c:pt idx="208">
                  <c:v>29</c:v>
                </c:pt>
                <c:pt idx="209">
                  <c:v>41</c:v>
                </c:pt>
                <c:pt idx="210">
                  <c:v>100</c:v>
                </c:pt>
                <c:pt idx="211">
                  <c:v>152</c:v>
                </c:pt>
                <c:pt idx="212">
                  <c:v>74</c:v>
                </c:pt>
                <c:pt idx="213">
                  <c:v>35</c:v>
                </c:pt>
                <c:pt idx="214">
                  <c:v>44</c:v>
                </c:pt>
                <c:pt idx="215">
                  <c:v>104</c:v>
                </c:pt>
                <c:pt idx="216">
                  <c:v>75</c:v>
                </c:pt>
                <c:pt idx="217">
                  <c:v>34</c:v>
                </c:pt>
                <c:pt idx="218">
                  <c:v>65</c:v>
                </c:pt>
                <c:pt idx="219">
                  <c:v>73</c:v>
                </c:pt>
                <c:pt idx="220">
                  <c:v>111</c:v>
                </c:pt>
                <c:pt idx="221">
                  <c:v>123</c:v>
                </c:pt>
                <c:pt idx="222">
                  <c:v>361</c:v>
                </c:pt>
                <c:pt idx="223">
                  <c:v>89</c:v>
                </c:pt>
                <c:pt idx="224">
                  <c:v>218</c:v>
                </c:pt>
                <c:pt idx="225">
                  <c:v>262</c:v>
                </c:pt>
                <c:pt idx="226">
                  <c:v>960</c:v>
                </c:pt>
                <c:pt idx="227">
                  <c:v>246</c:v>
                </c:pt>
                <c:pt idx="228">
                  <c:v>31</c:v>
                </c:pt>
                <c:pt idx="229">
                  <c:v>257</c:v>
                </c:pt>
                <c:pt idx="230">
                  <c:v>218</c:v>
                </c:pt>
                <c:pt idx="231">
                  <c:v>272</c:v>
                </c:pt>
                <c:pt idx="232">
                  <c:v>348</c:v>
                </c:pt>
                <c:pt idx="233">
                  <c:v>143</c:v>
                </c:pt>
                <c:pt idx="234">
                  <c:v>90</c:v>
                </c:pt>
                <c:pt idx="235">
                  <c:v>122</c:v>
                </c:pt>
                <c:pt idx="236">
                  <c:v>156</c:v>
                </c:pt>
                <c:pt idx="237">
                  <c:v>110</c:v>
                </c:pt>
                <c:pt idx="238">
                  <c:v>65</c:v>
                </c:pt>
                <c:pt idx="239">
                  <c:v>1358</c:v>
                </c:pt>
                <c:pt idx="240">
                  <c:v>403</c:v>
                </c:pt>
                <c:pt idx="241">
                  <c:v>149</c:v>
                </c:pt>
                <c:pt idx="242">
                  <c:v>105</c:v>
                </c:pt>
                <c:pt idx="243">
                  <c:v>37</c:v>
                </c:pt>
                <c:pt idx="244">
                  <c:v>47</c:v>
                </c:pt>
                <c:pt idx="245">
                  <c:v>74</c:v>
                </c:pt>
                <c:pt idx="246">
                  <c:v>5</c:v>
                </c:pt>
                <c:pt idx="247">
                  <c:v>18</c:v>
                </c:pt>
                <c:pt idx="248">
                  <c:v>110</c:v>
                </c:pt>
                <c:pt idx="249">
                  <c:v>61</c:v>
                </c:pt>
                <c:pt idx="250">
                  <c:v>28</c:v>
                </c:pt>
                <c:pt idx="251">
                  <c:v>52</c:v>
                </c:pt>
                <c:pt idx="252">
                  <c:v>42</c:v>
                </c:pt>
                <c:pt idx="253">
                  <c:v>106</c:v>
                </c:pt>
                <c:pt idx="254">
                  <c:v>30</c:v>
                </c:pt>
                <c:pt idx="255">
                  <c:v>38</c:v>
                </c:pt>
                <c:pt idx="256">
                  <c:v>32</c:v>
                </c:pt>
                <c:pt idx="257">
                  <c:v>350</c:v>
                </c:pt>
                <c:pt idx="258">
                  <c:v>139</c:v>
                </c:pt>
                <c:pt idx="259">
                  <c:v>99</c:v>
                </c:pt>
                <c:pt idx="260">
                  <c:v>40</c:v>
                </c:pt>
                <c:pt idx="261">
                  <c:v>124</c:v>
                </c:pt>
                <c:pt idx="262">
                  <c:v>31</c:v>
                </c:pt>
                <c:pt idx="263">
                  <c:v>29</c:v>
                </c:pt>
                <c:pt idx="264">
                  <c:v>51</c:v>
                </c:pt>
                <c:pt idx="265">
                  <c:v>44</c:v>
                </c:pt>
                <c:pt idx="266">
                  <c:v>85</c:v>
                </c:pt>
                <c:pt idx="267">
                  <c:v>424</c:v>
                </c:pt>
                <c:pt idx="268">
                  <c:v>46</c:v>
                </c:pt>
                <c:pt idx="269">
                  <c:v>144</c:v>
                </c:pt>
                <c:pt idx="270">
                  <c:v>72</c:v>
                </c:pt>
                <c:pt idx="271">
                  <c:v>14</c:v>
                </c:pt>
                <c:pt idx="272">
                  <c:v>663</c:v>
                </c:pt>
                <c:pt idx="273">
                  <c:v>1401</c:v>
                </c:pt>
                <c:pt idx="274">
                  <c:v>196</c:v>
                </c:pt>
                <c:pt idx="275">
                  <c:v>185</c:v>
                </c:pt>
                <c:pt idx="276">
                  <c:v>197</c:v>
                </c:pt>
                <c:pt idx="277">
                  <c:v>199</c:v>
                </c:pt>
                <c:pt idx="278">
                  <c:v>84</c:v>
                </c:pt>
                <c:pt idx="279">
                  <c:v>34</c:v>
                </c:pt>
                <c:pt idx="280">
                  <c:v>46</c:v>
                </c:pt>
                <c:pt idx="281">
                  <c:v>42</c:v>
                </c:pt>
                <c:pt idx="282">
                  <c:v>36</c:v>
                </c:pt>
                <c:pt idx="283">
                  <c:v>43</c:v>
                </c:pt>
                <c:pt idx="284">
                  <c:v>43</c:v>
                </c:pt>
                <c:pt idx="285">
                  <c:v>52</c:v>
                </c:pt>
                <c:pt idx="286">
                  <c:v>80</c:v>
                </c:pt>
                <c:pt idx="287">
                  <c:v>52</c:v>
                </c:pt>
                <c:pt idx="288">
                  <c:v>104</c:v>
                </c:pt>
                <c:pt idx="289">
                  <c:v>29</c:v>
                </c:pt>
                <c:pt idx="290">
                  <c:v>52</c:v>
                </c:pt>
                <c:pt idx="291">
                  <c:v>71</c:v>
                </c:pt>
                <c:pt idx="292">
                  <c:v>27</c:v>
                </c:pt>
                <c:pt idx="293">
                  <c:v>43</c:v>
                </c:pt>
                <c:pt idx="294">
                  <c:v>18</c:v>
                </c:pt>
                <c:pt idx="295">
                  <c:v>70</c:v>
                </c:pt>
                <c:pt idx="296">
                  <c:v>261</c:v>
                </c:pt>
                <c:pt idx="297">
                  <c:v>36</c:v>
                </c:pt>
                <c:pt idx="298">
                  <c:v>58</c:v>
                </c:pt>
                <c:pt idx="299">
                  <c:v>88</c:v>
                </c:pt>
                <c:pt idx="300">
                  <c:v>25</c:v>
                </c:pt>
                <c:pt idx="301">
                  <c:v>34</c:v>
                </c:pt>
                <c:pt idx="302">
                  <c:v>48</c:v>
                </c:pt>
                <c:pt idx="303">
                  <c:v>14</c:v>
                </c:pt>
                <c:pt idx="304">
                  <c:v>35</c:v>
                </c:pt>
                <c:pt idx="305">
                  <c:v>204</c:v>
                </c:pt>
                <c:pt idx="306">
                  <c:v>47</c:v>
                </c:pt>
                <c:pt idx="307">
                  <c:v>576</c:v>
                </c:pt>
                <c:pt idx="308">
                  <c:v>592</c:v>
                </c:pt>
                <c:pt idx="309">
                  <c:v>220</c:v>
                </c:pt>
                <c:pt idx="310">
                  <c:v>139</c:v>
                </c:pt>
                <c:pt idx="311">
                  <c:v>6618</c:v>
                </c:pt>
                <c:pt idx="312">
                  <c:v>2090</c:v>
                </c:pt>
                <c:pt idx="313">
                  <c:v>420</c:v>
                </c:pt>
                <c:pt idx="314">
                  <c:v>774</c:v>
                </c:pt>
                <c:pt idx="315">
                  <c:v>913</c:v>
                </c:pt>
                <c:pt idx="316">
                  <c:v>1702</c:v>
                </c:pt>
                <c:pt idx="317">
                  <c:v>902</c:v>
                </c:pt>
                <c:pt idx="318">
                  <c:v>1768</c:v>
                </c:pt>
                <c:pt idx="319">
                  <c:v>2155</c:v>
                </c:pt>
                <c:pt idx="320">
                  <c:v>2326</c:v>
                </c:pt>
                <c:pt idx="321">
                  <c:v>2834</c:v>
                </c:pt>
                <c:pt idx="322">
                  <c:v>3494</c:v>
                </c:pt>
                <c:pt idx="323">
                  <c:v>4043</c:v>
                </c:pt>
                <c:pt idx="324">
                  <c:v>1676</c:v>
                </c:pt>
                <c:pt idx="325">
                  <c:v>1495</c:v>
                </c:pt>
                <c:pt idx="326">
                  <c:v>1741</c:v>
                </c:pt>
                <c:pt idx="327">
                  <c:v>787</c:v>
                </c:pt>
                <c:pt idx="328">
                  <c:v>507</c:v>
                </c:pt>
                <c:pt idx="329">
                  <c:v>2394</c:v>
                </c:pt>
                <c:pt idx="330">
                  <c:v>2430</c:v>
                </c:pt>
                <c:pt idx="331">
                  <c:v>1166</c:v>
                </c:pt>
                <c:pt idx="332">
                  <c:v>1165</c:v>
                </c:pt>
                <c:pt idx="333">
                  <c:v>912</c:v>
                </c:pt>
                <c:pt idx="334">
                  <c:v>1045</c:v>
                </c:pt>
                <c:pt idx="335">
                  <c:v>1228</c:v>
                </c:pt>
                <c:pt idx="336">
                  <c:v>1599</c:v>
                </c:pt>
                <c:pt idx="337">
                  <c:v>3730</c:v>
                </c:pt>
                <c:pt idx="338">
                  <c:v>2140</c:v>
                </c:pt>
                <c:pt idx="339">
                  <c:v>1487</c:v>
                </c:pt>
                <c:pt idx="340">
                  <c:v>852</c:v>
                </c:pt>
                <c:pt idx="341">
                  <c:v>819</c:v>
                </c:pt>
                <c:pt idx="342">
                  <c:v>1234</c:v>
                </c:pt>
                <c:pt idx="343">
                  <c:v>478</c:v>
                </c:pt>
                <c:pt idx="344">
                  <c:v>813</c:v>
                </c:pt>
                <c:pt idx="345">
                  <c:v>434</c:v>
                </c:pt>
                <c:pt idx="346">
                  <c:v>7809</c:v>
                </c:pt>
                <c:pt idx="347">
                  <c:v>29172</c:v>
                </c:pt>
                <c:pt idx="348">
                  <c:v>9014</c:v>
                </c:pt>
                <c:pt idx="349">
                  <c:v>4981</c:v>
                </c:pt>
                <c:pt idx="350">
                  <c:v>8128</c:v>
                </c:pt>
                <c:pt idx="351">
                  <c:v>1475</c:v>
                </c:pt>
                <c:pt idx="352">
                  <c:v>3942</c:v>
                </c:pt>
                <c:pt idx="353">
                  <c:v>13674</c:v>
                </c:pt>
                <c:pt idx="354">
                  <c:v>17237</c:v>
                </c:pt>
                <c:pt idx="355">
                  <c:v>9698</c:v>
                </c:pt>
                <c:pt idx="356">
                  <c:v>27056</c:v>
                </c:pt>
                <c:pt idx="357">
                  <c:v>11840</c:v>
                </c:pt>
                <c:pt idx="358">
                  <c:v>37881</c:v>
                </c:pt>
                <c:pt idx="359">
                  <c:v>28001</c:v>
                </c:pt>
                <c:pt idx="360">
                  <c:v>13628</c:v>
                </c:pt>
                <c:pt idx="361">
                  <c:v>23782</c:v>
                </c:pt>
                <c:pt idx="362">
                  <c:v>12469</c:v>
                </c:pt>
                <c:pt idx="363">
                  <c:v>8909</c:v>
                </c:pt>
                <c:pt idx="364">
                  <c:v>6648</c:v>
                </c:pt>
                <c:pt idx="365">
                  <c:v>24784</c:v>
                </c:pt>
                <c:pt idx="366">
                  <c:v>34010</c:v>
                </c:pt>
                <c:pt idx="367">
                  <c:v>31699</c:v>
                </c:pt>
                <c:pt idx="368">
                  <c:v>28705</c:v>
                </c:pt>
                <c:pt idx="369">
                  <c:v>34023</c:v>
                </c:pt>
                <c:pt idx="370">
                  <c:v>19153</c:v>
                </c:pt>
                <c:pt idx="371">
                  <c:v>24380</c:v>
                </c:pt>
                <c:pt idx="372">
                  <c:v>19172</c:v>
                </c:pt>
                <c:pt idx="373">
                  <c:v>21454</c:v>
                </c:pt>
                <c:pt idx="374">
                  <c:v>24944</c:v>
                </c:pt>
                <c:pt idx="375">
                  <c:v>25108</c:v>
                </c:pt>
                <c:pt idx="376">
                  <c:v>58801</c:v>
                </c:pt>
                <c:pt idx="377">
                  <c:v>56518</c:v>
                </c:pt>
                <c:pt idx="378">
                  <c:v>50237</c:v>
                </c:pt>
                <c:pt idx="379">
                  <c:v>38598</c:v>
                </c:pt>
                <c:pt idx="380">
                  <c:v>46975</c:v>
                </c:pt>
                <c:pt idx="381">
                  <c:v>36890</c:v>
                </c:pt>
                <c:pt idx="382">
                  <c:v>39828</c:v>
                </c:pt>
                <c:pt idx="383">
                  <c:v>11203</c:v>
                </c:pt>
                <c:pt idx="384">
                  <c:v>3561</c:v>
                </c:pt>
                <c:pt idx="385">
                  <c:v>6585</c:v>
                </c:pt>
                <c:pt idx="386">
                  <c:v>6622</c:v>
                </c:pt>
                <c:pt idx="387">
                  <c:v>18164</c:v>
                </c:pt>
                <c:pt idx="388">
                  <c:v>6641</c:v>
                </c:pt>
                <c:pt idx="389">
                  <c:v>6360</c:v>
                </c:pt>
                <c:pt idx="390">
                  <c:v>2478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714816"/>
        <c:axId val="85716352"/>
      </c:barChart>
      <c:lineChart>
        <c:grouping val="standard"/>
        <c:varyColors val="0"/>
        <c:ser>
          <c:idx val="1"/>
          <c:order val="1"/>
          <c:tx>
            <c:strRef>
              <c:f>Plan1!$D$1</c:f>
              <c:strCache>
                <c:ptCount val="1"/>
                <c:pt idx="0">
                  <c:v>Preço Fech.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Plan1!$A$2:$A$538</c:f>
              <c:strCache>
                <c:ptCount val="391"/>
                <c:pt idx="0">
                  <c:v>04/01/2010</c:v>
                </c:pt>
                <c:pt idx="1">
                  <c:v>05/01/2010</c:v>
                </c:pt>
                <c:pt idx="2">
                  <c:v>06/01/2010</c:v>
                </c:pt>
                <c:pt idx="3">
                  <c:v>07/01/2010</c:v>
                </c:pt>
                <c:pt idx="4">
                  <c:v>08/01/2010</c:v>
                </c:pt>
                <c:pt idx="5">
                  <c:v>11/01/2010</c:v>
                </c:pt>
                <c:pt idx="6">
                  <c:v>12/01/2010</c:v>
                </c:pt>
                <c:pt idx="7">
                  <c:v>13/01/2010</c:v>
                </c:pt>
                <c:pt idx="8">
                  <c:v>14/01/2010</c:v>
                </c:pt>
                <c:pt idx="9">
                  <c:v>15/01/2010</c:v>
                </c:pt>
                <c:pt idx="10">
                  <c:v>18/01/2010</c:v>
                </c:pt>
                <c:pt idx="11">
                  <c:v>19/01/2010</c:v>
                </c:pt>
                <c:pt idx="12">
                  <c:v>20/01/2010</c:v>
                </c:pt>
                <c:pt idx="13">
                  <c:v>21/01/2010</c:v>
                </c:pt>
                <c:pt idx="14">
                  <c:v>22/01/2010</c:v>
                </c:pt>
                <c:pt idx="15">
                  <c:v>26/01/2010</c:v>
                </c:pt>
                <c:pt idx="16">
                  <c:v>27/01/2010</c:v>
                </c:pt>
                <c:pt idx="17">
                  <c:v>28/01/2010</c:v>
                </c:pt>
                <c:pt idx="18">
                  <c:v>29/01/2010</c:v>
                </c:pt>
                <c:pt idx="19">
                  <c:v>01/02/2010</c:v>
                </c:pt>
                <c:pt idx="20">
                  <c:v>02/02/2010</c:v>
                </c:pt>
                <c:pt idx="21">
                  <c:v>03/02/2010</c:v>
                </c:pt>
                <c:pt idx="22">
                  <c:v>04/02/2010</c:v>
                </c:pt>
                <c:pt idx="23">
                  <c:v>05/02/2010</c:v>
                </c:pt>
                <c:pt idx="24">
                  <c:v>08/02/2010</c:v>
                </c:pt>
                <c:pt idx="25">
                  <c:v>09/02/2010</c:v>
                </c:pt>
                <c:pt idx="26">
                  <c:v>10/02/2010</c:v>
                </c:pt>
                <c:pt idx="27">
                  <c:v>11/02/2010</c:v>
                </c:pt>
                <c:pt idx="28">
                  <c:v>12/02/2010</c:v>
                </c:pt>
                <c:pt idx="29">
                  <c:v>17/02/2010</c:v>
                </c:pt>
                <c:pt idx="30">
                  <c:v>18/02/2010</c:v>
                </c:pt>
                <c:pt idx="31">
                  <c:v>19/02/2010</c:v>
                </c:pt>
                <c:pt idx="32">
                  <c:v>22/02/2010</c:v>
                </c:pt>
                <c:pt idx="33">
                  <c:v>23/02/2010</c:v>
                </c:pt>
                <c:pt idx="34">
                  <c:v>24/02/2010</c:v>
                </c:pt>
                <c:pt idx="35">
                  <c:v>25/02/2010</c:v>
                </c:pt>
                <c:pt idx="36">
                  <c:v>26/02/2010</c:v>
                </c:pt>
                <c:pt idx="37">
                  <c:v>01/03/2010</c:v>
                </c:pt>
                <c:pt idx="38">
                  <c:v>02/03/2010</c:v>
                </c:pt>
                <c:pt idx="39">
                  <c:v>03/03/2010</c:v>
                </c:pt>
                <c:pt idx="40">
                  <c:v>04/03/2010</c:v>
                </c:pt>
                <c:pt idx="41">
                  <c:v>05/03/2010</c:v>
                </c:pt>
                <c:pt idx="42">
                  <c:v>08/03/2010</c:v>
                </c:pt>
                <c:pt idx="43">
                  <c:v>09/03/2010</c:v>
                </c:pt>
                <c:pt idx="44">
                  <c:v>10/03/2010</c:v>
                </c:pt>
                <c:pt idx="45">
                  <c:v>11/03/2010</c:v>
                </c:pt>
                <c:pt idx="46">
                  <c:v>12/03/2010</c:v>
                </c:pt>
                <c:pt idx="47">
                  <c:v>15/03/2010</c:v>
                </c:pt>
                <c:pt idx="48">
                  <c:v>16/03/2010</c:v>
                </c:pt>
                <c:pt idx="49">
                  <c:v>17/03/2010</c:v>
                </c:pt>
                <c:pt idx="50">
                  <c:v>18/03/2010</c:v>
                </c:pt>
                <c:pt idx="51">
                  <c:v>19/03/2010</c:v>
                </c:pt>
                <c:pt idx="52">
                  <c:v>22/03/2010</c:v>
                </c:pt>
                <c:pt idx="53">
                  <c:v>23/03/2010</c:v>
                </c:pt>
                <c:pt idx="54">
                  <c:v>24/03/2010</c:v>
                </c:pt>
                <c:pt idx="55">
                  <c:v>25/03/2010</c:v>
                </c:pt>
                <c:pt idx="56">
                  <c:v>26/03/2010</c:v>
                </c:pt>
                <c:pt idx="57">
                  <c:v>29/03/2010</c:v>
                </c:pt>
                <c:pt idx="58">
                  <c:v>30/03/2010</c:v>
                </c:pt>
                <c:pt idx="59">
                  <c:v>31/03/2010</c:v>
                </c:pt>
                <c:pt idx="60">
                  <c:v>01/04/2010</c:v>
                </c:pt>
                <c:pt idx="61">
                  <c:v>05/04/2010</c:v>
                </c:pt>
                <c:pt idx="62">
                  <c:v>06/04/2010</c:v>
                </c:pt>
                <c:pt idx="63">
                  <c:v>07/04/2010</c:v>
                </c:pt>
                <c:pt idx="64">
                  <c:v>08/04/2010</c:v>
                </c:pt>
                <c:pt idx="65">
                  <c:v>09/04/2010</c:v>
                </c:pt>
                <c:pt idx="66">
                  <c:v>12/04/2010</c:v>
                </c:pt>
                <c:pt idx="67">
                  <c:v>13/04/2010</c:v>
                </c:pt>
                <c:pt idx="68">
                  <c:v>14/04/2010</c:v>
                </c:pt>
                <c:pt idx="69">
                  <c:v>15/04/2010</c:v>
                </c:pt>
                <c:pt idx="70">
                  <c:v>16/04/2010</c:v>
                </c:pt>
                <c:pt idx="71">
                  <c:v>19/04/2010</c:v>
                </c:pt>
                <c:pt idx="72">
                  <c:v>20/04/2010</c:v>
                </c:pt>
                <c:pt idx="73">
                  <c:v>22/04/2010</c:v>
                </c:pt>
                <c:pt idx="74">
                  <c:v>23/04/2010</c:v>
                </c:pt>
                <c:pt idx="75">
                  <c:v>26/04/2010</c:v>
                </c:pt>
                <c:pt idx="76">
                  <c:v>27/04/2010</c:v>
                </c:pt>
                <c:pt idx="77">
                  <c:v>28/04/2010</c:v>
                </c:pt>
                <c:pt idx="78">
                  <c:v>29/04/2010</c:v>
                </c:pt>
                <c:pt idx="79">
                  <c:v>30/04/2010</c:v>
                </c:pt>
                <c:pt idx="80">
                  <c:v>03/05/2010</c:v>
                </c:pt>
                <c:pt idx="81">
                  <c:v>04/05/2010</c:v>
                </c:pt>
                <c:pt idx="82">
                  <c:v>05/05/2010</c:v>
                </c:pt>
                <c:pt idx="83">
                  <c:v>06/05/2010</c:v>
                </c:pt>
                <c:pt idx="84">
                  <c:v>07/05/2010</c:v>
                </c:pt>
                <c:pt idx="85">
                  <c:v>10/05/2010</c:v>
                </c:pt>
                <c:pt idx="86">
                  <c:v>11/05/2010</c:v>
                </c:pt>
                <c:pt idx="87">
                  <c:v>12/05/2010</c:v>
                </c:pt>
                <c:pt idx="88">
                  <c:v>13/05/2010</c:v>
                </c:pt>
                <c:pt idx="89">
                  <c:v>14/05/2010</c:v>
                </c:pt>
                <c:pt idx="90">
                  <c:v>17/05/2010</c:v>
                </c:pt>
                <c:pt idx="91">
                  <c:v>18/05/2010</c:v>
                </c:pt>
                <c:pt idx="92">
                  <c:v>19/05/2010</c:v>
                </c:pt>
                <c:pt idx="93">
                  <c:v>20/05/2010</c:v>
                </c:pt>
                <c:pt idx="94">
                  <c:v>21/05/2010</c:v>
                </c:pt>
                <c:pt idx="95">
                  <c:v>24/05/2010</c:v>
                </c:pt>
                <c:pt idx="96">
                  <c:v>25/05/2010</c:v>
                </c:pt>
                <c:pt idx="97">
                  <c:v>26/05/2010</c:v>
                </c:pt>
                <c:pt idx="98">
                  <c:v>27/05/2010</c:v>
                </c:pt>
                <c:pt idx="99">
                  <c:v>28/05/2010</c:v>
                </c:pt>
                <c:pt idx="100">
                  <c:v>31/05/2010</c:v>
                </c:pt>
                <c:pt idx="101">
                  <c:v>01/06/2010</c:v>
                </c:pt>
                <c:pt idx="102">
                  <c:v>02/06/2010</c:v>
                </c:pt>
                <c:pt idx="103">
                  <c:v>04/06/2010</c:v>
                </c:pt>
                <c:pt idx="104">
                  <c:v>07/06/2010</c:v>
                </c:pt>
                <c:pt idx="105">
                  <c:v>08/06/2010</c:v>
                </c:pt>
                <c:pt idx="106">
                  <c:v>09/06/2010</c:v>
                </c:pt>
                <c:pt idx="107">
                  <c:v>10/06/2010</c:v>
                </c:pt>
                <c:pt idx="108">
                  <c:v>11/06/2010</c:v>
                </c:pt>
                <c:pt idx="109">
                  <c:v>14/06/2010</c:v>
                </c:pt>
                <c:pt idx="110">
                  <c:v>15/06/2010</c:v>
                </c:pt>
                <c:pt idx="111">
                  <c:v>16/06/2010</c:v>
                </c:pt>
                <c:pt idx="112">
                  <c:v>17/06/2010</c:v>
                </c:pt>
                <c:pt idx="113">
                  <c:v>18/06/2010</c:v>
                </c:pt>
                <c:pt idx="114">
                  <c:v>21/06/2010</c:v>
                </c:pt>
                <c:pt idx="115">
                  <c:v>22/06/2010</c:v>
                </c:pt>
                <c:pt idx="116">
                  <c:v>23/06/2010</c:v>
                </c:pt>
                <c:pt idx="117">
                  <c:v>24/06/2010</c:v>
                </c:pt>
                <c:pt idx="118">
                  <c:v>25/06/2010</c:v>
                </c:pt>
                <c:pt idx="119">
                  <c:v>28/06/2010</c:v>
                </c:pt>
                <c:pt idx="120">
                  <c:v>29/06/2010</c:v>
                </c:pt>
                <c:pt idx="121">
                  <c:v>30/06/2010</c:v>
                </c:pt>
                <c:pt idx="122">
                  <c:v>01/07/2010</c:v>
                </c:pt>
                <c:pt idx="123">
                  <c:v>02/07/2010</c:v>
                </c:pt>
                <c:pt idx="124">
                  <c:v>05/07/2010</c:v>
                </c:pt>
                <c:pt idx="125">
                  <c:v>06/07/2010</c:v>
                </c:pt>
                <c:pt idx="126">
                  <c:v>07/07/2010</c:v>
                </c:pt>
                <c:pt idx="127">
                  <c:v>08/07/2010</c:v>
                </c:pt>
                <c:pt idx="128">
                  <c:v>12/07/2010</c:v>
                </c:pt>
                <c:pt idx="129">
                  <c:v>13/07/2010</c:v>
                </c:pt>
                <c:pt idx="130">
                  <c:v>14/07/2010</c:v>
                </c:pt>
                <c:pt idx="131">
                  <c:v>15/07/2010</c:v>
                </c:pt>
                <c:pt idx="132">
                  <c:v>16/07/2010</c:v>
                </c:pt>
                <c:pt idx="133">
                  <c:v>19/07/2010</c:v>
                </c:pt>
                <c:pt idx="134">
                  <c:v>20/07/2010</c:v>
                </c:pt>
                <c:pt idx="135">
                  <c:v>21/07/2010</c:v>
                </c:pt>
                <c:pt idx="136">
                  <c:v>22/07/2010</c:v>
                </c:pt>
                <c:pt idx="137">
                  <c:v>23/07/2010</c:v>
                </c:pt>
                <c:pt idx="138">
                  <c:v>26/07/2010</c:v>
                </c:pt>
                <c:pt idx="139">
                  <c:v>27/07/2010</c:v>
                </c:pt>
                <c:pt idx="140">
                  <c:v>28/07/2010</c:v>
                </c:pt>
                <c:pt idx="141">
                  <c:v>29/07/2010</c:v>
                </c:pt>
                <c:pt idx="142">
                  <c:v>30/07/2010</c:v>
                </c:pt>
                <c:pt idx="143">
                  <c:v>02/08/2010</c:v>
                </c:pt>
                <c:pt idx="144">
                  <c:v>03/08/2010</c:v>
                </c:pt>
                <c:pt idx="145">
                  <c:v>04/08/2010</c:v>
                </c:pt>
                <c:pt idx="146">
                  <c:v>05/08/2010</c:v>
                </c:pt>
                <c:pt idx="147">
                  <c:v>06/08/2010</c:v>
                </c:pt>
                <c:pt idx="148">
                  <c:v>09/08/2010</c:v>
                </c:pt>
                <c:pt idx="149">
                  <c:v>10/08/2010</c:v>
                </c:pt>
                <c:pt idx="150">
                  <c:v>11/08/2010</c:v>
                </c:pt>
                <c:pt idx="151">
                  <c:v>12/08/2010</c:v>
                </c:pt>
                <c:pt idx="152">
                  <c:v>13/08/2010</c:v>
                </c:pt>
                <c:pt idx="153">
                  <c:v>16/08/2010</c:v>
                </c:pt>
                <c:pt idx="154">
                  <c:v>17/08/2010</c:v>
                </c:pt>
                <c:pt idx="155">
                  <c:v>18/08/2010</c:v>
                </c:pt>
                <c:pt idx="156">
                  <c:v>19/08/2010</c:v>
                </c:pt>
                <c:pt idx="157">
                  <c:v>20/08/2010</c:v>
                </c:pt>
                <c:pt idx="158">
                  <c:v>23/08/2010</c:v>
                </c:pt>
                <c:pt idx="159">
                  <c:v>24/08/2010</c:v>
                </c:pt>
                <c:pt idx="160">
                  <c:v>25/08/2010</c:v>
                </c:pt>
                <c:pt idx="161">
                  <c:v>26/08/2010</c:v>
                </c:pt>
                <c:pt idx="162">
                  <c:v>27/08/2010</c:v>
                </c:pt>
                <c:pt idx="163">
                  <c:v>30/08/2010</c:v>
                </c:pt>
                <c:pt idx="164">
                  <c:v>31/08/2010</c:v>
                </c:pt>
                <c:pt idx="165">
                  <c:v>01/09/2010</c:v>
                </c:pt>
                <c:pt idx="166">
                  <c:v>02/09/2010</c:v>
                </c:pt>
                <c:pt idx="167">
                  <c:v>03/09/2010</c:v>
                </c:pt>
                <c:pt idx="168">
                  <c:v>06/09/2010</c:v>
                </c:pt>
                <c:pt idx="169">
                  <c:v>08/09/2010</c:v>
                </c:pt>
                <c:pt idx="170">
                  <c:v>09/09/2010</c:v>
                </c:pt>
                <c:pt idx="171">
                  <c:v>10/09/2010</c:v>
                </c:pt>
                <c:pt idx="172">
                  <c:v>13/09/2010</c:v>
                </c:pt>
                <c:pt idx="173">
                  <c:v>14/09/2010</c:v>
                </c:pt>
                <c:pt idx="174">
                  <c:v>15/09/2010</c:v>
                </c:pt>
                <c:pt idx="175">
                  <c:v>16/09/2010</c:v>
                </c:pt>
                <c:pt idx="176">
                  <c:v>17/09/2010</c:v>
                </c:pt>
                <c:pt idx="177">
                  <c:v>20/09/2010</c:v>
                </c:pt>
                <c:pt idx="178">
                  <c:v>21/09/2010</c:v>
                </c:pt>
                <c:pt idx="179">
                  <c:v>22/09/2010</c:v>
                </c:pt>
                <c:pt idx="180">
                  <c:v>23/09/2010</c:v>
                </c:pt>
                <c:pt idx="181">
                  <c:v>24/09/2010</c:v>
                </c:pt>
                <c:pt idx="182">
                  <c:v>27/09/2010</c:v>
                </c:pt>
                <c:pt idx="183">
                  <c:v>28/09/2010</c:v>
                </c:pt>
                <c:pt idx="184">
                  <c:v>29/09/2010</c:v>
                </c:pt>
                <c:pt idx="185">
                  <c:v>30/09/2010</c:v>
                </c:pt>
                <c:pt idx="186">
                  <c:v>01/10/2010</c:v>
                </c:pt>
                <c:pt idx="187">
                  <c:v>04/10/2010</c:v>
                </c:pt>
                <c:pt idx="188">
                  <c:v>05/10/2010</c:v>
                </c:pt>
                <c:pt idx="189">
                  <c:v>06/10/2010</c:v>
                </c:pt>
                <c:pt idx="190">
                  <c:v>07/10/2010</c:v>
                </c:pt>
                <c:pt idx="191">
                  <c:v>08/10/2010</c:v>
                </c:pt>
                <c:pt idx="192">
                  <c:v>11/10/2010</c:v>
                </c:pt>
                <c:pt idx="193">
                  <c:v>13/10/2010</c:v>
                </c:pt>
                <c:pt idx="194">
                  <c:v>14/10/2010</c:v>
                </c:pt>
                <c:pt idx="195">
                  <c:v>15/10/2010</c:v>
                </c:pt>
                <c:pt idx="196">
                  <c:v>18/10/2010</c:v>
                </c:pt>
                <c:pt idx="197">
                  <c:v>19/10/2010</c:v>
                </c:pt>
                <c:pt idx="198">
                  <c:v>20/10/2010</c:v>
                </c:pt>
                <c:pt idx="199">
                  <c:v>21/10/2010</c:v>
                </c:pt>
                <c:pt idx="200">
                  <c:v>22/10/2010</c:v>
                </c:pt>
                <c:pt idx="201">
                  <c:v>25/10/2010</c:v>
                </c:pt>
                <c:pt idx="202">
                  <c:v>26/10/2010</c:v>
                </c:pt>
                <c:pt idx="203">
                  <c:v>27/10/2010</c:v>
                </c:pt>
                <c:pt idx="204">
                  <c:v>28/10/2010</c:v>
                </c:pt>
                <c:pt idx="205">
                  <c:v>29/10/2010</c:v>
                </c:pt>
                <c:pt idx="206">
                  <c:v>01/11/2010</c:v>
                </c:pt>
                <c:pt idx="207">
                  <c:v>03/11/2010</c:v>
                </c:pt>
                <c:pt idx="208">
                  <c:v>04/11/2010</c:v>
                </c:pt>
                <c:pt idx="209">
                  <c:v>05/11/2010</c:v>
                </c:pt>
                <c:pt idx="210">
                  <c:v>08/11/2010</c:v>
                </c:pt>
                <c:pt idx="211">
                  <c:v>09/11/2010</c:v>
                </c:pt>
                <c:pt idx="212">
                  <c:v>10/11/2010</c:v>
                </c:pt>
                <c:pt idx="213">
                  <c:v>11/11/2010</c:v>
                </c:pt>
                <c:pt idx="214">
                  <c:v>12/11/2010</c:v>
                </c:pt>
                <c:pt idx="215">
                  <c:v>16/11/2010</c:v>
                </c:pt>
                <c:pt idx="216">
                  <c:v>17/11/2010</c:v>
                </c:pt>
                <c:pt idx="217">
                  <c:v>18/11/2010</c:v>
                </c:pt>
                <c:pt idx="218">
                  <c:v>19/11/2010</c:v>
                </c:pt>
                <c:pt idx="219">
                  <c:v>22/11/2010</c:v>
                </c:pt>
                <c:pt idx="220">
                  <c:v>23/11/2010</c:v>
                </c:pt>
                <c:pt idx="221">
                  <c:v>24/11/2010</c:v>
                </c:pt>
                <c:pt idx="222">
                  <c:v>25/11/2010</c:v>
                </c:pt>
                <c:pt idx="223">
                  <c:v>26/11/2010</c:v>
                </c:pt>
                <c:pt idx="224">
                  <c:v>29/11/2010</c:v>
                </c:pt>
                <c:pt idx="225">
                  <c:v>30/11/2010</c:v>
                </c:pt>
                <c:pt idx="226">
                  <c:v>01/12/2010</c:v>
                </c:pt>
                <c:pt idx="227">
                  <c:v>02/12/2010</c:v>
                </c:pt>
                <c:pt idx="228">
                  <c:v>03/12/2010</c:v>
                </c:pt>
                <c:pt idx="229">
                  <c:v>06/12/2010</c:v>
                </c:pt>
                <c:pt idx="230">
                  <c:v>07/12/2010</c:v>
                </c:pt>
                <c:pt idx="231">
                  <c:v>08/12/2010</c:v>
                </c:pt>
                <c:pt idx="232">
                  <c:v>09/12/2010</c:v>
                </c:pt>
                <c:pt idx="233">
                  <c:v>10/12/2010</c:v>
                </c:pt>
                <c:pt idx="234">
                  <c:v>13/12/2010</c:v>
                </c:pt>
                <c:pt idx="235">
                  <c:v>14/12/2010</c:v>
                </c:pt>
                <c:pt idx="236">
                  <c:v>15/12/2010</c:v>
                </c:pt>
                <c:pt idx="237">
                  <c:v>16/12/2010</c:v>
                </c:pt>
                <c:pt idx="238">
                  <c:v>17/12/2010</c:v>
                </c:pt>
                <c:pt idx="239">
                  <c:v>20/12/2010</c:v>
                </c:pt>
                <c:pt idx="240">
                  <c:v>21/12/2010</c:v>
                </c:pt>
                <c:pt idx="241">
                  <c:v>22/12/2010</c:v>
                </c:pt>
                <c:pt idx="242">
                  <c:v>23/12/2010</c:v>
                </c:pt>
                <c:pt idx="243">
                  <c:v>27/12/2010</c:v>
                </c:pt>
                <c:pt idx="244">
                  <c:v>28/12/2010</c:v>
                </c:pt>
                <c:pt idx="245">
                  <c:v>29/12/2010</c:v>
                </c:pt>
                <c:pt idx="246">
                  <c:v>30/12/2010</c:v>
                </c:pt>
                <c:pt idx="247">
                  <c:v>03/01/2011</c:v>
                </c:pt>
                <c:pt idx="248">
                  <c:v>04/01/2011</c:v>
                </c:pt>
                <c:pt idx="249">
                  <c:v>05/01/2011</c:v>
                </c:pt>
                <c:pt idx="250">
                  <c:v>06/01/2011</c:v>
                </c:pt>
                <c:pt idx="251">
                  <c:v>07/01/2011</c:v>
                </c:pt>
                <c:pt idx="252">
                  <c:v>10/01/2011</c:v>
                </c:pt>
                <c:pt idx="253">
                  <c:v>11/01/2011</c:v>
                </c:pt>
                <c:pt idx="254">
                  <c:v>12/01/2011</c:v>
                </c:pt>
                <c:pt idx="255">
                  <c:v>13/01/2011</c:v>
                </c:pt>
                <c:pt idx="256">
                  <c:v>14/01/2011</c:v>
                </c:pt>
                <c:pt idx="257">
                  <c:v>17/01/2011</c:v>
                </c:pt>
                <c:pt idx="258">
                  <c:v>18/01/2011</c:v>
                </c:pt>
                <c:pt idx="259">
                  <c:v>19/01/2011</c:v>
                </c:pt>
                <c:pt idx="260">
                  <c:v>20/01/2011</c:v>
                </c:pt>
                <c:pt idx="261">
                  <c:v>21/01/2011</c:v>
                </c:pt>
                <c:pt idx="262">
                  <c:v>24/01/2011</c:v>
                </c:pt>
                <c:pt idx="263">
                  <c:v>26/01/2011</c:v>
                </c:pt>
                <c:pt idx="264">
                  <c:v>27/01/2011</c:v>
                </c:pt>
                <c:pt idx="265">
                  <c:v>28/01/2011</c:v>
                </c:pt>
                <c:pt idx="266">
                  <c:v>31/01/2011</c:v>
                </c:pt>
                <c:pt idx="267">
                  <c:v>01/02/2011</c:v>
                </c:pt>
                <c:pt idx="268">
                  <c:v>02/02/2011</c:v>
                </c:pt>
                <c:pt idx="269">
                  <c:v>03/02/2011</c:v>
                </c:pt>
                <c:pt idx="270">
                  <c:v>04/02/2011</c:v>
                </c:pt>
                <c:pt idx="271">
                  <c:v>07/02/2011</c:v>
                </c:pt>
                <c:pt idx="272">
                  <c:v>08/02/2011</c:v>
                </c:pt>
                <c:pt idx="273">
                  <c:v>09/02/2011</c:v>
                </c:pt>
                <c:pt idx="274">
                  <c:v>10/02/2011</c:v>
                </c:pt>
                <c:pt idx="275">
                  <c:v>11/02/2011</c:v>
                </c:pt>
                <c:pt idx="276">
                  <c:v>14/02/2011</c:v>
                </c:pt>
                <c:pt idx="277">
                  <c:v>15/02/2011</c:v>
                </c:pt>
                <c:pt idx="278">
                  <c:v>16/02/2011</c:v>
                </c:pt>
                <c:pt idx="279">
                  <c:v>17/02/2011</c:v>
                </c:pt>
                <c:pt idx="280">
                  <c:v>18/02/2011</c:v>
                </c:pt>
                <c:pt idx="281">
                  <c:v>21/02/2011</c:v>
                </c:pt>
                <c:pt idx="282">
                  <c:v>22/02/2011</c:v>
                </c:pt>
                <c:pt idx="283">
                  <c:v>23/02/2011</c:v>
                </c:pt>
                <c:pt idx="284">
                  <c:v>24/02/2011</c:v>
                </c:pt>
                <c:pt idx="285">
                  <c:v>25/02/2011</c:v>
                </c:pt>
                <c:pt idx="286">
                  <c:v>28/02/2011</c:v>
                </c:pt>
                <c:pt idx="287">
                  <c:v>01/03/2011</c:v>
                </c:pt>
                <c:pt idx="288">
                  <c:v>02/03/2011</c:v>
                </c:pt>
                <c:pt idx="289">
                  <c:v>03/03/2011</c:v>
                </c:pt>
                <c:pt idx="290">
                  <c:v>04/03/2011</c:v>
                </c:pt>
                <c:pt idx="291">
                  <c:v>09/03/2011</c:v>
                </c:pt>
                <c:pt idx="292">
                  <c:v>10/03/2011</c:v>
                </c:pt>
                <c:pt idx="293">
                  <c:v>11/03/2011</c:v>
                </c:pt>
                <c:pt idx="294">
                  <c:v>14/03/2011</c:v>
                </c:pt>
                <c:pt idx="295">
                  <c:v>15/03/2011</c:v>
                </c:pt>
                <c:pt idx="296">
                  <c:v>16/03/2011</c:v>
                </c:pt>
                <c:pt idx="297">
                  <c:v>17/03/2011</c:v>
                </c:pt>
                <c:pt idx="298">
                  <c:v>18/03/2011</c:v>
                </c:pt>
                <c:pt idx="299">
                  <c:v>21/03/2011</c:v>
                </c:pt>
                <c:pt idx="300">
                  <c:v>22/03/2011</c:v>
                </c:pt>
                <c:pt idx="301">
                  <c:v>23/03/2011</c:v>
                </c:pt>
                <c:pt idx="302">
                  <c:v>24/03/2011</c:v>
                </c:pt>
                <c:pt idx="303">
                  <c:v>25/03/2011</c:v>
                </c:pt>
                <c:pt idx="304">
                  <c:v>28/03/2011</c:v>
                </c:pt>
                <c:pt idx="305">
                  <c:v>29/03/2011</c:v>
                </c:pt>
                <c:pt idx="306">
                  <c:v>30/03/2011</c:v>
                </c:pt>
                <c:pt idx="307">
                  <c:v>31/03/2011</c:v>
                </c:pt>
                <c:pt idx="308">
                  <c:v>01/04/2011</c:v>
                </c:pt>
                <c:pt idx="309">
                  <c:v>04/04/2011</c:v>
                </c:pt>
                <c:pt idx="310">
                  <c:v>05/04/2011</c:v>
                </c:pt>
                <c:pt idx="311">
                  <c:v>06/04/2011</c:v>
                </c:pt>
                <c:pt idx="312">
                  <c:v>07/04/2011</c:v>
                </c:pt>
                <c:pt idx="313">
                  <c:v>08/04/2011</c:v>
                </c:pt>
                <c:pt idx="314">
                  <c:v>11/04/2011</c:v>
                </c:pt>
                <c:pt idx="315">
                  <c:v>12/04/2011</c:v>
                </c:pt>
                <c:pt idx="316">
                  <c:v>13/04/2011</c:v>
                </c:pt>
                <c:pt idx="317">
                  <c:v>14/04/2011</c:v>
                </c:pt>
                <c:pt idx="318">
                  <c:v>15/04/2011</c:v>
                </c:pt>
                <c:pt idx="319">
                  <c:v>18/04/2011</c:v>
                </c:pt>
                <c:pt idx="320">
                  <c:v>19/04/2011</c:v>
                </c:pt>
                <c:pt idx="321">
                  <c:v>20/04/2011</c:v>
                </c:pt>
                <c:pt idx="322">
                  <c:v>25/04/2011</c:v>
                </c:pt>
                <c:pt idx="323">
                  <c:v>26/04/2011</c:v>
                </c:pt>
                <c:pt idx="324">
                  <c:v>27/04/2011</c:v>
                </c:pt>
                <c:pt idx="325">
                  <c:v>28/04/2011</c:v>
                </c:pt>
                <c:pt idx="326">
                  <c:v>29/04/2011</c:v>
                </c:pt>
                <c:pt idx="327">
                  <c:v>02/05/2011</c:v>
                </c:pt>
                <c:pt idx="328">
                  <c:v>03/05/2011</c:v>
                </c:pt>
                <c:pt idx="329">
                  <c:v>04/05/2011</c:v>
                </c:pt>
                <c:pt idx="330">
                  <c:v>05/05/2011</c:v>
                </c:pt>
                <c:pt idx="331">
                  <c:v>06/05/2011</c:v>
                </c:pt>
                <c:pt idx="332">
                  <c:v>09/05/2011</c:v>
                </c:pt>
                <c:pt idx="333">
                  <c:v>10/05/2011</c:v>
                </c:pt>
                <c:pt idx="334">
                  <c:v>11/05/2011</c:v>
                </c:pt>
                <c:pt idx="335">
                  <c:v>12/05/2011</c:v>
                </c:pt>
                <c:pt idx="336">
                  <c:v>13/05/2011</c:v>
                </c:pt>
                <c:pt idx="337">
                  <c:v>16/05/2011</c:v>
                </c:pt>
                <c:pt idx="338">
                  <c:v>17/05/2011</c:v>
                </c:pt>
                <c:pt idx="339">
                  <c:v>18/05/2011</c:v>
                </c:pt>
                <c:pt idx="340">
                  <c:v>19/05/2011</c:v>
                </c:pt>
                <c:pt idx="341">
                  <c:v>20/05/2011</c:v>
                </c:pt>
                <c:pt idx="342">
                  <c:v>23/05/2011</c:v>
                </c:pt>
                <c:pt idx="343">
                  <c:v>24/05/2011</c:v>
                </c:pt>
                <c:pt idx="344">
                  <c:v>25/05/2011</c:v>
                </c:pt>
                <c:pt idx="345">
                  <c:v>26/05/2011</c:v>
                </c:pt>
                <c:pt idx="346">
                  <c:v>27/05/2011</c:v>
                </c:pt>
                <c:pt idx="347">
                  <c:v>30/05/2011</c:v>
                </c:pt>
                <c:pt idx="348">
                  <c:v>31/05/2011</c:v>
                </c:pt>
                <c:pt idx="349">
                  <c:v>01/06/2011</c:v>
                </c:pt>
                <c:pt idx="350">
                  <c:v>02/06/2011</c:v>
                </c:pt>
                <c:pt idx="351">
                  <c:v>03/06/2011</c:v>
                </c:pt>
                <c:pt idx="352">
                  <c:v>06/06/2011</c:v>
                </c:pt>
                <c:pt idx="353">
                  <c:v>07/06/2011</c:v>
                </c:pt>
                <c:pt idx="354">
                  <c:v>08/06/2011</c:v>
                </c:pt>
                <c:pt idx="355">
                  <c:v>09/06/2011</c:v>
                </c:pt>
                <c:pt idx="356">
                  <c:v>10/06/2011</c:v>
                </c:pt>
                <c:pt idx="357">
                  <c:v>13/06/2011</c:v>
                </c:pt>
                <c:pt idx="358">
                  <c:v>14/06/2011</c:v>
                </c:pt>
                <c:pt idx="359">
                  <c:v>15/06/2011</c:v>
                </c:pt>
                <c:pt idx="360">
                  <c:v>16/06/2011</c:v>
                </c:pt>
                <c:pt idx="361">
                  <c:v>17/06/2011</c:v>
                </c:pt>
                <c:pt idx="362">
                  <c:v>20/06/2011</c:v>
                </c:pt>
                <c:pt idx="363">
                  <c:v>21/06/2011</c:v>
                </c:pt>
                <c:pt idx="364">
                  <c:v>22/06/2011</c:v>
                </c:pt>
                <c:pt idx="365">
                  <c:v>24/06/2011</c:v>
                </c:pt>
                <c:pt idx="366">
                  <c:v>27/06/2011</c:v>
                </c:pt>
                <c:pt idx="367">
                  <c:v>28/06/2011</c:v>
                </c:pt>
                <c:pt idx="368">
                  <c:v>29/06/2011</c:v>
                </c:pt>
                <c:pt idx="369">
                  <c:v>30/06/2011</c:v>
                </c:pt>
                <c:pt idx="370">
                  <c:v>01/07/2011</c:v>
                </c:pt>
                <c:pt idx="371">
                  <c:v>04/07/2011</c:v>
                </c:pt>
                <c:pt idx="372">
                  <c:v>05/07/2011</c:v>
                </c:pt>
                <c:pt idx="373">
                  <c:v>06/07/2011</c:v>
                </c:pt>
                <c:pt idx="374">
                  <c:v>07/07/2011</c:v>
                </c:pt>
                <c:pt idx="375">
                  <c:v>08/07/2011</c:v>
                </c:pt>
                <c:pt idx="376">
                  <c:v>11/07/2011</c:v>
                </c:pt>
                <c:pt idx="377">
                  <c:v>12/07/2011</c:v>
                </c:pt>
                <c:pt idx="378">
                  <c:v>13/07/2011</c:v>
                </c:pt>
                <c:pt idx="379">
                  <c:v>14/07/2011</c:v>
                </c:pt>
                <c:pt idx="380">
                  <c:v>15/07/2011</c:v>
                </c:pt>
                <c:pt idx="381">
                  <c:v>18/07/2011</c:v>
                </c:pt>
                <c:pt idx="382">
                  <c:v>19/07/2011</c:v>
                </c:pt>
                <c:pt idx="383">
                  <c:v>20/07/2011</c:v>
                </c:pt>
                <c:pt idx="384">
                  <c:v>21/07/2011</c:v>
                </c:pt>
                <c:pt idx="385">
                  <c:v>22/07/2011</c:v>
                </c:pt>
                <c:pt idx="386">
                  <c:v>25/07/2011</c:v>
                </c:pt>
                <c:pt idx="387">
                  <c:v>26/07/2011</c:v>
                </c:pt>
                <c:pt idx="388">
                  <c:v>27/07/2011</c:v>
                </c:pt>
                <c:pt idx="389">
                  <c:v>28/07/2011</c:v>
                </c:pt>
                <c:pt idx="390">
                  <c:v>29/07/2011</c:v>
                </c:pt>
              </c:strCache>
            </c:strRef>
          </c:cat>
          <c:val>
            <c:numRef>
              <c:f>Plan1!$D$2:$D$538</c:f>
              <c:numCache>
                <c:formatCode>[$-1010416]#,##0.00;\-#,##0.00</c:formatCode>
                <c:ptCount val="391"/>
                <c:pt idx="0">
                  <c:v>1.25</c:v>
                </c:pt>
                <c:pt idx="1">
                  <c:v>1.25</c:v>
                </c:pt>
                <c:pt idx="2">
                  <c:v>1.26</c:v>
                </c:pt>
                <c:pt idx="3">
                  <c:v>1.26</c:v>
                </c:pt>
                <c:pt idx="4">
                  <c:v>1.26</c:v>
                </c:pt>
                <c:pt idx="5">
                  <c:v>1.27</c:v>
                </c:pt>
                <c:pt idx="6">
                  <c:v>1.32</c:v>
                </c:pt>
                <c:pt idx="7">
                  <c:v>1.3</c:v>
                </c:pt>
                <c:pt idx="8">
                  <c:v>1.33</c:v>
                </c:pt>
                <c:pt idx="9">
                  <c:v>1.35</c:v>
                </c:pt>
                <c:pt idx="10">
                  <c:v>1.46</c:v>
                </c:pt>
                <c:pt idx="11">
                  <c:v>1.44</c:v>
                </c:pt>
                <c:pt idx="12">
                  <c:v>1.42</c:v>
                </c:pt>
                <c:pt idx="13">
                  <c:v>1.3800000000000001</c:v>
                </c:pt>
                <c:pt idx="14">
                  <c:v>1.3800000000000001</c:v>
                </c:pt>
                <c:pt idx="15">
                  <c:v>1.32</c:v>
                </c:pt>
                <c:pt idx="16">
                  <c:v>1.31</c:v>
                </c:pt>
                <c:pt idx="17">
                  <c:v>1.3800000000000001</c:v>
                </c:pt>
                <c:pt idx="18">
                  <c:v>1.3900000000000001</c:v>
                </c:pt>
                <c:pt idx="19">
                  <c:v>1.43</c:v>
                </c:pt>
                <c:pt idx="20">
                  <c:v>1.4</c:v>
                </c:pt>
                <c:pt idx="21">
                  <c:v>1.4</c:v>
                </c:pt>
                <c:pt idx="22">
                  <c:v>1.3</c:v>
                </c:pt>
                <c:pt idx="23">
                  <c:v>1.25</c:v>
                </c:pt>
                <c:pt idx="24">
                  <c:v>1.28</c:v>
                </c:pt>
                <c:pt idx="25">
                  <c:v>1.3</c:v>
                </c:pt>
                <c:pt idx="26">
                  <c:v>1.32</c:v>
                </c:pt>
                <c:pt idx="27">
                  <c:v>1.31</c:v>
                </c:pt>
                <c:pt idx="28">
                  <c:v>1.29</c:v>
                </c:pt>
                <c:pt idx="29">
                  <c:v>1.28</c:v>
                </c:pt>
                <c:pt idx="30">
                  <c:v>1.4</c:v>
                </c:pt>
                <c:pt idx="31">
                  <c:v>1.37</c:v>
                </c:pt>
                <c:pt idx="32">
                  <c:v>1.34</c:v>
                </c:pt>
                <c:pt idx="33">
                  <c:v>1.34</c:v>
                </c:pt>
                <c:pt idx="34">
                  <c:v>1.37</c:v>
                </c:pt>
                <c:pt idx="35">
                  <c:v>1.37</c:v>
                </c:pt>
                <c:pt idx="36">
                  <c:v>1.41</c:v>
                </c:pt>
                <c:pt idx="37">
                  <c:v>1.5</c:v>
                </c:pt>
                <c:pt idx="38">
                  <c:v>1.42</c:v>
                </c:pt>
                <c:pt idx="39">
                  <c:v>1.4</c:v>
                </c:pt>
                <c:pt idx="40">
                  <c:v>1.45</c:v>
                </c:pt>
                <c:pt idx="41">
                  <c:v>1.4</c:v>
                </c:pt>
                <c:pt idx="42">
                  <c:v>1.3800000000000001</c:v>
                </c:pt>
                <c:pt idx="43">
                  <c:v>1.4</c:v>
                </c:pt>
                <c:pt idx="44">
                  <c:v>1.42</c:v>
                </c:pt>
                <c:pt idx="45">
                  <c:v>1.43</c:v>
                </c:pt>
                <c:pt idx="46">
                  <c:v>1.48</c:v>
                </c:pt>
                <c:pt idx="47">
                  <c:v>1.43</c:v>
                </c:pt>
                <c:pt idx="48">
                  <c:v>1.4</c:v>
                </c:pt>
                <c:pt idx="49">
                  <c:v>1.4</c:v>
                </c:pt>
                <c:pt idx="50">
                  <c:v>1.41</c:v>
                </c:pt>
                <c:pt idx="51">
                  <c:v>1.4</c:v>
                </c:pt>
                <c:pt idx="52">
                  <c:v>1.48</c:v>
                </c:pt>
                <c:pt idx="53">
                  <c:v>1.44</c:v>
                </c:pt>
                <c:pt idx="54">
                  <c:v>1.34</c:v>
                </c:pt>
                <c:pt idx="55">
                  <c:v>1.31</c:v>
                </c:pt>
                <c:pt idx="56">
                  <c:v>1.3</c:v>
                </c:pt>
                <c:pt idx="57">
                  <c:v>1.3</c:v>
                </c:pt>
                <c:pt idx="58">
                  <c:v>1.29</c:v>
                </c:pt>
                <c:pt idx="59">
                  <c:v>1.28</c:v>
                </c:pt>
                <c:pt idx="60">
                  <c:v>1.34</c:v>
                </c:pt>
                <c:pt idx="61">
                  <c:v>1.34</c:v>
                </c:pt>
                <c:pt idx="62">
                  <c:v>1.37</c:v>
                </c:pt>
                <c:pt idx="63">
                  <c:v>1.37</c:v>
                </c:pt>
                <c:pt idx="64">
                  <c:v>1.36</c:v>
                </c:pt>
                <c:pt idx="65">
                  <c:v>1.35</c:v>
                </c:pt>
                <c:pt idx="66">
                  <c:v>1.34</c:v>
                </c:pt>
                <c:pt idx="67">
                  <c:v>1.35</c:v>
                </c:pt>
                <c:pt idx="68">
                  <c:v>1.33</c:v>
                </c:pt>
                <c:pt idx="69">
                  <c:v>1.3</c:v>
                </c:pt>
                <c:pt idx="70">
                  <c:v>1.29</c:v>
                </c:pt>
                <c:pt idx="71">
                  <c:v>1.27</c:v>
                </c:pt>
                <c:pt idx="72">
                  <c:v>1.28</c:v>
                </c:pt>
                <c:pt idx="73">
                  <c:v>1.29</c:v>
                </c:pt>
                <c:pt idx="74">
                  <c:v>1.28</c:v>
                </c:pt>
                <c:pt idx="75">
                  <c:v>1.27</c:v>
                </c:pt>
                <c:pt idx="76">
                  <c:v>1.22</c:v>
                </c:pt>
                <c:pt idx="77">
                  <c:v>1.22</c:v>
                </c:pt>
                <c:pt idx="78">
                  <c:v>1.22</c:v>
                </c:pt>
                <c:pt idx="79">
                  <c:v>1.22</c:v>
                </c:pt>
                <c:pt idx="80">
                  <c:v>1.22</c:v>
                </c:pt>
                <c:pt idx="81">
                  <c:v>1.1700000000000021</c:v>
                </c:pt>
                <c:pt idx="82">
                  <c:v>1.1499999999999968</c:v>
                </c:pt>
                <c:pt idx="83">
                  <c:v>1.0900000000000001</c:v>
                </c:pt>
                <c:pt idx="84">
                  <c:v>1.03</c:v>
                </c:pt>
                <c:pt idx="85">
                  <c:v>1.1900000000000028</c:v>
                </c:pt>
                <c:pt idx="86">
                  <c:v>1.1599999999999968</c:v>
                </c:pt>
                <c:pt idx="87">
                  <c:v>1.2</c:v>
                </c:pt>
                <c:pt idx="88">
                  <c:v>1.1599999999999968</c:v>
                </c:pt>
                <c:pt idx="89">
                  <c:v>1.2</c:v>
                </c:pt>
                <c:pt idx="90">
                  <c:v>1.31</c:v>
                </c:pt>
                <c:pt idx="91">
                  <c:v>1.28</c:v>
                </c:pt>
                <c:pt idx="92">
                  <c:v>1.1599999999999968</c:v>
                </c:pt>
                <c:pt idx="93">
                  <c:v>1.1499999999999968</c:v>
                </c:pt>
                <c:pt idx="94">
                  <c:v>1.21</c:v>
                </c:pt>
                <c:pt idx="95">
                  <c:v>1.1499999999999968</c:v>
                </c:pt>
                <c:pt idx="96">
                  <c:v>1.1700000000000021</c:v>
                </c:pt>
                <c:pt idx="97">
                  <c:v>1.27</c:v>
                </c:pt>
                <c:pt idx="98">
                  <c:v>1.22</c:v>
                </c:pt>
                <c:pt idx="99">
                  <c:v>1.22</c:v>
                </c:pt>
                <c:pt idx="100">
                  <c:v>1.33</c:v>
                </c:pt>
                <c:pt idx="101">
                  <c:v>1.33</c:v>
                </c:pt>
                <c:pt idx="102">
                  <c:v>1.3900000000000001</c:v>
                </c:pt>
                <c:pt idx="103">
                  <c:v>1.35</c:v>
                </c:pt>
                <c:pt idx="104">
                  <c:v>1.36</c:v>
                </c:pt>
                <c:pt idx="105">
                  <c:v>1.42</c:v>
                </c:pt>
                <c:pt idx="106">
                  <c:v>1.47</c:v>
                </c:pt>
                <c:pt idx="107">
                  <c:v>1.45</c:v>
                </c:pt>
                <c:pt idx="108">
                  <c:v>1.37</c:v>
                </c:pt>
                <c:pt idx="109">
                  <c:v>1.3900000000000001</c:v>
                </c:pt>
                <c:pt idx="110">
                  <c:v>1.4</c:v>
                </c:pt>
                <c:pt idx="111">
                  <c:v>1.41</c:v>
                </c:pt>
                <c:pt idx="112">
                  <c:v>1.36</c:v>
                </c:pt>
                <c:pt idx="113">
                  <c:v>1.3</c:v>
                </c:pt>
                <c:pt idx="114">
                  <c:v>1.29</c:v>
                </c:pt>
                <c:pt idx="115">
                  <c:v>1.3</c:v>
                </c:pt>
                <c:pt idx="116">
                  <c:v>1.25</c:v>
                </c:pt>
                <c:pt idx="117">
                  <c:v>1.26</c:v>
                </c:pt>
                <c:pt idx="118">
                  <c:v>1.29</c:v>
                </c:pt>
                <c:pt idx="119">
                  <c:v>1.29</c:v>
                </c:pt>
                <c:pt idx="120">
                  <c:v>1.28</c:v>
                </c:pt>
                <c:pt idx="121">
                  <c:v>1.24</c:v>
                </c:pt>
                <c:pt idx="122">
                  <c:v>1.22</c:v>
                </c:pt>
                <c:pt idx="123">
                  <c:v>1.24</c:v>
                </c:pt>
                <c:pt idx="124">
                  <c:v>1.27</c:v>
                </c:pt>
                <c:pt idx="125">
                  <c:v>1.2</c:v>
                </c:pt>
                <c:pt idx="126">
                  <c:v>1.1900000000000028</c:v>
                </c:pt>
                <c:pt idx="127">
                  <c:v>1.1700000000000021</c:v>
                </c:pt>
                <c:pt idx="128">
                  <c:v>1.27</c:v>
                </c:pt>
                <c:pt idx="129">
                  <c:v>1.27</c:v>
                </c:pt>
                <c:pt idx="130">
                  <c:v>1.25</c:v>
                </c:pt>
                <c:pt idx="131">
                  <c:v>1.23</c:v>
                </c:pt>
                <c:pt idx="132">
                  <c:v>1.21</c:v>
                </c:pt>
                <c:pt idx="133">
                  <c:v>1.2</c:v>
                </c:pt>
                <c:pt idx="134">
                  <c:v>1.33</c:v>
                </c:pt>
                <c:pt idx="135">
                  <c:v>1.36</c:v>
                </c:pt>
                <c:pt idx="136">
                  <c:v>1.37</c:v>
                </c:pt>
                <c:pt idx="137">
                  <c:v>1.35</c:v>
                </c:pt>
                <c:pt idx="138">
                  <c:v>1.37</c:v>
                </c:pt>
                <c:pt idx="139">
                  <c:v>1.44</c:v>
                </c:pt>
                <c:pt idx="140">
                  <c:v>1.55</c:v>
                </c:pt>
                <c:pt idx="141">
                  <c:v>1.61</c:v>
                </c:pt>
                <c:pt idx="142">
                  <c:v>1.85</c:v>
                </c:pt>
                <c:pt idx="143">
                  <c:v>1.9300000000000013</c:v>
                </c:pt>
                <c:pt idx="144">
                  <c:v>1.7500000000000016</c:v>
                </c:pt>
                <c:pt idx="145">
                  <c:v>1.6300000000000001</c:v>
                </c:pt>
                <c:pt idx="146">
                  <c:v>1.780000000000002</c:v>
                </c:pt>
                <c:pt idx="147">
                  <c:v>1.86</c:v>
                </c:pt>
                <c:pt idx="148">
                  <c:v>1.87</c:v>
                </c:pt>
                <c:pt idx="149">
                  <c:v>1.8</c:v>
                </c:pt>
                <c:pt idx="150">
                  <c:v>2</c:v>
                </c:pt>
                <c:pt idx="151">
                  <c:v>2</c:v>
                </c:pt>
                <c:pt idx="152">
                  <c:v>2.02</c:v>
                </c:pt>
                <c:pt idx="153">
                  <c:v>1.91</c:v>
                </c:pt>
                <c:pt idx="154">
                  <c:v>2.09</c:v>
                </c:pt>
                <c:pt idx="155">
                  <c:v>2</c:v>
                </c:pt>
                <c:pt idx="156">
                  <c:v>1.9900000000000013</c:v>
                </c:pt>
                <c:pt idx="157">
                  <c:v>1.9900000000000013</c:v>
                </c:pt>
                <c:pt idx="158">
                  <c:v>1.9</c:v>
                </c:pt>
                <c:pt idx="159">
                  <c:v>1.9</c:v>
                </c:pt>
                <c:pt idx="160">
                  <c:v>1.8800000000000001</c:v>
                </c:pt>
                <c:pt idx="161">
                  <c:v>2.15</c:v>
                </c:pt>
                <c:pt idx="162">
                  <c:v>2.02</c:v>
                </c:pt>
                <c:pt idx="163">
                  <c:v>1.86</c:v>
                </c:pt>
                <c:pt idx="164">
                  <c:v>1.82</c:v>
                </c:pt>
                <c:pt idx="165">
                  <c:v>1.7500000000000016</c:v>
                </c:pt>
                <c:pt idx="166">
                  <c:v>1.7300000000000015</c:v>
                </c:pt>
                <c:pt idx="167">
                  <c:v>1.6900000000000028</c:v>
                </c:pt>
                <c:pt idx="168">
                  <c:v>1.7400000000000015</c:v>
                </c:pt>
                <c:pt idx="169">
                  <c:v>1.7200000000000015</c:v>
                </c:pt>
                <c:pt idx="170">
                  <c:v>1.6300000000000001</c:v>
                </c:pt>
                <c:pt idx="171">
                  <c:v>1.61</c:v>
                </c:pt>
                <c:pt idx="172">
                  <c:v>1.6800000000000028</c:v>
                </c:pt>
                <c:pt idx="173">
                  <c:v>1.61</c:v>
                </c:pt>
                <c:pt idx="174">
                  <c:v>1.61</c:v>
                </c:pt>
                <c:pt idx="175">
                  <c:v>1.6</c:v>
                </c:pt>
                <c:pt idx="176">
                  <c:v>1.62</c:v>
                </c:pt>
                <c:pt idx="177">
                  <c:v>1.62</c:v>
                </c:pt>
                <c:pt idx="178">
                  <c:v>1.7100000000000015</c:v>
                </c:pt>
                <c:pt idx="179">
                  <c:v>1.62</c:v>
                </c:pt>
                <c:pt idx="180">
                  <c:v>1.6700000000000021</c:v>
                </c:pt>
                <c:pt idx="181">
                  <c:v>1.6400000000000001</c:v>
                </c:pt>
                <c:pt idx="182">
                  <c:v>1.7400000000000015</c:v>
                </c:pt>
                <c:pt idx="183">
                  <c:v>1.6900000000000028</c:v>
                </c:pt>
                <c:pt idx="184">
                  <c:v>1.7400000000000015</c:v>
                </c:pt>
                <c:pt idx="185">
                  <c:v>1.790000000000002</c:v>
                </c:pt>
                <c:pt idx="186">
                  <c:v>1.8</c:v>
                </c:pt>
                <c:pt idx="187">
                  <c:v>1.9300000000000013</c:v>
                </c:pt>
                <c:pt idx="188">
                  <c:v>1.9</c:v>
                </c:pt>
                <c:pt idx="189">
                  <c:v>1.85</c:v>
                </c:pt>
                <c:pt idx="190">
                  <c:v>1.790000000000002</c:v>
                </c:pt>
                <c:pt idx="191">
                  <c:v>1.83</c:v>
                </c:pt>
                <c:pt idx="192">
                  <c:v>1.8</c:v>
                </c:pt>
                <c:pt idx="193">
                  <c:v>1.7200000000000015</c:v>
                </c:pt>
                <c:pt idx="194">
                  <c:v>1.7300000000000015</c:v>
                </c:pt>
                <c:pt idx="195">
                  <c:v>1.7400000000000015</c:v>
                </c:pt>
                <c:pt idx="196">
                  <c:v>1.85</c:v>
                </c:pt>
                <c:pt idx="197">
                  <c:v>1.8900000000000001</c:v>
                </c:pt>
                <c:pt idx="198">
                  <c:v>1.81</c:v>
                </c:pt>
                <c:pt idx="199">
                  <c:v>1.8800000000000001</c:v>
                </c:pt>
                <c:pt idx="200">
                  <c:v>1.85</c:v>
                </c:pt>
                <c:pt idx="201">
                  <c:v>1.82</c:v>
                </c:pt>
                <c:pt idx="202">
                  <c:v>1.8</c:v>
                </c:pt>
                <c:pt idx="203">
                  <c:v>1.7600000000000016</c:v>
                </c:pt>
                <c:pt idx="204">
                  <c:v>1.7200000000000015</c:v>
                </c:pt>
                <c:pt idx="205">
                  <c:v>1.7300000000000015</c:v>
                </c:pt>
                <c:pt idx="206">
                  <c:v>1.7300000000000015</c:v>
                </c:pt>
                <c:pt idx="207">
                  <c:v>1.7300000000000015</c:v>
                </c:pt>
                <c:pt idx="208">
                  <c:v>1.7300000000000015</c:v>
                </c:pt>
                <c:pt idx="209">
                  <c:v>1.7200000000000015</c:v>
                </c:pt>
                <c:pt idx="210">
                  <c:v>1.6500000000000001</c:v>
                </c:pt>
                <c:pt idx="211">
                  <c:v>1.6900000000000028</c:v>
                </c:pt>
                <c:pt idx="212">
                  <c:v>1.6900000000000028</c:v>
                </c:pt>
                <c:pt idx="213">
                  <c:v>1.6800000000000028</c:v>
                </c:pt>
                <c:pt idx="214">
                  <c:v>1.6600000000000001</c:v>
                </c:pt>
                <c:pt idx="215">
                  <c:v>1.6300000000000001</c:v>
                </c:pt>
                <c:pt idx="216">
                  <c:v>1.6</c:v>
                </c:pt>
                <c:pt idx="217">
                  <c:v>1.6</c:v>
                </c:pt>
                <c:pt idx="218">
                  <c:v>1.58</c:v>
                </c:pt>
                <c:pt idx="219">
                  <c:v>1.55</c:v>
                </c:pt>
                <c:pt idx="220">
                  <c:v>1.48</c:v>
                </c:pt>
                <c:pt idx="221">
                  <c:v>1.46</c:v>
                </c:pt>
                <c:pt idx="222">
                  <c:v>1.48</c:v>
                </c:pt>
                <c:pt idx="223">
                  <c:v>1.5</c:v>
                </c:pt>
                <c:pt idx="224">
                  <c:v>1.42</c:v>
                </c:pt>
                <c:pt idx="225">
                  <c:v>1.42</c:v>
                </c:pt>
                <c:pt idx="226">
                  <c:v>1.6500000000000001</c:v>
                </c:pt>
                <c:pt idx="227">
                  <c:v>1.6</c:v>
                </c:pt>
                <c:pt idx="228">
                  <c:v>1.62</c:v>
                </c:pt>
                <c:pt idx="229">
                  <c:v>1.6400000000000001</c:v>
                </c:pt>
                <c:pt idx="230">
                  <c:v>1.6800000000000028</c:v>
                </c:pt>
                <c:pt idx="231">
                  <c:v>1.7300000000000015</c:v>
                </c:pt>
                <c:pt idx="232">
                  <c:v>1.56</c:v>
                </c:pt>
                <c:pt idx="233">
                  <c:v>1.58</c:v>
                </c:pt>
                <c:pt idx="234">
                  <c:v>1.6400000000000001</c:v>
                </c:pt>
                <c:pt idx="235">
                  <c:v>1.6700000000000021</c:v>
                </c:pt>
                <c:pt idx="236">
                  <c:v>1.6500000000000001</c:v>
                </c:pt>
                <c:pt idx="237">
                  <c:v>1.6600000000000001</c:v>
                </c:pt>
                <c:pt idx="238">
                  <c:v>1.6800000000000028</c:v>
                </c:pt>
                <c:pt idx="239">
                  <c:v>1.82</c:v>
                </c:pt>
                <c:pt idx="240">
                  <c:v>1.84</c:v>
                </c:pt>
                <c:pt idx="241">
                  <c:v>1.85</c:v>
                </c:pt>
                <c:pt idx="242">
                  <c:v>1.83</c:v>
                </c:pt>
                <c:pt idx="243">
                  <c:v>1.8</c:v>
                </c:pt>
                <c:pt idx="244">
                  <c:v>1.7600000000000016</c:v>
                </c:pt>
                <c:pt idx="245">
                  <c:v>1.770000000000002</c:v>
                </c:pt>
                <c:pt idx="246">
                  <c:v>1.770000000000002</c:v>
                </c:pt>
                <c:pt idx="247">
                  <c:v>1.790000000000002</c:v>
                </c:pt>
                <c:pt idx="248">
                  <c:v>1.8900000000000001</c:v>
                </c:pt>
                <c:pt idx="249">
                  <c:v>1.82</c:v>
                </c:pt>
                <c:pt idx="250">
                  <c:v>1.82</c:v>
                </c:pt>
                <c:pt idx="251">
                  <c:v>1.8</c:v>
                </c:pt>
                <c:pt idx="252">
                  <c:v>1.7600000000000016</c:v>
                </c:pt>
                <c:pt idx="253">
                  <c:v>1.8</c:v>
                </c:pt>
                <c:pt idx="254">
                  <c:v>1.82</c:v>
                </c:pt>
                <c:pt idx="255">
                  <c:v>1.82</c:v>
                </c:pt>
                <c:pt idx="256">
                  <c:v>1.84</c:v>
                </c:pt>
                <c:pt idx="257">
                  <c:v>1.8900000000000001</c:v>
                </c:pt>
                <c:pt idx="258">
                  <c:v>1.84</c:v>
                </c:pt>
                <c:pt idx="259">
                  <c:v>1.82</c:v>
                </c:pt>
                <c:pt idx="260">
                  <c:v>1.86</c:v>
                </c:pt>
                <c:pt idx="261">
                  <c:v>1.91</c:v>
                </c:pt>
                <c:pt idx="262">
                  <c:v>1.9</c:v>
                </c:pt>
                <c:pt idx="263">
                  <c:v>1.8800000000000001</c:v>
                </c:pt>
                <c:pt idx="264">
                  <c:v>1.8800000000000001</c:v>
                </c:pt>
                <c:pt idx="265">
                  <c:v>1.85</c:v>
                </c:pt>
                <c:pt idx="266">
                  <c:v>1.83</c:v>
                </c:pt>
                <c:pt idx="267">
                  <c:v>1.86</c:v>
                </c:pt>
                <c:pt idx="268">
                  <c:v>1.85</c:v>
                </c:pt>
                <c:pt idx="269">
                  <c:v>1.86</c:v>
                </c:pt>
                <c:pt idx="270">
                  <c:v>1.86</c:v>
                </c:pt>
                <c:pt idx="271">
                  <c:v>1.84</c:v>
                </c:pt>
                <c:pt idx="272">
                  <c:v>1.9700000000000013</c:v>
                </c:pt>
                <c:pt idx="273">
                  <c:v>1.9700000000000013</c:v>
                </c:pt>
                <c:pt idx="274">
                  <c:v>1.9400000000000013</c:v>
                </c:pt>
                <c:pt idx="275">
                  <c:v>1.9400000000000013</c:v>
                </c:pt>
                <c:pt idx="276">
                  <c:v>1.9800000000000013</c:v>
                </c:pt>
                <c:pt idx="277">
                  <c:v>1.9800000000000013</c:v>
                </c:pt>
                <c:pt idx="278">
                  <c:v>1.9800000000000013</c:v>
                </c:pt>
                <c:pt idx="279">
                  <c:v>1.9300000000000013</c:v>
                </c:pt>
                <c:pt idx="280">
                  <c:v>1.9400000000000013</c:v>
                </c:pt>
                <c:pt idx="281">
                  <c:v>1.9</c:v>
                </c:pt>
                <c:pt idx="282">
                  <c:v>1.87</c:v>
                </c:pt>
                <c:pt idx="283">
                  <c:v>1.8900000000000001</c:v>
                </c:pt>
                <c:pt idx="284">
                  <c:v>1.8800000000000001</c:v>
                </c:pt>
                <c:pt idx="285">
                  <c:v>1.87</c:v>
                </c:pt>
                <c:pt idx="286">
                  <c:v>1.83</c:v>
                </c:pt>
                <c:pt idx="287">
                  <c:v>1.83</c:v>
                </c:pt>
                <c:pt idx="288">
                  <c:v>1.780000000000002</c:v>
                </c:pt>
                <c:pt idx="289">
                  <c:v>1.8</c:v>
                </c:pt>
                <c:pt idx="290">
                  <c:v>1.790000000000002</c:v>
                </c:pt>
                <c:pt idx="291">
                  <c:v>1.7600000000000016</c:v>
                </c:pt>
                <c:pt idx="292">
                  <c:v>1.7500000000000016</c:v>
                </c:pt>
                <c:pt idx="293">
                  <c:v>1.85</c:v>
                </c:pt>
                <c:pt idx="294">
                  <c:v>1.83</c:v>
                </c:pt>
                <c:pt idx="295">
                  <c:v>1.82</c:v>
                </c:pt>
                <c:pt idx="296">
                  <c:v>1.82</c:v>
                </c:pt>
                <c:pt idx="297">
                  <c:v>1.8</c:v>
                </c:pt>
                <c:pt idx="298">
                  <c:v>1.7600000000000016</c:v>
                </c:pt>
                <c:pt idx="299">
                  <c:v>1.7600000000000016</c:v>
                </c:pt>
                <c:pt idx="300">
                  <c:v>1.7500000000000016</c:v>
                </c:pt>
                <c:pt idx="301">
                  <c:v>1.7200000000000015</c:v>
                </c:pt>
                <c:pt idx="302">
                  <c:v>1.7300000000000015</c:v>
                </c:pt>
                <c:pt idx="303">
                  <c:v>1.7200000000000015</c:v>
                </c:pt>
                <c:pt idx="304">
                  <c:v>1.7000000000000015</c:v>
                </c:pt>
                <c:pt idx="305">
                  <c:v>1.7500000000000016</c:v>
                </c:pt>
                <c:pt idx="306">
                  <c:v>1.790000000000002</c:v>
                </c:pt>
                <c:pt idx="307">
                  <c:v>1.9200000000000013</c:v>
                </c:pt>
                <c:pt idx="308">
                  <c:v>1.9</c:v>
                </c:pt>
                <c:pt idx="309">
                  <c:v>1.8900000000000001</c:v>
                </c:pt>
                <c:pt idx="310">
                  <c:v>1.91</c:v>
                </c:pt>
                <c:pt idx="311">
                  <c:v>2.13</c:v>
                </c:pt>
                <c:pt idx="312">
                  <c:v>2.15</c:v>
                </c:pt>
                <c:pt idx="313">
                  <c:v>2.0699999999999998</c:v>
                </c:pt>
                <c:pt idx="314">
                  <c:v>2.0499999999999998</c:v>
                </c:pt>
                <c:pt idx="315">
                  <c:v>2.19</c:v>
                </c:pt>
                <c:pt idx="316">
                  <c:v>2.36</c:v>
                </c:pt>
                <c:pt idx="317">
                  <c:v>2.3299999999999987</c:v>
                </c:pt>
                <c:pt idx="318">
                  <c:v>2.7</c:v>
                </c:pt>
                <c:pt idx="319">
                  <c:v>2.79</c:v>
                </c:pt>
                <c:pt idx="320">
                  <c:v>2.9699999999999998</c:v>
                </c:pt>
                <c:pt idx="321">
                  <c:v>3.15</c:v>
                </c:pt>
                <c:pt idx="322">
                  <c:v>3.67</c:v>
                </c:pt>
                <c:pt idx="323">
                  <c:v>3.79</c:v>
                </c:pt>
                <c:pt idx="324">
                  <c:v>3.48</c:v>
                </c:pt>
                <c:pt idx="325">
                  <c:v>3.06</c:v>
                </c:pt>
                <c:pt idx="326">
                  <c:v>3.19</c:v>
                </c:pt>
                <c:pt idx="327">
                  <c:v>3.12</c:v>
                </c:pt>
                <c:pt idx="328">
                  <c:v>3.1</c:v>
                </c:pt>
                <c:pt idx="329">
                  <c:v>3.46</c:v>
                </c:pt>
                <c:pt idx="330">
                  <c:v>3.59</c:v>
                </c:pt>
                <c:pt idx="331">
                  <c:v>3.4499999999999997</c:v>
                </c:pt>
                <c:pt idx="332">
                  <c:v>3.59</c:v>
                </c:pt>
                <c:pt idx="333">
                  <c:v>3.55</c:v>
                </c:pt>
                <c:pt idx="334">
                  <c:v>3.3899999999999997</c:v>
                </c:pt>
                <c:pt idx="335">
                  <c:v>3.36</c:v>
                </c:pt>
                <c:pt idx="336">
                  <c:v>3.6</c:v>
                </c:pt>
                <c:pt idx="337">
                  <c:v>3.63</c:v>
                </c:pt>
                <c:pt idx="338">
                  <c:v>3.53</c:v>
                </c:pt>
                <c:pt idx="339">
                  <c:v>3.6</c:v>
                </c:pt>
                <c:pt idx="340">
                  <c:v>3.59</c:v>
                </c:pt>
                <c:pt idx="341">
                  <c:v>3.55</c:v>
                </c:pt>
                <c:pt idx="342">
                  <c:v>3.4899999999999998</c:v>
                </c:pt>
                <c:pt idx="343">
                  <c:v>3.4499999999999997</c:v>
                </c:pt>
                <c:pt idx="344">
                  <c:v>3.4899999999999998</c:v>
                </c:pt>
                <c:pt idx="345">
                  <c:v>3.48</c:v>
                </c:pt>
                <c:pt idx="346">
                  <c:v>4</c:v>
                </c:pt>
                <c:pt idx="347">
                  <c:v>0.77000000000000079</c:v>
                </c:pt>
                <c:pt idx="348">
                  <c:v>0.73000000000000065</c:v>
                </c:pt>
                <c:pt idx="349">
                  <c:v>0.76000000000000156</c:v>
                </c:pt>
                <c:pt idx="350">
                  <c:v>0.75000000000000155</c:v>
                </c:pt>
                <c:pt idx="351">
                  <c:v>0.73000000000000065</c:v>
                </c:pt>
                <c:pt idx="352">
                  <c:v>0.64000000000000168</c:v>
                </c:pt>
                <c:pt idx="353">
                  <c:v>0.72000000000000064</c:v>
                </c:pt>
                <c:pt idx="354">
                  <c:v>0.71000000000000063</c:v>
                </c:pt>
                <c:pt idx="355">
                  <c:v>0.74000000000000143</c:v>
                </c:pt>
                <c:pt idx="356">
                  <c:v>0.78</c:v>
                </c:pt>
                <c:pt idx="357">
                  <c:v>0.8</c:v>
                </c:pt>
                <c:pt idx="358">
                  <c:v>0.9</c:v>
                </c:pt>
                <c:pt idx="359">
                  <c:v>1.03</c:v>
                </c:pt>
                <c:pt idx="360">
                  <c:v>1.08</c:v>
                </c:pt>
                <c:pt idx="361">
                  <c:v>1.1000000000000001</c:v>
                </c:pt>
                <c:pt idx="362">
                  <c:v>1.05</c:v>
                </c:pt>
                <c:pt idx="363">
                  <c:v>1.01</c:v>
                </c:pt>
                <c:pt idx="364">
                  <c:v>1.08</c:v>
                </c:pt>
                <c:pt idx="365">
                  <c:v>1.4</c:v>
                </c:pt>
                <c:pt idx="366">
                  <c:v>1.83</c:v>
                </c:pt>
                <c:pt idx="367">
                  <c:v>1.780000000000002</c:v>
                </c:pt>
                <c:pt idx="368">
                  <c:v>1.8</c:v>
                </c:pt>
                <c:pt idx="369">
                  <c:v>1.9</c:v>
                </c:pt>
                <c:pt idx="370">
                  <c:v>1.9500000000000013</c:v>
                </c:pt>
                <c:pt idx="371">
                  <c:v>2.0099999999999998</c:v>
                </c:pt>
                <c:pt idx="372">
                  <c:v>1.9700000000000013</c:v>
                </c:pt>
                <c:pt idx="373">
                  <c:v>2.04</c:v>
                </c:pt>
                <c:pt idx="374">
                  <c:v>2.11</c:v>
                </c:pt>
                <c:pt idx="375">
                  <c:v>2.3199999999999967</c:v>
                </c:pt>
                <c:pt idx="376">
                  <c:v>2.9499999999999997</c:v>
                </c:pt>
                <c:pt idx="377">
                  <c:v>3.06</c:v>
                </c:pt>
                <c:pt idx="378">
                  <c:v>3.27</c:v>
                </c:pt>
                <c:pt idx="379">
                  <c:v>3.51</c:v>
                </c:pt>
                <c:pt idx="380">
                  <c:v>3.7800000000000002</c:v>
                </c:pt>
                <c:pt idx="381">
                  <c:v>4.2</c:v>
                </c:pt>
                <c:pt idx="382">
                  <c:v>5.1099999999999985</c:v>
                </c:pt>
                <c:pt idx="383">
                  <c:v>2.5099999999999998</c:v>
                </c:pt>
                <c:pt idx="384">
                  <c:v>1.9</c:v>
                </c:pt>
                <c:pt idx="385">
                  <c:v>0.69000000000000139</c:v>
                </c:pt>
                <c:pt idx="386">
                  <c:v>0.82000000000000062</c:v>
                </c:pt>
                <c:pt idx="387">
                  <c:v>1.0900000000000001</c:v>
                </c:pt>
                <c:pt idx="388">
                  <c:v>0.92</c:v>
                </c:pt>
                <c:pt idx="389">
                  <c:v>0.85000000000000064</c:v>
                </c:pt>
                <c:pt idx="390">
                  <c:v>0.85000000000000064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707008"/>
        <c:axId val="85712896"/>
      </c:lineChart>
      <c:catAx>
        <c:axId val="8570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712896"/>
        <c:crosses val="autoZero"/>
        <c:auto val="1"/>
        <c:lblAlgn val="ctr"/>
        <c:lblOffset val="100"/>
        <c:noMultiLvlLbl val="0"/>
      </c:catAx>
      <c:valAx>
        <c:axId val="85712896"/>
        <c:scaling>
          <c:orientation val="minMax"/>
          <c:max val="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 sz="1400" dirty="0" smtClean="0"/>
                  <a:t>Preço</a:t>
                </a:r>
                <a:r>
                  <a:rPr lang="pt-BR" sz="1400" baseline="0" dirty="0" smtClean="0"/>
                  <a:t> (R$)</a:t>
                </a:r>
                <a:endParaRPr lang="pt-BR" sz="1400" dirty="0"/>
              </a:p>
            </c:rich>
          </c:tx>
          <c:layout>
            <c:manualLayout>
              <c:xMode val="edge"/>
              <c:yMode val="edge"/>
              <c:x val="1.4400676718414624E-3"/>
              <c:y val="0.32985708628625704"/>
            </c:manualLayout>
          </c:layout>
          <c:overlay val="0"/>
        </c:title>
        <c:numFmt formatCode="[$-1010416]#,##0.00;\-#,##0.00" sourceLinked="1"/>
        <c:majorTickMark val="out"/>
        <c:minorTickMark val="none"/>
        <c:tickLblPos val="nextTo"/>
        <c:crossAx val="85707008"/>
        <c:crosses val="autoZero"/>
        <c:crossBetween val="between"/>
        <c:majorUnit val="0.5"/>
      </c:valAx>
      <c:catAx>
        <c:axId val="85714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5716352"/>
        <c:crosses val="autoZero"/>
        <c:auto val="1"/>
        <c:lblAlgn val="ctr"/>
        <c:lblOffset val="100"/>
        <c:noMultiLvlLbl val="0"/>
      </c:catAx>
      <c:valAx>
        <c:axId val="8571635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 sz="1400" dirty="0" smtClean="0"/>
                  <a:t>Quantidade de Ações</a:t>
                </a:r>
                <a:endParaRPr lang="pt-BR" sz="1400" dirty="0"/>
              </a:p>
            </c:rich>
          </c:tx>
          <c:layout>
            <c:manualLayout>
              <c:xMode val="edge"/>
              <c:yMode val="edge"/>
              <c:x val="0.96673443678046256"/>
              <c:y val="0.26050872444341983"/>
            </c:manualLayout>
          </c:layout>
          <c:overlay val="0"/>
        </c:title>
        <c:numFmt formatCode="[$-1010416]#,##0" sourceLinked="1"/>
        <c:majorTickMark val="out"/>
        <c:minorTickMark val="none"/>
        <c:tickLblPos val="nextTo"/>
        <c:crossAx val="85714816"/>
        <c:crosses val="max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pt-B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3"/>
          <c:order val="1"/>
          <c:tx>
            <c:strRef>
              <c:f>Comportamento!$C$1</c:f>
              <c:strCache>
                <c:ptCount val="1"/>
                <c:pt idx="0">
                  <c:v>Clientes envolvidos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10800000" scaled="1"/>
            </a:gradFill>
          </c:spPr>
          <c:invertIfNegative val="0"/>
          <c:val>
            <c:numRef>
              <c:f>Comportamento!$C$2:$C$84</c:f>
              <c:numCache>
                <c:formatCode>[$-1010416]#,##0</c:formatCode>
                <c:ptCount val="83"/>
                <c:pt idx="0">
                  <c:v>337</c:v>
                </c:pt>
                <c:pt idx="1">
                  <c:v>113</c:v>
                </c:pt>
                <c:pt idx="2">
                  <c:v>29</c:v>
                </c:pt>
                <c:pt idx="3">
                  <c:v>2834</c:v>
                </c:pt>
                <c:pt idx="4">
                  <c:v>457</c:v>
                </c:pt>
                <c:pt idx="5">
                  <c:v>82</c:v>
                </c:pt>
                <c:pt idx="6">
                  <c:v>245</c:v>
                </c:pt>
                <c:pt idx="7">
                  <c:v>454</c:v>
                </c:pt>
                <c:pt idx="8">
                  <c:v>303</c:v>
                </c:pt>
                <c:pt idx="9">
                  <c:v>512</c:v>
                </c:pt>
                <c:pt idx="10">
                  <c:v>877</c:v>
                </c:pt>
                <c:pt idx="11">
                  <c:v>788</c:v>
                </c:pt>
                <c:pt idx="12">
                  <c:v>1430</c:v>
                </c:pt>
                <c:pt idx="13">
                  <c:v>1862</c:v>
                </c:pt>
                <c:pt idx="14">
                  <c:v>2230</c:v>
                </c:pt>
                <c:pt idx="15">
                  <c:v>1853</c:v>
                </c:pt>
                <c:pt idx="16">
                  <c:v>414</c:v>
                </c:pt>
                <c:pt idx="17">
                  <c:v>201</c:v>
                </c:pt>
                <c:pt idx="18">
                  <c:v>357</c:v>
                </c:pt>
                <c:pt idx="19">
                  <c:v>203</c:v>
                </c:pt>
                <c:pt idx="20">
                  <c:v>196</c:v>
                </c:pt>
                <c:pt idx="21">
                  <c:v>1268</c:v>
                </c:pt>
                <c:pt idx="22">
                  <c:v>1010</c:v>
                </c:pt>
                <c:pt idx="23">
                  <c:v>398</c:v>
                </c:pt>
                <c:pt idx="24">
                  <c:v>785</c:v>
                </c:pt>
                <c:pt idx="25">
                  <c:v>341</c:v>
                </c:pt>
                <c:pt idx="26">
                  <c:v>491</c:v>
                </c:pt>
                <c:pt idx="27">
                  <c:v>715</c:v>
                </c:pt>
                <c:pt idx="28">
                  <c:v>680</c:v>
                </c:pt>
                <c:pt idx="29">
                  <c:v>2293</c:v>
                </c:pt>
                <c:pt idx="30">
                  <c:v>1566</c:v>
                </c:pt>
                <c:pt idx="31">
                  <c:v>1064</c:v>
                </c:pt>
                <c:pt idx="32">
                  <c:v>556</c:v>
                </c:pt>
                <c:pt idx="33">
                  <c:v>461</c:v>
                </c:pt>
                <c:pt idx="34">
                  <c:v>915</c:v>
                </c:pt>
                <c:pt idx="35">
                  <c:v>132</c:v>
                </c:pt>
                <c:pt idx="36">
                  <c:v>503</c:v>
                </c:pt>
                <c:pt idx="37">
                  <c:v>130</c:v>
                </c:pt>
                <c:pt idx="38">
                  <c:v>2751</c:v>
                </c:pt>
                <c:pt idx="39">
                  <c:v>17841</c:v>
                </c:pt>
                <c:pt idx="40">
                  <c:v>4463</c:v>
                </c:pt>
                <c:pt idx="41">
                  <c:v>1754</c:v>
                </c:pt>
                <c:pt idx="42">
                  <c:v>5458</c:v>
                </c:pt>
                <c:pt idx="43">
                  <c:v>772</c:v>
                </c:pt>
                <c:pt idx="44">
                  <c:v>2077</c:v>
                </c:pt>
                <c:pt idx="45">
                  <c:v>10776</c:v>
                </c:pt>
                <c:pt idx="46">
                  <c:v>13677</c:v>
                </c:pt>
                <c:pt idx="47">
                  <c:v>8324</c:v>
                </c:pt>
                <c:pt idx="48">
                  <c:v>23861</c:v>
                </c:pt>
                <c:pt idx="49">
                  <c:v>8122</c:v>
                </c:pt>
                <c:pt idx="50">
                  <c:v>19823</c:v>
                </c:pt>
                <c:pt idx="51">
                  <c:v>8660</c:v>
                </c:pt>
                <c:pt idx="52">
                  <c:v>5588</c:v>
                </c:pt>
                <c:pt idx="53">
                  <c:v>9869</c:v>
                </c:pt>
                <c:pt idx="54">
                  <c:v>603</c:v>
                </c:pt>
                <c:pt idx="55">
                  <c:v>680</c:v>
                </c:pt>
                <c:pt idx="56">
                  <c:v>1523</c:v>
                </c:pt>
                <c:pt idx="57">
                  <c:v>9507</c:v>
                </c:pt>
                <c:pt idx="58">
                  <c:v>10724</c:v>
                </c:pt>
                <c:pt idx="59">
                  <c:v>4294</c:v>
                </c:pt>
                <c:pt idx="60">
                  <c:v>11472</c:v>
                </c:pt>
                <c:pt idx="61">
                  <c:v>11197</c:v>
                </c:pt>
                <c:pt idx="62">
                  <c:v>10807</c:v>
                </c:pt>
                <c:pt idx="63">
                  <c:v>14848</c:v>
                </c:pt>
                <c:pt idx="64">
                  <c:v>10344</c:v>
                </c:pt>
                <c:pt idx="65">
                  <c:v>7925</c:v>
                </c:pt>
                <c:pt idx="66">
                  <c:v>10284</c:v>
                </c:pt>
                <c:pt idx="67">
                  <c:v>14937</c:v>
                </c:pt>
                <c:pt idx="68">
                  <c:v>37267</c:v>
                </c:pt>
                <c:pt idx="69">
                  <c:v>33838</c:v>
                </c:pt>
                <c:pt idx="70">
                  <c:v>32949</c:v>
                </c:pt>
                <c:pt idx="71">
                  <c:v>23044</c:v>
                </c:pt>
                <c:pt idx="72">
                  <c:v>28171</c:v>
                </c:pt>
                <c:pt idx="73">
                  <c:v>23384</c:v>
                </c:pt>
                <c:pt idx="74">
                  <c:v>21626</c:v>
                </c:pt>
                <c:pt idx="75">
                  <c:v>4192</c:v>
                </c:pt>
                <c:pt idx="76">
                  <c:v>700</c:v>
                </c:pt>
                <c:pt idx="77">
                  <c:v>1538</c:v>
                </c:pt>
                <c:pt idx="78">
                  <c:v>489</c:v>
                </c:pt>
                <c:pt idx="79">
                  <c:v>2656</c:v>
                </c:pt>
                <c:pt idx="80">
                  <c:v>121</c:v>
                </c:pt>
                <c:pt idx="81">
                  <c:v>119</c:v>
                </c:pt>
                <c:pt idx="82">
                  <c:v>92</c:v>
                </c:pt>
              </c:numCache>
            </c:numRef>
          </c:val>
        </c:ser>
        <c:ser>
          <c:idx val="0"/>
          <c:order val="2"/>
          <c:tx>
            <c:strRef>
              <c:f>Comportamento!$B$1</c:f>
              <c:strCache>
                <c:ptCount val="1"/>
                <c:pt idx="0">
                  <c:v>Mercado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[1]Plan1!$A$2:$A$84</c:f>
              <c:strCache>
                <c:ptCount val="83"/>
                <c:pt idx="0">
                  <c:v>01/04/2011</c:v>
                </c:pt>
                <c:pt idx="1">
                  <c:v>04/04/2011</c:v>
                </c:pt>
                <c:pt idx="2">
                  <c:v>05/04/2011</c:v>
                </c:pt>
                <c:pt idx="3">
                  <c:v>06/04/2011</c:v>
                </c:pt>
                <c:pt idx="4">
                  <c:v>07/04/2011</c:v>
                </c:pt>
                <c:pt idx="5">
                  <c:v>08/04/2011</c:v>
                </c:pt>
                <c:pt idx="6">
                  <c:v>11/04/2011</c:v>
                </c:pt>
                <c:pt idx="7">
                  <c:v>12/04/2011</c:v>
                </c:pt>
                <c:pt idx="8">
                  <c:v>13/04/2011</c:v>
                </c:pt>
                <c:pt idx="9">
                  <c:v>14/04/2011</c:v>
                </c:pt>
                <c:pt idx="10">
                  <c:v>15/04/2011</c:v>
                </c:pt>
                <c:pt idx="11">
                  <c:v>18/04/2011</c:v>
                </c:pt>
                <c:pt idx="12">
                  <c:v>19/04/2011</c:v>
                </c:pt>
                <c:pt idx="13">
                  <c:v>20/04/2011</c:v>
                </c:pt>
                <c:pt idx="14">
                  <c:v>25/04/2011</c:v>
                </c:pt>
                <c:pt idx="15">
                  <c:v>26/04/2011</c:v>
                </c:pt>
                <c:pt idx="16">
                  <c:v>27/04/2011</c:v>
                </c:pt>
                <c:pt idx="17">
                  <c:v>28/04/2011</c:v>
                </c:pt>
                <c:pt idx="18">
                  <c:v>29/04/2011</c:v>
                </c:pt>
                <c:pt idx="19">
                  <c:v>02/05/2011</c:v>
                </c:pt>
                <c:pt idx="20">
                  <c:v>03/05/2011</c:v>
                </c:pt>
                <c:pt idx="21">
                  <c:v>04/05/2011</c:v>
                </c:pt>
                <c:pt idx="22">
                  <c:v>05/05/2011</c:v>
                </c:pt>
                <c:pt idx="23">
                  <c:v>06/05/2011</c:v>
                </c:pt>
                <c:pt idx="24">
                  <c:v>09/05/2011</c:v>
                </c:pt>
                <c:pt idx="25">
                  <c:v>10/05/2011</c:v>
                </c:pt>
                <c:pt idx="26">
                  <c:v>11/05/2011</c:v>
                </c:pt>
                <c:pt idx="27">
                  <c:v>12/05/2011</c:v>
                </c:pt>
                <c:pt idx="28">
                  <c:v>13/05/2011</c:v>
                </c:pt>
                <c:pt idx="29">
                  <c:v>16/05/2011</c:v>
                </c:pt>
                <c:pt idx="30">
                  <c:v>17/05/2011</c:v>
                </c:pt>
                <c:pt idx="31">
                  <c:v>18/05/2011</c:v>
                </c:pt>
                <c:pt idx="32">
                  <c:v>19/05/2011</c:v>
                </c:pt>
                <c:pt idx="33">
                  <c:v>20/05/2011</c:v>
                </c:pt>
                <c:pt idx="34">
                  <c:v>23/05/2011</c:v>
                </c:pt>
                <c:pt idx="35">
                  <c:v>24/05/2011</c:v>
                </c:pt>
                <c:pt idx="36">
                  <c:v>25/05/2011</c:v>
                </c:pt>
                <c:pt idx="37">
                  <c:v>26/05/2011</c:v>
                </c:pt>
                <c:pt idx="38">
                  <c:v>27/05/2011</c:v>
                </c:pt>
                <c:pt idx="39">
                  <c:v>30/05/2011</c:v>
                </c:pt>
                <c:pt idx="40">
                  <c:v>31/05/2011</c:v>
                </c:pt>
                <c:pt idx="41">
                  <c:v>01/06/2011</c:v>
                </c:pt>
                <c:pt idx="42">
                  <c:v>02/06/2011</c:v>
                </c:pt>
                <c:pt idx="43">
                  <c:v>03/06/2011</c:v>
                </c:pt>
                <c:pt idx="44">
                  <c:v>06/06/2011</c:v>
                </c:pt>
                <c:pt idx="45">
                  <c:v>07/06/2011</c:v>
                </c:pt>
                <c:pt idx="46">
                  <c:v>08/06/2011</c:v>
                </c:pt>
                <c:pt idx="47">
                  <c:v>09/06/2011</c:v>
                </c:pt>
                <c:pt idx="48">
                  <c:v>10/06/2011</c:v>
                </c:pt>
                <c:pt idx="49">
                  <c:v>13/06/2011</c:v>
                </c:pt>
                <c:pt idx="50">
                  <c:v>14/06/2011</c:v>
                </c:pt>
                <c:pt idx="51">
                  <c:v>15/06/2011</c:v>
                </c:pt>
                <c:pt idx="52">
                  <c:v>16/06/2011</c:v>
                </c:pt>
                <c:pt idx="53">
                  <c:v>17/06/2011</c:v>
                </c:pt>
                <c:pt idx="54">
                  <c:v>20/06/2011</c:v>
                </c:pt>
                <c:pt idx="55">
                  <c:v>21/06/2011</c:v>
                </c:pt>
                <c:pt idx="56">
                  <c:v>22/06/2011</c:v>
                </c:pt>
                <c:pt idx="57">
                  <c:v>24/06/2011</c:v>
                </c:pt>
                <c:pt idx="58">
                  <c:v>27/06/2011</c:v>
                </c:pt>
                <c:pt idx="59">
                  <c:v>28/06/2011</c:v>
                </c:pt>
                <c:pt idx="60">
                  <c:v>29/06/2011</c:v>
                </c:pt>
                <c:pt idx="61">
                  <c:v>30/06/2011</c:v>
                </c:pt>
                <c:pt idx="62">
                  <c:v>01/07/2011</c:v>
                </c:pt>
                <c:pt idx="63">
                  <c:v>04/07/2011</c:v>
                </c:pt>
                <c:pt idx="64">
                  <c:v>05/07/2011</c:v>
                </c:pt>
                <c:pt idx="65">
                  <c:v>06/07/2011</c:v>
                </c:pt>
                <c:pt idx="66">
                  <c:v>07/07/2011</c:v>
                </c:pt>
                <c:pt idx="67">
                  <c:v>08/07/2011</c:v>
                </c:pt>
                <c:pt idx="68">
                  <c:v>11/07/2011</c:v>
                </c:pt>
                <c:pt idx="69">
                  <c:v>12/07/2011</c:v>
                </c:pt>
                <c:pt idx="70">
                  <c:v>13/07/2011</c:v>
                </c:pt>
                <c:pt idx="71">
                  <c:v>14/07/2011</c:v>
                </c:pt>
                <c:pt idx="72">
                  <c:v>15/07/2011</c:v>
                </c:pt>
                <c:pt idx="73">
                  <c:v>18/07/2011</c:v>
                </c:pt>
                <c:pt idx="74">
                  <c:v>19/07/2011</c:v>
                </c:pt>
                <c:pt idx="75">
                  <c:v>20/07/2011</c:v>
                </c:pt>
                <c:pt idx="76">
                  <c:v>21/07/2011</c:v>
                </c:pt>
                <c:pt idx="77">
                  <c:v>22/07/2011</c:v>
                </c:pt>
                <c:pt idx="78">
                  <c:v>25/07/2011</c:v>
                </c:pt>
                <c:pt idx="79">
                  <c:v>26/07/2011</c:v>
                </c:pt>
                <c:pt idx="80">
                  <c:v>27/07/2011</c:v>
                </c:pt>
                <c:pt idx="81">
                  <c:v>28/07/2011</c:v>
                </c:pt>
                <c:pt idx="82">
                  <c:v>29/07/2011</c:v>
                </c:pt>
              </c:strCache>
            </c:strRef>
          </c:cat>
          <c:val>
            <c:numRef>
              <c:f>Comportamento!$B$2:$B$84</c:f>
              <c:numCache>
                <c:formatCode>[$-1010416]#,##0</c:formatCode>
                <c:ptCount val="83"/>
                <c:pt idx="0">
                  <c:v>255</c:v>
                </c:pt>
                <c:pt idx="1">
                  <c:v>107</c:v>
                </c:pt>
                <c:pt idx="2">
                  <c:v>110</c:v>
                </c:pt>
                <c:pt idx="3">
                  <c:v>3784</c:v>
                </c:pt>
                <c:pt idx="4">
                  <c:v>1633</c:v>
                </c:pt>
                <c:pt idx="5">
                  <c:v>338</c:v>
                </c:pt>
                <c:pt idx="6">
                  <c:v>529</c:v>
                </c:pt>
                <c:pt idx="7">
                  <c:v>459</c:v>
                </c:pt>
                <c:pt idx="8">
                  <c:v>1399</c:v>
                </c:pt>
                <c:pt idx="9">
                  <c:v>390</c:v>
                </c:pt>
                <c:pt idx="10">
                  <c:v>891</c:v>
                </c:pt>
                <c:pt idx="11">
                  <c:v>1367</c:v>
                </c:pt>
                <c:pt idx="12">
                  <c:v>896</c:v>
                </c:pt>
                <c:pt idx="13">
                  <c:v>972</c:v>
                </c:pt>
                <c:pt idx="14">
                  <c:v>1264</c:v>
                </c:pt>
                <c:pt idx="15">
                  <c:v>2190</c:v>
                </c:pt>
                <c:pt idx="16">
                  <c:v>1262</c:v>
                </c:pt>
                <c:pt idx="17">
                  <c:v>1294</c:v>
                </c:pt>
                <c:pt idx="18">
                  <c:v>1384</c:v>
                </c:pt>
                <c:pt idx="19">
                  <c:v>584</c:v>
                </c:pt>
                <c:pt idx="20">
                  <c:v>311</c:v>
                </c:pt>
                <c:pt idx="21">
                  <c:v>1126</c:v>
                </c:pt>
                <c:pt idx="22">
                  <c:v>1420</c:v>
                </c:pt>
                <c:pt idx="23">
                  <c:v>768</c:v>
                </c:pt>
                <c:pt idx="24">
                  <c:v>380</c:v>
                </c:pt>
                <c:pt idx="25">
                  <c:v>571</c:v>
                </c:pt>
                <c:pt idx="26">
                  <c:v>554</c:v>
                </c:pt>
                <c:pt idx="27">
                  <c:v>513</c:v>
                </c:pt>
                <c:pt idx="28">
                  <c:v>919</c:v>
                </c:pt>
                <c:pt idx="29">
                  <c:v>1437</c:v>
                </c:pt>
                <c:pt idx="30">
                  <c:v>574</c:v>
                </c:pt>
                <c:pt idx="31">
                  <c:v>423</c:v>
                </c:pt>
                <c:pt idx="32">
                  <c:v>296</c:v>
                </c:pt>
                <c:pt idx="33">
                  <c:v>358</c:v>
                </c:pt>
                <c:pt idx="34">
                  <c:v>319</c:v>
                </c:pt>
                <c:pt idx="35">
                  <c:v>346</c:v>
                </c:pt>
                <c:pt idx="36">
                  <c:v>310</c:v>
                </c:pt>
                <c:pt idx="37">
                  <c:v>304</c:v>
                </c:pt>
                <c:pt idx="38">
                  <c:v>5058</c:v>
                </c:pt>
                <c:pt idx="39">
                  <c:v>11331</c:v>
                </c:pt>
                <c:pt idx="40">
                  <c:v>4551</c:v>
                </c:pt>
                <c:pt idx="41">
                  <c:v>3227</c:v>
                </c:pt>
                <c:pt idx="42">
                  <c:v>2670</c:v>
                </c:pt>
                <c:pt idx="43">
                  <c:v>703</c:v>
                </c:pt>
                <c:pt idx="44">
                  <c:v>1865</c:v>
                </c:pt>
                <c:pt idx="45">
                  <c:v>2898</c:v>
                </c:pt>
                <c:pt idx="46">
                  <c:v>3560</c:v>
                </c:pt>
                <c:pt idx="47">
                  <c:v>1374</c:v>
                </c:pt>
                <c:pt idx="48">
                  <c:v>3195</c:v>
                </c:pt>
                <c:pt idx="49">
                  <c:v>3718</c:v>
                </c:pt>
                <c:pt idx="50">
                  <c:v>18058</c:v>
                </c:pt>
                <c:pt idx="51">
                  <c:v>19341</c:v>
                </c:pt>
                <c:pt idx="52">
                  <c:v>8040</c:v>
                </c:pt>
                <c:pt idx="53">
                  <c:v>13913</c:v>
                </c:pt>
                <c:pt idx="54">
                  <c:v>11866</c:v>
                </c:pt>
                <c:pt idx="55">
                  <c:v>8229</c:v>
                </c:pt>
                <c:pt idx="56">
                  <c:v>5125</c:v>
                </c:pt>
                <c:pt idx="57">
                  <c:v>15277</c:v>
                </c:pt>
                <c:pt idx="58">
                  <c:v>23286</c:v>
                </c:pt>
                <c:pt idx="59">
                  <c:v>27405</c:v>
                </c:pt>
                <c:pt idx="60">
                  <c:v>17233</c:v>
                </c:pt>
                <c:pt idx="61">
                  <c:v>22826</c:v>
                </c:pt>
                <c:pt idx="62">
                  <c:v>8346</c:v>
                </c:pt>
                <c:pt idx="63">
                  <c:v>9532</c:v>
                </c:pt>
                <c:pt idx="64">
                  <c:v>8828</c:v>
                </c:pt>
                <c:pt idx="65">
                  <c:v>13529</c:v>
                </c:pt>
                <c:pt idx="66">
                  <c:v>14660</c:v>
                </c:pt>
                <c:pt idx="67">
                  <c:v>10171</c:v>
                </c:pt>
                <c:pt idx="68">
                  <c:v>21534</c:v>
                </c:pt>
                <c:pt idx="69">
                  <c:v>22680</c:v>
                </c:pt>
                <c:pt idx="70">
                  <c:v>17288</c:v>
                </c:pt>
                <c:pt idx="71">
                  <c:v>15554</c:v>
                </c:pt>
                <c:pt idx="72">
                  <c:v>18804</c:v>
                </c:pt>
                <c:pt idx="73">
                  <c:v>13506</c:v>
                </c:pt>
                <c:pt idx="74">
                  <c:v>18202</c:v>
                </c:pt>
                <c:pt idx="75">
                  <c:v>7011</c:v>
                </c:pt>
                <c:pt idx="76">
                  <c:v>2861</c:v>
                </c:pt>
                <c:pt idx="77">
                  <c:v>5047</c:v>
                </c:pt>
                <c:pt idx="78">
                  <c:v>6133</c:v>
                </c:pt>
                <c:pt idx="79">
                  <c:v>15508</c:v>
                </c:pt>
                <c:pt idx="80">
                  <c:v>6520</c:v>
                </c:pt>
                <c:pt idx="81">
                  <c:v>6241</c:v>
                </c:pt>
                <c:pt idx="82">
                  <c:v>2386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225344"/>
        <c:axId val="115219072"/>
      </c:barChart>
      <c:lineChart>
        <c:grouping val="standard"/>
        <c:varyColors val="0"/>
        <c:ser>
          <c:idx val="1"/>
          <c:order val="0"/>
          <c:tx>
            <c:strRef>
              <c:f>Comportamento!$D$1</c:f>
              <c:strCache>
                <c:ptCount val="1"/>
                <c:pt idx="0">
                  <c:v>Preço Fech.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Comportamento!$A$2:$A$84</c:f>
              <c:strCache>
                <c:ptCount val="83"/>
                <c:pt idx="0">
                  <c:v>01/04/2011</c:v>
                </c:pt>
                <c:pt idx="1">
                  <c:v>04/04/2011</c:v>
                </c:pt>
                <c:pt idx="2">
                  <c:v>05/04/2011</c:v>
                </c:pt>
                <c:pt idx="3">
                  <c:v>06/04/2011</c:v>
                </c:pt>
                <c:pt idx="4">
                  <c:v>07/04/2011</c:v>
                </c:pt>
                <c:pt idx="5">
                  <c:v>08/04/2011</c:v>
                </c:pt>
                <c:pt idx="6">
                  <c:v>11/04/2011</c:v>
                </c:pt>
                <c:pt idx="7">
                  <c:v>12/04/2011</c:v>
                </c:pt>
                <c:pt idx="8">
                  <c:v>13/04/2011</c:v>
                </c:pt>
                <c:pt idx="9">
                  <c:v>14/04/2011</c:v>
                </c:pt>
                <c:pt idx="10">
                  <c:v>15/04/2011</c:v>
                </c:pt>
                <c:pt idx="11">
                  <c:v>18/04/2011</c:v>
                </c:pt>
                <c:pt idx="12">
                  <c:v>19/04/2011</c:v>
                </c:pt>
                <c:pt idx="13">
                  <c:v>20/04/2011</c:v>
                </c:pt>
                <c:pt idx="14">
                  <c:v>25/04/2011</c:v>
                </c:pt>
                <c:pt idx="15">
                  <c:v>26/04/2011</c:v>
                </c:pt>
                <c:pt idx="16">
                  <c:v>27/04/2011</c:v>
                </c:pt>
                <c:pt idx="17">
                  <c:v>28/04/2011</c:v>
                </c:pt>
                <c:pt idx="18">
                  <c:v>29/04/2011</c:v>
                </c:pt>
                <c:pt idx="19">
                  <c:v>02/05/2011</c:v>
                </c:pt>
                <c:pt idx="20">
                  <c:v>03/05/2011</c:v>
                </c:pt>
                <c:pt idx="21">
                  <c:v>04/05/2011</c:v>
                </c:pt>
                <c:pt idx="22">
                  <c:v>05/05/2011</c:v>
                </c:pt>
                <c:pt idx="23">
                  <c:v>06/05/2011</c:v>
                </c:pt>
                <c:pt idx="24">
                  <c:v>09/05/2011</c:v>
                </c:pt>
                <c:pt idx="25">
                  <c:v>10/05/2011</c:v>
                </c:pt>
                <c:pt idx="26">
                  <c:v>11/05/2011</c:v>
                </c:pt>
                <c:pt idx="27">
                  <c:v>12/05/2011</c:v>
                </c:pt>
                <c:pt idx="28">
                  <c:v>13/05/2011</c:v>
                </c:pt>
                <c:pt idx="29">
                  <c:v>16/05/2011</c:v>
                </c:pt>
                <c:pt idx="30">
                  <c:v>17/05/2011</c:v>
                </c:pt>
                <c:pt idx="31">
                  <c:v>18/05/2011</c:v>
                </c:pt>
                <c:pt idx="32">
                  <c:v>19/05/2011</c:v>
                </c:pt>
                <c:pt idx="33">
                  <c:v>20/05/2011</c:v>
                </c:pt>
                <c:pt idx="34">
                  <c:v>23/05/2011</c:v>
                </c:pt>
                <c:pt idx="35">
                  <c:v>24/05/2011</c:v>
                </c:pt>
                <c:pt idx="36">
                  <c:v>25/05/2011</c:v>
                </c:pt>
                <c:pt idx="37">
                  <c:v>26/05/2011</c:v>
                </c:pt>
                <c:pt idx="38">
                  <c:v>27/05/2011</c:v>
                </c:pt>
                <c:pt idx="39">
                  <c:v>30/05/2011</c:v>
                </c:pt>
                <c:pt idx="40">
                  <c:v>31/05/2011</c:v>
                </c:pt>
                <c:pt idx="41">
                  <c:v>01/06/2011</c:v>
                </c:pt>
                <c:pt idx="42">
                  <c:v>02/06/2011</c:v>
                </c:pt>
                <c:pt idx="43">
                  <c:v>03/06/2011</c:v>
                </c:pt>
                <c:pt idx="44">
                  <c:v>06/06/2011</c:v>
                </c:pt>
                <c:pt idx="45">
                  <c:v>07/06/2011</c:v>
                </c:pt>
                <c:pt idx="46">
                  <c:v>08/06/2011</c:v>
                </c:pt>
                <c:pt idx="47">
                  <c:v>09/06/2011</c:v>
                </c:pt>
                <c:pt idx="48">
                  <c:v>10/06/2011</c:v>
                </c:pt>
                <c:pt idx="49">
                  <c:v>13/06/2011</c:v>
                </c:pt>
                <c:pt idx="50">
                  <c:v>14/06/2011</c:v>
                </c:pt>
                <c:pt idx="51">
                  <c:v>15/06/2011</c:v>
                </c:pt>
                <c:pt idx="52">
                  <c:v>16/06/2011</c:v>
                </c:pt>
                <c:pt idx="53">
                  <c:v>17/06/2011</c:v>
                </c:pt>
                <c:pt idx="54">
                  <c:v>20/06/2011</c:v>
                </c:pt>
                <c:pt idx="55">
                  <c:v>21/06/2011</c:v>
                </c:pt>
                <c:pt idx="56">
                  <c:v>22/06/2011</c:v>
                </c:pt>
                <c:pt idx="57">
                  <c:v>24/06/2011</c:v>
                </c:pt>
                <c:pt idx="58">
                  <c:v>27/06/2011</c:v>
                </c:pt>
                <c:pt idx="59">
                  <c:v>28/06/2011</c:v>
                </c:pt>
                <c:pt idx="60">
                  <c:v>29/06/2011</c:v>
                </c:pt>
                <c:pt idx="61">
                  <c:v>30/06/2011</c:v>
                </c:pt>
                <c:pt idx="62">
                  <c:v>01/07/2011</c:v>
                </c:pt>
                <c:pt idx="63">
                  <c:v>04/07/2011</c:v>
                </c:pt>
                <c:pt idx="64">
                  <c:v>05/07/2011</c:v>
                </c:pt>
                <c:pt idx="65">
                  <c:v>06/07/2011</c:v>
                </c:pt>
                <c:pt idx="66">
                  <c:v>07/07/2011</c:v>
                </c:pt>
                <c:pt idx="67">
                  <c:v>08/07/2011</c:v>
                </c:pt>
                <c:pt idx="68">
                  <c:v>11/07/2011</c:v>
                </c:pt>
                <c:pt idx="69">
                  <c:v>12/07/2011</c:v>
                </c:pt>
                <c:pt idx="70">
                  <c:v>13/07/2011</c:v>
                </c:pt>
                <c:pt idx="71">
                  <c:v>14/07/2011</c:v>
                </c:pt>
                <c:pt idx="72">
                  <c:v>15/07/2011</c:v>
                </c:pt>
                <c:pt idx="73">
                  <c:v>18/07/2011</c:v>
                </c:pt>
                <c:pt idx="74">
                  <c:v>19/07/2011</c:v>
                </c:pt>
                <c:pt idx="75">
                  <c:v>20/07/2011</c:v>
                </c:pt>
                <c:pt idx="76">
                  <c:v>21/07/2011</c:v>
                </c:pt>
                <c:pt idx="77">
                  <c:v>22/07/2011</c:v>
                </c:pt>
                <c:pt idx="78">
                  <c:v>25/07/2011</c:v>
                </c:pt>
                <c:pt idx="79">
                  <c:v>26/07/2011</c:v>
                </c:pt>
                <c:pt idx="80">
                  <c:v>27/07/2011</c:v>
                </c:pt>
                <c:pt idx="81">
                  <c:v>28/07/2011</c:v>
                </c:pt>
                <c:pt idx="82">
                  <c:v>29/07/2011</c:v>
                </c:pt>
              </c:strCache>
            </c:strRef>
          </c:cat>
          <c:val>
            <c:numRef>
              <c:f>Comportamento!$D$2:$D$84</c:f>
              <c:numCache>
                <c:formatCode>[$-1010416]#,##0.00;\-#,##0.00</c:formatCode>
                <c:ptCount val="83"/>
                <c:pt idx="0">
                  <c:v>1.9</c:v>
                </c:pt>
                <c:pt idx="1">
                  <c:v>1.89</c:v>
                </c:pt>
                <c:pt idx="2">
                  <c:v>1.91</c:v>
                </c:pt>
                <c:pt idx="3">
                  <c:v>2.13</c:v>
                </c:pt>
                <c:pt idx="4">
                  <c:v>2.15</c:v>
                </c:pt>
                <c:pt idx="5">
                  <c:v>2.0699999999999998</c:v>
                </c:pt>
                <c:pt idx="6">
                  <c:v>2.0499999999999998</c:v>
                </c:pt>
                <c:pt idx="7">
                  <c:v>2.19</c:v>
                </c:pt>
                <c:pt idx="8">
                  <c:v>2.36</c:v>
                </c:pt>
                <c:pt idx="9">
                  <c:v>2.33</c:v>
                </c:pt>
                <c:pt idx="10">
                  <c:v>2.7</c:v>
                </c:pt>
                <c:pt idx="11">
                  <c:v>2.79</c:v>
                </c:pt>
                <c:pt idx="12">
                  <c:v>2.97</c:v>
                </c:pt>
                <c:pt idx="13">
                  <c:v>3.15</c:v>
                </c:pt>
                <c:pt idx="14">
                  <c:v>3.67</c:v>
                </c:pt>
                <c:pt idx="15">
                  <c:v>3.79</c:v>
                </c:pt>
                <c:pt idx="16">
                  <c:v>3.48</c:v>
                </c:pt>
                <c:pt idx="17">
                  <c:v>3.06</c:v>
                </c:pt>
                <c:pt idx="18">
                  <c:v>3.19</c:v>
                </c:pt>
                <c:pt idx="19">
                  <c:v>3.12</c:v>
                </c:pt>
                <c:pt idx="20">
                  <c:v>3.1</c:v>
                </c:pt>
                <c:pt idx="21">
                  <c:v>3.46</c:v>
                </c:pt>
                <c:pt idx="22">
                  <c:v>3.59</c:v>
                </c:pt>
                <c:pt idx="23">
                  <c:v>3.45</c:v>
                </c:pt>
                <c:pt idx="24">
                  <c:v>3.59</c:v>
                </c:pt>
                <c:pt idx="25">
                  <c:v>3.55</c:v>
                </c:pt>
                <c:pt idx="26">
                  <c:v>3.39</c:v>
                </c:pt>
                <c:pt idx="27">
                  <c:v>3.36</c:v>
                </c:pt>
                <c:pt idx="28">
                  <c:v>3.6</c:v>
                </c:pt>
                <c:pt idx="29">
                  <c:v>3.63</c:v>
                </c:pt>
                <c:pt idx="30">
                  <c:v>3.53</c:v>
                </c:pt>
                <c:pt idx="31">
                  <c:v>3.6</c:v>
                </c:pt>
                <c:pt idx="32">
                  <c:v>3.59</c:v>
                </c:pt>
                <c:pt idx="33">
                  <c:v>3.55</c:v>
                </c:pt>
                <c:pt idx="34">
                  <c:v>3.49</c:v>
                </c:pt>
                <c:pt idx="35">
                  <c:v>3.45</c:v>
                </c:pt>
                <c:pt idx="36">
                  <c:v>3.49</c:v>
                </c:pt>
                <c:pt idx="37">
                  <c:v>3.48</c:v>
                </c:pt>
                <c:pt idx="38">
                  <c:v>4</c:v>
                </c:pt>
                <c:pt idx="39">
                  <c:v>0.77</c:v>
                </c:pt>
                <c:pt idx="40">
                  <c:v>0.73</c:v>
                </c:pt>
                <c:pt idx="41">
                  <c:v>0.76</c:v>
                </c:pt>
                <c:pt idx="42">
                  <c:v>0.75</c:v>
                </c:pt>
                <c:pt idx="43">
                  <c:v>0.73</c:v>
                </c:pt>
                <c:pt idx="44">
                  <c:v>0.64</c:v>
                </c:pt>
                <c:pt idx="45">
                  <c:v>0.72</c:v>
                </c:pt>
                <c:pt idx="46">
                  <c:v>0.71</c:v>
                </c:pt>
                <c:pt idx="47">
                  <c:v>0.74</c:v>
                </c:pt>
                <c:pt idx="48">
                  <c:v>0.78</c:v>
                </c:pt>
                <c:pt idx="49">
                  <c:v>0.8</c:v>
                </c:pt>
                <c:pt idx="50">
                  <c:v>0.9</c:v>
                </c:pt>
                <c:pt idx="51">
                  <c:v>1.03</c:v>
                </c:pt>
                <c:pt idx="52">
                  <c:v>1.08</c:v>
                </c:pt>
                <c:pt idx="53">
                  <c:v>1.1000000000000001</c:v>
                </c:pt>
                <c:pt idx="54">
                  <c:v>1.05</c:v>
                </c:pt>
                <c:pt idx="55">
                  <c:v>1.01</c:v>
                </c:pt>
                <c:pt idx="56">
                  <c:v>1.08</c:v>
                </c:pt>
                <c:pt idx="57">
                  <c:v>1.4</c:v>
                </c:pt>
                <c:pt idx="58">
                  <c:v>1.83</c:v>
                </c:pt>
                <c:pt idx="59">
                  <c:v>1.78</c:v>
                </c:pt>
                <c:pt idx="60">
                  <c:v>1.8</c:v>
                </c:pt>
                <c:pt idx="61">
                  <c:v>1.9</c:v>
                </c:pt>
                <c:pt idx="62">
                  <c:v>1.95</c:v>
                </c:pt>
                <c:pt idx="63">
                  <c:v>2.0099999999999998</c:v>
                </c:pt>
                <c:pt idx="64">
                  <c:v>1.97</c:v>
                </c:pt>
                <c:pt idx="65">
                  <c:v>2.04</c:v>
                </c:pt>
                <c:pt idx="66">
                  <c:v>2.11</c:v>
                </c:pt>
                <c:pt idx="67">
                  <c:v>2.3199999999999998</c:v>
                </c:pt>
                <c:pt idx="68">
                  <c:v>2.95</c:v>
                </c:pt>
                <c:pt idx="69">
                  <c:v>3.06</c:v>
                </c:pt>
                <c:pt idx="70">
                  <c:v>3.27</c:v>
                </c:pt>
                <c:pt idx="71">
                  <c:v>3.51</c:v>
                </c:pt>
                <c:pt idx="72">
                  <c:v>3.78</c:v>
                </c:pt>
                <c:pt idx="73">
                  <c:v>4.2</c:v>
                </c:pt>
                <c:pt idx="74">
                  <c:v>5.1100000000000003</c:v>
                </c:pt>
                <c:pt idx="75">
                  <c:v>2.5099999999999998</c:v>
                </c:pt>
                <c:pt idx="76">
                  <c:v>1.9</c:v>
                </c:pt>
                <c:pt idx="77">
                  <c:v>0.69</c:v>
                </c:pt>
                <c:pt idx="78">
                  <c:v>0.82</c:v>
                </c:pt>
                <c:pt idx="79">
                  <c:v>1.0900000000000001</c:v>
                </c:pt>
                <c:pt idx="80">
                  <c:v>0.92</c:v>
                </c:pt>
                <c:pt idx="81">
                  <c:v>0.85</c:v>
                </c:pt>
                <c:pt idx="82">
                  <c:v>0.85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781504"/>
        <c:axId val="115217152"/>
      </c:lineChart>
      <c:catAx>
        <c:axId val="85781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115217152"/>
        <c:crosses val="autoZero"/>
        <c:auto val="1"/>
        <c:lblAlgn val="ctr"/>
        <c:lblOffset val="100"/>
        <c:noMultiLvlLbl val="0"/>
      </c:catAx>
      <c:valAx>
        <c:axId val="115217152"/>
        <c:scaling>
          <c:orientation val="minMax"/>
          <c:max val="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pt-BR" dirty="0" smtClean="0">
                    <a:latin typeface="Arial" pitchFamily="34" charset="0"/>
                    <a:cs typeface="Arial" pitchFamily="34" charset="0"/>
                  </a:rPr>
                  <a:t>Preç</a:t>
                </a:r>
                <a:r>
                  <a:rPr lang="pt-BR" baseline="0" dirty="0" smtClean="0">
                    <a:latin typeface="Arial" pitchFamily="34" charset="0"/>
                    <a:cs typeface="Arial" pitchFamily="34" charset="0"/>
                  </a:rPr>
                  <a:t>o (R$)</a:t>
                </a:r>
                <a:endParaRPr lang="pt-BR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[$-1010416]#,##0.00;\-#,##0.00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85781504"/>
        <c:crosses val="autoZero"/>
        <c:crossBetween val="between"/>
        <c:majorUnit val="0.5"/>
      </c:valAx>
      <c:valAx>
        <c:axId val="115219072"/>
        <c:scaling>
          <c:orientation val="minMax"/>
        </c:scaling>
        <c:delete val="0"/>
        <c:axPos val="r"/>
        <c:title>
          <c:tx>
            <c:rich>
              <a:bodyPr rot="-5400000" vert="horz" anchor="ctr" anchorCtr="0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r>
                  <a:rPr lang="pt-BR" dirty="0" smtClean="0">
                    <a:latin typeface="Arial" pitchFamily="34" charset="0"/>
                    <a:cs typeface="Arial" pitchFamily="34" charset="0"/>
                  </a:rPr>
                  <a:t>Quantidade de Ações</a:t>
                </a:r>
                <a:endParaRPr lang="pt-BR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[$-1010416]#,##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115225344"/>
        <c:crosses val="max"/>
        <c:crossBetween val="between"/>
      </c:valAx>
      <c:catAx>
        <c:axId val="115225344"/>
        <c:scaling>
          <c:orientation val="minMax"/>
        </c:scaling>
        <c:delete val="1"/>
        <c:axPos val="b"/>
        <c:majorTickMark val="out"/>
        <c:minorTickMark val="none"/>
        <c:tickLblPos val="none"/>
        <c:crossAx val="115219072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sz="1000" baseline="0">
              <a:latin typeface="Arial" pitchFamily="34" charset="0"/>
              <a:cs typeface="Arial" pitchFamily="34" charset="0"/>
            </a:defRPr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'Comportamento (2)'!$C$1</c:f>
              <c:strCache>
                <c:ptCount val="1"/>
                <c:pt idx="0">
                  <c:v>Clientes envolvidos</c:v>
                </c:pt>
              </c:strCache>
            </c:strRef>
          </c:tx>
          <c:spPr>
            <a:gradFill>
              <a:gsLst>
                <a:gs pos="0">
                  <a:schemeClr val="tx2"/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lin ang="10800000" scaled="1"/>
            </a:gradFill>
          </c:spPr>
          <c:invertIfNegative val="0"/>
          <c:val>
            <c:numRef>
              <c:f>'Comportamento (2)'!$C$2:$C$40</c:f>
              <c:numCache>
                <c:formatCode>[$-1010416]#,##0</c:formatCode>
                <c:ptCount val="39"/>
                <c:pt idx="0">
                  <c:v>337</c:v>
                </c:pt>
                <c:pt idx="1">
                  <c:v>113</c:v>
                </c:pt>
                <c:pt idx="2">
                  <c:v>29</c:v>
                </c:pt>
                <c:pt idx="3">
                  <c:v>2834</c:v>
                </c:pt>
                <c:pt idx="4">
                  <c:v>457</c:v>
                </c:pt>
                <c:pt idx="5">
                  <c:v>82</c:v>
                </c:pt>
                <c:pt idx="6">
                  <c:v>245</c:v>
                </c:pt>
                <c:pt idx="7">
                  <c:v>454</c:v>
                </c:pt>
                <c:pt idx="8">
                  <c:v>303</c:v>
                </c:pt>
                <c:pt idx="9">
                  <c:v>512</c:v>
                </c:pt>
                <c:pt idx="10">
                  <c:v>877</c:v>
                </c:pt>
                <c:pt idx="11">
                  <c:v>788</c:v>
                </c:pt>
                <c:pt idx="12">
                  <c:v>1430</c:v>
                </c:pt>
                <c:pt idx="13">
                  <c:v>1862</c:v>
                </c:pt>
                <c:pt idx="14">
                  <c:v>2230</c:v>
                </c:pt>
                <c:pt idx="15">
                  <c:v>1853</c:v>
                </c:pt>
                <c:pt idx="16">
                  <c:v>414</c:v>
                </c:pt>
                <c:pt idx="17">
                  <c:v>201</c:v>
                </c:pt>
                <c:pt idx="18">
                  <c:v>357</c:v>
                </c:pt>
                <c:pt idx="19">
                  <c:v>203</c:v>
                </c:pt>
                <c:pt idx="20">
                  <c:v>196</c:v>
                </c:pt>
                <c:pt idx="21">
                  <c:v>1268</c:v>
                </c:pt>
                <c:pt idx="22">
                  <c:v>1010</c:v>
                </c:pt>
                <c:pt idx="23">
                  <c:v>398</c:v>
                </c:pt>
                <c:pt idx="24">
                  <c:v>785</c:v>
                </c:pt>
                <c:pt idx="25">
                  <c:v>341</c:v>
                </c:pt>
                <c:pt idx="26">
                  <c:v>491</c:v>
                </c:pt>
                <c:pt idx="27">
                  <c:v>715</c:v>
                </c:pt>
                <c:pt idx="28">
                  <c:v>680</c:v>
                </c:pt>
                <c:pt idx="29">
                  <c:v>2293</c:v>
                </c:pt>
                <c:pt idx="30">
                  <c:v>1566</c:v>
                </c:pt>
                <c:pt idx="31">
                  <c:v>1064</c:v>
                </c:pt>
                <c:pt idx="32">
                  <c:v>556</c:v>
                </c:pt>
                <c:pt idx="33">
                  <c:v>461</c:v>
                </c:pt>
                <c:pt idx="34">
                  <c:v>915</c:v>
                </c:pt>
                <c:pt idx="35">
                  <c:v>132</c:v>
                </c:pt>
                <c:pt idx="36">
                  <c:v>503</c:v>
                </c:pt>
                <c:pt idx="37">
                  <c:v>130</c:v>
                </c:pt>
                <c:pt idx="38">
                  <c:v>2751</c:v>
                </c:pt>
              </c:numCache>
            </c:numRef>
          </c:val>
        </c:ser>
        <c:ser>
          <c:idx val="0"/>
          <c:order val="1"/>
          <c:tx>
            <c:strRef>
              <c:f>'Comportamento (2)'!$B$1</c:f>
              <c:strCache>
                <c:ptCount val="1"/>
                <c:pt idx="0">
                  <c:v>Mercado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'C:\Users\giborlenghi\Desktop\[COMP_ACAO_37950__mndl.xls]Plan1'!$A$2:$A$84</c:f>
              <c:strCache>
                <c:ptCount val="83"/>
                <c:pt idx="0">
                  <c:v>01/04/2011</c:v>
                </c:pt>
                <c:pt idx="1">
                  <c:v>04/04/2011</c:v>
                </c:pt>
                <c:pt idx="2">
                  <c:v>05/04/2011</c:v>
                </c:pt>
                <c:pt idx="3">
                  <c:v>06/04/2011</c:v>
                </c:pt>
                <c:pt idx="4">
                  <c:v>07/04/2011</c:v>
                </c:pt>
                <c:pt idx="5">
                  <c:v>08/04/2011</c:v>
                </c:pt>
                <c:pt idx="6">
                  <c:v>11/04/2011</c:v>
                </c:pt>
                <c:pt idx="7">
                  <c:v>12/04/2011</c:v>
                </c:pt>
                <c:pt idx="8">
                  <c:v>13/04/2011</c:v>
                </c:pt>
                <c:pt idx="9">
                  <c:v>14/04/2011</c:v>
                </c:pt>
                <c:pt idx="10">
                  <c:v>15/04/2011</c:v>
                </c:pt>
                <c:pt idx="11">
                  <c:v>18/04/2011</c:v>
                </c:pt>
                <c:pt idx="12">
                  <c:v>19/04/2011</c:v>
                </c:pt>
                <c:pt idx="13">
                  <c:v>20/04/2011</c:v>
                </c:pt>
                <c:pt idx="14">
                  <c:v>25/04/2011</c:v>
                </c:pt>
                <c:pt idx="15">
                  <c:v>26/04/2011</c:v>
                </c:pt>
                <c:pt idx="16">
                  <c:v>27/04/2011</c:v>
                </c:pt>
                <c:pt idx="17">
                  <c:v>28/04/2011</c:v>
                </c:pt>
                <c:pt idx="18">
                  <c:v>29/04/2011</c:v>
                </c:pt>
                <c:pt idx="19">
                  <c:v>02/05/2011</c:v>
                </c:pt>
                <c:pt idx="20">
                  <c:v>03/05/2011</c:v>
                </c:pt>
                <c:pt idx="21">
                  <c:v>04/05/2011</c:v>
                </c:pt>
                <c:pt idx="22">
                  <c:v>05/05/2011</c:v>
                </c:pt>
                <c:pt idx="23">
                  <c:v>06/05/2011</c:v>
                </c:pt>
                <c:pt idx="24">
                  <c:v>09/05/2011</c:v>
                </c:pt>
                <c:pt idx="25">
                  <c:v>10/05/2011</c:v>
                </c:pt>
                <c:pt idx="26">
                  <c:v>11/05/2011</c:v>
                </c:pt>
                <c:pt idx="27">
                  <c:v>12/05/2011</c:v>
                </c:pt>
                <c:pt idx="28">
                  <c:v>13/05/2011</c:v>
                </c:pt>
                <c:pt idx="29">
                  <c:v>16/05/2011</c:v>
                </c:pt>
                <c:pt idx="30">
                  <c:v>17/05/2011</c:v>
                </c:pt>
                <c:pt idx="31">
                  <c:v>18/05/2011</c:v>
                </c:pt>
                <c:pt idx="32">
                  <c:v>19/05/2011</c:v>
                </c:pt>
                <c:pt idx="33">
                  <c:v>20/05/2011</c:v>
                </c:pt>
                <c:pt idx="34">
                  <c:v>23/05/2011</c:v>
                </c:pt>
                <c:pt idx="35">
                  <c:v>24/05/2011</c:v>
                </c:pt>
                <c:pt idx="36">
                  <c:v>25/05/2011</c:v>
                </c:pt>
                <c:pt idx="37">
                  <c:v>26/05/2011</c:v>
                </c:pt>
                <c:pt idx="38">
                  <c:v>27/05/2011</c:v>
                </c:pt>
                <c:pt idx="39">
                  <c:v>30/05/2011</c:v>
                </c:pt>
                <c:pt idx="40">
                  <c:v>31/05/2011</c:v>
                </c:pt>
                <c:pt idx="41">
                  <c:v>01/06/2011</c:v>
                </c:pt>
                <c:pt idx="42">
                  <c:v>02/06/2011</c:v>
                </c:pt>
                <c:pt idx="43">
                  <c:v>03/06/2011</c:v>
                </c:pt>
                <c:pt idx="44">
                  <c:v>06/06/2011</c:v>
                </c:pt>
                <c:pt idx="45">
                  <c:v>07/06/2011</c:v>
                </c:pt>
                <c:pt idx="46">
                  <c:v>08/06/2011</c:v>
                </c:pt>
                <c:pt idx="47">
                  <c:v>09/06/2011</c:v>
                </c:pt>
                <c:pt idx="48">
                  <c:v>10/06/2011</c:v>
                </c:pt>
                <c:pt idx="49">
                  <c:v>13/06/2011</c:v>
                </c:pt>
                <c:pt idx="50">
                  <c:v>14/06/2011</c:v>
                </c:pt>
                <c:pt idx="51">
                  <c:v>15/06/2011</c:v>
                </c:pt>
                <c:pt idx="52">
                  <c:v>16/06/2011</c:v>
                </c:pt>
                <c:pt idx="53">
                  <c:v>17/06/2011</c:v>
                </c:pt>
                <c:pt idx="54">
                  <c:v>20/06/2011</c:v>
                </c:pt>
                <c:pt idx="55">
                  <c:v>21/06/2011</c:v>
                </c:pt>
                <c:pt idx="56">
                  <c:v>22/06/2011</c:v>
                </c:pt>
                <c:pt idx="57">
                  <c:v>24/06/2011</c:v>
                </c:pt>
                <c:pt idx="58">
                  <c:v>27/06/2011</c:v>
                </c:pt>
                <c:pt idx="59">
                  <c:v>28/06/2011</c:v>
                </c:pt>
                <c:pt idx="60">
                  <c:v>29/06/2011</c:v>
                </c:pt>
                <c:pt idx="61">
                  <c:v>30/06/2011</c:v>
                </c:pt>
                <c:pt idx="62">
                  <c:v>01/07/2011</c:v>
                </c:pt>
                <c:pt idx="63">
                  <c:v>04/07/2011</c:v>
                </c:pt>
                <c:pt idx="64">
                  <c:v>05/07/2011</c:v>
                </c:pt>
                <c:pt idx="65">
                  <c:v>06/07/2011</c:v>
                </c:pt>
                <c:pt idx="66">
                  <c:v>07/07/2011</c:v>
                </c:pt>
                <c:pt idx="67">
                  <c:v>08/07/2011</c:v>
                </c:pt>
                <c:pt idx="68">
                  <c:v>11/07/2011</c:v>
                </c:pt>
                <c:pt idx="69">
                  <c:v>12/07/2011</c:v>
                </c:pt>
                <c:pt idx="70">
                  <c:v>13/07/2011</c:v>
                </c:pt>
                <c:pt idx="71">
                  <c:v>14/07/2011</c:v>
                </c:pt>
                <c:pt idx="72">
                  <c:v>15/07/2011</c:v>
                </c:pt>
                <c:pt idx="73">
                  <c:v>18/07/2011</c:v>
                </c:pt>
                <c:pt idx="74">
                  <c:v>19/07/2011</c:v>
                </c:pt>
                <c:pt idx="75">
                  <c:v>20/07/2011</c:v>
                </c:pt>
                <c:pt idx="76">
                  <c:v>21/07/2011</c:v>
                </c:pt>
                <c:pt idx="77">
                  <c:v>22/07/2011</c:v>
                </c:pt>
                <c:pt idx="78">
                  <c:v>25/07/2011</c:v>
                </c:pt>
                <c:pt idx="79">
                  <c:v>26/07/2011</c:v>
                </c:pt>
                <c:pt idx="80">
                  <c:v>27/07/2011</c:v>
                </c:pt>
                <c:pt idx="81">
                  <c:v>28/07/2011</c:v>
                </c:pt>
                <c:pt idx="82">
                  <c:v>29/07/2011</c:v>
                </c:pt>
              </c:strCache>
            </c:strRef>
          </c:cat>
          <c:val>
            <c:numRef>
              <c:f>'Comportamento (2)'!$B$2:$B$40</c:f>
              <c:numCache>
                <c:formatCode>[$-1010416]#,##0</c:formatCode>
                <c:ptCount val="39"/>
                <c:pt idx="0">
                  <c:v>255</c:v>
                </c:pt>
                <c:pt idx="1">
                  <c:v>107</c:v>
                </c:pt>
                <c:pt idx="2">
                  <c:v>110</c:v>
                </c:pt>
                <c:pt idx="3">
                  <c:v>3784</c:v>
                </c:pt>
                <c:pt idx="4">
                  <c:v>1633</c:v>
                </c:pt>
                <c:pt idx="5">
                  <c:v>338</c:v>
                </c:pt>
                <c:pt idx="6">
                  <c:v>529</c:v>
                </c:pt>
                <c:pt idx="7">
                  <c:v>459</c:v>
                </c:pt>
                <c:pt idx="8">
                  <c:v>1399</c:v>
                </c:pt>
                <c:pt idx="9">
                  <c:v>390</c:v>
                </c:pt>
                <c:pt idx="10">
                  <c:v>891</c:v>
                </c:pt>
                <c:pt idx="11">
                  <c:v>1367</c:v>
                </c:pt>
                <c:pt idx="12">
                  <c:v>896</c:v>
                </c:pt>
                <c:pt idx="13">
                  <c:v>972</c:v>
                </c:pt>
                <c:pt idx="14">
                  <c:v>1264</c:v>
                </c:pt>
                <c:pt idx="15">
                  <c:v>2190</c:v>
                </c:pt>
                <c:pt idx="16">
                  <c:v>1262</c:v>
                </c:pt>
                <c:pt idx="17">
                  <c:v>1294</c:v>
                </c:pt>
                <c:pt idx="18">
                  <c:v>1384</c:v>
                </c:pt>
                <c:pt idx="19">
                  <c:v>584</c:v>
                </c:pt>
                <c:pt idx="20">
                  <c:v>311</c:v>
                </c:pt>
                <c:pt idx="21">
                  <c:v>1126</c:v>
                </c:pt>
                <c:pt idx="22">
                  <c:v>1420</c:v>
                </c:pt>
                <c:pt idx="23">
                  <c:v>768</c:v>
                </c:pt>
                <c:pt idx="24">
                  <c:v>380</c:v>
                </c:pt>
                <c:pt idx="25">
                  <c:v>571</c:v>
                </c:pt>
                <c:pt idx="26">
                  <c:v>554</c:v>
                </c:pt>
                <c:pt idx="27">
                  <c:v>513</c:v>
                </c:pt>
                <c:pt idx="28">
                  <c:v>919</c:v>
                </c:pt>
                <c:pt idx="29">
                  <c:v>1437</c:v>
                </c:pt>
                <c:pt idx="30">
                  <c:v>574</c:v>
                </c:pt>
                <c:pt idx="31">
                  <c:v>423</c:v>
                </c:pt>
                <c:pt idx="32">
                  <c:v>296</c:v>
                </c:pt>
                <c:pt idx="33">
                  <c:v>358</c:v>
                </c:pt>
                <c:pt idx="34">
                  <c:v>319</c:v>
                </c:pt>
                <c:pt idx="35">
                  <c:v>346</c:v>
                </c:pt>
                <c:pt idx="36">
                  <c:v>310</c:v>
                </c:pt>
                <c:pt idx="37">
                  <c:v>304</c:v>
                </c:pt>
                <c:pt idx="38">
                  <c:v>5058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260032"/>
        <c:axId val="117649792"/>
      </c:barChart>
      <c:catAx>
        <c:axId val="115260032"/>
        <c:scaling>
          <c:orientation val="minMax"/>
        </c:scaling>
        <c:delete val="1"/>
        <c:axPos val="b"/>
        <c:majorTickMark val="out"/>
        <c:minorTickMark val="none"/>
        <c:tickLblPos val="none"/>
        <c:crossAx val="117649792"/>
        <c:crosses val="autoZero"/>
        <c:auto val="1"/>
        <c:lblAlgn val="ctr"/>
        <c:lblOffset val="100"/>
        <c:noMultiLvlLbl val="0"/>
      </c:catAx>
      <c:valAx>
        <c:axId val="117649792"/>
        <c:scaling>
          <c:orientation val="minMax"/>
        </c:scaling>
        <c:delete val="1"/>
        <c:axPos val="l"/>
        <c:majorGridlines/>
        <c:numFmt formatCode="[$-1010416]#,##0" sourceLinked="1"/>
        <c:majorTickMark val="out"/>
        <c:minorTickMark val="none"/>
        <c:tickLblPos val="none"/>
        <c:crossAx val="115260032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3175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29FF8-9C85-4AD8-BE70-A8EAEFC5FF94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0E11E3-9F32-4CDA-95A0-9944AB7F4702}">
      <dgm:prSet phldrT="[Texto]" custT="1"/>
      <dgm:spPr>
        <a:solidFill>
          <a:srgbClr val="284B72"/>
        </a:solidFill>
      </dgm:spPr>
      <dgm:t>
        <a:bodyPr/>
        <a:lstStyle/>
        <a:p>
          <a:pPr>
            <a:spcAft>
              <a:spcPct val="35000"/>
            </a:spcAft>
          </a:pPr>
          <a:r>
            <a:rPr lang="pt-BR" sz="1400" b="1" dirty="0" smtClean="0">
              <a:solidFill>
                <a:srgbClr val="FFC000"/>
              </a:solidFill>
            </a:rPr>
            <a:t>100% das ofertas e negócios</a:t>
          </a:r>
        </a:p>
        <a:p>
          <a:pPr>
            <a:spcAft>
              <a:spcPts val="0"/>
            </a:spcAft>
          </a:pPr>
          <a:r>
            <a:rPr lang="pt-BR" sz="1400" b="1" dirty="0" smtClean="0">
              <a:solidFill>
                <a:srgbClr val="FFC000"/>
              </a:solidFill>
              <a:sym typeface="Symbol"/>
            </a:rPr>
            <a:t> 4.1</a:t>
          </a:r>
          <a:r>
            <a:rPr lang="pt-BR" sz="1400" b="1" dirty="0" smtClean="0">
              <a:solidFill>
                <a:srgbClr val="FFC000"/>
              </a:solidFill>
            </a:rPr>
            <a:t> bilhões de ofertas</a:t>
          </a:r>
        </a:p>
        <a:p>
          <a:pPr>
            <a:spcAft>
              <a:spcPct val="35000"/>
            </a:spcAft>
          </a:pPr>
          <a:r>
            <a:rPr lang="pt-BR" sz="1400" b="1" dirty="0" smtClean="0">
              <a:solidFill>
                <a:srgbClr val="FFC000"/>
              </a:solidFill>
            </a:rPr>
            <a:t>232,4 milhões de negócios</a:t>
          </a:r>
          <a:endParaRPr lang="pt-BR" sz="1400" b="1" dirty="0">
            <a:solidFill>
              <a:srgbClr val="FFC000"/>
            </a:solidFill>
          </a:endParaRPr>
        </a:p>
      </dgm:t>
    </dgm:pt>
    <dgm:pt modelId="{C9EE93B5-84ED-48E7-8547-013F84B185BA}" type="parTrans" cxnId="{CB2F9194-6893-4C99-8CF7-ACB04AAE50FE}">
      <dgm:prSet/>
      <dgm:spPr/>
      <dgm:t>
        <a:bodyPr/>
        <a:lstStyle/>
        <a:p>
          <a:endParaRPr lang="pt-BR" sz="1200" b="1">
            <a:solidFill>
              <a:srgbClr val="FFC000"/>
            </a:solidFill>
          </a:endParaRPr>
        </a:p>
      </dgm:t>
    </dgm:pt>
    <dgm:pt modelId="{47FED52E-222A-4479-81E2-5E4470C3B188}" type="sibTrans" cxnId="{CB2F9194-6893-4C99-8CF7-ACB04AAE50FE}">
      <dgm:prSet/>
      <dgm:spPr/>
      <dgm:t>
        <a:bodyPr/>
        <a:lstStyle/>
        <a:p>
          <a:endParaRPr lang="pt-BR" sz="1200" b="1">
            <a:solidFill>
              <a:srgbClr val="FFC000"/>
            </a:solidFill>
          </a:endParaRPr>
        </a:p>
      </dgm:t>
    </dgm:pt>
    <dgm:pt modelId="{3F162F46-3338-4FD9-89D3-ADD2AF2A605D}">
      <dgm:prSet phldrT="[Texto]" custT="1"/>
      <dgm:spPr>
        <a:solidFill>
          <a:srgbClr val="2E5682"/>
        </a:solidFill>
      </dgm:spPr>
      <dgm:t>
        <a:bodyPr/>
        <a:lstStyle/>
        <a:p>
          <a:r>
            <a:rPr lang="pt-BR" sz="1400" b="1" dirty="0" smtClean="0">
              <a:solidFill>
                <a:srgbClr val="FFC000"/>
              </a:solidFill>
            </a:rPr>
            <a:t>17.918 alertas</a:t>
          </a:r>
          <a:endParaRPr lang="pt-BR" sz="1400" b="1" dirty="0">
            <a:solidFill>
              <a:srgbClr val="FFC000"/>
            </a:solidFill>
          </a:endParaRPr>
        </a:p>
      </dgm:t>
    </dgm:pt>
    <dgm:pt modelId="{3C87E8C9-9B5D-447B-9116-961A413403B6}" type="parTrans" cxnId="{BE7FDD97-3D99-46A0-9A21-7FBD9B5C01A4}">
      <dgm:prSet/>
      <dgm:spPr/>
      <dgm:t>
        <a:bodyPr/>
        <a:lstStyle/>
        <a:p>
          <a:endParaRPr lang="pt-BR" sz="1200" b="1">
            <a:solidFill>
              <a:srgbClr val="FFC000"/>
            </a:solidFill>
          </a:endParaRPr>
        </a:p>
      </dgm:t>
    </dgm:pt>
    <dgm:pt modelId="{3B199BB4-B497-4474-A9E8-B073BA4AC2EF}" type="sibTrans" cxnId="{BE7FDD97-3D99-46A0-9A21-7FBD9B5C01A4}">
      <dgm:prSet/>
      <dgm:spPr/>
      <dgm:t>
        <a:bodyPr/>
        <a:lstStyle/>
        <a:p>
          <a:endParaRPr lang="pt-BR" sz="1200" b="1">
            <a:solidFill>
              <a:srgbClr val="FFC000"/>
            </a:solidFill>
          </a:endParaRPr>
        </a:p>
      </dgm:t>
    </dgm:pt>
    <dgm:pt modelId="{BEFCB3D5-2CDD-476F-96C0-E4CA2E1C22B3}">
      <dgm:prSet phldrT="[Texto]" custT="1"/>
      <dgm:spPr>
        <a:solidFill>
          <a:srgbClr val="36669A"/>
        </a:solidFill>
      </dgm:spPr>
      <dgm:t>
        <a:bodyPr/>
        <a:lstStyle/>
        <a:p>
          <a:r>
            <a:rPr lang="pt-BR" sz="1400" b="1" dirty="0" smtClean="0">
              <a:solidFill>
                <a:srgbClr val="FFC000"/>
              </a:solidFill>
            </a:rPr>
            <a:t>1.448  análises</a:t>
          </a:r>
          <a:endParaRPr lang="pt-BR" sz="1400" b="1" dirty="0">
            <a:solidFill>
              <a:srgbClr val="FFC000"/>
            </a:solidFill>
          </a:endParaRPr>
        </a:p>
      </dgm:t>
    </dgm:pt>
    <dgm:pt modelId="{F3DC8481-D46B-42AF-9D92-1B698EC52A20}" type="parTrans" cxnId="{A25FF180-49DF-4F5A-90E0-EBEFCBFB0C81}">
      <dgm:prSet/>
      <dgm:spPr/>
      <dgm:t>
        <a:bodyPr/>
        <a:lstStyle/>
        <a:p>
          <a:endParaRPr lang="pt-BR" sz="1200" b="1">
            <a:solidFill>
              <a:srgbClr val="FFC000"/>
            </a:solidFill>
          </a:endParaRPr>
        </a:p>
      </dgm:t>
    </dgm:pt>
    <dgm:pt modelId="{D1EE2D02-7CF5-4483-911C-5A87F2E8B0B6}" type="sibTrans" cxnId="{A25FF180-49DF-4F5A-90E0-EBEFCBFB0C81}">
      <dgm:prSet/>
      <dgm:spPr/>
      <dgm:t>
        <a:bodyPr/>
        <a:lstStyle/>
        <a:p>
          <a:endParaRPr lang="pt-BR" sz="1200" b="1">
            <a:solidFill>
              <a:srgbClr val="FFC000"/>
            </a:solidFill>
          </a:endParaRPr>
        </a:p>
      </dgm:t>
    </dgm:pt>
    <dgm:pt modelId="{5AC8AA79-7287-448C-8782-39379CC819F7}">
      <dgm:prSet custT="1"/>
      <dgm:spPr>
        <a:solidFill>
          <a:srgbClr val="3B70AB"/>
        </a:solidFill>
      </dgm:spPr>
      <dgm:t>
        <a:bodyPr/>
        <a:lstStyle/>
        <a:p>
          <a:pPr>
            <a:spcAft>
              <a:spcPts val="0"/>
            </a:spcAft>
          </a:pPr>
          <a:r>
            <a:rPr lang="pt-BR" sz="1400" b="1" dirty="0" smtClean="0">
              <a:solidFill>
                <a:srgbClr val="FFC000"/>
              </a:solidFill>
            </a:rPr>
            <a:t>154  questionamentos a Participantes</a:t>
          </a:r>
          <a:endParaRPr lang="pt-BR" sz="1400" b="1" dirty="0">
            <a:solidFill>
              <a:srgbClr val="FFC000"/>
            </a:solidFill>
          </a:endParaRPr>
        </a:p>
      </dgm:t>
    </dgm:pt>
    <dgm:pt modelId="{C4A44C03-54FE-40C1-8B15-67E1BF16055A}" type="parTrans" cxnId="{7455E42A-D712-4F29-9C17-05A5296F1BD0}">
      <dgm:prSet/>
      <dgm:spPr/>
      <dgm:t>
        <a:bodyPr/>
        <a:lstStyle/>
        <a:p>
          <a:endParaRPr lang="pt-BR" sz="1200" b="1">
            <a:solidFill>
              <a:srgbClr val="FFC000"/>
            </a:solidFill>
          </a:endParaRPr>
        </a:p>
      </dgm:t>
    </dgm:pt>
    <dgm:pt modelId="{0B1C9D4F-B0FE-4BE8-B0D9-F216CC7C599B}" type="sibTrans" cxnId="{7455E42A-D712-4F29-9C17-05A5296F1BD0}">
      <dgm:prSet/>
      <dgm:spPr/>
      <dgm:t>
        <a:bodyPr/>
        <a:lstStyle/>
        <a:p>
          <a:endParaRPr lang="pt-BR" sz="1200" b="1">
            <a:solidFill>
              <a:srgbClr val="FFC000"/>
            </a:solidFill>
          </a:endParaRPr>
        </a:p>
      </dgm:t>
    </dgm:pt>
    <dgm:pt modelId="{E8CB04BA-C2A7-4EB1-874B-622CC6EC369A}">
      <dgm:prSet custT="1"/>
      <dgm:spPr>
        <a:solidFill>
          <a:srgbClr val="006699"/>
        </a:solidFill>
      </dgm:spPr>
      <dgm:t>
        <a:bodyPr tIns="72000" anchor="t" anchorCtr="0"/>
        <a:lstStyle/>
        <a:p>
          <a:pPr>
            <a:spcAft>
              <a:spcPct val="35000"/>
            </a:spcAft>
          </a:pPr>
          <a:r>
            <a:rPr lang="pt-BR" sz="1400" b="1" dirty="0" smtClean="0">
              <a:solidFill>
                <a:srgbClr val="FFC000"/>
              </a:solidFill>
            </a:rPr>
            <a:t>164 </a:t>
          </a:r>
        </a:p>
        <a:p>
          <a:pPr>
            <a:spcAft>
              <a:spcPts val="0"/>
            </a:spcAft>
          </a:pPr>
          <a:r>
            <a:rPr lang="pt-BR" sz="1400" b="1" dirty="0" smtClean="0">
              <a:solidFill>
                <a:srgbClr val="FFC000"/>
              </a:solidFill>
            </a:rPr>
            <a:t>Relatórios de Supervisão de Mercado</a:t>
          </a:r>
          <a:endParaRPr lang="pt-BR" sz="1400" b="1" dirty="0">
            <a:solidFill>
              <a:srgbClr val="FFC000"/>
            </a:solidFill>
          </a:endParaRPr>
        </a:p>
      </dgm:t>
    </dgm:pt>
    <dgm:pt modelId="{88B70974-7D92-4128-8E85-C8410670731E}" type="parTrans" cxnId="{B97E3262-5366-45EF-A1C6-F62BC530101F}">
      <dgm:prSet/>
      <dgm:spPr/>
      <dgm:t>
        <a:bodyPr/>
        <a:lstStyle/>
        <a:p>
          <a:endParaRPr lang="pt-BR" sz="1200" b="1">
            <a:solidFill>
              <a:srgbClr val="FFC000"/>
            </a:solidFill>
          </a:endParaRPr>
        </a:p>
      </dgm:t>
    </dgm:pt>
    <dgm:pt modelId="{2E280073-1F6D-4937-98BE-C08F5C9CAB50}" type="sibTrans" cxnId="{B97E3262-5366-45EF-A1C6-F62BC530101F}">
      <dgm:prSet/>
      <dgm:spPr/>
      <dgm:t>
        <a:bodyPr/>
        <a:lstStyle/>
        <a:p>
          <a:endParaRPr lang="pt-BR" sz="1200" b="1">
            <a:solidFill>
              <a:srgbClr val="FFC000"/>
            </a:solidFill>
          </a:endParaRPr>
        </a:p>
      </dgm:t>
    </dgm:pt>
    <dgm:pt modelId="{95A64D06-71A4-40DD-A666-03957EDF4F36}" type="pres">
      <dgm:prSet presAssocID="{35429FF8-9C85-4AD8-BE70-A8EAEFC5FF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7432F6C-B398-4B7D-A623-5BC31B64F205}" type="pres">
      <dgm:prSet presAssocID="{0C0E11E3-9F32-4CDA-95A0-9944AB7F4702}" presName="Name8" presStyleCnt="0"/>
      <dgm:spPr/>
    </dgm:pt>
    <dgm:pt modelId="{8DDF2463-8348-4769-82E9-DBC3F0C58FE4}" type="pres">
      <dgm:prSet presAssocID="{0C0E11E3-9F32-4CDA-95A0-9944AB7F4702}" presName="level" presStyleLbl="node1" presStyleIdx="0" presStyleCnt="5" custScaleY="112436" custLinFactNeighborY="-1038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96D45C-2195-4DDB-B9A9-B96EFA2E0908}" type="pres">
      <dgm:prSet presAssocID="{0C0E11E3-9F32-4CDA-95A0-9944AB7F47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F018FD-925C-43DB-88F8-1917B5419C1F}" type="pres">
      <dgm:prSet presAssocID="{3F162F46-3338-4FD9-89D3-ADD2AF2A605D}" presName="Name8" presStyleCnt="0"/>
      <dgm:spPr/>
    </dgm:pt>
    <dgm:pt modelId="{99054FD0-765B-4F95-9E87-3849728A061E}" type="pres">
      <dgm:prSet presAssocID="{3F162F46-3338-4FD9-89D3-ADD2AF2A605D}" presName="level" presStyleLbl="node1" presStyleIdx="1" presStyleCnt="5" custScaleY="8287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8AB447-32D4-4905-ADD5-23F97C650088}" type="pres">
      <dgm:prSet presAssocID="{3F162F46-3338-4FD9-89D3-ADD2AF2A605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38FDB8-B376-42DF-9037-0EB767571A9B}" type="pres">
      <dgm:prSet presAssocID="{BEFCB3D5-2CDD-476F-96C0-E4CA2E1C22B3}" presName="Name8" presStyleCnt="0"/>
      <dgm:spPr/>
    </dgm:pt>
    <dgm:pt modelId="{436D6169-869D-43B6-BFD7-711036F4B1EB}" type="pres">
      <dgm:prSet presAssocID="{BEFCB3D5-2CDD-476F-96C0-E4CA2E1C22B3}" presName="level" presStyleLbl="node1" presStyleIdx="2" presStyleCnt="5" custScaleY="8299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D84510-94C6-4388-A994-81C6AEEB3E1D}" type="pres">
      <dgm:prSet presAssocID="{BEFCB3D5-2CDD-476F-96C0-E4CA2E1C22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94B475-2DB7-45AF-985E-D3C0D44F46E8}" type="pres">
      <dgm:prSet presAssocID="{5AC8AA79-7287-448C-8782-39379CC819F7}" presName="Name8" presStyleCnt="0"/>
      <dgm:spPr/>
    </dgm:pt>
    <dgm:pt modelId="{99E46CE6-9CA6-4C5F-AC3C-9ED26741494C}" type="pres">
      <dgm:prSet presAssocID="{5AC8AA79-7287-448C-8782-39379CC819F7}" presName="level" presStyleLbl="node1" presStyleIdx="3" presStyleCnt="5" custScaleY="8305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2DD5A3-6679-413D-87E5-5711A4CD025C}" type="pres">
      <dgm:prSet presAssocID="{5AC8AA79-7287-448C-8782-39379CC819F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075CF5-2200-4A3C-9828-9D68E42CBF6C}" type="pres">
      <dgm:prSet presAssocID="{E8CB04BA-C2A7-4EB1-874B-622CC6EC369A}" presName="Name8" presStyleCnt="0"/>
      <dgm:spPr/>
    </dgm:pt>
    <dgm:pt modelId="{224E23F0-1554-437A-99A9-BD9339DDF396}" type="pres">
      <dgm:prSet presAssocID="{E8CB04BA-C2A7-4EB1-874B-622CC6EC369A}" presName="level" presStyleLbl="node1" presStyleIdx="4" presStyleCnt="5" custScaleY="14908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E84B20-FE99-4577-BE3D-BDE6E21B4A4B}" type="pres">
      <dgm:prSet presAssocID="{E8CB04BA-C2A7-4EB1-874B-622CC6EC36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F2E2105-DAB2-4081-9FEC-AD254D2BBAF5}" type="presOf" srcId="{0C0E11E3-9F32-4CDA-95A0-9944AB7F4702}" destId="{7396D45C-2195-4DDB-B9A9-B96EFA2E0908}" srcOrd="1" destOrd="0" presId="urn:microsoft.com/office/officeart/2005/8/layout/pyramid3"/>
    <dgm:cxn modelId="{6954BDA0-3F94-44B8-B11B-371AD95F11D8}" type="presOf" srcId="{3F162F46-3338-4FD9-89D3-ADD2AF2A605D}" destId="{99054FD0-765B-4F95-9E87-3849728A061E}" srcOrd="0" destOrd="0" presId="urn:microsoft.com/office/officeart/2005/8/layout/pyramid3"/>
    <dgm:cxn modelId="{0691BA15-49B5-4D3B-81B0-845D00545EC2}" type="presOf" srcId="{BEFCB3D5-2CDD-476F-96C0-E4CA2E1C22B3}" destId="{436D6169-869D-43B6-BFD7-711036F4B1EB}" srcOrd="0" destOrd="0" presId="urn:microsoft.com/office/officeart/2005/8/layout/pyramid3"/>
    <dgm:cxn modelId="{B97E3262-5366-45EF-A1C6-F62BC530101F}" srcId="{35429FF8-9C85-4AD8-BE70-A8EAEFC5FF94}" destId="{E8CB04BA-C2A7-4EB1-874B-622CC6EC369A}" srcOrd="4" destOrd="0" parTransId="{88B70974-7D92-4128-8E85-C8410670731E}" sibTransId="{2E280073-1F6D-4937-98BE-C08F5C9CAB50}"/>
    <dgm:cxn modelId="{CB2F9194-6893-4C99-8CF7-ACB04AAE50FE}" srcId="{35429FF8-9C85-4AD8-BE70-A8EAEFC5FF94}" destId="{0C0E11E3-9F32-4CDA-95A0-9944AB7F4702}" srcOrd="0" destOrd="0" parTransId="{C9EE93B5-84ED-48E7-8547-013F84B185BA}" sibTransId="{47FED52E-222A-4479-81E2-5E4470C3B188}"/>
    <dgm:cxn modelId="{2EF78BBE-5F12-4108-AD01-922B0E693062}" type="presOf" srcId="{5AC8AA79-7287-448C-8782-39379CC819F7}" destId="{252DD5A3-6679-413D-87E5-5711A4CD025C}" srcOrd="1" destOrd="0" presId="urn:microsoft.com/office/officeart/2005/8/layout/pyramid3"/>
    <dgm:cxn modelId="{3FA49DB3-9152-41F5-B975-69BBADE2A4EE}" type="presOf" srcId="{5AC8AA79-7287-448C-8782-39379CC819F7}" destId="{99E46CE6-9CA6-4C5F-AC3C-9ED26741494C}" srcOrd="0" destOrd="0" presId="urn:microsoft.com/office/officeart/2005/8/layout/pyramid3"/>
    <dgm:cxn modelId="{A25FF180-49DF-4F5A-90E0-EBEFCBFB0C81}" srcId="{35429FF8-9C85-4AD8-BE70-A8EAEFC5FF94}" destId="{BEFCB3D5-2CDD-476F-96C0-E4CA2E1C22B3}" srcOrd="2" destOrd="0" parTransId="{F3DC8481-D46B-42AF-9D92-1B698EC52A20}" sibTransId="{D1EE2D02-7CF5-4483-911C-5A87F2E8B0B6}"/>
    <dgm:cxn modelId="{BD921E69-D0D4-4ED3-9158-2AC65ADAF870}" type="presOf" srcId="{E8CB04BA-C2A7-4EB1-874B-622CC6EC369A}" destId="{224E23F0-1554-437A-99A9-BD9339DDF396}" srcOrd="0" destOrd="0" presId="urn:microsoft.com/office/officeart/2005/8/layout/pyramid3"/>
    <dgm:cxn modelId="{C85A9236-0560-4E1A-BF15-6AD18DB1F9BC}" type="presOf" srcId="{3F162F46-3338-4FD9-89D3-ADD2AF2A605D}" destId="{5A8AB447-32D4-4905-ADD5-23F97C650088}" srcOrd="1" destOrd="0" presId="urn:microsoft.com/office/officeart/2005/8/layout/pyramid3"/>
    <dgm:cxn modelId="{D4484A25-894F-49EA-BB0C-EF282C1D8552}" type="presOf" srcId="{0C0E11E3-9F32-4CDA-95A0-9944AB7F4702}" destId="{8DDF2463-8348-4769-82E9-DBC3F0C58FE4}" srcOrd="0" destOrd="0" presId="urn:microsoft.com/office/officeart/2005/8/layout/pyramid3"/>
    <dgm:cxn modelId="{7455E42A-D712-4F29-9C17-05A5296F1BD0}" srcId="{35429FF8-9C85-4AD8-BE70-A8EAEFC5FF94}" destId="{5AC8AA79-7287-448C-8782-39379CC819F7}" srcOrd="3" destOrd="0" parTransId="{C4A44C03-54FE-40C1-8B15-67E1BF16055A}" sibTransId="{0B1C9D4F-B0FE-4BE8-B0D9-F216CC7C599B}"/>
    <dgm:cxn modelId="{BE7FDD97-3D99-46A0-9A21-7FBD9B5C01A4}" srcId="{35429FF8-9C85-4AD8-BE70-A8EAEFC5FF94}" destId="{3F162F46-3338-4FD9-89D3-ADD2AF2A605D}" srcOrd="1" destOrd="0" parTransId="{3C87E8C9-9B5D-447B-9116-961A413403B6}" sibTransId="{3B199BB4-B497-4474-A9E8-B073BA4AC2EF}"/>
    <dgm:cxn modelId="{6189E298-7975-4129-B2C1-92D8EE49EABA}" type="presOf" srcId="{E8CB04BA-C2A7-4EB1-874B-622CC6EC369A}" destId="{35E84B20-FE99-4577-BE3D-BDE6E21B4A4B}" srcOrd="1" destOrd="0" presId="urn:microsoft.com/office/officeart/2005/8/layout/pyramid3"/>
    <dgm:cxn modelId="{A335FC2D-EB42-4179-A20D-22D9B06B6DE4}" type="presOf" srcId="{35429FF8-9C85-4AD8-BE70-A8EAEFC5FF94}" destId="{95A64D06-71A4-40DD-A666-03957EDF4F36}" srcOrd="0" destOrd="0" presId="urn:microsoft.com/office/officeart/2005/8/layout/pyramid3"/>
    <dgm:cxn modelId="{C26A19BC-FC85-4E0C-B602-7F6592756ED0}" type="presOf" srcId="{BEFCB3D5-2CDD-476F-96C0-E4CA2E1C22B3}" destId="{7AD84510-94C6-4388-A994-81C6AEEB3E1D}" srcOrd="1" destOrd="0" presId="urn:microsoft.com/office/officeart/2005/8/layout/pyramid3"/>
    <dgm:cxn modelId="{2A04DD69-05D9-405C-B852-BA6E41CB4D5A}" type="presParOf" srcId="{95A64D06-71A4-40DD-A666-03957EDF4F36}" destId="{77432F6C-B398-4B7D-A623-5BC31B64F205}" srcOrd="0" destOrd="0" presId="urn:microsoft.com/office/officeart/2005/8/layout/pyramid3"/>
    <dgm:cxn modelId="{072AE984-C94F-4154-9BD0-41890907D068}" type="presParOf" srcId="{77432F6C-B398-4B7D-A623-5BC31B64F205}" destId="{8DDF2463-8348-4769-82E9-DBC3F0C58FE4}" srcOrd="0" destOrd="0" presId="urn:microsoft.com/office/officeart/2005/8/layout/pyramid3"/>
    <dgm:cxn modelId="{FB24E257-1D3C-4A5B-BAEB-AD0C3E85EDBF}" type="presParOf" srcId="{77432F6C-B398-4B7D-A623-5BC31B64F205}" destId="{7396D45C-2195-4DDB-B9A9-B96EFA2E0908}" srcOrd="1" destOrd="0" presId="urn:microsoft.com/office/officeart/2005/8/layout/pyramid3"/>
    <dgm:cxn modelId="{7D43027D-E35D-4FAE-9DE3-C870DB8EAAE9}" type="presParOf" srcId="{95A64D06-71A4-40DD-A666-03957EDF4F36}" destId="{EDF018FD-925C-43DB-88F8-1917B5419C1F}" srcOrd="1" destOrd="0" presId="urn:microsoft.com/office/officeart/2005/8/layout/pyramid3"/>
    <dgm:cxn modelId="{B2E5FBB0-EFE8-45BD-8816-1B9F01DDDC8F}" type="presParOf" srcId="{EDF018FD-925C-43DB-88F8-1917B5419C1F}" destId="{99054FD0-765B-4F95-9E87-3849728A061E}" srcOrd="0" destOrd="0" presId="urn:microsoft.com/office/officeart/2005/8/layout/pyramid3"/>
    <dgm:cxn modelId="{46B2E859-4FC0-4855-B5A5-B222C2BAADC6}" type="presParOf" srcId="{EDF018FD-925C-43DB-88F8-1917B5419C1F}" destId="{5A8AB447-32D4-4905-ADD5-23F97C650088}" srcOrd="1" destOrd="0" presId="urn:microsoft.com/office/officeart/2005/8/layout/pyramid3"/>
    <dgm:cxn modelId="{40CD26C6-2351-4C3B-B5D8-A63C36052D1F}" type="presParOf" srcId="{95A64D06-71A4-40DD-A666-03957EDF4F36}" destId="{F338FDB8-B376-42DF-9037-0EB767571A9B}" srcOrd="2" destOrd="0" presId="urn:microsoft.com/office/officeart/2005/8/layout/pyramid3"/>
    <dgm:cxn modelId="{50DDDFC1-DB5D-447A-9A59-6C7B39BD1687}" type="presParOf" srcId="{F338FDB8-B376-42DF-9037-0EB767571A9B}" destId="{436D6169-869D-43B6-BFD7-711036F4B1EB}" srcOrd="0" destOrd="0" presId="urn:microsoft.com/office/officeart/2005/8/layout/pyramid3"/>
    <dgm:cxn modelId="{A1A4B81E-3973-4C96-A547-928D5C808344}" type="presParOf" srcId="{F338FDB8-B376-42DF-9037-0EB767571A9B}" destId="{7AD84510-94C6-4388-A994-81C6AEEB3E1D}" srcOrd="1" destOrd="0" presId="urn:microsoft.com/office/officeart/2005/8/layout/pyramid3"/>
    <dgm:cxn modelId="{A2C6F387-44D0-42FF-8217-66F51DEBBABC}" type="presParOf" srcId="{95A64D06-71A4-40DD-A666-03957EDF4F36}" destId="{0494B475-2DB7-45AF-985E-D3C0D44F46E8}" srcOrd="3" destOrd="0" presId="urn:microsoft.com/office/officeart/2005/8/layout/pyramid3"/>
    <dgm:cxn modelId="{B078CCBD-E7E1-456E-A8C6-DEC6ED5782A7}" type="presParOf" srcId="{0494B475-2DB7-45AF-985E-D3C0D44F46E8}" destId="{99E46CE6-9CA6-4C5F-AC3C-9ED26741494C}" srcOrd="0" destOrd="0" presId="urn:microsoft.com/office/officeart/2005/8/layout/pyramid3"/>
    <dgm:cxn modelId="{378FC052-1232-4D3C-B762-D0D3D834556F}" type="presParOf" srcId="{0494B475-2DB7-45AF-985E-D3C0D44F46E8}" destId="{252DD5A3-6679-413D-87E5-5711A4CD025C}" srcOrd="1" destOrd="0" presId="urn:microsoft.com/office/officeart/2005/8/layout/pyramid3"/>
    <dgm:cxn modelId="{1063B078-1209-45E3-8FBE-AE7D9E81E4EA}" type="presParOf" srcId="{95A64D06-71A4-40DD-A666-03957EDF4F36}" destId="{28075CF5-2200-4A3C-9828-9D68E42CBF6C}" srcOrd="4" destOrd="0" presId="urn:microsoft.com/office/officeart/2005/8/layout/pyramid3"/>
    <dgm:cxn modelId="{C8BA6146-AE6E-41D9-B5EE-B60C0A26B5B5}" type="presParOf" srcId="{28075CF5-2200-4A3C-9828-9D68E42CBF6C}" destId="{224E23F0-1554-437A-99A9-BD9339DDF396}" srcOrd="0" destOrd="0" presId="urn:microsoft.com/office/officeart/2005/8/layout/pyramid3"/>
    <dgm:cxn modelId="{DEACCD3B-B38F-4347-B5AF-0AAC5A229A15}" type="presParOf" srcId="{28075CF5-2200-4A3C-9828-9D68E42CBF6C}" destId="{35E84B20-FE99-4577-BE3D-BDE6E21B4A4B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F2463-8348-4769-82E9-DBC3F0C58FE4}">
      <dsp:nvSpPr>
        <dsp:cNvPr id="0" name=""/>
        <dsp:cNvSpPr/>
      </dsp:nvSpPr>
      <dsp:spPr>
        <a:xfrm rot="10800000">
          <a:off x="0" y="0"/>
          <a:ext cx="5616624" cy="904087"/>
        </a:xfrm>
        <a:prstGeom prst="trapezoid">
          <a:avLst>
            <a:gd name="adj" fmla="val 68421"/>
          </a:avLst>
        </a:prstGeom>
        <a:solidFill>
          <a:srgbClr val="284B7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FFC000"/>
              </a:solidFill>
            </a:rPr>
            <a:t>100% das ofertas e negócios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400" b="1" kern="1200" dirty="0" smtClean="0">
              <a:solidFill>
                <a:srgbClr val="FFC000"/>
              </a:solidFill>
              <a:sym typeface="Symbol"/>
            </a:rPr>
            <a:t> 4.1</a:t>
          </a:r>
          <a:r>
            <a:rPr lang="pt-BR" sz="1400" b="1" kern="1200" dirty="0" smtClean="0">
              <a:solidFill>
                <a:srgbClr val="FFC000"/>
              </a:solidFill>
            </a:rPr>
            <a:t> bilhões de ofertas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FFC000"/>
              </a:solidFill>
            </a:rPr>
            <a:t>232,4 milhões de negócios</a:t>
          </a:r>
          <a:endParaRPr lang="pt-BR" sz="1400" b="1" kern="1200" dirty="0">
            <a:solidFill>
              <a:srgbClr val="FFC000"/>
            </a:solidFill>
          </a:endParaRPr>
        </a:p>
      </dsp:txBody>
      <dsp:txXfrm rot="-10800000">
        <a:off x="982909" y="0"/>
        <a:ext cx="3650805" cy="904087"/>
      </dsp:txXfrm>
    </dsp:sp>
    <dsp:sp modelId="{99054FD0-765B-4F95-9E87-3849728A061E}">
      <dsp:nvSpPr>
        <dsp:cNvPr id="0" name=""/>
        <dsp:cNvSpPr/>
      </dsp:nvSpPr>
      <dsp:spPr>
        <a:xfrm rot="10800000">
          <a:off x="618586" y="904087"/>
          <a:ext cx="4379451" cy="666406"/>
        </a:xfrm>
        <a:prstGeom prst="trapezoid">
          <a:avLst>
            <a:gd name="adj" fmla="val 68421"/>
          </a:avLst>
        </a:prstGeom>
        <a:solidFill>
          <a:srgbClr val="2E56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FFC000"/>
              </a:solidFill>
            </a:rPr>
            <a:t>17.918 alertas</a:t>
          </a:r>
          <a:endParaRPr lang="pt-BR" sz="1400" b="1" kern="1200" dirty="0">
            <a:solidFill>
              <a:srgbClr val="FFC000"/>
            </a:solidFill>
          </a:endParaRPr>
        </a:p>
      </dsp:txBody>
      <dsp:txXfrm rot="-10800000">
        <a:off x="1384990" y="904087"/>
        <a:ext cx="2846643" cy="666406"/>
      </dsp:txXfrm>
    </dsp:sp>
    <dsp:sp modelId="{436D6169-869D-43B6-BFD7-711036F4B1EB}">
      <dsp:nvSpPr>
        <dsp:cNvPr id="0" name=""/>
        <dsp:cNvSpPr/>
      </dsp:nvSpPr>
      <dsp:spPr>
        <a:xfrm rot="10800000">
          <a:off x="1074548" y="1570493"/>
          <a:ext cx="3467527" cy="667338"/>
        </a:xfrm>
        <a:prstGeom prst="trapezoid">
          <a:avLst>
            <a:gd name="adj" fmla="val 68421"/>
          </a:avLst>
        </a:prstGeom>
        <a:solidFill>
          <a:srgbClr val="3666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FFC000"/>
              </a:solidFill>
            </a:rPr>
            <a:t>1.448  análises</a:t>
          </a:r>
          <a:endParaRPr lang="pt-BR" sz="1400" b="1" kern="1200" dirty="0">
            <a:solidFill>
              <a:srgbClr val="FFC000"/>
            </a:solidFill>
          </a:endParaRPr>
        </a:p>
      </dsp:txBody>
      <dsp:txXfrm rot="-10800000">
        <a:off x="1681365" y="1570493"/>
        <a:ext cx="2253893" cy="667338"/>
      </dsp:txXfrm>
    </dsp:sp>
    <dsp:sp modelId="{99E46CE6-9CA6-4C5F-AC3C-9ED26741494C}">
      <dsp:nvSpPr>
        <dsp:cNvPr id="0" name=""/>
        <dsp:cNvSpPr/>
      </dsp:nvSpPr>
      <dsp:spPr>
        <a:xfrm rot="10800000">
          <a:off x="1531148" y="2237832"/>
          <a:ext cx="2554327" cy="667821"/>
        </a:xfrm>
        <a:prstGeom prst="trapezoid">
          <a:avLst>
            <a:gd name="adj" fmla="val 68421"/>
          </a:avLst>
        </a:prstGeom>
        <a:solidFill>
          <a:srgbClr val="3B70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400" b="1" kern="1200" dirty="0" smtClean="0">
              <a:solidFill>
                <a:srgbClr val="FFC000"/>
              </a:solidFill>
            </a:rPr>
            <a:t>154  questionamentos a Participantes</a:t>
          </a:r>
          <a:endParaRPr lang="pt-BR" sz="1400" b="1" kern="1200" dirty="0">
            <a:solidFill>
              <a:srgbClr val="FFC000"/>
            </a:solidFill>
          </a:endParaRPr>
        </a:p>
      </dsp:txBody>
      <dsp:txXfrm rot="-10800000">
        <a:off x="1978155" y="2237832"/>
        <a:ext cx="1660312" cy="667821"/>
      </dsp:txXfrm>
    </dsp:sp>
    <dsp:sp modelId="{224E23F0-1554-437A-99A9-BD9339DDF396}">
      <dsp:nvSpPr>
        <dsp:cNvPr id="0" name=""/>
        <dsp:cNvSpPr/>
      </dsp:nvSpPr>
      <dsp:spPr>
        <a:xfrm rot="10800000">
          <a:off x="1988078" y="2905653"/>
          <a:ext cx="1640466" cy="1198802"/>
        </a:xfrm>
        <a:prstGeom prst="trapezoid">
          <a:avLst>
            <a:gd name="adj" fmla="val 68421"/>
          </a:avLst>
        </a:prstGeom>
        <a:solidFill>
          <a:srgbClr val="00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72000" rIns="1778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FFC000"/>
              </a:solidFill>
            </a:rPr>
            <a:t>164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400" b="1" kern="1200" dirty="0" smtClean="0">
              <a:solidFill>
                <a:srgbClr val="FFC000"/>
              </a:solidFill>
            </a:rPr>
            <a:t>Relatórios de Supervisão de Mercado</a:t>
          </a:r>
          <a:endParaRPr lang="pt-BR" sz="1400" b="1" kern="1200" dirty="0">
            <a:solidFill>
              <a:srgbClr val="FFC000"/>
            </a:solidFill>
          </a:endParaRPr>
        </a:p>
      </dsp:txBody>
      <dsp:txXfrm rot="-10800000">
        <a:off x="1988078" y="2905653"/>
        <a:ext cx="1640466" cy="1198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0.03811</cdr:x>
      <cdr:y>0</cdr:y>
    </cdr:from>
    <cdr:to>
      <cdr:x>1</cdr:x>
      <cdr:y>0.16867</cdr:y>
    </cdr:to>
    <cdr:sp macro="" textlink="">
      <cdr:nvSpPr>
        <cdr:cNvPr id="2" name="Título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25236" y="0"/>
          <a:ext cx="8208912" cy="6315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anchor="ctr"/>
        <a:lstStyle xmlns:a="http://schemas.openxmlformats.org/drawingml/2006/main">
          <a:lvl1pPr algn="l" rtl="0" eaLnBrk="1" fontAlgn="base" hangingPunct="1">
            <a:spcBef>
              <a:spcPct val="0"/>
            </a:spcBef>
            <a:spcAft>
              <a:spcPct val="0"/>
            </a:spcAft>
            <a:defRPr sz="2000" b="1">
              <a:solidFill>
                <a:srgbClr val="004685"/>
              </a:solidFill>
              <a:latin typeface="Calibri" pitchFamily="34" charset="0"/>
              <a:ea typeface="+mj-ea"/>
              <a:cs typeface="+mj-cs"/>
            </a:defRPr>
          </a:lvl1pPr>
          <a:lvl2pPr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2pPr>
          <a:lvl3pPr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3pPr>
          <a:lvl4pPr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4pPr>
          <a:lvl5pPr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5pPr>
          <a:lvl6pPr marL="457200"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6pPr>
          <a:lvl7pPr marL="914400"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7pPr>
          <a:lvl8pPr marL="1371600"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8pPr>
          <a:lvl9pPr marL="1828800" algn="ctr" rtl="0" eaLnBrk="1" fontAlgn="base" hangingPunct="1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9pPr>
        </a:lstStyle>
        <a:p xmlns:a="http://schemas.openxmlformats.org/drawingml/2006/main">
          <a:pPr algn="ctr">
            <a:spcAft>
              <a:spcPts val="1200"/>
            </a:spcAft>
            <a:defRPr/>
          </a:pPr>
          <a:r>
            <a:rPr lang="pt-BR" sz="1800" kern="1200" dirty="0">
              <a:solidFill>
                <a:schemeClr val="tx1"/>
              </a:solidFill>
              <a:latin typeface="+mn-lt"/>
              <a:ea typeface="+mn-ea"/>
              <a:cs typeface="Arial" pitchFamily="34" charset="0"/>
            </a:rPr>
            <a:t>Quantidade de contratos negociados </a:t>
          </a:r>
          <a:r>
            <a:rPr lang="pt-BR" sz="1800" kern="12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rPr>
            <a:t>pela PJ</a:t>
          </a:r>
          <a:endParaRPr lang="pt-BR" sz="1800" kern="1200" dirty="0">
            <a:solidFill>
              <a:schemeClr val="tx1"/>
            </a:solidFill>
            <a:latin typeface="+mn-lt"/>
            <a:ea typeface="+mn-ea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0.86729</cdr:y>
    </cdr:from>
    <cdr:to>
      <cdr:x>0.96189</cdr:x>
      <cdr:y>0.99686</cdr:y>
    </cdr:to>
    <cdr:sp macro="" textlink="">
      <cdr:nvSpPr>
        <cdr:cNvPr id="3" name="Título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-259971" y="2373173"/>
          <a:ext cx="5255918" cy="35453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1200"/>
            </a:spcAft>
            <a:defRPr/>
          </a:pPr>
          <a:r>
            <a:rPr lang="pt-BR" sz="1600" kern="12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rPr>
            <a:t>Volume mensal negociado </a:t>
          </a:r>
          <a:endParaRPr lang="pt-BR" sz="1600" kern="1200" dirty="0">
            <a:solidFill>
              <a:schemeClr val="tx1"/>
            </a:solidFill>
            <a:latin typeface="+mn-lt"/>
            <a:ea typeface="+mn-ea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0.11706</cdr:x>
      <cdr:y>0.32995</cdr:y>
    </cdr:from>
    <cdr:to>
      <cdr:x>0.20931</cdr:x>
      <cdr:y>0.45952</cdr:y>
    </cdr:to>
    <cdr:sp macro="" textlink="">
      <cdr:nvSpPr>
        <cdr:cNvPr id="4" name="Título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39621" y="902850"/>
          <a:ext cx="504055" cy="3545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1200"/>
            </a:spcAft>
            <a:defRPr/>
          </a:pPr>
          <a:r>
            <a:rPr lang="pt-BR" sz="1600" kern="1200" dirty="0" smtClean="0">
              <a:solidFill>
                <a:srgbClr val="FF0000"/>
              </a:solidFill>
              <a:latin typeface="+mn-lt"/>
              <a:ea typeface="+mn-ea"/>
              <a:cs typeface="Arial" pitchFamily="34" charset="0"/>
            </a:rPr>
            <a:t>3 X</a:t>
          </a:r>
          <a:endParaRPr lang="pt-BR" sz="1600" kern="1200" dirty="0">
            <a:solidFill>
              <a:srgbClr val="FF0000"/>
            </a:solidFill>
            <a:latin typeface="+mn-lt"/>
            <a:ea typeface="+mn-ea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0.68372</cdr:x>
      <cdr:y>0.5</cdr:y>
    </cdr:from>
    <cdr:to>
      <cdr:x>0.97364</cdr:x>
      <cdr:y>0.68745</cdr:y>
    </cdr:to>
    <cdr:sp macro="" textlink="">
      <cdr:nvSpPr>
        <cdr:cNvPr id="5" name="Título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735965" y="1368152"/>
          <a:ext cx="1584176" cy="5129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spcAft>
              <a:spcPts val="1200"/>
            </a:spcAft>
            <a:defRPr/>
          </a:pPr>
          <a:r>
            <a:rPr lang="pt-BR" sz="1400" kern="1200" dirty="0" smtClean="0">
              <a:solidFill>
                <a:schemeClr val="tx1"/>
              </a:solidFill>
              <a:latin typeface="+mj-lt"/>
              <a:cs typeface="Arial" pitchFamily="34" charset="0"/>
            </a:rPr>
            <a:t>Comunicação da BSM para o Intermediário  </a:t>
          </a:r>
          <a:endParaRPr lang="pt-BR" sz="1400" kern="1200" dirty="0">
            <a:solidFill>
              <a:schemeClr val="tx1"/>
            </a:solidFill>
            <a:latin typeface="+mj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0.53876</cdr:x>
      <cdr:y>0.61166</cdr:y>
    </cdr:from>
    <cdr:to>
      <cdr:x>0.65737</cdr:x>
      <cdr:y>0.61166</cdr:y>
    </cdr:to>
    <cdr:cxnSp macro="">
      <cdr:nvCxnSpPr>
        <cdr:cNvPr id="7" name="Conector de seta reta 6"/>
        <cdr:cNvCxnSpPr/>
      </cdr:nvCxnSpPr>
      <cdr:spPr>
        <a:xfrm xmlns:a="http://schemas.openxmlformats.org/drawingml/2006/main">
          <a:off x="2943877" y="1673676"/>
          <a:ext cx="648073" cy="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004685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0.18137</cdr:x>
      <cdr:y>0.24194</cdr:y>
    </cdr:from>
    <cdr:to>
      <cdr:x>0.24385</cdr:x>
      <cdr:y>0.57251</cdr:y>
    </cdr:to>
    <cdr:cxnSp macro="">
      <cdr:nvCxnSpPr>
        <cdr:cNvPr id="4" name="Conector de seta reta 3"/>
        <cdr:cNvCxnSpPr/>
      </cdr:nvCxnSpPr>
      <cdr:spPr>
        <a:xfrm xmlns:a="http://schemas.openxmlformats.org/drawingml/2006/main" flipV="1">
          <a:off x="1631537" y="1080120"/>
          <a:ext cx="562124" cy="1475846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008000"/>
          </a:solidFill>
          <a:prstDash val="sys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0.01335</cdr:x>
      <cdr:y>0.35788</cdr:y>
    </cdr:from>
    <cdr:to>
      <cdr:x>0.04756</cdr:x>
      <cdr:y>0.49223</cdr:y>
    </cdr:to>
    <cdr:sp macro="" textlink="">
      <cdr:nvSpPr>
        <cdr:cNvPr id="5" name="CaixaDeTexto 11"/>
        <cdr:cNvSpPr txBox="1"/>
      </cdr:nvSpPr>
      <cdr:spPr>
        <a:xfrm xmlns:a="http://schemas.openxmlformats.org/drawingml/2006/main" rot="16200000">
          <a:off x="-25949" y="1743765"/>
          <a:ext cx="599825" cy="3077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400" dirty="0" smtClean="0">
              <a:latin typeface="+mn-lt"/>
            </a:rPr>
            <a:t>Preço</a:t>
          </a:r>
        </a:p>
      </cdr:txBody>
    </cdr:sp>
  </cdr:relSizeAnchor>
  <cdr:relSizeAnchor xmlns:cdr="http://schemas.openxmlformats.org/drawingml/2006/chartDrawing">
    <cdr:from>
      <cdr:x>0.22402</cdr:x>
      <cdr:y>0.05813</cdr:y>
    </cdr:from>
    <cdr:to>
      <cdr:x>0.77633</cdr:x>
      <cdr:y>0.16151</cdr:y>
    </cdr:to>
    <cdr:sp macro="" textlink="">
      <cdr:nvSpPr>
        <cdr:cNvPr id="6" name="Título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2015209" y="259532"/>
          <a:ext cx="4968552" cy="4615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1200"/>
            </a:spcAft>
            <a:defRPr/>
          </a:pPr>
          <a:r>
            <a:rPr lang="pt-BR" sz="1600" b="1" kern="1200" dirty="0" smtClean="0">
              <a:solidFill>
                <a:srgbClr val="004685"/>
              </a:solidFill>
              <a:latin typeface="+mn-lt"/>
              <a:ea typeface="+mn-ea"/>
              <a:cs typeface="Arial" pitchFamily="34" charset="0"/>
            </a:rPr>
            <a:t>Exemplo de </a:t>
          </a:r>
          <a:r>
            <a:rPr lang="pt-BR" sz="1600" b="1" i="1" kern="1200" dirty="0" err="1" smtClean="0">
              <a:solidFill>
                <a:srgbClr val="004685"/>
              </a:solidFill>
              <a:latin typeface="+mn-lt"/>
              <a:ea typeface="+mn-ea"/>
              <a:cs typeface="Arial" pitchFamily="34" charset="0"/>
            </a:rPr>
            <a:t>day</a:t>
          </a:r>
          <a:r>
            <a:rPr lang="pt-BR" sz="1600" b="1" i="1" kern="1200" dirty="0" smtClean="0">
              <a:solidFill>
                <a:srgbClr val="004685"/>
              </a:solidFill>
              <a:latin typeface="+mn-lt"/>
              <a:ea typeface="+mn-ea"/>
              <a:cs typeface="Arial" pitchFamily="34" charset="0"/>
            </a:rPr>
            <a:t>-trade</a:t>
          </a:r>
          <a:r>
            <a:rPr lang="pt-BR" sz="1600" b="1" kern="1200" dirty="0" smtClean="0">
              <a:solidFill>
                <a:srgbClr val="004685"/>
              </a:solidFill>
              <a:cs typeface="Arial" pitchFamily="34" charset="0"/>
            </a:rPr>
            <a:t> com condução de preço</a:t>
          </a:r>
          <a:endParaRPr lang="pt-BR" sz="1600" b="1" kern="1200" dirty="0">
            <a:solidFill>
              <a:srgbClr val="004685"/>
            </a:solidFill>
            <a:latin typeface="+mn-lt"/>
            <a:ea typeface="+mn-ea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0.08955</cdr:x>
      <cdr:y>0.38235</cdr:y>
    </cdr:from>
    <cdr:to>
      <cdr:x>0.35023</cdr:x>
      <cdr:y>0.54412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92088" y="1872207"/>
          <a:ext cx="2305948" cy="79208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b="1" dirty="0" smtClean="0"/>
            <a:t>23/07/2007 </a:t>
          </a:r>
          <a:r>
            <a:rPr lang="pt-BR" sz="1400" b="1" dirty="0"/>
            <a:t>- </a:t>
          </a:r>
          <a:r>
            <a:rPr lang="pt-BR" sz="1400" dirty="0" err="1" smtClean="0"/>
            <a:t>Vailly</a:t>
          </a:r>
          <a:r>
            <a:rPr lang="pt-BR" sz="1400" dirty="0" smtClean="0"/>
            <a:t> </a:t>
          </a:r>
          <a:r>
            <a:rPr lang="pt-BR" sz="1400" dirty="0"/>
            <a:t>comprou 160.000 ações </a:t>
          </a:r>
          <a:r>
            <a:rPr lang="pt-BR" sz="1400" baseline="0" dirty="0" smtClean="0"/>
            <a:t>ao </a:t>
          </a:r>
          <a:r>
            <a:rPr lang="pt-BR" sz="1400" baseline="0" dirty="0"/>
            <a:t>preço médio de </a:t>
          </a:r>
          <a:r>
            <a:rPr lang="pt-BR" sz="1400" b="1" baseline="0" dirty="0" smtClean="0">
              <a:solidFill>
                <a:srgbClr val="0033CC"/>
              </a:solidFill>
            </a:rPr>
            <a:t>R$5,46</a:t>
          </a:r>
          <a:r>
            <a:rPr lang="pt-BR" sz="1400" baseline="0" dirty="0"/>
            <a:t>.</a:t>
          </a:r>
          <a:endParaRPr lang="pt-BR" sz="1400" dirty="0"/>
        </a:p>
      </cdr:txBody>
    </cdr:sp>
  </cdr:relSizeAnchor>
  <cdr:relSizeAnchor xmlns:cdr="http://schemas.openxmlformats.org/drawingml/2006/chartDrawing">
    <cdr:from>
      <cdr:x>0.21989</cdr:x>
      <cdr:y>0.54412</cdr:y>
    </cdr:from>
    <cdr:to>
      <cdr:x>0.35818</cdr:x>
      <cdr:y>0.57353</cdr:y>
    </cdr:to>
    <cdr:cxnSp macro="">
      <cdr:nvCxnSpPr>
        <cdr:cNvPr id="4" name="Conector reto 3"/>
        <cdr:cNvCxnSpPr>
          <a:stCxn xmlns:a="http://schemas.openxmlformats.org/drawingml/2006/main" id="2" idx="2"/>
        </cdr:cNvCxnSpPr>
      </cdr:nvCxnSpPr>
      <cdr:spPr>
        <a:xfrm xmlns:a="http://schemas.openxmlformats.org/drawingml/2006/main">
          <a:off x="1945062" y="2664291"/>
          <a:ext cx="1223290" cy="14402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0.56984</cdr:x>
      <cdr:y>0.24276</cdr:y>
    </cdr:from>
    <cdr:to>
      <cdr:x>0.63425</cdr:x>
      <cdr:y>0.375</cdr:y>
    </cdr:to>
    <cdr:cxnSp macro="">
      <cdr:nvCxnSpPr>
        <cdr:cNvPr id="6" name="Conector reto 5"/>
        <cdr:cNvCxnSpPr>
          <a:endCxn xmlns:a="http://schemas.openxmlformats.org/drawingml/2006/main" id="15" idx="1"/>
        </cdr:cNvCxnSpPr>
      </cdr:nvCxnSpPr>
      <cdr:spPr>
        <a:xfrm xmlns:a="http://schemas.openxmlformats.org/drawingml/2006/main" flipH="1">
          <a:off x="5040590" y="1188685"/>
          <a:ext cx="569748" cy="64750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0.56984</cdr:x>
      <cdr:y>0.23529</cdr:y>
    </cdr:from>
    <cdr:to>
      <cdr:x>0.9036</cdr:x>
      <cdr:y>0.51471</cdr:y>
    </cdr:to>
    <cdr:sp macro="" textlink="">
      <cdr:nvSpPr>
        <cdr:cNvPr id="15" name="CaixaDeTexto 1"/>
        <cdr:cNvSpPr txBox="1"/>
      </cdr:nvSpPr>
      <cdr:spPr>
        <a:xfrm xmlns:a="http://schemas.openxmlformats.org/drawingml/2006/main">
          <a:off x="5040590" y="1152108"/>
          <a:ext cx="2952316" cy="136817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ysClr val="windowText" lastClr="0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 dirty="0" smtClean="0"/>
            <a:t>03/08/2007 </a:t>
          </a:r>
          <a:r>
            <a:rPr lang="pt-BR" sz="1400" b="1" dirty="0"/>
            <a:t>- </a:t>
          </a:r>
          <a:r>
            <a:rPr lang="pt-BR" sz="1400" b="1" baseline="0" dirty="0" smtClean="0">
              <a:effectLst/>
            </a:rPr>
            <a:t>15h08 - </a:t>
          </a:r>
          <a:r>
            <a:rPr lang="pt-BR" sz="1400" dirty="0"/>
            <a:t> </a:t>
          </a:r>
          <a:r>
            <a:rPr lang="pt-BR" sz="1400" dirty="0" smtClean="0"/>
            <a:t>E</a:t>
          </a:r>
          <a:r>
            <a:rPr lang="pt-BR" sz="1400" baseline="0" dirty="0" smtClean="0"/>
            <a:t>mpresa em </a:t>
          </a:r>
          <a:r>
            <a:rPr lang="pt-BR" sz="1400" baseline="0" dirty="0"/>
            <a:t>negociação com </a:t>
          </a:r>
          <a:r>
            <a:rPr lang="pt-BR" sz="1400" baseline="0" dirty="0" smtClean="0"/>
            <a:t>Petrobras  </a:t>
          </a:r>
          <a:r>
            <a:rPr lang="pt-BR" sz="1400" baseline="0" dirty="0"/>
            <a:t>sobre a transferência do Controle Acionário.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400" b="1" baseline="0" dirty="0" err="1" smtClean="0">
              <a:solidFill>
                <a:srgbClr val="0033CC"/>
              </a:solidFill>
              <a:effectLst/>
            </a:rPr>
            <a:t>V</a:t>
          </a:r>
          <a:r>
            <a:rPr lang="pt-BR" sz="1400" b="1" dirty="0" err="1" smtClean="0">
              <a:solidFill>
                <a:srgbClr val="0033CC"/>
              </a:solidFill>
              <a:effectLst/>
            </a:rPr>
            <a:t>ailly</a:t>
          </a:r>
          <a:r>
            <a:rPr lang="pt-BR" sz="1400" b="1" dirty="0" smtClean="0">
              <a:solidFill>
                <a:srgbClr val="0033CC"/>
              </a:solidFill>
              <a:effectLst/>
            </a:rPr>
            <a:t> </a:t>
          </a:r>
          <a:r>
            <a:rPr lang="pt-BR" sz="1400" dirty="0">
              <a:effectLst/>
            </a:rPr>
            <a:t>vendeu</a:t>
          </a:r>
          <a:r>
            <a:rPr lang="pt-BR" sz="1400" baseline="0" dirty="0">
              <a:effectLst/>
            </a:rPr>
            <a:t> </a:t>
          </a:r>
          <a:r>
            <a:rPr lang="pt-BR" sz="1400" dirty="0">
              <a:effectLst/>
            </a:rPr>
            <a:t>160.000 ações </a:t>
          </a:r>
          <a:r>
            <a:rPr lang="pt-BR" sz="1400" baseline="0" dirty="0" smtClean="0">
              <a:effectLst/>
            </a:rPr>
            <a:t>ao </a:t>
          </a:r>
          <a:r>
            <a:rPr lang="pt-BR" sz="1400" baseline="0" dirty="0">
              <a:effectLst/>
            </a:rPr>
            <a:t>preço médio de </a:t>
          </a:r>
          <a:r>
            <a:rPr lang="pt-BR" sz="1400" b="1" baseline="0" dirty="0" smtClean="0">
              <a:solidFill>
                <a:srgbClr val="0033CC"/>
              </a:solidFill>
              <a:effectLst/>
            </a:rPr>
            <a:t>R$8,91</a:t>
          </a:r>
          <a:r>
            <a:rPr lang="pt-BR" sz="1400" baseline="0" dirty="0" smtClean="0">
              <a:effectLst/>
            </a:rPr>
            <a:t> </a:t>
          </a:r>
          <a:r>
            <a:rPr lang="pt-BR" sz="1400" baseline="0" dirty="0">
              <a:effectLst/>
            </a:rPr>
            <a:t>e obteve </a:t>
          </a:r>
          <a:r>
            <a:rPr lang="pt-BR" sz="1400" b="1" baseline="0" dirty="0">
              <a:solidFill>
                <a:srgbClr val="0033CC"/>
              </a:solidFill>
              <a:effectLst/>
            </a:rPr>
            <a:t>lucro </a:t>
          </a:r>
          <a:r>
            <a:rPr lang="pt-BR" sz="1400" b="1" baseline="0" dirty="0" smtClean="0">
              <a:solidFill>
                <a:srgbClr val="0033CC"/>
              </a:solidFill>
              <a:effectLst/>
            </a:rPr>
            <a:t>de </a:t>
          </a:r>
          <a:r>
            <a:rPr lang="pt-BR" sz="1400" b="1" baseline="0" dirty="0">
              <a:solidFill>
                <a:srgbClr val="0033CC"/>
              </a:solidFill>
              <a:effectLst/>
            </a:rPr>
            <a:t>R$ 551.450,00</a:t>
          </a:r>
          <a:r>
            <a:rPr lang="pt-BR" sz="1400" b="1" baseline="0" dirty="0">
              <a:effectLst/>
            </a:rPr>
            <a:t>.</a:t>
          </a:r>
          <a:endParaRPr lang="pt-BR" sz="1400" b="1" dirty="0">
            <a:effectLst/>
          </a:endParaRPr>
        </a:p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0.52913</cdr:x>
      <cdr:y>0.16176</cdr:y>
    </cdr:from>
    <cdr:to>
      <cdr:x>0.56984</cdr:x>
      <cdr:y>0.23529</cdr:y>
    </cdr:to>
    <cdr:cxnSp macro="">
      <cdr:nvCxnSpPr>
        <cdr:cNvPr id="22" name="Conector reto 21"/>
        <cdr:cNvCxnSpPr/>
      </cdr:nvCxnSpPr>
      <cdr:spPr>
        <a:xfrm xmlns:a="http://schemas.openxmlformats.org/drawingml/2006/main" flipH="1" flipV="1">
          <a:off x="4680520" y="792087"/>
          <a:ext cx="360040" cy="36004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0.71569</cdr:x>
      <cdr:y>0.466</cdr:y>
    </cdr:from>
    <cdr:to>
      <cdr:x>0.75077</cdr:x>
      <cdr:y>0.61041</cdr:y>
    </cdr:to>
    <cdr:sp macro="" textlink="">
      <cdr:nvSpPr>
        <cdr:cNvPr id="4" name="Elipse 3"/>
        <cdr:cNvSpPr/>
      </cdr:nvSpPr>
      <cdr:spPr>
        <a:xfrm xmlns:a="http://schemas.openxmlformats.org/drawingml/2006/main" rot="1381573">
          <a:off x="6311707" y="2585399"/>
          <a:ext cx="309340" cy="80116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6">
              <a:lumMod val="75000"/>
            </a:schemeClr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0.70535</cdr:x>
      <cdr:y>0.76733</cdr:y>
    </cdr:from>
    <cdr:to>
      <cdr:x>0.76678</cdr:x>
      <cdr:y>0.82309</cdr:y>
    </cdr:to>
    <cdr:sp macro="" textlink="">
      <cdr:nvSpPr>
        <cdr:cNvPr id="5" name="Elipse 4"/>
        <cdr:cNvSpPr/>
      </cdr:nvSpPr>
      <cdr:spPr>
        <a:xfrm xmlns:a="http://schemas.openxmlformats.org/drawingml/2006/main" rot="5400000">
          <a:off x="6336704" y="4140992"/>
          <a:ext cx="309340" cy="54172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79646">
              <a:lumMod val="75000"/>
            </a:srgb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0.17963</cdr:x>
      <cdr:y>0.11042</cdr:y>
    </cdr:from>
    <cdr:to>
      <cdr:x>0.46541</cdr:x>
      <cdr:y>0.33106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584176" y="612600"/>
          <a:ext cx="2520280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marL="342900" marR="0" indent="-342900" algn="r" defTabSz="914400" rtl="0" eaLnBrk="0" fontAlgn="base" latinLnBrk="0" hangingPunct="0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sz="1600" b="0" i="0" u="none" strike="noStrike" kern="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+mn-lt"/>
            <a:ea typeface="+mn-ea"/>
            <a:cs typeface="+mn-cs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0.81722</cdr:x>
      <cdr:y>0.43166</cdr:y>
    </cdr:from>
    <cdr:to>
      <cdr:x>0.82532</cdr:x>
      <cdr:y>0.43993</cdr:y>
    </cdr:to>
    <cdr:sp macro="" textlink="">
      <cdr:nvSpPr>
        <cdr:cNvPr id="3" name="Elipse 2"/>
        <cdr:cNvSpPr/>
      </cdr:nvSpPr>
      <cdr:spPr>
        <a:xfrm xmlns:a="http://schemas.openxmlformats.org/drawingml/2006/main">
          <a:off x="6473075" y="2010682"/>
          <a:ext cx="64159" cy="3852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0.83526</cdr:x>
      <cdr:y>0.67536</cdr:y>
    </cdr:from>
    <cdr:to>
      <cdr:x>0.84337</cdr:x>
      <cdr:y>0.68363</cdr:y>
    </cdr:to>
    <cdr:sp macro="" textlink="">
      <cdr:nvSpPr>
        <cdr:cNvPr id="5" name="Elipse 4"/>
        <cdr:cNvSpPr/>
      </cdr:nvSpPr>
      <cdr:spPr>
        <a:xfrm xmlns:a="http://schemas.openxmlformats.org/drawingml/2006/main">
          <a:off x="6616026" y="3145823"/>
          <a:ext cx="64238" cy="3852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0.85019</cdr:x>
      <cdr:y>0.65577</cdr:y>
    </cdr:from>
    <cdr:to>
      <cdr:x>0.8583</cdr:x>
      <cdr:y>0.66404</cdr:y>
    </cdr:to>
    <cdr:sp macro="" textlink="">
      <cdr:nvSpPr>
        <cdr:cNvPr id="7" name="Elipse 6"/>
        <cdr:cNvSpPr/>
      </cdr:nvSpPr>
      <cdr:spPr>
        <a:xfrm xmlns:a="http://schemas.openxmlformats.org/drawingml/2006/main">
          <a:off x="6734285" y="3054554"/>
          <a:ext cx="64239" cy="3852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6" tIns="46353" rIns="92706" bIns="4635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6" tIns="46353" rIns="92706" bIns="463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658FBC2-2127-41ED-8593-A161057EB9D3}" type="datetime1">
              <a:rPr lang="pt-BR"/>
              <a:pPr>
                <a:defRPr/>
              </a:pPr>
              <a:t>14/10/2015</a:t>
            </a:fld>
            <a:endParaRPr 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6" tIns="46353" rIns="92706" bIns="4635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6" tIns="46353" rIns="92706" bIns="463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86B2611-F12B-4AF6-B6FA-A762042548B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615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2706" tIns="46353" rIns="92706" bIns="46353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2706" tIns="46353" rIns="92706" bIns="46353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7AC7E94-7467-43E6-A093-C559BF52ADC2}" type="datetime1">
              <a:rPr lang="pt-BR"/>
              <a:pPr>
                <a:defRPr/>
              </a:pPr>
              <a:t>14/10/2015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06" tIns="46353" rIns="92706" bIns="46353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2706" tIns="46353" rIns="92706" bIns="46353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2706" tIns="46353" rIns="92706" bIns="46353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2706" tIns="46353" rIns="92706" bIns="46353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500783E-7F07-42F9-8A2B-1E199811BB0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00863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0783E-7F07-42F9-8A2B-1E199811BB0F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6024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B8404-7DFF-4128-BBDB-E2DC0C77B12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281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600" dirty="0" smtClean="0"/>
              <a:t>Camadas “arriscadas” com ofertas pequenas</a:t>
            </a:r>
            <a:endParaRPr lang="pt-BR" sz="1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0783E-7F07-42F9-8A2B-1E199811BB0F}" type="slidenum">
              <a:rPr lang="pt-BR" smtClean="0"/>
              <a:pPr>
                <a:defRPr/>
              </a:pPr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1891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600" dirty="0" smtClean="0"/>
              <a:t>Camadas “arriscadas” com ofertas pequenas</a:t>
            </a:r>
            <a:endParaRPr lang="pt-BR" sz="1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0783E-7F07-42F9-8A2B-1E199811BB0F}" type="slidenum">
              <a:rPr lang="pt-BR" smtClean="0"/>
              <a:pPr>
                <a:defRPr/>
              </a:pPr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1891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600" dirty="0" smtClean="0"/>
              <a:t>Camadas “arriscadas” com ofertas pequenas</a:t>
            </a:r>
            <a:endParaRPr lang="pt-BR" sz="1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0783E-7F07-42F9-8A2B-1E199811BB0F}" type="slidenum">
              <a:rPr lang="pt-BR" smtClean="0"/>
              <a:pPr>
                <a:defRPr/>
              </a:pPr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189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ás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22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M&amp;FBOVESPA - 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7504" y="0"/>
            <a:ext cx="6912768" cy="7647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2100" b="1" kern="1200" spc="0" baseline="0" dirty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BR" dirty="0" smtClean="0"/>
              <a:t>Título</a:t>
            </a:r>
            <a:endParaRPr lang="en-US" dirty="0"/>
          </a:p>
        </p:txBody>
      </p:sp>
      <p:sp>
        <p:nvSpPr>
          <p:cNvPr id="11" name="Espaço Reservado para Conteúdo 9"/>
          <p:cNvSpPr>
            <a:spLocks noGrp="1"/>
          </p:cNvSpPr>
          <p:nvPr>
            <p:ph sz="quarter" idx="14"/>
          </p:nvPr>
        </p:nvSpPr>
        <p:spPr>
          <a:xfrm>
            <a:off x="251520" y="1124744"/>
            <a:ext cx="8712968" cy="4968552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>
              <a:spcBef>
                <a:spcPts val="1200"/>
              </a:spcBef>
              <a:buClr>
                <a:srgbClr val="039B44"/>
              </a:buClr>
              <a:buFont typeface="Arial" pitchFamily="34" charset="0"/>
              <a:buChar char="•"/>
              <a:defRPr sz="1900">
                <a:solidFill>
                  <a:srgbClr val="686868"/>
                </a:solidFill>
              </a:defRPr>
            </a:lvl1pPr>
            <a:lvl2pPr marL="622300" indent="-266700">
              <a:spcBef>
                <a:spcPts val="1200"/>
              </a:spcBef>
              <a:buClr>
                <a:srgbClr val="00B050"/>
              </a:buClr>
              <a:defRPr sz="1800">
                <a:solidFill>
                  <a:srgbClr val="686868"/>
                </a:solidFill>
              </a:defRPr>
            </a:lvl2pPr>
            <a:lvl3pPr marL="990600" indent="-368300">
              <a:spcBef>
                <a:spcPts val="1200"/>
              </a:spcBef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</a:defRPr>
            </a:lvl3pPr>
            <a:lvl4pPr marL="1257300" indent="-266700">
              <a:spcBef>
                <a:spcPts val="1200"/>
              </a:spcBef>
              <a:buClr>
                <a:srgbClr val="00B050"/>
              </a:buClr>
              <a:defRPr sz="1600">
                <a:solidFill>
                  <a:srgbClr val="686868"/>
                </a:solidFill>
              </a:defRPr>
            </a:lvl4pPr>
            <a:lvl5pPr marL="1612900" indent="-355600">
              <a:spcBef>
                <a:spcPts val="1200"/>
              </a:spcBef>
              <a:buClr>
                <a:srgbClr val="00B050"/>
              </a:buClr>
              <a:defRPr sz="1500">
                <a:solidFill>
                  <a:srgbClr val="686868"/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95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M&amp;FBOVESPA - 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7504" y="0"/>
            <a:ext cx="6912768" cy="7647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2100" b="1" kern="1200" spc="0" baseline="0" dirty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BR" dirty="0" smtClean="0"/>
              <a:t>Título</a:t>
            </a:r>
            <a:endParaRPr lang="en-US" dirty="0"/>
          </a:p>
        </p:txBody>
      </p:sp>
      <p:sp>
        <p:nvSpPr>
          <p:cNvPr id="11" name="Espaço Reservado para Conteúdo 9"/>
          <p:cNvSpPr>
            <a:spLocks noGrp="1"/>
          </p:cNvSpPr>
          <p:nvPr>
            <p:ph sz="quarter" idx="14"/>
          </p:nvPr>
        </p:nvSpPr>
        <p:spPr>
          <a:xfrm>
            <a:off x="251520" y="1124744"/>
            <a:ext cx="8712968" cy="4968552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>
              <a:spcBef>
                <a:spcPts val="1200"/>
              </a:spcBef>
              <a:buClr>
                <a:srgbClr val="039B44"/>
              </a:buClr>
              <a:buFont typeface="Arial" pitchFamily="34" charset="0"/>
              <a:buChar char="•"/>
              <a:defRPr sz="1900">
                <a:solidFill>
                  <a:srgbClr val="686868"/>
                </a:solidFill>
              </a:defRPr>
            </a:lvl1pPr>
            <a:lvl2pPr marL="622300" indent="-266700">
              <a:spcBef>
                <a:spcPts val="1200"/>
              </a:spcBef>
              <a:buClr>
                <a:srgbClr val="00B050"/>
              </a:buClr>
              <a:defRPr sz="1800">
                <a:solidFill>
                  <a:srgbClr val="686868"/>
                </a:solidFill>
              </a:defRPr>
            </a:lvl2pPr>
            <a:lvl3pPr marL="990600" indent="-368300">
              <a:spcBef>
                <a:spcPts val="1200"/>
              </a:spcBef>
              <a:buClr>
                <a:srgbClr val="00B050"/>
              </a:buClr>
              <a:buSzPct val="75000"/>
              <a:buFont typeface="Wingdings" pitchFamily="2" charset="2"/>
              <a:buChar char="ü"/>
              <a:defRPr sz="1700">
                <a:solidFill>
                  <a:srgbClr val="686868"/>
                </a:solidFill>
              </a:defRPr>
            </a:lvl3pPr>
            <a:lvl4pPr marL="1257300" indent="-266700">
              <a:spcBef>
                <a:spcPts val="1200"/>
              </a:spcBef>
              <a:buClr>
                <a:srgbClr val="00B050"/>
              </a:buClr>
              <a:defRPr sz="1600">
                <a:solidFill>
                  <a:srgbClr val="686868"/>
                </a:solidFill>
              </a:defRPr>
            </a:lvl4pPr>
            <a:lvl5pPr marL="1612900" indent="-355600">
              <a:spcBef>
                <a:spcPts val="1200"/>
              </a:spcBef>
              <a:buClr>
                <a:srgbClr val="00B050"/>
              </a:buClr>
              <a:defRPr sz="1500">
                <a:solidFill>
                  <a:srgbClr val="686868"/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0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M&amp;FBOVESPA -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251520" y="0"/>
            <a:ext cx="6768752" cy="76470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 spc="0" baseline="0">
                <a:solidFill>
                  <a:srgbClr val="474747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t-BR" dirty="0" smtClean="0"/>
              <a:t>CLIQUE PARA EDITAR O ESTILO DO TÍTULO</a:t>
            </a:r>
            <a:endParaRPr lang="en-US" dirty="0"/>
          </a:p>
        </p:txBody>
      </p:sp>
      <p:sp>
        <p:nvSpPr>
          <p:cNvPr id="6" name="Espaço Reservado para Conteúdo 9"/>
          <p:cNvSpPr>
            <a:spLocks noGrp="1"/>
          </p:cNvSpPr>
          <p:nvPr>
            <p:ph sz="quarter" idx="14"/>
          </p:nvPr>
        </p:nvSpPr>
        <p:spPr>
          <a:xfrm>
            <a:off x="251520" y="980728"/>
            <a:ext cx="8712968" cy="5112568"/>
          </a:xfrm>
          <a:prstGeom prst="rect">
            <a:avLst/>
          </a:prstGeom>
        </p:spPr>
        <p:txBody>
          <a:bodyPr>
            <a:noAutofit/>
          </a:bodyPr>
          <a:lstStyle>
            <a:lvl1pPr marL="268288" indent="-268288">
              <a:buClr>
                <a:srgbClr val="037B36"/>
              </a:buClr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266700" indent="-266700">
              <a:buClr>
                <a:srgbClr val="00B050"/>
              </a:buClr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533400" indent="-266700">
              <a:buClr>
                <a:srgbClr val="00B050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901700" indent="-3683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257300" indent="-355600">
              <a:buClr>
                <a:srgbClr val="00B050"/>
              </a:buClr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3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ayout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23528" y="1124744"/>
            <a:ext cx="8496944" cy="5256584"/>
          </a:xfrm>
          <a:prstGeom prst="rect">
            <a:avLst/>
          </a:prstGeom>
        </p:spPr>
        <p:txBody>
          <a:bodyPr/>
          <a:lstStyle>
            <a:lvl1pPr marL="0" indent="0" algn="just">
              <a:buClr>
                <a:srgbClr val="00B050"/>
              </a:buClr>
              <a:buFont typeface="Arial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  <a:lvl2pPr marL="541338" indent="-177800" algn="just">
              <a:buClr>
                <a:srgbClr val="00B050"/>
              </a:buClr>
              <a:buFont typeface="Arial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2pPr>
            <a:lvl3pPr marL="808038" indent="-176213" algn="just" defTabSz="808038">
              <a:buClr>
                <a:srgbClr val="00B050"/>
              </a:buClr>
              <a:buFont typeface="Calibri" pitchFamily="34" charset="0"/>
              <a:buChar char="–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3pPr>
            <a:lvl4pPr marL="1074738" indent="-173038" algn="just">
              <a:buClrTx/>
              <a:buFont typeface="Arial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4pPr>
            <a:lvl5pPr marL="1339850" indent="-169863" algn="just">
              <a:buClr>
                <a:schemeClr val="tx1"/>
              </a:buClr>
              <a:buFont typeface="Calibri" pitchFamily="34" charset="0"/>
              <a:buChar char="·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5pPr>
            <a:lvl6pPr>
              <a:defRPr/>
            </a:lvl6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7" name="Espaço Reservado para Texto 15"/>
          <p:cNvSpPr>
            <a:spLocks noGrp="1"/>
          </p:cNvSpPr>
          <p:nvPr>
            <p:ph type="body" sz="quarter" idx="11"/>
          </p:nvPr>
        </p:nvSpPr>
        <p:spPr>
          <a:xfrm>
            <a:off x="198252" y="148299"/>
            <a:ext cx="6389972" cy="504825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158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461934" y="1928825"/>
            <a:ext cx="8253470" cy="3286125"/>
          </a:xfrm>
          <a:prstGeom prst="rect">
            <a:avLst/>
          </a:prstGeom>
        </p:spPr>
        <p:txBody>
          <a:bodyPr/>
          <a:lstStyle>
            <a:lvl1pPr marL="0" indent="0" algn="just">
              <a:buClr>
                <a:srgbClr val="00B050"/>
              </a:buClr>
              <a:buFont typeface="Arial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  <a:lvl2pPr marL="541338" indent="-177800" algn="just">
              <a:buClr>
                <a:srgbClr val="00B050"/>
              </a:buCl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2pPr>
            <a:lvl3pPr marL="808038" indent="-176213" algn="just" defTabSz="808038">
              <a:buClr>
                <a:srgbClr val="00B050"/>
              </a:buClr>
              <a:buFont typeface="Calibri" pitchFamily="34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3pPr>
            <a:lvl4pPr marL="1074738" indent="-173038" algn="just">
              <a:buClrTx/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4pPr>
            <a:lvl5pPr marL="1339850" indent="-169863" algn="just">
              <a:buClr>
                <a:schemeClr val="tx1"/>
              </a:buClr>
              <a:buFont typeface="Calibri" pitchFamily="34" charset="0"/>
              <a:buChar char="·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5pPr>
            <a:lvl6pPr>
              <a:defRPr/>
            </a:lvl6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285883"/>
            <a:ext cx="8229600" cy="571504"/>
          </a:xfrm>
          <a:prstGeom prst="rect">
            <a:avLst/>
          </a:prstGeom>
        </p:spPr>
        <p:txBody>
          <a:bodyPr anchor="ctr"/>
          <a:lstStyle>
            <a:lvl1pPr algn="l">
              <a:defRPr sz="2000" b="1">
                <a:solidFill>
                  <a:srgbClr val="004685"/>
                </a:solidFill>
                <a:latin typeface="Calibri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7" name="Espaço Reservado para Texto 15"/>
          <p:cNvSpPr>
            <a:spLocks noGrp="1"/>
          </p:cNvSpPr>
          <p:nvPr>
            <p:ph type="body" sz="quarter" idx="11"/>
          </p:nvPr>
        </p:nvSpPr>
        <p:spPr>
          <a:xfrm>
            <a:off x="198252" y="148299"/>
            <a:ext cx="6389972" cy="504825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2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204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468313" y="2060575"/>
            <a:ext cx="8207375" cy="439261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" name="Espaço Reservado para Tabela 4"/>
          <p:cNvSpPr>
            <a:spLocks noGrp="1"/>
          </p:cNvSpPr>
          <p:nvPr>
            <p:ph type="tbl" sz="quarter" idx="10"/>
          </p:nvPr>
        </p:nvSpPr>
        <p:spPr>
          <a:xfrm>
            <a:off x="658169" y="2170811"/>
            <a:ext cx="7802264" cy="417017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endParaRPr lang="pt-BR" noProof="0" dirty="0"/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1"/>
          </p:nvPr>
        </p:nvSpPr>
        <p:spPr>
          <a:xfrm>
            <a:off x="198252" y="148299"/>
            <a:ext cx="6389972" cy="504825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2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2"/>
          </p:nvPr>
        </p:nvSpPr>
        <p:spPr>
          <a:xfrm>
            <a:off x="4427984" y="6597352"/>
            <a:ext cx="4716016" cy="260648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6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285883"/>
            <a:ext cx="8229600" cy="571504"/>
          </a:xfrm>
          <a:prstGeom prst="rect">
            <a:avLst/>
          </a:prstGeom>
        </p:spPr>
        <p:txBody>
          <a:bodyPr anchor="ctr"/>
          <a:lstStyle>
            <a:lvl1pPr algn="l">
              <a:defRPr sz="2200" b="1">
                <a:solidFill>
                  <a:srgbClr val="004685"/>
                </a:solidFill>
                <a:latin typeface="Calibri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275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468313" y="2060575"/>
            <a:ext cx="8207375" cy="439261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" name="Espaço Reservado para Texto 15"/>
          <p:cNvSpPr>
            <a:spLocks noGrp="1"/>
          </p:cNvSpPr>
          <p:nvPr>
            <p:ph type="body" sz="quarter" idx="11"/>
          </p:nvPr>
        </p:nvSpPr>
        <p:spPr>
          <a:xfrm>
            <a:off x="198252" y="148299"/>
            <a:ext cx="6389972" cy="504825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2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  <a:endParaRPr lang="pt-BR" dirty="0"/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2"/>
          </p:nvPr>
        </p:nvSpPr>
        <p:spPr>
          <a:xfrm>
            <a:off x="611561" y="2148178"/>
            <a:ext cx="7920880" cy="437716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6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4427984" y="6597352"/>
            <a:ext cx="4716016" cy="260648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6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285883"/>
            <a:ext cx="8229600" cy="571504"/>
          </a:xfrm>
          <a:prstGeom prst="rect">
            <a:avLst/>
          </a:prstGeom>
        </p:spPr>
        <p:txBody>
          <a:bodyPr anchor="ctr"/>
          <a:lstStyle>
            <a:lvl1pPr algn="l">
              <a:defRPr sz="2200" b="1">
                <a:solidFill>
                  <a:srgbClr val="004685"/>
                </a:solidFill>
                <a:latin typeface="Calibri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624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468313" y="2060575"/>
            <a:ext cx="8207375" cy="439261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" name="Espaço Reservado para Texto 15"/>
          <p:cNvSpPr>
            <a:spLocks noGrp="1"/>
          </p:cNvSpPr>
          <p:nvPr>
            <p:ph type="body" sz="quarter" idx="11"/>
          </p:nvPr>
        </p:nvSpPr>
        <p:spPr>
          <a:xfrm>
            <a:off x="198252" y="148299"/>
            <a:ext cx="6389972" cy="504825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2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  <a:endParaRPr lang="pt-BR" dirty="0"/>
          </a:p>
        </p:txBody>
      </p:sp>
      <p:sp>
        <p:nvSpPr>
          <p:cNvPr id="5" name="Espaço Reservado para SmartArt 4"/>
          <p:cNvSpPr>
            <a:spLocks noGrp="1"/>
          </p:cNvSpPr>
          <p:nvPr>
            <p:ph type="dgm" sz="quarter" idx="12"/>
          </p:nvPr>
        </p:nvSpPr>
        <p:spPr>
          <a:xfrm>
            <a:off x="611561" y="2142048"/>
            <a:ext cx="7920880" cy="42392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6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4427984" y="6597352"/>
            <a:ext cx="4716016" cy="260648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6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285883"/>
            <a:ext cx="8229600" cy="571504"/>
          </a:xfrm>
          <a:prstGeom prst="rect">
            <a:avLst/>
          </a:prstGeom>
        </p:spPr>
        <p:txBody>
          <a:bodyPr anchor="ctr"/>
          <a:lstStyle>
            <a:lvl1pPr algn="l">
              <a:defRPr sz="2200" b="1">
                <a:solidFill>
                  <a:srgbClr val="004685"/>
                </a:solidFill>
                <a:latin typeface="Calibri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350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mpl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468313" y="2060575"/>
            <a:ext cx="8207375" cy="439261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4" name="Espaço Reservado para Texto 15"/>
          <p:cNvSpPr>
            <a:spLocks noGrp="1"/>
          </p:cNvSpPr>
          <p:nvPr>
            <p:ph type="body" sz="quarter" idx="11"/>
          </p:nvPr>
        </p:nvSpPr>
        <p:spPr>
          <a:xfrm>
            <a:off x="198252" y="148299"/>
            <a:ext cx="6389972" cy="504825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2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2"/>
          </p:nvPr>
        </p:nvSpPr>
        <p:spPr>
          <a:xfrm>
            <a:off x="539553" y="2132856"/>
            <a:ext cx="8064896" cy="43200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Clr>
                <a:srgbClr val="00B050"/>
              </a:buClr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buClr>
                <a:srgbClr val="00B05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buClr>
                <a:srgbClr val="00B05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buClr>
                <a:srgbClr val="00B05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buClr>
                <a:srgbClr val="00B05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4427984" y="6597352"/>
            <a:ext cx="4716016" cy="260648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6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Clique para editar os estilos do texto mestre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285883"/>
            <a:ext cx="8229600" cy="571504"/>
          </a:xfrm>
          <a:prstGeom prst="rect">
            <a:avLst/>
          </a:prstGeom>
        </p:spPr>
        <p:txBody>
          <a:bodyPr anchor="ctr"/>
          <a:lstStyle>
            <a:lvl1pPr algn="l">
              <a:defRPr sz="2200" b="1">
                <a:solidFill>
                  <a:srgbClr val="004685"/>
                </a:solidFill>
                <a:latin typeface="Calibri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779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34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7488832" cy="764704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616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0" y="6524625"/>
            <a:ext cx="2133600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01/03/2012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32138" y="6524625"/>
            <a:ext cx="2895600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010400" y="6524625"/>
            <a:ext cx="2133600" cy="333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079AA-9142-4A7B-8F59-3CF3F38EDB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M&amp;FBOVESPA - 1ª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6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3573016"/>
            <a:ext cx="8640960" cy="4001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23528" y="2901670"/>
            <a:ext cx="8640960" cy="52322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 b="1">
                <a:solidFill>
                  <a:srgbClr val="00478D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5"/>
          </p:nvPr>
        </p:nvSpPr>
        <p:spPr>
          <a:xfrm>
            <a:off x="323528" y="3861048"/>
            <a:ext cx="6840760" cy="369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2" name="Espaço Reservado para Texto 14"/>
          <p:cNvSpPr>
            <a:spLocks noGrp="1"/>
          </p:cNvSpPr>
          <p:nvPr>
            <p:ph type="body" sz="quarter" idx="16"/>
          </p:nvPr>
        </p:nvSpPr>
        <p:spPr>
          <a:xfrm>
            <a:off x="145143" y="6356350"/>
            <a:ext cx="2050593" cy="5007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4" name="CaixaDeTexto 13"/>
          <p:cNvSpPr txBox="1"/>
          <p:nvPr userDrawn="1"/>
        </p:nvSpPr>
        <p:spPr>
          <a:xfrm>
            <a:off x="4243959" y="6524460"/>
            <a:ext cx="1413849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Confidencial Restrita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>
            <a:off x="6025109" y="6524460"/>
            <a:ext cx="841577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Confidencial</a:t>
            </a:r>
          </a:p>
        </p:txBody>
      </p:sp>
      <p:sp>
        <p:nvSpPr>
          <p:cNvPr id="19" name="CaixaDeTexto 18"/>
          <p:cNvSpPr txBox="1"/>
          <p:nvPr userDrawn="1"/>
        </p:nvSpPr>
        <p:spPr>
          <a:xfrm>
            <a:off x="7249245" y="6524460"/>
            <a:ext cx="793487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Uso Interno</a:t>
            </a:r>
          </a:p>
        </p:txBody>
      </p:sp>
      <p:sp>
        <p:nvSpPr>
          <p:cNvPr id="21" name="CaixaDeTexto 20"/>
          <p:cNvSpPr txBox="1"/>
          <p:nvPr userDrawn="1"/>
        </p:nvSpPr>
        <p:spPr>
          <a:xfrm>
            <a:off x="8473381" y="6524460"/>
            <a:ext cx="501740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l"/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Público</a:t>
            </a:r>
          </a:p>
        </p:txBody>
      </p:sp>
    </p:spTree>
    <p:extLst>
      <p:ext uri="{BB962C8B-B14F-4D97-AF65-F5344CB8AC3E}">
        <p14:creationId xmlns:p14="http://schemas.microsoft.com/office/powerpoint/2010/main" val="39656459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2" descr="PaginasCorridasv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ço Reservado para Texto 6"/>
          <p:cNvSpPr txBox="1">
            <a:spLocks/>
          </p:cNvSpPr>
          <p:nvPr/>
        </p:nvSpPr>
        <p:spPr>
          <a:xfrm>
            <a:off x="4427538" y="6597650"/>
            <a:ext cx="4716462" cy="26035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600">
                <a:solidFill>
                  <a:sysClr val="windowText" lastClr="000000"/>
                </a:solidFill>
              </a:defRPr>
            </a:lvl1pPr>
          </a:lstStyle>
          <a:p>
            <a:pPr marL="342900" indent="-342900" eaLnBrk="0" hangingPunct="0">
              <a:spcBef>
                <a:spcPct val="20000"/>
              </a:spcBef>
              <a:defRPr/>
            </a:pPr>
            <a:fld id="{049853AF-97D2-4B26-9554-5AF7EE47C506}" type="slidenum">
              <a:rPr lang="pt-BR" sz="1200" kern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pPr marL="342900" indent="-342900" eaLnBrk="0" hangingPunct="0">
                <a:spcBef>
                  <a:spcPct val="20000"/>
                </a:spcBef>
                <a:defRPr/>
              </a:pPr>
              <a:t>‹nº›</a:t>
            </a:fld>
            <a:endParaRPr lang="pt-BR" sz="12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8" name="Imagem 5" descr="Logo BSM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0"/>
            <a:ext cx="12588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7" r:id="rId3"/>
    <p:sldLayoutId id="2147483698" r:id="rId4"/>
    <p:sldLayoutId id="2147483699" r:id="rId5"/>
    <p:sldLayoutId id="2147483700" r:id="rId6"/>
    <p:sldLayoutId id="2147483695" r:id="rId7"/>
    <p:sldLayoutId id="2147483702" r:id="rId8"/>
    <p:sldLayoutId id="2147483713" r:id="rId9"/>
    <p:sldLayoutId id="2147483728" r:id="rId10"/>
    <p:sldLayoutId id="2147483729" r:id="rId11"/>
    <p:sldLayoutId id="2147483730" r:id="rId12"/>
    <p:sldLayoutId id="214748373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m.gov.br/port/infos/TERMODECOMPROMISSOEDEAJUSTAMENTODECONDUTA.pdf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mtorres@bsm-bvmf.com.br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5"/>
          </p:nvPr>
        </p:nvSpPr>
        <p:spPr>
          <a:xfrm>
            <a:off x="323528" y="5805264"/>
            <a:ext cx="2664296" cy="369332"/>
          </a:xfrm>
        </p:spPr>
        <p:txBody>
          <a:bodyPr/>
          <a:lstStyle/>
          <a:p>
            <a:r>
              <a:rPr lang="pt-BR" sz="1600" dirty="0" smtClean="0"/>
              <a:t>15/10/2015</a:t>
            </a:r>
            <a:endParaRPr lang="pt-BR" sz="1600" dirty="0"/>
          </a:p>
        </p:txBody>
      </p:sp>
      <p:sp>
        <p:nvSpPr>
          <p:cNvPr id="9" name="Elipse 8"/>
          <p:cNvSpPr/>
          <p:nvPr/>
        </p:nvSpPr>
        <p:spPr>
          <a:xfrm>
            <a:off x="4040635" y="6525344"/>
            <a:ext cx="188640" cy="188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000" dirty="0"/>
          </a:p>
        </p:txBody>
      </p:sp>
      <p:sp>
        <p:nvSpPr>
          <p:cNvPr id="10" name="Elipse 9"/>
          <p:cNvSpPr/>
          <p:nvPr/>
        </p:nvSpPr>
        <p:spPr>
          <a:xfrm>
            <a:off x="5821785" y="6525344"/>
            <a:ext cx="188640" cy="188640"/>
          </a:xfrm>
          <a:prstGeom prst="ellipse">
            <a:avLst/>
          </a:prstGeom>
          <a:noFill/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000" dirty="0"/>
          </a:p>
        </p:txBody>
      </p:sp>
      <p:sp>
        <p:nvSpPr>
          <p:cNvPr id="13" name="Elipse 12"/>
          <p:cNvSpPr/>
          <p:nvPr/>
        </p:nvSpPr>
        <p:spPr>
          <a:xfrm>
            <a:off x="7020272" y="6525344"/>
            <a:ext cx="188640" cy="188640"/>
          </a:xfrm>
          <a:prstGeom prst="ellipse">
            <a:avLst/>
          </a:prstGeom>
          <a:noFill/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000" dirty="0"/>
          </a:p>
        </p:txBody>
      </p:sp>
      <p:sp>
        <p:nvSpPr>
          <p:cNvPr id="14" name="Elipse 13"/>
          <p:cNvSpPr/>
          <p:nvPr/>
        </p:nvSpPr>
        <p:spPr>
          <a:xfrm>
            <a:off x="8246392" y="6525344"/>
            <a:ext cx="188640" cy="18864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0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651" y="3985900"/>
            <a:ext cx="8640960" cy="523220"/>
          </a:xfrm>
        </p:spPr>
        <p:txBody>
          <a:bodyPr/>
          <a:lstStyle/>
          <a:p>
            <a:pPr algn="l"/>
            <a:r>
              <a:rPr lang="pt-BR" sz="2500" dirty="0" err="1" smtClean="0"/>
              <a:t>Autorregulação</a:t>
            </a:r>
            <a:r>
              <a:rPr lang="pt-BR" sz="2500" dirty="0" smtClean="0"/>
              <a:t> na BM&amp;FBOVESPA: Supervisão e </a:t>
            </a:r>
            <a:r>
              <a:rPr lang="pt-BR" sz="2500" i="1" dirty="0" smtClean="0"/>
              <a:t>Enforcement</a:t>
            </a:r>
            <a:endParaRPr lang="pt-BR" sz="2500" i="1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23528" y="5172001"/>
            <a:ext cx="8640960" cy="52322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78D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pt-BR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Marcos José Rodrigues Torres</a:t>
            </a:r>
          </a:p>
          <a:p>
            <a:pPr algn="l"/>
            <a:r>
              <a:rPr lang="pt-BR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Diretor de </a:t>
            </a:r>
            <a:r>
              <a:rPr lang="pt-BR" sz="16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Autorregulação</a:t>
            </a:r>
            <a:r>
              <a:rPr lang="pt-BR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da BM&amp;FBOVESPA</a:t>
            </a:r>
            <a:endParaRPr lang="pt-BR" sz="16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511" y="2701369"/>
            <a:ext cx="87592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kern="0" dirty="0" smtClean="0">
                <a:solidFill>
                  <a:srgbClr val="0047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Audiência Pública: </a:t>
            </a:r>
            <a:r>
              <a:rPr lang="pt-BR" sz="2000" b="1" kern="0" dirty="0" err="1" smtClean="0">
                <a:solidFill>
                  <a:srgbClr val="0047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Autorregulação</a:t>
            </a:r>
            <a:r>
              <a:rPr lang="pt-BR" sz="2000" b="1" kern="0" dirty="0" smtClean="0">
                <a:solidFill>
                  <a:srgbClr val="0047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do Mercado de Capitais</a:t>
            </a:r>
          </a:p>
          <a:p>
            <a:r>
              <a:rPr lang="pt-BR" sz="2000" b="1" kern="0" dirty="0" smtClean="0">
                <a:solidFill>
                  <a:srgbClr val="0047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Comissão </a:t>
            </a:r>
            <a:r>
              <a:rPr lang="pt-BR" sz="2000" b="1" kern="0" dirty="0">
                <a:solidFill>
                  <a:srgbClr val="0047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Desenvolvimento Econômico, Indústria e Comércio da Câmara dos Deputados </a:t>
            </a:r>
          </a:p>
        </p:txBody>
      </p:sp>
    </p:spTree>
    <p:extLst>
      <p:ext uri="{BB962C8B-B14F-4D97-AF65-F5344CB8AC3E}">
        <p14:creationId xmlns:p14="http://schemas.microsoft.com/office/powerpoint/2010/main" val="35637587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marL="342900" indent="-342900" algn="l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Supervisão de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mercado  (</a:t>
            </a:r>
            <a:r>
              <a:rPr lang="pt-B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jan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-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set de 2015 )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ço Reservado para Conteúdo 3"/>
          <p:cNvSpPr>
            <a:spLocks noGrp="1"/>
          </p:cNvSpPr>
          <p:nvPr>
            <p:ph sz="quarter" idx="14"/>
          </p:nvPr>
        </p:nvSpPr>
        <p:spPr>
          <a:xfrm>
            <a:off x="107504" y="980728"/>
            <a:ext cx="5400600" cy="432048"/>
          </a:xfrm>
        </p:spPr>
        <p:txBody>
          <a:bodyPr/>
          <a:lstStyle/>
          <a:p>
            <a:pPr marL="0" indent="0" algn="ctr">
              <a:buNone/>
            </a:pPr>
            <a:endParaRPr lang="pt-BR" sz="1600" b="1" dirty="0" smtClean="0"/>
          </a:p>
        </p:txBody>
      </p:sp>
      <p:graphicFrame>
        <p:nvGraphicFramePr>
          <p:cNvPr id="7" name="Diagrama 11"/>
          <p:cNvGraphicFramePr/>
          <p:nvPr>
            <p:extLst>
              <p:ext uri="{D42A27DB-BD31-4B8C-83A1-F6EECF244321}">
                <p14:modId xmlns:p14="http://schemas.microsoft.com/office/powerpoint/2010/main" val="66964228"/>
              </p:ext>
            </p:extLst>
          </p:nvPr>
        </p:nvGraphicFramePr>
        <p:xfrm>
          <a:off x="1835696" y="980728"/>
          <a:ext cx="561662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ângulo de cantos arredondados 12"/>
          <p:cNvSpPr/>
          <p:nvPr/>
        </p:nvSpPr>
        <p:spPr>
          <a:xfrm>
            <a:off x="179512" y="4581328"/>
            <a:ext cx="3492048" cy="2088032"/>
          </a:xfrm>
          <a:prstGeom prst="roundRect">
            <a:avLst>
              <a:gd name="adj" fmla="val 419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1600" b="1" dirty="0" smtClean="0">
                <a:solidFill>
                  <a:srgbClr val="254569"/>
                </a:solidFill>
              </a:rPr>
              <a:t>164 Relatórios (casos) iniciados</a:t>
            </a:r>
          </a:p>
          <a:p>
            <a:pPr marL="442913" indent="-265113">
              <a:spcAft>
                <a:spcPts val="600"/>
              </a:spcAft>
              <a:buFont typeface="Calibri" pitchFamily="34" charset="0"/>
              <a:buChar char="‒"/>
            </a:pPr>
            <a:r>
              <a:rPr lang="pt-BR" sz="1400" b="1" dirty="0" smtClean="0">
                <a:solidFill>
                  <a:srgbClr val="254569"/>
                </a:solidFill>
              </a:rPr>
              <a:t>110 deles finalizados até 30 de setembro</a:t>
            </a:r>
            <a:endParaRPr lang="pt-BR" sz="1400" b="1" baseline="30000" dirty="0" smtClean="0">
              <a:solidFill>
                <a:srgbClr val="254569"/>
              </a:solidFill>
            </a:endParaRPr>
          </a:p>
          <a:p>
            <a:pPr marL="720725" indent="-277813">
              <a:spcAft>
                <a:spcPts val="600"/>
              </a:spcAft>
              <a:buSzPct val="80000"/>
              <a:buFont typeface="Wingdings" pitchFamily="2" charset="2"/>
              <a:buChar char="ü"/>
            </a:pPr>
            <a:r>
              <a:rPr lang="pt-BR" sz="1400" b="1" dirty="0" smtClean="0">
                <a:solidFill>
                  <a:srgbClr val="254569"/>
                </a:solidFill>
              </a:rPr>
              <a:t>81 arquivados </a:t>
            </a:r>
          </a:p>
          <a:p>
            <a:pPr marL="720725" indent="-277813">
              <a:spcAft>
                <a:spcPts val="600"/>
              </a:spcAft>
              <a:buSzPct val="80000"/>
              <a:buFont typeface="Wingdings" pitchFamily="2" charset="2"/>
              <a:buChar char="ü"/>
            </a:pPr>
            <a:r>
              <a:rPr lang="pt-BR" sz="1400" b="1" dirty="0" smtClean="0">
                <a:solidFill>
                  <a:srgbClr val="254569"/>
                </a:solidFill>
              </a:rPr>
              <a:t>18 enviados para adoção de medidas de </a:t>
            </a:r>
            <a:r>
              <a:rPr lang="pt-BR" sz="1400" b="1" i="1" dirty="0" err="1" smtClean="0">
                <a:solidFill>
                  <a:srgbClr val="254569"/>
                </a:solidFill>
              </a:rPr>
              <a:t>enforcement</a:t>
            </a:r>
            <a:endParaRPr lang="pt-BR" sz="1400" b="1" i="1" dirty="0" smtClean="0">
              <a:solidFill>
                <a:srgbClr val="254569"/>
              </a:solidFill>
            </a:endParaRPr>
          </a:p>
          <a:p>
            <a:pPr marL="720725" indent="-277813">
              <a:spcAft>
                <a:spcPts val="600"/>
              </a:spcAft>
              <a:buSzPct val="80000"/>
              <a:buFont typeface="Wingdings" pitchFamily="2" charset="2"/>
              <a:buChar char="ü"/>
            </a:pPr>
            <a:r>
              <a:rPr lang="pt-BR" sz="1400" b="1" dirty="0" smtClean="0">
                <a:solidFill>
                  <a:srgbClr val="254569"/>
                </a:solidFill>
              </a:rPr>
              <a:t>1 enviados para tratamento diretamente pela CVM</a:t>
            </a:r>
            <a:endParaRPr lang="pt-BR" sz="1400" b="1" dirty="0">
              <a:solidFill>
                <a:srgbClr val="254569"/>
              </a:solidFill>
            </a:endParaRPr>
          </a:p>
        </p:txBody>
      </p:sp>
      <p:sp>
        <p:nvSpPr>
          <p:cNvPr id="9" name="Retângulo de cantos arredondados 13"/>
          <p:cNvSpPr/>
          <p:nvPr/>
        </p:nvSpPr>
        <p:spPr>
          <a:xfrm>
            <a:off x="5148064" y="5028129"/>
            <a:ext cx="3528392" cy="1209183"/>
          </a:xfrm>
          <a:prstGeom prst="roundRect">
            <a:avLst>
              <a:gd name="adj" fmla="val 419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254569"/>
                </a:solidFill>
              </a:rPr>
              <a:t>BSM </a:t>
            </a:r>
            <a:r>
              <a:rPr lang="en-US" sz="1600" b="1" dirty="0" err="1" smtClean="0">
                <a:solidFill>
                  <a:srgbClr val="254569"/>
                </a:solidFill>
              </a:rPr>
              <a:t>atua</a:t>
            </a:r>
            <a:r>
              <a:rPr lang="en-US" sz="1600" b="1" dirty="0" smtClean="0">
                <a:solidFill>
                  <a:srgbClr val="254569"/>
                </a:solidFill>
              </a:rPr>
              <a:t> </a:t>
            </a:r>
            <a:r>
              <a:rPr lang="en-US" sz="1600" b="1" dirty="0" err="1" smtClean="0">
                <a:solidFill>
                  <a:srgbClr val="254569"/>
                </a:solidFill>
              </a:rPr>
              <a:t>sobre</a:t>
            </a:r>
            <a:r>
              <a:rPr lang="en-US" sz="1600" b="1" dirty="0" smtClean="0">
                <a:solidFill>
                  <a:srgbClr val="254569"/>
                </a:solidFill>
              </a:rPr>
              <a:t> </a:t>
            </a:r>
            <a:r>
              <a:rPr lang="en-US" sz="1600" b="1" dirty="0" err="1" smtClean="0">
                <a:solidFill>
                  <a:srgbClr val="254569"/>
                </a:solidFill>
              </a:rPr>
              <a:t>participantes</a:t>
            </a:r>
            <a:r>
              <a:rPr lang="en-US" sz="1600" b="1" dirty="0" smtClean="0">
                <a:solidFill>
                  <a:srgbClr val="254569"/>
                </a:solidFill>
              </a:rPr>
              <a:t> e </a:t>
            </a:r>
            <a:r>
              <a:rPr lang="en-US" sz="1600" b="1" dirty="0" err="1" smtClean="0">
                <a:solidFill>
                  <a:srgbClr val="254569"/>
                </a:solidFill>
              </a:rPr>
              <a:t>prepostos</a:t>
            </a:r>
            <a:r>
              <a:rPr lang="en-US" sz="1600" b="1" dirty="0" smtClean="0">
                <a:solidFill>
                  <a:srgbClr val="254569"/>
                </a:solidFill>
              </a:rPr>
              <a:t> e </a:t>
            </a:r>
            <a:r>
              <a:rPr lang="en-US" sz="1600" b="1" dirty="0" err="1" smtClean="0">
                <a:solidFill>
                  <a:srgbClr val="254569"/>
                </a:solidFill>
              </a:rPr>
              <a:t>envia</a:t>
            </a:r>
            <a:r>
              <a:rPr lang="en-US" sz="1600" b="1" dirty="0" smtClean="0">
                <a:solidFill>
                  <a:srgbClr val="254569"/>
                </a:solidFill>
              </a:rPr>
              <a:t> </a:t>
            </a:r>
            <a:r>
              <a:rPr lang="en-US" sz="1600" b="1" dirty="0" err="1" smtClean="0">
                <a:solidFill>
                  <a:srgbClr val="254569"/>
                </a:solidFill>
              </a:rPr>
              <a:t>para</a:t>
            </a:r>
            <a:r>
              <a:rPr lang="en-US" sz="1600" b="1" dirty="0" smtClean="0">
                <a:solidFill>
                  <a:srgbClr val="254569"/>
                </a:solidFill>
              </a:rPr>
              <a:t> a CVM </a:t>
            </a:r>
            <a:r>
              <a:rPr lang="en-US" sz="1600" b="1" dirty="0" err="1" smtClean="0">
                <a:solidFill>
                  <a:srgbClr val="254569"/>
                </a:solidFill>
              </a:rPr>
              <a:t>os</a:t>
            </a:r>
            <a:r>
              <a:rPr lang="en-US" sz="1600" b="1" dirty="0" smtClean="0">
                <a:solidFill>
                  <a:srgbClr val="254569"/>
                </a:solidFill>
              </a:rPr>
              <a:t> </a:t>
            </a:r>
            <a:r>
              <a:rPr lang="en-US" sz="1600" b="1" dirty="0" err="1" smtClean="0">
                <a:solidFill>
                  <a:srgbClr val="254569"/>
                </a:solidFill>
              </a:rPr>
              <a:t>casos</a:t>
            </a:r>
            <a:r>
              <a:rPr lang="en-US" sz="1600" b="1" dirty="0" smtClean="0">
                <a:solidFill>
                  <a:srgbClr val="254569"/>
                </a:solidFill>
              </a:rPr>
              <a:t> </a:t>
            </a:r>
            <a:r>
              <a:rPr lang="en-US" sz="1600" b="1" dirty="0" err="1" smtClean="0">
                <a:solidFill>
                  <a:srgbClr val="254569"/>
                </a:solidFill>
              </a:rPr>
              <a:t>envolvendo</a:t>
            </a:r>
            <a:r>
              <a:rPr lang="en-US" sz="1600" b="1" dirty="0" smtClean="0">
                <a:solidFill>
                  <a:srgbClr val="254569"/>
                </a:solidFill>
              </a:rPr>
              <a:t> </a:t>
            </a:r>
            <a:r>
              <a:rPr lang="en-US" sz="1600" b="1" dirty="0" err="1" smtClean="0">
                <a:solidFill>
                  <a:srgbClr val="254569"/>
                </a:solidFill>
              </a:rPr>
              <a:t>investidores</a:t>
            </a:r>
            <a:r>
              <a:rPr lang="en-US" sz="1600" b="1" dirty="0" smtClean="0">
                <a:solidFill>
                  <a:srgbClr val="254569"/>
                </a:solidFill>
              </a:rPr>
              <a:t> </a:t>
            </a:r>
            <a:endParaRPr lang="en-US" sz="1600" b="1" dirty="0">
              <a:solidFill>
                <a:srgbClr val="254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91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2"/>
          <p:cNvSpPr txBox="1">
            <a:spLocks/>
          </p:cNvSpPr>
          <p:nvPr/>
        </p:nvSpPr>
        <p:spPr>
          <a:xfrm>
            <a:off x="170744" y="7937"/>
            <a:ext cx="6660000" cy="7647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685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indent="-342900"/>
            <a:r>
              <a:rPr lang="pt-BR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Supervisão de mercado – principais etapas </a:t>
            </a:r>
            <a:endParaRPr lang="pt-BR" sz="2400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5452090" y="5198312"/>
            <a:ext cx="1378653" cy="1199384"/>
            <a:chOff x="5434249" y="5229200"/>
            <a:chExt cx="1303098" cy="1199384"/>
          </a:xfrm>
        </p:grpSpPr>
        <p:sp>
          <p:nvSpPr>
            <p:cNvPr id="9" name="CaixaDeTexto 8"/>
            <p:cNvSpPr txBox="1"/>
            <p:nvPr/>
          </p:nvSpPr>
          <p:spPr>
            <a:xfrm>
              <a:off x="5434249" y="5997697"/>
              <a:ext cx="1303098" cy="430887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marL="342900" marR="0" indent="-342900" algn="ctr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4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</a:rPr>
                <a:t>Reclamação e Denúncia</a:t>
              </a:r>
              <a:endParaRPr lang="pt-BR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endParaRPr>
            </a:p>
          </p:txBody>
        </p:sp>
        <p:pic>
          <p:nvPicPr>
            <p:cNvPr id="10" name="Picture 4" descr="http://sr.photos2.fotosearch.com/bthumb/CSP/CSP992/k1368760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1885" y="5229200"/>
              <a:ext cx="1080000" cy="8131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upo 10"/>
          <p:cNvGrpSpPr/>
          <p:nvPr/>
        </p:nvGrpSpPr>
        <p:grpSpPr>
          <a:xfrm>
            <a:off x="3168600" y="5152376"/>
            <a:ext cx="1088920" cy="1100325"/>
            <a:chOff x="1645896" y="5063753"/>
            <a:chExt cx="1088920" cy="1100325"/>
          </a:xfrm>
        </p:grpSpPr>
        <p:pic>
          <p:nvPicPr>
            <p:cNvPr id="12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896" y="5063753"/>
              <a:ext cx="1080000" cy="89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CaixaDeTexto 13"/>
            <p:cNvSpPr txBox="1"/>
            <p:nvPr/>
          </p:nvSpPr>
          <p:spPr bwMode="auto">
            <a:xfrm>
              <a:off x="1654816" y="5948634"/>
              <a:ext cx="1080000" cy="215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 eaLnBrk="0" hangingPunct="0">
                <a:spcBef>
                  <a:spcPts val="0"/>
                </a:spcBef>
              </a:pPr>
              <a:r>
                <a:rPr lang="pt-BR" sz="14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</a:rPr>
                <a:t>Arquivamento</a:t>
              </a:r>
              <a:endParaRPr lang="pt-BR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4679728" y="4824296"/>
            <a:ext cx="360000" cy="324000"/>
            <a:chOff x="4698016" y="4815152"/>
            <a:chExt cx="360000" cy="324000"/>
          </a:xfrm>
        </p:grpSpPr>
        <p:sp>
          <p:nvSpPr>
            <p:cNvPr id="16" name="Seta para a direita listrada 15"/>
            <p:cNvSpPr/>
            <p:nvPr/>
          </p:nvSpPr>
          <p:spPr>
            <a:xfrm rot="8543856">
              <a:off x="4698016" y="4815152"/>
              <a:ext cx="360000" cy="324000"/>
            </a:xfrm>
            <a:prstGeom prst="stripedRightArrow">
              <a:avLst/>
            </a:prstGeom>
            <a:gradFill flip="none" rotWithShape="1">
              <a:gsLst>
                <a:gs pos="0">
                  <a:srgbClr val="009A46">
                    <a:shade val="30000"/>
                    <a:satMod val="115000"/>
                  </a:srgbClr>
                </a:gs>
                <a:gs pos="50000">
                  <a:srgbClr val="009A46">
                    <a:shade val="67500"/>
                    <a:satMod val="115000"/>
                  </a:srgbClr>
                </a:gs>
                <a:gs pos="100000">
                  <a:srgbClr val="009A46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vert="vert270" wrap="none" anchor="ctr"/>
            <a:lstStyle/>
            <a:p>
              <a:endParaRPr lang="pt-B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4734304" y="484361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chemeClr val="bg1"/>
                  </a:solidFill>
                </a:rPr>
                <a:t>5</a:t>
              </a:r>
              <a:endParaRPr lang="pt-BR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5254797" y="1202603"/>
            <a:ext cx="1500391" cy="1237081"/>
            <a:chOff x="5292080" y="1202865"/>
            <a:chExt cx="1260000" cy="1139337"/>
          </a:xfrm>
        </p:grpSpPr>
        <p:sp>
          <p:nvSpPr>
            <p:cNvPr id="19" name="CaixaDeTexto 18"/>
            <p:cNvSpPr txBox="1"/>
            <p:nvPr/>
          </p:nvSpPr>
          <p:spPr bwMode="auto">
            <a:xfrm>
              <a:off x="5391817" y="1202865"/>
              <a:ext cx="1078813" cy="198422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pt-BR" sz="14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</a:rPr>
                <a:t>Filtros e Alertas</a:t>
              </a:r>
            </a:p>
          </p:txBody>
        </p:sp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1507804"/>
              <a:ext cx="1260000" cy="834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Seta para a direita listrada 20"/>
          <p:cNvSpPr/>
          <p:nvPr/>
        </p:nvSpPr>
        <p:spPr>
          <a:xfrm>
            <a:off x="1977533" y="1709952"/>
            <a:ext cx="360000" cy="324000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none" lIns="72000" tIns="0" bIns="0" anchor="ctr"/>
          <a:lstStyle/>
          <a:p>
            <a:r>
              <a:rPr lang="pt-BR" sz="1200" b="1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5452785" y="3225932"/>
            <a:ext cx="1086941" cy="1463068"/>
            <a:chOff x="5490069" y="3198500"/>
            <a:chExt cx="1011680" cy="1292379"/>
          </a:xfrm>
        </p:grpSpPr>
        <p:sp>
          <p:nvSpPr>
            <p:cNvPr id="23" name="CaixaDeTexto 22"/>
            <p:cNvSpPr txBox="1"/>
            <p:nvPr/>
          </p:nvSpPr>
          <p:spPr bwMode="auto">
            <a:xfrm>
              <a:off x="5536215" y="3198500"/>
              <a:ext cx="921021" cy="215444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>
                <a:spcBef>
                  <a:spcPts val="0"/>
                </a:spcBef>
              </a:pPr>
              <a:r>
                <a:rPr lang="pt-BR" sz="14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</a:rPr>
                <a:t>Investigação</a:t>
              </a:r>
              <a:endParaRPr lang="pt-BR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endParaRPr>
            </a:p>
          </p:txBody>
        </p:sp>
        <p:pic>
          <p:nvPicPr>
            <p:cNvPr id="24" name="Imagem 23" descr="experts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5491909" y="3481039"/>
              <a:ext cx="1008000" cy="10116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5" name="Grupo 24"/>
          <p:cNvGrpSpPr/>
          <p:nvPr/>
        </p:nvGrpSpPr>
        <p:grpSpPr>
          <a:xfrm>
            <a:off x="2572029" y="991957"/>
            <a:ext cx="1936986" cy="1647119"/>
            <a:chOff x="2609312" y="991957"/>
            <a:chExt cx="1936986" cy="1647119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81104" y="1715222"/>
              <a:ext cx="1765194" cy="525073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27" name="CaixaDeTexto 26"/>
            <p:cNvSpPr txBox="1"/>
            <p:nvPr/>
          </p:nvSpPr>
          <p:spPr bwMode="auto">
            <a:xfrm>
              <a:off x="2609312" y="991957"/>
              <a:ext cx="1800000" cy="64633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 eaLnBrk="0" hangingPunct="0">
                <a:spcBef>
                  <a:spcPts val="0"/>
                </a:spcBef>
              </a:pPr>
              <a:r>
                <a:rPr lang="pt-BR" sz="1400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j-lt"/>
                </a:rPr>
                <a:t>Softwares de mineração de dados e supervisão de mercado</a:t>
              </a:r>
              <a:endParaRPr lang="pt-BR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endParaRPr>
            </a:p>
          </p:txBody>
        </p:sp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744" y="2240295"/>
              <a:ext cx="1017200" cy="398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9" name="Grupo 28"/>
          <p:cNvGrpSpPr/>
          <p:nvPr/>
        </p:nvGrpSpPr>
        <p:grpSpPr>
          <a:xfrm>
            <a:off x="293601" y="1106958"/>
            <a:ext cx="1515052" cy="1486172"/>
            <a:chOff x="330884" y="1106958"/>
            <a:chExt cx="1515052" cy="1486172"/>
          </a:xfrm>
        </p:grpSpPr>
        <p:sp>
          <p:nvSpPr>
            <p:cNvPr id="30" name="CaixaDeTexto 29"/>
            <p:cNvSpPr txBox="1"/>
            <p:nvPr/>
          </p:nvSpPr>
          <p:spPr bwMode="auto">
            <a:xfrm>
              <a:off x="330884" y="1106958"/>
              <a:ext cx="1432804" cy="24622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pt-BR" sz="1600" b="1" kern="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cs typeface="+mn-cs"/>
                </a:rPr>
                <a:t>Bases </a:t>
              </a:r>
              <a:r>
                <a:rPr lang="pt-BR" sz="1600" b="1" kern="0" dirty="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cs typeface="+mn-cs"/>
                </a:rPr>
                <a:t>de dados </a:t>
              </a:r>
              <a:endParaRPr lang="pt-BR" sz="1600" b="1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884" y="1421920"/>
              <a:ext cx="1515052" cy="117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85" y="3337302"/>
            <a:ext cx="900000" cy="12545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3" name="Seta para a direita listrada 32"/>
          <p:cNvSpPr/>
          <p:nvPr/>
        </p:nvSpPr>
        <p:spPr>
          <a:xfrm>
            <a:off x="6965845" y="3446911"/>
            <a:ext cx="432000" cy="234000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72000" tIns="0" bIns="0" anchor="ctr"/>
          <a:lstStyle/>
          <a:p>
            <a:pPr>
              <a:defRPr/>
            </a:pPr>
            <a:r>
              <a:rPr lang="pt-BR" sz="1000" b="1" dirty="0" smtClean="0">
                <a:solidFill>
                  <a:schemeClr val="bg1"/>
                </a:solidFill>
                <a:cs typeface="+mn-cs"/>
              </a:rPr>
              <a:t>4</a:t>
            </a:r>
            <a:endParaRPr lang="pt-BR" sz="1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4" name="CaixaDeTexto 33"/>
          <p:cNvSpPr txBox="1"/>
          <p:nvPr/>
        </p:nvSpPr>
        <p:spPr bwMode="auto">
          <a:xfrm>
            <a:off x="6717906" y="3675988"/>
            <a:ext cx="1116000" cy="64633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pt-BR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Informações do Participante</a:t>
            </a:r>
            <a:endParaRPr lang="pt-BR" sz="14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35" name="CaixaDeTexto 34"/>
          <p:cNvSpPr txBox="1"/>
          <p:nvPr/>
        </p:nvSpPr>
        <p:spPr bwMode="auto">
          <a:xfrm>
            <a:off x="275313" y="2799797"/>
            <a:ext cx="4078427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pt-BR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100% das ofertas e operações</a:t>
            </a:r>
            <a:endParaRPr lang="pt-BR" sz="16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36" name="Seta para a direita listrada 35"/>
          <p:cNvSpPr/>
          <p:nvPr/>
        </p:nvSpPr>
        <p:spPr>
          <a:xfrm>
            <a:off x="4606765" y="1700808"/>
            <a:ext cx="360000" cy="324000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none" lIns="72000" tIns="0" bIns="0" anchor="ctr"/>
          <a:lstStyle/>
          <a:p>
            <a:r>
              <a:rPr lang="pt-BR" sz="12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37" name="Grupo 36"/>
          <p:cNvGrpSpPr/>
          <p:nvPr/>
        </p:nvGrpSpPr>
        <p:grpSpPr>
          <a:xfrm>
            <a:off x="6965845" y="4265482"/>
            <a:ext cx="432000" cy="246221"/>
            <a:chOff x="6948265" y="4136027"/>
            <a:chExt cx="432000" cy="246221"/>
          </a:xfrm>
        </p:grpSpPr>
        <p:sp>
          <p:nvSpPr>
            <p:cNvPr id="38" name="Seta para a direita listrada 37"/>
            <p:cNvSpPr/>
            <p:nvPr/>
          </p:nvSpPr>
          <p:spPr>
            <a:xfrm rot="10800000">
              <a:off x="6948265" y="4158287"/>
              <a:ext cx="432000" cy="216000"/>
            </a:xfrm>
            <a:prstGeom prst="stripedRightArrow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anchor="ctr"/>
            <a:lstStyle/>
            <a:p>
              <a:pPr>
                <a:defRPr/>
              </a:pPr>
              <a:endParaRPr lang="pt-BR" sz="1000" b="1" dirty="0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7003128" y="4136027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dirty="0" smtClean="0">
                  <a:solidFill>
                    <a:schemeClr val="bg1"/>
                  </a:solidFill>
                </a:rPr>
                <a:t>4</a:t>
              </a:r>
              <a:endParaRPr lang="pt-BR" sz="1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4606765" y="3864342"/>
            <a:ext cx="360000" cy="324000"/>
            <a:chOff x="4644048" y="3864342"/>
            <a:chExt cx="360000" cy="324000"/>
          </a:xfrm>
        </p:grpSpPr>
        <p:sp>
          <p:nvSpPr>
            <p:cNvPr id="41" name="Seta para a direita listrada 40"/>
            <p:cNvSpPr/>
            <p:nvPr/>
          </p:nvSpPr>
          <p:spPr>
            <a:xfrm rot="10800000">
              <a:off x="4644048" y="3864342"/>
              <a:ext cx="360000" cy="324000"/>
            </a:xfrm>
            <a:prstGeom prst="stripedRightArrow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vert="horz" wrap="none" lIns="72000" tIns="0" rIns="0" bIns="0" anchor="ctr"/>
            <a:lstStyle/>
            <a:p>
              <a:pPr>
                <a:defRPr/>
              </a:pPr>
              <a:endParaRPr lang="pt-BR" sz="1200" b="1" dirty="0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4707632" y="389305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chemeClr val="bg1"/>
                  </a:solidFill>
                </a:rPr>
                <a:t>5</a:t>
              </a:r>
              <a:endParaRPr lang="pt-BR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CaixaDeTexto 42"/>
          <p:cNvSpPr txBox="1"/>
          <p:nvPr/>
        </p:nvSpPr>
        <p:spPr bwMode="auto">
          <a:xfrm>
            <a:off x="178616" y="3563911"/>
            <a:ext cx="2191215" cy="1125089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pt-BR" sz="15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Ação de </a:t>
            </a:r>
            <a:r>
              <a:rPr lang="pt-BR" sz="1500" b="1" i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enforcement</a:t>
            </a:r>
            <a:r>
              <a:rPr lang="pt-BR" sz="1500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:</a:t>
            </a:r>
            <a:endParaRPr lang="pt-BR" sz="1500" b="1" i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  <a:p>
            <a:pPr marL="84138" indent="-84138" algn="just" eaLnBrk="0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5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Processo Administrativo</a:t>
            </a:r>
          </a:p>
          <a:p>
            <a:pPr marL="84138" indent="-84138" algn="just" eaLnBrk="0" hangingPunct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5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Carta Censura)</a:t>
            </a:r>
          </a:p>
        </p:txBody>
      </p:sp>
      <p:grpSp>
        <p:nvGrpSpPr>
          <p:cNvPr id="44" name="Grupo 43"/>
          <p:cNvGrpSpPr/>
          <p:nvPr/>
        </p:nvGrpSpPr>
        <p:grpSpPr>
          <a:xfrm>
            <a:off x="2950541" y="3428999"/>
            <a:ext cx="1585364" cy="1319117"/>
            <a:chOff x="2987824" y="3429000"/>
            <a:chExt cx="1501467" cy="1260000"/>
          </a:xfrm>
        </p:grpSpPr>
        <p:pic>
          <p:nvPicPr>
            <p:cNvPr id="45" name="Picture 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5000" contras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5264" y="3429000"/>
              <a:ext cx="989256" cy="12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CaixaDeTexto 45"/>
            <p:cNvSpPr txBox="1"/>
            <p:nvPr/>
          </p:nvSpPr>
          <p:spPr bwMode="auto">
            <a:xfrm>
              <a:off x="2987824" y="3820374"/>
              <a:ext cx="1501467" cy="70556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algn="ctr" eaLnBrk="0" hangingPunct="0">
                <a:spcBef>
                  <a:spcPts val="0"/>
                </a:spcBef>
              </a:pPr>
              <a:r>
                <a:rPr lang="pt-BR" sz="1600" b="1" dirty="0" smtClean="0">
                  <a:solidFill>
                    <a:srgbClr val="004685"/>
                  </a:solidFill>
                  <a:latin typeface="+mj-lt"/>
                </a:rPr>
                <a:t>Relatório de Acompanhamento de Mercado</a:t>
              </a:r>
              <a:endParaRPr lang="pt-BR" sz="1600" b="1" dirty="0">
                <a:solidFill>
                  <a:srgbClr val="004685"/>
                </a:solidFill>
                <a:latin typeface="+mj-lt"/>
              </a:endParaRP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2491771" y="3861048"/>
            <a:ext cx="360000" cy="324000"/>
            <a:chOff x="2411760" y="3861048"/>
            <a:chExt cx="360000" cy="324000"/>
          </a:xfrm>
        </p:grpSpPr>
        <p:sp>
          <p:nvSpPr>
            <p:cNvPr id="48" name="Seta para a direita listrada 47"/>
            <p:cNvSpPr/>
            <p:nvPr/>
          </p:nvSpPr>
          <p:spPr>
            <a:xfrm rot="10800000">
              <a:off x="2411760" y="3861048"/>
              <a:ext cx="360000" cy="324000"/>
            </a:xfrm>
            <a:prstGeom prst="stripedRight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vert="horz" wrap="none" lIns="72000" tIns="0" rIns="0" bIns="0" anchor="ctr"/>
            <a:lstStyle/>
            <a:p>
              <a:pPr>
                <a:defRPr/>
              </a:pPr>
              <a:endParaRPr lang="pt-BR" sz="1200" b="1" dirty="0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2475344" y="388976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chemeClr val="bg1"/>
                  </a:solidFill>
                </a:rPr>
                <a:t>6</a:t>
              </a:r>
              <a:endParaRPr lang="pt-BR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Seta para a direita listrada 49"/>
          <p:cNvSpPr/>
          <p:nvPr/>
        </p:nvSpPr>
        <p:spPr>
          <a:xfrm rot="5400000">
            <a:off x="3491317" y="4828624"/>
            <a:ext cx="360000" cy="324000"/>
          </a:xfrm>
          <a:prstGeom prst="stripedRightArrow">
            <a:avLst/>
          </a:prstGeom>
          <a:gradFill flip="none" rotWithShape="1">
            <a:gsLst>
              <a:gs pos="0">
                <a:srgbClr val="009A46">
                  <a:shade val="30000"/>
                  <a:satMod val="115000"/>
                </a:srgbClr>
              </a:gs>
              <a:gs pos="50000">
                <a:srgbClr val="009A46">
                  <a:shade val="67500"/>
                  <a:satMod val="115000"/>
                </a:srgbClr>
              </a:gs>
              <a:gs pos="100000">
                <a:srgbClr val="009A46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vert270" wrap="none" anchor="ctr"/>
          <a:lstStyle/>
          <a:p>
            <a:r>
              <a:rPr lang="pt-BR" sz="1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1" name="Seta para a direita listrada 50"/>
          <p:cNvSpPr/>
          <p:nvPr/>
        </p:nvSpPr>
        <p:spPr>
          <a:xfrm rot="5400000">
            <a:off x="5800039" y="2644664"/>
            <a:ext cx="360000" cy="324000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vert270" wrap="none" anchor="ctr"/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3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52" name="Seta para a direita listrada 51"/>
          <p:cNvSpPr/>
          <p:nvPr/>
        </p:nvSpPr>
        <p:spPr>
          <a:xfrm rot="16200000">
            <a:off x="5800039" y="4810972"/>
            <a:ext cx="360000" cy="324000"/>
          </a:xfrm>
          <a:prstGeom prst="stripedRightArrow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eaVert" wrap="none" lIns="0" tIns="36000" rIns="0" bIns="108000" anchor="ctr"/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1</a:t>
            </a:r>
            <a:endParaRPr lang="pt-B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74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395536" y="772640"/>
            <a:ext cx="8208912" cy="5608687"/>
          </a:xfrm>
        </p:spPr>
        <p:txBody>
          <a:bodyPr/>
          <a:lstStyle/>
          <a:p>
            <a:pPr marL="355600" indent="-355600" fontAlgn="ctr">
              <a:buFontTx/>
              <a:buChar char="•"/>
            </a:pPr>
            <a:endParaRPr lang="pt-BR" sz="90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buClr>
                <a:srgbClr val="73AA64"/>
              </a:buClr>
              <a:buFont typeface="+mj-lt"/>
              <a:buAutoNum type="alphaLcParenR"/>
            </a:pPr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 mediante regulamentos processuais aprovados pela 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CVM e de conhecimento público</a:t>
            </a:r>
          </a:p>
          <a:p>
            <a:pPr marL="342900" indent="-342900">
              <a:spcBef>
                <a:spcPts val="600"/>
              </a:spcBef>
              <a:buClr>
                <a:srgbClr val="73AA64"/>
              </a:buClr>
              <a:buFont typeface="+mj-lt"/>
              <a:buAutoNum type="alphaLcParenR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Observância do direito legal à ampla defesa</a:t>
            </a:r>
          </a:p>
          <a:p>
            <a:pPr marL="342900" indent="-342900">
              <a:spcBef>
                <a:spcPts val="600"/>
              </a:spcBef>
              <a:buClr>
                <a:srgbClr val="73AA64"/>
              </a:buClr>
              <a:buFont typeface="+mj-lt"/>
              <a:buAutoNum type="alphaLcParenR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Possibilidade de </a:t>
            </a:r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celebração 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termo de compromisso</a:t>
            </a:r>
          </a:p>
          <a:p>
            <a:pPr marL="342900" indent="-342900">
              <a:spcBef>
                <a:spcPts val="600"/>
              </a:spcBef>
              <a:buClr>
                <a:srgbClr val="73AA64"/>
              </a:buClr>
              <a:buFont typeface="+mj-lt"/>
              <a:buAutoNum type="alphaLcParenR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Julgamento </a:t>
            </a:r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 Conselho de Supervisão (</a:t>
            </a:r>
            <a:r>
              <a:rPr lang="pt-BR" sz="16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Turma:1ª instância e Pleno: 2ª instância</a:t>
            </a:r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73AA64"/>
              </a:buClr>
              <a:buFont typeface="+mj-lt"/>
              <a:buAutoNum type="alphaLcParenR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Publicidade das decisões</a:t>
            </a:r>
          </a:p>
          <a:p>
            <a:pPr marL="342900" indent="-342900">
              <a:spcBef>
                <a:spcPts val="600"/>
              </a:spcBef>
              <a:buClr>
                <a:srgbClr val="73AA64"/>
              </a:buClr>
              <a:buFont typeface="+mj-lt"/>
              <a:buAutoNum type="alphaLcParenR"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Decisão do Conselho de Supervisão é final na esfera administrativa (não cabe recurso à CVM)</a:t>
            </a:r>
          </a:p>
          <a:p>
            <a:pPr marL="342900" indent="-342900">
              <a:spcBef>
                <a:spcPts val="600"/>
              </a:spcBef>
              <a:buClr>
                <a:srgbClr val="73AA64"/>
              </a:buClr>
              <a:buFont typeface="+mj-lt"/>
              <a:buAutoNum type="alphaLcParenR"/>
            </a:pPr>
            <a:r>
              <a:rPr lang="pt-B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</a:t>
            </a: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de medidas de </a:t>
            </a:r>
            <a:r>
              <a:rPr lang="pt-BR" sz="16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enforcement</a:t>
            </a:r>
            <a:r>
              <a:rPr lang="pt-BR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84238" lvl="1" indent="-342900">
              <a:spcBef>
                <a:spcPts val="600"/>
              </a:spcBef>
              <a:buClr>
                <a:srgbClr val="73AA64"/>
              </a:buClr>
              <a:buFont typeface="+mj-lt"/>
              <a:buAutoNum type="arabicPeriod"/>
            </a:pP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persuasão: Cartas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recomendação, determinação ou 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censura</a:t>
            </a:r>
          </a:p>
          <a:p>
            <a:pPr marL="884238" lvl="1" indent="-342900">
              <a:spcBef>
                <a:spcPts val="600"/>
              </a:spcBef>
              <a:buClr>
                <a:srgbClr val="73AA64"/>
              </a:buClr>
              <a:buFont typeface="+mj-lt"/>
              <a:buAutoNum type="arabicPeriod"/>
            </a:pP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sancionadora: instauração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Processo 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Administrativo 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spcBef>
                <a:spcPts val="600"/>
              </a:spcBef>
              <a:buClr>
                <a:srgbClr val="73AA64"/>
              </a:buClr>
              <a:buFont typeface="+mj-lt"/>
              <a:buAutoNum type="alphaLcParenR" startAt="8"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Penas</a:t>
            </a:r>
          </a:p>
          <a:p>
            <a:pPr marL="876300" lvl="2" indent="-342900">
              <a:spcBef>
                <a:spcPts val="600"/>
              </a:spcBef>
              <a:buClr>
                <a:srgbClr val="6EA064"/>
              </a:buClr>
              <a:buFont typeface="+mj-lt"/>
              <a:buAutoNum type="arabicPeriod"/>
            </a:pP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Advertência;  </a:t>
            </a:r>
          </a:p>
          <a:p>
            <a:pPr marL="876300" lvl="2" indent="-342900">
              <a:spcBef>
                <a:spcPts val="600"/>
              </a:spcBef>
              <a:buClr>
                <a:srgbClr val="6EA064"/>
              </a:buClr>
              <a:buFont typeface="+mj-lt"/>
              <a:buAutoNum type="arabicPeriod"/>
            </a:pP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Multa: R$500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 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acusação ou 50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valor operação ou 3 vezes a 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vantagem </a:t>
            </a: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obtida</a:t>
            </a:r>
          </a:p>
          <a:p>
            <a:pPr marL="876300" lvl="2" indent="-342900">
              <a:spcBef>
                <a:spcPts val="600"/>
              </a:spcBef>
              <a:buClr>
                <a:srgbClr val="6EA064"/>
              </a:buClr>
              <a:buFont typeface="+mj-lt"/>
              <a:buAutoNum type="arabicPeriod"/>
            </a:pP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Suspensão (máx. 90 dias)</a:t>
            </a:r>
          </a:p>
          <a:p>
            <a:pPr marL="876300" lvl="2" indent="-342900">
              <a:spcBef>
                <a:spcPts val="600"/>
              </a:spcBef>
              <a:buClr>
                <a:srgbClr val="6EA064"/>
              </a:buClr>
              <a:buFont typeface="+mj-lt"/>
              <a:buAutoNum type="arabicPeriod"/>
            </a:pPr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Inabilitação (máx. 10 anos)</a:t>
            </a:r>
          </a:p>
          <a:p>
            <a:pPr marL="342900" indent="-342900">
              <a:spcBef>
                <a:spcPts val="600"/>
              </a:spcBef>
              <a:buClr>
                <a:srgbClr val="008000"/>
              </a:buClr>
              <a:buFont typeface="+mj-lt"/>
              <a:buAutoNum type="alphaLcParenR"/>
            </a:pPr>
            <a:endParaRPr lang="pt-B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ítulo 22"/>
          <p:cNvSpPr>
            <a:spLocks noGrp="1"/>
          </p:cNvSpPr>
          <p:nvPr>
            <p:ph type="title"/>
          </p:nvPr>
        </p:nvSpPr>
        <p:spPr>
          <a:xfrm>
            <a:off x="170744" y="7937"/>
            <a:ext cx="6660000" cy="764704"/>
          </a:xfrm>
        </p:spPr>
        <p:txBody>
          <a:bodyPr anchor="ctr">
            <a:noAutofit/>
          </a:bodyPr>
          <a:lstStyle/>
          <a:p>
            <a:pPr marL="342900" indent="-342900" algn="l"/>
            <a:r>
              <a:rPr lang="pt-BR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Enforcement</a:t>
            </a:r>
            <a:r>
              <a:rPr lang="pt-BR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pt-BR" sz="2400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9155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2"/>
          <p:cNvSpPr>
            <a:spLocks noGrp="1"/>
          </p:cNvSpPr>
          <p:nvPr>
            <p:ph type="title"/>
          </p:nvPr>
        </p:nvSpPr>
        <p:spPr>
          <a:xfrm>
            <a:off x="170744" y="7937"/>
            <a:ext cx="7713624" cy="764704"/>
          </a:xfrm>
        </p:spPr>
        <p:txBody>
          <a:bodyPr anchor="ctr">
            <a:noAutofit/>
          </a:bodyPr>
          <a:lstStyle/>
          <a:p>
            <a:pPr marL="342900" indent="-342900" algn="l"/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Medidas de </a:t>
            </a:r>
            <a:r>
              <a:rPr lang="pt-BR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enforcement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: processos e acusados 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377062"/>
              </p:ext>
            </p:extLst>
          </p:nvPr>
        </p:nvGraphicFramePr>
        <p:xfrm>
          <a:off x="1043608" y="1772815"/>
          <a:ext cx="6552728" cy="1728192"/>
        </p:xfrm>
        <a:graphic>
          <a:graphicData uri="http://schemas.openxmlformats.org/drawingml/2006/table">
            <a:tbl>
              <a:tblPr/>
              <a:tblGrid>
                <a:gridCol w="3608331"/>
                <a:gridCol w="2944397"/>
              </a:tblGrid>
              <a:tr h="36763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Processos Administrativos no período de 2012 a 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763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Processos Instaurados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63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Acusados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2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Termos de Compromisso Celebrados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893950"/>
              </p:ext>
            </p:extLst>
          </p:nvPr>
        </p:nvGraphicFramePr>
        <p:xfrm>
          <a:off x="1115616" y="3933056"/>
          <a:ext cx="6408712" cy="1520190"/>
        </p:xfrm>
        <a:graphic>
          <a:graphicData uri="http://schemas.openxmlformats.org/drawingml/2006/table">
            <a:tbl>
              <a:tblPr/>
              <a:tblGrid>
                <a:gridCol w="5184361"/>
                <a:gridCol w="1224351"/>
              </a:tblGrid>
              <a:tr h="2520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Acusados no período de 2012 até 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Corretora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Diretor Corretora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Agente Autonomo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391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38" y="216024"/>
            <a:ext cx="7128792" cy="548680"/>
          </a:xfrm>
        </p:spPr>
        <p:txBody>
          <a:bodyPr/>
          <a:lstStyle/>
          <a:p>
            <a:pPr algn="l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Medidas de </a:t>
            </a:r>
            <a:r>
              <a:rPr lang="pt-BR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enforcement</a:t>
            </a:r>
            <a:endParaRPr lang="pt-BR" sz="2400" i="1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sp>
        <p:nvSpPr>
          <p:cNvPr id="7" name="Espaço Reservado para Texto 1"/>
          <p:cNvSpPr txBox="1">
            <a:spLocks/>
          </p:cNvSpPr>
          <p:nvPr/>
        </p:nvSpPr>
        <p:spPr>
          <a:xfrm>
            <a:off x="258438" y="980728"/>
            <a:ext cx="8885562" cy="5040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 fontAlgn="ctr">
              <a:buNone/>
            </a:pPr>
            <a:r>
              <a:rPr lang="pt-BR" sz="2400" b="1" kern="0" dirty="0" smtClean="0">
                <a:solidFill>
                  <a:srgbClr val="004685"/>
                </a:solidFill>
                <a:cs typeface="Arial" panose="020B0604020202020204" pitchFamily="34" charset="0"/>
              </a:rPr>
              <a:t>116 Processos Administrativos concluídos entre 2012-2015 (transitados em julgado)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741070"/>
              </p:ext>
            </p:extLst>
          </p:nvPr>
        </p:nvGraphicFramePr>
        <p:xfrm>
          <a:off x="683568" y="1988840"/>
          <a:ext cx="6912768" cy="3345758"/>
        </p:xfrm>
        <a:graphic>
          <a:graphicData uri="http://schemas.openxmlformats.org/drawingml/2006/table">
            <a:tbl>
              <a:tblPr/>
              <a:tblGrid>
                <a:gridCol w="2658757"/>
                <a:gridCol w="2836007"/>
                <a:gridCol w="1418004"/>
              </a:tblGrid>
              <a:tr h="867301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pt-BR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Resultado dos julgamentos por acusado (2012-2015)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%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3922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Condenação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41">
                <a:tc>
                  <a:txBody>
                    <a:bodyPr/>
                    <a:lstStyle/>
                    <a:p>
                      <a:pPr marL="265113" indent="-265113" algn="l" rtl="0" fontAlgn="ctr">
                        <a:tabLst>
                          <a:tab pos="265113" algn="l"/>
                        </a:tabLst>
                      </a:pPr>
                      <a:r>
                        <a:rPr lang="pt-BR" sz="1600" b="1" i="1" u="none" strike="noStrike" dirty="0" smtClean="0">
                          <a:solidFill>
                            <a:srgbClr val="3A3838"/>
                          </a:solidFill>
                          <a:effectLst/>
                          <a:latin typeface="Arial" panose="020B0604020202020204" pitchFamily="34" charset="0"/>
                        </a:rPr>
                        <a:t>  Multas</a:t>
                      </a:r>
                      <a:endParaRPr lang="pt-BR" sz="1600" b="1" i="1" u="none" strike="noStrike" dirty="0">
                        <a:solidFill>
                          <a:srgbClr val="3A38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1" u="none" strike="noStrike" dirty="0">
                          <a:solidFill>
                            <a:srgbClr val="3A3838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3A3838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4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1" u="none" strike="noStrike" dirty="0" smtClean="0">
                          <a:solidFill>
                            <a:srgbClr val="3A3838"/>
                          </a:solidFill>
                          <a:effectLst/>
                          <a:latin typeface="Arial" panose="020B0604020202020204" pitchFamily="34" charset="0"/>
                        </a:rPr>
                        <a:t>  Advertências</a:t>
                      </a:r>
                      <a:endParaRPr lang="pt-BR" sz="1600" b="1" i="1" u="none" strike="noStrike" dirty="0">
                        <a:solidFill>
                          <a:srgbClr val="3A38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1" u="none" strike="noStrike" dirty="0">
                          <a:solidFill>
                            <a:srgbClr val="3A3838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3A3838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70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1" u="none" strike="noStrike" dirty="0" smtClean="0">
                          <a:solidFill>
                            <a:srgbClr val="3A3838"/>
                          </a:solidFill>
                          <a:effectLst/>
                          <a:latin typeface="Arial" panose="020B0604020202020204" pitchFamily="34" charset="0"/>
                        </a:rPr>
                        <a:t>  Inabilitação/Suspensão</a:t>
                      </a:r>
                      <a:endParaRPr lang="pt-BR" sz="1600" b="1" i="1" u="none" strike="noStrike" dirty="0">
                        <a:solidFill>
                          <a:srgbClr val="3A383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1" u="none" strike="noStrike" dirty="0">
                          <a:solidFill>
                            <a:srgbClr val="3A3838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3A3838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2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Absolvição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24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Espaço Reservado para Texto 1"/>
          <p:cNvSpPr txBox="1">
            <a:spLocks/>
          </p:cNvSpPr>
          <p:nvPr/>
        </p:nvSpPr>
        <p:spPr>
          <a:xfrm>
            <a:off x="611560" y="5445224"/>
            <a:ext cx="7056784" cy="12432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 fontAlgn="ctr">
              <a:buNone/>
            </a:pPr>
            <a:r>
              <a:rPr lang="pt-BR" b="1" kern="0" dirty="0" smtClean="0">
                <a:solidFill>
                  <a:srgbClr val="004685"/>
                </a:solidFill>
                <a:cs typeface="Arial" panose="020B0604020202020204" pitchFamily="34" charset="0"/>
              </a:rPr>
              <a:t>Medidas </a:t>
            </a:r>
            <a:r>
              <a:rPr lang="pt-BR" b="1" kern="0" dirty="0">
                <a:solidFill>
                  <a:srgbClr val="004685"/>
                </a:solidFill>
                <a:cs typeface="Arial" panose="020B0604020202020204" pitchFamily="34" charset="0"/>
              </a:rPr>
              <a:t>de Persuasão: </a:t>
            </a:r>
            <a:endParaRPr lang="pt-BR" b="1" kern="0" dirty="0" smtClean="0">
              <a:solidFill>
                <a:srgbClr val="004685"/>
              </a:solidFill>
              <a:cs typeface="Arial" panose="020B0604020202020204" pitchFamily="34" charset="0"/>
            </a:endParaRPr>
          </a:p>
          <a:p>
            <a:pPr marL="400050" lvl="1" indent="0" fontAlgn="ctr">
              <a:buNone/>
            </a:pPr>
            <a:r>
              <a:rPr lang="pt-BR" sz="2000" b="1" kern="0" dirty="0" smtClean="0">
                <a:solidFill>
                  <a:srgbClr val="004685"/>
                </a:solidFill>
                <a:latin typeface="+mn-lt"/>
                <a:cs typeface="Arial" panose="020B0604020202020204" pitchFamily="34" charset="0"/>
              </a:rPr>
              <a:t>3.278 Cartas de recomendação e determinação</a:t>
            </a:r>
          </a:p>
          <a:p>
            <a:pPr marL="400050" lvl="1" indent="0" fontAlgn="ctr">
              <a:buNone/>
            </a:pPr>
            <a:r>
              <a:rPr lang="pt-BR" sz="2000" b="1" kern="0" dirty="0" smtClean="0">
                <a:solidFill>
                  <a:srgbClr val="004685"/>
                </a:solidFill>
                <a:latin typeface="+mn-lt"/>
                <a:cs typeface="Arial" panose="020B0604020202020204" pitchFamily="34" charset="0"/>
              </a:rPr>
              <a:t>54 </a:t>
            </a:r>
            <a:r>
              <a:rPr lang="pt-BR" sz="2000" b="1" kern="0" dirty="0">
                <a:solidFill>
                  <a:srgbClr val="004685"/>
                </a:solidFill>
                <a:latin typeface="+mn-lt"/>
                <a:cs typeface="Arial" panose="020B0604020202020204" pitchFamily="34" charset="0"/>
              </a:rPr>
              <a:t>Cartas de </a:t>
            </a:r>
            <a:r>
              <a:rPr lang="pt-BR" sz="2000" b="1" kern="0" dirty="0" smtClean="0">
                <a:solidFill>
                  <a:srgbClr val="004685"/>
                </a:solidFill>
                <a:latin typeface="+mn-lt"/>
                <a:cs typeface="Arial" panose="020B0604020202020204" pitchFamily="34" charset="0"/>
              </a:rPr>
              <a:t>Censura</a:t>
            </a:r>
            <a:endParaRPr lang="pt-BR" sz="2000" b="1" kern="0" dirty="0" smtClean="0">
              <a:solidFill>
                <a:srgbClr val="00468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625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marL="342900" indent="-342900" algn="l"/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MRP – Mecanismo de Ressarcimento de Prejuízos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sp>
        <p:nvSpPr>
          <p:cNvPr id="6" name="Espaço Reservado para Texto 1"/>
          <p:cNvSpPr txBox="1">
            <a:spLocks/>
          </p:cNvSpPr>
          <p:nvPr/>
        </p:nvSpPr>
        <p:spPr>
          <a:xfrm>
            <a:off x="251520" y="1076899"/>
            <a:ext cx="8634042" cy="7679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 fontAlgn="ctr">
              <a:buClr>
                <a:srgbClr val="73AA64"/>
              </a:buClr>
              <a:buNone/>
            </a:pPr>
            <a:r>
              <a:rPr lang="pt-BR" b="1" dirty="0" smtClean="0">
                <a:solidFill>
                  <a:srgbClr val="004685"/>
                </a:solidFill>
                <a:latin typeface="Arial" charset="0"/>
                <a:cs typeface="Arial" charset="0"/>
              </a:rPr>
              <a:t>Objetivo: Ressarcir prejuízos de investidores causados por ação </a:t>
            </a:r>
            <a:r>
              <a:rPr lang="pt-BR" b="1" dirty="0">
                <a:solidFill>
                  <a:srgbClr val="004685"/>
                </a:solidFill>
                <a:latin typeface="Arial" charset="0"/>
                <a:cs typeface="Arial" charset="0"/>
              </a:rPr>
              <a:t>ou omissão dos participantes </a:t>
            </a:r>
            <a:r>
              <a:rPr lang="pt-BR" b="1" dirty="0" smtClean="0">
                <a:solidFill>
                  <a:srgbClr val="004685"/>
                </a:solidFill>
                <a:latin typeface="Arial" charset="0"/>
                <a:cs typeface="Arial" charset="0"/>
              </a:rPr>
              <a:t>do mercado de bolsa da BM&amp;FBOVESPA</a:t>
            </a:r>
            <a:endParaRPr lang="pt-BR" sz="1800" b="1" kern="0" dirty="0" smtClean="0">
              <a:solidFill>
                <a:srgbClr val="0046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368103"/>
              </p:ext>
            </p:extLst>
          </p:nvPr>
        </p:nvGraphicFramePr>
        <p:xfrm>
          <a:off x="899592" y="2157020"/>
          <a:ext cx="6840760" cy="3194685"/>
        </p:xfrm>
        <a:graphic>
          <a:graphicData uri="http://schemas.openxmlformats.org/drawingml/2006/table">
            <a:tbl>
              <a:tblPr/>
              <a:tblGrid>
                <a:gridCol w="3626049"/>
                <a:gridCol w="3214711"/>
              </a:tblGrid>
              <a:tr h="27025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Reclamações Recebidas no período de 2012 a 2015*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0252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pt-BR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Reclamações </a:t>
                      </a:r>
                      <a:r>
                        <a:rPr lang="pt-BR" sz="18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recebidas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pt-BR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728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52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pt-BR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Reclamações </a:t>
                      </a:r>
                      <a:r>
                        <a:rPr lang="pt-BR" sz="18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concluídas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pt-BR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597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52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pt-BR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Reclamações em </a:t>
                      </a:r>
                      <a:r>
                        <a:rPr lang="pt-BR" sz="18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andamento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pt-BR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</a:t>
                      </a:r>
                      <a:r>
                        <a:rPr lang="pt-BR" sz="18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 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52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pt-BR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</a:t>
                      </a:r>
                      <a:r>
                        <a:rPr lang="pt-BR" sz="18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ressarcido </a:t>
                      </a:r>
                      <a:r>
                        <a:rPr lang="pt-BR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(R$ </a:t>
                      </a:r>
                      <a:r>
                        <a:rPr lang="pt-BR" sz="18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milhões)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pt-BR" sz="18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  <a:endParaRPr lang="pt-BR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52">
                <a:tc>
                  <a:txBody>
                    <a:bodyPr/>
                    <a:lstStyle/>
                    <a:p>
                      <a:pPr algn="l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382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 de Ressarcimento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3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Data Base: Até setembro de 2015</a:t>
                      </a:r>
                    </a:p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Espaço Reservado para Texto 1"/>
          <p:cNvSpPr txBox="1">
            <a:spLocks/>
          </p:cNvSpPr>
          <p:nvPr/>
        </p:nvSpPr>
        <p:spPr>
          <a:xfrm>
            <a:off x="-20924" y="5589240"/>
            <a:ext cx="8885562" cy="109451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 algn="ctr" fontAlgn="ctr">
              <a:buClr>
                <a:srgbClr val="73AA64"/>
              </a:buClr>
              <a:buNone/>
            </a:pPr>
            <a:r>
              <a:rPr lang="pt-BR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Patrimônio </a:t>
            </a:r>
            <a:r>
              <a:rPr lang="pt-BR" b="1" dirty="0">
                <a:solidFill>
                  <a:srgbClr val="008000"/>
                </a:solidFill>
                <a:latin typeface="Arial" charset="0"/>
                <a:cs typeface="Arial" charset="0"/>
              </a:rPr>
              <a:t>do MRP: </a:t>
            </a:r>
            <a:r>
              <a:rPr lang="pt-BR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R$353,3 </a:t>
            </a:r>
            <a:r>
              <a:rPr lang="pt-BR" b="1" dirty="0">
                <a:solidFill>
                  <a:srgbClr val="008000"/>
                </a:solidFill>
                <a:latin typeface="Arial" charset="0"/>
                <a:cs typeface="Arial" charset="0"/>
              </a:rPr>
              <a:t>milhões (agosto/2015</a:t>
            </a:r>
            <a:r>
              <a:rPr lang="pt-BR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fontAlgn="ctr">
              <a:buClr>
                <a:srgbClr val="73AA64"/>
              </a:buClr>
              <a:buNone/>
            </a:pPr>
            <a:r>
              <a:rPr lang="pt-BR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Ressarcimento </a:t>
            </a:r>
            <a:r>
              <a:rPr lang="pt-BR" b="1" dirty="0">
                <a:solidFill>
                  <a:srgbClr val="008000"/>
                </a:solidFill>
                <a:latin typeface="Arial" charset="0"/>
                <a:cs typeface="Arial" charset="0"/>
              </a:rPr>
              <a:t>de até </a:t>
            </a:r>
            <a:r>
              <a:rPr lang="pt-BR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R$120 mil </a:t>
            </a:r>
            <a:r>
              <a:rPr lang="pt-BR" b="1" dirty="0">
                <a:solidFill>
                  <a:srgbClr val="008000"/>
                </a:solidFill>
                <a:latin typeface="Arial" charset="0"/>
                <a:cs typeface="Arial" charset="0"/>
              </a:rPr>
              <a:t>por </a:t>
            </a:r>
            <a:r>
              <a:rPr lang="pt-BR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ocorrência </a:t>
            </a:r>
            <a:endParaRPr lang="pt-BR" b="1" dirty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 marL="755650" lvl="1" indent="-355600" algn="ctr" fontAlgn="ctr"/>
            <a:endParaRPr lang="pt-BR" sz="1800" b="1" kern="0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17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marL="342900" indent="-342900" algn="l"/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Outras interações com o mercado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sp>
        <p:nvSpPr>
          <p:cNvPr id="6" name="Espaço Reservado para Texto 1"/>
          <p:cNvSpPr txBox="1">
            <a:spLocks/>
          </p:cNvSpPr>
          <p:nvPr/>
        </p:nvSpPr>
        <p:spPr>
          <a:xfrm>
            <a:off x="323528" y="1085323"/>
            <a:ext cx="8885562" cy="22322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 fontAlgn="ctr">
              <a:spcBef>
                <a:spcPts val="600"/>
              </a:spcBef>
              <a:buClr>
                <a:srgbClr val="73AA64"/>
              </a:buClr>
              <a:buNone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As interações referem-se a:</a:t>
            </a:r>
          </a:p>
          <a:p>
            <a:pPr marL="355600" indent="-355600" fontAlgn="ctr">
              <a:spcBef>
                <a:spcPts val="600"/>
              </a:spcBef>
              <a:buClr>
                <a:srgbClr val="73AA64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Seminários e Treinamentos</a:t>
            </a:r>
          </a:p>
          <a:p>
            <a:pPr marL="355600" indent="-355600" fontAlgn="ctr">
              <a:spcBef>
                <a:spcPts val="600"/>
              </a:spcBef>
              <a:buClr>
                <a:srgbClr val="73AA64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Reuniões de orientação e de esclarecimento de dúvidas</a:t>
            </a:r>
          </a:p>
          <a:p>
            <a:pPr marL="355600" indent="-355600" fontAlgn="ctr">
              <a:spcBef>
                <a:spcPts val="600"/>
              </a:spcBef>
              <a:buClr>
                <a:srgbClr val="73AA64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Interpretação de normas e divulgação pela BSM da diligência esperada dos participantes</a:t>
            </a:r>
          </a:p>
          <a:p>
            <a:pPr marL="355600" indent="-355600" fontAlgn="ctr">
              <a:spcBef>
                <a:spcPts val="600"/>
              </a:spcBef>
              <a:buClr>
                <a:srgbClr val="73AA64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Esclarecimentos sobre critérios de auditoria e de supervisão de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operações</a:t>
            </a:r>
          </a:p>
          <a:p>
            <a:pPr marL="355600" indent="-355600" fontAlgn="ctr">
              <a:spcBef>
                <a:spcPts val="600"/>
              </a:spcBef>
              <a:buClr>
                <a:srgbClr val="73AA64"/>
              </a:buClr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Interações com organizações internacionais de reguladores e </a:t>
            </a:r>
            <a:r>
              <a:rPr lang="pt-B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autorreguladores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:  IOSCO, COSRA e ISG 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 marL="755650" lvl="1" indent="-355600" fontAlgn="ctr"/>
            <a:endParaRPr lang="pt-BR" sz="14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Texto 1"/>
          <p:cNvSpPr txBox="1">
            <a:spLocks/>
          </p:cNvSpPr>
          <p:nvPr/>
        </p:nvSpPr>
        <p:spPr>
          <a:xfrm>
            <a:off x="534296" y="3450607"/>
            <a:ext cx="8464025" cy="27362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0" indent="0" fontAlgn="ctr">
              <a:buClr>
                <a:srgbClr val="73AA64"/>
              </a:buClr>
              <a:buNone/>
            </a:pPr>
            <a:r>
              <a:rPr lang="pt-BR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Interações em (2014-2015)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92" y="3861048"/>
            <a:ext cx="748493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08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 anchor="ctr">
            <a:noAutofit/>
          </a:bodyPr>
          <a:lstStyle/>
          <a:p>
            <a:pPr>
              <a:spcBef>
                <a:spcPct val="0"/>
              </a:spcBef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Vantagens da </a:t>
            </a:r>
            <a:r>
              <a:rPr lang="pt-B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Autorregulação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251520" y="653124"/>
            <a:ext cx="8640960" cy="5944228"/>
          </a:xfrm>
        </p:spPr>
        <p:txBody>
          <a:bodyPr/>
          <a:lstStyle/>
          <a:p>
            <a:pPr marL="355600" indent="-355600" fontAlgn="ctr">
              <a:buFont typeface="+mj-lt"/>
              <a:buAutoNum type="alphaUcPeriod"/>
            </a:pPr>
            <a:endParaRPr lang="pt-BR" sz="1600" dirty="0" smtClean="0">
              <a:solidFill>
                <a:schemeClr val="tx1"/>
              </a:solidFill>
              <a:latin typeface="+mn-lt"/>
            </a:endParaRPr>
          </a:p>
          <a:p>
            <a:pPr marL="706438" lvl="1" indent="-342900">
              <a:buFont typeface="+mj-lt"/>
              <a:buAutoNum type="arabicPeriod"/>
            </a:pPr>
            <a:r>
              <a:rPr lang="pt-BR" dirty="0" smtClean="0"/>
              <a:t>Especialização</a:t>
            </a:r>
            <a:r>
              <a:rPr lang="pt-BR" dirty="0"/>
              <a:t>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/>
              <a:t>Foco na </a:t>
            </a:r>
            <a:r>
              <a:rPr lang="pt-BR" dirty="0" err="1"/>
              <a:t>autorregulação</a:t>
            </a:r>
            <a:r>
              <a:rPr lang="pt-BR" dirty="0"/>
              <a:t> dos mercados administrados pela BM&amp;FBOVESPA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/>
              <a:t>Experiência nas rotinas operacionais dos mercados administrados pela </a:t>
            </a:r>
            <a:r>
              <a:rPr lang="pt-BR" dirty="0" smtClean="0"/>
              <a:t>BM&amp;FBOVESPA</a:t>
            </a:r>
            <a:endParaRPr lang="pt-BR" dirty="0"/>
          </a:p>
          <a:p>
            <a:pPr marL="706438" lvl="1" indent="-342900">
              <a:buFont typeface="+mj-lt"/>
              <a:buAutoNum type="arabicPeriod"/>
            </a:pPr>
            <a:endParaRPr lang="pt-BR" dirty="0" smtClean="0"/>
          </a:p>
          <a:p>
            <a:pPr marL="706438" lvl="1" indent="-342900">
              <a:buFont typeface="+mj-lt"/>
              <a:buAutoNum type="arabicPeriod"/>
            </a:pPr>
            <a:r>
              <a:rPr lang="pt-BR" dirty="0" smtClean="0"/>
              <a:t>Flexibilidade</a:t>
            </a:r>
            <a:r>
              <a:rPr lang="pt-BR" dirty="0"/>
              <a:t>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/>
              <a:t>No ajuste de estrutura e escopo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/>
              <a:t>Rapidez na adaptação do arcabouço regulatório em ambiente de rápida transformação (estrutura e produtos</a:t>
            </a:r>
            <a:r>
              <a:rPr lang="pt-BR" dirty="0" smtClean="0"/>
              <a:t>)</a:t>
            </a:r>
            <a:endParaRPr lang="pt-BR" dirty="0"/>
          </a:p>
          <a:p>
            <a:pPr marL="706438" lvl="1" indent="-342900">
              <a:buFont typeface="+mj-lt"/>
              <a:buAutoNum type="arabicPeriod"/>
            </a:pPr>
            <a:endParaRPr lang="pt-BR" dirty="0" smtClean="0"/>
          </a:p>
          <a:p>
            <a:pPr marL="706438" lvl="1" indent="-342900">
              <a:buFont typeface="+mj-lt"/>
              <a:buAutoNum type="arabicPeriod"/>
            </a:pPr>
            <a:r>
              <a:rPr lang="pt-BR" dirty="0" smtClean="0"/>
              <a:t>Menor </a:t>
            </a:r>
            <a:r>
              <a:rPr lang="pt-BR" dirty="0"/>
              <a:t>custo para o Regulador: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 smtClean="0"/>
              <a:t>Os </a:t>
            </a:r>
            <a:r>
              <a:rPr lang="pt-BR" dirty="0"/>
              <a:t>custos não recaem sobre toda a sociedade e sim sobre o mercado regulado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/>
              <a:t>Aproveitamento pelo regulador dos trabalhos realizados pela entidade de </a:t>
            </a:r>
            <a:r>
              <a:rPr lang="pt-BR" dirty="0" err="1"/>
              <a:t>autorregulação</a:t>
            </a:r>
            <a:r>
              <a:rPr lang="pt-BR" dirty="0"/>
              <a:t> – ponto de partida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dirty="0"/>
              <a:t>O regulador pode focar seus recursos em outras </a:t>
            </a:r>
            <a:r>
              <a:rPr lang="pt-BR" dirty="0" smtClean="0"/>
              <a:t>prioridades</a:t>
            </a:r>
            <a:endParaRPr lang="pt-BR" dirty="0"/>
          </a:p>
          <a:p>
            <a:pPr marL="706438" lvl="1" indent="-342900">
              <a:buFont typeface="+mj-lt"/>
              <a:buAutoNum type="arabicPeriod"/>
            </a:pPr>
            <a:endParaRPr lang="pt-BR" dirty="0" smtClean="0"/>
          </a:p>
          <a:p>
            <a:pPr marL="706438" lvl="1" indent="-342900">
              <a:buFont typeface="+mj-lt"/>
              <a:buAutoNum type="arabicPeriod"/>
            </a:pPr>
            <a:r>
              <a:rPr lang="pt-BR" dirty="0" smtClean="0"/>
              <a:t>A </a:t>
            </a:r>
            <a:r>
              <a:rPr lang="pt-BR" dirty="0"/>
              <a:t>entidade administradora de mercado tem incentivo para investir na </a:t>
            </a:r>
            <a:r>
              <a:rPr lang="pt-BR" dirty="0" err="1"/>
              <a:t>autorregulação</a:t>
            </a:r>
            <a:r>
              <a:rPr lang="pt-BR" dirty="0"/>
              <a:t>, pois é </a:t>
            </a:r>
            <a:r>
              <a:rPr lang="pt-BR" dirty="0" smtClean="0"/>
              <a:t>afetada </a:t>
            </a:r>
            <a:r>
              <a:rPr lang="pt-BR" dirty="0"/>
              <a:t>por problemas relacionados à integridade de mercado e à proteção ao investidor</a:t>
            </a:r>
          </a:p>
          <a:p>
            <a:pPr marL="342900" lvl="1" indent="-342900" algn="l">
              <a:lnSpc>
                <a:spcPct val="150000"/>
              </a:lnSpc>
              <a:spcBef>
                <a:spcPct val="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pt-BR" kern="12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marL="609600" lvl="2" indent="-342900" algn="l">
              <a:lnSpc>
                <a:spcPct val="150000"/>
              </a:lnSpc>
              <a:spcBef>
                <a:spcPct val="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pt-BR" kern="12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marL="266700" lvl="2" indent="0" algn="l">
              <a:lnSpc>
                <a:spcPct val="150000"/>
              </a:lnSpc>
              <a:spcBef>
                <a:spcPct val="0"/>
              </a:spcBef>
              <a:buClr>
                <a:schemeClr val="accent2">
                  <a:lumMod val="75000"/>
                </a:schemeClr>
              </a:buClr>
              <a:buNone/>
            </a:pPr>
            <a:endParaRPr lang="pt-BR" kern="12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lvl="1" indent="0" fontAlgn="ctr">
              <a:buNone/>
            </a:pPr>
            <a:endParaRPr lang="pt-BR" dirty="0">
              <a:solidFill>
                <a:schemeClr val="tx1"/>
              </a:solidFill>
              <a:latin typeface="+mn-lt"/>
            </a:endParaRPr>
          </a:p>
          <a:p>
            <a:pPr marL="266700" indent="-266700">
              <a:buFontTx/>
              <a:buAutoNum type="arabicPeriod"/>
            </a:pPr>
            <a:endParaRPr lang="pt-BR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6405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539552" y="3004036"/>
            <a:ext cx="8136904" cy="836711"/>
          </a:xfrm>
        </p:spPr>
        <p:txBody>
          <a:bodyPr/>
          <a:lstStyle/>
          <a:p>
            <a:pPr marL="180975" indent="0" algn="ctr" eaLnBrk="1" hangingPunct="1">
              <a:spcBef>
                <a:spcPts val="600"/>
              </a:spcBef>
            </a:pPr>
            <a:r>
              <a:rPr lang="en-US" sz="3200" kern="1200" spc="-150" dirty="0" smtClean="0">
                <a:solidFill>
                  <a:srgbClr val="00478D"/>
                </a:solidFill>
                <a:ea typeface="+mj-ea"/>
                <a:cs typeface="+mj-cs"/>
              </a:rPr>
              <a:t>A </a:t>
            </a:r>
            <a:r>
              <a:rPr lang="en-US" sz="3200" kern="1200" spc="-150" dirty="0" err="1" smtClean="0">
                <a:solidFill>
                  <a:srgbClr val="00478D"/>
                </a:solidFill>
                <a:ea typeface="+mj-ea"/>
                <a:cs typeface="+mj-cs"/>
              </a:rPr>
              <a:t>atividade</a:t>
            </a:r>
            <a:r>
              <a:rPr lang="en-US" sz="3200" kern="1200" spc="-150" dirty="0" smtClean="0">
                <a:solidFill>
                  <a:srgbClr val="00478D"/>
                </a:solidFill>
                <a:ea typeface="+mj-ea"/>
                <a:cs typeface="+mj-cs"/>
              </a:rPr>
              <a:t> de </a:t>
            </a:r>
            <a:r>
              <a:rPr lang="en-US" sz="3200" kern="1200" spc="-150" dirty="0" err="1" smtClean="0">
                <a:solidFill>
                  <a:srgbClr val="00478D"/>
                </a:solidFill>
                <a:ea typeface="+mj-ea"/>
                <a:cs typeface="+mj-cs"/>
              </a:rPr>
              <a:t>autorregulação</a:t>
            </a:r>
            <a:r>
              <a:rPr lang="en-US" sz="3200" kern="1200" spc="-150" dirty="0" smtClean="0">
                <a:solidFill>
                  <a:srgbClr val="00478D"/>
                </a:solidFill>
                <a:ea typeface="+mj-ea"/>
                <a:cs typeface="+mj-cs"/>
              </a:rPr>
              <a:t> da BSM</a:t>
            </a:r>
          </a:p>
          <a:p>
            <a:pPr marL="180975" indent="0" algn="ctr" eaLnBrk="1" hangingPunct="1">
              <a:spcBef>
                <a:spcPts val="600"/>
              </a:spcBef>
            </a:pPr>
            <a:r>
              <a:rPr lang="en-US" sz="3200" kern="1200" spc="-150" dirty="0" err="1" smtClean="0">
                <a:solidFill>
                  <a:srgbClr val="00478D"/>
                </a:solidFill>
                <a:ea typeface="+mj-ea"/>
                <a:cs typeface="+mj-cs"/>
              </a:rPr>
              <a:t>Visão</a:t>
            </a:r>
            <a:r>
              <a:rPr lang="en-US" sz="3200" kern="1200" spc="-150" dirty="0" smtClean="0">
                <a:solidFill>
                  <a:srgbClr val="00478D"/>
                </a:solidFill>
                <a:ea typeface="+mj-ea"/>
                <a:cs typeface="+mj-cs"/>
              </a:rPr>
              <a:t> a </a:t>
            </a:r>
            <a:r>
              <a:rPr lang="en-US" sz="3200" kern="1200" spc="-150" dirty="0" err="1" smtClean="0">
                <a:solidFill>
                  <a:srgbClr val="00478D"/>
                </a:solidFill>
                <a:ea typeface="+mj-ea"/>
                <a:cs typeface="+mj-cs"/>
              </a:rPr>
              <a:t>partir</a:t>
            </a:r>
            <a:r>
              <a:rPr lang="en-US" sz="3200" kern="1200" spc="-150" dirty="0" smtClean="0">
                <a:solidFill>
                  <a:srgbClr val="00478D"/>
                </a:solidFill>
                <a:ea typeface="+mj-ea"/>
                <a:cs typeface="+mj-cs"/>
              </a:rPr>
              <a:t> de 10 </a:t>
            </a:r>
            <a:r>
              <a:rPr lang="en-US" sz="3200" kern="1200" spc="-150" dirty="0" err="1" smtClean="0">
                <a:solidFill>
                  <a:srgbClr val="00478D"/>
                </a:solidFill>
                <a:ea typeface="+mj-ea"/>
                <a:cs typeface="+mj-cs"/>
              </a:rPr>
              <a:t>casos</a:t>
            </a:r>
            <a:r>
              <a:rPr lang="en-US" sz="3200" kern="1200" spc="-150" dirty="0" smtClean="0">
                <a:solidFill>
                  <a:srgbClr val="00478D"/>
                </a:solidFill>
                <a:ea typeface="+mj-ea"/>
                <a:cs typeface="+mj-cs"/>
              </a:rPr>
              <a:t> </a:t>
            </a:r>
            <a:r>
              <a:rPr lang="en-US" sz="3200" kern="1200" spc="-150" dirty="0" err="1" smtClean="0">
                <a:solidFill>
                  <a:srgbClr val="00478D"/>
                </a:solidFill>
                <a:ea typeface="+mj-ea"/>
                <a:cs typeface="+mj-cs"/>
              </a:rPr>
              <a:t>concretos</a:t>
            </a:r>
            <a:endParaRPr lang="en-US" sz="3200" kern="1200" spc="-150" dirty="0">
              <a:solidFill>
                <a:srgbClr val="00478D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717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aixaDeTexto 33"/>
          <p:cNvSpPr txBox="1"/>
          <p:nvPr/>
        </p:nvSpPr>
        <p:spPr>
          <a:xfrm>
            <a:off x="323850" y="3483471"/>
            <a:ext cx="1871663" cy="1150938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txBody>
          <a:bodyPr anchor="ctr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pt-BR" sz="2400" b="1" kern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Clientes PF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pt-BR" sz="2000" b="1" kern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(Vinculadas)</a:t>
            </a:r>
            <a:endParaRPr lang="pt-BR" sz="2000" b="1" kern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45" name="Conector de seta reta 44"/>
          <p:cNvCxnSpPr/>
          <p:nvPr/>
        </p:nvCxnSpPr>
        <p:spPr>
          <a:xfrm>
            <a:off x="900113" y="4707434"/>
            <a:ext cx="0" cy="647700"/>
          </a:xfrm>
          <a:prstGeom prst="straightConnector1">
            <a:avLst/>
          </a:prstGeom>
          <a:ln w="1016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>
            <a:off x="8074025" y="4707434"/>
            <a:ext cx="0" cy="647700"/>
          </a:xfrm>
          <a:prstGeom prst="straightConnector1">
            <a:avLst/>
          </a:prstGeom>
          <a:ln w="1016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/>
          <p:cNvSpPr txBox="1"/>
          <p:nvPr/>
        </p:nvSpPr>
        <p:spPr>
          <a:xfrm>
            <a:off x="2916238" y="1988840"/>
            <a:ext cx="3060700" cy="792163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txBody>
          <a:bodyPr anchor="ctr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pt-BR" sz="2400" b="1" kern="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Corretora</a:t>
            </a:r>
          </a:p>
        </p:txBody>
      </p:sp>
      <p:sp>
        <p:nvSpPr>
          <p:cNvPr id="24583" name="CaixaDeTexto 56"/>
          <p:cNvSpPr txBox="1">
            <a:spLocks noChangeArrowheads="1"/>
          </p:cNvSpPr>
          <p:nvPr/>
        </p:nvSpPr>
        <p:spPr bwMode="auto">
          <a:xfrm>
            <a:off x="3532188" y="3483471"/>
            <a:ext cx="1873250" cy="1150938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ctr">
              <a:spcBef>
                <a:spcPct val="20000"/>
              </a:spcBef>
              <a:defRPr/>
            </a:pPr>
            <a:r>
              <a:rPr lang="pt-BR" sz="2000" b="1" kern="0" dirty="0" smtClean="0">
                <a:solidFill>
                  <a:schemeClr val="bg2">
                    <a:lumMod val="50000"/>
                  </a:schemeClr>
                </a:solidFill>
              </a:rPr>
              <a:t>Clientes PJ</a:t>
            </a:r>
            <a:endParaRPr lang="pt-BR" sz="2000" b="1" kern="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pt-BR" b="1" kern="0" dirty="0">
                <a:solidFill>
                  <a:schemeClr val="bg2">
                    <a:lumMod val="50000"/>
                  </a:schemeClr>
                </a:solidFill>
              </a:rPr>
              <a:t>(Vinculadas)</a:t>
            </a:r>
          </a:p>
        </p:txBody>
      </p:sp>
      <p:cxnSp>
        <p:nvCxnSpPr>
          <p:cNvPr id="62" name="Conector angulado 61"/>
          <p:cNvCxnSpPr>
            <a:stCxn id="34" idx="0"/>
            <a:endCxn id="56" idx="1"/>
          </p:cNvCxnSpPr>
          <p:nvPr/>
        </p:nvCxnSpPr>
        <p:spPr>
          <a:xfrm rot="5400000" flipH="1" flipV="1">
            <a:off x="1538686" y="2105919"/>
            <a:ext cx="1098549" cy="1656556"/>
          </a:xfrm>
          <a:prstGeom prst="bentConnector2">
            <a:avLst/>
          </a:prstGeom>
          <a:ln w="1016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angulado 65"/>
          <p:cNvCxnSpPr>
            <a:stCxn id="56" idx="3"/>
            <a:endCxn id="70" idx="0"/>
          </p:cNvCxnSpPr>
          <p:nvPr/>
        </p:nvCxnSpPr>
        <p:spPr>
          <a:xfrm>
            <a:off x="5976938" y="2384922"/>
            <a:ext cx="1762919" cy="1098549"/>
          </a:xfrm>
          <a:prstGeom prst="bentConnector2">
            <a:avLst/>
          </a:prstGeom>
          <a:ln w="1016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de seta reta 68"/>
          <p:cNvCxnSpPr>
            <a:stCxn id="56" idx="2"/>
          </p:cNvCxnSpPr>
          <p:nvPr/>
        </p:nvCxnSpPr>
        <p:spPr>
          <a:xfrm>
            <a:off x="4446588" y="2781003"/>
            <a:ext cx="12700" cy="640076"/>
          </a:xfrm>
          <a:prstGeom prst="straightConnector1">
            <a:avLst/>
          </a:prstGeom>
          <a:ln w="1016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ixaDeTexto 69"/>
          <p:cNvSpPr txBox="1"/>
          <p:nvPr/>
        </p:nvSpPr>
        <p:spPr>
          <a:xfrm>
            <a:off x="6804025" y="3483471"/>
            <a:ext cx="1871663" cy="1150938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txBody>
          <a:bodyPr anchor="ctr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pt-BR" sz="2400" b="1" kern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Outros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pt-BR" sz="2400" b="1" kern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Clientes</a:t>
            </a:r>
            <a:endParaRPr lang="pt-BR" sz="2400" b="1" kern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72" name="Conector angulado 71"/>
          <p:cNvCxnSpPr/>
          <p:nvPr/>
        </p:nvCxnSpPr>
        <p:spPr>
          <a:xfrm>
            <a:off x="1258888" y="4634409"/>
            <a:ext cx="6480175" cy="12700"/>
          </a:xfrm>
          <a:prstGeom prst="bentConnector4">
            <a:avLst>
              <a:gd name="adj1" fmla="val -246"/>
              <a:gd name="adj2" fmla="val 6359701"/>
            </a:avLst>
          </a:prstGeom>
          <a:ln w="1016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de seta reta 75"/>
          <p:cNvCxnSpPr>
            <a:stCxn id="24583" idx="1"/>
            <a:endCxn id="34" idx="3"/>
          </p:cNvCxnSpPr>
          <p:nvPr/>
        </p:nvCxnSpPr>
        <p:spPr>
          <a:xfrm flipH="1">
            <a:off x="2195513" y="4058146"/>
            <a:ext cx="1336675" cy="0"/>
          </a:xfrm>
          <a:prstGeom prst="straightConnector1">
            <a:avLst/>
          </a:prstGeom>
          <a:ln w="1016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de seta reta 77"/>
          <p:cNvCxnSpPr>
            <a:stCxn id="70" idx="1"/>
            <a:endCxn id="24583" idx="3"/>
          </p:cNvCxnSpPr>
          <p:nvPr/>
        </p:nvCxnSpPr>
        <p:spPr>
          <a:xfrm flipH="1">
            <a:off x="5405438" y="4058940"/>
            <a:ext cx="1398587" cy="0"/>
          </a:xfrm>
          <a:prstGeom prst="straightConnector1">
            <a:avLst/>
          </a:prstGeom>
          <a:ln w="1016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de seta reta 81"/>
          <p:cNvCxnSpPr/>
          <p:nvPr/>
        </p:nvCxnSpPr>
        <p:spPr>
          <a:xfrm>
            <a:off x="4500563" y="4707434"/>
            <a:ext cx="0" cy="647700"/>
          </a:xfrm>
          <a:prstGeom prst="straightConnector1">
            <a:avLst/>
          </a:prstGeom>
          <a:ln w="1016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79512" y="743561"/>
            <a:ext cx="8712522" cy="129881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B050"/>
              </a:buClr>
              <a:defRPr/>
            </a:pPr>
            <a:r>
              <a:rPr lang="pt-BR" b="1" dirty="0" smtClean="0">
                <a:solidFill>
                  <a:srgbClr val="004685"/>
                </a:solidFill>
              </a:rPr>
              <a:t>Irregularidade</a:t>
            </a:r>
          </a:p>
          <a:p>
            <a:pPr eaLnBrk="0" hangingPunct="0">
              <a:spcBef>
                <a:spcPct val="20000"/>
              </a:spcBef>
              <a:buClr>
                <a:srgbClr val="00B050"/>
              </a:buClr>
              <a:defRPr/>
            </a:pPr>
            <a:endParaRPr lang="pt-BR" sz="500" b="1" dirty="0"/>
          </a:p>
          <a:p>
            <a:pPr marL="285750" indent="-285750" eaLnBrk="0" hangingPunct="0">
              <a:spcBef>
                <a:spcPct val="20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Movimentações &gt;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R$100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milhões não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relacionadas 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ao objeto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social do Intermediário e saldo devedor de sócio </a:t>
            </a:r>
            <a:endParaRPr lang="pt-BR" sz="16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Período: aproximadamente 2 anos</a:t>
            </a:r>
          </a:p>
        </p:txBody>
      </p:sp>
      <p:sp>
        <p:nvSpPr>
          <p:cNvPr id="19" name="Título 4"/>
          <p:cNvSpPr>
            <a:spLocks noGrp="1"/>
          </p:cNvSpPr>
          <p:nvPr>
            <p:ph type="title" idx="4294967295"/>
          </p:nvPr>
        </p:nvSpPr>
        <p:spPr>
          <a:xfrm>
            <a:off x="179512" y="0"/>
            <a:ext cx="7308726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pt-BR" sz="2000" b="1" dirty="0">
                <a:solidFill>
                  <a:srgbClr val="606060"/>
                </a:solidFill>
                <a:latin typeface="+mn-lt"/>
                <a:ea typeface="+mn-ea"/>
                <a:cs typeface="+mn-cs"/>
              </a:rPr>
              <a:t>Caso </a:t>
            </a:r>
            <a:r>
              <a:rPr lang="pt-BR" sz="2000" b="1" dirty="0" smtClean="0">
                <a:solidFill>
                  <a:srgbClr val="606060"/>
                </a:solidFill>
                <a:latin typeface="+mn-lt"/>
                <a:ea typeface="+mn-ea"/>
                <a:cs typeface="+mn-cs"/>
              </a:rPr>
              <a:t>1: </a:t>
            </a:r>
            <a:r>
              <a:rPr lang="pt-BR" sz="2000" b="1" dirty="0">
                <a:solidFill>
                  <a:srgbClr val="606060"/>
                </a:solidFill>
                <a:latin typeface="+mn-lt"/>
                <a:ea typeface="+mn-ea"/>
                <a:cs typeface="+mn-cs"/>
              </a:rPr>
              <a:t>Movimentações de </a:t>
            </a:r>
            <a:r>
              <a:rPr lang="pt-BR" sz="2000" b="1" dirty="0" err="1" smtClean="0">
                <a:solidFill>
                  <a:srgbClr val="606060"/>
                </a:solidFill>
                <a:latin typeface="+mn-lt"/>
                <a:ea typeface="+mn-ea"/>
                <a:cs typeface="+mn-cs"/>
              </a:rPr>
              <a:t>conta-corrente</a:t>
            </a:r>
            <a:r>
              <a:rPr lang="pt-BR" sz="2000" b="1" dirty="0" smtClean="0">
                <a:solidFill>
                  <a:srgbClr val="606060"/>
                </a:solidFill>
                <a:latin typeface="+mn-lt"/>
                <a:ea typeface="+mn-ea"/>
                <a:cs typeface="+mn-cs"/>
              </a:rPr>
              <a:t> não relacionadas à intermediação</a:t>
            </a:r>
            <a:endParaRPr lang="pt-BR" sz="2000" b="1" dirty="0">
              <a:solidFill>
                <a:srgbClr val="606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64018" y="5661248"/>
            <a:ext cx="1615894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 anchor="ctr">
            <a:spAutoFit/>
          </a:bodyPr>
          <a:lstStyle/>
          <a:p>
            <a:pPr marL="342900" marR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Movimentação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796137" y="5682734"/>
            <a:ext cx="1264858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Retirada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72156" y="5798046"/>
            <a:ext cx="8712522" cy="10525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B050"/>
              </a:buClr>
              <a:defRPr/>
            </a:pPr>
            <a:r>
              <a:rPr lang="pt-BR" b="1" i="1" dirty="0" err="1" smtClean="0">
                <a:solidFill>
                  <a:srgbClr val="004685"/>
                </a:solidFill>
              </a:rPr>
              <a:t>Enforcement</a:t>
            </a:r>
            <a:r>
              <a:rPr lang="pt-BR" b="1" i="1" dirty="0" smtClean="0">
                <a:solidFill>
                  <a:srgbClr val="004685"/>
                </a:solidFill>
              </a:rPr>
              <a:t>:</a:t>
            </a:r>
          </a:p>
          <a:p>
            <a:pPr eaLnBrk="0" hangingPunct="0">
              <a:spcBef>
                <a:spcPct val="20000"/>
              </a:spcBef>
              <a:buClr>
                <a:srgbClr val="00B050"/>
              </a:buClr>
              <a:defRPr/>
            </a:pPr>
            <a:endParaRPr lang="pt-BR" sz="500" b="1" dirty="0"/>
          </a:p>
          <a:p>
            <a:pPr marL="285750" indent="-285750" eaLnBrk="0" hangingPunct="0">
              <a:spcBef>
                <a:spcPct val="20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Processo administrativo que encerrou por termo de compromisso R$1 milhão + multa R$200 mil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Comunicação para a CVM e da CVM para MPF</a:t>
            </a:r>
            <a:endParaRPr lang="pt-BR" sz="16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95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2"/>
          <p:cNvSpPr>
            <a:spLocks noGrp="1"/>
          </p:cNvSpPr>
          <p:nvPr>
            <p:ph type="title"/>
          </p:nvPr>
        </p:nvSpPr>
        <p:spPr bwMode="auto">
          <a:xfrm>
            <a:off x="387997" y="908720"/>
            <a:ext cx="8229600" cy="7200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just"/>
            <a:r>
              <a:rPr lang="pt-BR" dirty="0" smtClean="0"/>
              <a:t>A BSM é a empresa do Grupo BM&amp;FBOVESPA responsável pela supervisão e </a:t>
            </a:r>
            <a:r>
              <a:rPr lang="pt-BR" i="1" dirty="0" err="1" smtClean="0"/>
              <a:t>enforcement</a:t>
            </a:r>
            <a:r>
              <a:rPr lang="pt-BR" dirty="0" smtClean="0"/>
              <a:t>  no mercado organizado administrado pela BM&amp;FBOVESPA</a:t>
            </a:r>
          </a:p>
        </p:txBody>
      </p:sp>
      <p:sp>
        <p:nvSpPr>
          <p:cNvPr id="11268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198252" y="148299"/>
            <a:ext cx="7614108" cy="504825"/>
          </a:xfrm>
        </p:spPr>
        <p:txBody>
          <a:bodyPr anchor="ctr">
            <a:noAutofit/>
          </a:bodyPr>
          <a:lstStyle/>
          <a:p>
            <a:pPr>
              <a:spcBef>
                <a:spcPct val="0"/>
              </a:spcBef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O que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é a BM&amp;FBOVESPA Supervisão de Mercado -  BSM 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245055" y="1412776"/>
            <a:ext cx="8712968" cy="5760640"/>
          </a:xfrm>
        </p:spPr>
        <p:txBody>
          <a:bodyPr/>
          <a:lstStyle/>
          <a:p>
            <a:pPr marL="355600" indent="-355600" fontAlgn="ctr">
              <a:buFontTx/>
              <a:buChar char="•"/>
            </a:pPr>
            <a:endParaRPr lang="pt-BR" sz="900" dirty="0" smtClean="0">
              <a:solidFill>
                <a:schemeClr val="tx1"/>
              </a:solidFill>
              <a:latin typeface="+mn-lt"/>
            </a:endParaRPr>
          </a:p>
          <a:p>
            <a:pPr marL="342900" lvl="1" indent="-342900" algn="l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Font typeface="+mj-lt"/>
              <a:buAutoNum type="alphaLcParenR"/>
            </a:pPr>
            <a:r>
              <a:rPr lang="pt-BR" sz="145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 BM&amp;FBOVESPA,  como a</a:t>
            </a:r>
            <a:r>
              <a:rPr lang="pt-BR" sz="145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dministradora de Mercados Organizados de Valores Mobiliários, deve possuir </a:t>
            </a:r>
            <a:r>
              <a:rPr lang="pt-BR" sz="145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autorregulação</a:t>
            </a:r>
            <a:r>
              <a:rPr lang="pt-BR" sz="145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 (ICVM 461/2007, artigo 19)</a:t>
            </a:r>
          </a:p>
          <a:p>
            <a:pPr marL="342900" lvl="1" indent="-342900" algn="l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8000"/>
              </a:buClr>
              <a:buFont typeface="+mj-lt"/>
              <a:buAutoNum type="alphaLcParenR"/>
            </a:pPr>
            <a:r>
              <a:rPr lang="pt-BR" sz="145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A BMF&amp;BOVESPA presta os seguintes serviços:  negociação (</a:t>
            </a:r>
            <a:r>
              <a:rPr lang="en-US" sz="145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ações</a:t>
            </a:r>
            <a:r>
              <a:rPr lang="en-US" sz="1450" dirty="0" smtClean="0">
                <a:solidFill>
                  <a:srgbClr val="00468C"/>
                </a:solidFill>
              </a:rPr>
              <a:t>, </a:t>
            </a:r>
            <a:r>
              <a:rPr lang="en-US" sz="145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ETF, </a:t>
            </a:r>
            <a:r>
              <a:rPr lang="en-US" sz="145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derivativos</a:t>
            </a:r>
            <a:r>
              <a:rPr lang="en-US" sz="145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sz="145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títulos</a:t>
            </a:r>
            <a:r>
              <a:rPr lang="en-US" sz="145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45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públicos</a:t>
            </a:r>
            <a:r>
              <a:rPr lang="en-US" sz="145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e </a:t>
            </a:r>
            <a:r>
              <a:rPr lang="en-US" sz="145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privados</a:t>
            </a:r>
            <a:r>
              <a:rPr lang="en-US" sz="145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sz="1450" i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commodities</a:t>
            </a:r>
            <a:r>
              <a:rPr lang="en-US" sz="145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), </a:t>
            </a:r>
            <a:r>
              <a:rPr lang="en-US" sz="145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compensação</a:t>
            </a:r>
            <a:r>
              <a:rPr lang="en-US" sz="145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sz="145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liquidação</a:t>
            </a:r>
            <a:r>
              <a:rPr lang="en-US" sz="145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central </a:t>
            </a:r>
            <a:r>
              <a:rPr lang="en-US" sz="145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depositária</a:t>
            </a:r>
            <a:r>
              <a:rPr lang="en-US" sz="145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sz="145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empréstimo</a:t>
            </a:r>
            <a:r>
              <a:rPr lang="en-US" sz="145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de </a:t>
            </a:r>
            <a:r>
              <a:rPr lang="en-US" sz="145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ativos</a:t>
            </a:r>
            <a:r>
              <a:rPr lang="en-US" sz="145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sz="1450" i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market data</a:t>
            </a:r>
            <a:r>
              <a:rPr lang="en-US" sz="145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sz="145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gestão</a:t>
            </a:r>
            <a:r>
              <a:rPr lang="en-US" sz="145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de </a:t>
            </a:r>
            <a:r>
              <a:rPr lang="en-US" sz="145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riscos</a:t>
            </a:r>
            <a:r>
              <a:rPr lang="en-US" sz="145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e </a:t>
            </a:r>
            <a:r>
              <a:rPr lang="en-US" sz="145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registro</a:t>
            </a:r>
            <a:r>
              <a:rPr lang="en-US" sz="145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).</a:t>
            </a:r>
          </a:p>
          <a:p>
            <a:pPr marL="342900" lvl="1" indent="-342900" algn="l">
              <a:lnSpc>
                <a:spcPct val="150000"/>
              </a:lnSpc>
              <a:spcBef>
                <a:spcPct val="0"/>
              </a:spcBef>
              <a:buClr>
                <a:srgbClr val="008000"/>
              </a:buClr>
              <a:buFont typeface="+mj-lt"/>
              <a:buAutoNum type="alphaLcParenR"/>
            </a:pPr>
            <a:r>
              <a:rPr lang="pt-BR" sz="145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BM&amp;FBOVESPA em números:</a:t>
            </a:r>
          </a:p>
          <a:p>
            <a:pPr marL="609600" lvl="2" indent="-342900" algn="l">
              <a:lnSpc>
                <a:spcPct val="150000"/>
              </a:lnSpc>
              <a:spcBef>
                <a:spcPct val="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pt-BR" sz="145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Segmento Bovespa: </a:t>
            </a:r>
            <a:r>
              <a:rPr lang="pt-BR" sz="1450" b="1" kern="1200" dirty="0" smtClean="0">
                <a:solidFill>
                  <a:srgbClr val="008000"/>
                </a:solidFill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236,7 </a:t>
            </a:r>
            <a:r>
              <a:rPr lang="pt-BR" sz="1450" b="1" kern="1200" dirty="0" smtClean="0">
                <a:solidFill>
                  <a:srgbClr val="008000"/>
                </a:solidFill>
                <a:latin typeface="Arial" charset="0"/>
                <a:ea typeface="+mn-ea"/>
                <a:cs typeface="Arial" charset="0"/>
              </a:rPr>
              <a:t>milhões de negócios </a:t>
            </a:r>
            <a:r>
              <a:rPr lang="pt-BR" sz="145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nos últimos 12 meses (out/2014 a set/2015) totalizando </a:t>
            </a:r>
            <a:r>
              <a:rPr lang="pt-BR" sz="1450" b="1" kern="1200" dirty="0" smtClean="0">
                <a:solidFill>
                  <a:srgbClr val="008000"/>
                </a:solidFill>
                <a:latin typeface="Arial" charset="0"/>
                <a:ea typeface="+mn-ea"/>
                <a:cs typeface="Arial" charset="0"/>
              </a:rPr>
              <a:t>R$1,8 trilhões</a:t>
            </a:r>
          </a:p>
          <a:p>
            <a:pPr marL="609600" lvl="2" indent="-342900" algn="l">
              <a:lnSpc>
                <a:spcPct val="150000"/>
              </a:lnSpc>
              <a:spcBef>
                <a:spcPct val="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pt-BR" sz="145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Segmento BM&amp;F: </a:t>
            </a:r>
            <a:r>
              <a:rPr lang="pt-BR" sz="1450" b="1" kern="1200" dirty="0" smtClean="0">
                <a:solidFill>
                  <a:srgbClr val="008000"/>
                </a:solidFill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714,9 </a:t>
            </a:r>
            <a:r>
              <a:rPr lang="pt-BR" sz="1450" b="1" kern="1200" dirty="0" smtClean="0">
                <a:solidFill>
                  <a:srgbClr val="008000"/>
                </a:solidFill>
                <a:latin typeface="Arial" charset="0"/>
                <a:ea typeface="+mn-ea"/>
                <a:cs typeface="Arial" charset="0"/>
              </a:rPr>
              <a:t>milhões de contratos </a:t>
            </a:r>
            <a:r>
              <a:rPr lang="pt-BR" sz="145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nos últimos 12 meses (out/2014 a set/2015) totalizando </a:t>
            </a:r>
            <a:r>
              <a:rPr lang="pt-BR" sz="1450" b="1" kern="1200" dirty="0" smtClean="0">
                <a:solidFill>
                  <a:srgbClr val="008000"/>
                </a:solidFill>
                <a:latin typeface="Arial" charset="0"/>
                <a:ea typeface="+mn-ea"/>
                <a:cs typeface="Arial" charset="0"/>
              </a:rPr>
              <a:t>R$59,1 trilhões</a:t>
            </a:r>
          </a:p>
          <a:p>
            <a:pPr marL="609600" lvl="2" indent="-342900" algn="l">
              <a:lnSpc>
                <a:spcPct val="150000"/>
              </a:lnSpc>
              <a:spcBef>
                <a:spcPct val="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pt-BR" sz="1450" b="1" kern="1200" dirty="0" smtClean="0">
                <a:solidFill>
                  <a:srgbClr val="008000"/>
                </a:solidFill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5,2 bilhões </a:t>
            </a:r>
            <a:r>
              <a:rPr lang="pt-BR" sz="145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de ofertas</a:t>
            </a:r>
          </a:p>
          <a:p>
            <a:pPr marL="609600" lvl="2" indent="-342900" algn="l">
              <a:lnSpc>
                <a:spcPct val="150000"/>
              </a:lnSpc>
              <a:spcBef>
                <a:spcPct val="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pt-BR" sz="1450" b="1" kern="1200" dirty="0" smtClean="0">
                <a:solidFill>
                  <a:srgbClr val="008000"/>
                </a:solidFill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583,3 mil </a:t>
            </a:r>
            <a:r>
              <a:rPr lang="pt-BR" sz="145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contas ativas de clientes</a:t>
            </a:r>
          </a:p>
          <a:p>
            <a:pPr marL="609600" lvl="2" indent="-342900" algn="l">
              <a:lnSpc>
                <a:spcPct val="150000"/>
              </a:lnSpc>
              <a:spcBef>
                <a:spcPct val="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pt-BR" sz="1450" b="1" kern="1200" dirty="0" smtClean="0">
                <a:solidFill>
                  <a:srgbClr val="008000"/>
                </a:solidFill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R$988,1 bilhões </a:t>
            </a:r>
            <a:r>
              <a:rPr lang="pt-BR" sz="145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em ativos custodiados</a:t>
            </a:r>
          </a:p>
          <a:p>
            <a:pPr marL="609600" lvl="2" indent="-342900" algn="l">
              <a:lnSpc>
                <a:spcPct val="150000"/>
              </a:lnSpc>
              <a:spcBef>
                <a:spcPct val="0"/>
              </a:spcBef>
              <a:buClr>
                <a:srgbClr val="008000"/>
              </a:buClr>
              <a:buFont typeface="Wingdings" panose="05000000000000000000" pitchFamily="2" charset="2"/>
              <a:buChar char="ü"/>
            </a:pPr>
            <a:r>
              <a:rPr lang="pt-BR" sz="1450" b="1" kern="1200" dirty="0" smtClean="0">
                <a:solidFill>
                  <a:srgbClr val="008000"/>
                </a:solidFill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788 emissores </a:t>
            </a:r>
            <a:r>
              <a:rPr lang="pt-BR" sz="145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listados (441 empresas, 231 Fundos e BDR e 116 emissores de balcão organizado)</a:t>
            </a:r>
            <a:endParaRPr lang="pt-BR" sz="145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036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2451" y="836712"/>
            <a:ext cx="8712522" cy="61555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0"/>
              </a:spcBef>
              <a:buClr>
                <a:srgbClr val="00B050"/>
              </a:buClr>
              <a:defRPr/>
            </a:pPr>
            <a:r>
              <a:rPr lang="pt-BR" b="1" dirty="0" smtClean="0">
                <a:solidFill>
                  <a:srgbClr val="004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Irregularidade: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 devedor de sócio controlador acima de R$20  milhões e </a:t>
            </a:r>
            <a:r>
              <a:rPr lang="pt-BR" sz="16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desenquadramento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aos requisitos financeiros e patrimoniais</a:t>
            </a:r>
            <a:endParaRPr lang="pt-BR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ítulo 4"/>
          <p:cNvSpPr>
            <a:spLocks noGrp="1"/>
          </p:cNvSpPr>
          <p:nvPr>
            <p:ph type="title" idx="4294967295"/>
          </p:nvPr>
        </p:nvSpPr>
        <p:spPr>
          <a:xfrm>
            <a:off x="179512" y="0"/>
            <a:ext cx="7308726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pt-BR" sz="2000" b="1" dirty="0">
                <a:solidFill>
                  <a:srgbClr val="606060"/>
                </a:solidFill>
                <a:latin typeface="+mn-lt"/>
                <a:ea typeface="+mn-ea"/>
                <a:cs typeface="+mn-cs"/>
              </a:rPr>
              <a:t>Caso </a:t>
            </a:r>
            <a:r>
              <a:rPr lang="pt-BR" sz="2000" b="1" dirty="0" smtClean="0">
                <a:solidFill>
                  <a:srgbClr val="606060"/>
                </a:solidFill>
                <a:latin typeface="+mn-lt"/>
                <a:ea typeface="+mn-ea"/>
                <a:cs typeface="+mn-cs"/>
              </a:rPr>
              <a:t>2: Fornecimento de crédito à sócio controlador</a:t>
            </a:r>
            <a:endParaRPr lang="pt-BR" sz="2000" b="1" dirty="0">
              <a:solidFill>
                <a:srgbClr val="606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72156" y="5798046"/>
            <a:ext cx="8712522" cy="10525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B050"/>
              </a:buClr>
              <a:defRPr/>
            </a:pPr>
            <a:r>
              <a:rPr lang="pt-BR" b="1" i="1" dirty="0" err="1" smtClean="0">
                <a:solidFill>
                  <a:srgbClr val="004685"/>
                </a:solidFill>
              </a:rPr>
              <a:t>Enforcement</a:t>
            </a:r>
            <a:r>
              <a:rPr lang="pt-BR" b="1" i="1" dirty="0" smtClean="0">
                <a:solidFill>
                  <a:srgbClr val="004685"/>
                </a:solidFill>
              </a:rPr>
              <a:t>:</a:t>
            </a:r>
          </a:p>
          <a:p>
            <a:pPr eaLnBrk="0" hangingPunct="0">
              <a:spcBef>
                <a:spcPct val="20000"/>
              </a:spcBef>
              <a:buClr>
                <a:srgbClr val="00B050"/>
              </a:buClr>
              <a:defRPr/>
            </a:pPr>
            <a:endParaRPr lang="pt-BR" sz="500" b="1" dirty="0"/>
          </a:p>
          <a:p>
            <a:pPr marL="285750" indent="-285750" eaLnBrk="0" hangingPunct="0">
              <a:spcBef>
                <a:spcPct val="20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Processo administrativo que encerrou com multa de R$1,1 milhão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Comunicação para a CVM e da CVM para MPF</a:t>
            </a:r>
            <a:endParaRPr lang="pt-BR" sz="16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1" name="Gráfico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045583"/>
              </p:ext>
            </p:extLst>
          </p:nvPr>
        </p:nvGraphicFramePr>
        <p:xfrm>
          <a:off x="107504" y="1412776"/>
          <a:ext cx="9036496" cy="4385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42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4"/>
          <p:cNvSpPr>
            <a:spLocks noGrp="1"/>
          </p:cNvSpPr>
          <p:nvPr>
            <p:ph type="title" idx="4294967295"/>
          </p:nvPr>
        </p:nvSpPr>
        <p:spPr>
          <a:xfrm>
            <a:off x="107504" y="582"/>
            <a:ext cx="7308726" cy="765175"/>
          </a:xfrm>
          <a:prstGeom prst="rect">
            <a:avLst/>
          </a:prstGeom>
          <a:extLst/>
        </p:spPr>
        <p:txBody>
          <a:bodyPr anchor="ctr">
            <a:noAutofit/>
          </a:bodyPr>
          <a:lstStyle/>
          <a:p>
            <a:pPr algn="l">
              <a:spcBef>
                <a:spcPct val="20000"/>
              </a:spcBef>
            </a:pPr>
            <a:r>
              <a:rPr lang="pt-BR" sz="2200" b="1" dirty="0" smtClean="0">
                <a:solidFill>
                  <a:srgbClr val="606060"/>
                </a:solidFill>
                <a:latin typeface="+mn-lt"/>
                <a:ea typeface="+mn-ea"/>
                <a:cs typeface="+mn-cs"/>
              </a:rPr>
              <a:t>Caso 3: Manipulação </a:t>
            </a:r>
            <a:r>
              <a:rPr lang="pt-BR" sz="2200" b="1" dirty="0">
                <a:solidFill>
                  <a:srgbClr val="606060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pt-BR" sz="2200" b="1" dirty="0" smtClean="0">
                <a:solidFill>
                  <a:srgbClr val="606060"/>
                </a:solidFill>
                <a:latin typeface="+mn-lt"/>
                <a:ea typeface="+mn-ea"/>
                <a:cs typeface="+mn-cs"/>
              </a:rPr>
              <a:t>mercado + prática não equitativa</a:t>
            </a:r>
            <a:endParaRPr lang="pt-BR" sz="2200" b="1" dirty="0">
              <a:solidFill>
                <a:srgbClr val="606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3528" y="1340768"/>
            <a:ext cx="1944216" cy="1080120"/>
          </a:xfrm>
          <a:prstGeom prst="roundRect">
            <a:avLst/>
          </a:prstGeom>
          <a:solidFill>
            <a:srgbClr val="0046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spc="100" dirty="0"/>
              <a:t>Cliente </a:t>
            </a:r>
            <a:r>
              <a:rPr lang="pt-BR" sz="2000" b="1" spc="100" dirty="0" smtClean="0"/>
              <a:t>1</a:t>
            </a:r>
            <a:endParaRPr lang="pt-BR" sz="2000" b="1" spc="100" dirty="0"/>
          </a:p>
          <a:p>
            <a:pPr algn="ctr"/>
            <a:r>
              <a:rPr lang="pt-BR" sz="2000" b="1" spc="100" dirty="0"/>
              <a:t>(P. Jurídica)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948264" y="1340768"/>
            <a:ext cx="1944216" cy="1080120"/>
          </a:xfrm>
          <a:prstGeom prst="roundRect">
            <a:avLst/>
          </a:prstGeom>
          <a:solidFill>
            <a:srgbClr val="0046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spc="100" dirty="0" smtClean="0"/>
              <a:t>Cliente 2</a:t>
            </a:r>
          </a:p>
          <a:p>
            <a:pPr algn="ctr"/>
            <a:r>
              <a:rPr lang="pt-BR" sz="2000" b="1" spc="100" dirty="0" smtClean="0"/>
              <a:t>Cliente 3</a:t>
            </a:r>
          </a:p>
          <a:p>
            <a:pPr algn="ctr"/>
            <a:r>
              <a:rPr lang="pt-BR" sz="2000" b="1" spc="100" dirty="0" smtClean="0"/>
              <a:t>Cliente 4</a:t>
            </a:r>
            <a:endParaRPr lang="pt-BR" sz="2000" b="1" spc="1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102732" y="1237982"/>
            <a:ext cx="3019095" cy="400110"/>
          </a:xfrm>
          <a:prstGeom prst="rect">
            <a:avLst/>
          </a:prstGeom>
        </p:spPr>
        <p:txBody>
          <a:bodyPr wrap="none" rtlCol="0" anchor="ctr">
            <a:spAutoFit/>
          </a:bodyPr>
          <a:lstStyle>
            <a:defPPr>
              <a:defRPr lang="pt-BR"/>
            </a:defPPr>
            <a:lvl1pPr marL="342900" marR="0" indent="-342900" algn="r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sz="2000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pt-BR" dirty="0"/>
              <a:t>Transferência &gt; R$ </a:t>
            </a:r>
            <a:r>
              <a:rPr lang="pt-BR" dirty="0" smtClean="0"/>
              <a:t>350 </a:t>
            </a:r>
            <a:r>
              <a:rPr lang="pt-BR" dirty="0"/>
              <a:t>mil</a:t>
            </a:r>
          </a:p>
        </p:txBody>
      </p:sp>
      <p:cxnSp>
        <p:nvCxnSpPr>
          <p:cNvPr id="13" name="Conector de seta reta 12"/>
          <p:cNvCxnSpPr>
            <a:stCxn id="10" idx="3"/>
            <a:endCxn id="11" idx="1"/>
          </p:cNvCxnSpPr>
          <p:nvPr/>
        </p:nvCxnSpPr>
        <p:spPr>
          <a:xfrm>
            <a:off x="2267744" y="1880828"/>
            <a:ext cx="4680520" cy="0"/>
          </a:xfrm>
          <a:prstGeom prst="straightConnector1">
            <a:avLst/>
          </a:prstGeom>
          <a:ln w="38100">
            <a:solidFill>
              <a:srgbClr val="004685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4095750" y="4394045"/>
            <a:ext cx="3060700" cy="179388"/>
          </a:xfrm>
          <a:prstGeom prst="rect">
            <a:avLst/>
          </a:pr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9" name="Conector angulado 18"/>
          <p:cNvCxnSpPr/>
          <p:nvPr/>
        </p:nvCxnSpPr>
        <p:spPr>
          <a:xfrm rot="5400000">
            <a:off x="2802732" y="3569338"/>
            <a:ext cx="577850" cy="2582863"/>
          </a:xfrm>
          <a:prstGeom prst="bentConnector3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/>
          <p:nvPr/>
        </p:nvCxnSpPr>
        <p:spPr>
          <a:xfrm rot="16200000" flipH="1">
            <a:off x="4098926" y="4856007"/>
            <a:ext cx="577850" cy="9525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angulado 20"/>
          <p:cNvCxnSpPr/>
          <p:nvPr/>
        </p:nvCxnSpPr>
        <p:spPr>
          <a:xfrm rot="16200000" flipH="1">
            <a:off x="5358607" y="3596326"/>
            <a:ext cx="577850" cy="2528887"/>
          </a:xfrm>
          <a:prstGeom prst="bentConnector3">
            <a:avLst>
              <a:gd name="adj1" fmla="val 50000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o 8"/>
          <p:cNvGrpSpPr>
            <a:grpSpLocks/>
          </p:cNvGrpSpPr>
          <p:nvPr/>
        </p:nvGrpSpPr>
        <p:grpSpPr bwMode="auto">
          <a:xfrm>
            <a:off x="900112" y="5149695"/>
            <a:ext cx="1800223" cy="1076504"/>
            <a:chOff x="1187592" y="2277889"/>
            <a:chExt cx="1800000" cy="1077753"/>
          </a:xfrm>
          <a:solidFill>
            <a:srgbClr val="004685"/>
          </a:solidFill>
        </p:grpSpPr>
        <p:sp>
          <p:nvSpPr>
            <p:cNvPr id="23" name="Retângulo 16"/>
            <p:cNvSpPr/>
            <p:nvPr/>
          </p:nvSpPr>
          <p:spPr>
            <a:xfrm>
              <a:off x="1187592" y="2277889"/>
              <a:ext cx="1800000" cy="720000"/>
            </a:xfrm>
            <a:prstGeom prst="roundRect">
              <a:avLst/>
            </a:prstGeom>
            <a:grpFill/>
            <a:ln>
              <a:solidFill>
                <a:srgbClr val="004D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 smtClean="0"/>
                <a:t>Cliente 2</a:t>
              </a:r>
            </a:p>
            <a:p>
              <a:pPr algn="ctr">
                <a:defRPr/>
              </a:pPr>
              <a:r>
                <a:rPr lang="pt-BR" sz="1400" b="1" dirty="0" smtClean="0"/>
                <a:t>Diretor da P. Jurídica</a:t>
              </a:r>
              <a:endParaRPr lang="pt-BR" sz="1400" b="1" dirty="0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1227253" y="2997682"/>
              <a:ext cx="1719092" cy="357960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none" anchor="ctr">
              <a:spAutoFit/>
            </a:bodyPr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pt-BR" sz="1500" b="1" kern="0" dirty="0" smtClean="0">
                  <a:solidFill>
                    <a:srgbClr val="002060"/>
                  </a:solidFill>
                  <a:latin typeface="+mn-lt"/>
                  <a:cs typeface="+mn-cs"/>
                </a:rPr>
                <a:t>Ganho &gt; R$100 </a:t>
              </a:r>
              <a:r>
                <a:rPr lang="pt-BR" sz="1500" b="1" kern="0" dirty="0">
                  <a:solidFill>
                    <a:srgbClr val="002060"/>
                  </a:solidFill>
                  <a:latin typeface="+mn-lt"/>
                  <a:cs typeface="+mn-cs"/>
                </a:rPr>
                <a:t>mil</a:t>
              </a:r>
            </a:p>
          </p:txBody>
        </p:sp>
      </p:grpSp>
      <p:grpSp>
        <p:nvGrpSpPr>
          <p:cNvPr id="25" name="Grupo 9"/>
          <p:cNvGrpSpPr>
            <a:grpSpLocks/>
          </p:cNvGrpSpPr>
          <p:nvPr/>
        </p:nvGrpSpPr>
        <p:grpSpPr bwMode="auto">
          <a:xfrm>
            <a:off x="3492497" y="5149695"/>
            <a:ext cx="1800223" cy="1087617"/>
            <a:chOff x="3780112" y="2277889"/>
            <a:chExt cx="1800000" cy="1088172"/>
          </a:xfrm>
          <a:solidFill>
            <a:srgbClr val="004685"/>
          </a:solidFill>
        </p:grpSpPr>
        <p:sp>
          <p:nvSpPr>
            <p:cNvPr id="26" name="Retângulo 17"/>
            <p:cNvSpPr/>
            <p:nvPr/>
          </p:nvSpPr>
          <p:spPr>
            <a:xfrm>
              <a:off x="3780112" y="2277889"/>
              <a:ext cx="1800000" cy="720000"/>
            </a:xfrm>
            <a:prstGeom prst="roundRect">
              <a:avLst/>
            </a:prstGeom>
            <a:grpFill/>
            <a:ln>
              <a:solidFill>
                <a:srgbClr val="004D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 smtClean="0"/>
                <a:t>Cliente 3</a:t>
              </a:r>
            </a:p>
            <a:p>
              <a:pPr algn="ctr">
                <a:defRPr/>
              </a:pPr>
              <a:r>
                <a:rPr lang="pt-BR" sz="1400" b="1" dirty="0" smtClean="0"/>
                <a:t>Operador</a:t>
              </a:r>
              <a:endParaRPr lang="pt-BR" sz="1400" b="1" dirty="0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3819774" y="3008334"/>
              <a:ext cx="1719092" cy="357727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none" anchor="ctr">
              <a:spAutoFit/>
            </a:bodyPr>
            <a:lstStyle>
              <a:defPPr>
                <a:defRPr lang="pt-BR"/>
              </a:defPPr>
              <a:lvl1pPr marL="342900" indent="-342900" algn="ctr" eaLnBrk="0" hangingPunct="0">
                <a:spcBef>
                  <a:spcPct val="20000"/>
                </a:spcBef>
                <a:defRPr sz="1500" b="1" kern="0">
                  <a:solidFill>
                    <a:srgbClr val="002060"/>
                  </a:solidFill>
                  <a:latin typeface="+mn-lt"/>
                  <a:cs typeface="+mn-cs"/>
                </a:defRPr>
              </a:lvl1pPr>
            </a:lstStyle>
            <a:p>
              <a:r>
                <a:rPr lang="pt-BR" dirty="0" smtClean="0"/>
                <a:t>Ganho &gt; R$150 </a:t>
              </a:r>
              <a:r>
                <a:rPr lang="pt-BR" dirty="0"/>
                <a:t>mil</a:t>
              </a:r>
            </a:p>
          </p:txBody>
        </p:sp>
      </p:grpSp>
      <p:grpSp>
        <p:nvGrpSpPr>
          <p:cNvPr id="28" name="Grupo 20"/>
          <p:cNvGrpSpPr>
            <a:grpSpLocks/>
          </p:cNvGrpSpPr>
          <p:nvPr/>
        </p:nvGrpSpPr>
        <p:grpSpPr bwMode="auto">
          <a:xfrm>
            <a:off x="6011864" y="5149696"/>
            <a:ext cx="1800225" cy="1087616"/>
            <a:chOff x="6300392" y="2277890"/>
            <a:chExt cx="1800000" cy="1088171"/>
          </a:xfrm>
          <a:solidFill>
            <a:srgbClr val="004685"/>
          </a:solidFill>
        </p:grpSpPr>
        <p:sp>
          <p:nvSpPr>
            <p:cNvPr id="29" name="Retângulo 18"/>
            <p:cNvSpPr/>
            <p:nvPr/>
          </p:nvSpPr>
          <p:spPr>
            <a:xfrm>
              <a:off x="6300392" y="2277890"/>
              <a:ext cx="1800000" cy="720000"/>
            </a:xfrm>
            <a:prstGeom prst="roundRect">
              <a:avLst/>
            </a:prstGeom>
            <a:grpFill/>
            <a:ln>
              <a:solidFill>
                <a:srgbClr val="004D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 smtClean="0"/>
                <a:t>Cliente 4</a:t>
              </a:r>
            </a:p>
            <a:p>
              <a:pPr algn="ctr">
                <a:defRPr/>
              </a:pPr>
              <a:r>
                <a:rPr lang="pt-BR" sz="1400" b="1" dirty="0" smtClean="0"/>
                <a:t>Esposa do Operador</a:t>
              </a:r>
              <a:endParaRPr lang="pt-BR" sz="1400" b="1" dirty="0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6349577" y="3008334"/>
              <a:ext cx="1719091" cy="357727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none" anchor="ctr">
              <a:spAutoFit/>
            </a:bodyPr>
            <a:lstStyle>
              <a:defPPr>
                <a:defRPr lang="pt-BR"/>
              </a:defPPr>
              <a:lvl1pPr marL="342900" indent="-342900" algn="ctr" eaLnBrk="0" hangingPunct="0">
                <a:spcBef>
                  <a:spcPct val="20000"/>
                </a:spcBef>
                <a:defRPr sz="1500" b="1" kern="0">
                  <a:solidFill>
                    <a:srgbClr val="002060"/>
                  </a:solidFill>
                  <a:latin typeface="+mn-lt"/>
                  <a:cs typeface="+mn-cs"/>
                </a:defRPr>
              </a:lvl1pPr>
            </a:lstStyle>
            <a:p>
              <a:r>
                <a:rPr lang="pt-BR" dirty="0" smtClean="0"/>
                <a:t>Ganho &gt; R$100 </a:t>
              </a:r>
              <a:r>
                <a:rPr lang="pt-BR" dirty="0"/>
                <a:t>mil</a:t>
              </a:r>
            </a:p>
          </p:txBody>
        </p:sp>
      </p:grpSp>
      <p:sp>
        <p:nvSpPr>
          <p:cNvPr id="32" name="Retângulo de cantos arredondados 31"/>
          <p:cNvSpPr/>
          <p:nvPr/>
        </p:nvSpPr>
        <p:spPr>
          <a:xfrm>
            <a:off x="3482555" y="3851829"/>
            <a:ext cx="1800000" cy="720000"/>
          </a:xfrm>
          <a:prstGeom prst="roundRect">
            <a:avLst/>
          </a:prstGeom>
          <a:solidFill>
            <a:srgbClr val="004685"/>
          </a:solidFill>
          <a:ln>
            <a:solidFill>
              <a:srgbClr val="004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/>
              <a:t>Cliente 1 - PJ</a:t>
            </a:r>
            <a:endParaRPr lang="pt-BR" b="1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5390843" y="4070880"/>
            <a:ext cx="1774845" cy="3231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pt-BR" sz="1500" b="1" kern="0" dirty="0" smtClean="0">
                <a:solidFill>
                  <a:srgbClr val="002060"/>
                </a:solidFill>
                <a:latin typeface="+mn-lt"/>
                <a:cs typeface="+mn-cs"/>
              </a:rPr>
              <a:t>Perda &gt; R$1 </a:t>
            </a:r>
            <a:r>
              <a:rPr lang="pt-BR" sz="1500" b="1" kern="0" dirty="0">
                <a:solidFill>
                  <a:srgbClr val="002060"/>
                </a:solidFill>
                <a:latin typeface="+mn-lt"/>
                <a:cs typeface="+mn-cs"/>
              </a:rPr>
              <a:t>milhão</a:t>
            </a:r>
          </a:p>
        </p:txBody>
      </p:sp>
      <p:sp>
        <p:nvSpPr>
          <p:cNvPr id="35" name="Rectangle 5"/>
          <p:cNvSpPr txBox="1">
            <a:spLocks noChangeArrowheads="1"/>
          </p:cNvSpPr>
          <p:nvPr/>
        </p:nvSpPr>
        <p:spPr bwMode="auto">
          <a:xfrm>
            <a:off x="323528" y="2564904"/>
            <a:ext cx="8568952" cy="115212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t-BR" sz="1600" i="1" dirty="0" smtClean="0">
                <a:latin typeface="+mn-lt"/>
              </a:rPr>
              <a:t>Day-trades</a:t>
            </a:r>
            <a:r>
              <a:rPr lang="pt-BR" sz="1600" dirty="0" smtClean="0">
                <a:latin typeface="+mn-lt"/>
              </a:rPr>
              <a:t> abertos contra o mercado e fechados com a Pessoa Jurídica.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 smtClean="0">
                <a:latin typeface="+mn-lt"/>
              </a:rPr>
              <a:t>Diretor utiliza a Pessoa Jurídica para conduzir o preço favorável aos </a:t>
            </a:r>
            <a:r>
              <a:rPr lang="pt-BR" sz="1600" i="1" dirty="0" err="1" smtClean="0">
                <a:latin typeface="+mn-lt"/>
              </a:rPr>
              <a:t>day</a:t>
            </a:r>
            <a:r>
              <a:rPr lang="pt-BR" sz="1600" i="1" dirty="0" smtClean="0">
                <a:latin typeface="+mn-lt"/>
              </a:rPr>
              <a:t>-trades </a:t>
            </a:r>
            <a:r>
              <a:rPr lang="pt-BR" sz="1600" dirty="0" smtClean="0">
                <a:latin typeface="+mn-lt"/>
              </a:rPr>
              <a:t>dos clientes favorecidos.</a:t>
            </a:r>
            <a:endParaRPr lang="pt-BR" sz="1600" i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690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4"/>
          <p:cNvSpPr>
            <a:spLocks noGrp="1"/>
          </p:cNvSpPr>
          <p:nvPr>
            <p:ph type="title" idx="4294967295"/>
          </p:nvPr>
        </p:nvSpPr>
        <p:spPr>
          <a:xfrm>
            <a:off x="179512" y="0"/>
            <a:ext cx="7776864" cy="765175"/>
          </a:xfrm>
          <a:prstGeom prst="rect">
            <a:avLst/>
          </a:prstGeom>
          <a:extLst/>
        </p:spPr>
        <p:txBody>
          <a:bodyPr anchor="ctr">
            <a:noAutofit/>
          </a:bodyPr>
          <a:lstStyle/>
          <a:p>
            <a:pPr algn="l"/>
            <a:r>
              <a:rPr lang="pt-BR" sz="2400" b="1" dirty="0" smtClean="0">
                <a:solidFill>
                  <a:srgbClr val="606060"/>
                </a:solidFill>
              </a:rPr>
              <a:t>Caso </a:t>
            </a:r>
            <a:r>
              <a:rPr lang="pt-BR" sz="2400" b="1" dirty="0">
                <a:solidFill>
                  <a:srgbClr val="606060"/>
                </a:solidFill>
              </a:rPr>
              <a:t>3: Manipulação de mercado + prática não equitativa</a:t>
            </a:r>
            <a:endParaRPr lang="pt-BR" sz="2400" kern="1200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323529" y="908720"/>
            <a:ext cx="3528392" cy="302433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defRPr/>
            </a:pPr>
            <a:r>
              <a:rPr lang="pt-BR" sz="2000" b="1" dirty="0" smtClean="0">
                <a:latin typeface="+mn-lt"/>
              </a:rPr>
              <a:t>Descrição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125 </a:t>
            </a:r>
            <a:r>
              <a:rPr lang="pt-BR" sz="1600" i="1" dirty="0" err="1" smtClean="0">
                <a:latin typeface="+mn-lt"/>
              </a:rPr>
              <a:t>day</a:t>
            </a:r>
            <a:r>
              <a:rPr lang="pt-BR" sz="1600" i="1" dirty="0" smtClean="0">
                <a:latin typeface="+mn-lt"/>
              </a:rPr>
              <a:t>-trades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4 meses de operações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kern="0" dirty="0" smtClean="0">
                <a:latin typeface="+mn-lt"/>
              </a:rPr>
              <a:t>Ativo líquido</a:t>
            </a:r>
            <a:endParaRPr lang="pt-BR" sz="1600" kern="0" dirty="0">
              <a:latin typeface="+mn-lt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kern="0" dirty="0" smtClean="0">
                <a:latin typeface="+mn-lt"/>
              </a:rPr>
              <a:t>Negócio direto intencional para encerrar o </a:t>
            </a:r>
            <a:r>
              <a:rPr lang="pt-BR" sz="1600" i="1" kern="0" dirty="0" err="1" smtClean="0">
                <a:latin typeface="+mn-lt"/>
              </a:rPr>
              <a:t>day</a:t>
            </a:r>
            <a:r>
              <a:rPr lang="pt-BR" sz="1600" i="1" kern="0" dirty="0" smtClean="0">
                <a:latin typeface="+mn-lt"/>
              </a:rPr>
              <a:t>-trade</a:t>
            </a:r>
            <a:endParaRPr lang="pt-BR" sz="1600" i="1" kern="0" dirty="0">
              <a:latin typeface="+mn-lt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4860032" y="909117"/>
            <a:ext cx="3672408" cy="3023939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defRPr/>
            </a:pPr>
            <a:r>
              <a:rPr lang="pt-BR" sz="2000" b="1" dirty="0" smtClean="0">
                <a:latin typeface="+mn-lt"/>
              </a:rPr>
              <a:t>Atipicidades</a:t>
            </a:r>
            <a:endParaRPr lang="pt-BR" sz="2000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80% acerto nos </a:t>
            </a:r>
            <a:r>
              <a:rPr lang="pt-BR" sz="1600" i="1" dirty="0" err="1" smtClean="0">
                <a:latin typeface="+mn-lt"/>
              </a:rPr>
              <a:t>day</a:t>
            </a:r>
            <a:r>
              <a:rPr lang="pt-BR" sz="1600" i="1" dirty="0" smtClean="0">
                <a:latin typeface="+mn-lt"/>
              </a:rPr>
              <a:t>-trades</a:t>
            </a:r>
          </a:p>
          <a:p>
            <a:pPr marL="531813" lvl="1" indent="-176213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Média histórica dos clientes envolvidos   = 35%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Mudança padrão operacional (volume)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Único transmissor de ordens</a:t>
            </a: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145517"/>
              </p:ext>
            </p:extLst>
          </p:nvPr>
        </p:nvGraphicFramePr>
        <p:xfrm>
          <a:off x="259971" y="4005064"/>
          <a:ext cx="5464157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have esquerda 1"/>
          <p:cNvSpPr/>
          <p:nvPr/>
        </p:nvSpPr>
        <p:spPr>
          <a:xfrm>
            <a:off x="1619672" y="4581128"/>
            <a:ext cx="360040" cy="1008112"/>
          </a:xfrm>
          <a:prstGeom prst="leftBrac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1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98475" y="1052513"/>
            <a:ext cx="8250238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pt-BR" dirty="0">
              <a:solidFill>
                <a:prstClr val="black"/>
              </a:solidFill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endParaRPr lang="pt-BR" dirty="0">
              <a:solidFill>
                <a:prstClr val="black"/>
              </a:solidFill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endParaRPr lang="pt-BR" dirty="0">
              <a:solidFill>
                <a:prstClr val="black"/>
              </a:solidFill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endParaRPr lang="pt-BR" sz="1400" dirty="0">
              <a:solidFill>
                <a:srgbClr val="343D45"/>
              </a:solidFill>
              <a:latin typeface="Calibri"/>
              <a:cs typeface="Arial" pitchFamily="34" charset="0"/>
            </a:endParaRPr>
          </a:p>
          <a:p>
            <a:pPr marL="182563" lvl="2" indent="-182563">
              <a:spcBef>
                <a:spcPts val="0"/>
              </a:spcBef>
              <a:spcAft>
                <a:spcPts val="600"/>
              </a:spcAft>
              <a:buClr>
                <a:srgbClr val="00AE4D"/>
              </a:buClr>
              <a:buFont typeface="Arial" pitchFamily="34" charset="0"/>
              <a:buChar char="•"/>
              <a:defRPr/>
            </a:pPr>
            <a:endParaRPr lang="pt-BR" dirty="0">
              <a:solidFill>
                <a:srgbClr val="343D45"/>
              </a:solidFill>
              <a:latin typeface="Calibri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pt-BR" dirty="0">
              <a:solidFill>
                <a:prstClr val="black"/>
              </a:solidFill>
              <a:cs typeface="+mn-cs"/>
            </a:endParaRPr>
          </a:p>
          <a:p>
            <a:pPr marL="363538" lvl="1" indent="-188913">
              <a:spcBef>
                <a:spcPts val="0"/>
              </a:spcBef>
              <a:spcAft>
                <a:spcPts val="300"/>
              </a:spcAft>
              <a:buClr>
                <a:srgbClr val="00AE4D"/>
              </a:buClr>
              <a:buFont typeface="Calibri" pitchFamily="34" charset="0"/>
              <a:buChar char="-"/>
              <a:defRPr/>
            </a:pPr>
            <a:endParaRPr lang="pt-BR" sz="1600" dirty="0">
              <a:solidFill>
                <a:srgbClr val="343D45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333375" y="3933825"/>
            <a:ext cx="315912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100" dirty="0">
                <a:solidFill>
                  <a:prstClr val="white"/>
                </a:solidFill>
                <a:latin typeface="Calibri"/>
                <a:cs typeface="+mn-cs"/>
              </a:rPr>
              <a:t>Manipulador interfere no book de ofertas, lançando ofertas de venda a preços cada vez menores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333375" y="4437063"/>
            <a:ext cx="3590925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100" dirty="0">
                <a:solidFill>
                  <a:prstClr val="white"/>
                </a:solidFill>
                <a:latin typeface="Calibri"/>
                <a:cs typeface="+mn-cs"/>
              </a:rPr>
              <a:t>Quando aparece uma oferta de venda a preço que ele considera interessante em lote que ele considera adequado ele executa a compra e cancela as ofertas de venda 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4383088" y="1522413"/>
            <a:ext cx="3060700" cy="179387"/>
          </a:xfrm>
          <a:prstGeom prst="rect">
            <a:avLst/>
          </a:pr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333375" y="2708275"/>
            <a:ext cx="341947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/>
                </a:solidFill>
                <a:latin typeface="Calibri"/>
                <a:cs typeface="+mn-cs"/>
              </a:rPr>
              <a:t>Manipulador interfere no book de ofertas, lançando ofertas de compra a preços cada vez maiores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333375" y="3429000"/>
            <a:ext cx="35274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prstClr val="white"/>
                </a:solidFill>
                <a:latin typeface="Calibri"/>
                <a:cs typeface="+mn-cs"/>
              </a:rPr>
              <a:t>Quando aparece uma oferta de compra a preço que ele considera interessante em lote que ele considera adequado ele executa a venda e cancela as ofertas de compra</a:t>
            </a:r>
          </a:p>
        </p:txBody>
      </p:sp>
      <p:sp>
        <p:nvSpPr>
          <p:cNvPr id="65" name="Retângulo 3"/>
          <p:cNvSpPr/>
          <p:nvPr/>
        </p:nvSpPr>
        <p:spPr>
          <a:xfrm>
            <a:off x="4113213" y="1522413"/>
            <a:ext cx="3779837" cy="179387"/>
          </a:xfrm>
          <a:prstGeom prst="rect">
            <a:avLst/>
          </a:prstGeom>
          <a:noFill/>
          <a:ln w="127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4" name="Título 4"/>
          <p:cNvSpPr>
            <a:spLocks noGrp="1"/>
          </p:cNvSpPr>
          <p:nvPr>
            <p:ph type="title" idx="4294967295"/>
          </p:nvPr>
        </p:nvSpPr>
        <p:spPr>
          <a:xfrm>
            <a:off x="179512" y="0"/>
            <a:ext cx="7713538" cy="765175"/>
          </a:xfrm>
          <a:prstGeom prst="rect">
            <a:avLst/>
          </a:prstGeom>
          <a:extLst/>
        </p:spPr>
        <p:txBody>
          <a:bodyPr anchor="ctr">
            <a:noAutofit/>
          </a:bodyPr>
          <a:lstStyle/>
          <a:p>
            <a:pPr algn="l"/>
            <a:r>
              <a:rPr lang="pt-BR" sz="2400" b="1" dirty="0">
                <a:solidFill>
                  <a:srgbClr val="606060"/>
                </a:solidFill>
              </a:rPr>
              <a:t>Caso 3: Manipulação de mercado + prática não equitativa</a:t>
            </a:r>
            <a:endParaRPr lang="pt-BR" sz="2400" kern="1200" dirty="0"/>
          </a:p>
        </p:txBody>
      </p:sp>
      <p:graphicFrame>
        <p:nvGraphicFramePr>
          <p:cNvPr id="17" name="Gráfic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019625"/>
              </p:ext>
            </p:extLst>
          </p:nvPr>
        </p:nvGraphicFramePr>
        <p:xfrm>
          <a:off x="74083" y="980728"/>
          <a:ext cx="8995833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913438" y="1847239"/>
            <a:ext cx="2546994" cy="1077218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 rtlCol="0" anchor="ctr">
            <a:sp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Cliente fecha </a:t>
            </a:r>
            <a:r>
              <a:rPr kumimoji="0" lang="pt-BR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</a:t>
            </a:r>
            <a:r>
              <a:rPr kumimoji="0" lang="pt-BR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-trade</a:t>
            </a: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 PJ por meio de diretos intencionais, após condução de preço pela PJ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639440" y="3532156"/>
            <a:ext cx="2132360" cy="1077218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 rtlCol="0" anchor="ctr">
            <a:spAutoFit/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Cliente abre </a:t>
            </a:r>
            <a:r>
              <a:rPr kumimoji="0" lang="pt-BR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</a:t>
            </a:r>
            <a:r>
              <a:rPr kumimoji="0" lang="pt-BR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-trade</a:t>
            </a: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 mercado, após condução de preço pela PJ</a:t>
            </a:r>
          </a:p>
        </p:txBody>
      </p:sp>
      <p:cxnSp>
        <p:nvCxnSpPr>
          <p:cNvPr id="26" name="Conector de seta reta 25"/>
          <p:cNvCxnSpPr/>
          <p:nvPr/>
        </p:nvCxnSpPr>
        <p:spPr>
          <a:xfrm flipH="1">
            <a:off x="6948264" y="2924457"/>
            <a:ext cx="72008" cy="1146308"/>
          </a:xfrm>
          <a:prstGeom prst="straightConnector1">
            <a:avLst/>
          </a:prstGeom>
          <a:ln w="127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8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4"/>
          <p:cNvSpPr>
            <a:spLocks noGrp="1"/>
          </p:cNvSpPr>
          <p:nvPr>
            <p:ph type="title" idx="4294967295"/>
          </p:nvPr>
        </p:nvSpPr>
        <p:spPr>
          <a:xfrm>
            <a:off x="179512" y="0"/>
            <a:ext cx="7776864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pt-BR" sz="2400" b="1" dirty="0">
                <a:solidFill>
                  <a:srgbClr val="606060"/>
                </a:solidFill>
              </a:rPr>
              <a:t>Caso 3: Manipulação de mercado + prática não equitativa</a:t>
            </a:r>
            <a:endParaRPr lang="pt-BR" sz="2400" b="1" i="1" dirty="0">
              <a:solidFill>
                <a:srgbClr val="606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323528" y="1988841"/>
            <a:ext cx="8496944" cy="187220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Operador executou toda estratégia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Obtenção de vantagem para operador (carteira própria e da esposa)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Uso da conta do cliente PJ para manipulação de preço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51520" y="1208365"/>
            <a:ext cx="8640960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pt-BR" sz="2000" b="1" dirty="0" smtClean="0">
                <a:solidFill>
                  <a:srgbClr val="004685"/>
                </a:solidFill>
                <a:latin typeface="+mn-lt"/>
              </a:rPr>
              <a:t>Participação do intermediário (Pessoa Vinculada)</a:t>
            </a:r>
            <a:endParaRPr kumimoji="0" lang="pt-BR" sz="2000" b="1" i="0" u="none" strike="noStrike" kern="0" cap="none" spc="0" normalizeH="0" baseline="0" noProof="0" dirty="0" smtClean="0">
              <a:ln>
                <a:noFill/>
              </a:ln>
              <a:solidFill>
                <a:srgbClr val="004685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1478" y="4152797"/>
            <a:ext cx="8712522" cy="757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B050"/>
              </a:buClr>
              <a:defRPr/>
            </a:pPr>
            <a:r>
              <a:rPr lang="pt-BR" b="1" i="1" dirty="0" err="1" smtClean="0">
                <a:solidFill>
                  <a:srgbClr val="004685"/>
                </a:solidFill>
              </a:rPr>
              <a:t>Enforcement</a:t>
            </a:r>
            <a:r>
              <a:rPr lang="pt-BR" b="1" i="1" dirty="0" smtClean="0">
                <a:solidFill>
                  <a:srgbClr val="004685"/>
                </a:solidFill>
              </a:rPr>
              <a:t>:</a:t>
            </a:r>
          </a:p>
          <a:p>
            <a:pPr eaLnBrk="0" hangingPunct="0">
              <a:spcBef>
                <a:spcPct val="20000"/>
              </a:spcBef>
              <a:buClr>
                <a:srgbClr val="00B050"/>
              </a:buClr>
              <a:defRPr/>
            </a:pPr>
            <a:endParaRPr lang="pt-BR" sz="500" b="1" dirty="0"/>
          </a:p>
          <a:p>
            <a:pPr marL="285750" indent="-285750" eaLnBrk="0" hangingPunct="0">
              <a:spcBef>
                <a:spcPct val="20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Processo administrativo: termo de compromisso de R$900 mil + multa R$45 mil</a:t>
            </a:r>
          </a:p>
        </p:txBody>
      </p:sp>
    </p:spTree>
    <p:extLst>
      <p:ext uri="{BB962C8B-B14F-4D97-AF65-F5344CB8AC3E}">
        <p14:creationId xmlns:p14="http://schemas.microsoft.com/office/powerpoint/2010/main" val="36677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198252" y="148299"/>
            <a:ext cx="7686116" cy="504825"/>
          </a:xfrm>
        </p:spPr>
        <p:txBody>
          <a:bodyPr anchor="ctr">
            <a:noAutofit/>
          </a:bodyPr>
          <a:lstStyle/>
          <a:p>
            <a:pPr marL="0" indent="0"/>
            <a:r>
              <a:rPr lang="pt-BR" sz="2400" dirty="0">
                <a:solidFill>
                  <a:srgbClr val="606060"/>
                </a:solidFill>
                <a:latin typeface="+mj-lt"/>
                <a:ea typeface="+mj-ea"/>
                <a:cs typeface="+mj-cs"/>
              </a:rPr>
              <a:t>Caso </a:t>
            </a:r>
            <a:r>
              <a:rPr lang="pt-BR" sz="2400" dirty="0" smtClean="0">
                <a:solidFill>
                  <a:srgbClr val="606060"/>
                </a:solidFill>
                <a:latin typeface="+mj-lt"/>
                <a:ea typeface="+mj-ea"/>
                <a:cs typeface="+mj-cs"/>
              </a:rPr>
              <a:t>4 </a:t>
            </a:r>
            <a:r>
              <a:rPr lang="pt-BR" sz="2400" dirty="0">
                <a:solidFill>
                  <a:srgbClr val="606060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pt-BR" sz="2400" i="1" dirty="0" err="1">
                <a:solidFill>
                  <a:srgbClr val="606060"/>
                </a:solidFill>
                <a:latin typeface="+mj-lt"/>
                <a:ea typeface="+mj-ea"/>
                <a:cs typeface="+mj-cs"/>
              </a:rPr>
              <a:t>Insider</a:t>
            </a:r>
            <a:r>
              <a:rPr lang="pt-BR" sz="2400" i="1" dirty="0">
                <a:solidFill>
                  <a:srgbClr val="606060"/>
                </a:solidFill>
                <a:latin typeface="+mj-lt"/>
                <a:ea typeface="+mj-ea"/>
                <a:cs typeface="+mj-cs"/>
              </a:rPr>
              <a:t> trading</a:t>
            </a:r>
            <a:r>
              <a:rPr lang="pt-BR" sz="2400" dirty="0">
                <a:solidFill>
                  <a:srgbClr val="606060"/>
                </a:solidFill>
                <a:latin typeface="+mj-lt"/>
                <a:ea typeface="+mj-ea"/>
                <a:cs typeface="+mj-cs"/>
              </a:rPr>
              <a:t> - Ganhos de investidor com fato relevante de Suzano Petroquímica S.A.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179512" y="980729"/>
          <a:ext cx="8845624" cy="48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 useBgFill="1">
        <p:nvSpPr>
          <p:cNvPr id="5" name="CaixaDeTexto 4">
            <a:hlinkClick r:id="rId3"/>
          </p:cNvPr>
          <p:cNvSpPr txBox="1"/>
          <p:nvPr/>
        </p:nvSpPr>
        <p:spPr>
          <a:xfrm>
            <a:off x="1115615" y="1174392"/>
            <a:ext cx="3276365" cy="138499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pt-BR" sz="1400" b="1" dirty="0" smtClean="0">
                <a:solidFill>
                  <a:srgbClr val="0033CC"/>
                </a:solidFill>
                <a:latin typeface="+mj-lt"/>
              </a:rPr>
              <a:t>Atuação da BSM</a:t>
            </a:r>
          </a:p>
          <a:p>
            <a:pPr eaLnBrk="0" hangingPunct="0">
              <a:spcBef>
                <a:spcPts val="0"/>
              </a:spcBef>
            </a:pPr>
            <a:r>
              <a:rPr lang="pt-BR" sz="1400" dirty="0" smtClean="0">
                <a:latin typeface="+mj-lt"/>
              </a:rPr>
              <a:t>3 e 4/8/2007: filtro de identificação de oscilação de preço no Fato Relevante;</a:t>
            </a:r>
          </a:p>
          <a:p>
            <a:pPr eaLnBrk="0" hangingPunct="0">
              <a:spcBef>
                <a:spcPts val="0"/>
              </a:spcBef>
            </a:pPr>
            <a:r>
              <a:rPr kumimoji="0" lang="pt-BR" sz="1400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Ganhos gerados pela oscilação;</a:t>
            </a:r>
          </a:p>
          <a:p>
            <a:pPr eaLnBrk="0" hangingPunct="0">
              <a:spcBef>
                <a:spcPts val="0"/>
              </a:spcBef>
            </a:pPr>
            <a:r>
              <a:rPr lang="pt-BR" sz="1400" kern="0" dirty="0" smtClean="0">
                <a:latin typeface="+mj-lt"/>
              </a:rPr>
              <a:t>Comunicação para CVM 07/08/2007 (D+2, cliente final especificado).</a:t>
            </a:r>
            <a:endParaRPr kumimoji="0" lang="pt-BR" sz="1400" i="0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7" name="CaixaDeTexto 1">
            <a:hlinkClick r:id="rId3"/>
          </p:cNvPr>
          <p:cNvSpPr txBox="1"/>
          <p:nvPr/>
        </p:nvSpPr>
        <p:spPr>
          <a:xfrm>
            <a:off x="323528" y="6001485"/>
            <a:ext cx="8604448" cy="701731"/>
          </a:xfrm>
          <a:prstGeom prst="rect">
            <a:avLst/>
          </a:prstGeom>
        </p:spPr>
        <p:txBody>
          <a:bodyPr wrap="square" rtlCol="0" anchor="ctr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 eaLnBrk="0" hangingPunct="0">
              <a:spcBef>
                <a:spcPct val="20000"/>
              </a:spcBef>
            </a:pPr>
            <a:r>
              <a:rPr lang="pt-BR" b="1" dirty="0" smtClean="0">
                <a:solidFill>
                  <a:srgbClr val="004685"/>
                </a:solidFill>
                <a:latin typeface="+mj-lt"/>
              </a:rPr>
              <a:t>Envio do caso para a CVM, pois BSM não tem jurisdição sobre investidores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pt-BR" dirty="0" smtClean="0">
                <a:latin typeface="+mj-lt"/>
              </a:rPr>
              <a:t>Processo CVM nº RJ 2007-12231: </a:t>
            </a:r>
            <a:r>
              <a:rPr lang="pt-BR" dirty="0" smtClean="0">
                <a:solidFill>
                  <a:srgbClr val="008000"/>
                </a:solidFill>
                <a:latin typeface="+mj-lt"/>
              </a:rPr>
              <a:t>(</a:t>
            </a:r>
            <a:r>
              <a:rPr lang="pt-BR" b="1" dirty="0" smtClean="0">
                <a:solidFill>
                  <a:srgbClr val="008000"/>
                </a:solidFill>
                <a:latin typeface="+mj-lt"/>
              </a:rPr>
              <a:t>Termo de Compromisso R$2,2 milhões em 17/03/2008</a:t>
            </a:r>
            <a:r>
              <a:rPr lang="pt-BR" dirty="0" smtClean="0">
                <a:solidFill>
                  <a:srgbClr val="008000"/>
                </a:solidFill>
                <a:latin typeface="+mj-lt"/>
              </a:rPr>
              <a:t>)</a:t>
            </a:r>
            <a:endParaRPr kumimoji="0" lang="pt-BR" i="0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19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4"/>
          <p:cNvSpPr>
            <a:spLocks noGrp="1"/>
          </p:cNvSpPr>
          <p:nvPr>
            <p:ph type="title" idx="4294967295"/>
          </p:nvPr>
        </p:nvSpPr>
        <p:spPr>
          <a:xfrm>
            <a:off x="179512" y="0"/>
            <a:ext cx="7308726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2400" b="1" dirty="0">
                <a:solidFill>
                  <a:srgbClr val="606060"/>
                </a:solidFill>
              </a:rPr>
              <a:t>Caso </a:t>
            </a:r>
            <a:r>
              <a:rPr lang="pt-BR" sz="2400" b="1" dirty="0" smtClean="0">
                <a:solidFill>
                  <a:srgbClr val="606060"/>
                </a:solidFill>
              </a:rPr>
              <a:t>5: </a:t>
            </a:r>
            <a:r>
              <a:rPr lang="pt-BR" sz="2400" b="1" dirty="0">
                <a:solidFill>
                  <a:srgbClr val="606060"/>
                </a:solidFill>
              </a:rPr>
              <a:t>Operações excessivas (</a:t>
            </a:r>
            <a:r>
              <a:rPr lang="pt-BR" sz="2400" b="1" i="1" dirty="0" err="1">
                <a:solidFill>
                  <a:srgbClr val="606060"/>
                </a:solidFill>
              </a:rPr>
              <a:t>Churning</a:t>
            </a:r>
            <a:r>
              <a:rPr lang="pt-BR" sz="2400" b="1" dirty="0">
                <a:solidFill>
                  <a:srgbClr val="606060"/>
                </a:solidFill>
              </a:rPr>
              <a:t>)</a:t>
            </a: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67545" y="1196752"/>
            <a:ext cx="3528392" cy="3168352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defRPr/>
            </a:pPr>
            <a:r>
              <a:rPr lang="pt-BR" sz="2000" b="1" dirty="0" smtClean="0">
                <a:latin typeface="+mn-lt"/>
              </a:rPr>
              <a:t>Descrição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Cliente antigo do intermediário com carteira de R$ 20 mil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Mudança de perfil (à vista para mercado de opções)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Realização de 2,7 mil operações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Movimentou R$1 milhão 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4 meses de operações 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4499992" y="1197149"/>
            <a:ext cx="4176464" cy="316795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defRPr/>
            </a:pPr>
            <a:r>
              <a:rPr lang="pt-BR" sz="2000" b="1" dirty="0" smtClean="0">
                <a:latin typeface="+mn-lt"/>
              </a:rPr>
              <a:t>Atipicidades</a:t>
            </a:r>
            <a:endParaRPr lang="pt-BR" sz="2000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Operações fora do perfil do cliente que se iniciaram quando troca de assessor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>
                <a:latin typeface="+mn-lt"/>
              </a:rPr>
              <a:t>Elevados giro e custo de operação </a:t>
            </a:r>
            <a:r>
              <a:rPr lang="pt-BR" sz="1600" dirty="0" smtClean="0">
                <a:latin typeface="+mn-lt"/>
              </a:rPr>
              <a:t>(</a:t>
            </a:r>
            <a:r>
              <a:rPr lang="pt-BR" sz="1600" i="1" dirty="0" err="1" smtClean="0">
                <a:latin typeface="+mn-lt"/>
              </a:rPr>
              <a:t>turn</a:t>
            </a:r>
            <a:r>
              <a:rPr lang="pt-BR" sz="1600" i="1" dirty="0" smtClean="0">
                <a:latin typeface="+mn-lt"/>
              </a:rPr>
              <a:t> </a:t>
            </a:r>
            <a:r>
              <a:rPr lang="pt-BR" sz="1600" i="1" dirty="0">
                <a:latin typeface="+mn-lt"/>
              </a:rPr>
              <a:t>over </a:t>
            </a:r>
            <a:r>
              <a:rPr lang="pt-BR" sz="1600" dirty="0">
                <a:latin typeface="+mn-lt"/>
              </a:rPr>
              <a:t>e </a:t>
            </a:r>
            <a:r>
              <a:rPr lang="pt-BR" sz="1600" i="1" dirty="0" err="1">
                <a:latin typeface="+mn-lt"/>
              </a:rPr>
              <a:t>cost</a:t>
            </a:r>
            <a:r>
              <a:rPr lang="pt-BR" sz="1600" i="1" dirty="0">
                <a:latin typeface="+mn-lt"/>
              </a:rPr>
              <a:t> </a:t>
            </a:r>
            <a:r>
              <a:rPr lang="pt-BR" sz="1600" i="1" dirty="0" err="1" smtClean="0">
                <a:latin typeface="+mn-lt"/>
              </a:rPr>
              <a:t>equity</a:t>
            </a:r>
            <a:r>
              <a:rPr lang="pt-BR" sz="1600" dirty="0" smtClean="0">
                <a:latin typeface="+mn-lt"/>
              </a:rPr>
              <a:t>)</a:t>
            </a:r>
            <a:endParaRPr lang="pt-BR" sz="1600" dirty="0">
              <a:latin typeface="+mn-lt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Operações realizadas sem ordem do cliente (poder de comando nas mãos do operador)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defRPr/>
            </a:pPr>
            <a:endParaRPr lang="pt-BR" sz="1600" dirty="0" smtClean="0">
              <a:latin typeface="+mn-lt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680792"/>
              </p:ext>
            </p:extLst>
          </p:nvPr>
        </p:nvGraphicFramePr>
        <p:xfrm>
          <a:off x="381639" y="4437113"/>
          <a:ext cx="8352928" cy="208823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67110"/>
                <a:gridCol w="2942909"/>
                <a:gridCol w="2942909"/>
              </a:tblGrid>
              <a:tr h="835293"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Período de comparação</a:t>
                      </a:r>
                      <a:br>
                        <a:rPr lang="pt-BR" sz="1600" b="1" u="none" strike="noStrike" dirty="0">
                          <a:effectLst/>
                        </a:rPr>
                      </a:br>
                      <a:r>
                        <a:rPr lang="pt-BR" sz="1600" b="1" u="none" strike="noStrike" dirty="0">
                          <a:effectLst/>
                        </a:rPr>
                        <a:t> 12 </a:t>
                      </a:r>
                      <a:r>
                        <a:rPr lang="pt-BR" sz="1600" b="1" u="none" strike="noStrike" dirty="0" smtClean="0">
                          <a:effectLst/>
                        </a:rPr>
                        <a:t>meses anteriores ao </a:t>
                      </a:r>
                      <a:r>
                        <a:rPr lang="pt-BR" sz="1600" b="1" i="1" u="none" strike="noStrike" dirty="0" err="1" smtClean="0">
                          <a:effectLst/>
                        </a:rPr>
                        <a:t>churning</a:t>
                      </a:r>
                      <a:r>
                        <a:rPr lang="pt-BR" sz="1600" b="1" u="none" strike="noStrike" dirty="0" smtClean="0">
                          <a:effectLst/>
                        </a:rPr>
                        <a:t>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Período do </a:t>
                      </a:r>
                      <a:r>
                        <a:rPr lang="pt-BR" sz="1600" b="1" i="1" u="none" strike="noStrike" dirty="0" err="1">
                          <a:effectLst/>
                        </a:rPr>
                        <a:t>Churning</a:t>
                      </a:r>
                      <a:r>
                        <a:rPr lang="pt-BR" sz="1600" b="1" u="none" strike="noStrike" dirty="0">
                          <a:effectLst/>
                        </a:rPr>
                        <a:t/>
                      </a:r>
                      <a:br>
                        <a:rPr lang="pt-BR" sz="1600" b="1" u="none" strike="noStrike" dirty="0">
                          <a:effectLst/>
                        </a:rPr>
                      </a:br>
                      <a:r>
                        <a:rPr lang="pt-BR" sz="1600" b="1" u="none" strike="noStrike" dirty="0">
                          <a:effectLst/>
                        </a:rPr>
                        <a:t>4 meses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4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Quantidade de Operações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95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</a:rPr>
                        <a:t>2.700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4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1" u="none" strike="noStrike" dirty="0" err="1">
                          <a:effectLst/>
                        </a:rPr>
                        <a:t>Turnover</a:t>
                      </a:r>
                      <a:r>
                        <a:rPr lang="pt-BR" sz="1600" b="1" i="1" u="none" strike="noStrike" dirty="0">
                          <a:effectLst/>
                        </a:rPr>
                        <a:t> </a:t>
                      </a:r>
                      <a:r>
                        <a:rPr lang="pt-BR" sz="1600" b="1" i="1" u="none" strike="noStrike" dirty="0" err="1">
                          <a:effectLst/>
                        </a:rPr>
                        <a:t>ratio</a:t>
                      </a:r>
                      <a:r>
                        <a:rPr lang="pt-BR" sz="1600" b="1" i="1" u="none" strike="noStrike" dirty="0">
                          <a:effectLst/>
                        </a:rPr>
                        <a:t> </a:t>
                      </a:r>
                      <a:r>
                        <a:rPr lang="pt-BR" sz="1600" b="1" u="none" strike="noStrike" dirty="0">
                          <a:effectLst/>
                        </a:rPr>
                        <a:t>(% ano)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12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130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64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1" u="none" strike="noStrike" dirty="0" err="1" smtClean="0">
                          <a:effectLst/>
                        </a:rPr>
                        <a:t>Cost</a:t>
                      </a:r>
                      <a:r>
                        <a:rPr lang="pt-BR" sz="1600" b="1" i="1" u="none" strike="noStrike" dirty="0" smtClean="0">
                          <a:effectLst/>
                        </a:rPr>
                        <a:t> </a:t>
                      </a:r>
                      <a:r>
                        <a:rPr lang="pt-BR" sz="1600" b="1" i="1" u="none" strike="noStrike" dirty="0" err="1" smtClean="0">
                          <a:effectLst/>
                        </a:rPr>
                        <a:t>equity</a:t>
                      </a:r>
                      <a:r>
                        <a:rPr lang="pt-BR" sz="1600" b="1" i="1" u="none" strike="noStrike" dirty="0" smtClean="0">
                          <a:effectLst/>
                        </a:rPr>
                        <a:t> </a:t>
                      </a:r>
                      <a:r>
                        <a:rPr lang="pt-BR" sz="1600" b="1" u="none" strike="noStrike" dirty="0" smtClean="0">
                          <a:effectLst/>
                        </a:rPr>
                        <a:t>(% </a:t>
                      </a:r>
                      <a:r>
                        <a:rPr lang="pt-BR" sz="1600" b="1" u="none" strike="noStrike" dirty="0">
                          <a:effectLst/>
                        </a:rPr>
                        <a:t>ano)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105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8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4"/>
          <p:cNvSpPr>
            <a:spLocks noGrp="1"/>
          </p:cNvSpPr>
          <p:nvPr>
            <p:ph type="title" idx="4294967295"/>
          </p:nvPr>
        </p:nvSpPr>
        <p:spPr>
          <a:xfrm>
            <a:off x="179512" y="0"/>
            <a:ext cx="7308726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pt-BR" sz="2400" b="1" dirty="0">
                <a:solidFill>
                  <a:srgbClr val="606060"/>
                </a:solidFill>
              </a:rPr>
              <a:t>Caso 5: Operações excessivas (</a:t>
            </a:r>
            <a:r>
              <a:rPr lang="pt-BR" sz="2400" b="1" i="1" dirty="0" err="1">
                <a:solidFill>
                  <a:srgbClr val="606060"/>
                </a:solidFill>
              </a:rPr>
              <a:t>Churning</a:t>
            </a:r>
            <a:r>
              <a:rPr lang="pt-BR" sz="2400" b="1" dirty="0">
                <a:solidFill>
                  <a:srgbClr val="606060"/>
                </a:solidFill>
              </a:rPr>
              <a:t>)</a:t>
            </a:r>
            <a:endParaRPr lang="pt-BR" sz="2400" kern="1200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323528" y="1988841"/>
            <a:ext cx="8496944" cy="266429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A corretora falhou em seu dever de supervisionar operações, pois não identificou irregularidades alegando que: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Controla apenas alavancagem dos clientes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Operações foram realizadas com ativos líquidos e de acordo com as regras de mercado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Operações excessivas</a:t>
            </a:r>
            <a:r>
              <a:rPr lang="pt-BR" sz="1600" dirty="0"/>
              <a:t> </a:t>
            </a:r>
            <a:r>
              <a:rPr lang="pt-BR" sz="1600" dirty="0">
                <a:latin typeface="+mn-lt"/>
              </a:rPr>
              <a:t>sem ordem do cliente, </a:t>
            </a:r>
            <a:r>
              <a:rPr lang="pt-BR" sz="1600" dirty="0" smtClean="0">
                <a:latin typeface="+mn-lt"/>
              </a:rPr>
              <a:t> contrárias ao seu </a:t>
            </a:r>
            <a:r>
              <a:rPr lang="pt-BR" sz="1600" dirty="0">
                <a:latin typeface="+mn-lt"/>
              </a:rPr>
              <a:t>perfil, gerando elevados custos </a:t>
            </a:r>
            <a:r>
              <a:rPr lang="pt-BR" sz="1600" dirty="0" smtClean="0">
                <a:latin typeface="+mn-lt"/>
              </a:rPr>
              <a:t>operacionais e prejuízo ao cliente </a:t>
            </a:r>
            <a:endParaRPr lang="pt-BR" sz="1600" dirty="0">
              <a:latin typeface="+mn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51520" y="1023700"/>
            <a:ext cx="8640960" cy="76944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pt-BR" sz="2000" b="1" dirty="0" smtClean="0">
                <a:solidFill>
                  <a:schemeClr val="accent2"/>
                </a:solidFill>
                <a:latin typeface="+mn-lt"/>
              </a:rPr>
              <a:t>Responsabilidade por falha de supervisão</a:t>
            </a:r>
          </a:p>
          <a:p>
            <a:pPr eaLnBrk="0" hangingPunct="0">
              <a:spcBef>
                <a:spcPct val="20000"/>
              </a:spcBef>
            </a:pPr>
            <a:r>
              <a:rPr lang="pt-BR" sz="2000" b="1" dirty="0" smtClean="0">
                <a:solidFill>
                  <a:schemeClr val="accent2"/>
                </a:solidFill>
                <a:latin typeface="+mn-lt"/>
              </a:rPr>
              <a:t>Responsabilidade por participação direta </a:t>
            </a:r>
            <a:endParaRPr kumimoji="0" lang="pt-BR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5178097"/>
            <a:ext cx="8712522" cy="10033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B050"/>
              </a:buClr>
              <a:defRPr/>
            </a:pPr>
            <a:r>
              <a:rPr lang="pt-BR" b="1" i="1" dirty="0" err="1" smtClean="0">
                <a:solidFill>
                  <a:srgbClr val="004685"/>
                </a:solidFill>
              </a:rPr>
              <a:t>Enforcement</a:t>
            </a:r>
            <a:r>
              <a:rPr lang="pt-BR" b="1" i="1" dirty="0" smtClean="0">
                <a:solidFill>
                  <a:srgbClr val="004685"/>
                </a:solidFill>
              </a:rPr>
              <a:t>:</a:t>
            </a:r>
          </a:p>
          <a:p>
            <a:pPr eaLnBrk="0" hangingPunct="0">
              <a:spcBef>
                <a:spcPct val="20000"/>
              </a:spcBef>
              <a:buClr>
                <a:srgbClr val="00B050"/>
              </a:buClr>
              <a:defRPr/>
            </a:pPr>
            <a:endParaRPr lang="pt-BR" sz="500" b="1" dirty="0"/>
          </a:p>
          <a:p>
            <a:pPr marL="285750" indent="-285750" eaLnBrk="0" hangingPunct="0">
              <a:spcBef>
                <a:spcPct val="20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Processo administrativo: Termo de compromisso R$50 mil + Termo de compromisso ressarcimento investidor + multa R$60 mi</a:t>
            </a:r>
          </a:p>
        </p:txBody>
      </p:sp>
    </p:spTree>
    <p:extLst>
      <p:ext uri="{BB962C8B-B14F-4D97-AF65-F5344CB8AC3E}">
        <p14:creationId xmlns:p14="http://schemas.microsoft.com/office/powerpoint/2010/main" val="278219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4"/>
          <p:cNvSpPr>
            <a:spLocks noGrp="1"/>
          </p:cNvSpPr>
          <p:nvPr>
            <p:ph type="title" idx="4294967295"/>
          </p:nvPr>
        </p:nvSpPr>
        <p:spPr>
          <a:xfrm>
            <a:off x="179512" y="0"/>
            <a:ext cx="7632848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pt-BR" sz="2400" b="1" dirty="0">
                <a:solidFill>
                  <a:srgbClr val="606060"/>
                </a:solidFill>
              </a:rPr>
              <a:t>Caso 6: </a:t>
            </a:r>
            <a:r>
              <a:rPr lang="pt-BR" sz="2400" b="1" i="1" dirty="0">
                <a:solidFill>
                  <a:srgbClr val="606060"/>
                </a:solidFill>
              </a:rPr>
              <a:t>Money </a:t>
            </a:r>
            <a:r>
              <a:rPr lang="pt-BR" sz="2400" b="1" i="1" dirty="0" err="1">
                <a:solidFill>
                  <a:srgbClr val="606060"/>
                </a:solidFill>
              </a:rPr>
              <a:t>Pass</a:t>
            </a:r>
            <a:r>
              <a:rPr lang="pt-BR" sz="2400" b="1" i="1" dirty="0">
                <a:solidFill>
                  <a:srgbClr val="606060"/>
                </a:solidFill>
              </a:rPr>
              <a:t> </a:t>
            </a:r>
            <a:r>
              <a:rPr lang="pt-BR" sz="2400" b="1" dirty="0">
                <a:solidFill>
                  <a:srgbClr val="606060"/>
                </a:solidFill>
              </a:rPr>
              <a:t>via 1º ajuste de contrato de derivativo</a:t>
            </a:r>
          </a:p>
        </p:txBody>
      </p:sp>
      <p:grpSp>
        <p:nvGrpSpPr>
          <p:cNvPr id="35" name="Grupo 8"/>
          <p:cNvGrpSpPr>
            <a:grpSpLocks/>
          </p:cNvGrpSpPr>
          <p:nvPr/>
        </p:nvGrpSpPr>
        <p:grpSpPr bwMode="auto">
          <a:xfrm>
            <a:off x="1116137" y="1509115"/>
            <a:ext cx="1800226" cy="1067991"/>
            <a:chOff x="1187592" y="2277889"/>
            <a:chExt cx="1800000" cy="1069230"/>
          </a:xfrm>
        </p:grpSpPr>
        <p:sp>
          <p:nvSpPr>
            <p:cNvPr id="36" name="Retângulo 16"/>
            <p:cNvSpPr/>
            <p:nvPr/>
          </p:nvSpPr>
          <p:spPr>
            <a:xfrm>
              <a:off x="1187592" y="2277889"/>
              <a:ext cx="1800000" cy="720000"/>
            </a:xfrm>
            <a:prstGeom prst="roundRect">
              <a:avLst/>
            </a:prstGeom>
            <a:gradFill flip="none" rotWithShape="1">
              <a:gsLst>
                <a:gs pos="0">
                  <a:srgbClr val="005AAC">
                    <a:shade val="30000"/>
                    <a:satMod val="115000"/>
                  </a:srgbClr>
                </a:gs>
                <a:gs pos="50000">
                  <a:srgbClr val="005AAC">
                    <a:shade val="67500"/>
                    <a:satMod val="115000"/>
                  </a:srgbClr>
                </a:gs>
                <a:gs pos="100000">
                  <a:srgbClr val="005AAC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4D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 smtClean="0"/>
                <a:t>Cliente  </a:t>
              </a:r>
            </a:p>
            <a:p>
              <a:pPr algn="ctr">
                <a:defRPr/>
              </a:pPr>
              <a:r>
                <a:rPr lang="pt-BR" b="1" dirty="0" smtClean="0"/>
                <a:t>Gerido 1</a:t>
              </a:r>
              <a:endParaRPr lang="pt-BR" sz="1200" b="1" dirty="0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1232158" y="3006205"/>
              <a:ext cx="1709286" cy="340914"/>
            </a:xfrm>
            <a:prstGeom prst="roundRect">
              <a:avLst/>
            </a:prstGeom>
          </p:spPr>
          <p:txBody>
            <a:bodyPr wrap="none" anchor="ctr">
              <a:spAutoFit/>
            </a:bodyPr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pt-BR" sz="1400" kern="0" dirty="0" smtClean="0">
                  <a:latin typeface="+mn-lt"/>
                  <a:cs typeface="+mn-cs"/>
                </a:rPr>
                <a:t>Perda &gt; R$3 milhões</a:t>
              </a:r>
              <a:endParaRPr lang="pt-BR" sz="1400" kern="0" dirty="0">
                <a:latin typeface="+mn-lt"/>
                <a:cs typeface="+mn-cs"/>
              </a:endParaRPr>
            </a:p>
          </p:txBody>
        </p:sp>
      </p:grpSp>
      <p:grpSp>
        <p:nvGrpSpPr>
          <p:cNvPr id="38" name="Grupo 20"/>
          <p:cNvGrpSpPr>
            <a:grpSpLocks/>
          </p:cNvGrpSpPr>
          <p:nvPr/>
        </p:nvGrpSpPr>
        <p:grpSpPr bwMode="auto">
          <a:xfrm>
            <a:off x="6205422" y="1532147"/>
            <a:ext cx="1800223" cy="1079105"/>
            <a:chOff x="6300392" y="2277889"/>
            <a:chExt cx="1800000" cy="1079656"/>
          </a:xfrm>
        </p:grpSpPr>
        <p:sp>
          <p:nvSpPr>
            <p:cNvPr id="39" name="Retângulo 18"/>
            <p:cNvSpPr/>
            <p:nvPr/>
          </p:nvSpPr>
          <p:spPr>
            <a:xfrm>
              <a:off x="6300392" y="2277889"/>
              <a:ext cx="1800000" cy="720000"/>
            </a:xfrm>
            <a:prstGeom prst="roundRect">
              <a:avLst/>
            </a:prstGeom>
            <a:gradFill flip="none" rotWithShape="1">
              <a:gsLst>
                <a:gs pos="0">
                  <a:srgbClr val="005AAC">
                    <a:shade val="30000"/>
                    <a:satMod val="115000"/>
                  </a:srgbClr>
                </a:gs>
                <a:gs pos="50000">
                  <a:srgbClr val="005AAC">
                    <a:shade val="67500"/>
                    <a:satMod val="115000"/>
                  </a:srgbClr>
                </a:gs>
                <a:gs pos="100000">
                  <a:srgbClr val="005AAC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4D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 smtClean="0"/>
                <a:t>Cliente </a:t>
              </a:r>
            </a:p>
            <a:p>
              <a:pPr algn="ctr">
                <a:defRPr/>
              </a:pPr>
              <a:r>
                <a:rPr lang="pt-BR" b="1" dirty="0" smtClean="0"/>
                <a:t>Gerido 2</a:t>
              </a:r>
              <a:endParaRPr lang="pt-BR" sz="1400" b="1" dirty="0"/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6333461" y="3016852"/>
              <a:ext cx="1751330" cy="340693"/>
            </a:xfrm>
            <a:prstGeom prst="roundRect">
              <a:avLst/>
            </a:prstGeom>
          </p:spPr>
          <p:txBody>
            <a:bodyPr wrap="none" anchor="ctr">
              <a:spAutoFit/>
            </a:bodyPr>
            <a:lstStyle/>
            <a:p>
              <a:pPr marL="342900" lvl="0" indent="-342900" algn="ctr" eaLnBrk="0" hangingPunct="0">
                <a:spcBef>
                  <a:spcPct val="20000"/>
                </a:spcBef>
                <a:defRPr/>
              </a:pPr>
              <a:r>
                <a:rPr lang="pt-BR" sz="1400" kern="0" dirty="0" smtClean="0">
                  <a:solidFill>
                    <a:srgbClr val="000000"/>
                  </a:solidFill>
                  <a:latin typeface="Calibri"/>
                  <a:cs typeface="+mn-cs"/>
                </a:rPr>
                <a:t>Ganho </a:t>
              </a:r>
              <a:r>
                <a:rPr lang="pt-BR" sz="1400" kern="0" dirty="0">
                  <a:solidFill>
                    <a:srgbClr val="000000"/>
                  </a:solidFill>
                  <a:latin typeface="Calibri"/>
                  <a:cs typeface="+mn-cs"/>
                </a:rPr>
                <a:t>&gt; R$3 milhões</a:t>
              </a:r>
            </a:p>
          </p:txBody>
        </p:sp>
      </p:grpSp>
      <p:sp>
        <p:nvSpPr>
          <p:cNvPr id="42" name="CaixaDeTexto 41"/>
          <p:cNvSpPr txBox="1"/>
          <p:nvPr/>
        </p:nvSpPr>
        <p:spPr>
          <a:xfrm>
            <a:off x="2981917" y="1522264"/>
            <a:ext cx="2706638" cy="353943"/>
          </a:xfrm>
          <a:prstGeom prst="rect">
            <a:avLst/>
          </a:prstGeom>
        </p:spPr>
        <p:txBody>
          <a:bodyPr wrap="none" rtlCol="0" anchor="ctr">
            <a:spAutoFit/>
          </a:bodyPr>
          <a:lstStyle>
            <a:defPPr>
              <a:defRPr lang="pt-BR"/>
            </a:defPPr>
            <a:lvl1pPr marL="342900" marR="0" indent="-342900" algn="r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sz="2000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pt-BR" sz="1700" dirty="0"/>
              <a:t>Transferência &gt; </a:t>
            </a:r>
            <a:r>
              <a:rPr lang="pt-BR" sz="1700" dirty="0" smtClean="0"/>
              <a:t>R$3 </a:t>
            </a:r>
            <a:r>
              <a:rPr lang="pt-BR" sz="1700" dirty="0"/>
              <a:t>milhões</a:t>
            </a:r>
          </a:p>
        </p:txBody>
      </p:sp>
      <p:cxnSp>
        <p:nvCxnSpPr>
          <p:cNvPr id="44" name="Conector de seta reta 43"/>
          <p:cNvCxnSpPr>
            <a:stCxn id="36" idx="3"/>
            <a:endCxn id="39" idx="1"/>
          </p:cNvCxnSpPr>
          <p:nvPr/>
        </p:nvCxnSpPr>
        <p:spPr>
          <a:xfrm>
            <a:off x="2916362" y="1868698"/>
            <a:ext cx="3289060" cy="23266"/>
          </a:xfrm>
          <a:prstGeom prst="straightConnector1">
            <a:avLst/>
          </a:prstGeom>
          <a:ln w="38100">
            <a:solidFill>
              <a:srgbClr val="004685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683568" y="1052736"/>
            <a:ext cx="7632848" cy="1656184"/>
          </a:xfrm>
          <a:prstGeom prst="rect">
            <a:avLst/>
          </a:prstGeom>
          <a:noFill/>
          <a:ln>
            <a:solidFill>
              <a:srgbClr val="004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522945" y="1969037"/>
            <a:ext cx="1985159" cy="667875"/>
          </a:xfrm>
          <a:prstGeom prst="rect">
            <a:avLst/>
          </a:prstGeom>
        </p:spPr>
        <p:txBody>
          <a:bodyPr wrap="none" rtlCol="0" anchor="ctr">
            <a:spAutoFit/>
          </a:bodyPr>
          <a:lstStyle>
            <a:defPPr>
              <a:defRPr lang="pt-BR"/>
            </a:defPPr>
            <a:lvl1pPr marL="342900" marR="0" indent="-342900" algn="r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 sz="2000">
                <a:solidFill>
                  <a:srgbClr val="002060"/>
                </a:solidFill>
                <a:latin typeface="+mj-lt"/>
              </a:defRPr>
            </a:lvl1pPr>
          </a:lstStyle>
          <a:p>
            <a:pPr algn="ctr"/>
            <a:r>
              <a:rPr lang="pt-BR" sz="1700" dirty="0" smtClean="0"/>
              <a:t>Ajustes de contratos</a:t>
            </a:r>
          </a:p>
          <a:p>
            <a:pPr algn="ctr"/>
            <a:r>
              <a:rPr lang="pt-BR" sz="1700" dirty="0" smtClean="0"/>
              <a:t>de derivativos</a:t>
            </a:r>
            <a:endParaRPr lang="pt-BR" sz="17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291777" y="3267735"/>
            <a:ext cx="3488135" cy="855619"/>
          </a:xfrm>
          <a:prstGeom prst="rect">
            <a:avLst/>
          </a:prstGeom>
          <a:ln>
            <a:solidFill>
              <a:srgbClr val="004685"/>
            </a:solidFill>
          </a:ln>
        </p:spPr>
        <p:txBody>
          <a:bodyPr wrap="square" rtlCol="0" anchor="ctr">
            <a:sp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kern="0" dirty="0" smtClean="0">
                <a:solidFill>
                  <a:srgbClr val="004685"/>
                </a:solidFill>
                <a:latin typeface="+mn-lt"/>
                <a:cs typeface="+mn-cs"/>
              </a:rPr>
              <a:t>Execução de negócio direto intencional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kern="0" dirty="0" smtClean="0">
                <a:solidFill>
                  <a:sysClr val="windowText" lastClr="000000"/>
                </a:solidFill>
                <a:latin typeface="+mn-lt"/>
                <a:cs typeface="+mn-cs"/>
              </a:rPr>
              <a:t>Compra = gestor (conta máster)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kern="0" dirty="0" smtClean="0">
                <a:solidFill>
                  <a:sysClr val="windowText" lastClr="000000"/>
                </a:solidFill>
                <a:latin typeface="+mn-lt"/>
                <a:cs typeface="+mn-cs"/>
              </a:rPr>
              <a:t>Venda = gestor (conta máster)</a:t>
            </a: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485066" y="2996952"/>
            <a:ext cx="712053" cy="338554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kern="0" dirty="0" smtClean="0">
                <a:solidFill>
                  <a:srgbClr val="008000"/>
                </a:solidFill>
                <a:latin typeface="+mn-lt"/>
                <a:cs typeface="+mn-cs"/>
              </a:rPr>
              <a:t>11h00</a:t>
            </a:r>
          </a:p>
        </p:txBody>
      </p:sp>
      <p:sp>
        <p:nvSpPr>
          <p:cNvPr id="30" name="Rectangle 5"/>
          <p:cNvSpPr txBox="1">
            <a:spLocks noChangeArrowheads="1"/>
          </p:cNvSpPr>
          <p:nvPr/>
        </p:nvSpPr>
        <p:spPr bwMode="auto">
          <a:xfrm>
            <a:off x="323528" y="4437112"/>
            <a:ext cx="8280920" cy="2088232"/>
          </a:xfrm>
          <a:prstGeom prst="rect">
            <a:avLst/>
          </a:prstGeom>
          <a:noFill/>
          <a:ln w="9525">
            <a:solidFill>
              <a:srgbClr val="004685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defRPr/>
            </a:pPr>
            <a:r>
              <a:rPr lang="pt-BR" sz="2000" b="1" dirty="0" smtClean="0">
                <a:latin typeface="+mn-lt"/>
              </a:rPr>
              <a:t>Critério de Alocação</a:t>
            </a:r>
          </a:p>
          <a:p>
            <a:pPr marL="177800" indent="-177800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Se P</a:t>
            </a:r>
            <a:r>
              <a:rPr lang="pt-BR" sz="1600" b="1" dirty="0" smtClean="0">
                <a:solidFill>
                  <a:srgbClr val="008000"/>
                </a:solidFill>
                <a:latin typeface="+mn-lt"/>
              </a:rPr>
              <a:t>↑</a:t>
            </a:r>
            <a:r>
              <a:rPr lang="pt-BR" sz="1600" dirty="0" smtClean="0">
                <a:latin typeface="+mn-lt"/>
              </a:rPr>
              <a:t>: aloca compra para Cliente 2 (</a:t>
            </a:r>
            <a:r>
              <a:rPr lang="pt-BR" sz="1600" b="1" u="sng" dirty="0" smtClean="0">
                <a:solidFill>
                  <a:srgbClr val="008000"/>
                </a:solidFill>
                <a:latin typeface="+mn-lt"/>
              </a:rPr>
              <a:t>recebe ajuste</a:t>
            </a:r>
            <a:r>
              <a:rPr lang="pt-BR" sz="1600" dirty="0" smtClean="0">
                <a:latin typeface="+mn-lt"/>
              </a:rPr>
              <a:t>), aloca venda para Cliente 1 (</a:t>
            </a:r>
            <a:r>
              <a:rPr lang="pt-BR" sz="1600" b="1" dirty="0" smtClean="0">
                <a:solidFill>
                  <a:srgbClr val="FF0000"/>
                </a:solidFill>
                <a:latin typeface="+mn-lt"/>
              </a:rPr>
              <a:t>paga ajuste</a:t>
            </a:r>
            <a:r>
              <a:rPr lang="pt-BR" sz="1600" dirty="0" smtClean="0">
                <a:latin typeface="+mn-lt"/>
              </a:rPr>
              <a:t>)</a:t>
            </a:r>
            <a:endParaRPr lang="pt-BR" sz="1600" i="1" dirty="0" smtClean="0">
              <a:latin typeface="+mn-lt"/>
            </a:endParaRPr>
          </a:p>
          <a:p>
            <a:pPr marL="177800" lvl="0" indent="-177800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j-lt"/>
              </a:rPr>
              <a:t>Se P</a:t>
            </a:r>
            <a:r>
              <a:rPr lang="pt-BR" sz="1600" b="1" dirty="0" smtClean="0">
                <a:solidFill>
                  <a:srgbClr val="FF0000"/>
                </a:solidFill>
                <a:latin typeface="+mj-lt"/>
              </a:rPr>
              <a:t>↓</a:t>
            </a:r>
            <a:r>
              <a:rPr lang="pt-BR" sz="1600" dirty="0" smtClean="0">
                <a:solidFill>
                  <a:srgbClr val="000000"/>
                </a:solidFill>
                <a:latin typeface="Calibri"/>
              </a:rPr>
              <a:t>: 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aloca </a:t>
            </a:r>
            <a:r>
              <a:rPr lang="pt-BR" sz="1600" dirty="0" smtClean="0">
                <a:solidFill>
                  <a:srgbClr val="000000"/>
                </a:solidFill>
                <a:latin typeface="Calibri"/>
              </a:rPr>
              <a:t>venda para Cliente 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2 (</a:t>
            </a:r>
            <a:r>
              <a:rPr lang="pt-BR" sz="1600" b="1" u="sng" dirty="0">
                <a:solidFill>
                  <a:srgbClr val="008000"/>
                </a:solidFill>
                <a:latin typeface="Calibri"/>
              </a:rPr>
              <a:t>recebe ajuste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), aloca </a:t>
            </a:r>
            <a:r>
              <a:rPr lang="pt-BR" sz="1600" dirty="0" smtClean="0">
                <a:solidFill>
                  <a:srgbClr val="000000"/>
                </a:solidFill>
                <a:latin typeface="Calibri"/>
              </a:rPr>
              <a:t>compra 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para </a:t>
            </a:r>
            <a:r>
              <a:rPr lang="pt-BR" sz="1600" dirty="0" smtClean="0">
                <a:solidFill>
                  <a:srgbClr val="000000"/>
                </a:solidFill>
                <a:latin typeface="Calibri"/>
              </a:rPr>
              <a:t>Cliente 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1 (</a:t>
            </a:r>
            <a:r>
              <a:rPr lang="pt-BR" sz="1600" b="1" dirty="0">
                <a:solidFill>
                  <a:srgbClr val="FF0000"/>
                </a:solidFill>
                <a:latin typeface="Calibri"/>
              </a:rPr>
              <a:t>paga ajuste</a:t>
            </a:r>
            <a:r>
              <a:rPr lang="pt-BR" sz="1600" dirty="0" smtClean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177800" lvl="0" indent="-177800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solidFill>
                  <a:srgbClr val="000000"/>
                </a:solidFill>
                <a:latin typeface="Calibri"/>
              </a:rPr>
              <a:t>Reverte operação no pregão seguinte no momento de cálculo do preço de ajuste</a:t>
            </a:r>
            <a:endParaRPr lang="pt-BR" sz="1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9552" y="980728"/>
            <a:ext cx="1151607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342900" marR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68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Gestor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004048" y="3263498"/>
            <a:ext cx="3600400" cy="843308"/>
          </a:xfrm>
          <a:prstGeom prst="rect">
            <a:avLst/>
          </a:prstGeom>
          <a:ln>
            <a:solidFill>
              <a:srgbClr val="004685"/>
            </a:solidFill>
          </a:ln>
        </p:spPr>
        <p:txBody>
          <a:bodyPr wrap="square" rtlCol="0" anchor="ctr">
            <a:sp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kern="0" dirty="0" smtClean="0">
                <a:solidFill>
                  <a:srgbClr val="004685"/>
                </a:solidFill>
                <a:latin typeface="+mn-lt"/>
                <a:cs typeface="+mn-cs"/>
              </a:rPr>
              <a:t>Alocação da Conta Máster para clientes conforme critério</a:t>
            </a:r>
            <a:endParaRPr lang="pt-BR" sz="1600" b="1" kern="0" dirty="0">
              <a:solidFill>
                <a:srgbClr val="004685"/>
              </a:solidFill>
              <a:latin typeface="+mn-lt"/>
              <a:cs typeface="+mn-cs"/>
            </a:endParaRPr>
          </a:p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kern="0" dirty="0" smtClean="0">
                <a:latin typeface="+mn-lt"/>
                <a:cs typeface="+mn-cs"/>
              </a:rPr>
              <a:t>Após fechamento do pregão</a:t>
            </a:r>
            <a:endParaRPr kumimoji="0" lang="pt-BR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452234" y="2996952"/>
            <a:ext cx="712054" cy="338554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kern="0" dirty="0" smtClean="0">
                <a:solidFill>
                  <a:srgbClr val="008000"/>
                </a:solidFill>
                <a:latin typeface="+mn-lt"/>
                <a:cs typeface="+mn-cs"/>
              </a:rPr>
              <a:t>18h00</a:t>
            </a:r>
          </a:p>
        </p:txBody>
      </p:sp>
      <p:cxnSp>
        <p:nvCxnSpPr>
          <p:cNvPr id="5" name="Conector de seta reta 4"/>
          <p:cNvCxnSpPr>
            <a:stCxn id="21" idx="3"/>
            <a:endCxn id="22" idx="1"/>
          </p:cNvCxnSpPr>
          <p:nvPr/>
        </p:nvCxnSpPr>
        <p:spPr>
          <a:xfrm flipV="1">
            <a:off x="3779912" y="3685152"/>
            <a:ext cx="1224136" cy="10393"/>
          </a:xfrm>
          <a:prstGeom prst="straightConnector1">
            <a:avLst/>
          </a:prstGeom>
          <a:ln>
            <a:solidFill>
              <a:srgbClr val="00468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3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323529" y="908720"/>
            <a:ext cx="3528392" cy="201582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defRPr/>
            </a:pPr>
            <a:r>
              <a:rPr lang="pt-BR" sz="2000" b="1" dirty="0" smtClean="0">
                <a:latin typeface="+mn-lt"/>
              </a:rPr>
              <a:t>Descrição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70 operações diretas</a:t>
            </a:r>
            <a:endParaRPr lang="pt-BR" sz="1600" i="1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6 meses de operações </a:t>
            </a:r>
          </a:p>
          <a:p>
            <a:pPr marL="355600" indent="-355600"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t-BR" sz="1600" kern="0" dirty="0" smtClean="0">
                <a:latin typeface="+mn-lt"/>
              </a:rPr>
              <a:t>Ativos líquidos</a:t>
            </a:r>
            <a:endParaRPr lang="pt-BR" sz="1600" kern="0" dirty="0">
              <a:latin typeface="+mn-lt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4283968" y="908720"/>
            <a:ext cx="4608512" cy="201582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00B050"/>
              </a:buClr>
              <a:defRPr/>
            </a:pPr>
            <a:r>
              <a:rPr lang="pt-BR" sz="2000" b="1" dirty="0" smtClean="0">
                <a:latin typeface="+mn-lt"/>
              </a:rPr>
              <a:t>Atipicidades</a:t>
            </a:r>
            <a:endParaRPr lang="pt-BR" sz="2000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100"/>
              </a:spcAft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85% dos resultados positivos para Cliente 2 e 85% dos resultados negativos para Cliente 1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spcAft>
                <a:spcPts val="100"/>
              </a:spcAft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55% média de acerto dos demais clientes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100"/>
              </a:spcAft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100% das operações com a mesma contraparte</a:t>
            </a:r>
          </a:p>
        </p:txBody>
      </p:sp>
      <p:sp>
        <p:nvSpPr>
          <p:cNvPr id="5" name="Título 4"/>
          <p:cNvSpPr txBox="1">
            <a:spLocks/>
          </p:cNvSpPr>
          <p:nvPr/>
        </p:nvSpPr>
        <p:spPr>
          <a:xfrm>
            <a:off x="107504" y="0"/>
            <a:ext cx="7632848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pt-BR" sz="2400" b="1" kern="0" dirty="0" smtClean="0">
                <a:solidFill>
                  <a:srgbClr val="606060"/>
                </a:solidFill>
              </a:rPr>
              <a:t>Caso 6: </a:t>
            </a:r>
            <a:r>
              <a:rPr lang="pt-BR" sz="2400" b="1" i="1" kern="0" dirty="0" smtClean="0">
                <a:solidFill>
                  <a:srgbClr val="606060"/>
                </a:solidFill>
              </a:rPr>
              <a:t>Money </a:t>
            </a:r>
            <a:r>
              <a:rPr lang="pt-BR" sz="2400" b="1" i="1" kern="0" dirty="0" err="1" smtClean="0">
                <a:solidFill>
                  <a:srgbClr val="606060"/>
                </a:solidFill>
              </a:rPr>
              <a:t>Pass</a:t>
            </a:r>
            <a:r>
              <a:rPr lang="pt-BR" sz="2400" b="1" i="1" kern="0" dirty="0" smtClean="0">
                <a:solidFill>
                  <a:srgbClr val="606060"/>
                </a:solidFill>
              </a:rPr>
              <a:t> </a:t>
            </a:r>
            <a:r>
              <a:rPr lang="pt-BR" sz="2400" b="1" kern="0" dirty="0" smtClean="0">
                <a:solidFill>
                  <a:srgbClr val="606060"/>
                </a:solidFill>
              </a:rPr>
              <a:t>via 1º ajuste de contrato de derivativo</a:t>
            </a:r>
            <a:endParaRPr lang="pt-BR" sz="2400" b="1" kern="0" dirty="0">
              <a:solidFill>
                <a:srgbClr val="60606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3529" y="3369186"/>
            <a:ext cx="8496944" cy="707886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pt-BR" sz="2000" b="1" dirty="0" smtClean="0">
                <a:solidFill>
                  <a:schemeClr val="accent2"/>
                </a:solidFill>
                <a:latin typeface="+mn-lt"/>
              </a:rPr>
              <a:t>Responsabilidade por participação ativa do operador na estruturação e execução da atipicidade</a:t>
            </a:r>
            <a:endParaRPr kumimoji="0" lang="pt-BR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323529" y="4136322"/>
            <a:ext cx="8496944" cy="1596934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dirty="0" smtClean="0">
                <a:latin typeface="+mn-lt"/>
              </a:rPr>
              <a:t>Por meio da gravação, identificou-se que o cliente pede ajuda para realizar a transferência de resultado (</a:t>
            </a:r>
            <a:r>
              <a:rPr lang="pt-BR" i="1" dirty="0" err="1" smtClean="0">
                <a:latin typeface="+mn-lt"/>
              </a:rPr>
              <a:t>money</a:t>
            </a:r>
            <a:r>
              <a:rPr lang="pt-BR" i="1" dirty="0" smtClean="0">
                <a:latin typeface="+mn-lt"/>
              </a:rPr>
              <a:t> </a:t>
            </a:r>
            <a:r>
              <a:rPr lang="pt-BR" i="1" dirty="0" err="1" smtClean="0">
                <a:latin typeface="+mn-lt"/>
              </a:rPr>
              <a:t>pass</a:t>
            </a:r>
            <a:r>
              <a:rPr lang="pt-BR" dirty="0" smtClean="0">
                <a:latin typeface="+mn-lt"/>
              </a:rPr>
              <a:t>)</a:t>
            </a:r>
          </a:p>
          <a:p>
            <a:pPr marL="342900" indent="-342900">
              <a:spcBef>
                <a:spcPts val="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dirty="0" smtClean="0">
                <a:latin typeface="+mn-lt"/>
              </a:rPr>
              <a:t>A partir da solicitação do cliente, o operador definiu o ativo, a quantidade, o preço e o intervalo de tempo entre as duas pontas do </a:t>
            </a:r>
            <a:r>
              <a:rPr lang="pt-BR" i="1" dirty="0" err="1" smtClean="0">
                <a:latin typeface="+mn-lt"/>
              </a:rPr>
              <a:t>day</a:t>
            </a:r>
            <a:r>
              <a:rPr lang="pt-BR" i="1" dirty="0" smtClean="0">
                <a:latin typeface="+mn-lt"/>
              </a:rPr>
              <a:t>-trade</a:t>
            </a:r>
            <a:r>
              <a:rPr lang="pt-BR" dirty="0" smtClean="0">
                <a:latin typeface="+mn-lt"/>
              </a:rPr>
              <a:t>  e executou por meio de seu terminal as operações que geraram o </a:t>
            </a:r>
            <a:r>
              <a:rPr lang="pt-BR" i="1" dirty="0" err="1" smtClean="0">
                <a:latin typeface="+mn-lt"/>
              </a:rPr>
              <a:t>money</a:t>
            </a:r>
            <a:r>
              <a:rPr lang="pt-BR" i="1" dirty="0" smtClean="0">
                <a:latin typeface="+mn-lt"/>
              </a:rPr>
              <a:t> </a:t>
            </a:r>
            <a:r>
              <a:rPr lang="pt-BR" i="1" dirty="0" err="1" smtClean="0">
                <a:latin typeface="+mn-lt"/>
              </a:rPr>
              <a:t>pass</a:t>
            </a:r>
            <a:endParaRPr lang="pt-BR" i="1" dirty="0" smtClean="0"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23529" y="5912230"/>
            <a:ext cx="8712522" cy="757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B050"/>
              </a:buClr>
              <a:defRPr/>
            </a:pPr>
            <a:r>
              <a:rPr lang="pt-BR" b="1" i="1" dirty="0" err="1" smtClean="0">
                <a:solidFill>
                  <a:srgbClr val="004685"/>
                </a:solidFill>
              </a:rPr>
              <a:t>Enforcement</a:t>
            </a:r>
            <a:r>
              <a:rPr lang="pt-BR" b="1" i="1" dirty="0" smtClean="0">
                <a:solidFill>
                  <a:srgbClr val="004685"/>
                </a:solidFill>
              </a:rPr>
              <a:t>:</a:t>
            </a:r>
          </a:p>
          <a:p>
            <a:pPr eaLnBrk="0" hangingPunct="0">
              <a:spcBef>
                <a:spcPct val="20000"/>
              </a:spcBef>
              <a:buClr>
                <a:srgbClr val="00B050"/>
              </a:buClr>
              <a:defRPr/>
            </a:pPr>
            <a:endParaRPr lang="pt-BR" sz="500" b="1" dirty="0"/>
          </a:p>
          <a:p>
            <a:pPr marL="285750" indent="-285750" eaLnBrk="0" hangingPunct="0">
              <a:spcBef>
                <a:spcPct val="20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Processo administrativo: em julgamento</a:t>
            </a:r>
          </a:p>
        </p:txBody>
      </p:sp>
    </p:spTree>
    <p:extLst>
      <p:ext uri="{BB962C8B-B14F-4D97-AF65-F5344CB8AC3E}">
        <p14:creationId xmlns:p14="http://schemas.microsoft.com/office/powerpoint/2010/main" val="34013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179512" y="116632"/>
            <a:ext cx="7704856" cy="504825"/>
          </a:xfrm>
        </p:spPr>
        <p:txBody>
          <a:bodyPr anchor="ctr">
            <a:noAutofit/>
          </a:bodyPr>
          <a:lstStyle/>
          <a:p>
            <a:pPr>
              <a:spcBef>
                <a:spcPct val="0"/>
              </a:spcBef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O que é a BM&amp;FBOVESPA Supervisão de Mercado -  BSM </a:t>
            </a:r>
          </a:p>
        </p:txBody>
      </p:sp>
      <p:sp>
        <p:nvSpPr>
          <p:cNvPr id="13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323528" y="836712"/>
            <a:ext cx="8253470" cy="5832648"/>
          </a:xfrm>
        </p:spPr>
        <p:txBody>
          <a:bodyPr/>
          <a:lstStyle/>
          <a:p>
            <a:pPr marL="355600" indent="-355600" fontAlgn="ctr">
              <a:buFontTx/>
              <a:buChar char="•"/>
            </a:pPr>
            <a:endParaRPr lang="pt-BR" sz="900" dirty="0" smtClean="0">
              <a:solidFill>
                <a:schemeClr val="tx1"/>
              </a:solidFill>
              <a:latin typeface="+mn-lt"/>
            </a:endParaRPr>
          </a:p>
          <a:p>
            <a:pPr marL="342900" lvl="1" indent="-342900" algn="l">
              <a:lnSpc>
                <a:spcPct val="150000"/>
              </a:lnSpc>
              <a:spcBef>
                <a:spcPct val="0"/>
              </a:spcBef>
              <a:buClr>
                <a:srgbClr val="008000"/>
              </a:buClr>
              <a:buFont typeface="+mj-lt"/>
              <a:buAutoNum type="alphaLcParenR"/>
            </a:pPr>
            <a:r>
              <a:rPr lang="pt-BR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Wingdings" panose="05000000000000000000" pitchFamily="2" charset="2"/>
              </a:rPr>
              <a:t>A BSM é Associação sem fins lucrativos que tem como associados BM&amp;FBOVESPA e Banco BM&amp;F S.A.</a:t>
            </a:r>
          </a:p>
          <a:p>
            <a:pPr marL="342900" lvl="1" indent="-342900">
              <a:spcBef>
                <a:spcPts val="1200"/>
              </a:spcBef>
              <a:buClr>
                <a:srgbClr val="008000"/>
              </a:buClr>
              <a:buFont typeface="+mj-lt"/>
              <a:buAutoNum type="alphaLcParenR"/>
            </a:pPr>
            <a:r>
              <a:rPr lang="pt-BR" sz="1600" kern="1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Autorregulação</a:t>
            </a:r>
            <a:r>
              <a:rPr lang="pt-BR" sz="1600" kern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prevista em norma </a:t>
            </a:r>
            <a:r>
              <a:rPr lang="pt-BR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(Lei 6.385/76 e ICVM 461/2007</a:t>
            </a:r>
            <a:r>
              <a:rPr lang="pt-BR" kern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 </a:t>
            </a:r>
            <a:r>
              <a:rPr lang="pt-BR" sz="1600" kern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 nos contratos de acesso dos participantes </a:t>
            </a:r>
          </a:p>
          <a:p>
            <a:pPr marL="827088" lvl="1" indent="-285750">
              <a:spcBef>
                <a:spcPts val="1200"/>
              </a:spcBef>
              <a:buClr>
                <a:srgbClr val="008000"/>
              </a:buClr>
            </a:pPr>
            <a:r>
              <a:rPr lang="pt-BR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Acompanhada </a:t>
            </a:r>
            <a:r>
              <a:rPr lang="pt-BR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continuamente pela CVM  </a:t>
            </a:r>
            <a:endParaRPr lang="pt-BR" kern="12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marL="827088" lvl="1" indent="-285750">
              <a:spcBef>
                <a:spcPts val="1200"/>
              </a:spcBef>
              <a:buClr>
                <a:srgbClr val="008000"/>
              </a:buClr>
            </a:pPr>
            <a:r>
              <a:rPr lang="pt-BR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Acompanhamento </a:t>
            </a:r>
            <a:r>
              <a:rPr lang="pt-BR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pela CVM por intermédio de relatórios </a:t>
            </a:r>
            <a:r>
              <a:rPr lang="pt-BR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mensais </a:t>
            </a:r>
            <a:r>
              <a:rPr lang="pt-BR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e reuniões </a:t>
            </a:r>
            <a:r>
              <a:rPr lang="pt-BR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bimensais </a:t>
            </a:r>
          </a:p>
          <a:p>
            <a:pPr marL="342900" indent="-342900">
              <a:spcBef>
                <a:spcPts val="1200"/>
              </a:spcBef>
              <a:buClr>
                <a:srgbClr val="008000"/>
              </a:buClr>
              <a:buFont typeface="+mj-lt"/>
              <a:buAutoNum type="alphaLcParenR" startAt="3"/>
            </a:pPr>
            <a:r>
              <a:rPr lang="pt-BR" sz="1600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Principais responsabilidade </a:t>
            </a:r>
            <a:r>
              <a:rPr lang="pt-BR" sz="1600" kern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atribuídas</a:t>
            </a:r>
          </a:p>
          <a:p>
            <a:pPr marL="884238" lvl="1" indent="-342900">
              <a:spcBef>
                <a:spcPts val="600"/>
              </a:spcBef>
              <a:buClr>
                <a:srgbClr val="008000"/>
              </a:buClr>
              <a:buFont typeface="+mj-lt"/>
              <a:buAutoNum type="arabicPeriod"/>
            </a:pPr>
            <a:r>
              <a:rPr lang="pt-BR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Supervisionar operações (ofertas e negócios) realizadas nos </a:t>
            </a:r>
            <a:r>
              <a:rPr lang="pt-BR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mercados </a:t>
            </a:r>
            <a:r>
              <a:rPr lang="pt-BR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organizados da BM&amp;FBOVESPA.</a:t>
            </a:r>
          </a:p>
          <a:p>
            <a:pPr marL="884238" lvl="1" indent="-342900">
              <a:spcBef>
                <a:spcPts val="600"/>
              </a:spcBef>
              <a:buClr>
                <a:srgbClr val="008000"/>
              </a:buClr>
              <a:buFont typeface="+mj-lt"/>
              <a:buAutoNum type="arabicPeriod"/>
            </a:pPr>
            <a:r>
              <a:rPr lang="pt-BR" kern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Supervisionar </a:t>
            </a:r>
            <a:r>
              <a:rPr lang="pt-BR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e </a:t>
            </a:r>
            <a:r>
              <a:rPr lang="pt-BR" kern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fiscalizar os Participantes dos mercados administrados pela BM&amp;FBOVESPA</a:t>
            </a:r>
          </a:p>
          <a:p>
            <a:pPr marL="884238" lvl="1" indent="-342900">
              <a:spcBef>
                <a:spcPts val="600"/>
              </a:spcBef>
              <a:buClr>
                <a:srgbClr val="008000"/>
              </a:buClr>
              <a:buFont typeface="+mj-lt"/>
              <a:buAutoNum type="arabicPeriod"/>
            </a:pPr>
            <a:r>
              <a:rPr lang="pt-BR" sz="1600" kern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Supervisionar BM&amp;FBOVESPA (Listagem e Operações)</a:t>
            </a:r>
          </a:p>
          <a:p>
            <a:pPr marL="884238" lvl="1" indent="-342900">
              <a:spcBef>
                <a:spcPts val="600"/>
              </a:spcBef>
              <a:buClr>
                <a:srgbClr val="008000"/>
              </a:buClr>
              <a:buFont typeface="+mj-lt"/>
              <a:buAutoNum type="arabicPeriod"/>
            </a:pPr>
            <a:r>
              <a:rPr lang="pt-BR" sz="1600" kern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Instaurar</a:t>
            </a:r>
            <a:r>
              <a:rPr lang="pt-BR" sz="1600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pt-BR" sz="1600" kern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instruir e julgar processos administrativos sancionadores (penas: advertência, multas, suspensões e inabilitações)</a:t>
            </a:r>
          </a:p>
          <a:p>
            <a:pPr marL="884238" lvl="1" indent="-342900">
              <a:spcBef>
                <a:spcPts val="600"/>
              </a:spcBef>
              <a:buClr>
                <a:srgbClr val="008000"/>
              </a:buClr>
              <a:buFont typeface="+mj-lt"/>
              <a:buAutoNum type="arabicPeriod"/>
            </a:pPr>
            <a:r>
              <a:rPr lang="pt-BR" kern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Instaurar, instruir e julgar processos de </a:t>
            </a:r>
            <a:r>
              <a:rPr lang="pt-BR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ressarcimento de prejuízos a </a:t>
            </a:r>
            <a:r>
              <a:rPr lang="pt-BR" kern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investidores - MRP</a:t>
            </a:r>
            <a:endParaRPr lang="pt-BR" kern="1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66700" indent="-266700">
              <a:buClr>
                <a:srgbClr val="008000"/>
              </a:buClr>
              <a:buFontTx/>
              <a:buAutoNum type="alphaLcParenR" startAt="3"/>
            </a:pPr>
            <a:endParaRPr lang="pt-BR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6036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4"/>
          <p:cNvSpPr>
            <a:spLocks noGrp="1"/>
          </p:cNvSpPr>
          <p:nvPr>
            <p:ph type="title" idx="4294967295"/>
          </p:nvPr>
        </p:nvSpPr>
        <p:spPr>
          <a:xfrm>
            <a:off x="179512" y="0"/>
            <a:ext cx="7308726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2400" b="1" dirty="0">
                <a:solidFill>
                  <a:srgbClr val="606060"/>
                </a:solidFill>
              </a:rPr>
              <a:t>Caso </a:t>
            </a:r>
            <a:r>
              <a:rPr lang="pt-BR" sz="2400" b="1" dirty="0" smtClean="0">
                <a:solidFill>
                  <a:srgbClr val="606060"/>
                </a:solidFill>
              </a:rPr>
              <a:t>7: </a:t>
            </a:r>
            <a:r>
              <a:rPr lang="pt-BR" sz="2400" b="1" i="1" dirty="0" err="1">
                <a:solidFill>
                  <a:srgbClr val="606060"/>
                </a:solidFill>
              </a:rPr>
              <a:t>Spoofing</a:t>
            </a:r>
            <a:r>
              <a:rPr lang="pt-BR" sz="2400" b="1" dirty="0">
                <a:solidFill>
                  <a:srgbClr val="606060"/>
                </a:solidFill>
              </a:rPr>
              <a:t> – condições artificiais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93607" y="908720"/>
            <a:ext cx="8928992" cy="1224136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0B050"/>
              </a:buClr>
              <a:defRPr/>
            </a:pPr>
            <a:r>
              <a:rPr lang="pt-BR" sz="1600" b="1" dirty="0" smtClean="0">
                <a:solidFill>
                  <a:srgbClr val="008000"/>
                </a:solidFill>
                <a:latin typeface="+mn-lt"/>
              </a:rPr>
              <a:t>(1)</a:t>
            </a:r>
            <a:r>
              <a:rPr lang="pt-BR" sz="1600" dirty="0" smtClean="0">
                <a:latin typeface="+mn-lt"/>
              </a:rPr>
              <a:t> posicionamento para execução de negocio; </a:t>
            </a:r>
            <a:r>
              <a:rPr lang="pt-BR" sz="1600" b="1" dirty="0" smtClean="0">
                <a:solidFill>
                  <a:srgbClr val="008000"/>
                </a:solidFill>
                <a:latin typeface="+mn-lt"/>
              </a:rPr>
              <a:t>(2)</a:t>
            </a:r>
            <a:r>
              <a:rPr lang="pt-BR" sz="1600" dirty="0" smtClean="0">
                <a:latin typeface="+mn-lt"/>
              </a:rPr>
              <a:t> criação de falsa liquidez de mercado por meio de oferta que não tem propósito de fechar negócio, mas apenas atrair inserções de ofertas ou modificação de ofertas já existentes; </a:t>
            </a:r>
            <a:r>
              <a:rPr lang="pt-BR" sz="1600" b="1" dirty="0" smtClean="0">
                <a:solidFill>
                  <a:srgbClr val="008000"/>
                </a:solidFill>
                <a:latin typeface="+mn-lt"/>
              </a:rPr>
              <a:t>(3)</a:t>
            </a:r>
            <a:r>
              <a:rPr lang="pt-BR" sz="1600" dirty="0" smtClean="0">
                <a:latin typeface="+mn-lt"/>
              </a:rPr>
              <a:t> oferta que foi influenciada pela falsa liquidez; </a:t>
            </a:r>
            <a:r>
              <a:rPr lang="pt-BR" sz="1600" b="1" dirty="0" smtClean="0">
                <a:solidFill>
                  <a:srgbClr val="008000"/>
                </a:solidFill>
                <a:latin typeface="+mn-lt"/>
              </a:rPr>
              <a:t>(4)</a:t>
            </a:r>
            <a:r>
              <a:rPr lang="pt-BR" sz="1600" dirty="0" smtClean="0">
                <a:latin typeface="+mn-lt"/>
              </a:rPr>
              <a:t> cancelamento da oferta artificial (condição artificial)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83568" y="5517232"/>
            <a:ext cx="2494594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 anchor="ctr">
            <a:spAutoFit/>
          </a:bodyPr>
          <a:lstStyle/>
          <a:p>
            <a:pPr marL="342900" marR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Oferta que deseja executar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724128" y="5517367"/>
            <a:ext cx="2887329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 anchor="ctr">
            <a:spAutoFit/>
          </a:bodyPr>
          <a:lstStyle/>
          <a:p>
            <a:pPr marL="342900" marR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Oferta para atrair novas ofertas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383820" y="2204864"/>
          <a:ext cx="8448367" cy="3120390"/>
        </p:xfrm>
        <a:graphic>
          <a:graphicData uri="http://schemas.openxmlformats.org/drawingml/2006/table">
            <a:tbl>
              <a:tblPr/>
              <a:tblGrid>
                <a:gridCol w="282294"/>
                <a:gridCol w="1669218"/>
                <a:gridCol w="1145541"/>
                <a:gridCol w="1145541"/>
                <a:gridCol w="1145541"/>
                <a:gridCol w="1145541"/>
                <a:gridCol w="1669218"/>
                <a:gridCol w="245473"/>
              </a:tblGrid>
              <a:tr h="207683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243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Hora Registro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Quantidade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Preço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Preço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Quantidade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Hora Registro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6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33CC"/>
                          </a:solidFill>
                          <a:effectLst/>
                          <a:latin typeface="Calibri"/>
                        </a:rPr>
                        <a:t>1º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10:26:46.354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10:26:52.615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33CC"/>
                          </a:solidFill>
                          <a:effectLst/>
                          <a:latin typeface="Calibri"/>
                        </a:rPr>
                        <a:t>3º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8243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10:26:51.895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10:13:44.770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243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10:23:31.207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10:14:39.305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243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10:23:08.504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10:18:57.783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243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10:25:44.330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10:25:19.186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243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10:24:54.335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10:25:29.931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243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10:25:52.761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10:22:47.892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243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10:26:04.941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10:25:30.998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243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10:26:14.831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10:26:18.275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243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10:26:24.496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10:26:33.778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243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10:24:55.643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10:26:45.671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243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10:24:56.535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10:26:52.613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33CC"/>
                          </a:solidFill>
                          <a:effectLst/>
                          <a:latin typeface="Calibri"/>
                        </a:rPr>
                        <a:t>2º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" name="Espaço Reservado para Conteúdo 4"/>
          <p:cNvSpPr txBox="1">
            <a:spLocks/>
          </p:cNvSpPr>
          <p:nvPr/>
        </p:nvSpPr>
        <p:spPr>
          <a:xfrm>
            <a:off x="323528" y="6021288"/>
            <a:ext cx="8712968" cy="648072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spcBef>
                <a:spcPts val="1200"/>
              </a:spcBef>
              <a:buClr>
                <a:srgbClr val="039B44"/>
              </a:buClr>
              <a:buFont typeface="Arial" pitchFamily="34" charset="0"/>
              <a:buChar char="•"/>
              <a:defRPr sz="19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defTabSz="914400" rtl="0" eaLnBrk="1" latinLnBrk="0" hangingPunct="1">
              <a:spcBef>
                <a:spcPts val="1200"/>
              </a:spcBef>
              <a:buClr>
                <a:srgbClr val="00B050"/>
              </a:buClr>
              <a:buFont typeface="Arial" pitchFamily="34" charset="0"/>
              <a:buChar char="–"/>
              <a:defRPr sz="18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2pPr>
            <a:lvl3pPr marL="990600" indent="-368300" algn="l" defTabSz="914400" rtl="0" eaLnBrk="1" latinLnBrk="0" hangingPunct="1">
              <a:spcBef>
                <a:spcPts val="1200"/>
              </a:spcBef>
              <a:buClr>
                <a:srgbClr val="00B050"/>
              </a:buClr>
              <a:buSzPct val="75000"/>
              <a:buFont typeface="Wingdings" pitchFamily="2" charset="2"/>
              <a:buChar char="ü"/>
              <a:defRPr sz="17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3pPr>
            <a:lvl4pPr marL="1257300" indent="-266700" algn="l" defTabSz="914400" rtl="0" eaLnBrk="1" latinLnBrk="0" hangingPunct="1">
              <a:spcBef>
                <a:spcPts val="1200"/>
              </a:spcBef>
              <a:buClr>
                <a:srgbClr val="00B050"/>
              </a:buClr>
              <a:buFont typeface="Arial" pitchFamily="34" charset="0"/>
              <a:buChar char="–"/>
              <a:defRPr sz="16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4pPr>
            <a:lvl5pPr marL="1612900" indent="-355600" algn="l" defTabSz="914400" rtl="0" eaLnBrk="1" latinLnBrk="0" hangingPunct="1">
              <a:spcBef>
                <a:spcPts val="1200"/>
              </a:spcBef>
              <a:buClr>
                <a:srgbClr val="00B050"/>
              </a:buClr>
              <a:buFont typeface="Arial" pitchFamily="34" charset="0"/>
              <a:buChar char="»"/>
              <a:defRPr sz="15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BR" sz="1600" b="1" dirty="0" smtClean="0">
                <a:solidFill>
                  <a:srgbClr val="0033CC"/>
                </a:solidFill>
              </a:rPr>
              <a:t>Repetição da prática abusiva várias vezes em vários pregões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1600" b="1" dirty="0" smtClean="0">
                <a:solidFill>
                  <a:srgbClr val="0033CC"/>
                </a:solidFill>
              </a:rPr>
              <a:t>As ofertas </a:t>
            </a:r>
            <a:r>
              <a:rPr lang="pt-BR" sz="1600" b="1" dirty="0">
                <a:solidFill>
                  <a:srgbClr val="0033CC"/>
                </a:solidFill>
              </a:rPr>
              <a:t>inseridas </a:t>
            </a:r>
            <a:r>
              <a:rPr lang="pt-BR" sz="1600" b="1" dirty="0" smtClean="0">
                <a:solidFill>
                  <a:srgbClr val="0033CC"/>
                </a:solidFill>
              </a:rPr>
              <a:t>visam influenciar </a:t>
            </a:r>
            <a:r>
              <a:rPr lang="pt-BR" sz="1600" b="1" dirty="0">
                <a:solidFill>
                  <a:srgbClr val="0033CC"/>
                </a:solidFill>
              </a:rPr>
              <a:t>a decisão de outros investidores, </a:t>
            </a:r>
            <a:r>
              <a:rPr lang="pt-BR" sz="1600" b="1" dirty="0" smtClean="0">
                <a:solidFill>
                  <a:srgbClr val="0033CC"/>
                </a:solidFill>
              </a:rPr>
              <a:t>por isso, são </a:t>
            </a:r>
            <a:r>
              <a:rPr lang="pt-BR" sz="1600" b="1" dirty="0">
                <a:solidFill>
                  <a:srgbClr val="0033CC"/>
                </a:solidFill>
              </a:rPr>
              <a:t>artificiais conforme </a:t>
            </a:r>
            <a:r>
              <a:rPr lang="pt-BR" sz="1600" b="1" dirty="0" smtClean="0">
                <a:solidFill>
                  <a:srgbClr val="0033CC"/>
                </a:solidFill>
              </a:rPr>
              <a:t>tipificação da ICVM 8/79</a:t>
            </a:r>
            <a:endParaRPr lang="pt-BR" sz="1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66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4"/>
          <p:cNvSpPr>
            <a:spLocks noGrp="1"/>
          </p:cNvSpPr>
          <p:nvPr>
            <p:ph type="title" idx="4294967295"/>
          </p:nvPr>
        </p:nvSpPr>
        <p:spPr>
          <a:xfrm>
            <a:off x="179512" y="0"/>
            <a:ext cx="7308726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2400" b="1" dirty="0">
                <a:solidFill>
                  <a:srgbClr val="606060"/>
                </a:solidFill>
              </a:rPr>
              <a:t>Caso </a:t>
            </a:r>
            <a:r>
              <a:rPr lang="pt-BR" sz="2400" b="1" dirty="0" smtClean="0">
                <a:solidFill>
                  <a:srgbClr val="606060"/>
                </a:solidFill>
              </a:rPr>
              <a:t>7: </a:t>
            </a:r>
            <a:r>
              <a:rPr lang="pt-BR" sz="2400" b="1" i="1" dirty="0" err="1">
                <a:solidFill>
                  <a:srgbClr val="606060"/>
                </a:solidFill>
              </a:rPr>
              <a:t>Spoofing</a:t>
            </a:r>
            <a:r>
              <a:rPr lang="pt-BR" sz="2400" b="1" dirty="0">
                <a:solidFill>
                  <a:srgbClr val="606060"/>
                </a:solidFill>
              </a:rPr>
              <a:t> – condições artificiais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51520" y="1054477"/>
            <a:ext cx="8640960" cy="707886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pt-BR" sz="2000" b="1" dirty="0">
                <a:solidFill>
                  <a:schemeClr val="accent2"/>
                </a:solidFill>
                <a:latin typeface="+mn-lt"/>
              </a:rPr>
              <a:t>Responsabilidade por falta de estruturação de controles, que limitou a capacidade de </a:t>
            </a:r>
            <a:r>
              <a:rPr lang="pt-BR" sz="2000" b="1" dirty="0" smtClean="0">
                <a:solidFill>
                  <a:schemeClr val="accent2"/>
                </a:solidFill>
                <a:latin typeface="+mn-lt"/>
              </a:rPr>
              <a:t>supervisão</a:t>
            </a:r>
            <a:endParaRPr lang="pt-BR" sz="20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23528" y="1988841"/>
            <a:ext cx="8496944" cy="2808312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>
                <a:latin typeface="+mn-lt"/>
              </a:rPr>
              <a:t>Participante não identificou o caso porque não supervisiona </a:t>
            </a:r>
            <a:r>
              <a:rPr lang="pt-BR" sz="1600" dirty="0" smtClean="0">
                <a:latin typeface="+mn-lt"/>
              </a:rPr>
              <a:t>ofertas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>
                <a:latin typeface="+mn-lt"/>
              </a:rPr>
              <a:t>As operações não cessaram mesmo após o questionamento da BSM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Participante </a:t>
            </a:r>
            <a:r>
              <a:rPr lang="pt-BR" sz="1600" dirty="0">
                <a:latin typeface="+mn-lt"/>
              </a:rPr>
              <a:t>não </a:t>
            </a:r>
            <a:r>
              <a:rPr lang="pt-BR" sz="1600" dirty="0" smtClean="0">
                <a:latin typeface="+mn-lt"/>
              </a:rPr>
              <a:t>considera as operações como irregulares. E justifica que o cliente: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É investidor sofisticado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Tem recursos para honrar operações caso as ofertas expressivas fossem executadas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Executou as operações por DMA</a:t>
            </a:r>
            <a:endParaRPr lang="pt-BR" sz="1600" dirty="0"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0822" y="5023631"/>
            <a:ext cx="8551658" cy="757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B050"/>
              </a:buClr>
              <a:defRPr/>
            </a:pPr>
            <a:r>
              <a:rPr lang="pt-BR" b="1" i="1" dirty="0" err="1" smtClean="0">
                <a:solidFill>
                  <a:srgbClr val="004685"/>
                </a:solidFill>
              </a:rPr>
              <a:t>Enforcement</a:t>
            </a:r>
            <a:r>
              <a:rPr lang="pt-BR" b="1" i="1" dirty="0" smtClean="0">
                <a:solidFill>
                  <a:srgbClr val="004685"/>
                </a:solidFill>
              </a:rPr>
              <a:t>:</a:t>
            </a:r>
          </a:p>
          <a:p>
            <a:pPr eaLnBrk="0" hangingPunct="0">
              <a:spcBef>
                <a:spcPct val="20000"/>
              </a:spcBef>
              <a:buClr>
                <a:srgbClr val="00B050"/>
              </a:buClr>
              <a:defRPr/>
            </a:pPr>
            <a:endParaRPr lang="pt-BR" sz="500" b="1" dirty="0"/>
          </a:p>
          <a:p>
            <a:pPr marL="285750" indent="-285750" eaLnBrk="0" hangingPunct="0">
              <a:spcBef>
                <a:spcPct val="20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Processo administrativo em andamento</a:t>
            </a:r>
          </a:p>
        </p:txBody>
      </p:sp>
    </p:spTree>
    <p:extLst>
      <p:ext uri="{BB962C8B-B14F-4D97-AF65-F5344CB8AC3E}">
        <p14:creationId xmlns:p14="http://schemas.microsoft.com/office/powerpoint/2010/main" val="8096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/>
          <p:cNvSpPr txBox="1"/>
          <p:nvPr/>
        </p:nvSpPr>
        <p:spPr>
          <a:xfrm>
            <a:off x="107504" y="836712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04685"/>
                </a:solidFill>
                <a:latin typeface="+mj-lt"/>
              </a:rPr>
              <a:t>Antes da Manipulação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diferença entre a melhor ofertas de compra R$12,56 e melhor oferta de venda R$12,61 (Spread) era R$ 0,05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535387" y="2911608"/>
            <a:ext cx="2180629" cy="1224136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7" name="Conector de seta reta 16"/>
          <p:cNvCxnSpPr/>
          <p:nvPr/>
        </p:nvCxnSpPr>
        <p:spPr>
          <a:xfrm flipV="1">
            <a:off x="2843808" y="2983616"/>
            <a:ext cx="0" cy="1152128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539552" y="3640380"/>
            <a:ext cx="1454244" cy="369332"/>
          </a:xfrm>
          <a:prstGeom prst="rect">
            <a:avLst/>
          </a:prstGeom>
          <a:noFill/>
          <a:ln w="22225">
            <a:solidFill>
              <a:schemeClr val="bg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Manipulador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7236296" y="3127632"/>
            <a:ext cx="1728192" cy="2308324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Manipulador insere uma oferta na quantidade exata para gerar OMC e executar a oferta total do lado oposto</a:t>
            </a:r>
            <a:endParaRPr lang="pt-BR" sz="1600" b="1" u="sng" dirty="0">
              <a:solidFill>
                <a:schemeClr val="bg1"/>
              </a:solidFill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07504" y="163388"/>
            <a:ext cx="6912768" cy="601316"/>
          </a:xfrm>
        </p:spPr>
        <p:txBody>
          <a:bodyPr/>
          <a:lstStyle/>
          <a:p>
            <a:pPr algn="l"/>
            <a:r>
              <a:rPr lang="pt-BR" sz="2400" dirty="0">
                <a:solidFill>
                  <a:srgbClr val="606060"/>
                </a:solidFill>
                <a:latin typeface="+mj-lt"/>
                <a:ea typeface="+mj-ea"/>
                <a:cs typeface="+mj-cs"/>
              </a:rPr>
              <a:t>Caso </a:t>
            </a:r>
            <a:r>
              <a:rPr lang="pt-BR" sz="2400" dirty="0" smtClean="0">
                <a:solidFill>
                  <a:srgbClr val="606060"/>
                </a:solidFill>
                <a:latin typeface="+mj-lt"/>
                <a:ea typeface="+mj-ea"/>
                <a:cs typeface="+mj-cs"/>
              </a:rPr>
              <a:t>8: </a:t>
            </a:r>
            <a:r>
              <a:rPr lang="pt-BR" sz="2400" i="1" dirty="0" err="1" smtClean="0">
                <a:solidFill>
                  <a:srgbClr val="606060"/>
                </a:solidFill>
                <a:latin typeface="+mj-lt"/>
                <a:ea typeface="+mj-ea"/>
                <a:cs typeface="+mj-cs"/>
              </a:rPr>
              <a:t>Layering</a:t>
            </a:r>
            <a:r>
              <a:rPr lang="pt-BR" sz="2400" dirty="0" smtClean="0">
                <a:solidFill>
                  <a:srgbClr val="606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2400" dirty="0">
                <a:solidFill>
                  <a:srgbClr val="606060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pt-BR" sz="2400" dirty="0" smtClean="0">
                <a:solidFill>
                  <a:srgbClr val="606060"/>
                </a:solidFill>
                <a:latin typeface="+mj-lt"/>
                <a:ea typeface="+mj-ea"/>
                <a:cs typeface="+mj-cs"/>
              </a:rPr>
              <a:t>criação de condições </a:t>
            </a:r>
            <a:r>
              <a:rPr lang="pt-BR" sz="2400" dirty="0">
                <a:solidFill>
                  <a:srgbClr val="606060"/>
                </a:solidFill>
                <a:latin typeface="+mj-lt"/>
                <a:ea typeface="+mj-ea"/>
                <a:cs typeface="+mj-cs"/>
              </a:rPr>
              <a:t>artificiais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224346"/>
              </p:ext>
            </p:extLst>
          </p:nvPr>
        </p:nvGraphicFramePr>
        <p:xfrm>
          <a:off x="107518" y="1772816"/>
          <a:ext cx="8856970" cy="4104459"/>
        </p:xfrm>
        <a:graphic>
          <a:graphicData uri="http://schemas.openxmlformats.org/drawingml/2006/table">
            <a:tbl>
              <a:tblPr/>
              <a:tblGrid>
                <a:gridCol w="316916"/>
                <a:gridCol w="316916"/>
                <a:gridCol w="316916"/>
                <a:gridCol w="316916"/>
                <a:gridCol w="316916"/>
                <a:gridCol w="316916"/>
                <a:gridCol w="316916"/>
                <a:gridCol w="316916"/>
                <a:gridCol w="316916"/>
                <a:gridCol w="316916"/>
                <a:gridCol w="316916"/>
                <a:gridCol w="316916"/>
                <a:gridCol w="316916"/>
                <a:gridCol w="467035"/>
                <a:gridCol w="467035"/>
                <a:gridCol w="316916"/>
                <a:gridCol w="316916"/>
                <a:gridCol w="316916"/>
                <a:gridCol w="316916"/>
                <a:gridCol w="316916"/>
                <a:gridCol w="316916"/>
                <a:gridCol w="316916"/>
                <a:gridCol w="316916"/>
                <a:gridCol w="316916"/>
                <a:gridCol w="316916"/>
                <a:gridCol w="316916"/>
                <a:gridCol w="316916"/>
              </a:tblGrid>
              <a:tr h="233726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 smtClean="0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Ofertas </a:t>
                      </a:r>
                      <a:r>
                        <a:rPr lang="pt-BR" sz="1300" b="1" i="0" u="none" strike="noStrike" dirty="0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de Compra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Ofertas </a:t>
                      </a:r>
                      <a:r>
                        <a:rPr lang="pt-BR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de Venda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3726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Qtd por prioridade (Melhor preço, momento do envio)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Qtd por prioridade (Melhor preço, momento do envio)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633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2.000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1.000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R$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R$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1.000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2.000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7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12,56</a:t>
                      </a:r>
                    </a:p>
                  </a:txBody>
                  <a:tcPr marL="7629" marR="7629" marT="7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12,61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7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7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12,55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12,62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7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7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12,53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12,63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7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7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12,51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12,65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337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 dirty="0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7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12,50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12,68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337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33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12,49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12,69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337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33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12,48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12,70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179512" y="2957333"/>
            <a:ext cx="2304691" cy="830997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+mj-lt"/>
              </a:rPr>
              <a:t>Tamanho das barras horizontais indicam a quantidade da oferta</a:t>
            </a:r>
            <a:endParaRPr lang="pt-BR" sz="1600" b="1" u="sng" dirty="0">
              <a:latin typeface="+mj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083733" y="3893437"/>
            <a:ext cx="2304691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+mj-lt"/>
              </a:rPr>
              <a:t>Ofertas ordenadas em ordem de melhor preço e sequencia cronológica</a:t>
            </a:r>
            <a:endParaRPr lang="pt-BR" sz="1600" b="1" dirty="0">
              <a:latin typeface="+mj-lt"/>
            </a:endParaRPr>
          </a:p>
        </p:txBody>
      </p:sp>
      <p:sp>
        <p:nvSpPr>
          <p:cNvPr id="18" name="Espaço Reservado para Conteúdo 4"/>
          <p:cNvSpPr txBox="1">
            <a:spLocks/>
          </p:cNvSpPr>
          <p:nvPr/>
        </p:nvSpPr>
        <p:spPr>
          <a:xfrm>
            <a:off x="107504" y="6093296"/>
            <a:ext cx="8856984" cy="684076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spcBef>
                <a:spcPts val="1200"/>
              </a:spcBef>
              <a:buClr>
                <a:srgbClr val="039B44"/>
              </a:buClr>
              <a:buFont typeface="Arial" pitchFamily="34" charset="0"/>
              <a:buChar char="•"/>
              <a:defRPr sz="19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defTabSz="914400" rtl="0" eaLnBrk="1" latinLnBrk="0" hangingPunct="1">
              <a:spcBef>
                <a:spcPts val="1200"/>
              </a:spcBef>
              <a:buClr>
                <a:srgbClr val="00B050"/>
              </a:buClr>
              <a:buFont typeface="Arial" pitchFamily="34" charset="0"/>
              <a:buChar char="–"/>
              <a:defRPr sz="18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2pPr>
            <a:lvl3pPr marL="990600" indent="-368300" algn="l" defTabSz="914400" rtl="0" eaLnBrk="1" latinLnBrk="0" hangingPunct="1">
              <a:spcBef>
                <a:spcPts val="1200"/>
              </a:spcBef>
              <a:buClr>
                <a:srgbClr val="00B050"/>
              </a:buClr>
              <a:buSzPct val="75000"/>
              <a:buFont typeface="Wingdings" pitchFamily="2" charset="2"/>
              <a:buChar char="ü"/>
              <a:defRPr sz="17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3pPr>
            <a:lvl4pPr marL="1257300" indent="-266700" algn="l" defTabSz="914400" rtl="0" eaLnBrk="1" latinLnBrk="0" hangingPunct="1">
              <a:spcBef>
                <a:spcPts val="1200"/>
              </a:spcBef>
              <a:buClr>
                <a:srgbClr val="00B050"/>
              </a:buClr>
              <a:buFont typeface="Arial" pitchFamily="34" charset="0"/>
              <a:buChar char="–"/>
              <a:defRPr sz="16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4pPr>
            <a:lvl5pPr marL="1612900" indent="-355600" algn="l" defTabSz="914400" rtl="0" eaLnBrk="1" latinLnBrk="0" hangingPunct="1">
              <a:spcBef>
                <a:spcPts val="1200"/>
              </a:spcBef>
              <a:buClr>
                <a:srgbClr val="00B050"/>
              </a:buClr>
              <a:buFont typeface="Arial" pitchFamily="34" charset="0"/>
              <a:buChar char="»"/>
              <a:defRPr sz="15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Clr>
                <a:srgbClr val="039B44"/>
              </a:buClr>
              <a:buNone/>
            </a:pPr>
            <a:r>
              <a:rPr lang="pt-BR" sz="2000" b="1" dirty="0" smtClean="0">
                <a:solidFill>
                  <a:srgbClr val="0033CC"/>
                </a:solidFill>
                <a:cs typeface="Arial" charset="0"/>
              </a:rPr>
              <a:t>A prática manipulativa é inserir ofertas do lado oposto ao que se deseja negociar, realizar o negócio e imediatamente cancelar as ofertas usadas como isca</a:t>
            </a:r>
            <a:endParaRPr lang="en-US" sz="2000" b="1" dirty="0">
              <a:solidFill>
                <a:srgbClr val="0033CC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39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/>
          <p:cNvSpPr txBox="1"/>
          <p:nvPr/>
        </p:nvSpPr>
        <p:spPr>
          <a:xfrm>
            <a:off x="107504" y="836712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Após alguns segundos </a:t>
            </a:r>
            <a:r>
              <a:rPr lang="pt-BR" b="1" dirty="0" smtClean="0">
                <a:solidFill>
                  <a:srgbClr val="004685"/>
                </a:solidFill>
                <a:latin typeface="+mj-lt"/>
              </a:rPr>
              <a:t>o manipulador inseriu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sequência de pequenas ofertas para alterar spread e atrair nova oferta (melhor oferta de compra R$12,60 e melhor oferta de venda R$12,61). A nova oferta permite a venda a R$ 12,60 e beneficia o manipulador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535387" y="3127633"/>
            <a:ext cx="2180629" cy="1224136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7" name="Conector de seta reta 16"/>
          <p:cNvCxnSpPr/>
          <p:nvPr/>
        </p:nvCxnSpPr>
        <p:spPr>
          <a:xfrm flipV="1">
            <a:off x="2843808" y="3199641"/>
            <a:ext cx="0" cy="1152128"/>
          </a:xfrm>
          <a:prstGeom prst="straightConnector1">
            <a:avLst/>
          </a:prstGeom>
          <a:ln w="635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539552" y="3856405"/>
            <a:ext cx="1454244" cy="369332"/>
          </a:xfrm>
          <a:prstGeom prst="rect">
            <a:avLst/>
          </a:prstGeom>
          <a:noFill/>
          <a:ln w="22225">
            <a:solidFill>
              <a:schemeClr val="bg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Manipulador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7236296" y="3343657"/>
            <a:ext cx="1728192" cy="2308324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Manipulador insere uma oferta na quantidade exata para gerar OMC e executar a oferta total do lado oposto</a:t>
            </a:r>
            <a:endParaRPr lang="pt-BR" sz="1600" b="1" u="sng" dirty="0">
              <a:solidFill>
                <a:schemeClr val="bg1"/>
              </a:solidFill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07504" y="163388"/>
            <a:ext cx="6912768" cy="601316"/>
          </a:xfrm>
        </p:spPr>
        <p:txBody>
          <a:bodyPr/>
          <a:lstStyle/>
          <a:p>
            <a:pPr algn="l"/>
            <a:r>
              <a:rPr lang="pt-BR" sz="2400" dirty="0">
                <a:solidFill>
                  <a:srgbClr val="606060"/>
                </a:solidFill>
                <a:latin typeface="+mj-lt"/>
                <a:ea typeface="+mj-ea"/>
                <a:cs typeface="+mj-cs"/>
              </a:rPr>
              <a:t>Caso </a:t>
            </a:r>
            <a:r>
              <a:rPr lang="pt-BR" sz="2400" dirty="0" smtClean="0">
                <a:solidFill>
                  <a:srgbClr val="606060"/>
                </a:solidFill>
                <a:latin typeface="+mj-lt"/>
                <a:ea typeface="+mj-ea"/>
                <a:cs typeface="+mj-cs"/>
              </a:rPr>
              <a:t>8: </a:t>
            </a:r>
            <a:r>
              <a:rPr lang="pt-BR" sz="2400" i="1" dirty="0" err="1" smtClean="0">
                <a:solidFill>
                  <a:srgbClr val="606060"/>
                </a:solidFill>
                <a:latin typeface="+mj-lt"/>
                <a:ea typeface="+mj-ea"/>
                <a:cs typeface="+mj-cs"/>
              </a:rPr>
              <a:t>Layering</a:t>
            </a:r>
            <a:r>
              <a:rPr lang="pt-BR" sz="2400" dirty="0" smtClean="0">
                <a:solidFill>
                  <a:srgbClr val="606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2400" dirty="0">
                <a:solidFill>
                  <a:srgbClr val="606060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pt-BR" sz="2400" dirty="0" smtClean="0">
                <a:solidFill>
                  <a:srgbClr val="606060"/>
                </a:solidFill>
                <a:latin typeface="+mj-lt"/>
                <a:ea typeface="+mj-ea"/>
                <a:cs typeface="+mj-cs"/>
              </a:rPr>
              <a:t>criação de condições </a:t>
            </a:r>
            <a:r>
              <a:rPr lang="pt-BR" sz="2400" dirty="0">
                <a:solidFill>
                  <a:srgbClr val="606060"/>
                </a:solidFill>
                <a:latin typeface="+mj-lt"/>
                <a:ea typeface="+mj-ea"/>
                <a:cs typeface="+mj-cs"/>
              </a:rPr>
              <a:t>artificiais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342744"/>
              </p:ext>
            </p:extLst>
          </p:nvPr>
        </p:nvGraphicFramePr>
        <p:xfrm>
          <a:off x="107492" y="1916829"/>
          <a:ext cx="8856997" cy="4176472"/>
        </p:xfrm>
        <a:graphic>
          <a:graphicData uri="http://schemas.openxmlformats.org/drawingml/2006/table">
            <a:tbl>
              <a:tblPr/>
              <a:tblGrid>
                <a:gridCol w="316917"/>
                <a:gridCol w="316917"/>
                <a:gridCol w="316917"/>
                <a:gridCol w="316917"/>
                <a:gridCol w="316917"/>
                <a:gridCol w="316917"/>
                <a:gridCol w="316917"/>
                <a:gridCol w="316917"/>
                <a:gridCol w="316917"/>
                <a:gridCol w="316917"/>
                <a:gridCol w="316917"/>
                <a:gridCol w="316917"/>
                <a:gridCol w="316917"/>
                <a:gridCol w="467036"/>
                <a:gridCol w="467036"/>
                <a:gridCol w="316917"/>
                <a:gridCol w="316917"/>
                <a:gridCol w="316917"/>
                <a:gridCol w="316917"/>
                <a:gridCol w="316917"/>
                <a:gridCol w="316917"/>
                <a:gridCol w="316917"/>
                <a:gridCol w="316917"/>
                <a:gridCol w="316917"/>
                <a:gridCol w="316917"/>
                <a:gridCol w="316917"/>
                <a:gridCol w="316917"/>
              </a:tblGrid>
              <a:tr h="226629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 smtClean="0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Ofertas </a:t>
                      </a:r>
                      <a:r>
                        <a:rPr lang="pt-BR" sz="1300" b="1" i="0" u="none" strike="noStrike" dirty="0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de Compra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Ofestas de Venda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6629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Qtd por prioridade (Melhor preço, momento do envio)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Qtd por prioridade (Melhor preço, momento do envio)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62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2.000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1.000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R$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R$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1.000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2.000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6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629" marR="7629" marT="7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12,60</a:t>
                      </a:r>
                    </a:p>
                  </a:txBody>
                  <a:tcPr marL="7629" marR="7629" marT="7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12,60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6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6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29" marR="7629" marT="7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12,59</a:t>
                      </a:r>
                    </a:p>
                  </a:txBody>
                  <a:tcPr marL="7629" marR="7629" marT="7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12,61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6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6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629" marR="7629" marT="7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12,58</a:t>
                      </a:r>
                    </a:p>
                  </a:txBody>
                  <a:tcPr marL="7629" marR="7629" marT="7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12,62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6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6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9" marR="7629" marT="7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12,57</a:t>
                      </a:r>
                    </a:p>
                  </a:txBody>
                  <a:tcPr marL="7629" marR="7629" marT="7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12,63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6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66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9" marR="7629" marT="7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12,56</a:t>
                      </a:r>
                    </a:p>
                  </a:txBody>
                  <a:tcPr marL="7629" marR="7629" marT="7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12,65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266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7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12,55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12,68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2662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70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12,53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12,69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966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1993796" y="2868695"/>
            <a:ext cx="5386516" cy="315186"/>
          </a:xfrm>
          <a:prstGeom prst="rect">
            <a:avLst/>
          </a:prstGeom>
          <a:noFill/>
          <a:ln w="38100">
            <a:solidFill>
              <a:srgbClr val="0033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7164288" y="3429000"/>
            <a:ext cx="1907704" cy="830997"/>
          </a:xfrm>
          <a:prstGeom prst="rect">
            <a:avLst/>
          </a:prstGeom>
          <a:noFill/>
          <a:ln w="19050">
            <a:solidFill>
              <a:srgbClr val="0033CC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33CC"/>
                </a:solidFill>
                <a:latin typeface="+mj-lt"/>
              </a:rPr>
              <a:t>Manipulador inseriu oferta de venda </a:t>
            </a:r>
          </a:p>
          <a:p>
            <a:pPr algn="ctr"/>
            <a:r>
              <a:rPr lang="pt-BR" sz="1600" b="1" dirty="0" smtClean="0">
                <a:solidFill>
                  <a:srgbClr val="0033CC"/>
                </a:solidFill>
                <a:latin typeface="+mj-lt"/>
              </a:rPr>
              <a:t>e realizou operação</a:t>
            </a:r>
            <a:endParaRPr lang="pt-BR" sz="1600" b="1" u="sng" dirty="0">
              <a:solidFill>
                <a:srgbClr val="0033CC"/>
              </a:solidFill>
              <a:latin typeface="+mj-lt"/>
            </a:endParaRPr>
          </a:p>
        </p:txBody>
      </p:sp>
      <p:cxnSp>
        <p:nvCxnSpPr>
          <p:cNvPr id="6" name="Conector de seta reta 5"/>
          <p:cNvCxnSpPr>
            <a:stCxn id="3" idx="3"/>
            <a:endCxn id="19" idx="0"/>
          </p:cNvCxnSpPr>
          <p:nvPr/>
        </p:nvCxnSpPr>
        <p:spPr>
          <a:xfrm>
            <a:off x="7380312" y="3026288"/>
            <a:ext cx="737828" cy="402712"/>
          </a:xfrm>
          <a:prstGeom prst="straightConnector1">
            <a:avLst/>
          </a:prstGeom>
          <a:ln w="38100">
            <a:solidFill>
              <a:srgbClr val="0033CC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79511" y="3383121"/>
            <a:ext cx="1814285" cy="2308324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+mj-lt"/>
              </a:rPr>
              <a:t>Os números indicam a sequência em que as ofertas foram inseridas, as ofertas (retângulos) em preto são do manipulador</a:t>
            </a:r>
            <a:endParaRPr lang="pt-BR" sz="1600" b="1" u="sng" dirty="0">
              <a:latin typeface="+mj-lt"/>
            </a:endParaRPr>
          </a:p>
        </p:txBody>
      </p:sp>
      <p:sp>
        <p:nvSpPr>
          <p:cNvPr id="14" name="Espaço Reservado para Conteúdo 4"/>
          <p:cNvSpPr txBox="1">
            <a:spLocks/>
          </p:cNvSpPr>
          <p:nvPr/>
        </p:nvSpPr>
        <p:spPr>
          <a:xfrm>
            <a:off x="107504" y="6093296"/>
            <a:ext cx="8856984" cy="684076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spcBef>
                <a:spcPts val="1200"/>
              </a:spcBef>
              <a:buClr>
                <a:srgbClr val="039B44"/>
              </a:buClr>
              <a:buFont typeface="Arial" pitchFamily="34" charset="0"/>
              <a:buChar char="•"/>
              <a:defRPr sz="19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defTabSz="914400" rtl="0" eaLnBrk="1" latinLnBrk="0" hangingPunct="1">
              <a:spcBef>
                <a:spcPts val="1200"/>
              </a:spcBef>
              <a:buClr>
                <a:srgbClr val="00B050"/>
              </a:buClr>
              <a:buFont typeface="Arial" pitchFamily="34" charset="0"/>
              <a:buChar char="–"/>
              <a:defRPr sz="18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2pPr>
            <a:lvl3pPr marL="990600" indent="-368300" algn="l" defTabSz="914400" rtl="0" eaLnBrk="1" latinLnBrk="0" hangingPunct="1">
              <a:spcBef>
                <a:spcPts val="1200"/>
              </a:spcBef>
              <a:buClr>
                <a:srgbClr val="00B050"/>
              </a:buClr>
              <a:buSzPct val="75000"/>
              <a:buFont typeface="Wingdings" pitchFamily="2" charset="2"/>
              <a:buChar char="ü"/>
              <a:defRPr sz="17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3pPr>
            <a:lvl4pPr marL="1257300" indent="-266700" algn="l" defTabSz="914400" rtl="0" eaLnBrk="1" latinLnBrk="0" hangingPunct="1">
              <a:spcBef>
                <a:spcPts val="1200"/>
              </a:spcBef>
              <a:buClr>
                <a:srgbClr val="00B050"/>
              </a:buClr>
              <a:buFont typeface="Arial" pitchFamily="34" charset="0"/>
              <a:buChar char="–"/>
              <a:defRPr sz="16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4pPr>
            <a:lvl5pPr marL="1612900" indent="-355600" algn="l" defTabSz="914400" rtl="0" eaLnBrk="1" latinLnBrk="0" hangingPunct="1">
              <a:spcBef>
                <a:spcPts val="1200"/>
              </a:spcBef>
              <a:buClr>
                <a:srgbClr val="00B050"/>
              </a:buClr>
              <a:buFont typeface="Arial" pitchFamily="34" charset="0"/>
              <a:buChar char="»"/>
              <a:defRPr sz="15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spcBef>
                <a:spcPts val="0"/>
              </a:spcBef>
              <a:buClr>
                <a:srgbClr val="039B44"/>
              </a:buClr>
              <a:buNone/>
            </a:pPr>
            <a:r>
              <a:rPr lang="pt-BR" sz="1600" b="1" dirty="0" smtClean="0">
                <a:solidFill>
                  <a:srgbClr val="0033CC"/>
                </a:solidFill>
                <a:cs typeface="Arial" charset="0"/>
              </a:rPr>
              <a:t>Objetivo do manipulador: realizar </a:t>
            </a:r>
            <a:r>
              <a:rPr lang="pt-BR" sz="1600" b="1" i="1" dirty="0" err="1" smtClean="0">
                <a:solidFill>
                  <a:srgbClr val="0033CC"/>
                </a:solidFill>
                <a:cs typeface="Arial" charset="0"/>
              </a:rPr>
              <a:t>day</a:t>
            </a:r>
            <a:r>
              <a:rPr lang="pt-BR" sz="1600" b="1" i="1" dirty="0" smtClean="0">
                <a:solidFill>
                  <a:srgbClr val="0033CC"/>
                </a:solidFill>
                <a:cs typeface="Arial" charset="0"/>
              </a:rPr>
              <a:t>-trades</a:t>
            </a:r>
            <a:r>
              <a:rPr lang="pt-BR" sz="1600" b="1" dirty="0" smtClean="0">
                <a:solidFill>
                  <a:srgbClr val="0033CC"/>
                </a:solidFill>
                <a:cs typeface="Arial" charset="0"/>
              </a:rPr>
              <a:t> com ganho</a:t>
            </a:r>
          </a:p>
          <a:p>
            <a:pPr marL="0" lvl="1" indent="0" algn="just">
              <a:spcBef>
                <a:spcPts val="0"/>
              </a:spcBef>
              <a:buClr>
                <a:srgbClr val="039B44"/>
              </a:buClr>
              <a:buNone/>
            </a:pPr>
            <a:r>
              <a:rPr lang="pt-BR" sz="1600" b="1" dirty="0" smtClean="0">
                <a:solidFill>
                  <a:srgbClr val="0033CC"/>
                </a:solidFill>
                <a:cs typeface="Arial" charset="0"/>
              </a:rPr>
              <a:t>Após fechar negócio, o manipulador cancela imediatamente as suas ofertas artificiais </a:t>
            </a:r>
            <a:r>
              <a:rPr lang="pt-BR" sz="1600" b="1" smtClean="0">
                <a:solidFill>
                  <a:srgbClr val="0033CC"/>
                </a:solidFill>
                <a:cs typeface="Arial" charset="0"/>
              </a:rPr>
              <a:t>de compra arti </a:t>
            </a:r>
            <a:r>
              <a:rPr lang="pt-BR" sz="1600" b="1" dirty="0" smtClean="0">
                <a:solidFill>
                  <a:srgbClr val="0033CC"/>
                </a:solidFill>
                <a:cs typeface="Arial" charset="0"/>
              </a:rPr>
              <a:t>(</a:t>
            </a:r>
            <a:r>
              <a:rPr lang="pt-BR" sz="1600" b="1" i="1" dirty="0" err="1" smtClean="0">
                <a:solidFill>
                  <a:srgbClr val="0033CC"/>
                </a:solidFill>
                <a:cs typeface="Arial" charset="0"/>
              </a:rPr>
              <a:t>fishing</a:t>
            </a:r>
            <a:r>
              <a:rPr lang="pt-BR" sz="1600" b="1" dirty="0" smtClean="0">
                <a:solidFill>
                  <a:srgbClr val="0033CC"/>
                </a:solidFill>
                <a:cs typeface="Arial" charset="0"/>
              </a:rPr>
              <a:t>)</a:t>
            </a:r>
            <a:endParaRPr lang="en-US" sz="1600" b="1" dirty="0">
              <a:solidFill>
                <a:srgbClr val="0033CC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170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/>
          <p:cNvSpPr txBox="1"/>
          <p:nvPr/>
        </p:nvSpPr>
        <p:spPr>
          <a:xfrm>
            <a:off x="107504" y="836712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Após cancelar ofertas de compra, o manipulador troca de lado e começa a manipulação do lado oposto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07504" y="163388"/>
            <a:ext cx="6912768" cy="601316"/>
          </a:xfrm>
        </p:spPr>
        <p:txBody>
          <a:bodyPr/>
          <a:lstStyle/>
          <a:p>
            <a:pPr algn="l"/>
            <a:r>
              <a:rPr lang="pt-BR" sz="2400" dirty="0">
                <a:solidFill>
                  <a:srgbClr val="606060"/>
                </a:solidFill>
                <a:latin typeface="+mj-lt"/>
                <a:ea typeface="+mj-ea"/>
                <a:cs typeface="+mj-cs"/>
              </a:rPr>
              <a:t>Caso </a:t>
            </a:r>
            <a:r>
              <a:rPr lang="pt-BR" sz="2400" dirty="0" smtClean="0">
                <a:solidFill>
                  <a:srgbClr val="606060"/>
                </a:solidFill>
                <a:latin typeface="+mj-lt"/>
                <a:ea typeface="+mj-ea"/>
                <a:cs typeface="+mj-cs"/>
              </a:rPr>
              <a:t>8: </a:t>
            </a:r>
            <a:r>
              <a:rPr lang="pt-BR" sz="2400" i="1" dirty="0" err="1" smtClean="0">
                <a:solidFill>
                  <a:srgbClr val="606060"/>
                </a:solidFill>
                <a:latin typeface="+mj-lt"/>
                <a:ea typeface="+mj-ea"/>
                <a:cs typeface="+mj-cs"/>
              </a:rPr>
              <a:t>Layering</a:t>
            </a:r>
            <a:r>
              <a:rPr lang="pt-BR" sz="2400" dirty="0" smtClean="0">
                <a:solidFill>
                  <a:srgbClr val="606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2400" dirty="0">
                <a:solidFill>
                  <a:srgbClr val="606060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pt-BR" sz="2400" dirty="0" smtClean="0">
                <a:solidFill>
                  <a:srgbClr val="606060"/>
                </a:solidFill>
                <a:latin typeface="+mj-lt"/>
                <a:ea typeface="+mj-ea"/>
                <a:cs typeface="+mj-cs"/>
              </a:rPr>
              <a:t>criação de condições </a:t>
            </a:r>
            <a:r>
              <a:rPr lang="pt-BR" sz="2400" dirty="0">
                <a:solidFill>
                  <a:srgbClr val="606060"/>
                </a:solidFill>
                <a:latin typeface="+mj-lt"/>
                <a:ea typeface="+mj-ea"/>
                <a:cs typeface="+mj-cs"/>
              </a:rPr>
              <a:t>artificiais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758852"/>
              </p:ext>
            </p:extLst>
          </p:nvPr>
        </p:nvGraphicFramePr>
        <p:xfrm>
          <a:off x="107492" y="1708355"/>
          <a:ext cx="8856997" cy="4096909"/>
        </p:xfrm>
        <a:graphic>
          <a:graphicData uri="http://schemas.openxmlformats.org/drawingml/2006/table">
            <a:tbl>
              <a:tblPr/>
              <a:tblGrid>
                <a:gridCol w="316917"/>
                <a:gridCol w="316917"/>
                <a:gridCol w="316917"/>
                <a:gridCol w="316917"/>
                <a:gridCol w="316917"/>
                <a:gridCol w="316917"/>
                <a:gridCol w="316917"/>
                <a:gridCol w="316917"/>
                <a:gridCol w="316917"/>
                <a:gridCol w="316917"/>
                <a:gridCol w="316917"/>
                <a:gridCol w="316917"/>
                <a:gridCol w="316917"/>
                <a:gridCol w="467036"/>
                <a:gridCol w="467036"/>
                <a:gridCol w="316917"/>
                <a:gridCol w="316917"/>
                <a:gridCol w="316917"/>
                <a:gridCol w="316917"/>
                <a:gridCol w="316917"/>
                <a:gridCol w="316917"/>
                <a:gridCol w="316917"/>
                <a:gridCol w="316917"/>
                <a:gridCol w="316917"/>
                <a:gridCol w="316917"/>
                <a:gridCol w="316917"/>
                <a:gridCol w="316917"/>
              </a:tblGrid>
              <a:tr h="233296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 smtClean="0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Ofertas </a:t>
                      </a:r>
                      <a:r>
                        <a:rPr lang="pt-BR" sz="1300" b="1" i="0" u="none" strike="noStrike" dirty="0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de Compra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Ofertas </a:t>
                      </a:r>
                      <a:r>
                        <a:rPr lang="pt-BR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de Venda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3296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Qtd por prioridade (Melhor preço, momento do envio)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Qtd por prioridade (Melhor preço, momento do envio)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623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2.000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1.000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R$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R$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1.000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2.000</a:t>
                      </a:r>
                    </a:p>
                  </a:txBody>
                  <a:tcPr marL="7629" marR="7629" marT="7629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2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12,55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12,55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9" marR="7629" marT="7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629" marR="7629" marT="7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2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2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12,56</a:t>
                      </a:r>
                    </a:p>
                  </a:txBody>
                  <a:tcPr marL="7629" marR="7629" marT="7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12,56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29" marR="7629" marT="7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2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2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12,55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12,57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9" marR="7629" marT="7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2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2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12,53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12,58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29" marR="7629" marT="7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2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2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12,51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12,60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9" marR="7629" marT="7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2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8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12,50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12,65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332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8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solidFill>
                            <a:srgbClr val="006C31"/>
                          </a:solidFill>
                          <a:effectLst/>
                          <a:latin typeface="Calibri"/>
                        </a:rPr>
                        <a:t>12,49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12,68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9" marR="7629" marT="76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1475656" y="2691585"/>
            <a:ext cx="6408712" cy="381376"/>
          </a:xfrm>
          <a:prstGeom prst="rect">
            <a:avLst/>
          </a:prstGeom>
          <a:noFill/>
          <a:ln w="38100">
            <a:solidFill>
              <a:srgbClr val="0033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235855" y="3454557"/>
            <a:ext cx="1907704" cy="830997"/>
          </a:xfrm>
          <a:prstGeom prst="rect">
            <a:avLst/>
          </a:prstGeom>
          <a:noFill/>
          <a:ln w="19050">
            <a:solidFill>
              <a:srgbClr val="0033CC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33CC"/>
                </a:solidFill>
                <a:latin typeface="+mj-lt"/>
              </a:rPr>
              <a:t>Manipulador inseriu oferta de compra </a:t>
            </a:r>
          </a:p>
          <a:p>
            <a:pPr algn="ctr"/>
            <a:r>
              <a:rPr lang="pt-BR" sz="1600" b="1" dirty="0" smtClean="0">
                <a:solidFill>
                  <a:srgbClr val="0033CC"/>
                </a:solidFill>
                <a:latin typeface="+mj-lt"/>
              </a:rPr>
              <a:t>e realizou operação</a:t>
            </a:r>
            <a:endParaRPr lang="pt-BR" sz="1600" b="1" u="sng" dirty="0">
              <a:solidFill>
                <a:srgbClr val="0033CC"/>
              </a:solidFill>
              <a:latin typeface="+mj-lt"/>
            </a:endParaRPr>
          </a:p>
        </p:txBody>
      </p:sp>
      <p:cxnSp>
        <p:nvCxnSpPr>
          <p:cNvPr id="22" name="Conector de seta reta 21"/>
          <p:cNvCxnSpPr>
            <a:stCxn id="15" idx="1"/>
            <a:endCxn id="21" idx="0"/>
          </p:cNvCxnSpPr>
          <p:nvPr/>
        </p:nvCxnSpPr>
        <p:spPr>
          <a:xfrm flipH="1">
            <a:off x="1189707" y="2882273"/>
            <a:ext cx="285949" cy="572284"/>
          </a:xfrm>
          <a:prstGeom prst="straightConnector1">
            <a:avLst/>
          </a:prstGeom>
          <a:ln w="38100">
            <a:solidFill>
              <a:srgbClr val="0033CC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6286107" y="3329698"/>
            <a:ext cx="2462357" cy="1323439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latin typeface="+mj-lt"/>
              </a:rPr>
              <a:t>Os números indicam a sequência em que as ofertas foram inseridas, as ofertas (retângulos) em preto são do manipulador</a:t>
            </a:r>
            <a:endParaRPr lang="pt-BR" sz="1600" b="1" u="sng" dirty="0">
              <a:latin typeface="+mj-lt"/>
            </a:endParaRPr>
          </a:p>
        </p:txBody>
      </p:sp>
      <p:sp>
        <p:nvSpPr>
          <p:cNvPr id="10" name="Espaço Reservado para Conteúdo 4"/>
          <p:cNvSpPr txBox="1">
            <a:spLocks/>
          </p:cNvSpPr>
          <p:nvPr/>
        </p:nvSpPr>
        <p:spPr>
          <a:xfrm>
            <a:off x="107504" y="5949280"/>
            <a:ext cx="8856984" cy="684076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spcBef>
                <a:spcPts val="1200"/>
              </a:spcBef>
              <a:buClr>
                <a:srgbClr val="039B44"/>
              </a:buClr>
              <a:buFont typeface="Arial" pitchFamily="34" charset="0"/>
              <a:buChar char="•"/>
              <a:defRPr sz="19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2300" indent="-266700" algn="l" defTabSz="914400" rtl="0" eaLnBrk="1" latinLnBrk="0" hangingPunct="1">
              <a:spcBef>
                <a:spcPts val="1200"/>
              </a:spcBef>
              <a:buClr>
                <a:srgbClr val="00B050"/>
              </a:buClr>
              <a:buFont typeface="Arial" pitchFamily="34" charset="0"/>
              <a:buChar char="–"/>
              <a:defRPr sz="18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2pPr>
            <a:lvl3pPr marL="990600" indent="-368300" algn="l" defTabSz="914400" rtl="0" eaLnBrk="1" latinLnBrk="0" hangingPunct="1">
              <a:spcBef>
                <a:spcPts val="1200"/>
              </a:spcBef>
              <a:buClr>
                <a:srgbClr val="00B050"/>
              </a:buClr>
              <a:buSzPct val="75000"/>
              <a:buFont typeface="Wingdings" pitchFamily="2" charset="2"/>
              <a:buChar char="ü"/>
              <a:defRPr sz="17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3pPr>
            <a:lvl4pPr marL="1257300" indent="-266700" algn="l" defTabSz="914400" rtl="0" eaLnBrk="1" latinLnBrk="0" hangingPunct="1">
              <a:spcBef>
                <a:spcPts val="1200"/>
              </a:spcBef>
              <a:buClr>
                <a:srgbClr val="00B050"/>
              </a:buClr>
              <a:buFont typeface="Arial" pitchFamily="34" charset="0"/>
              <a:buChar char="–"/>
              <a:defRPr sz="16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4pPr>
            <a:lvl5pPr marL="1612900" indent="-355600" algn="l" defTabSz="914400" rtl="0" eaLnBrk="1" latinLnBrk="0" hangingPunct="1">
              <a:spcBef>
                <a:spcPts val="1200"/>
              </a:spcBef>
              <a:buClr>
                <a:srgbClr val="00B050"/>
              </a:buClr>
              <a:buFont typeface="Arial" pitchFamily="34" charset="0"/>
              <a:buChar char="»"/>
              <a:defRPr sz="15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spcBef>
                <a:spcPts val="0"/>
              </a:spcBef>
              <a:buClr>
                <a:srgbClr val="039B44"/>
              </a:buClr>
              <a:buNone/>
            </a:pPr>
            <a:r>
              <a:rPr lang="pt-BR" sz="2000" b="1" dirty="0">
                <a:solidFill>
                  <a:srgbClr val="0033CC"/>
                </a:solidFill>
                <a:cs typeface="Arial" charset="0"/>
              </a:rPr>
              <a:t>Após fechar negócio, o manipulador cancela imediatamente as suas ofertas </a:t>
            </a:r>
            <a:r>
              <a:rPr lang="pt-BR" sz="2000" b="1" dirty="0" smtClean="0">
                <a:solidFill>
                  <a:srgbClr val="0033CC"/>
                </a:solidFill>
                <a:cs typeface="Arial" charset="0"/>
              </a:rPr>
              <a:t>artificiais de venda </a:t>
            </a:r>
            <a:r>
              <a:rPr lang="pt-BR" sz="2000" b="1" dirty="0">
                <a:solidFill>
                  <a:srgbClr val="0033CC"/>
                </a:solidFill>
                <a:cs typeface="Arial" charset="0"/>
              </a:rPr>
              <a:t>(</a:t>
            </a:r>
            <a:r>
              <a:rPr lang="pt-BR" sz="2000" b="1" i="1" dirty="0" err="1">
                <a:solidFill>
                  <a:srgbClr val="0033CC"/>
                </a:solidFill>
                <a:cs typeface="Arial" charset="0"/>
              </a:rPr>
              <a:t>fishing</a:t>
            </a:r>
            <a:r>
              <a:rPr lang="pt-BR" sz="2000" b="1" dirty="0">
                <a:solidFill>
                  <a:srgbClr val="0033CC"/>
                </a:solidFill>
                <a:cs typeface="Arial" charset="0"/>
              </a:rPr>
              <a:t>)</a:t>
            </a:r>
            <a:endParaRPr lang="en-US" sz="2000" b="1" dirty="0">
              <a:solidFill>
                <a:srgbClr val="0033CC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511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4"/>
          <p:cNvSpPr>
            <a:spLocks noGrp="1"/>
          </p:cNvSpPr>
          <p:nvPr>
            <p:ph type="title" idx="4294967295"/>
          </p:nvPr>
        </p:nvSpPr>
        <p:spPr>
          <a:xfrm>
            <a:off x="179512" y="0"/>
            <a:ext cx="7308726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Caso 8: </a:t>
            </a:r>
            <a:r>
              <a:rPr lang="pt-BR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Layering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criação de condições artificiais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51520" y="1054477"/>
            <a:ext cx="8640960" cy="707886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pt-BR" sz="2000" b="1" dirty="0">
                <a:solidFill>
                  <a:schemeClr val="accent2"/>
                </a:solidFill>
                <a:latin typeface="+mn-lt"/>
              </a:rPr>
              <a:t>Responsabilidade por falta de estruturação de controles, que limitou a capacidade de </a:t>
            </a:r>
            <a:r>
              <a:rPr lang="pt-BR" sz="2000" b="1" dirty="0" smtClean="0">
                <a:solidFill>
                  <a:schemeClr val="accent2"/>
                </a:solidFill>
                <a:latin typeface="+mn-lt"/>
              </a:rPr>
              <a:t>supervisão</a:t>
            </a:r>
            <a:endParaRPr lang="pt-BR" sz="20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23528" y="1988841"/>
            <a:ext cx="8496944" cy="2808312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>
                <a:latin typeface="+mn-lt"/>
              </a:rPr>
              <a:t>Participante não identificou o caso porque não supervisiona </a:t>
            </a:r>
            <a:r>
              <a:rPr lang="pt-BR" sz="1600" dirty="0" smtClean="0">
                <a:latin typeface="+mn-lt"/>
              </a:rPr>
              <a:t>ofertas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>
                <a:latin typeface="+mn-lt"/>
              </a:rPr>
              <a:t>As operações não cessaram mesmo após o questionamento da BSM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Participante </a:t>
            </a:r>
            <a:r>
              <a:rPr lang="pt-BR" sz="1600" dirty="0">
                <a:latin typeface="+mn-lt"/>
              </a:rPr>
              <a:t>não </a:t>
            </a:r>
            <a:r>
              <a:rPr lang="pt-BR" sz="1600" dirty="0" smtClean="0">
                <a:latin typeface="+mn-lt"/>
              </a:rPr>
              <a:t>considera as operações como irregulares. E justifica que o cliente: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É investidor sofisticado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Tem recursos para honrar operações caso as ofertas expressivas fossem executadas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defRPr/>
            </a:pPr>
            <a:r>
              <a:rPr lang="pt-BR" sz="1600" dirty="0" smtClean="0">
                <a:latin typeface="+mn-lt"/>
              </a:rPr>
              <a:t>Executou as operações por DMA</a:t>
            </a:r>
            <a:endParaRPr lang="pt-BR" sz="1600" dirty="0"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0822" y="5023631"/>
            <a:ext cx="8551658" cy="7571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B050"/>
              </a:buClr>
              <a:defRPr/>
            </a:pPr>
            <a:r>
              <a:rPr lang="pt-BR" b="1" i="1" dirty="0" err="1" smtClean="0">
                <a:solidFill>
                  <a:srgbClr val="004685"/>
                </a:solidFill>
              </a:rPr>
              <a:t>Enforcement</a:t>
            </a:r>
            <a:r>
              <a:rPr lang="pt-BR" b="1" i="1" dirty="0" smtClean="0">
                <a:solidFill>
                  <a:srgbClr val="004685"/>
                </a:solidFill>
              </a:rPr>
              <a:t>:</a:t>
            </a:r>
          </a:p>
          <a:p>
            <a:pPr eaLnBrk="0" hangingPunct="0">
              <a:spcBef>
                <a:spcPct val="20000"/>
              </a:spcBef>
              <a:buClr>
                <a:srgbClr val="00B050"/>
              </a:buClr>
              <a:defRPr/>
            </a:pPr>
            <a:endParaRPr lang="pt-BR" sz="500" b="1" dirty="0"/>
          </a:p>
          <a:p>
            <a:pPr marL="285750" indent="-285750" eaLnBrk="0" hangingPunct="0">
              <a:spcBef>
                <a:spcPct val="20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Processo administrativo em andamento</a:t>
            </a:r>
          </a:p>
        </p:txBody>
      </p:sp>
    </p:spTree>
    <p:extLst>
      <p:ext uri="{BB962C8B-B14F-4D97-AF65-F5344CB8AC3E}">
        <p14:creationId xmlns:p14="http://schemas.microsoft.com/office/powerpoint/2010/main" val="34674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4"/>
          <p:cNvSpPr>
            <a:spLocks noGrp="1"/>
          </p:cNvSpPr>
          <p:nvPr>
            <p:ph type="title" idx="4294967295"/>
          </p:nvPr>
        </p:nvSpPr>
        <p:spPr>
          <a:xfrm>
            <a:off x="179512" y="0"/>
            <a:ext cx="7308726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2400" b="1" dirty="0" smtClean="0">
                <a:solidFill>
                  <a:srgbClr val="606060"/>
                </a:solidFill>
              </a:rPr>
              <a:t>Caso 9 – </a:t>
            </a:r>
            <a:r>
              <a:rPr lang="pt-BR" sz="2400" b="1" dirty="0">
                <a:solidFill>
                  <a:srgbClr val="606060"/>
                </a:solidFill>
              </a:rPr>
              <a:t>Administração </a:t>
            </a:r>
            <a:r>
              <a:rPr lang="pt-BR" sz="2400" b="1" dirty="0" smtClean="0">
                <a:solidFill>
                  <a:srgbClr val="606060"/>
                </a:solidFill>
              </a:rPr>
              <a:t>irregular </a:t>
            </a:r>
            <a:r>
              <a:rPr lang="pt-BR" sz="2400" b="1" dirty="0">
                <a:solidFill>
                  <a:srgbClr val="606060"/>
                </a:solidFill>
              </a:rPr>
              <a:t>de </a:t>
            </a:r>
            <a:r>
              <a:rPr lang="pt-BR" sz="2400" b="1" dirty="0" smtClean="0">
                <a:solidFill>
                  <a:srgbClr val="606060"/>
                </a:solidFill>
              </a:rPr>
              <a:t>carteira</a:t>
            </a:r>
            <a:endParaRPr lang="pt-BR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51520" y="976898"/>
            <a:ext cx="8640960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pt-BR" sz="2000" b="1" dirty="0" smtClean="0">
                <a:solidFill>
                  <a:schemeClr val="accent2"/>
                </a:solidFill>
                <a:latin typeface="+mn-lt"/>
              </a:rPr>
              <a:t>Caso originado de 31 processo de reclamações ao MRP </a:t>
            </a:r>
            <a:endParaRPr lang="pt-BR" sz="20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23528" y="1988842"/>
            <a:ext cx="8496944" cy="1224134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marL="257175" indent="-342900">
              <a:lnSpc>
                <a:spcPct val="150000"/>
              </a:lnSpc>
              <a:spcBef>
                <a:spcPct val="20000"/>
              </a:spcBef>
              <a:buClr>
                <a:srgbClr val="00B050"/>
              </a:buClr>
              <a:buFontTx/>
              <a:buChar char="•"/>
              <a:tabLst>
                <a:tab pos="342900" algn="l"/>
              </a:tabLst>
              <a:defRPr/>
            </a:pPr>
            <a:r>
              <a:rPr lang="pt-BR" sz="1600" dirty="0" smtClean="0">
                <a:latin typeface="+mn-lt"/>
              </a:rPr>
              <a:t>Administração </a:t>
            </a:r>
            <a:r>
              <a:rPr lang="pt-BR" sz="1600" dirty="0">
                <a:latin typeface="+mn-lt"/>
              </a:rPr>
              <a:t>irregular da carteira de </a:t>
            </a:r>
            <a:r>
              <a:rPr lang="pt-BR" sz="1600" dirty="0" smtClean="0">
                <a:latin typeface="+mn-lt"/>
              </a:rPr>
              <a:t>31 </a:t>
            </a:r>
            <a:r>
              <a:rPr lang="pt-BR" sz="1600" dirty="0">
                <a:latin typeface="+mn-lt"/>
              </a:rPr>
              <a:t>investidores por agentes autônomos de investimento: recebimento de recursos diretamente dos investidores, promessa de rendimento fixos</a:t>
            </a:r>
            <a:r>
              <a:rPr lang="pt-BR" sz="1600" dirty="0" smtClean="0">
                <a:latin typeface="+mn-lt"/>
              </a:rPr>
              <a:t>.</a:t>
            </a:r>
            <a:endParaRPr lang="pt-BR" sz="1600" dirty="0"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0822" y="3717032"/>
            <a:ext cx="8551658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B050"/>
              </a:buClr>
              <a:defRPr/>
            </a:pPr>
            <a:r>
              <a:rPr lang="pt-BR" b="1" i="1" dirty="0" err="1" smtClean="0">
                <a:solidFill>
                  <a:srgbClr val="004685"/>
                </a:solidFill>
              </a:rPr>
              <a:t>Enforcement</a:t>
            </a:r>
            <a:r>
              <a:rPr lang="pt-BR" b="1" i="1" dirty="0" smtClean="0">
                <a:solidFill>
                  <a:srgbClr val="004685"/>
                </a:solidFill>
              </a:rPr>
              <a:t>:</a:t>
            </a:r>
          </a:p>
          <a:p>
            <a:pPr eaLnBrk="0" hangingPunct="0">
              <a:spcBef>
                <a:spcPct val="20000"/>
              </a:spcBef>
              <a:buClr>
                <a:srgbClr val="00B050"/>
              </a:buClr>
              <a:defRPr/>
            </a:pPr>
            <a:endParaRPr lang="pt-BR" sz="500" b="1" dirty="0"/>
          </a:p>
          <a:p>
            <a:pPr marL="257175" indent="-257175"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pt-B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Abertura de processo administrativo: multa R$500 mil para participante + inabilitação por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e 2 </a:t>
            </a:r>
            <a:r>
              <a:rPr lang="pt-B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anos para agentes autônomos</a:t>
            </a:r>
          </a:p>
          <a:p>
            <a:pPr marL="257175" indent="-257175"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pt-B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dos inabilitados atuou no mercado indevidamente e sofreu novo processo: nova inabilitação por 6 anos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l"/>
            <a:r>
              <a:rPr lang="pt-BR" sz="2400" b="1" dirty="0">
                <a:solidFill>
                  <a:srgbClr val="606060"/>
                </a:solidFill>
              </a:rPr>
              <a:t>Caso </a:t>
            </a:r>
            <a:r>
              <a:rPr lang="pt-BR" sz="2400" b="1" dirty="0" smtClean="0">
                <a:solidFill>
                  <a:srgbClr val="606060"/>
                </a:solidFill>
              </a:rPr>
              <a:t>10 </a:t>
            </a:r>
            <a:r>
              <a:rPr lang="pt-BR" sz="2400" b="1" dirty="0">
                <a:solidFill>
                  <a:srgbClr val="606060"/>
                </a:solidFill>
              </a:rPr>
              <a:t>– Manipulação de Mercado – Caso Mundial (</a:t>
            </a:r>
            <a:r>
              <a:rPr lang="pt-BR" sz="2400" kern="1200" dirty="0"/>
              <a:t>MNDL4)</a:t>
            </a:r>
            <a:endParaRPr lang="en-US" sz="2400" kern="1200" dirty="0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396333"/>
              </p:ext>
            </p:extLst>
          </p:nvPr>
        </p:nvGraphicFramePr>
        <p:xfrm>
          <a:off x="179512" y="1016200"/>
          <a:ext cx="8819030" cy="554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1637928" y="1268760"/>
            <a:ext cx="4572000" cy="1384995"/>
          </a:xfrm>
          <a:prstGeom prst="rect">
            <a:avLst/>
          </a:prstGeom>
          <a:solidFill>
            <a:schemeClr val="lt1"/>
          </a:solidFill>
        </p:spPr>
        <p:txBody>
          <a:bodyPr>
            <a:spAutoFit/>
          </a:bodyPr>
          <a:lstStyle/>
          <a:p>
            <a:pPr marL="0" lvl="1"/>
            <a:r>
              <a:rPr lang="pt-BR" sz="1400" b="1" dirty="0">
                <a:solidFill>
                  <a:srgbClr val="004685"/>
                </a:solidFill>
                <a:latin typeface="Arial" pitchFamily="34" charset="0"/>
                <a:cs typeface="Arial" pitchFamily="34" charset="0"/>
              </a:rPr>
              <a:t>27/05 – Início de Análise de </a:t>
            </a:r>
            <a:r>
              <a:rPr lang="pt-BR" sz="1400" b="1" i="1" dirty="0" err="1">
                <a:solidFill>
                  <a:srgbClr val="004685"/>
                </a:solidFill>
                <a:latin typeface="Arial" pitchFamily="34" charset="0"/>
                <a:cs typeface="Arial" pitchFamily="34" charset="0"/>
              </a:rPr>
              <a:t>Insider</a:t>
            </a:r>
            <a:r>
              <a:rPr lang="pt-BR" sz="1400" b="1" i="1" dirty="0">
                <a:solidFill>
                  <a:srgbClr val="004685"/>
                </a:solidFill>
                <a:latin typeface="Arial" pitchFamily="34" charset="0"/>
                <a:cs typeface="Arial" pitchFamily="34" charset="0"/>
              </a:rPr>
              <a:t> Trading</a:t>
            </a:r>
            <a:r>
              <a:rPr lang="pt-BR" sz="1400" b="1" dirty="0">
                <a:solidFill>
                  <a:srgbClr val="004685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71450" lvl="1" indent="-171450">
              <a:buClr>
                <a:srgbClr val="008000"/>
              </a:buClr>
              <a:buFont typeface="Arial" pitchFamily="34" charset="0"/>
              <a:buChar char="•"/>
            </a:pPr>
            <a:r>
              <a:rPr lang="pt-BR" sz="1400" b="1" dirty="0">
                <a:solidFill>
                  <a:srgbClr val="004685"/>
                </a:solidFill>
                <a:latin typeface="Arial" pitchFamily="34" charset="0"/>
                <a:cs typeface="Arial" pitchFamily="34" charset="0"/>
              </a:rPr>
              <a:t>Fato Relevante sobre desdobramento </a:t>
            </a:r>
          </a:p>
          <a:p>
            <a:pPr marL="171450" lvl="1" indent="-171450">
              <a:buClr>
                <a:srgbClr val="008000"/>
              </a:buClr>
              <a:buFont typeface="Arial" pitchFamily="34" charset="0"/>
              <a:buChar char="•"/>
            </a:pPr>
            <a:r>
              <a:rPr lang="pt-BR" sz="1400" b="1" dirty="0">
                <a:solidFill>
                  <a:srgbClr val="004685"/>
                </a:solidFill>
                <a:latin typeface="Arial" pitchFamily="34" charset="0"/>
                <a:cs typeface="Arial" pitchFamily="34" charset="0"/>
              </a:rPr>
              <a:t>Notícias divulgadas pela mídia</a:t>
            </a:r>
          </a:p>
          <a:p>
            <a:pPr marL="171450" lvl="1" indent="-171450">
              <a:buClr>
                <a:srgbClr val="008000"/>
              </a:buClr>
              <a:buFont typeface="Arial" pitchFamily="34" charset="0"/>
              <a:buChar char="•"/>
            </a:pPr>
            <a:r>
              <a:rPr lang="pt-BR" sz="1400" b="1" dirty="0">
                <a:solidFill>
                  <a:srgbClr val="004685"/>
                </a:solidFill>
                <a:latin typeface="Arial" pitchFamily="34" charset="0"/>
                <a:cs typeface="Arial" pitchFamily="34" charset="0"/>
              </a:rPr>
              <a:t>Variação de preço</a:t>
            </a:r>
          </a:p>
          <a:p>
            <a:pPr marL="171450" lvl="1" indent="-171450">
              <a:buClr>
                <a:srgbClr val="008000"/>
              </a:buClr>
              <a:buFont typeface="Arial" pitchFamily="34" charset="0"/>
              <a:buChar char="•"/>
            </a:pPr>
            <a:r>
              <a:rPr lang="pt-BR" sz="1400" b="1" dirty="0">
                <a:solidFill>
                  <a:srgbClr val="004685"/>
                </a:solidFill>
                <a:latin typeface="Arial" pitchFamily="34" charset="0"/>
                <a:cs typeface="Arial" pitchFamily="34" charset="0"/>
              </a:rPr>
              <a:t>Atuação de investidores em bloco</a:t>
            </a:r>
          </a:p>
          <a:p>
            <a:pPr marL="0" lvl="1">
              <a:buClr>
                <a:srgbClr val="008000"/>
              </a:buClr>
            </a:pPr>
            <a:endParaRPr lang="pt-BR" sz="1400" b="1" dirty="0">
              <a:solidFill>
                <a:srgbClr val="00468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l"/>
            <a:r>
              <a:rPr lang="pt-BR" sz="2400" b="1" dirty="0">
                <a:solidFill>
                  <a:srgbClr val="606060"/>
                </a:solidFill>
              </a:rPr>
              <a:t>Caso </a:t>
            </a:r>
            <a:r>
              <a:rPr lang="pt-BR" sz="2400" b="1" dirty="0" smtClean="0">
                <a:solidFill>
                  <a:srgbClr val="606060"/>
                </a:solidFill>
              </a:rPr>
              <a:t>10 </a:t>
            </a:r>
            <a:r>
              <a:rPr lang="pt-BR" sz="2400" b="1" dirty="0">
                <a:solidFill>
                  <a:srgbClr val="606060"/>
                </a:solidFill>
              </a:rPr>
              <a:t>– Manipulação de Mercado – Caso Mundial (</a:t>
            </a:r>
            <a:r>
              <a:rPr lang="pt-BR" sz="2400" kern="1200" dirty="0"/>
              <a:t>MNDL4)</a:t>
            </a:r>
            <a:endParaRPr lang="en-US" sz="2400" kern="12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828203"/>
              </p:ext>
            </p:extLst>
          </p:nvPr>
        </p:nvGraphicFramePr>
        <p:xfrm>
          <a:off x="179512" y="1867353"/>
          <a:ext cx="7920879" cy="4657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6370951" y="897524"/>
            <a:ext cx="1152128" cy="612068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pt-BR" sz="900" b="1" dirty="0" smtClean="0">
                <a:latin typeface="Arial" pitchFamily="34" charset="0"/>
                <a:cs typeface="Arial" pitchFamily="34" charset="0"/>
              </a:rPr>
              <a:t>25/7/2011</a:t>
            </a:r>
            <a:r>
              <a:rPr lang="pt-BR" sz="9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pt-BR" sz="900" dirty="0" smtClean="0">
                <a:latin typeface="Arial" pitchFamily="34" charset="0"/>
                <a:cs typeface="Arial" pitchFamily="34" charset="0"/>
              </a:rPr>
              <a:t>Envio 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de relatório </a:t>
            </a:r>
            <a:r>
              <a:rPr lang="pt-BR" sz="900" dirty="0" smtClean="0">
                <a:latin typeface="Arial" pitchFamily="34" charset="0"/>
                <a:cs typeface="Arial" pitchFamily="34" charset="0"/>
              </a:rPr>
              <a:t>GAM para 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900" dirty="0" smtClean="0">
                <a:latin typeface="Arial" pitchFamily="34" charset="0"/>
                <a:cs typeface="Arial" pitchFamily="34" charset="0"/>
              </a:rPr>
              <a:t>CVM</a:t>
            </a:r>
          </a:p>
          <a:p>
            <a:pPr lvl="1"/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117451" y="897524"/>
            <a:ext cx="2109271" cy="1393239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pt-BR" sz="900" b="1" dirty="0" smtClean="0">
                <a:latin typeface="Arial" pitchFamily="34" charset="0"/>
                <a:cs typeface="Arial" pitchFamily="34" charset="0"/>
              </a:rPr>
              <a:t>22/7/2011 </a:t>
            </a: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pt-BR" sz="9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Reunião </a:t>
            </a:r>
            <a:r>
              <a:rPr lang="pt-BR" sz="9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com a BM&amp;FBOVESPA referente a inclusão das ações da Mundial na </a:t>
            </a:r>
            <a:r>
              <a:rPr lang="pt-BR" sz="9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carteira teórica </a:t>
            </a:r>
            <a:r>
              <a:rPr lang="pt-BR" sz="9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pt-BR" sz="9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IBOVESPA</a:t>
            </a: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pt-BR" sz="900" dirty="0" smtClean="0">
                <a:latin typeface="Arial" pitchFamily="34" charset="0"/>
                <a:cs typeface="Arial" pitchFamily="34" charset="0"/>
              </a:rPr>
              <a:t>Recebimento 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de denúncia anônima sobre caso de </a:t>
            </a:r>
            <a:r>
              <a:rPr lang="pt-BR" sz="900" i="1" dirty="0" err="1">
                <a:latin typeface="Arial" pitchFamily="34" charset="0"/>
                <a:cs typeface="Arial" pitchFamily="34" charset="0"/>
              </a:rPr>
              <a:t>Insider</a:t>
            </a:r>
            <a:r>
              <a:rPr lang="pt-BR" sz="900" i="1" dirty="0">
                <a:latin typeface="Arial" pitchFamily="34" charset="0"/>
                <a:cs typeface="Arial" pitchFamily="34" charset="0"/>
              </a:rPr>
              <a:t> Trading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 da Mundial</a:t>
            </a:r>
          </a:p>
          <a:p>
            <a:pPr>
              <a:lnSpc>
                <a:spcPct val="120000"/>
              </a:lnSpc>
            </a:pP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982632" y="2469186"/>
            <a:ext cx="1512168" cy="1076915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pt-BR" sz="900" b="1" dirty="0">
                <a:latin typeface="Arial" pitchFamily="34" charset="0"/>
                <a:cs typeface="Arial" pitchFamily="34" charset="0"/>
              </a:rPr>
              <a:t>20/7/2011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9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pt-BR" sz="900" dirty="0" smtClean="0">
                <a:latin typeface="Arial" pitchFamily="34" charset="0"/>
                <a:cs typeface="Arial" pitchFamily="34" charset="0"/>
              </a:rPr>
              <a:t>Identificamos o 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Presidente da Mundial, na relação de “amigos” do AAI Rafael </a:t>
            </a:r>
            <a:r>
              <a:rPr lang="pt-BR" sz="900" dirty="0" smtClean="0">
                <a:latin typeface="Arial" pitchFamily="34" charset="0"/>
                <a:cs typeface="Arial" pitchFamily="34" charset="0"/>
              </a:rPr>
              <a:t>Ferri no </a:t>
            </a:r>
            <a:r>
              <a:rPr lang="pt-BR" sz="900" i="1" dirty="0" err="1" smtClean="0">
                <a:latin typeface="Arial" pitchFamily="34" charset="0"/>
                <a:cs typeface="Arial" pitchFamily="34" charset="0"/>
              </a:rPr>
              <a:t>Facebook</a:t>
            </a:r>
            <a:endParaRPr lang="pt-BR" sz="900" i="1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315481"/>
              </p:ext>
            </p:extLst>
          </p:nvPr>
        </p:nvGraphicFramePr>
        <p:xfrm>
          <a:off x="774256" y="883632"/>
          <a:ext cx="3189285" cy="1640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lipse 2"/>
          <p:cNvSpPr/>
          <p:nvPr/>
        </p:nvSpPr>
        <p:spPr>
          <a:xfrm>
            <a:off x="751603" y="4581128"/>
            <a:ext cx="3211938" cy="148042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reto 14"/>
          <p:cNvCxnSpPr>
            <a:stCxn id="3" idx="0"/>
          </p:cNvCxnSpPr>
          <p:nvPr/>
        </p:nvCxnSpPr>
        <p:spPr>
          <a:xfrm flipV="1">
            <a:off x="2357572" y="2427298"/>
            <a:ext cx="0" cy="21538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>
            <a:stCxn id="8" idx="2"/>
          </p:cNvCxnSpPr>
          <p:nvPr/>
        </p:nvCxnSpPr>
        <p:spPr>
          <a:xfrm>
            <a:off x="6947015" y="1509592"/>
            <a:ext cx="0" cy="34291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6226722" y="2069937"/>
            <a:ext cx="577527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6804249" y="2069937"/>
            <a:ext cx="0" cy="29523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>
            <a:off x="4112225" y="3546101"/>
            <a:ext cx="0" cy="343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4112225" y="3889276"/>
            <a:ext cx="26045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etângulo 56"/>
          <p:cNvSpPr/>
          <p:nvPr/>
        </p:nvSpPr>
        <p:spPr>
          <a:xfrm>
            <a:off x="7620160" y="897524"/>
            <a:ext cx="1296143" cy="947300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pt-BR" sz="900" b="1" dirty="0">
                <a:latin typeface="Arial" pitchFamily="34" charset="0"/>
                <a:cs typeface="Arial" pitchFamily="34" charset="0"/>
              </a:rPr>
              <a:t>14/9/2011</a:t>
            </a:r>
            <a:r>
              <a:rPr lang="pt-BR" sz="9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pt-BR" sz="900" dirty="0" smtClean="0">
                <a:latin typeface="Arial" pitchFamily="34" charset="0"/>
                <a:cs typeface="Arial" pitchFamily="34" charset="0"/>
              </a:rPr>
              <a:t>Ação 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conjunta da CVM, do Ministério Público e da Polícia Federal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1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98475" y="1052737"/>
            <a:ext cx="8249989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sz="1400" dirty="0" smtClean="0">
              <a:solidFill>
                <a:srgbClr val="343D45"/>
              </a:solidFill>
              <a:latin typeface="+mj-lt"/>
              <a:cs typeface="Arial" pitchFamily="34" charset="0"/>
            </a:endParaRPr>
          </a:p>
          <a:p>
            <a:pPr marL="182563" lvl="2" indent="-182563">
              <a:spcBef>
                <a:spcPts val="0"/>
              </a:spcBef>
              <a:spcAft>
                <a:spcPts val="600"/>
              </a:spcAft>
              <a:buClr>
                <a:srgbClr val="00AE4D"/>
              </a:buClr>
              <a:buFont typeface="Arial" pitchFamily="34" charset="0"/>
              <a:buChar char="•"/>
            </a:pPr>
            <a:endParaRPr lang="pt-BR" dirty="0" smtClean="0">
              <a:solidFill>
                <a:srgbClr val="343D45"/>
              </a:solidFill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 marL="363538" lvl="1" indent="-188913">
              <a:spcBef>
                <a:spcPts val="0"/>
              </a:spcBef>
              <a:spcAft>
                <a:spcPts val="300"/>
              </a:spcAft>
              <a:buClr>
                <a:srgbClr val="00AE4D"/>
              </a:buClr>
              <a:buFont typeface="Calibri" pitchFamily="34" charset="0"/>
              <a:buChar char="-"/>
            </a:pPr>
            <a:endParaRPr lang="pt-BR" sz="1600" dirty="0" smtClean="0">
              <a:solidFill>
                <a:srgbClr val="343D45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l">
              <a:spcBef>
                <a:spcPct val="20000"/>
              </a:spcBef>
            </a:pPr>
            <a:r>
              <a:rPr lang="pt-BR" sz="2400" b="1" dirty="0">
                <a:solidFill>
                  <a:srgbClr val="606060"/>
                </a:solidFill>
              </a:rPr>
              <a:t>Caso </a:t>
            </a:r>
            <a:r>
              <a:rPr lang="pt-BR" sz="2400" b="1" dirty="0" smtClean="0">
                <a:solidFill>
                  <a:srgbClr val="606060"/>
                </a:solidFill>
              </a:rPr>
              <a:t>10 </a:t>
            </a:r>
            <a:r>
              <a:rPr lang="pt-BR" sz="2400" b="1" dirty="0">
                <a:solidFill>
                  <a:srgbClr val="606060"/>
                </a:solidFill>
              </a:rPr>
              <a:t>– Manipulação de Mercado – Caso </a:t>
            </a:r>
            <a:r>
              <a:rPr lang="pt-BR" sz="2400" b="1" dirty="0" smtClean="0">
                <a:solidFill>
                  <a:srgbClr val="606060"/>
                </a:solidFill>
              </a:rPr>
              <a:t>Mundial (</a:t>
            </a:r>
            <a:r>
              <a:rPr lang="pt-BR" sz="2400" kern="1200" dirty="0" smtClean="0"/>
              <a:t>MNDL4)</a:t>
            </a:r>
            <a:endParaRPr lang="pt-BR" sz="2400" b="1" dirty="0">
              <a:solidFill>
                <a:srgbClr val="606060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107504" y="908720"/>
            <a:ext cx="8784976" cy="590465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BR" sz="1700" b="1" dirty="0" smtClean="0">
                <a:solidFill>
                  <a:schemeClr val="tx1"/>
                </a:solidFill>
              </a:rPr>
              <a:t>28/4/2011</a:t>
            </a:r>
            <a:r>
              <a:rPr lang="pt-BR" sz="1700" dirty="0" smtClean="0">
                <a:solidFill>
                  <a:schemeClr val="tx1"/>
                </a:solidFill>
              </a:rPr>
              <a:t> – Análise iniciada a partir de indícios de manipulação de preço, considerando o  	         	        comportamento do ativo</a:t>
            </a:r>
          </a:p>
          <a:p>
            <a:pPr lvl="1" algn="just">
              <a:lnSpc>
                <a:spcPct val="120000"/>
              </a:lnSpc>
            </a:pPr>
            <a:r>
              <a:rPr lang="pt-BR" sz="1500" b="1" i="1" dirty="0" smtClean="0"/>
              <a:t>Indicadores</a:t>
            </a:r>
            <a:r>
              <a:rPr lang="pt-BR" sz="1500" dirty="0" smtClean="0"/>
              <a:t>: Aumento significativo do nº de negócios, da quantidade de ações negociadas e oscilação de preço.</a:t>
            </a:r>
          </a:p>
          <a:p>
            <a:pPr lvl="1" algn="just">
              <a:lnSpc>
                <a:spcPct val="120000"/>
              </a:lnSpc>
            </a:pPr>
            <a:r>
              <a:rPr lang="pt-BR" sz="1500" b="1" i="1" dirty="0" smtClean="0"/>
              <a:t>Atipicidades</a:t>
            </a:r>
            <a:r>
              <a:rPr lang="pt-BR" sz="1500" dirty="0" smtClean="0"/>
              <a:t>: Aumento de negócios com destaque para operações envolvendo lote padrão</a:t>
            </a:r>
          </a:p>
          <a:p>
            <a:pPr lvl="1" algn="just">
              <a:lnSpc>
                <a:spcPct val="120000"/>
              </a:lnSpc>
            </a:pPr>
            <a:r>
              <a:rPr lang="pt-BR" sz="1500" dirty="0" smtClean="0"/>
              <a:t>Comunicação da atipicidade à CVM (conforme padrão de comunicação definido)</a:t>
            </a:r>
          </a:p>
          <a:p>
            <a:pPr lvl="1" algn="just">
              <a:lnSpc>
                <a:spcPct val="120000"/>
              </a:lnSpc>
            </a:pPr>
            <a:endParaRPr lang="pt-BR" sz="100" dirty="0" smtClean="0"/>
          </a:p>
          <a:p>
            <a:pPr marL="174625" lvl="1" indent="-17462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sz="1700" b="1" dirty="0" smtClean="0"/>
              <a:t>30/5/2011 </a:t>
            </a:r>
            <a:r>
              <a:rPr lang="pt-BR" sz="1700" dirty="0" smtClean="0"/>
              <a:t>– Análise de </a:t>
            </a:r>
            <a:r>
              <a:rPr lang="pt-BR" sz="1700" i="1" dirty="0" err="1" smtClean="0"/>
              <a:t>Insider</a:t>
            </a:r>
            <a:r>
              <a:rPr lang="pt-BR" sz="1700" i="1" dirty="0" smtClean="0"/>
              <a:t> Trading</a:t>
            </a:r>
            <a:r>
              <a:rPr lang="pt-BR" sz="1700" dirty="0" smtClean="0"/>
              <a:t> em virtude do Fato Relevante divulgado em 27/5/2011 	 	        (desdobramento) e notícias divulgadas pela mídia</a:t>
            </a:r>
          </a:p>
          <a:p>
            <a:pPr lvl="1" algn="just">
              <a:lnSpc>
                <a:spcPct val="120000"/>
              </a:lnSpc>
            </a:pPr>
            <a:r>
              <a:rPr lang="pt-BR" sz="1500" b="1" dirty="0" smtClean="0"/>
              <a:t>Indicadores: </a:t>
            </a:r>
            <a:r>
              <a:rPr lang="pt-BR" sz="1500" dirty="0" smtClean="0"/>
              <a:t>Oscilação de Preço após desdobramento</a:t>
            </a:r>
          </a:p>
          <a:p>
            <a:pPr lvl="1" algn="just">
              <a:lnSpc>
                <a:spcPct val="120000"/>
              </a:lnSpc>
            </a:pPr>
            <a:r>
              <a:rPr lang="pt-BR" sz="1500" b="1" dirty="0" smtClean="0"/>
              <a:t>Atipicidades: </a:t>
            </a:r>
            <a:r>
              <a:rPr lang="pt-BR" sz="1500" dirty="0" smtClean="0"/>
              <a:t>Concentração de grupo de clientes por estado de origem com expressivo nº de negócios de 	 	                compra comparado com a venda e Quantidade significativa de operações envolvendo lote 	 	                padrão</a:t>
            </a:r>
          </a:p>
          <a:p>
            <a:pPr lvl="1" algn="just">
              <a:lnSpc>
                <a:spcPct val="120000"/>
              </a:lnSpc>
            </a:pPr>
            <a:r>
              <a:rPr lang="pt-BR" sz="1500" dirty="0" smtClean="0"/>
              <a:t>Comunicação da atipicidade à CVM (conforme padrão de comunicação definido)</a:t>
            </a:r>
          </a:p>
          <a:p>
            <a:pPr lvl="1" algn="just">
              <a:lnSpc>
                <a:spcPct val="120000"/>
              </a:lnSpc>
            </a:pPr>
            <a:endParaRPr lang="pt-BR" sz="100" dirty="0" smtClean="0"/>
          </a:p>
          <a:p>
            <a:pPr algn="just">
              <a:lnSpc>
                <a:spcPct val="120000"/>
              </a:lnSpc>
            </a:pPr>
            <a:r>
              <a:rPr lang="pt-BR" sz="1700" b="1" dirty="0" smtClean="0">
                <a:solidFill>
                  <a:schemeClr val="tx1"/>
                </a:solidFill>
              </a:rPr>
              <a:t>15/6/2011 – </a:t>
            </a:r>
            <a:r>
              <a:rPr lang="pt-BR" sz="1700" dirty="0" smtClean="0">
                <a:solidFill>
                  <a:schemeClr val="tx1"/>
                </a:solidFill>
              </a:rPr>
              <a:t>Solicitação de esclarecimentos realizada pela BM&amp;FBOVESPA quanto a 	 	         	        negociação atípica com ações de emissão da Mundial no período de 1 a 14/6/2011, no 	        que tange às oscilações registradas, aumento do número de negócios e da quantidade 	        negociada</a:t>
            </a:r>
            <a:endParaRPr lang="en-US" sz="1700" dirty="0" smtClean="0">
              <a:solidFill>
                <a:schemeClr val="tx1"/>
              </a:solidFill>
            </a:endParaRPr>
          </a:p>
          <a:p>
            <a:pPr marL="174625" lvl="1" indent="-17462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pt-BR" sz="1700" b="1" dirty="0" smtClean="0"/>
              <a:t>29/6/2011</a:t>
            </a:r>
            <a:r>
              <a:rPr lang="pt-BR" sz="1700" dirty="0" smtClean="0"/>
              <a:t> – Informações envidas para CVM, referente as operações realizadas no período de 	  	        20/7/2010 a 28/6/2011</a:t>
            </a:r>
          </a:p>
          <a:p>
            <a:pPr algn="just">
              <a:lnSpc>
                <a:spcPct val="120000"/>
              </a:lnSpc>
            </a:pPr>
            <a:r>
              <a:rPr lang="pt-BR" sz="1700" b="1" dirty="0" smtClean="0">
                <a:solidFill>
                  <a:schemeClr val="tx1"/>
                </a:solidFill>
              </a:rPr>
              <a:t>19/7/2011</a:t>
            </a:r>
            <a:r>
              <a:rPr lang="pt-BR" sz="1700" dirty="0" smtClean="0">
                <a:solidFill>
                  <a:schemeClr val="tx1"/>
                </a:solidFill>
              </a:rPr>
              <a:t> – Informações envidas para CVM, referente as operações realizadas no período de 	 	        1/3/2010 a 15/7/2011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0089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198252" y="148299"/>
            <a:ext cx="7614108" cy="504825"/>
          </a:xfrm>
        </p:spPr>
        <p:txBody>
          <a:bodyPr anchor="ctr">
            <a:noAutofit/>
          </a:bodyPr>
          <a:lstStyle/>
          <a:p>
            <a:pPr>
              <a:spcBef>
                <a:spcPct val="0"/>
              </a:spcBef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O que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é a BM&amp;FBOVESPA Supervisão de Mercado -  BSM 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79512" y="980728"/>
            <a:ext cx="8856984" cy="2160240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Clr>
                <a:srgbClr val="73AA64"/>
              </a:buClr>
              <a:buFont typeface="+mj-lt"/>
              <a:buAutoNum type="alphaLcParenR"/>
            </a:pPr>
            <a:r>
              <a:rPr lang="pt-BR" sz="1400" kern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Para exercer suas atividades a BSM possui: </a:t>
            </a:r>
          </a:p>
          <a:p>
            <a:pPr marL="609600" lvl="2" indent="-342900" algn="l">
              <a:lnSpc>
                <a:spcPct val="150000"/>
              </a:lnSpc>
              <a:spcBef>
                <a:spcPct val="0"/>
              </a:spcBef>
              <a:buClr>
                <a:srgbClr val="008000"/>
              </a:buClr>
              <a:buFont typeface="+mj-lt"/>
              <a:buAutoNum type="arabicPeriod"/>
            </a:pPr>
            <a:r>
              <a:rPr lang="en-US" sz="14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Programa</a:t>
            </a:r>
            <a:r>
              <a:rPr lang="en-US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de </a:t>
            </a:r>
            <a:r>
              <a:rPr lang="en-US" sz="14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trabalho</a:t>
            </a:r>
            <a:r>
              <a:rPr lang="en-US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anual</a:t>
            </a:r>
            <a:r>
              <a:rPr lang="en-US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aprovado</a:t>
            </a:r>
            <a:r>
              <a:rPr lang="en-US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 </a:t>
            </a:r>
            <a:r>
              <a:rPr lang="en-US" sz="14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pelo</a:t>
            </a:r>
            <a:r>
              <a:rPr lang="en-US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CS e CA e </a:t>
            </a:r>
            <a:r>
              <a:rPr lang="en-US" sz="14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coordenado</a:t>
            </a:r>
            <a:r>
              <a:rPr lang="en-US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e </a:t>
            </a:r>
            <a:r>
              <a:rPr lang="en-US" sz="14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monitorado</a:t>
            </a:r>
            <a:r>
              <a:rPr lang="en-US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pela</a:t>
            </a:r>
            <a:r>
              <a:rPr lang="en-US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CVM </a:t>
            </a:r>
          </a:p>
          <a:p>
            <a:pPr marL="609600" lvl="2" indent="-342900" algn="l">
              <a:lnSpc>
                <a:spcPct val="150000"/>
              </a:lnSpc>
              <a:spcBef>
                <a:spcPct val="0"/>
              </a:spcBef>
              <a:buClr>
                <a:srgbClr val="008000"/>
              </a:buClr>
              <a:buFont typeface="+mj-lt"/>
              <a:buAutoNum type="arabicPeriod"/>
            </a:pPr>
            <a:r>
              <a:rPr lang="en-US" sz="14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Acesso</a:t>
            </a:r>
            <a:r>
              <a:rPr lang="en-US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às</a:t>
            </a:r>
            <a:r>
              <a:rPr lang="en-US" sz="14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informações</a:t>
            </a:r>
            <a:r>
              <a:rPr lang="en-US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(BM&amp;FBOVESPA, </a:t>
            </a:r>
            <a:r>
              <a:rPr lang="en-US" sz="14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participantes</a:t>
            </a:r>
            <a:r>
              <a:rPr lang="en-US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sz="14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reclamações</a:t>
            </a:r>
            <a:r>
              <a:rPr lang="en-US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e </a:t>
            </a:r>
            <a:r>
              <a:rPr lang="en-US" sz="14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denúncias</a:t>
            </a:r>
            <a:r>
              <a:rPr lang="en-US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 </a:t>
            </a:r>
            <a:endParaRPr lang="en-US" sz="14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marL="609600" lvl="2" indent="-342900" algn="l">
              <a:lnSpc>
                <a:spcPct val="150000"/>
              </a:lnSpc>
              <a:spcBef>
                <a:spcPct val="0"/>
              </a:spcBef>
              <a:buClr>
                <a:srgbClr val="008000"/>
              </a:buClr>
              <a:buFont typeface="+mj-lt"/>
              <a:buAutoNum type="arabicPeriod"/>
            </a:pPr>
            <a:r>
              <a:rPr lang="pt-BR" sz="14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Autonomia </a:t>
            </a:r>
            <a:r>
              <a:rPr lang="pt-BR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operacional, </a:t>
            </a:r>
            <a:r>
              <a:rPr lang="pt-BR" sz="14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financeira e orçamentária (orçamento de </a:t>
            </a:r>
            <a:r>
              <a:rPr lang="pt-BR" sz="1400" b="1" kern="1200" dirty="0" smtClean="0">
                <a:solidFill>
                  <a:srgbClr val="008000"/>
                </a:solidFill>
                <a:latin typeface="Arial" charset="0"/>
                <a:ea typeface="+mn-ea"/>
                <a:cs typeface="Arial" charset="0"/>
              </a:rPr>
              <a:t>R$42 milhões em 2015 </a:t>
            </a:r>
            <a:r>
              <a:rPr lang="pt-BR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  <a:endParaRPr lang="pt-BR" sz="14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marL="609600" lvl="2" indent="-342900" algn="l">
              <a:lnSpc>
                <a:spcPct val="150000"/>
              </a:lnSpc>
              <a:spcBef>
                <a:spcPct val="0"/>
              </a:spcBef>
              <a:buClr>
                <a:srgbClr val="008000"/>
              </a:buClr>
              <a:buFont typeface="+mj-lt"/>
              <a:buAutoNum type="arabicPeriod"/>
            </a:pPr>
            <a:r>
              <a:rPr lang="pt-BR" sz="14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Equipe técnica </a:t>
            </a:r>
            <a:r>
              <a:rPr lang="pt-BR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própria, especializada e com dedicação exclusiva (</a:t>
            </a:r>
            <a:r>
              <a:rPr lang="pt-BR" sz="1400" b="1" kern="1200" dirty="0" smtClean="0">
                <a:solidFill>
                  <a:srgbClr val="008000"/>
                </a:solidFill>
                <a:latin typeface="Arial" charset="0"/>
                <a:ea typeface="+mn-ea"/>
                <a:cs typeface="Arial" charset="0"/>
              </a:rPr>
              <a:t>112 funcionários</a:t>
            </a:r>
            <a:r>
              <a:rPr lang="pt-BR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  <a:endParaRPr lang="pt-BR" sz="14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marL="609600" lvl="2" indent="-342900" algn="l">
              <a:lnSpc>
                <a:spcPct val="150000"/>
              </a:lnSpc>
              <a:spcBef>
                <a:spcPct val="0"/>
              </a:spcBef>
              <a:buClr>
                <a:srgbClr val="008000"/>
              </a:buClr>
              <a:buFont typeface="+mj-lt"/>
              <a:buAutoNum type="arabicPeriod"/>
            </a:pPr>
            <a:r>
              <a:rPr lang="pt-BR" sz="140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Conselho de Supervisão com 12 membros (2/3 independente) com mandato </a:t>
            </a:r>
            <a:r>
              <a:rPr lang="pt-BR"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fixo de 3 anos (atribuição principal: julgar processos administrativos disciplinares e de MRP)</a:t>
            </a:r>
            <a:endParaRPr lang="pt-BR" sz="14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545473"/>
            <a:ext cx="6932414" cy="297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473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98475" y="1052737"/>
            <a:ext cx="8249989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sz="1400" dirty="0" smtClean="0">
              <a:solidFill>
                <a:srgbClr val="343D45"/>
              </a:solidFill>
              <a:latin typeface="+mj-lt"/>
              <a:cs typeface="Arial" pitchFamily="34" charset="0"/>
            </a:endParaRPr>
          </a:p>
          <a:p>
            <a:pPr marL="182563" lvl="2" indent="-182563">
              <a:spcBef>
                <a:spcPts val="0"/>
              </a:spcBef>
              <a:spcAft>
                <a:spcPts val="600"/>
              </a:spcAft>
              <a:buClr>
                <a:srgbClr val="00AE4D"/>
              </a:buClr>
              <a:buFont typeface="Arial" pitchFamily="34" charset="0"/>
              <a:buChar char="•"/>
            </a:pPr>
            <a:endParaRPr lang="pt-BR" dirty="0" smtClean="0">
              <a:solidFill>
                <a:srgbClr val="343D45"/>
              </a:solidFill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pPr marL="363538" lvl="1" indent="-188913">
              <a:spcBef>
                <a:spcPts val="0"/>
              </a:spcBef>
              <a:spcAft>
                <a:spcPts val="300"/>
              </a:spcAft>
              <a:buClr>
                <a:srgbClr val="00AE4D"/>
              </a:buClr>
              <a:buFont typeface="Calibri" pitchFamily="34" charset="0"/>
              <a:buChar char="-"/>
            </a:pPr>
            <a:endParaRPr lang="pt-BR" sz="1600" dirty="0" smtClean="0">
              <a:solidFill>
                <a:srgbClr val="343D45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l"/>
            <a:r>
              <a:rPr lang="pt-BR" sz="2400" b="1" dirty="0">
                <a:solidFill>
                  <a:srgbClr val="606060"/>
                </a:solidFill>
              </a:rPr>
              <a:t>Caso </a:t>
            </a:r>
            <a:r>
              <a:rPr lang="pt-BR" sz="2400" b="1" dirty="0" smtClean="0">
                <a:solidFill>
                  <a:srgbClr val="606060"/>
                </a:solidFill>
              </a:rPr>
              <a:t>10 </a:t>
            </a:r>
            <a:r>
              <a:rPr lang="pt-BR" sz="2400" b="1" dirty="0">
                <a:solidFill>
                  <a:srgbClr val="606060"/>
                </a:solidFill>
              </a:rPr>
              <a:t>– Manipulação de Mercado – Caso Mundial (</a:t>
            </a:r>
            <a:r>
              <a:rPr lang="pt-BR" sz="2400" kern="1200" dirty="0"/>
              <a:t>MNDL4)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25658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t-BR" sz="1600" b="1" dirty="0" smtClean="0">
                <a:solidFill>
                  <a:schemeClr val="tx1"/>
                </a:solidFill>
              </a:rPr>
              <a:t>20/7/2011</a:t>
            </a:r>
            <a:r>
              <a:rPr lang="pt-BR" sz="1600" dirty="0" smtClean="0">
                <a:solidFill>
                  <a:schemeClr val="tx1"/>
                </a:solidFill>
              </a:rPr>
              <a:t> – Elaboração de correspondência aos participantes, solicitando 	esclarecimentos</a:t>
            </a:r>
          </a:p>
          <a:p>
            <a:pPr algn="just">
              <a:lnSpc>
                <a:spcPct val="120000"/>
              </a:lnSpc>
            </a:pPr>
            <a:r>
              <a:rPr lang="pt-BR" sz="1600" b="1" dirty="0" smtClean="0">
                <a:solidFill>
                  <a:schemeClr val="tx1"/>
                </a:solidFill>
              </a:rPr>
              <a:t>20/7/2011</a:t>
            </a:r>
            <a:r>
              <a:rPr lang="pt-BR" sz="1600" dirty="0" smtClean="0">
                <a:solidFill>
                  <a:schemeClr val="tx1"/>
                </a:solidFill>
              </a:rPr>
              <a:t> – </a:t>
            </a:r>
            <a:r>
              <a:rPr lang="pt-BR" sz="1600" dirty="0">
                <a:solidFill>
                  <a:schemeClr val="tx1"/>
                </a:solidFill>
              </a:rPr>
              <a:t>Contato da BSM via telefone com a </a:t>
            </a:r>
            <a:r>
              <a:rPr lang="pt-BR" sz="1600" dirty="0" err="1">
                <a:solidFill>
                  <a:schemeClr val="tx1"/>
                </a:solidFill>
              </a:rPr>
              <a:t>Mirae</a:t>
            </a:r>
            <a:r>
              <a:rPr lang="pt-BR" sz="1600" dirty="0">
                <a:solidFill>
                  <a:schemeClr val="tx1"/>
                </a:solidFill>
              </a:rPr>
              <a:t> </a:t>
            </a:r>
            <a:r>
              <a:rPr lang="pt-BR" sz="1600" dirty="0" err="1">
                <a:solidFill>
                  <a:schemeClr val="tx1"/>
                </a:solidFill>
              </a:rPr>
              <a:t>Asset</a:t>
            </a:r>
            <a:r>
              <a:rPr lang="pt-BR" sz="1600" dirty="0">
                <a:solidFill>
                  <a:schemeClr val="tx1"/>
                </a:solidFill>
              </a:rPr>
              <a:t> </a:t>
            </a:r>
            <a:r>
              <a:rPr lang="pt-BR" sz="1600" dirty="0" err="1">
                <a:solidFill>
                  <a:schemeClr val="tx1"/>
                </a:solidFill>
              </a:rPr>
              <a:t>Securities</a:t>
            </a:r>
            <a:r>
              <a:rPr lang="pt-BR" sz="1600" dirty="0">
                <a:solidFill>
                  <a:schemeClr val="tx1"/>
                </a:solidFill>
              </a:rPr>
              <a:t> (Brasil) </a:t>
            </a:r>
            <a:r>
              <a:rPr lang="pt-BR" sz="1600" dirty="0" smtClean="0">
                <a:solidFill>
                  <a:schemeClr val="tx1"/>
                </a:solidFill>
              </a:rPr>
              <a:t>CTVM </a:t>
            </a:r>
            <a:r>
              <a:rPr lang="pt-BR" sz="1600" dirty="0" err="1" smtClean="0">
                <a:solidFill>
                  <a:schemeClr val="tx1"/>
                </a:solidFill>
              </a:rPr>
              <a:t>Ltda</a:t>
            </a:r>
            <a:r>
              <a:rPr lang="pt-BR" sz="1600" dirty="0" smtClean="0">
                <a:solidFill>
                  <a:schemeClr val="tx1"/>
                </a:solidFill>
              </a:rPr>
              <a:t>,        	 	        questionando </a:t>
            </a:r>
            <a:r>
              <a:rPr lang="pt-BR" sz="1600" dirty="0">
                <a:solidFill>
                  <a:schemeClr val="tx1"/>
                </a:solidFill>
              </a:rPr>
              <a:t>acerca da atuação dos </a:t>
            </a:r>
            <a:r>
              <a:rPr lang="pt-BR" sz="1600" dirty="0" smtClean="0">
                <a:solidFill>
                  <a:schemeClr val="tx1"/>
                </a:solidFill>
              </a:rPr>
              <a:t>clientes </a:t>
            </a:r>
            <a:r>
              <a:rPr lang="pt-BR" sz="1600" dirty="0">
                <a:solidFill>
                  <a:schemeClr val="tx1"/>
                </a:solidFill>
              </a:rPr>
              <a:t>que se destacaram na </a:t>
            </a:r>
            <a:r>
              <a:rPr lang="pt-BR" sz="1600" dirty="0" smtClean="0">
                <a:solidFill>
                  <a:schemeClr val="tx1"/>
                </a:solidFill>
              </a:rPr>
              <a:t>análise</a:t>
            </a:r>
            <a:endParaRPr lang="en-US" sz="16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pt-BR" sz="1600" b="1" dirty="0" smtClean="0">
                <a:solidFill>
                  <a:schemeClr val="tx1"/>
                </a:solidFill>
              </a:rPr>
              <a:t>21/7/2011 </a:t>
            </a:r>
            <a:r>
              <a:rPr lang="pt-BR" sz="1600" dirty="0" smtClean="0">
                <a:solidFill>
                  <a:schemeClr val="tx1"/>
                </a:solidFill>
              </a:rPr>
              <a:t>– Determinação da CVM para não questionar os participantes</a:t>
            </a:r>
          </a:p>
          <a:p>
            <a:pPr algn="just">
              <a:lnSpc>
                <a:spcPct val="120000"/>
              </a:lnSpc>
            </a:pPr>
            <a:r>
              <a:rPr lang="pt-BR" sz="1600" b="1" dirty="0" smtClean="0">
                <a:solidFill>
                  <a:schemeClr val="tx1"/>
                </a:solidFill>
              </a:rPr>
              <a:t>22/7/2011 </a:t>
            </a:r>
            <a:r>
              <a:rPr lang="pt-BR" sz="1600" dirty="0" smtClean="0">
                <a:solidFill>
                  <a:schemeClr val="tx1"/>
                </a:solidFill>
              </a:rPr>
              <a:t>– </a:t>
            </a:r>
            <a:r>
              <a:rPr lang="pt-BR" sz="1600" dirty="0">
                <a:solidFill>
                  <a:schemeClr val="tx1"/>
                </a:solidFill>
              </a:rPr>
              <a:t>Reunião com a BM&amp;FBOVESPA referente a inclusão das ações da Mundial na carteira 	          teórica do IBOVESPA. Considerando as informações prestadas pela BSM foi divulgado 	          comunicado ao mercado sobre a não inclusão das ações na prévia da composição do 	          índice</a:t>
            </a:r>
          </a:p>
          <a:p>
            <a:pPr algn="just">
              <a:lnSpc>
                <a:spcPct val="120000"/>
              </a:lnSpc>
            </a:pPr>
            <a:r>
              <a:rPr lang="pt-BR" sz="1600" b="1" dirty="0" smtClean="0">
                <a:solidFill>
                  <a:schemeClr val="tx1"/>
                </a:solidFill>
              </a:rPr>
              <a:t>22/7/2011 </a:t>
            </a:r>
            <a:r>
              <a:rPr lang="pt-BR" sz="1600" dirty="0" smtClean="0">
                <a:solidFill>
                  <a:schemeClr val="tx1"/>
                </a:solidFill>
              </a:rPr>
              <a:t>– Recebimento de denúncia anônima sobre caso de </a:t>
            </a:r>
            <a:r>
              <a:rPr lang="pt-BR" sz="1600" i="1" dirty="0" err="1" smtClean="0">
                <a:solidFill>
                  <a:schemeClr val="tx1"/>
                </a:solidFill>
              </a:rPr>
              <a:t>Insider</a:t>
            </a:r>
            <a:r>
              <a:rPr lang="pt-BR" sz="1600" i="1" dirty="0" smtClean="0">
                <a:solidFill>
                  <a:schemeClr val="tx1"/>
                </a:solidFill>
              </a:rPr>
              <a:t> Trading</a:t>
            </a:r>
            <a:r>
              <a:rPr lang="pt-BR" sz="1600" dirty="0" smtClean="0">
                <a:solidFill>
                  <a:schemeClr val="tx1"/>
                </a:solidFill>
              </a:rPr>
              <a:t> da Mundial</a:t>
            </a:r>
          </a:p>
          <a:p>
            <a:pPr algn="just">
              <a:lnSpc>
                <a:spcPct val="120000"/>
              </a:lnSpc>
            </a:pPr>
            <a:r>
              <a:rPr lang="pt-BR" sz="1600" b="1" dirty="0" smtClean="0">
                <a:solidFill>
                  <a:schemeClr val="tx1"/>
                </a:solidFill>
              </a:rPr>
              <a:t>25/7/2011</a:t>
            </a:r>
            <a:r>
              <a:rPr lang="pt-BR" sz="1600" dirty="0" smtClean="0">
                <a:solidFill>
                  <a:schemeClr val="tx1"/>
                </a:solidFill>
              </a:rPr>
              <a:t> – Envio de relatório para a CVM, contendo a conclusão das análises elaboradas pela Área 	         de Acompanhamento de Mercado da BSM, e informações adicionais</a:t>
            </a:r>
          </a:p>
          <a:p>
            <a:pPr algn="just">
              <a:lnSpc>
                <a:spcPct val="120000"/>
              </a:lnSpc>
            </a:pPr>
            <a:r>
              <a:rPr lang="pt-BR" sz="1600" b="1" dirty="0" smtClean="0">
                <a:solidFill>
                  <a:schemeClr val="tx1"/>
                </a:solidFill>
              </a:rPr>
              <a:t>25/7/2011 </a:t>
            </a:r>
            <a:r>
              <a:rPr lang="pt-BR" sz="1600" dirty="0">
                <a:solidFill>
                  <a:schemeClr val="tx1"/>
                </a:solidFill>
              </a:rPr>
              <a:t>– </a:t>
            </a:r>
            <a:r>
              <a:rPr lang="pt-BR" sz="1600" dirty="0" smtClean="0">
                <a:solidFill>
                  <a:schemeClr val="tx1"/>
                </a:solidFill>
              </a:rPr>
              <a:t>CVM solicita à BSM que não atue para não interferir na estratégia a ser adotada</a:t>
            </a:r>
          </a:p>
          <a:p>
            <a:pPr algn="just">
              <a:lnSpc>
                <a:spcPct val="120000"/>
              </a:lnSpc>
            </a:pPr>
            <a:r>
              <a:rPr lang="pt-BR" sz="1600" b="1" dirty="0" smtClean="0">
                <a:solidFill>
                  <a:schemeClr val="tx1"/>
                </a:solidFill>
              </a:rPr>
              <a:t>26/7/2011</a:t>
            </a:r>
            <a:r>
              <a:rPr lang="pt-BR" sz="1600" dirty="0" smtClean="0">
                <a:solidFill>
                  <a:schemeClr val="tx1"/>
                </a:solidFill>
              </a:rPr>
              <a:t> – Informações </a:t>
            </a:r>
            <a:r>
              <a:rPr lang="pt-BR" sz="1600" dirty="0">
                <a:solidFill>
                  <a:schemeClr val="tx1"/>
                </a:solidFill>
              </a:rPr>
              <a:t>envidas para CVM, referente as operações realizadas no período </a:t>
            </a:r>
            <a:r>
              <a:rPr lang="pt-BR" sz="1600" dirty="0" smtClean="0">
                <a:solidFill>
                  <a:schemeClr val="tx1"/>
                </a:solidFill>
              </a:rPr>
              <a:t>de 	  	        1/1/2009 a 15/7/2011</a:t>
            </a:r>
          </a:p>
          <a:p>
            <a:pPr algn="just">
              <a:lnSpc>
                <a:spcPct val="120000"/>
              </a:lnSpc>
            </a:pPr>
            <a:r>
              <a:rPr lang="pt-BR" sz="1600" b="1" dirty="0" smtClean="0">
                <a:solidFill>
                  <a:schemeClr val="tx1"/>
                </a:solidFill>
              </a:rPr>
              <a:t>14/9/2011</a:t>
            </a:r>
            <a:r>
              <a:rPr lang="pt-BR" sz="1600" dirty="0" smtClean="0">
                <a:solidFill>
                  <a:schemeClr val="tx1"/>
                </a:solidFill>
              </a:rPr>
              <a:t> – Ação conjunta da CVM, do Ministério Público e da Polícia Federal</a:t>
            </a:r>
          </a:p>
        </p:txBody>
      </p:sp>
    </p:spTree>
    <p:extLst>
      <p:ext uri="{BB962C8B-B14F-4D97-AF65-F5344CB8AC3E}">
        <p14:creationId xmlns:p14="http://schemas.microsoft.com/office/powerpoint/2010/main" val="4443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63050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199990" y="4689823"/>
            <a:ext cx="4316226" cy="183552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t-BR" sz="1800" b="1" i="1" dirty="0" smtClean="0">
                <a:solidFill>
                  <a:srgbClr val="004685"/>
                </a:solidFill>
                <a:latin typeface="+mj-lt"/>
              </a:rPr>
              <a:t>Marcos José Rodrigues Torres</a:t>
            </a:r>
          </a:p>
          <a:p>
            <a:pPr algn="ctr" eaLnBrk="1" hangingPunct="1">
              <a:buFontTx/>
              <a:buNone/>
              <a:defRPr/>
            </a:pPr>
            <a:r>
              <a:rPr lang="pt-BR" sz="1800" b="1" i="1" dirty="0" smtClean="0">
                <a:solidFill>
                  <a:srgbClr val="004685"/>
                </a:solidFill>
                <a:latin typeface="+mj-lt"/>
              </a:rPr>
              <a:t>E-mail: </a:t>
            </a:r>
            <a:r>
              <a:rPr lang="pt-BR" sz="1800" b="1" i="1" dirty="0" smtClean="0">
                <a:solidFill>
                  <a:srgbClr val="004685"/>
                </a:solidFill>
                <a:latin typeface="+mj-lt"/>
                <a:hlinkClick r:id="rId3"/>
              </a:rPr>
              <a:t>mtorres@bsm-bvmf.com.br</a:t>
            </a:r>
            <a:endParaRPr lang="pt-BR" sz="1800" b="1" i="1" dirty="0" smtClean="0">
              <a:solidFill>
                <a:srgbClr val="004685"/>
              </a:solidFill>
              <a:latin typeface="+mj-lt"/>
            </a:endParaRPr>
          </a:p>
          <a:p>
            <a:pPr algn="ctr" eaLnBrk="1" hangingPunct="1">
              <a:buFontTx/>
              <a:buNone/>
              <a:defRPr/>
            </a:pPr>
            <a:r>
              <a:rPr lang="pt-BR" sz="1800" b="1" i="1" dirty="0" smtClean="0">
                <a:solidFill>
                  <a:srgbClr val="004685"/>
                </a:solidFill>
                <a:latin typeface="+mj-lt"/>
              </a:rPr>
              <a:t>Telefone: (11) 2565-6144</a:t>
            </a:r>
          </a:p>
          <a:p>
            <a:pPr algn="ctr" eaLnBrk="1" hangingPunct="1">
              <a:buFontTx/>
              <a:buNone/>
              <a:defRPr/>
            </a:pPr>
            <a:r>
              <a:rPr lang="pt-BR" sz="1800" b="1" i="1" dirty="0" smtClean="0">
                <a:solidFill>
                  <a:srgbClr val="004685"/>
                </a:solidFill>
                <a:latin typeface="+mj-lt"/>
              </a:rPr>
              <a:t>Rua XV de Novembro, 275 8º Andar</a:t>
            </a:r>
          </a:p>
          <a:p>
            <a:pPr algn="ctr" eaLnBrk="1" hangingPunct="1">
              <a:buFontTx/>
              <a:buNone/>
              <a:defRPr/>
            </a:pPr>
            <a:r>
              <a:rPr lang="pt-BR" sz="1800" b="1" i="1" dirty="0" smtClean="0">
                <a:solidFill>
                  <a:srgbClr val="004685"/>
                </a:solidFill>
                <a:latin typeface="+mj-lt"/>
              </a:rPr>
              <a:t>São Paulo – SP  CEP: 01013-001</a:t>
            </a:r>
          </a:p>
        </p:txBody>
      </p:sp>
    </p:spTree>
    <p:extLst>
      <p:ext uri="{BB962C8B-B14F-4D97-AF65-F5344CB8AC3E}">
        <p14:creationId xmlns:p14="http://schemas.microsoft.com/office/powerpoint/2010/main" val="1803970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2"/>
          <p:cNvSpPr>
            <a:spLocks noGrp="1"/>
          </p:cNvSpPr>
          <p:nvPr>
            <p:ph type="title"/>
          </p:nvPr>
        </p:nvSpPr>
        <p:spPr bwMode="auto">
          <a:xfrm>
            <a:off x="457200" y="764704"/>
            <a:ext cx="8229600" cy="7200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just"/>
            <a:r>
              <a:rPr lang="pt-BR" sz="2400" dirty="0" smtClean="0"/>
              <a:t>Integridade do mercado e a proteção do investidor</a:t>
            </a:r>
          </a:p>
        </p:txBody>
      </p:sp>
      <p:sp>
        <p:nvSpPr>
          <p:cNvPr id="11268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 anchor="ctr">
            <a:noAutofit/>
          </a:bodyPr>
          <a:lstStyle/>
          <a:p>
            <a:pPr>
              <a:spcBef>
                <a:spcPct val="0"/>
              </a:spcBef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Que objetivos a BSM mira?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457200" y="1268760"/>
            <a:ext cx="8253470" cy="5256584"/>
          </a:xfrm>
        </p:spPr>
        <p:txBody>
          <a:bodyPr/>
          <a:lstStyle/>
          <a:p>
            <a:pPr marL="355600" indent="-355600" fontAlgn="ctr">
              <a:buFontTx/>
              <a:buChar char="•"/>
            </a:pPr>
            <a:endParaRPr lang="pt-BR" sz="800" dirty="0" smtClean="0">
              <a:solidFill>
                <a:schemeClr val="tx1"/>
              </a:solidFill>
              <a:latin typeface="+mn-lt"/>
            </a:endParaRPr>
          </a:p>
          <a:p>
            <a:pPr marL="0" lvl="1" indent="0" algn="l">
              <a:lnSpc>
                <a:spcPct val="150000"/>
              </a:lnSpc>
              <a:spcBef>
                <a:spcPct val="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pt-BR" sz="13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Problemas combatidos pela BSM:</a:t>
            </a:r>
          </a:p>
          <a:p>
            <a:pPr marL="342900" lvl="1" indent="-342900" algn="l">
              <a:lnSpc>
                <a:spcPct val="150000"/>
              </a:lnSpc>
              <a:spcBef>
                <a:spcPct val="0"/>
              </a:spcBef>
              <a:buClr>
                <a:srgbClr val="008000"/>
              </a:buClr>
              <a:buFont typeface="+mj-lt"/>
              <a:buAutoNum type="arabicPeriod"/>
            </a:pPr>
            <a:r>
              <a:rPr lang="pt-BR" sz="13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Não conformidade com as regras de acesso (regulação e </a:t>
            </a:r>
            <a:r>
              <a:rPr lang="pt-BR" sz="13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autorregulação</a:t>
            </a:r>
            <a:r>
              <a:rPr lang="pt-BR" sz="13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 e permanência do mercado organizado, exemplos:</a:t>
            </a:r>
          </a:p>
          <a:p>
            <a:pPr marL="609600" lvl="2" indent="-342900" algn="l">
              <a:lnSpc>
                <a:spcPct val="150000"/>
              </a:lnSpc>
              <a:spcBef>
                <a:spcPct val="0"/>
              </a:spcBef>
              <a:buClr>
                <a:srgbClr val="008000"/>
              </a:buClr>
              <a:buFont typeface="+mj-lt"/>
              <a:buAutoNum type="alphaLcParenR"/>
            </a:pPr>
            <a:r>
              <a:rPr lang="pt-BR" sz="13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Atuação do participante em conflito com seus clientes </a:t>
            </a:r>
          </a:p>
          <a:p>
            <a:pPr marL="609600" lvl="2" indent="-342900" algn="l">
              <a:lnSpc>
                <a:spcPct val="150000"/>
              </a:lnSpc>
              <a:spcBef>
                <a:spcPct val="0"/>
              </a:spcBef>
              <a:buClr>
                <a:srgbClr val="008000"/>
              </a:buClr>
              <a:buFont typeface="+mj-lt"/>
              <a:buAutoNum type="alphaLcParenR"/>
            </a:pPr>
            <a:r>
              <a:rPr lang="pt-BR" sz="13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Execução infiel</a:t>
            </a:r>
          </a:p>
          <a:p>
            <a:pPr marL="609600" lvl="2" indent="-342900" algn="l">
              <a:lnSpc>
                <a:spcPct val="150000"/>
              </a:lnSpc>
              <a:spcBef>
                <a:spcPct val="0"/>
              </a:spcBef>
              <a:buClr>
                <a:srgbClr val="008000"/>
              </a:buClr>
              <a:buFont typeface="+mj-lt"/>
              <a:buAutoNum type="alphaLcParenR"/>
            </a:pPr>
            <a:r>
              <a:rPr lang="pt-BR" sz="13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Permitir atuação de pessoas não integrantes do sistema de distribuição</a:t>
            </a:r>
          </a:p>
          <a:p>
            <a:pPr marL="609600" lvl="2" indent="-342900" algn="l">
              <a:lnSpc>
                <a:spcPct val="150000"/>
              </a:lnSpc>
              <a:spcBef>
                <a:spcPct val="0"/>
              </a:spcBef>
              <a:buClr>
                <a:srgbClr val="008000"/>
              </a:buClr>
              <a:buFont typeface="+mj-lt"/>
              <a:buAutoNum type="alphaLcParenR"/>
            </a:pPr>
            <a:r>
              <a:rPr lang="pt-BR" sz="13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Não cumprimento dos requisitos financeiros e patrimoniais</a:t>
            </a:r>
          </a:p>
          <a:p>
            <a:pPr marL="609600" lvl="2" indent="-342900" algn="l">
              <a:lnSpc>
                <a:spcPct val="150000"/>
              </a:lnSpc>
              <a:spcBef>
                <a:spcPct val="0"/>
              </a:spcBef>
              <a:buClr>
                <a:srgbClr val="008000"/>
              </a:buClr>
              <a:buFont typeface="+mj-lt"/>
              <a:buAutoNum type="alphaLcParenR"/>
            </a:pPr>
            <a:r>
              <a:rPr lang="pt-BR" sz="13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Problemas de segurança da informação e de continuidade de negócios</a:t>
            </a:r>
          </a:p>
          <a:p>
            <a:pPr marL="609600" lvl="2" indent="-342900" algn="l">
              <a:lnSpc>
                <a:spcPct val="150000"/>
              </a:lnSpc>
              <a:spcBef>
                <a:spcPct val="0"/>
              </a:spcBef>
              <a:buClr>
                <a:srgbClr val="008000"/>
              </a:buClr>
              <a:buFont typeface="+mj-lt"/>
              <a:buAutoNum type="alphaLcParenR"/>
            </a:pPr>
            <a:r>
              <a:rPr lang="pt-BR" sz="13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Concessão indevida de crédito</a:t>
            </a:r>
          </a:p>
          <a:p>
            <a:pPr marL="342900" lvl="1" indent="-342900" algn="l">
              <a:lnSpc>
                <a:spcPct val="150000"/>
              </a:lnSpc>
              <a:spcBef>
                <a:spcPct val="0"/>
              </a:spcBef>
              <a:buClr>
                <a:srgbClr val="008000"/>
              </a:buClr>
              <a:buFont typeface="+mj-lt"/>
              <a:buAutoNum type="arabicPeriod"/>
            </a:pPr>
            <a:r>
              <a:rPr lang="pt-BR" sz="13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Controles internos inexistentes, inadequados e ineficazes</a:t>
            </a:r>
          </a:p>
          <a:p>
            <a:pPr marL="342900" lvl="1" indent="-342900" algn="l">
              <a:lnSpc>
                <a:spcPct val="150000"/>
              </a:lnSpc>
              <a:spcBef>
                <a:spcPct val="0"/>
              </a:spcBef>
              <a:buClr>
                <a:srgbClr val="008000"/>
              </a:buClr>
              <a:buFont typeface="+mj-lt"/>
              <a:buAutoNum type="arabicPeriod"/>
            </a:pPr>
            <a:r>
              <a:rPr lang="pt-BR" sz="13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Práticas abusivas</a:t>
            </a:r>
          </a:p>
          <a:p>
            <a:pPr marL="609600" lvl="2" indent="-342900" algn="l">
              <a:lnSpc>
                <a:spcPct val="150000"/>
              </a:lnSpc>
              <a:spcBef>
                <a:spcPct val="0"/>
              </a:spcBef>
              <a:buClr>
                <a:srgbClr val="008000"/>
              </a:buClr>
              <a:buFont typeface="+mj-lt"/>
              <a:buAutoNum type="alphaLcParenR"/>
            </a:pPr>
            <a:r>
              <a:rPr lang="pt-BR" sz="13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Criação de condições artificiais (</a:t>
            </a:r>
            <a:r>
              <a:rPr lang="pt-BR" sz="1300" i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money</a:t>
            </a:r>
            <a:r>
              <a:rPr lang="pt-BR" sz="1300" i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pt-BR" sz="1300" i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pass</a:t>
            </a:r>
            <a:r>
              <a:rPr lang="pt-BR" sz="1300" i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pt-BR" sz="1300" i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spoofing</a:t>
            </a:r>
            <a:r>
              <a:rPr lang="pt-BR" sz="1300" i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e </a:t>
            </a:r>
            <a:r>
              <a:rPr lang="pt-BR" sz="1300" i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layering</a:t>
            </a:r>
            <a:r>
              <a:rPr lang="pt-BR" sz="13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  <a:p>
            <a:pPr marL="609600" lvl="2" indent="-342900" algn="l">
              <a:lnSpc>
                <a:spcPct val="150000"/>
              </a:lnSpc>
              <a:spcBef>
                <a:spcPct val="0"/>
              </a:spcBef>
              <a:buClr>
                <a:srgbClr val="008000"/>
              </a:buClr>
              <a:buFont typeface="+mj-lt"/>
              <a:buAutoNum type="alphaLcParenR"/>
            </a:pPr>
            <a:r>
              <a:rPr lang="pt-BR" sz="13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Manipulação de preço</a:t>
            </a:r>
          </a:p>
          <a:p>
            <a:pPr marL="609600" lvl="2" indent="-342900" algn="l">
              <a:lnSpc>
                <a:spcPct val="150000"/>
              </a:lnSpc>
              <a:spcBef>
                <a:spcPct val="0"/>
              </a:spcBef>
              <a:buClr>
                <a:srgbClr val="008000"/>
              </a:buClr>
              <a:buFont typeface="+mj-lt"/>
              <a:buAutoNum type="alphaLcParenR"/>
            </a:pPr>
            <a:r>
              <a:rPr lang="pt-BR" sz="13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Operação fraudulenta (</a:t>
            </a:r>
            <a:r>
              <a:rPr lang="pt-BR" sz="1300" i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insider</a:t>
            </a:r>
            <a:r>
              <a:rPr lang="pt-BR" sz="1300" i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trading, </a:t>
            </a:r>
            <a:r>
              <a:rPr lang="pt-BR" sz="1300" i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churning</a:t>
            </a:r>
            <a:r>
              <a:rPr lang="pt-BR" sz="13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e </a:t>
            </a:r>
            <a:r>
              <a:rPr lang="pt-BR" sz="1300" i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front </a:t>
            </a:r>
            <a:r>
              <a:rPr lang="pt-BR" sz="1300" i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running</a:t>
            </a:r>
            <a:r>
              <a:rPr lang="pt-BR" sz="13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  <a:p>
            <a:pPr marL="609600" lvl="2" indent="-342900" algn="l">
              <a:lnSpc>
                <a:spcPct val="150000"/>
              </a:lnSpc>
              <a:spcBef>
                <a:spcPct val="0"/>
              </a:spcBef>
              <a:buClr>
                <a:srgbClr val="008000"/>
              </a:buClr>
              <a:buFont typeface="+mj-lt"/>
              <a:buAutoNum type="alphaLcParenR"/>
            </a:pPr>
            <a:r>
              <a:rPr lang="pt-BR" sz="13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Pratica não equitativa</a:t>
            </a:r>
          </a:p>
          <a:p>
            <a:pPr marL="609600" lvl="2" indent="-342900" algn="l">
              <a:lnSpc>
                <a:spcPct val="150000"/>
              </a:lnSpc>
              <a:spcBef>
                <a:spcPct val="0"/>
              </a:spcBef>
              <a:buClr>
                <a:srgbClr val="008000"/>
              </a:buClr>
              <a:buFont typeface="+mj-lt"/>
              <a:buAutoNum type="alphaLcParenR"/>
            </a:pPr>
            <a:r>
              <a:rPr lang="pt-BR" sz="13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Administração irregular de carteira</a:t>
            </a:r>
          </a:p>
          <a:p>
            <a:pPr marL="342900" lvl="1" indent="-342900" algn="l">
              <a:lnSpc>
                <a:spcPct val="150000"/>
              </a:lnSpc>
              <a:spcBef>
                <a:spcPct val="0"/>
              </a:spcBef>
              <a:buClr>
                <a:srgbClr val="008000"/>
              </a:buClr>
              <a:buFont typeface="+mj-lt"/>
              <a:buAutoNum type="arabicPeriod"/>
            </a:pPr>
            <a:r>
              <a:rPr lang="pt-BR" sz="13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Não monitoração e não comunicação de atipicidades relacionadas à prevenção à lavagem de dinheiro</a:t>
            </a:r>
          </a:p>
          <a:p>
            <a:pPr marL="342900" lvl="1" indent="-342900" algn="l">
              <a:lnSpc>
                <a:spcPct val="150000"/>
              </a:lnSpc>
              <a:spcBef>
                <a:spcPct val="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pt-BR" sz="1400" kern="12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marL="609600" lvl="2" indent="-342900" algn="l">
              <a:lnSpc>
                <a:spcPct val="150000"/>
              </a:lnSpc>
              <a:spcBef>
                <a:spcPct val="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pt-BR" sz="1400" kern="12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marL="266700" lvl="2" indent="0" algn="l">
              <a:lnSpc>
                <a:spcPct val="150000"/>
              </a:lnSpc>
              <a:spcBef>
                <a:spcPct val="0"/>
              </a:spcBef>
              <a:buClr>
                <a:schemeClr val="accent2">
                  <a:lumMod val="75000"/>
                </a:schemeClr>
              </a:buClr>
              <a:buNone/>
            </a:pPr>
            <a:endParaRPr lang="pt-BR" sz="1400" kern="12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lvl="1" indent="0" fontAlgn="ctr">
              <a:buNone/>
            </a:pPr>
            <a:endParaRPr lang="pt-BR" dirty="0">
              <a:solidFill>
                <a:schemeClr val="tx1"/>
              </a:solidFill>
              <a:latin typeface="+mn-lt"/>
            </a:endParaRPr>
          </a:p>
          <a:p>
            <a:pPr marL="266700" indent="-266700">
              <a:buFontTx/>
              <a:buAutoNum type="arabicPeriod"/>
            </a:pPr>
            <a:endParaRPr lang="pt-BR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474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768752" cy="764704"/>
          </a:xfrm>
        </p:spPr>
        <p:txBody>
          <a:bodyPr/>
          <a:lstStyle/>
          <a:p>
            <a:pPr marL="342900" indent="-342900" algn="l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Auditoria </a:t>
            </a:r>
          </a:p>
        </p:txBody>
      </p:sp>
      <p:sp>
        <p:nvSpPr>
          <p:cNvPr id="7" name="Espaço Reservado para Texto 1"/>
          <p:cNvSpPr txBox="1">
            <a:spLocks/>
          </p:cNvSpPr>
          <p:nvPr/>
        </p:nvSpPr>
        <p:spPr>
          <a:xfrm>
            <a:off x="323528" y="836712"/>
            <a:ext cx="8885562" cy="56166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355600" indent="-355600" fontAlgn="ctr"/>
            <a:endParaRPr lang="pt-BR" sz="800" kern="0" dirty="0" smtClean="0">
              <a:solidFill>
                <a:schemeClr val="tx1"/>
              </a:solidFill>
            </a:endParaRPr>
          </a:p>
          <a:p>
            <a:pPr marL="342900" lvl="1" indent="-342900">
              <a:lnSpc>
                <a:spcPct val="150000"/>
              </a:lnSpc>
              <a:spcBef>
                <a:spcPts val="600"/>
              </a:spcBef>
              <a:buClr>
                <a:srgbClr val="008000"/>
              </a:buClr>
              <a:buFont typeface="+mj-lt"/>
              <a:buAutoNum type="alphaLcParenR"/>
            </a:pPr>
            <a:r>
              <a:rPr lang="pt-BR" sz="1600" dirty="0">
                <a:latin typeface="Arial" charset="0"/>
              </a:rPr>
              <a:t>Auditoria de 100% dos Participantes </a:t>
            </a:r>
            <a:r>
              <a:rPr lang="pt-BR" sz="1600" dirty="0" smtClean="0">
                <a:latin typeface="Arial" charset="0"/>
              </a:rPr>
              <a:t>da BM&amp;FBOVESPA, </a:t>
            </a:r>
            <a:r>
              <a:rPr lang="pt-BR" sz="1600" dirty="0">
                <a:latin typeface="Arial" charset="0"/>
              </a:rPr>
              <a:t>incluindo </a:t>
            </a:r>
            <a:r>
              <a:rPr lang="pt-BR" sz="1600" dirty="0" smtClean="0">
                <a:latin typeface="Arial" charset="0"/>
              </a:rPr>
              <a:t>prepostos (diretores, operadores, agentes autônomos </a:t>
            </a:r>
            <a:r>
              <a:rPr lang="pt-BR" sz="1600" dirty="0">
                <a:latin typeface="Arial" charset="0"/>
              </a:rPr>
              <a:t>de </a:t>
            </a:r>
            <a:r>
              <a:rPr lang="pt-BR" sz="1600" dirty="0" smtClean="0">
                <a:latin typeface="Arial" charset="0"/>
              </a:rPr>
              <a:t>investimentos – AAI) </a:t>
            </a:r>
          </a:p>
          <a:p>
            <a:pPr marL="800100" lvl="2" indent="-342900">
              <a:lnSpc>
                <a:spcPct val="150000"/>
              </a:lnSpc>
              <a:spcBef>
                <a:spcPts val="600"/>
              </a:spcBef>
              <a:buClr>
                <a:srgbClr val="008000"/>
              </a:buClr>
            </a:pPr>
            <a:r>
              <a:rPr lang="pt-BR" sz="1600" b="1" dirty="0" smtClean="0">
                <a:solidFill>
                  <a:srgbClr val="008000"/>
                </a:solidFill>
                <a:latin typeface="Arial" charset="0"/>
              </a:rPr>
              <a:t>4.652</a:t>
            </a:r>
            <a:r>
              <a:rPr lang="pt-BR" sz="1600" dirty="0" smtClean="0">
                <a:latin typeface="Arial" charset="0"/>
              </a:rPr>
              <a:t> prepostos</a:t>
            </a:r>
          </a:p>
          <a:p>
            <a:pPr marL="800100" lvl="2" indent="-342900">
              <a:lnSpc>
                <a:spcPct val="150000"/>
              </a:lnSpc>
              <a:spcBef>
                <a:spcPts val="600"/>
              </a:spcBef>
              <a:buClr>
                <a:srgbClr val="008000"/>
              </a:buClr>
            </a:pPr>
            <a:r>
              <a:rPr lang="pt-BR" sz="1600" b="1" dirty="0" smtClean="0">
                <a:solidFill>
                  <a:srgbClr val="008000"/>
                </a:solidFill>
                <a:latin typeface="Arial" charset="0"/>
              </a:rPr>
              <a:t>280</a:t>
            </a:r>
            <a:r>
              <a:rPr lang="pt-BR" sz="1600" dirty="0" smtClean="0">
                <a:latin typeface="Arial" charset="0"/>
              </a:rPr>
              <a:t> Participantes de negociação, de registro, </a:t>
            </a:r>
            <a:r>
              <a:rPr lang="pt-BR" sz="1600" dirty="0" err="1" smtClean="0">
                <a:latin typeface="Arial" charset="0"/>
              </a:rPr>
              <a:t>custodiantes</a:t>
            </a:r>
            <a:r>
              <a:rPr lang="pt-BR" sz="1600" dirty="0" smtClean="0">
                <a:latin typeface="Arial" charset="0"/>
              </a:rPr>
              <a:t> e membros de compensação </a:t>
            </a:r>
          </a:p>
          <a:p>
            <a:pPr marL="342900" lvl="1" indent="-342900">
              <a:lnSpc>
                <a:spcPct val="150000"/>
              </a:lnSpc>
              <a:spcBef>
                <a:spcPts val="600"/>
              </a:spcBef>
              <a:buClr>
                <a:srgbClr val="008000"/>
              </a:buClr>
              <a:buFont typeface="+mj-lt"/>
              <a:buAutoNum type="alphaLcParenR"/>
            </a:pPr>
            <a:r>
              <a:rPr lang="pt-BR" sz="1600" dirty="0" smtClean="0">
                <a:latin typeface="Arial" charset="0"/>
              </a:rPr>
              <a:t>Cobertura em todo o território nacional  (</a:t>
            </a:r>
            <a:r>
              <a:rPr lang="pt-BR" sz="1600" b="1" dirty="0" smtClean="0">
                <a:solidFill>
                  <a:srgbClr val="008000"/>
                </a:solidFill>
                <a:latin typeface="Arial" charset="0"/>
              </a:rPr>
              <a:t>2.140 AAI</a:t>
            </a:r>
            <a:r>
              <a:rPr lang="pt-BR" sz="1600" dirty="0" smtClean="0">
                <a:latin typeface="Arial" charset="0"/>
              </a:rPr>
              <a:t>) </a:t>
            </a:r>
          </a:p>
          <a:p>
            <a:pPr marL="342900" lvl="1" indent="-342900">
              <a:lnSpc>
                <a:spcPct val="150000"/>
              </a:lnSpc>
              <a:spcBef>
                <a:spcPts val="600"/>
              </a:spcBef>
              <a:buClr>
                <a:srgbClr val="008000"/>
              </a:buClr>
              <a:buFont typeface="+mj-lt"/>
              <a:buAutoNum type="alphaLcParenR"/>
            </a:pPr>
            <a:r>
              <a:rPr lang="pt-BR" sz="1600" dirty="0" smtClean="0">
                <a:latin typeface="Arial" charset="0"/>
              </a:rPr>
              <a:t>Cobertura de todos os processos operacionais</a:t>
            </a:r>
            <a:r>
              <a:rPr lang="pt-BR" sz="1600" dirty="0">
                <a:latin typeface="Arial" charset="0"/>
              </a:rPr>
              <a:t> </a:t>
            </a:r>
            <a:r>
              <a:rPr lang="pt-BR" sz="1600" dirty="0" smtClean="0">
                <a:latin typeface="Arial" charset="0"/>
              </a:rPr>
              <a:t>do Participante (Agente Autônomo de Investimento, Cadastro, Clubes de Investimento, Conta Margem, Custódia, Integridade, Liquidação, Ordens, Prevenção à Lavagem de Dinheiro, Gestão de Risco, Suitability, Segurança da Informação, Continuidade de Negócios, Gerenciamento de Mudanças, Suporte e Infraestrutura, Monitoramento de Infraestrutura e Sistemas de Negociação).</a:t>
            </a:r>
          </a:p>
          <a:p>
            <a:pPr marL="342900" lvl="1" indent="-342900">
              <a:lnSpc>
                <a:spcPct val="150000"/>
              </a:lnSpc>
              <a:spcBef>
                <a:spcPts val="600"/>
              </a:spcBef>
              <a:buClr>
                <a:srgbClr val="008000"/>
              </a:buClr>
              <a:buFont typeface="+mj-lt"/>
              <a:buAutoNum type="alphaLcParenR"/>
            </a:pPr>
            <a:r>
              <a:rPr lang="pt-BR" sz="1600" dirty="0" smtClean="0">
                <a:latin typeface="Arial" charset="0"/>
              </a:rPr>
              <a:t>O tempo de cada auditoria é de 6 semenas e emissão do relatório final em até 90 dias após o início da auditoria.</a:t>
            </a:r>
            <a:endParaRPr lang="pt-BR" sz="1400" kern="1200" dirty="0" smtClean="0">
              <a:latin typeface="Arial" charset="0"/>
              <a:ea typeface="+mn-ea"/>
              <a:cs typeface="Arial" charset="0"/>
            </a:endParaRPr>
          </a:p>
          <a:p>
            <a:pPr marL="266700" lvl="2" indent="0">
              <a:lnSpc>
                <a:spcPct val="150000"/>
              </a:lnSpc>
              <a:spcBef>
                <a:spcPct val="0"/>
              </a:spcBef>
              <a:buClr>
                <a:schemeClr val="accent2">
                  <a:lumMod val="75000"/>
                </a:schemeClr>
              </a:buClr>
              <a:buFontTx/>
              <a:buNone/>
            </a:pPr>
            <a:endParaRPr lang="pt-BR" sz="1400" kern="1200" dirty="0" smtClean="0">
              <a:latin typeface="Arial" charset="0"/>
              <a:ea typeface="+mn-ea"/>
              <a:cs typeface="Arial" charset="0"/>
            </a:endParaRPr>
          </a:p>
          <a:p>
            <a:pPr lvl="1" indent="0" fontAlgn="ctr">
              <a:buFontTx/>
              <a:buNone/>
            </a:pPr>
            <a:endParaRPr lang="pt-BR" kern="0" dirty="0" smtClean="0">
              <a:latin typeface="+mn-lt"/>
            </a:endParaRPr>
          </a:p>
          <a:p>
            <a:pPr marL="266700" indent="-266700">
              <a:buFontTx/>
              <a:buAutoNum type="arabicPeriod"/>
            </a:pPr>
            <a:endParaRPr lang="pt-BR" sz="1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6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Auditoria -  quantidade de relatórios emitidos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506985"/>
              </p:ext>
            </p:extLst>
          </p:nvPr>
        </p:nvGraphicFramePr>
        <p:xfrm>
          <a:off x="971601" y="2204866"/>
          <a:ext cx="7128793" cy="2271018"/>
        </p:xfrm>
        <a:graphic>
          <a:graphicData uri="http://schemas.openxmlformats.org/drawingml/2006/table">
            <a:tbl>
              <a:tblPr/>
              <a:tblGrid>
                <a:gridCol w="3975972"/>
                <a:gridCol w="574652"/>
                <a:gridCol w="574652"/>
                <a:gridCol w="574652"/>
                <a:gridCol w="683370"/>
                <a:gridCol w="745495"/>
              </a:tblGrid>
              <a:tr h="37850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Auditoria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  <a:tr h="37850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Operacional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Participantes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50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Agentes Autônomos de Investimento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 smtClean="0"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pt-BR" sz="1600" b="0" i="0" u="none" strike="noStrike" dirty="0">
                        <a:solidFill>
                          <a:srgbClr val="2F2F2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50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50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(específicas, </a:t>
                      </a:r>
                      <a:r>
                        <a:rPr lang="pt-BR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 up</a:t>
                      </a: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denúncias)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2F2F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50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971600" y="4561384"/>
            <a:ext cx="2952328" cy="27699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Janeiro a setembro de 2015</a:t>
            </a:r>
          </a:p>
        </p:txBody>
      </p:sp>
    </p:spTree>
    <p:extLst>
      <p:ext uri="{BB962C8B-B14F-4D97-AF65-F5344CB8AC3E}">
        <p14:creationId xmlns:p14="http://schemas.microsoft.com/office/powerpoint/2010/main" val="210785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mapaBrasilGrande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1592" y="755085"/>
            <a:ext cx="5550377" cy="5647509"/>
          </a:xfrm>
          <a:prstGeom prst="rect">
            <a:avLst/>
          </a:prstGeom>
          <a:noFill/>
        </p:spPr>
      </p:pic>
      <p:sp>
        <p:nvSpPr>
          <p:cNvPr id="7" name="Elipse 21"/>
          <p:cNvSpPr>
            <a:spLocks noChangeAspect="1"/>
          </p:cNvSpPr>
          <p:nvPr/>
        </p:nvSpPr>
        <p:spPr>
          <a:xfrm>
            <a:off x="6649599" y="4212878"/>
            <a:ext cx="270752" cy="33844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38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8" name="Elipse 22"/>
          <p:cNvSpPr>
            <a:spLocks noChangeAspect="1"/>
          </p:cNvSpPr>
          <p:nvPr/>
        </p:nvSpPr>
        <p:spPr>
          <a:xfrm>
            <a:off x="3437152" y="1988840"/>
            <a:ext cx="270752" cy="33844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14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9" name="Elipse 23"/>
          <p:cNvSpPr>
            <a:spLocks noChangeAspect="1"/>
          </p:cNvSpPr>
          <p:nvPr/>
        </p:nvSpPr>
        <p:spPr>
          <a:xfrm>
            <a:off x="5643075" y="3178446"/>
            <a:ext cx="270752" cy="33844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48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10" name="Elipse 25"/>
          <p:cNvSpPr>
            <a:spLocks noChangeAspect="1"/>
          </p:cNvSpPr>
          <p:nvPr/>
        </p:nvSpPr>
        <p:spPr>
          <a:xfrm>
            <a:off x="6533496" y="3140968"/>
            <a:ext cx="270752" cy="33844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41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11" name="Elipse 26"/>
          <p:cNvSpPr>
            <a:spLocks noChangeAspect="1"/>
          </p:cNvSpPr>
          <p:nvPr/>
        </p:nvSpPr>
        <p:spPr>
          <a:xfrm>
            <a:off x="6533496" y="1772816"/>
            <a:ext cx="270752" cy="33844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9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12" name="Elipse 27"/>
          <p:cNvSpPr>
            <a:spLocks noChangeAspect="1"/>
          </p:cNvSpPr>
          <p:nvPr/>
        </p:nvSpPr>
        <p:spPr>
          <a:xfrm>
            <a:off x="5017104" y="3460899"/>
            <a:ext cx="270752" cy="33844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30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13" name="Elipse 28"/>
          <p:cNvSpPr>
            <a:spLocks noChangeAspect="1"/>
          </p:cNvSpPr>
          <p:nvPr/>
        </p:nvSpPr>
        <p:spPr>
          <a:xfrm>
            <a:off x="5813416" y="1700808"/>
            <a:ext cx="270752" cy="33844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6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14" name="Elipse 29"/>
          <p:cNvSpPr>
            <a:spLocks noChangeAspect="1"/>
          </p:cNvSpPr>
          <p:nvPr/>
        </p:nvSpPr>
        <p:spPr>
          <a:xfrm>
            <a:off x="6012160" y="3738632"/>
            <a:ext cx="359418" cy="33844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126</a:t>
            </a:r>
          </a:p>
        </p:txBody>
      </p:sp>
      <p:sp>
        <p:nvSpPr>
          <p:cNvPr id="15" name="Elipse 30"/>
          <p:cNvSpPr>
            <a:spLocks noChangeAspect="1"/>
          </p:cNvSpPr>
          <p:nvPr/>
        </p:nvSpPr>
        <p:spPr>
          <a:xfrm>
            <a:off x="3995936" y="4221088"/>
            <a:ext cx="270752" cy="33844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7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16" name="Elipse 31"/>
          <p:cNvSpPr>
            <a:spLocks noChangeAspect="1"/>
          </p:cNvSpPr>
          <p:nvPr/>
        </p:nvSpPr>
        <p:spPr>
          <a:xfrm>
            <a:off x="4517272" y="3068160"/>
            <a:ext cx="270752" cy="33844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22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17" name="Elipse 33"/>
          <p:cNvSpPr>
            <a:spLocks noChangeAspect="1"/>
          </p:cNvSpPr>
          <p:nvPr/>
        </p:nvSpPr>
        <p:spPr>
          <a:xfrm>
            <a:off x="7494852" y="2287505"/>
            <a:ext cx="270752" cy="33844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12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18" name="Elipse 34"/>
          <p:cNvSpPr>
            <a:spLocks noChangeAspect="1"/>
          </p:cNvSpPr>
          <p:nvPr/>
        </p:nvSpPr>
        <p:spPr>
          <a:xfrm>
            <a:off x="7575070" y="2698287"/>
            <a:ext cx="270752" cy="33844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32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19" name="Elipse 35"/>
          <p:cNvSpPr>
            <a:spLocks noChangeAspect="1"/>
          </p:cNvSpPr>
          <p:nvPr/>
        </p:nvSpPr>
        <p:spPr>
          <a:xfrm>
            <a:off x="6173456" y="2204864"/>
            <a:ext cx="270752" cy="33844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8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20" name="Elipse 36"/>
          <p:cNvSpPr>
            <a:spLocks noChangeAspect="1"/>
          </p:cNvSpPr>
          <p:nvPr/>
        </p:nvSpPr>
        <p:spPr>
          <a:xfrm>
            <a:off x="4410240" y="4869160"/>
            <a:ext cx="377784" cy="33844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120</a:t>
            </a:r>
          </a:p>
        </p:txBody>
      </p:sp>
      <p:sp>
        <p:nvSpPr>
          <p:cNvPr id="21" name="Elipse 37"/>
          <p:cNvSpPr>
            <a:spLocks noChangeAspect="1"/>
          </p:cNvSpPr>
          <p:nvPr/>
        </p:nvSpPr>
        <p:spPr>
          <a:xfrm>
            <a:off x="6202075" y="4780873"/>
            <a:ext cx="320822" cy="33844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367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22" name="Elipse 38"/>
          <p:cNvSpPr>
            <a:spLocks noChangeAspect="1"/>
          </p:cNvSpPr>
          <p:nvPr/>
        </p:nvSpPr>
        <p:spPr>
          <a:xfrm>
            <a:off x="7313741" y="1850566"/>
            <a:ext cx="270752" cy="33844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7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23" name="Elipse 39"/>
          <p:cNvSpPr>
            <a:spLocks noChangeAspect="1"/>
          </p:cNvSpPr>
          <p:nvPr/>
        </p:nvSpPr>
        <p:spPr>
          <a:xfrm>
            <a:off x="4517894" y="5876472"/>
            <a:ext cx="342760" cy="33844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361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24" name="Elipse 40"/>
          <p:cNvSpPr>
            <a:spLocks noChangeAspect="1"/>
          </p:cNvSpPr>
          <p:nvPr/>
        </p:nvSpPr>
        <p:spPr>
          <a:xfrm>
            <a:off x="5262604" y="5394482"/>
            <a:ext cx="319096" cy="33844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115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25" name="Elipse 41"/>
          <p:cNvSpPr>
            <a:spLocks noChangeAspect="1"/>
          </p:cNvSpPr>
          <p:nvPr/>
        </p:nvSpPr>
        <p:spPr>
          <a:xfrm>
            <a:off x="5436096" y="4797152"/>
            <a:ext cx="364098" cy="34308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744</a:t>
            </a:r>
            <a:endParaRPr lang="pt-BR" sz="1000" b="1" dirty="0">
              <a:solidFill>
                <a:schemeClr val="bg1"/>
              </a:solidFill>
            </a:endParaRPr>
          </a:p>
        </p:txBody>
      </p:sp>
      <p:cxnSp>
        <p:nvCxnSpPr>
          <p:cNvPr id="27" name="Conector reto 46"/>
          <p:cNvCxnSpPr>
            <a:cxnSpLocks noChangeAspect="1"/>
            <a:endCxn id="17" idx="2"/>
          </p:cNvCxnSpPr>
          <p:nvPr/>
        </p:nvCxnSpPr>
        <p:spPr>
          <a:xfrm flipV="1">
            <a:off x="7278828" y="2456725"/>
            <a:ext cx="218346" cy="44245"/>
          </a:xfrm>
          <a:prstGeom prst="line">
            <a:avLst/>
          </a:prstGeom>
          <a:ln w="25400">
            <a:solidFill>
              <a:srgbClr val="0046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48"/>
          <p:cNvCxnSpPr>
            <a:cxnSpLocks noChangeAspect="1"/>
            <a:endCxn id="18" idx="2"/>
          </p:cNvCxnSpPr>
          <p:nvPr/>
        </p:nvCxnSpPr>
        <p:spPr>
          <a:xfrm>
            <a:off x="7287038" y="2698288"/>
            <a:ext cx="291128" cy="171039"/>
          </a:xfrm>
          <a:prstGeom prst="line">
            <a:avLst/>
          </a:prstGeom>
          <a:ln w="25400">
            <a:solidFill>
              <a:srgbClr val="0046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50"/>
          <p:cNvCxnSpPr>
            <a:cxnSpLocks noChangeAspect="1"/>
            <a:endCxn id="22" idx="3"/>
          </p:cNvCxnSpPr>
          <p:nvPr/>
        </p:nvCxnSpPr>
        <p:spPr>
          <a:xfrm flipV="1">
            <a:off x="7228086" y="2139443"/>
            <a:ext cx="126652" cy="135006"/>
          </a:xfrm>
          <a:prstGeom prst="line">
            <a:avLst/>
          </a:prstGeom>
          <a:ln w="25400">
            <a:solidFill>
              <a:srgbClr val="0046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53"/>
          <p:cNvCxnSpPr>
            <a:cxnSpLocks noChangeAspect="1"/>
            <a:endCxn id="9" idx="3"/>
          </p:cNvCxnSpPr>
          <p:nvPr/>
        </p:nvCxnSpPr>
        <p:spPr>
          <a:xfrm flipV="1">
            <a:off x="5499060" y="3467323"/>
            <a:ext cx="185640" cy="270382"/>
          </a:xfrm>
          <a:prstGeom prst="line">
            <a:avLst/>
          </a:prstGeom>
          <a:ln w="25400">
            <a:solidFill>
              <a:srgbClr val="0046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e 43"/>
          <p:cNvSpPr>
            <a:spLocks noChangeAspect="1"/>
          </p:cNvSpPr>
          <p:nvPr/>
        </p:nvSpPr>
        <p:spPr>
          <a:xfrm>
            <a:off x="7268194" y="2965054"/>
            <a:ext cx="270752" cy="33844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9</a:t>
            </a:r>
            <a:endParaRPr lang="pt-BR" sz="1000" b="1" dirty="0">
              <a:solidFill>
                <a:schemeClr val="bg1"/>
              </a:solidFill>
            </a:endParaRPr>
          </a:p>
        </p:txBody>
      </p:sp>
      <p:cxnSp>
        <p:nvCxnSpPr>
          <p:cNvPr id="32" name="Conector reto 45"/>
          <p:cNvCxnSpPr>
            <a:cxnSpLocks noChangeAspect="1"/>
            <a:endCxn id="31" idx="1"/>
          </p:cNvCxnSpPr>
          <p:nvPr/>
        </p:nvCxnSpPr>
        <p:spPr>
          <a:xfrm>
            <a:off x="7196187" y="2893045"/>
            <a:ext cx="112858" cy="122878"/>
          </a:xfrm>
          <a:prstGeom prst="line">
            <a:avLst/>
          </a:prstGeom>
          <a:ln w="25400">
            <a:solidFill>
              <a:srgbClr val="0046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47"/>
          <p:cNvSpPr>
            <a:spLocks noChangeAspect="1"/>
          </p:cNvSpPr>
          <p:nvPr/>
        </p:nvSpPr>
        <p:spPr>
          <a:xfrm>
            <a:off x="2051720" y="3717032"/>
            <a:ext cx="1062216" cy="115069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400" b="1" dirty="0" smtClean="0"/>
              <a:t>Quant. AAI externos</a:t>
            </a:r>
          </a:p>
          <a:p>
            <a:pPr algn="ctr"/>
            <a:r>
              <a:rPr lang="pt-BR" sz="1400" b="1" dirty="0" smtClean="0"/>
              <a:t>(2.140)</a:t>
            </a:r>
          </a:p>
        </p:txBody>
      </p:sp>
      <p:sp>
        <p:nvSpPr>
          <p:cNvPr id="34" name="Elipse 52"/>
          <p:cNvSpPr>
            <a:spLocks noChangeAspect="1"/>
          </p:cNvSpPr>
          <p:nvPr/>
        </p:nvSpPr>
        <p:spPr>
          <a:xfrm>
            <a:off x="3275856" y="3284184"/>
            <a:ext cx="270752" cy="33844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8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35" name="Elipse 49"/>
          <p:cNvSpPr>
            <a:spLocks noChangeAspect="1"/>
          </p:cNvSpPr>
          <p:nvPr/>
        </p:nvSpPr>
        <p:spPr>
          <a:xfrm>
            <a:off x="1997614" y="2924144"/>
            <a:ext cx="270752" cy="33844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1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36" name="Elipse 55"/>
          <p:cNvSpPr>
            <a:spLocks noChangeAspect="1"/>
          </p:cNvSpPr>
          <p:nvPr/>
        </p:nvSpPr>
        <p:spPr>
          <a:xfrm>
            <a:off x="7009639" y="3274350"/>
            <a:ext cx="270752" cy="33844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7</a:t>
            </a:r>
            <a:endParaRPr lang="pt-BR" sz="1000" b="1" dirty="0">
              <a:solidFill>
                <a:schemeClr val="bg1"/>
              </a:solidFill>
            </a:endParaRPr>
          </a:p>
        </p:txBody>
      </p:sp>
      <p:cxnSp>
        <p:nvCxnSpPr>
          <p:cNvPr id="37" name="Conector reto 56"/>
          <p:cNvCxnSpPr>
            <a:cxnSpLocks noChangeAspect="1"/>
            <a:endCxn id="36" idx="1"/>
          </p:cNvCxnSpPr>
          <p:nvPr/>
        </p:nvCxnSpPr>
        <p:spPr>
          <a:xfrm>
            <a:off x="7009639" y="3130335"/>
            <a:ext cx="40077" cy="195659"/>
          </a:xfrm>
          <a:prstGeom prst="line">
            <a:avLst/>
          </a:prstGeom>
          <a:ln w="25400">
            <a:solidFill>
              <a:srgbClr val="0046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ipse 60"/>
          <p:cNvSpPr>
            <a:spLocks noChangeAspect="1"/>
          </p:cNvSpPr>
          <p:nvPr/>
        </p:nvSpPr>
        <p:spPr>
          <a:xfrm>
            <a:off x="4589902" y="1772016"/>
            <a:ext cx="270752" cy="33844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7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39" name="Elipse 44"/>
          <p:cNvSpPr>
            <a:spLocks noChangeAspect="1"/>
          </p:cNvSpPr>
          <p:nvPr/>
        </p:nvSpPr>
        <p:spPr>
          <a:xfrm>
            <a:off x="3581790" y="786304"/>
            <a:ext cx="270752" cy="33844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</a:rPr>
              <a:t>1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42" name="Título 1"/>
          <p:cNvSpPr txBox="1">
            <a:spLocks/>
          </p:cNvSpPr>
          <p:nvPr/>
        </p:nvSpPr>
        <p:spPr>
          <a:xfrm>
            <a:off x="251520" y="0"/>
            <a:ext cx="751408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000" b="1" spc="0" baseline="0">
                <a:solidFill>
                  <a:srgbClr val="474747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Distribuição Geográfica dos Agentes Autônomos de Investimento (AAI) Externos – 2014</a:t>
            </a:r>
          </a:p>
        </p:txBody>
      </p:sp>
    </p:spTree>
    <p:extLst>
      <p:ext uri="{BB962C8B-B14F-4D97-AF65-F5344CB8AC3E}">
        <p14:creationId xmlns:p14="http://schemas.microsoft.com/office/powerpoint/2010/main" val="110155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79512" y="116632"/>
            <a:ext cx="676875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spc="0" baseline="0">
                <a:solidFill>
                  <a:srgbClr val="474747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indent="-342900" algn="l"/>
            <a:r>
              <a:rPr lang="pt-BR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Supervisão de Mercado</a:t>
            </a:r>
            <a:endParaRPr lang="pt-BR" sz="2400" kern="0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sp>
        <p:nvSpPr>
          <p:cNvPr id="8" name="Espaço Reservado para Texto 1"/>
          <p:cNvSpPr txBox="1">
            <a:spLocks/>
          </p:cNvSpPr>
          <p:nvPr/>
        </p:nvSpPr>
        <p:spPr>
          <a:xfrm>
            <a:off x="179512" y="709072"/>
            <a:ext cx="8964488" cy="8673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</a:defRPr>
            </a:lvl9pPr>
          </a:lstStyle>
          <a:p>
            <a:pPr marL="355600" indent="-355600" fontAlgn="ctr"/>
            <a:endParaRPr lang="pt-BR" sz="1100" b="1" kern="0" dirty="0" smtClean="0">
              <a:solidFill>
                <a:srgbClr val="004685"/>
              </a:solidFill>
            </a:endParaRPr>
          </a:p>
          <a:p>
            <a:pPr marL="0" lvl="1" indent="0">
              <a:spcBef>
                <a:spcPct val="0"/>
              </a:spcBef>
              <a:buClr>
                <a:schemeClr val="accent2">
                  <a:lumMod val="75000"/>
                </a:schemeClr>
              </a:buClr>
              <a:buNone/>
            </a:pPr>
            <a:r>
              <a:rPr lang="pt-BR" sz="2000" b="1" dirty="0" smtClean="0">
                <a:solidFill>
                  <a:srgbClr val="004685"/>
                </a:solidFill>
                <a:latin typeface="Arial" charset="0"/>
              </a:rPr>
              <a:t>Cobertura da supervisão de mercado:100% das Operações (ofertas e negócios), 100% dos investidores e 100% dos ativos</a:t>
            </a:r>
            <a:endParaRPr lang="pt-BR" sz="2000" b="1" kern="0" dirty="0">
              <a:solidFill>
                <a:srgbClr val="004685"/>
              </a:solidFill>
            </a:endParaRPr>
          </a:p>
        </p:txBody>
      </p:sp>
      <p:graphicFrame>
        <p:nvGraphicFramePr>
          <p:cNvPr id="9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819687"/>
              </p:ext>
            </p:extLst>
          </p:nvPr>
        </p:nvGraphicFramePr>
        <p:xfrm>
          <a:off x="827586" y="2060848"/>
          <a:ext cx="7056782" cy="4055413"/>
        </p:xfrm>
        <a:graphic>
          <a:graphicData uri="http://schemas.openxmlformats.org/drawingml/2006/table">
            <a:tbl>
              <a:tblPr/>
              <a:tblGrid>
                <a:gridCol w="4062055"/>
                <a:gridCol w="777178"/>
                <a:gridCol w="777178"/>
                <a:gridCol w="777178"/>
                <a:gridCol w="663193"/>
              </a:tblGrid>
              <a:tr h="3109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2015*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109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Nº de investidores ativos (em milhares)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538,4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555,3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583,3</a:t>
                      </a:r>
                      <a:r>
                        <a:rPr lang="pt-BR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Ofertas (em bilhões)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 </a:t>
                      </a:r>
                      <a:r>
                        <a:rPr lang="pt-BR" sz="1400" b="1" i="0" u="none" strike="noStrike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endParaRPr lang="pt-BR" sz="1400" b="1" i="0" u="none" strike="noStrike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  <a:r>
                        <a:rPr lang="pt-BR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Negócios realizados (em milhões)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1400" b="1" i="0" u="none" strike="noStrike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232,4</a:t>
                      </a:r>
                      <a:endParaRPr lang="pt-BR" sz="1400" b="1" i="0" u="none" strike="noStrike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43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Alertas eletrônicos emitidos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25.127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43.387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1400" b="1" i="0" u="none" strike="noStrike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17.918</a:t>
                      </a:r>
                      <a:endParaRPr lang="pt-BR" sz="1400" b="1" i="0" u="none" strike="noStrike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(sistemas de supervisão)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09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Análises realizadas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1.448</a:t>
                      </a:r>
                      <a:endParaRPr lang="pt-BR" sz="1400" b="1" i="0" u="none" strike="noStrike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(equipe de especialistas</a:t>
                      </a:r>
                      <a:r>
                        <a:rPr lang="pt-BR" sz="1400" b="1" i="0" u="none" strike="noStrike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- </a:t>
                      </a:r>
                      <a:r>
                        <a:rPr lang="pt-BR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pt-BR" sz="1400" b="1" i="0" u="none" strike="noStrike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09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Cartas de esclarecimento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  <a:endParaRPr lang="pt-BR" sz="1400" b="1" i="0" u="none" strike="noStrike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Relatórios </a:t>
                      </a:r>
                      <a:r>
                        <a:rPr lang="pt-BR" sz="1400" b="1" i="0" u="none" strike="noStrike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emitidos - </a:t>
                      </a:r>
                      <a:r>
                        <a:rPr lang="pt-BR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pt-BR" sz="1400" b="1" i="0" u="none" strike="noStrike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  <a:endParaRPr lang="pt-BR" sz="1400" b="1" i="0" u="none" strike="noStrike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Grau de assertividade </a:t>
                      </a:r>
                      <a:r>
                        <a:rPr lang="pt-BR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(B/A)</a:t>
                      </a:r>
                      <a:r>
                        <a:rPr lang="pt-BR" sz="1400" b="1" i="0" u="none" strike="noStrike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3,2%</a:t>
                      </a:r>
                      <a:r>
                        <a:rPr lang="pt-BR" sz="1400" b="1" i="0" u="none" strike="noStrike" baseline="0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9,3%</a:t>
                      </a:r>
                      <a:endParaRPr lang="pt-BR" sz="1400" b="1" i="0" u="none" strike="noStrike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11,8%</a:t>
                      </a:r>
                      <a:endParaRPr lang="pt-BR" sz="1400" b="1" i="0" u="none" strike="noStrike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11,4%</a:t>
                      </a:r>
                      <a:endParaRPr lang="pt-BR" sz="1400" b="1" i="0" u="none" strike="noStrike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63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ítulo 2"/>
          <p:cNvSpPr>
            <a:spLocks noGrp="1"/>
          </p:cNvSpPr>
          <p:nvPr>
            <p:ph type="title"/>
          </p:nvPr>
        </p:nvSpPr>
        <p:spPr bwMode="auto">
          <a:xfrm>
            <a:off x="806896" y="6137920"/>
            <a:ext cx="8229600" cy="45943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* Data Base: janeiro a setembro de 2015</a:t>
            </a:r>
            <a:r>
              <a:rPr lang="pt-BR" sz="1200" b="0" dirty="0" smtClean="0">
                <a:solidFill>
                  <a:schemeClr val="tx1"/>
                </a:solidFill>
              </a:rPr>
              <a:t/>
            </a:r>
            <a:br>
              <a:rPr lang="pt-BR" sz="1200" b="0" dirty="0" smtClean="0">
                <a:solidFill>
                  <a:schemeClr val="tx1"/>
                </a:solidFill>
              </a:rPr>
            </a:br>
            <a:r>
              <a:rPr lang="pt-BR" sz="1200" b="0" dirty="0" smtClean="0">
                <a:solidFill>
                  <a:schemeClr val="tx1"/>
                </a:solidFill>
              </a:rPr>
              <a:t>** Apenas segmento Bovespa (implementação do SMARTS)</a:t>
            </a:r>
          </a:p>
        </p:txBody>
      </p:sp>
      <p:sp>
        <p:nvSpPr>
          <p:cNvPr id="2" name="Seta para baixo 1"/>
          <p:cNvSpPr/>
          <p:nvPr/>
        </p:nvSpPr>
        <p:spPr>
          <a:xfrm>
            <a:off x="4211960" y="3356992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09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Mestre Fundo Padrão PT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ctr"/>
      <a:lstStyle>
        <a:defPPr marL="342900" marR="0" indent="-342900" algn="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kern="0" cap="none" spc="0" normalizeH="0" baseline="0" noProof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19916</TotalTime>
  <Words>3845</Words>
  <Application>Microsoft Office PowerPoint</Application>
  <PresentationFormat>Apresentação na tela (4:3)</PresentationFormat>
  <Paragraphs>1848</Paragraphs>
  <Slides>41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Slide Mestre Fundo Padrão PT</vt:lpstr>
      <vt:lpstr>Autorregulação na BM&amp;FBOVESPA: Supervisão e Enforcement</vt:lpstr>
      <vt:lpstr>A BSM é a empresa do Grupo BM&amp;FBOVESPA responsável pela supervisão e enforcement  no mercado organizado administrado pela BM&amp;FBOVESPA</vt:lpstr>
      <vt:lpstr>Apresentação do PowerPoint</vt:lpstr>
      <vt:lpstr>Apresentação do PowerPoint</vt:lpstr>
      <vt:lpstr>Integridade do mercado e a proteção do investidor</vt:lpstr>
      <vt:lpstr>Auditoria </vt:lpstr>
      <vt:lpstr>Apresentação do PowerPoint</vt:lpstr>
      <vt:lpstr>Apresentação do PowerPoint</vt:lpstr>
      <vt:lpstr>* Data Base: janeiro a setembro de 2015 ** Apenas segmento Bovespa (implementação do SMARTS)</vt:lpstr>
      <vt:lpstr>Supervisão de mercado  (jan-set de 2015 )</vt:lpstr>
      <vt:lpstr>Apresentação do PowerPoint</vt:lpstr>
      <vt:lpstr>Enforcement </vt:lpstr>
      <vt:lpstr>Medidas de enforcement: processos e acusados </vt:lpstr>
      <vt:lpstr>Medidas de enforcement</vt:lpstr>
      <vt:lpstr>MRP – Mecanismo de Ressarcimento de Prejuízos</vt:lpstr>
      <vt:lpstr>Outras interações com o mercado</vt:lpstr>
      <vt:lpstr>Apresentação do PowerPoint</vt:lpstr>
      <vt:lpstr>Apresentação do PowerPoint</vt:lpstr>
      <vt:lpstr>Caso 1: Movimentações de conta-corrente não relacionadas à intermediação</vt:lpstr>
      <vt:lpstr>Caso 2: Fornecimento de crédito à sócio controlador</vt:lpstr>
      <vt:lpstr>Caso 3: Manipulação de mercado + prática não equitativa</vt:lpstr>
      <vt:lpstr>Caso 3: Manipulação de mercado + prática não equitativa</vt:lpstr>
      <vt:lpstr>Caso 3: Manipulação de mercado + prática não equitativa</vt:lpstr>
      <vt:lpstr>Caso 3: Manipulação de mercado + prática não equitativa</vt:lpstr>
      <vt:lpstr>Apresentação do PowerPoint</vt:lpstr>
      <vt:lpstr>Caso 5: Operações excessivas (Churning)</vt:lpstr>
      <vt:lpstr>Caso 5: Operações excessivas (Churning)</vt:lpstr>
      <vt:lpstr>Caso 6: Money Pass via 1º ajuste de contrato de derivativo</vt:lpstr>
      <vt:lpstr>Apresentação do PowerPoint</vt:lpstr>
      <vt:lpstr>Caso 7: Spoofing – condições artificiais</vt:lpstr>
      <vt:lpstr>Caso 7: Spoofing – condições artificiais</vt:lpstr>
      <vt:lpstr>Caso 8: Layering – criação de condições artificiais</vt:lpstr>
      <vt:lpstr>Caso 8: Layering – criação de condições artificiais</vt:lpstr>
      <vt:lpstr>Caso 8: Layering – criação de condições artificiais</vt:lpstr>
      <vt:lpstr>Caso 8: Layering – criação de condições artificiais</vt:lpstr>
      <vt:lpstr>Caso 9 – Administração irregular de carteira</vt:lpstr>
      <vt:lpstr>Caso 10 – Manipulação de Mercado – Caso Mundial (MNDL4)</vt:lpstr>
      <vt:lpstr>Caso 10 – Manipulação de Mercado – Caso Mundial (MNDL4)</vt:lpstr>
      <vt:lpstr>Caso 10 – Manipulação de Mercado – Caso Mundial (MNDL4)</vt:lpstr>
      <vt:lpstr>Caso 10 – Manipulação de Mercado – Caso Mundial (MNDL4)</vt:lpstr>
      <vt:lpstr>Apresentação do PowerPoint</vt:lpstr>
    </vt:vector>
  </TitlesOfParts>
  <Company>Bolsa de Mercadorias &amp; Futuros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Andressa Paranhos Guimarães</cp:lastModifiedBy>
  <cp:revision>1397</cp:revision>
  <cp:lastPrinted>2014-08-06T16:03:49Z</cp:lastPrinted>
  <dcterms:created xsi:type="dcterms:W3CDTF">2008-05-13T12:50:59Z</dcterms:created>
  <dcterms:modified xsi:type="dcterms:W3CDTF">2015-10-14T18:29:42Z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