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61" r:id="rId4"/>
    <p:sldId id="263" r:id="rId5"/>
    <p:sldId id="264" r:id="rId6"/>
    <p:sldId id="262" r:id="rId7"/>
    <p:sldId id="265" r:id="rId8"/>
    <p:sldId id="266" r:id="rId9"/>
    <p:sldId id="267" r:id="rId10"/>
    <p:sldId id="260" r:id="rId11"/>
    <p:sldId id="259" r:id="rId12"/>
    <p:sldId id="269" r:id="rId13"/>
    <p:sldId id="268" r:id="rId14"/>
    <p:sldId id="258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80" r:id="rId25"/>
    <p:sldId id="279" r:id="rId26"/>
    <p:sldId id="281" r:id="rId27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20A7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72" d="100"/>
          <a:sy n="72" d="100"/>
        </p:scale>
        <p:origin x="-606" y="-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1.bin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2.bin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3.bin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4.bin"/><Relationship Id="rId1" Type="http://schemas.openxmlformats.org/officeDocument/2006/relationships/themeOverride" Target="../theme/themeOverride4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5.bin"/><Relationship Id="rId1" Type="http://schemas.openxmlformats.org/officeDocument/2006/relationships/themeOverride" Target="../theme/themeOverrid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1715441819773"/>
          <c:y val="8.3333333333333301E-2"/>
          <c:w val="0.49828980752405899"/>
          <c:h val="0.822469378827647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Sheet2!$A$9</c:f>
              <c:strCache>
                <c:ptCount val="1"/>
                <c:pt idx="0">
                  <c:v>Correção só pelo IGPM</c:v>
                </c:pt>
              </c:strCache>
            </c:strRef>
          </c:tx>
          <c:invertIfNegative val="0"/>
          <c:cat>
            <c:strRef>
              <c:f>Sheet2!$B$8:$C$8</c:f>
              <c:strCache>
                <c:ptCount val="2"/>
                <c:pt idx="0">
                  <c:v>Julho (2005)</c:v>
                </c:pt>
                <c:pt idx="1">
                  <c:v>Junho (2015)</c:v>
                </c:pt>
              </c:strCache>
            </c:strRef>
          </c:cat>
          <c:val>
            <c:numRef>
              <c:f>Sheet2!$B$9:$C$9</c:f>
              <c:numCache>
                <c:formatCode>General</c:formatCode>
                <c:ptCount val="2"/>
                <c:pt idx="0">
                  <c:v>10000</c:v>
                </c:pt>
                <c:pt idx="1">
                  <c:v>14648</c:v>
                </c:pt>
              </c:numCache>
            </c:numRef>
          </c:val>
        </c:ser>
        <c:ser>
          <c:idx val="1"/>
          <c:order val="1"/>
          <c:tx>
            <c:strRef>
              <c:f>Sheet2!$A$10</c:f>
              <c:strCache>
                <c:ptCount val="1"/>
                <c:pt idx="0">
                  <c:v>Correção pelo IGPM + degrau de 10%a cada 24 meses</c:v>
                </c:pt>
              </c:strCache>
            </c:strRef>
          </c:tx>
          <c:invertIfNegative val="0"/>
          <c:cat>
            <c:strRef>
              <c:f>Sheet2!$B$8:$C$8</c:f>
              <c:strCache>
                <c:ptCount val="2"/>
                <c:pt idx="0">
                  <c:v>Julho (2005)</c:v>
                </c:pt>
                <c:pt idx="1">
                  <c:v>Junho (2015)</c:v>
                </c:pt>
              </c:strCache>
            </c:strRef>
          </c:cat>
          <c:val>
            <c:numRef>
              <c:f>Sheet2!$B$10:$C$10</c:f>
              <c:numCache>
                <c:formatCode>General</c:formatCode>
                <c:ptCount val="2"/>
                <c:pt idx="0">
                  <c:v>10000</c:v>
                </c:pt>
                <c:pt idx="1">
                  <c:v>27947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0763392"/>
        <c:axId val="170764928"/>
      </c:barChart>
      <c:catAx>
        <c:axId val="170763392"/>
        <c:scaling>
          <c:orientation val="minMax"/>
        </c:scaling>
        <c:delete val="0"/>
        <c:axPos val="b"/>
        <c:numFmt formatCode="mmm\-yy" sourceLinked="1"/>
        <c:majorTickMark val="out"/>
        <c:minorTickMark val="none"/>
        <c:tickLblPos val="nextTo"/>
        <c:crossAx val="170764928"/>
        <c:crosses val="autoZero"/>
        <c:auto val="1"/>
        <c:lblAlgn val="ctr"/>
        <c:lblOffset val="100"/>
        <c:noMultiLvlLbl val="0"/>
      </c:catAx>
      <c:valAx>
        <c:axId val="17076492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70763392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/>
      <c:overlay val="0"/>
      <c:txPr>
        <a:bodyPr/>
        <a:lstStyle/>
        <a:p>
          <a:pPr>
            <a:defRPr sz="1600"/>
          </a:pPr>
          <a:endParaRPr lang="pt-BR"/>
        </a:p>
      </c:txPr>
    </c:legend>
    <c:plotVisOnly val="1"/>
    <c:dispBlanksAs val="gap"/>
    <c:showDLblsOverMax val="0"/>
  </c:chart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layout>
        <c:manualLayout>
          <c:xMode val="edge"/>
          <c:yMode val="edge"/>
          <c:x val="0.11074599429583901"/>
          <c:y val="4.6434494195688299E-2"/>
        </c:manualLayout>
      </c:layout>
      <c:overlay val="0"/>
      <c:txPr>
        <a:bodyPr/>
        <a:lstStyle/>
        <a:p>
          <a:pPr>
            <a:defRPr>
              <a:solidFill>
                <a:srgbClr val="FF0000"/>
              </a:solidFill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1.7788013975458698E-2"/>
          <c:y val="0.27362210299073503"/>
          <c:w val="0.52271155695344196"/>
          <c:h val="0.59445628045685495"/>
        </c:manualLayout>
      </c:layout>
      <c:pieChart>
        <c:varyColors val="1"/>
        <c:ser>
          <c:idx val="0"/>
          <c:order val="0"/>
          <c:tx>
            <c:v>TAMANHO DA LOJA - %</c:v>
          </c:tx>
          <c:dPt>
            <c:idx val="0"/>
            <c:bubble3D val="0"/>
          </c:dPt>
          <c:dPt>
            <c:idx val="1"/>
            <c:bubble3D val="0"/>
          </c:dPt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Plan2!$A$83:$A$87</c:f>
              <c:strCache>
                <c:ptCount val="5"/>
                <c:pt idx="0">
                  <c:v>Até 35 m2</c:v>
                </c:pt>
                <c:pt idx="1">
                  <c:v>Mais de 35 a 50 m2</c:v>
                </c:pt>
                <c:pt idx="2">
                  <c:v>Mais de 50 a 100 m2</c:v>
                </c:pt>
                <c:pt idx="3">
                  <c:v>Mais de 100 m2</c:v>
                </c:pt>
                <c:pt idx="4">
                  <c:v>NS/NR</c:v>
                </c:pt>
              </c:strCache>
            </c:strRef>
          </c:cat>
          <c:val>
            <c:numRef>
              <c:f>Plan2!$B$83:$B$87</c:f>
              <c:numCache>
                <c:formatCode>General</c:formatCode>
                <c:ptCount val="5"/>
                <c:pt idx="0">
                  <c:v>24.8</c:v>
                </c:pt>
                <c:pt idx="1">
                  <c:v>25.7</c:v>
                </c:pt>
                <c:pt idx="2">
                  <c:v>28.9</c:v>
                </c:pt>
                <c:pt idx="3">
                  <c:v>13.2</c:v>
                </c:pt>
                <c:pt idx="4">
                  <c:v>7.4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2214543211673901"/>
          <c:y val="0.27618472675149403"/>
          <c:w val="0.30791502093637102"/>
          <c:h val="0.52708331971828803"/>
        </c:manualLayout>
      </c:layout>
      <c:overlay val="0"/>
    </c:legend>
    <c:plotVisOnly val="1"/>
    <c:dispBlanksAs val="zero"/>
    <c:showDLblsOverMax val="0"/>
  </c:chart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layout/>
      <c:overlay val="0"/>
      <c:txPr>
        <a:bodyPr/>
        <a:lstStyle/>
        <a:p>
          <a:pPr>
            <a:defRPr>
              <a:solidFill>
                <a:srgbClr val="FF0000"/>
              </a:solidFill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5.7944130223158703E-2"/>
          <c:y val="0.26447932800495"/>
          <c:w val="0.54204749054255597"/>
          <c:h val="0.59890921705867195"/>
        </c:manualLayout>
      </c:layout>
      <c:pieChart>
        <c:varyColors val="1"/>
        <c:ser>
          <c:idx val="0"/>
          <c:order val="0"/>
          <c:tx>
            <c:v>TEMPO DE OPERAÇÃO - %</c:v>
          </c:tx>
          <c:dPt>
            <c:idx val="0"/>
            <c:bubble3D val="0"/>
          </c:dPt>
          <c:dPt>
            <c:idx val="1"/>
            <c:bubble3D val="0"/>
          </c:dPt>
          <c:dPt>
            <c:idx val="2"/>
            <c:bubble3D val="0"/>
          </c:dPt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Plan2!$A$73:$A$77</c:f>
              <c:strCache>
                <c:ptCount val="5"/>
                <c:pt idx="0">
                  <c:v>Até 2 anos</c:v>
                </c:pt>
                <c:pt idx="1">
                  <c:v>Mais de 2 a 5 anos</c:v>
                </c:pt>
                <c:pt idx="2">
                  <c:v>Mais de 5 a 10 anos</c:v>
                </c:pt>
                <c:pt idx="3">
                  <c:v>Mais de 10 anos</c:v>
                </c:pt>
                <c:pt idx="4">
                  <c:v>NS/NR</c:v>
                </c:pt>
              </c:strCache>
            </c:strRef>
          </c:cat>
          <c:val>
            <c:numRef>
              <c:f>Plan2!$B$73:$B$77</c:f>
              <c:numCache>
                <c:formatCode>0.0</c:formatCode>
                <c:ptCount val="5"/>
                <c:pt idx="0">
                  <c:v>18.600000000000001</c:v>
                </c:pt>
                <c:pt idx="1">
                  <c:v>26</c:v>
                </c:pt>
                <c:pt idx="2">
                  <c:v>21.9</c:v>
                </c:pt>
                <c:pt idx="3">
                  <c:v>32.5</c:v>
                </c:pt>
                <c:pt idx="4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67671509371187799"/>
          <c:y val="0.29347583383981402"/>
          <c:w val="0.30450556356511799"/>
          <c:h val="0.53054154113595198"/>
        </c:manualLayout>
      </c:layout>
      <c:overlay val="0"/>
    </c:legend>
    <c:plotVisOnly val="1"/>
    <c:dispBlanksAs val="zero"/>
    <c:showDLblsOverMax val="0"/>
  </c:chart>
  <c:txPr>
    <a:bodyPr/>
    <a:lstStyle/>
    <a:p>
      <a:pPr>
        <a:defRPr>
          <a:latin typeface="+mn-lt"/>
        </a:defRPr>
      </a:pPr>
      <a:endParaRPr lang="pt-BR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800">
                <a:solidFill>
                  <a:schemeClr val="tx1"/>
                </a:solidFill>
              </a:defRPr>
            </a:pPr>
            <a:r>
              <a:rPr lang="pt-BR" sz="1800" dirty="0" smtClean="0">
                <a:solidFill>
                  <a:schemeClr val="tx1"/>
                </a:solidFill>
              </a:rPr>
              <a:t>NÚMERO </a:t>
            </a:r>
            <a:r>
              <a:rPr lang="pt-BR" sz="1800" dirty="0">
                <a:solidFill>
                  <a:schemeClr val="tx1"/>
                </a:solidFill>
              </a:rPr>
              <a:t>DE FUNCIONÁRIOS - %</a:t>
            </a:r>
          </a:p>
        </c:rich>
      </c:tx>
      <c:layout>
        <c:manualLayout>
          <c:xMode val="edge"/>
          <c:yMode val="edge"/>
          <c:x val="0.129348659003831"/>
          <c:y val="6.2256809338521402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5.2752323154570201E-2"/>
          <c:y val="0.26220970001154598"/>
          <c:w val="0.55586780040313"/>
          <c:h val="0.61036464357990805"/>
        </c:manualLayout>
      </c:layout>
      <c:pieChart>
        <c:varyColors val="1"/>
        <c:ser>
          <c:idx val="0"/>
          <c:order val="0"/>
          <c:tx>
            <c:v>NÚNERO DE FUNCIONÁRIOS - %</c:v>
          </c:tx>
          <c:dPt>
            <c:idx val="0"/>
            <c:bubble3D val="0"/>
          </c:dPt>
          <c:dPt>
            <c:idx val="1"/>
            <c:bubble3D val="0"/>
          </c:dPt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Plan2!$A$93:$A$96</c:f>
              <c:strCache>
                <c:ptCount val="4"/>
                <c:pt idx="0">
                  <c:v>Até 5 funcionários</c:v>
                </c:pt>
                <c:pt idx="1">
                  <c:v>De 6 a 10 funcionários</c:v>
                </c:pt>
                <c:pt idx="2">
                  <c:v>De 11 a 20 funcionários</c:v>
                </c:pt>
                <c:pt idx="3">
                  <c:v>Mais de 20 funcionários</c:v>
                </c:pt>
              </c:strCache>
            </c:strRef>
          </c:cat>
          <c:val>
            <c:numRef>
              <c:f>Plan2!$B$93:$B$96</c:f>
              <c:numCache>
                <c:formatCode>General</c:formatCode>
                <c:ptCount val="4"/>
                <c:pt idx="0">
                  <c:v>41.5</c:v>
                </c:pt>
                <c:pt idx="1">
                  <c:v>42.4</c:v>
                </c:pt>
                <c:pt idx="2">
                  <c:v>10.3</c:v>
                </c:pt>
                <c:pt idx="3">
                  <c:v>5.8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400">
          <a:noFill/>
        </a:ln>
      </c:spPr>
    </c:plotArea>
    <c:legend>
      <c:legendPos val="r"/>
      <c:layout/>
      <c:overlay val="0"/>
    </c:legend>
    <c:plotVisOnly val="1"/>
    <c:dispBlanksAs val="zero"/>
    <c:showDLblsOverMax val="0"/>
  </c:chart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>
                <a:solidFill>
                  <a:schemeClr val="tx1"/>
                </a:solidFill>
              </a:defRPr>
            </a:pPr>
            <a:r>
              <a:rPr lang="en-US" dirty="0" smtClean="0">
                <a:solidFill>
                  <a:schemeClr val="tx1"/>
                </a:solidFill>
              </a:rPr>
              <a:t>FATURAMENTO LOJA EM </a:t>
            </a:r>
            <a:r>
              <a:rPr lang="en-US" baseline="0" dirty="0" smtClean="0">
                <a:solidFill>
                  <a:schemeClr val="tx1"/>
                </a:solidFill>
              </a:rPr>
              <a:t> </a:t>
            </a:r>
            <a:r>
              <a:rPr lang="en-US" dirty="0" smtClean="0">
                <a:solidFill>
                  <a:schemeClr val="tx1"/>
                </a:solidFill>
              </a:rPr>
              <a:t>2014 </a:t>
            </a:r>
            <a:r>
              <a:rPr lang="en-US" dirty="0">
                <a:solidFill>
                  <a:schemeClr val="tx1"/>
                </a:solidFill>
              </a:rPr>
              <a:t>- %</a:t>
            </a:r>
          </a:p>
        </c:rich>
      </c:tx>
      <c:layout>
        <c:manualLayout>
          <c:xMode val="edge"/>
          <c:yMode val="edge"/>
          <c:x val="0.15122814636757501"/>
          <c:y val="9.3176229894791504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9.6588804947598403E-2"/>
          <c:y val="0.26197560858017899"/>
          <c:w val="0.53186135883891605"/>
          <c:h val="0.66231791855412303"/>
        </c:manualLayout>
      </c:layout>
      <c:pieChart>
        <c:varyColors val="1"/>
        <c:ser>
          <c:idx val="0"/>
          <c:order val="0"/>
          <c:tx>
            <c:v>FATURAMENTO DA LOJA EM 2014</c:v>
          </c:tx>
          <c:dPt>
            <c:idx val="5"/>
            <c:bubble3D val="0"/>
          </c:dPt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Plan2!$A$123:$A$128</c:f>
              <c:strCache>
                <c:ptCount val="6"/>
                <c:pt idx="0">
                  <c:v>Até 100 mil reais</c:v>
                </c:pt>
                <c:pt idx="1">
                  <c:v>De 101 mil a 300 mil reais</c:v>
                </c:pt>
                <c:pt idx="2">
                  <c:v>De 301 mil a 500 mil reais</c:v>
                </c:pt>
                <c:pt idx="3">
                  <c:v>De 501 mil a 1 milhão de reais</c:v>
                </c:pt>
                <c:pt idx="4">
                  <c:v>De 1,1 milhões a 2 milhões de reais</c:v>
                </c:pt>
                <c:pt idx="5">
                  <c:v>Mais de 2 milhões de reais</c:v>
                </c:pt>
              </c:strCache>
            </c:strRef>
          </c:cat>
          <c:val>
            <c:numRef>
              <c:f>Plan2!$B$123:$B$128</c:f>
              <c:numCache>
                <c:formatCode>General</c:formatCode>
                <c:ptCount val="6"/>
                <c:pt idx="0">
                  <c:v>5.5</c:v>
                </c:pt>
                <c:pt idx="1">
                  <c:v>4.5</c:v>
                </c:pt>
                <c:pt idx="2">
                  <c:v>3.5</c:v>
                </c:pt>
                <c:pt idx="3">
                  <c:v>5.8</c:v>
                </c:pt>
                <c:pt idx="4">
                  <c:v>7.7</c:v>
                </c:pt>
                <c:pt idx="5">
                  <c:v>3.5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/>
      <c:overlay val="0"/>
    </c:legend>
    <c:plotVisOnly val="1"/>
    <c:dispBlanksAs val="gap"/>
    <c:showDLblsOverMax val="0"/>
  </c:chart>
  <c:externalData r:id="rId2">
    <c:autoUpdate val="0"/>
  </c:externalData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542541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679911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309342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484631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9981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848953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059661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222000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320189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234297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254458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352DE4-0220-4233-8522-433B5C8DBE44}" type="datetimeFigureOut">
              <a:rPr lang="pt-BR" smtClean="0"/>
              <a:t>20/10/2015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6331D5-6EB3-40E0-BB75-EEC8A918D32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55318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13" Type="http://schemas.openxmlformats.org/officeDocument/2006/relationships/image" Target="../media/image12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47" name="Freeform 142"/>
          <p:cNvSpPr>
            <a:spLocks noEditPoints="1"/>
          </p:cNvSpPr>
          <p:nvPr/>
        </p:nvSpPr>
        <p:spPr bwMode="auto">
          <a:xfrm>
            <a:off x="0" y="1172021"/>
            <a:ext cx="12192000" cy="2652117"/>
          </a:xfrm>
          <a:custGeom>
            <a:avLst/>
            <a:gdLst>
              <a:gd name="T0" fmla="*/ 2006 w 7192"/>
              <a:gd name="T1" fmla="*/ 122 h 1585"/>
              <a:gd name="T2" fmla="*/ 2033 w 7192"/>
              <a:gd name="T3" fmla="*/ 301 h 1585"/>
              <a:gd name="T4" fmla="*/ 1964 w 7192"/>
              <a:gd name="T5" fmla="*/ 470 h 1585"/>
              <a:gd name="T6" fmla="*/ 1433 w 7192"/>
              <a:gd name="T7" fmla="*/ 897 h 1585"/>
              <a:gd name="T8" fmla="*/ 1271 w 7192"/>
              <a:gd name="T9" fmla="*/ 967 h 1585"/>
              <a:gd name="T10" fmla="*/ 1123 w 7192"/>
              <a:gd name="T11" fmla="*/ 958 h 1585"/>
              <a:gd name="T12" fmla="*/ 1022 w 7192"/>
              <a:gd name="T13" fmla="*/ 909 h 1585"/>
              <a:gd name="T14" fmla="*/ 1020 w 7192"/>
              <a:gd name="T15" fmla="*/ 888 h 1585"/>
              <a:gd name="T16" fmla="*/ 1189 w 7192"/>
              <a:gd name="T17" fmla="*/ 768 h 1585"/>
              <a:gd name="T18" fmla="*/ 1330 w 7192"/>
              <a:gd name="T19" fmla="*/ 749 h 1585"/>
              <a:gd name="T20" fmla="*/ 1741 w 7192"/>
              <a:gd name="T21" fmla="*/ 441 h 1585"/>
              <a:gd name="T22" fmla="*/ 1815 w 7192"/>
              <a:gd name="T23" fmla="*/ 362 h 1585"/>
              <a:gd name="T24" fmla="*/ 1847 w 7192"/>
              <a:gd name="T25" fmla="*/ 263 h 1585"/>
              <a:gd name="T26" fmla="*/ 1816 w 7192"/>
              <a:gd name="T27" fmla="*/ 160 h 1585"/>
              <a:gd name="T28" fmla="*/ 1703 w 7192"/>
              <a:gd name="T29" fmla="*/ 23 h 1585"/>
              <a:gd name="T30" fmla="*/ 1455 w 7192"/>
              <a:gd name="T31" fmla="*/ 17 h 1585"/>
              <a:gd name="T32" fmla="*/ 1082 w 7192"/>
              <a:gd name="T33" fmla="*/ 305 h 1585"/>
              <a:gd name="T34" fmla="*/ 991 w 7192"/>
              <a:gd name="T35" fmla="*/ 422 h 1585"/>
              <a:gd name="T36" fmla="*/ 974 w 7192"/>
              <a:gd name="T37" fmla="*/ 504 h 1585"/>
              <a:gd name="T38" fmla="*/ 882 w 7192"/>
              <a:gd name="T39" fmla="*/ 585 h 1585"/>
              <a:gd name="T40" fmla="*/ 803 w 7192"/>
              <a:gd name="T41" fmla="*/ 626 h 1585"/>
              <a:gd name="T42" fmla="*/ 781 w 7192"/>
              <a:gd name="T43" fmla="*/ 508 h 1585"/>
              <a:gd name="T44" fmla="*/ 810 w 7192"/>
              <a:gd name="T45" fmla="*/ 365 h 1585"/>
              <a:gd name="T46" fmla="*/ 877 w 7192"/>
              <a:gd name="T47" fmla="*/ 265 h 1585"/>
              <a:gd name="T48" fmla="*/ 1214 w 7192"/>
              <a:gd name="T49" fmla="*/ 0 h 1585"/>
              <a:gd name="T50" fmla="*/ 93 w 7192"/>
              <a:gd name="T51" fmla="*/ 869 h 1585"/>
              <a:gd name="T52" fmla="*/ 384 w 7192"/>
              <a:gd name="T53" fmla="*/ 651 h 1585"/>
              <a:gd name="T54" fmla="*/ 535 w 7192"/>
              <a:gd name="T55" fmla="*/ 613 h 1585"/>
              <a:gd name="T56" fmla="*/ 688 w 7192"/>
              <a:gd name="T57" fmla="*/ 647 h 1585"/>
              <a:gd name="T58" fmla="*/ 745 w 7192"/>
              <a:gd name="T59" fmla="*/ 687 h 1585"/>
              <a:gd name="T60" fmla="*/ 592 w 7192"/>
              <a:gd name="T61" fmla="*/ 811 h 1585"/>
              <a:gd name="T62" fmla="*/ 547 w 7192"/>
              <a:gd name="T63" fmla="*/ 814 h 1585"/>
              <a:gd name="T64" fmla="*/ 416 w 7192"/>
              <a:gd name="T65" fmla="*/ 842 h 1585"/>
              <a:gd name="T66" fmla="*/ 19 w 7192"/>
              <a:gd name="T67" fmla="*/ 1141 h 1585"/>
              <a:gd name="T68" fmla="*/ 19 w 7192"/>
              <a:gd name="T69" fmla="*/ 1525 h 1585"/>
              <a:gd name="T70" fmla="*/ 270 w 7192"/>
              <a:gd name="T71" fmla="*/ 1585 h 1585"/>
              <a:gd name="T72" fmla="*/ 337 w 7192"/>
              <a:gd name="T73" fmla="*/ 1543 h 1585"/>
              <a:gd name="T74" fmla="*/ 716 w 7192"/>
              <a:gd name="T75" fmla="*/ 1244 h 1585"/>
              <a:gd name="T76" fmla="*/ 767 w 7192"/>
              <a:gd name="T77" fmla="*/ 1160 h 1585"/>
              <a:gd name="T78" fmla="*/ 779 w 7192"/>
              <a:gd name="T79" fmla="*/ 1091 h 1585"/>
              <a:gd name="T80" fmla="*/ 817 w 7192"/>
              <a:gd name="T81" fmla="*/ 1046 h 1585"/>
              <a:gd name="T82" fmla="*/ 951 w 7192"/>
              <a:gd name="T83" fmla="*/ 952 h 1585"/>
              <a:gd name="T84" fmla="*/ 977 w 7192"/>
              <a:gd name="T85" fmla="*/ 1060 h 1585"/>
              <a:gd name="T86" fmla="*/ 953 w 7192"/>
              <a:gd name="T87" fmla="*/ 1210 h 1585"/>
              <a:gd name="T88" fmla="*/ 865 w 7192"/>
              <a:gd name="T89" fmla="*/ 1334 h 1585"/>
              <a:gd name="T90" fmla="*/ 7192 w 7192"/>
              <a:gd name="T91" fmla="*/ 0 h 1585"/>
              <a:gd name="T92" fmla="*/ 724 w 7192"/>
              <a:gd name="T93" fmla="*/ 998 h 1585"/>
              <a:gd name="T94" fmla="*/ 654 w 7192"/>
              <a:gd name="T95" fmla="*/ 1002 h 1585"/>
              <a:gd name="T96" fmla="*/ 619 w 7192"/>
              <a:gd name="T97" fmla="*/ 967 h 1585"/>
              <a:gd name="T98" fmla="*/ 624 w 7192"/>
              <a:gd name="T99" fmla="*/ 893 h 1585"/>
              <a:gd name="T100" fmla="*/ 872 w 7192"/>
              <a:gd name="T101" fmla="*/ 695 h 1585"/>
              <a:gd name="T102" fmla="*/ 1111 w 7192"/>
              <a:gd name="T103" fmla="*/ 532 h 1585"/>
              <a:gd name="T104" fmla="*/ 1170 w 7192"/>
              <a:gd name="T105" fmla="*/ 563 h 1585"/>
              <a:gd name="T106" fmla="*/ 1178 w 7192"/>
              <a:gd name="T107" fmla="*/ 635 h 1585"/>
              <a:gd name="T108" fmla="*/ 1146 w 7192"/>
              <a:gd name="T109" fmla="*/ 673 h 1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192" h="1585">
                <a:moveTo>
                  <a:pt x="1921" y="0"/>
                </a:moveTo>
                <a:lnTo>
                  <a:pt x="1921" y="0"/>
                </a:lnTo>
                <a:lnTo>
                  <a:pt x="1973" y="67"/>
                </a:lnTo>
                <a:lnTo>
                  <a:pt x="1973" y="67"/>
                </a:lnTo>
                <a:lnTo>
                  <a:pt x="1990" y="95"/>
                </a:lnTo>
                <a:lnTo>
                  <a:pt x="2006" y="122"/>
                </a:lnTo>
                <a:lnTo>
                  <a:pt x="2016" y="152"/>
                </a:lnTo>
                <a:lnTo>
                  <a:pt x="2026" y="181"/>
                </a:lnTo>
                <a:lnTo>
                  <a:pt x="2031" y="210"/>
                </a:lnTo>
                <a:lnTo>
                  <a:pt x="2035" y="241"/>
                </a:lnTo>
                <a:lnTo>
                  <a:pt x="2035" y="270"/>
                </a:lnTo>
                <a:lnTo>
                  <a:pt x="2033" y="301"/>
                </a:lnTo>
                <a:lnTo>
                  <a:pt x="2028" y="332"/>
                </a:lnTo>
                <a:lnTo>
                  <a:pt x="2021" y="362"/>
                </a:lnTo>
                <a:lnTo>
                  <a:pt x="2011" y="389"/>
                </a:lnTo>
                <a:lnTo>
                  <a:pt x="1999" y="418"/>
                </a:lnTo>
                <a:lnTo>
                  <a:pt x="1983" y="444"/>
                </a:lnTo>
                <a:lnTo>
                  <a:pt x="1964" y="470"/>
                </a:lnTo>
                <a:lnTo>
                  <a:pt x="1944" y="494"/>
                </a:lnTo>
                <a:lnTo>
                  <a:pt x="1921" y="516"/>
                </a:lnTo>
                <a:lnTo>
                  <a:pt x="1921" y="516"/>
                </a:lnTo>
                <a:lnTo>
                  <a:pt x="1872" y="558"/>
                </a:lnTo>
                <a:lnTo>
                  <a:pt x="1872" y="558"/>
                </a:lnTo>
                <a:lnTo>
                  <a:pt x="1433" y="897"/>
                </a:lnTo>
                <a:lnTo>
                  <a:pt x="1433" y="897"/>
                </a:lnTo>
                <a:lnTo>
                  <a:pt x="1402" y="917"/>
                </a:lnTo>
                <a:lnTo>
                  <a:pt x="1371" y="936"/>
                </a:lnTo>
                <a:lnTo>
                  <a:pt x="1338" y="950"/>
                </a:lnTo>
                <a:lnTo>
                  <a:pt x="1306" y="960"/>
                </a:lnTo>
                <a:lnTo>
                  <a:pt x="1271" y="967"/>
                </a:lnTo>
                <a:lnTo>
                  <a:pt x="1235" y="971"/>
                </a:lnTo>
                <a:lnTo>
                  <a:pt x="1199" y="971"/>
                </a:lnTo>
                <a:lnTo>
                  <a:pt x="1161" y="965"/>
                </a:lnTo>
                <a:lnTo>
                  <a:pt x="1161" y="965"/>
                </a:lnTo>
                <a:lnTo>
                  <a:pt x="1142" y="962"/>
                </a:lnTo>
                <a:lnTo>
                  <a:pt x="1123" y="958"/>
                </a:lnTo>
                <a:lnTo>
                  <a:pt x="1106" y="952"/>
                </a:lnTo>
                <a:lnTo>
                  <a:pt x="1089" y="945"/>
                </a:lnTo>
                <a:lnTo>
                  <a:pt x="1072" y="938"/>
                </a:lnTo>
                <a:lnTo>
                  <a:pt x="1054" y="929"/>
                </a:lnTo>
                <a:lnTo>
                  <a:pt x="1022" y="909"/>
                </a:lnTo>
                <a:lnTo>
                  <a:pt x="1022" y="909"/>
                </a:lnTo>
                <a:lnTo>
                  <a:pt x="1017" y="903"/>
                </a:lnTo>
                <a:lnTo>
                  <a:pt x="1013" y="898"/>
                </a:lnTo>
                <a:lnTo>
                  <a:pt x="1013" y="897"/>
                </a:lnTo>
                <a:lnTo>
                  <a:pt x="1015" y="895"/>
                </a:lnTo>
                <a:lnTo>
                  <a:pt x="1020" y="888"/>
                </a:lnTo>
                <a:lnTo>
                  <a:pt x="1020" y="888"/>
                </a:lnTo>
                <a:lnTo>
                  <a:pt x="1170" y="773"/>
                </a:lnTo>
                <a:lnTo>
                  <a:pt x="1170" y="773"/>
                </a:lnTo>
                <a:lnTo>
                  <a:pt x="1178" y="768"/>
                </a:lnTo>
                <a:lnTo>
                  <a:pt x="1182" y="768"/>
                </a:lnTo>
                <a:lnTo>
                  <a:pt x="1189" y="768"/>
                </a:lnTo>
                <a:lnTo>
                  <a:pt x="1189" y="768"/>
                </a:lnTo>
                <a:lnTo>
                  <a:pt x="1213" y="771"/>
                </a:lnTo>
                <a:lnTo>
                  <a:pt x="1238" y="773"/>
                </a:lnTo>
                <a:lnTo>
                  <a:pt x="1261" y="771"/>
                </a:lnTo>
                <a:lnTo>
                  <a:pt x="1285" y="766"/>
                </a:lnTo>
                <a:lnTo>
                  <a:pt x="1307" y="759"/>
                </a:lnTo>
                <a:lnTo>
                  <a:pt x="1330" y="749"/>
                </a:lnTo>
                <a:lnTo>
                  <a:pt x="1352" y="738"/>
                </a:lnTo>
                <a:lnTo>
                  <a:pt x="1373" y="725"/>
                </a:lnTo>
                <a:lnTo>
                  <a:pt x="1373" y="725"/>
                </a:lnTo>
                <a:lnTo>
                  <a:pt x="1395" y="709"/>
                </a:lnTo>
                <a:lnTo>
                  <a:pt x="1395" y="709"/>
                </a:lnTo>
                <a:lnTo>
                  <a:pt x="1741" y="441"/>
                </a:lnTo>
                <a:lnTo>
                  <a:pt x="1741" y="441"/>
                </a:lnTo>
                <a:lnTo>
                  <a:pt x="1758" y="427"/>
                </a:lnTo>
                <a:lnTo>
                  <a:pt x="1775" y="411"/>
                </a:lnTo>
                <a:lnTo>
                  <a:pt x="1789" y="396"/>
                </a:lnTo>
                <a:lnTo>
                  <a:pt x="1803" y="379"/>
                </a:lnTo>
                <a:lnTo>
                  <a:pt x="1815" y="362"/>
                </a:lnTo>
                <a:lnTo>
                  <a:pt x="1827" y="343"/>
                </a:lnTo>
                <a:lnTo>
                  <a:pt x="1835" y="322"/>
                </a:lnTo>
                <a:lnTo>
                  <a:pt x="1842" y="300"/>
                </a:lnTo>
                <a:lnTo>
                  <a:pt x="1842" y="300"/>
                </a:lnTo>
                <a:lnTo>
                  <a:pt x="1846" y="281"/>
                </a:lnTo>
                <a:lnTo>
                  <a:pt x="1847" y="263"/>
                </a:lnTo>
                <a:lnTo>
                  <a:pt x="1847" y="245"/>
                </a:lnTo>
                <a:lnTo>
                  <a:pt x="1846" y="227"/>
                </a:lnTo>
                <a:lnTo>
                  <a:pt x="1841" y="210"/>
                </a:lnTo>
                <a:lnTo>
                  <a:pt x="1834" y="193"/>
                </a:lnTo>
                <a:lnTo>
                  <a:pt x="1827" y="177"/>
                </a:lnTo>
                <a:lnTo>
                  <a:pt x="1816" y="160"/>
                </a:lnTo>
                <a:lnTo>
                  <a:pt x="1816" y="160"/>
                </a:lnTo>
                <a:lnTo>
                  <a:pt x="1775" y="105"/>
                </a:lnTo>
                <a:lnTo>
                  <a:pt x="1732" y="52"/>
                </a:lnTo>
                <a:lnTo>
                  <a:pt x="1732" y="52"/>
                </a:lnTo>
                <a:lnTo>
                  <a:pt x="1718" y="36"/>
                </a:lnTo>
                <a:lnTo>
                  <a:pt x="1703" y="23"/>
                </a:lnTo>
                <a:lnTo>
                  <a:pt x="1687" y="11"/>
                </a:lnTo>
                <a:lnTo>
                  <a:pt x="1672" y="0"/>
                </a:lnTo>
                <a:lnTo>
                  <a:pt x="1490" y="0"/>
                </a:lnTo>
                <a:lnTo>
                  <a:pt x="1490" y="0"/>
                </a:lnTo>
                <a:lnTo>
                  <a:pt x="1472" y="9"/>
                </a:lnTo>
                <a:lnTo>
                  <a:pt x="1455" y="17"/>
                </a:lnTo>
                <a:lnTo>
                  <a:pt x="1440" y="28"/>
                </a:lnTo>
                <a:lnTo>
                  <a:pt x="1424" y="38"/>
                </a:lnTo>
                <a:lnTo>
                  <a:pt x="1424" y="38"/>
                </a:lnTo>
                <a:lnTo>
                  <a:pt x="1252" y="171"/>
                </a:lnTo>
                <a:lnTo>
                  <a:pt x="1082" y="305"/>
                </a:lnTo>
                <a:lnTo>
                  <a:pt x="1082" y="305"/>
                </a:lnTo>
                <a:lnTo>
                  <a:pt x="1061" y="322"/>
                </a:lnTo>
                <a:lnTo>
                  <a:pt x="1044" y="339"/>
                </a:lnTo>
                <a:lnTo>
                  <a:pt x="1027" y="358"/>
                </a:lnTo>
                <a:lnTo>
                  <a:pt x="1011" y="379"/>
                </a:lnTo>
                <a:lnTo>
                  <a:pt x="999" y="399"/>
                </a:lnTo>
                <a:lnTo>
                  <a:pt x="991" y="422"/>
                </a:lnTo>
                <a:lnTo>
                  <a:pt x="984" y="446"/>
                </a:lnTo>
                <a:lnTo>
                  <a:pt x="980" y="473"/>
                </a:lnTo>
                <a:lnTo>
                  <a:pt x="980" y="473"/>
                </a:lnTo>
                <a:lnTo>
                  <a:pt x="980" y="484"/>
                </a:lnTo>
                <a:lnTo>
                  <a:pt x="977" y="494"/>
                </a:lnTo>
                <a:lnTo>
                  <a:pt x="974" y="504"/>
                </a:lnTo>
                <a:lnTo>
                  <a:pt x="970" y="513"/>
                </a:lnTo>
                <a:lnTo>
                  <a:pt x="965" y="520"/>
                </a:lnTo>
                <a:lnTo>
                  <a:pt x="958" y="527"/>
                </a:lnTo>
                <a:lnTo>
                  <a:pt x="943" y="540"/>
                </a:lnTo>
                <a:lnTo>
                  <a:pt x="943" y="540"/>
                </a:lnTo>
                <a:lnTo>
                  <a:pt x="882" y="585"/>
                </a:lnTo>
                <a:lnTo>
                  <a:pt x="822" y="632"/>
                </a:lnTo>
                <a:lnTo>
                  <a:pt x="822" y="632"/>
                </a:lnTo>
                <a:lnTo>
                  <a:pt x="815" y="637"/>
                </a:lnTo>
                <a:lnTo>
                  <a:pt x="812" y="637"/>
                </a:lnTo>
                <a:lnTo>
                  <a:pt x="807" y="633"/>
                </a:lnTo>
                <a:lnTo>
                  <a:pt x="803" y="626"/>
                </a:lnTo>
                <a:lnTo>
                  <a:pt x="803" y="626"/>
                </a:lnTo>
                <a:lnTo>
                  <a:pt x="795" y="604"/>
                </a:lnTo>
                <a:lnTo>
                  <a:pt x="790" y="580"/>
                </a:lnTo>
                <a:lnTo>
                  <a:pt x="784" y="556"/>
                </a:lnTo>
                <a:lnTo>
                  <a:pt x="781" y="532"/>
                </a:lnTo>
                <a:lnTo>
                  <a:pt x="781" y="508"/>
                </a:lnTo>
                <a:lnTo>
                  <a:pt x="781" y="484"/>
                </a:lnTo>
                <a:lnTo>
                  <a:pt x="784" y="460"/>
                </a:lnTo>
                <a:lnTo>
                  <a:pt x="788" y="435"/>
                </a:lnTo>
                <a:lnTo>
                  <a:pt x="793" y="411"/>
                </a:lnTo>
                <a:lnTo>
                  <a:pt x="802" y="387"/>
                </a:lnTo>
                <a:lnTo>
                  <a:pt x="810" y="365"/>
                </a:lnTo>
                <a:lnTo>
                  <a:pt x="820" y="343"/>
                </a:lnTo>
                <a:lnTo>
                  <a:pt x="833" y="322"/>
                </a:lnTo>
                <a:lnTo>
                  <a:pt x="846" y="303"/>
                </a:lnTo>
                <a:lnTo>
                  <a:pt x="862" y="284"/>
                </a:lnTo>
                <a:lnTo>
                  <a:pt x="877" y="265"/>
                </a:lnTo>
                <a:lnTo>
                  <a:pt x="877" y="265"/>
                </a:lnTo>
                <a:lnTo>
                  <a:pt x="900" y="246"/>
                </a:lnTo>
                <a:lnTo>
                  <a:pt x="922" y="227"/>
                </a:lnTo>
                <a:lnTo>
                  <a:pt x="922" y="227"/>
                </a:lnTo>
                <a:lnTo>
                  <a:pt x="1151" y="50"/>
                </a:lnTo>
                <a:lnTo>
                  <a:pt x="1151" y="50"/>
                </a:lnTo>
                <a:lnTo>
                  <a:pt x="1214" y="0"/>
                </a:lnTo>
                <a:lnTo>
                  <a:pt x="0" y="0"/>
                </a:lnTo>
                <a:lnTo>
                  <a:pt x="0" y="941"/>
                </a:lnTo>
                <a:lnTo>
                  <a:pt x="0" y="941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215" y="774"/>
                </a:lnTo>
                <a:lnTo>
                  <a:pt x="339" y="680"/>
                </a:lnTo>
                <a:lnTo>
                  <a:pt x="339" y="680"/>
                </a:lnTo>
                <a:lnTo>
                  <a:pt x="361" y="664"/>
                </a:lnTo>
                <a:lnTo>
                  <a:pt x="384" y="651"/>
                </a:lnTo>
                <a:lnTo>
                  <a:pt x="408" y="640"/>
                </a:lnTo>
                <a:lnTo>
                  <a:pt x="432" y="630"/>
                </a:lnTo>
                <a:lnTo>
                  <a:pt x="458" y="623"/>
                </a:lnTo>
                <a:lnTo>
                  <a:pt x="483" y="618"/>
                </a:lnTo>
                <a:lnTo>
                  <a:pt x="509" y="614"/>
                </a:lnTo>
                <a:lnTo>
                  <a:pt x="535" y="613"/>
                </a:lnTo>
                <a:lnTo>
                  <a:pt x="561" y="614"/>
                </a:lnTo>
                <a:lnTo>
                  <a:pt x="588" y="616"/>
                </a:lnTo>
                <a:lnTo>
                  <a:pt x="614" y="621"/>
                </a:lnTo>
                <a:lnTo>
                  <a:pt x="640" y="628"/>
                </a:lnTo>
                <a:lnTo>
                  <a:pt x="664" y="637"/>
                </a:lnTo>
                <a:lnTo>
                  <a:pt x="688" y="647"/>
                </a:lnTo>
                <a:lnTo>
                  <a:pt x="712" y="661"/>
                </a:lnTo>
                <a:lnTo>
                  <a:pt x="734" y="675"/>
                </a:lnTo>
                <a:lnTo>
                  <a:pt x="734" y="675"/>
                </a:lnTo>
                <a:lnTo>
                  <a:pt x="741" y="682"/>
                </a:lnTo>
                <a:lnTo>
                  <a:pt x="745" y="683"/>
                </a:lnTo>
                <a:lnTo>
                  <a:pt x="745" y="687"/>
                </a:lnTo>
                <a:lnTo>
                  <a:pt x="745" y="690"/>
                </a:lnTo>
                <a:lnTo>
                  <a:pt x="743" y="692"/>
                </a:lnTo>
                <a:lnTo>
                  <a:pt x="736" y="700"/>
                </a:lnTo>
                <a:lnTo>
                  <a:pt x="736" y="700"/>
                </a:lnTo>
                <a:lnTo>
                  <a:pt x="664" y="755"/>
                </a:lnTo>
                <a:lnTo>
                  <a:pt x="592" y="811"/>
                </a:lnTo>
                <a:lnTo>
                  <a:pt x="592" y="811"/>
                </a:lnTo>
                <a:lnTo>
                  <a:pt x="583" y="817"/>
                </a:lnTo>
                <a:lnTo>
                  <a:pt x="578" y="817"/>
                </a:lnTo>
                <a:lnTo>
                  <a:pt x="571" y="817"/>
                </a:lnTo>
                <a:lnTo>
                  <a:pt x="571" y="817"/>
                </a:lnTo>
                <a:lnTo>
                  <a:pt x="547" y="814"/>
                </a:lnTo>
                <a:lnTo>
                  <a:pt x="525" y="812"/>
                </a:lnTo>
                <a:lnTo>
                  <a:pt x="502" y="814"/>
                </a:lnTo>
                <a:lnTo>
                  <a:pt x="480" y="817"/>
                </a:lnTo>
                <a:lnTo>
                  <a:pt x="458" y="824"/>
                </a:lnTo>
                <a:lnTo>
                  <a:pt x="437" y="831"/>
                </a:lnTo>
                <a:lnTo>
                  <a:pt x="416" y="842"/>
                </a:lnTo>
                <a:lnTo>
                  <a:pt x="396" y="854"/>
                </a:lnTo>
                <a:lnTo>
                  <a:pt x="396" y="854"/>
                </a:lnTo>
                <a:lnTo>
                  <a:pt x="372" y="869"/>
                </a:lnTo>
                <a:lnTo>
                  <a:pt x="347" y="886"/>
                </a:lnTo>
                <a:lnTo>
                  <a:pt x="347" y="886"/>
                </a:lnTo>
                <a:lnTo>
                  <a:pt x="19" y="1141"/>
                </a:lnTo>
                <a:lnTo>
                  <a:pt x="19" y="1141"/>
                </a:lnTo>
                <a:lnTo>
                  <a:pt x="0" y="1158"/>
                </a:lnTo>
                <a:lnTo>
                  <a:pt x="0" y="1499"/>
                </a:lnTo>
                <a:lnTo>
                  <a:pt x="0" y="1499"/>
                </a:lnTo>
                <a:lnTo>
                  <a:pt x="19" y="1525"/>
                </a:lnTo>
                <a:lnTo>
                  <a:pt x="19" y="1525"/>
                </a:lnTo>
                <a:lnTo>
                  <a:pt x="34" y="1543"/>
                </a:lnTo>
                <a:lnTo>
                  <a:pt x="52" y="1559"/>
                </a:lnTo>
                <a:lnTo>
                  <a:pt x="70" y="1573"/>
                </a:lnTo>
                <a:lnTo>
                  <a:pt x="89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89" y="1574"/>
                </a:lnTo>
                <a:lnTo>
                  <a:pt x="306" y="1566"/>
                </a:lnTo>
                <a:lnTo>
                  <a:pt x="322" y="1554"/>
                </a:lnTo>
                <a:lnTo>
                  <a:pt x="337" y="1543"/>
                </a:lnTo>
                <a:lnTo>
                  <a:pt x="337" y="1543"/>
                </a:lnTo>
                <a:lnTo>
                  <a:pt x="673" y="1284"/>
                </a:lnTo>
                <a:lnTo>
                  <a:pt x="673" y="1284"/>
                </a:lnTo>
                <a:lnTo>
                  <a:pt x="688" y="1272"/>
                </a:lnTo>
                <a:lnTo>
                  <a:pt x="702" y="1258"/>
                </a:lnTo>
                <a:lnTo>
                  <a:pt x="716" y="1244"/>
                </a:lnTo>
                <a:lnTo>
                  <a:pt x="729" y="1229"/>
                </a:lnTo>
                <a:lnTo>
                  <a:pt x="740" y="1213"/>
                </a:lnTo>
                <a:lnTo>
                  <a:pt x="750" y="1196"/>
                </a:lnTo>
                <a:lnTo>
                  <a:pt x="760" y="1179"/>
                </a:lnTo>
                <a:lnTo>
                  <a:pt x="767" y="1160"/>
                </a:lnTo>
                <a:lnTo>
                  <a:pt x="767" y="1160"/>
                </a:lnTo>
                <a:lnTo>
                  <a:pt x="776" y="1137"/>
                </a:lnTo>
                <a:lnTo>
                  <a:pt x="779" y="1125"/>
                </a:lnTo>
                <a:lnTo>
                  <a:pt x="777" y="1113"/>
                </a:lnTo>
                <a:lnTo>
                  <a:pt x="777" y="1113"/>
                </a:lnTo>
                <a:lnTo>
                  <a:pt x="777" y="1101"/>
                </a:lnTo>
                <a:lnTo>
                  <a:pt x="779" y="1091"/>
                </a:lnTo>
                <a:lnTo>
                  <a:pt x="783" y="1082"/>
                </a:lnTo>
                <a:lnTo>
                  <a:pt x="786" y="1074"/>
                </a:lnTo>
                <a:lnTo>
                  <a:pt x="793" y="1065"/>
                </a:lnTo>
                <a:lnTo>
                  <a:pt x="800" y="1058"/>
                </a:lnTo>
                <a:lnTo>
                  <a:pt x="817" y="1046"/>
                </a:lnTo>
                <a:lnTo>
                  <a:pt x="817" y="1046"/>
                </a:lnTo>
                <a:lnTo>
                  <a:pt x="877" y="1000"/>
                </a:lnTo>
                <a:lnTo>
                  <a:pt x="936" y="953"/>
                </a:lnTo>
                <a:lnTo>
                  <a:pt x="936" y="953"/>
                </a:lnTo>
                <a:lnTo>
                  <a:pt x="943" y="948"/>
                </a:lnTo>
                <a:lnTo>
                  <a:pt x="948" y="948"/>
                </a:lnTo>
                <a:lnTo>
                  <a:pt x="951" y="952"/>
                </a:lnTo>
                <a:lnTo>
                  <a:pt x="956" y="960"/>
                </a:lnTo>
                <a:lnTo>
                  <a:pt x="956" y="960"/>
                </a:lnTo>
                <a:lnTo>
                  <a:pt x="965" y="984"/>
                </a:lnTo>
                <a:lnTo>
                  <a:pt x="970" y="1008"/>
                </a:lnTo>
                <a:lnTo>
                  <a:pt x="975" y="1034"/>
                </a:lnTo>
                <a:lnTo>
                  <a:pt x="977" y="1060"/>
                </a:lnTo>
                <a:lnTo>
                  <a:pt x="979" y="1086"/>
                </a:lnTo>
                <a:lnTo>
                  <a:pt x="977" y="1110"/>
                </a:lnTo>
                <a:lnTo>
                  <a:pt x="974" y="1136"/>
                </a:lnTo>
                <a:lnTo>
                  <a:pt x="968" y="1162"/>
                </a:lnTo>
                <a:lnTo>
                  <a:pt x="962" y="1186"/>
                </a:lnTo>
                <a:lnTo>
                  <a:pt x="953" y="1210"/>
                </a:lnTo>
                <a:lnTo>
                  <a:pt x="943" y="1232"/>
                </a:lnTo>
                <a:lnTo>
                  <a:pt x="931" y="1254"/>
                </a:lnTo>
                <a:lnTo>
                  <a:pt x="917" y="1277"/>
                </a:lnTo>
                <a:lnTo>
                  <a:pt x="901" y="1297"/>
                </a:lnTo>
                <a:lnTo>
                  <a:pt x="884" y="1316"/>
                </a:lnTo>
                <a:lnTo>
                  <a:pt x="865" y="1334"/>
                </a:lnTo>
                <a:lnTo>
                  <a:pt x="865" y="1334"/>
                </a:lnTo>
                <a:lnTo>
                  <a:pt x="824" y="1368"/>
                </a:lnTo>
                <a:lnTo>
                  <a:pt x="824" y="1368"/>
                </a:lnTo>
                <a:lnTo>
                  <a:pt x="544" y="1585"/>
                </a:lnTo>
                <a:lnTo>
                  <a:pt x="7192" y="1585"/>
                </a:lnTo>
                <a:lnTo>
                  <a:pt x="7192" y="0"/>
                </a:lnTo>
                <a:lnTo>
                  <a:pt x="1921" y="0"/>
                </a:lnTo>
                <a:close/>
                <a:moveTo>
                  <a:pt x="944" y="829"/>
                </a:moveTo>
                <a:lnTo>
                  <a:pt x="944" y="829"/>
                </a:lnTo>
                <a:lnTo>
                  <a:pt x="736" y="991"/>
                </a:lnTo>
                <a:lnTo>
                  <a:pt x="736" y="991"/>
                </a:lnTo>
                <a:lnTo>
                  <a:pt x="724" y="998"/>
                </a:lnTo>
                <a:lnTo>
                  <a:pt x="712" y="1005"/>
                </a:lnTo>
                <a:lnTo>
                  <a:pt x="700" y="1008"/>
                </a:lnTo>
                <a:lnTo>
                  <a:pt x="688" y="1010"/>
                </a:lnTo>
                <a:lnTo>
                  <a:pt x="678" y="1008"/>
                </a:lnTo>
                <a:lnTo>
                  <a:pt x="666" y="1007"/>
                </a:lnTo>
                <a:lnTo>
                  <a:pt x="654" y="1002"/>
                </a:lnTo>
                <a:lnTo>
                  <a:pt x="643" y="995"/>
                </a:lnTo>
                <a:lnTo>
                  <a:pt x="643" y="995"/>
                </a:lnTo>
                <a:lnTo>
                  <a:pt x="636" y="989"/>
                </a:lnTo>
                <a:lnTo>
                  <a:pt x="630" y="983"/>
                </a:lnTo>
                <a:lnTo>
                  <a:pt x="624" y="976"/>
                </a:lnTo>
                <a:lnTo>
                  <a:pt x="619" y="967"/>
                </a:lnTo>
                <a:lnTo>
                  <a:pt x="616" y="960"/>
                </a:lnTo>
                <a:lnTo>
                  <a:pt x="614" y="952"/>
                </a:lnTo>
                <a:lnTo>
                  <a:pt x="612" y="934"/>
                </a:lnTo>
                <a:lnTo>
                  <a:pt x="614" y="917"/>
                </a:lnTo>
                <a:lnTo>
                  <a:pt x="619" y="900"/>
                </a:lnTo>
                <a:lnTo>
                  <a:pt x="624" y="893"/>
                </a:lnTo>
                <a:lnTo>
                  <a:pt x="630" y="885"/>
                </a:lnTo>
                <a:lnTo>
                  <a:pt x="636" y="878"/>
                </a:lnTo>
                <a:lnTo>
                  <a:pt x="643" y="871"/>
                </a:lnTo>
                <a:lnTo>
                  <a:pt x="643" y="871"/>
                </a:lnTo>
                <a:lnTo>
                  <a:pt x="872" y="695"/>
                </a:lnTo>
                <a:lnTo>
                  <a:pt x="872" y="695"/>
                </a:lnTo>
                <a:lnTo>
                  <a:pt x="1061" y="549"/>
                </a:lnTo>
                <a:lnTo>
                  <a:pt x="1061" y="549"/>
                </a:lnTo>
                <a:lnTo>
                  <a:pt x="1073" y="540"/>
                </a:lnTo>
                <a:lnTo>
                  <a:pt x="1085" y="535"/>
                </a:lnTo>
                <a:lnTo>
                  <a:pt x="1099" y="534"/>
                </a:lnTo>
                <a:lnTo>
                  <a:pt x="1111" y="532"/>
                </a:lnTo>
                <a:lnTo>
                  <a:pt x="1125" y="534"/>
                </a:lnTo>
                <a:lnTo>
                  <a:pt x="1137" y="537"/>
                </a:lnTo>
                <a:lnTo>
                  <a:pt x="1149" y="544"/>
                </a:lnTo>
                <a:lnTo>
                  <a:pt x="1161" y="552"/>
                </a:lnTo>
                <a:lnTo>
                  <a:pt x="1161" y="552"/>
                </a:lnTo>
                <a:lnTo>
                  <a:pt x="1170" y="563"/>
                </a:lnTo>
                <a:lnTo>
                  <a:pt x="1177" y="573"/>
                </a:lnTo>
                <a:lnTo>
                  <a:pt x="1180" y="585"/>
                </a:lnTo>
                <a:lnTo>
                  <a:pt x="1183" y="597"/>
                </a:lnTo>
                <a:lnTo>
                  <a:pt x="1183" y="609"/>
                </a:lnTo>
                <a:lnTo>
                  <a:pt x="1182" y="623"/>
                </a:lnTo>
                <a:lnTo>
                  <a:pt x="1178" y="635"/>
                </a:lnTo>
                <a:lnTo>
                  <a:pt x="1173" y="647"/>
                </a:lnTo>
                <a:lnTo>
                  <a:pt x="1173" y="647"/>
                </a:lnTo>
                <a:lnTo>
                  <a:pt x="1168" y="656"/>
                </a:lnTo>
                <a:lnTo>
                  <a:pt x="1161" y="661"/>
                </a:lnTo>
                <a:lnTo>
                  <a:pt x="1146" y="673"/>
                </a:lnTo>
                <a:lnTo>
                  <a:pt x="1146" y="673"/>
                </a:lnTo>
                <a:lnTo>
                  <a:pt x="944" y="829"/>
                </a:lnTo>
                <a:lnTo>
                  <a:pt x="944" y="829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2289175" y="2287241"/>
            <a:ext cx="976904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SzPct val="85000"/>
              <a:buFont typeface="Wingdings" panose="05000000000000000000" pitchFamily="2" charset="2"/>
              <a:buNone/>
            </a:pPr>
            <a:r>
              <a:rPr lang="pt-BR" altLang="pt-BR" sz="2400" dirty="0">
                <a:solidFill>
                  <a:schemeClr val="bg1"/>
                </a:solidFill>
                <a:latin typeface="Calibri" panose="020F0502020204030204" pitchFamily="34" charset="0"/>
              </a:rPr>
              <a:t>Comissão de Desenvolvimento </a:t>
            </a:r>
            <a:r>
              <a:rPr lang="pt-BR" altLang="pt-BR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E</a:t>
            </a:r>
            <a:r>
              <a:rPr lang="pt-BR" altLang="pt-BR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conômico</a:t>
            </a:r>
            <a:r>
              <a:rPr lang="pt-BR" altLang="pt-BR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, </a:t>
            </a:r>
            <a:r>
              <a:rPr lang="pt-BR" altLang="pt-BR" sz="2400" dirty="0">
                <a:solidFill>
                  <a:schemeClr val="bg1"/>
                </a:solidFill>
                <a:latin typeface="Calibri" panose="020F0502020204030204" pitchFamily="34" charset="0"/>
              </a:rPr>
              <a:t>Industria e </a:t>
            </a:r>
            <a:r>
              <a:rPr lang="pt-BR" altLang="pt-BR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Comércio(CDEIC</a:t>
            </a:r>
            <a:r>
              <a:rPr lang="pt-BR" altLang="pt-BR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>) e Defesa do Consumidor</a:t>
            </a:r>
            <a:r>
              <a:rPr lang="pt-BR" altLang="pt-BR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  <a:t/>
            </a:r>
            <a:br>
              <a:rPr lang="pt-BR" altLang="pt-BR" sz="2400" dirty="0" smtClean="0">
                <a:solidFill>
                  <a:schemeClr val="bg1"/>
                </a:solidFill>
                <a:latin typeface="Calibri" panose="020F0502020204030204" pitchFamily="34" charset="0"/>
              </a:rPr>
            </a:br>
            <a:r>
              <a:rPr lang="pt-BR" altLang="pt-BR" sz="24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Audiência Pública </a:t>
            </a:r>
            <a:r>
              <a:rPr lang="pt-BR" altLang="pt-BR" sz="24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Conjunta</a:t>
            </a:r>
            <a:endParaRPr lang="pt-BR" altLang="pt-BR" sz="2400" b="1" i="1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" name="AutoShape 3"/>
          <p:cNvSpPr>
            <a:spLocks noChangeAspect="1" noChangeArrowheads="1" noTextEdit="1"/>
          </p:cNvSpPr>
          <p:nvPr/>
        </p:nvSpPr>
        <p:spPr bwMode="auto">
          <a:xfrm>
            <a:off x="-3090863" y="-1104900"/>
            <a:ext cx="7426326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Freeform 74"/>
          <p:cNvSpPr>
            <a:spLocks/>
          </p:cNvSpPr>
          <p:nvPr/>
        </p:nvSpPr>
        <p:spPr bwMode="auto">
          <a:xfrm>
            <a:off x="9640715" y="5200428"/>
            <a:ext cx="415230" cy="599406"/>
          </a:xfrm>
          <a:custGeom>
            <a:avLst/>
            <a:gdLst>
              <a:gd name="T0" fmla="*/ 172 w 250"/>
              <a:gd name="T1" fmla="*/ 186 h 358"/>
              <a:gd name="T2" fmla="*/ 172 w 250"/>
              <a:gd name="T3" fmla="*/ 181 h 358"/>
              <a:gd name="T4" fmla="*/ 172 w 250"/>
              <a:gd name="T5" fmla="*/ 28 h 358"/>
              <a:gd name="T6" fmla="*/ 176 w 250"/>
              <a:gd name="T7" fmla="*/ 14 h 358"/>
              <a:gd name="T8" fmla="*/ 190 w 250"/>
              <a:gd name="T9" fmla="*/ 6 h 358"/>
              <a:gd name="T10" fmla="*/ 200 w 250"/>
              <a:gd name="T11" fmla="*/ 2 h 358"/>
              <a:gd name="T12" fmla="*/ 222 w 250"/>
              <a:gd name="T13" fmla="*/ 2 h 358"/>
              <a:gd name="T14" fmla="*/ 234 w 250"/>
              <a:gd name="T15" fmla="*/ 6 h 358"/>
              <a:gd name="T16" fmla="*/ 246 w 250"/>
              <a:gd name="T17" fmla="*/ 14 h 358"/>
              <a:gd name="T18" fmla="*/ 250 w 250"/>
              <a:gd name="T19" fmla="*/ 28 h 358"/>
              <a:gd name="T20" fmla="*/ 250 w 250"/>
              <a:gd name="T21" fmla="*/ 331 h 358"/>
              <a:gd name="T22" fmla="*/ 248 w 250"/>
              <a:gd name="T23" fmla="*/ 338 h 358"/>
              <a:gd name="T24" fmla="*/ 241 w 250"/>
              <a:gd name="T25" fmla="*/ 350 h 358"/>
              <a:gd name="T26" fmla="*/ 234 w 250"/>
              <a:gd name="T27" fmla="*/ 353 h 358"/>
              <a:gd name="T28" fmla="*/ 210 w 250"/>
              <a:gd name="T29" fmla="*/ 358 h 358"/>
              <a:gd name="T30" fmla="*/ 186 w 250"/>
              <a:gd name="T31" fmla="*/ 353 h 358"/>
              <a:gd name="T32" fmla="*/ 179 w 250"/>
              <a:gd name="T33" fmla="*/ 350 h 358"/>
              <a:gd name="T34" fmla="*/ 167 w 250"/>
              <a:gd name="T35" fmla="*/ 336 h 358"/>
              <a:gd name="T36" fmla="*/ 81 w 250"/>
              <a:gd name="T37" fmla="*/ 178 h 358"/>
              <a:gd name="T38" fmla="*/ 78 w 250"/>
              <a:gd name="T39" fmla="*/ 172 h 358"/>
              <a:gd name="T40" fmla="*/ 76 w 250"/>
              <a:gd name="T41" fmla="*/ 174 h 358"/>
              <a:gd name="T42" fmla="*/ 76 w 250"/>
              <a:gd name="T43" fmla="*/ 176 h 358"/>
              <a:gd name="T44" fmla="*/ 76 w 250"/>
              <a:gd name="T45" fmla="*/ 327 h 358"/>
              <a:gd name="T46" fmla="*/ 73 w 250"/>
              <a:gd name="T47" fmla="*/ 346 h 358"/>
              <a:gd name="T48" fmla="*/ 57 w 250"/>
              <a:gd name="T49" fmla="*/ 355 h 358"/>
              <a:gd name="T50" fmla="*/ 47 w 250"/>
              <a:gd name="T51" fmla="*/ 357 h 358"/>
              <a:gd name="T52" fmla="*/ 26 w 250"/>
              <a:gd name="T53" fmla="*/ 357 h 358"/>
              <a:gd name="T54" fmla="*/ 16 w 250"/>
              <a:gd name="T55" fmla="*/ 353 h 358"/>
              <a:gd name="T56" fmla="*/ 4 w 250"/>
              <a:gd name="T57" fmla="*/ 344 h 358"/>
              <a:gd name="T58" fmla="*/ 0 w 250"/>
              <a:gd name="T59" fmla="*/ 331 h 358"/>
              <a:gd name="T60" fmla="*/ 0 w 250"/>
              <a:gd name="T61" fmla="*/ 28 h 358"/>
              <a:gd name="T62" fmla="*/ 0 w 250"/>
              <a:gd name="T63" fmla="*/ 21 h 358"/>
              <a:gd name="T64" fmla="*/ 9 w 250"/>
              <a:gd name="T65" fmla="*/ 9 h 358"/>
              <a:gd name="T66" fmla="*/ 16 w 250"/>
              <a:gd name="T67" fmla="*/ 6 h 358"/>
              <a:gd name="T68" fmla="*/ 40 w 250"/>
              <a:gd name="T69" fmla="*/ 0 h 358"/>
              <a:gd name="T70" fmla="*/ 64 w 250"/>
              <a:gd name="T71" fmla="*/ 4 h 358"/>
              <a:gd name="T72" fmla="*/ 71 w 250"/>
              <a:gd name="T73" fmla="*/ 7 h 358"/>
              <a:gd name="T74" fmla="*/ 81 w 250"/>
              <a:gd name="T75" fmla="*/ 19 h 358"/>
              <a:gd name="T76" fmla="*/ 86 w 250"/>
              <a:gd name="T77" fmla="*/ 24 h 358"/>
              <a:gd name="T78" fmla="*/ 117 w 250"/>
              <a:gd name="T79" fmla="*/ 85 h 358"/>
              <a:gd name="T80" fmla="*/ 169 w 250"/>
              <a:gd name="T81" fmla="*/ 183 h 358"/>
              <a:gd name="T82" fmla="*/ 171 w 250"/>
              <a:gd name="T83" fmla="*/ 184 h 358"/>
              <a:gd name="T84" fmla="*/ 172 w 250"/>
              <a:gd name="T85" fmla="*/ 186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0" h="358">
                <a:moveTo>
                  <a:pt x="172" y="186"/>
                </a:moveTo>
                <a:lnTo>
                  <a:pt x="172" y="186"/>
                </a:lnTo>
                <a:lnTo>
                  <a:pt x="172" y="181"/>
                </a:lnTo>
                <a:lnTo>
                  <a:pt x="172" y="181"/>
                </a:lnTo>
                <a:lnTo>
                  <a:pt x="172" y="28"/>
                </a:lnTo>
                <a:lnTo>
                  <a:pt x="172" y="28"/>
                </a:lnTo>
                <a:lnTo>
                  <a:pt x="174" y="19"/>
                </a:lnTo>
                <a:lnTo>
                  <a:pt x="176" y="14"/>
                </a:lnTo>
                <a:lnTo>
                  <a:pt x="181" y="9"/>
                </a:lnTo>
                <a:lnTo>
                  <a:pt x="190" y="6"/>
                </a:lnTo>
                <a:lnTo>
                  <a:pt x="190" y="6"/>
                </a:lnTo>
                <a:lnTo>
                  <a:pt x="200" y="2"/>
                </a:lnTo>
                <a:lnTo>
                  <a:pt x="212" y="2"/>
                </a:lnTo>
                <a:lnTo>
                  <a:pt x="222" y="2"/>
                </a:lnTo>
                <a:lnTo>
                  <a:pt x="234" y="6"/>
                </a:lnTo>
                <a:lnTo>
                  <a:pt x="234" y="6"/>
                </a:lnTo>
                <a:lnTo>
                  <a:pt x="241" y="9"/>
                </a:lnTo>
                <a:lnTo>
                  <a:pt x="246" y="14"/>
                </a:lnTo>
                <a:lnTo>
                  <a:pt x="248" y="19"/>
                </a:lnTo>
                <a:lnTo>
                  <a:pt x="250" y="28"/>
                </a:lnTo>
                <a:lnTo>
                  <a:pt x="250" y="28"/>
                </a:lnTo>
                <a:lnTo>
                  <a:pt x="250" y="331"/>
                </a:lnTo>
                <a:lnTo>
                  <a:pt x="250" y="331"/>
                </a:lnTo>
                <a:lnTo>
                  <a:pt x="248" y="338"/>
                </a:lnTo>
                <a:lnTo>
                  <a:pt x="246" y="344"/>
                </a:lnTo>
                <a:lnTo>
                  <a:pt x="241" y="350"/>
                </a:lnTo>
                <a:lnTo>
                  <a:pt x="234" y="353"/>
                </a:lnTo>
                <a:lnTo>
                  <a:pt x="234" y="353"/>
                </a:lnTo>
                <a:lnTo>
                  <a:pt x="222" y="357"/>
                </a:lnTo>
                <a:lnTo>
                  <a:pt x="210" y="358"/>
                </a:lnTo>
                <a:lnTo>
                  <a:pt x="198" y="357"/>
                </a:lnTo>
                <a:lnTo>
                  <a:pt x="186" y="353"/>
                </a:lnTo>
                <a:lnTo>
                  <a:pt x="186" y="353"/>
                </a:lnTo>
                <a:lnTo>
                  <a:pt x="179" y="350"/>
                </a:lnTo>
                <a:lnTo>
                  <a:pt x="176" y="346"/>
                </a:lnTo>
                <a:lnTo>
                  <a:pt x="167" y="336"/>
                </a:lnTo>
                <a:lnTo>
                  <a:pt x="167" y="336"/>
                </a:lnTo>
                <a:lnTo>
                  <a:pt x="81" y="178"/>
                </a:lnTo>
                <a:lnTo>
                  <a:pt x="81" y="178"/>
                </a:lnTo>
                <a:lnTo>
                  <a:pt x="78" y="172"/>
                </a:lnTo>
                <a:lnTo>
                  <a:pt x="78" y="172"/>
                </a:lnTo>
                <a:lnTo>
                  <a:pt x="76" y="174"/>
                </a:lnTo>
                <a:lnTo>
                  <a:pt x="76" y="176"/>
                </a:lnTo>
                <a:lnTo>
                  <a:pt x="76" y="176"/>
                </a:lnTo>
                <a:lnTo>
                  <a:pt x="76" y="327"/>
                </a:lnTo>
                <a:lnTo>
                  <a:pt x="76" y="327"/>
                </a:lnTo>
                <a:lnTo>
                  <a:pt x="76" y="338"/>
                </a:lnTo>
                <a:lnTo>
                  <a:pt x="73" y="346"/>
                </a:lnTo>
                <a:lnTo>
                  <a:pt x="66" y="351"/>
                </a:lnTo>
                <a:lnTo>
                  <a:pt x="57" y="355"/>
                </a:lnTo>
                <a:lnTo>
                  <a:pt x="57" y="355"/>
                </a:lnTo>
                <a:lnTo>
                  <a:pt x="47" y="357"/>
                </a:lnTo>
                <a:lnTo>
                  <a:pt x="37" y="358"/>
                </a:lnTo>
                <a:lnTo>
                  <a:pt x="26" y="357"/>
                </a:lnTo>
                <a:lnTo>
                  <a:pt x="16" y="353"/>
                </a:lnTo>
                <a:lnTo>
                  <a:pt x="16" y="353"/>
                </a:lnTo>
                <a:lnTo>
                  <a:pt x="9" y="350"/>
                </a:lnTo>
                <a:lnTo>
                  <a:pt x="4" y="344"/>
                </a:lnTo>
                <a:lnTo>
                  <a:pt x="0" y="338"/>
                </a:lnTo>
                <a:lnTo>
                  <a:pt x="0" y="331"/>
                </a:lnTo>
                <a:lnTo>
                  <a:pt x="0" y="331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4" y="14"/>
                </a:lnTo>
                <a:lnTo>
                  <a:pt x="9" y="9"/>
                </a:lnTo>
                <a:lnTo>
                  <a:pt x="16" y="6"/>
                </a:lnTo>
                <a:lnTo>
                  <a:pt x="16" y="6"/>
                </a:lnTo>
                <a:lnTo>
                  <a:pt x="28" y="2"/>
                </a:lnTo>
                <a:lnTo>
                  <a:pt x="40" y="0"/>
                </a:lnTo>
                <a:lnTo>
                  <a:pt x="52" y="2"/>
                </a:lnTo>
                <a:lnTo>
                  <a:pt x="64" y="4"/>
                </a:lnTo>
                <a:lnTo>
                  <a:pt x="64" y="4"/>
                </a:lnTo>
                <a:lnTo>
                  <a:pt x="71" y="7"/>
                </a:lnTo>
                <a:lnTo>
                  <a:pt x="76" y="12"/>
                </a:lnTo>
                <a:lnTo>
                  <a:pt x="81" y="19"/>
                </a:lnTo>
                <a:lnTo>
                  <a:pt x="86" y="24"/>
                </a:lnTo>
                <a:lnTo>
                  <a:pt x="86" y="24"/>
                </a:lnTo>
                <a:lnTo>
                  <a:pt x="102" y="54"/>
                </a:lnTo>
                <a:lnTo>
                  <a:pt x="117" y="85"/>
                </a:lnTo>
                <a:lnTo>
                  <a:pt x="117" y="85"/>
                </a:lnTo>
                <a:lnTo>
                  <a:pt x="169" y="183"/>
                </a:lnTo>
                <a:lnTo>
                  <a:pt x="169" y="183"/>
                </a:lnTo>
                <a:lnTo>
                  <a:pt x="171" y="184"/>
                </a:lnTo>
                <a:lnTo>
                  <a:pt x="172" y="186"/>
                </a:lnTo>
                <a:lnTo>
                  <a:pt x="172" y="186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0" name="Freeform 75"/>
          <p:cNvSpPr>
            <a:spLocks/>
          </p:cNvSpPr>
          <p:nvPr/>
        </p:nvSpPr>
        <p:spPr bwMode="auto">
          <a:xfrm>
            <a:off x="10052598" y="4483820"/>
            <a:ext cx="763488" cy="512342"/>
          </a:xfrm>
          <a:custGeom>
            <a:avLst/>
            <a:gdLst>
              <a:gd name="T0" fmla="*/ 334 w 458"/>
              <a:gd name="T1" fmla="*/ 0 h 304"/>
              <a:gd name="T2" fmla="*/ 360 w 458"/>
              <a:gd name="T3" fmla="*/ 1 h 304"/>
              <a:gd name="T4" fmla="*/ 393 w 458"/>
              <a:gd name="T5" fmla="*/ 13 h 304"/>
              <a:gd name="T6" fmla="*/ 422 w 458"/>
              <a:gd name="T7" fmla="*/ 34 h 304"/>
              <a:gd name="T8" fmla="*/ 442 w 458"/>
              <a:gd name="T9" fmla="*/ 63 h 304"/>
              <a:gd name="T10" fmla="*/ 454 w 458"/>
              <a:gd name="T11" fmla="*/ 96 h 304"/>
              <a:gd name="T12" fmla="*/ 458 w 458"/>
              <a:gd name="T13" fmla="*/ 122 h 304"/>
              <a:gd name="T14" fmla="*/ 456 w 458"/>
              <a:gd name="T15" fmla="*/ 198 h 304"/>
              <a:gd name="T16" fmla="*/ 448 w 458"/>
              <a:gd name="T17" fmla="*/ 230 h 304"/>
              <a:gd name="T18" fmla="*/ 406 w 458"/>
              <a:gd name="T19" fmla="*/ 280 h 304"/>
              <a:gd name="T20" fmla="*/ 367 w 458"/>
              <a:gd name="T21" fmla="*/ 299 h 304"/>
              <a:gd name="T22" fmla="*/ 344 w 458"/>
              <a:gd name="T23" fmla="*/ 303 h 304"/>
              <a:gd name="T24" fmla="*/ 121 w 458"/>
              <a:gd name="T25" fmla="*/ 304 h 304"/>
              <a:gd name="T26" fmla="*/ 93 w 458"/>
              <a:gd name="T27" fmla="*/ 301 h 304"/>
              <a:gd name="T28" fmla="*/ 59 w 458"/>
              <a:gd name="T29" fmla="*/ 287 h 304"/>
              <a:gd name="T30" fmla="*/ 28 w 458"/>
              <a:gd name="T31" fmla="*/ 263 h 304"/>
              <a:gd name="T32" fmla="*/ 11 w 458"/>
              <a:gd name="T33" fmla="*/ 241 h 304"/>
              <a:gd name="T34" fmla="*/ 0 w 458"/>
              <a:gd name="T35" fmla="*/ 216 h 304"/>
              <a:gd name="T36" fmla="*/ 4 w 458"/>
              <a:gd name="T37" fmla="*/ 210 h 304"/>
              <a:gd name="T38" fmla="*/ 73 w 458"/>
              <a:gd name="T39" fmla="*/ 210 h 304"/>
              <a:gd name="T40" fmla="*/ 79 w 458"/>
              <a:gd name="T41" fmla="*/ 213 h 304"/>
              <a:gd name="T42" fmla="*/ 98 w 458"/>
              <a:gd name="T43" fmla="*/ 230 h 304"/>
              <a:gd name="T44" fmla="*/ 141 w 458"/>
              <a:gd name="T45" fmla="*/ 241 h 304"/>
              <a:gd name="T46" fmla="*/ 150 w 458"/>
              <a:gd name="T47" fmla="*/ 242 h 304"/>
              <a:gd name="T48" fmla="*/ 325 w 458"/>
              <a:gd name="T49" fmla="*/ 241 h 304"/>
              <a:gd name="T50" fmla="*/ 368 w 458"/>
              <a:gd name="T51" fmla="*/ 223 h 304"/>
              <a:gd name="T52" fmla="*/ 386 w 458"/>
              <a:gd name="T53" fmla="*/ 203 h 304"/>
              <a:gd name="T54" fmla="*/ 393 w 458"/>
              <a:gd name="T55" fmla="*/ 179 h 304"/>
              <a:gd name="T56" fmla="*/ 391 w 458"/>
              <a:gd name="T57" fmla="*/ 117 h 304"/>
              <a:gd name="T58" fmla="*/ 381 w 458"/>
              <a:gd name="T59" fmla="*/ 89 h 304"/>
              <a:gd name="T60" fmla="*/ 358 w 458"/>
              <a:gd name="T61" fmla="*/ 70 h 304"/>
              <a:gd name="T62" fmla="*/ 338 w 458"/>
              <a:gd name="T63" fmla="*/ 62 h 304"/>
              <a:gd name="T64" fmla="*/ 308 w 458"/>
              <a:gd name="T65" fmla="*/ 56 h 304"/>
              <a:gd name="T66" fmla="*/ 133 w 458"/>
              <a:gd name="T67" fmla="*/ 58 h 304"/>
              <a:gd name="T68" fmla="*/ 98 w 458"/>
              <a:gd name="T69" fmla="*/ 70 h 304"/>
              <a:gd name="T70" fmla="*/ 85 w 458"/>
              <a:gd name="T71" fmla="*/ 82 h 304"/>
              <a:gd name="T72" fmla="*/ 66 w 458"/>
              <a:gd name="T73" fmla="*/ 93 h 304"/>
              <a:gd name="T74" fmla="*/ 4 w 458"/>
              <a:gd name="T75" fmla="*/ 93 h 304"/>
              <a:gd name="T76" fmla="*/ 0 w 458"/>
              <a:gd name="T77" fmla="*/ 93 h 304"/>
              <a:gd name="T78" fmla="*/ 6 w 458"/>
              <a:gd name="T79" fmla="*/ 70 h 304"/>
              <a:gd name="T80" fmla="*/ 38 w 458"/>
              <a:gd name="T81" fmla="*/ 29 h 304"/>
              <a:gd name="T82" fmla="*/ 85 w 458"/>
              <a:gd name="T83" fmla="*/ 3 h 304"/>
              <a:gd name="T84" fmla="*/ 122 w 458"/>
              <a:gd name="T85" fmla="*/ 0 h 304"/>
              <a:gd name="T86" fmla="*/ 227 w 458"/>
              <a:gd name="T87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8" h="304">
                <a:moveTo>
                  <a:pt x="227" y="0"/>
                </a:moveTo>
                <a:lnTo>
                  <a:pt x="227" y="0"/>
                </a:lnTo>
                <a:lnTo>
                  <a:pt x="334" y="0"/>
                </a:lnTo>
                <a:lnTo>
                  <a:pt x="334" y="0"/>
                </a:lnTo>
                <a:lnTo>
                  <a:pt x="346" y="0"/>
                </a:lnTo>
                <a:lnTo>
                  <a:pt x="360" y="1"/>
                </a:lnTo>
                <a:lnTo>
                  <a:pt x="372" y="5"/>
                </a:lnTo>
                <a:lnTo>
                  <a:pt x="382" y="8"/>
                </a:lnTo>
                <a:lnTo>
                  <a:pt x="393" y="13"/>
                </a:lnTo>
                <a:lnTo>
                  <a:pt x="403" y="20"/>
                </a:lnTo>
                <a:lnTo>
                  <a:pt x="413" y="27"/>
                </a:lnTo>
                <a:lnTo>
                  <a:pt x="422" y="34"/>
                </a:lnTo>
                <a:lnTo>
                  <a:pt x="429" y="43"/>
                </a:lnTo>
                <a:lnTo>
                  <a:pt x="437" y="53"/>
                </a:lnTo>
                <a:lnTo>
                  <a:pt x="442" y="63"/>
                </a:lnTo>
                <a:lnTo>
                  <a:pt x="448" y="74"/>
                </a:lnTo>
                <a:lnTo>
                  <a:pt x="453" y="84"/>
                </a:lnTo>
                <a:lnTo>
                  <a:pt x="454" y="96"/>
                </a:lnTo>
                <a:lnTo>
                  <a:pt x="456" y="108"/>
                </a:lnTo>
                <a:lnTo>
                  <a:pt x="458" y="122"/>
                </a:lnTo>
                <a:lnTo>
                  <a:pt x="458" y="122"/>
                </a:lnTo>
                <a:lnTo>
                  <a:pt x="458" y="186"/>
                </a:lnTo>
                <a:lnTo>
                  <a:pt x="458" y="186"/>
                </a:lnTo>
                <a:lnTo>
                  <a:pt x="456" y="198"/>
                </a:lnTo>
                <a:lnTo>
                  <a:pt x="454" y="208"/>
                </a:lnTo>
                <a:lnTo>
                  <a:pt x="451" y="220"/>
                </a:lnTo>
                <a:lnTo>
                  <a:pt x="448" y="230"/>
                </a:lnTo>
                <a:lnTo>
                  <a:pt x="437" y="249"/>
                </a:lnTo>
                <a:lnTo>
                  <a:pt x="424" y="266"/>
                </a:lnTo>
                <a:lnTo>
                  <a:pt x="406" y="280"/>
                </a:lnTo>
                <a:lnTo>
                  <a:pt x="387" y="292"/>
                </a:lnTo>
                <a:lnTo>
                  <a:pt x="377" y="296"/>
                </a:lnTo>
                <a:lnTo>
                  <a:pt x="367" y="299"/>
                </a:lnTo>
                <a:lnTo>
                  <a:pt x="355" y="301"/>
                </a:lnTo>
                <a:lnTo>
                  <a:pt x="344" y="303"/>
                </a:lnTo>
                <a:lnTo>
                  <a:pt x="344" y="303"/>
                </a:lnTo>
                <a:lnTo>
                  <a:pt x="320" y="304"/>
                </a:lnTo>
                <a:lnTo>
                  <a:pt x="320" y="304"/>
                </a:lnTo>
                <a:lnTo>
                  <a:pt x="121" y="304"/>
                </a:lnTo>
                <a:lnTo>
                  <a:pt x="121" y="304"/>
                </a:lnTo>
                <a:lnTo>
                  <a:pt x="107" y="303"/>
                </a:lnTo>
                <a:lnTo>
                  <a:pt x="93" y="301"/>
                </a:lnTo>
                <a:lnTo>
                  <a:pt x="81" y="297"/>
                </a:lnTo>
                <a:lnTo>
                  <a:pt x="69" y="294"/>
                </a:lnTo>
                <a:lnTo>
                  <a:pt x="59" y="287"/>
                </a:lnTo>
                <a:lnTo>
                  <a:pt x="47" y="280"/>
                </a:lnTo>
                <a:lnTo>
                  <a:pt x="36" y="273"/>
                </a:lnTo>
                <a:lnTo>
                  <a:pt x="28" y="263"/>
                </a:lnTo>
                <a:lnTo>
                  <a:pt x="28" y="263"/>
                </a:lnTo>
                <a:lnTo>
                  <a:pt x="19" y="253"/>
                </a:lnTo>
                <a:lnTo>
                  <a:pt x="11" y="241"/>
                </a:lnTo>
                <a:lnTo>
                  <a:pt x="6" y="229"/>
                </a:lnTo>
                <a:lnTo>
                  <a:pt x="0" y="216"/>
                </a:lnTo>
                <a:lnTo>
                  <a:pt x="0" y="216"/>
                </a:lnTo>
                <a:lnTo>
                  <a:pt x="0" y="211"/>
                </a:lnTo>
                <a:lnTo>
                  <a:pt x="0" y="210"/>
                </a:lnTo>
                <a:lnTo>
                  <a:pt x="4" y="210"/>
                </a:lnTo>
                <a:lnTo>
                  <a:pt x="4" y="210"/>
                </a:lnTo>
                <a:lnTo>
                  <a:pt x="73" y="210"/>
                </a:lnTo>
                <a:lnTo>
                  <a:pt x="73" y="210"/>
                </a:lnTo>
                <a:lnTo>
                  <a:pt x="76" y="210"/>
                </a:lnTo>
                <a:lnTo>
                  <a:pt x="79" y="213"/>
                </a:lnTo>
                <a:lnTo>
                  <a:pt x="79" y="213"/>
                </a:lnTo>
                <a:lnTo>
                  <a:pt x="85" y="220"/>
                </a:lnTo>
                <a:lnTo>
                  <a:pt x="92" y="225"/>
                </a:lnTo>
                <a:lnTo>
                  <a:pt x="98" y="230"/>
                </a:lnTo>
                <a:lnTo>
                  <a:pt x="107" y="234"/>
                </a:lnTo>
                <a:lnTo>
                  <a:pt x="122" y="239"/>
                </a:lnTo>
                <a:lnTo>
                  <a:pt x="141" y="241"/>
                </a:lnTo>
                <a:lnTo>
                  <a:pt x="141" y="241"/>
                </a:lnTo>
                <a:lnTo>
                  <a:pt x="150" y="242"/>
                </a:lnTo>
                <a:lnTo>
                  <a:pt x="150" y="242"/>
                </a:lnTo>
                <a:lnTo>
                  <a:pt x="308" y="242"/>
                </a:lnTo>
                <a:lnTo>
                  <a:pt x="308" y="242"/>
                </a:lnTo>
                <a:lnTo>
                  <a:pt x="325" y="241"/>
                </a:lnTo>
                <a:lnTo>
                  <a:pt x="341" y="237"/>
                </a:lnTo>
                <a:lnTo>
                  <a:pt x="355" y="232"/>
                </a:lnTo>
                <a:lnTo>
                  <a:pt x="368" y="223"/>
                </a:lnTo>
                <a:lnTo>
                  <a:pt x="368" y="223"/>
                </a:lnTo>
                <a:lnTo>
                  <a:pt x="379" y="215"/>
                </a:lnTo>
                <a:lnTo>
                  <a:pt x="386" y="203"/>
                </a:lnTo>
                <a:lnTo>
                  <a:pt x="391" y="191"/>
                </a:lnTo>
                <a:lnTo>
                  <a:pt x="393" y="179"/>
                </a:lnTo>
                <a:lnTo>
                  <a:pt x="393" y="179"/>
                </a:lnTo>
                <a:lnTo>
                  <a:pt x="393" y="129"/>
                </a:lnTo>
                <a:lnTo>
                  <a:pt x="393" y="129"/>
                </a:lnTo>
                <a:lnTo>
                  <a:pt x="391" y="117"/>
                </a:lnTo>
                <a:lnTo>
                  <a:pt x="389" y="106"/>
                </a:lnTo>
                <a:lnTo>
                  <a:pt x="386" y="98"/>
                </a:lnTo>
                <a:lnTo>
                  <a:pt x="381" y="89"/>
                </a:lnTo>
                <a:lnTo>
                  <a:pt x="374" y="82"/>
                </a:lnTo>
                <a:lnTo>
                  <a:pt x="367" y="75"/>
                </a:lnTo>
                <a:lnTo>
                  <a:pt x="358" y="70"/>
                </a:lnTo>
                <a:lnTo>
                  <a:pt x="348" y="65"/>
                </a:lnTo>
                <a:lnTo>
                  <a:pt x="348" y="65"/>
                </a:lnTo>
                <a:lnTo>
                  <a:pt x="338" y="62"/>
                </a:lnTo>
                <a:lnTo>
                  <a:pt x="329" y="58"/>
                </a:lnTo>
                <a:lnTo>
                  <a:pt x="308" y="56"/>
                </a:lnTo>
                <a:lnTo>
                  <a:pt x="308" y="56"/>
                </a:lnTo>
                <a:lnTo>
                  <a:pt x="150" y="56"/>
                </a:lnTo>
                <a:lnTo>
                  <a:pt x="150" y="56"/>
                </a:lnTo>
                <a:lnTo>
                  <a:pt x="133" y="58"/>
                </a:lnTo>
                <a:lnTo>
                  <a:pt x="114" y="62"/>
                </a:lnTo>
                <a:lnTo>
                  <a:pt x="107" y="65"/>
                </a:lnTo>
                <a:lnTo>
                  <a:pt x="98" y="70"/>
                </a:lnTo>
                <a:lnTo>
                  <a:pt x="92" y="75"/>
                </a:lnTo>
                <a:lnTo>
                  <a:pt x="85" y="82"/>
                </a:lnTo>
                <a:lnTo>
                  <a:pt x="85" y="82"/>
                </a:lnTo>
                <a:lnTo>
                  <a:pt x="79" y="87"/>
                </a:lnTo>
                <a:lnTo>
                  <a:pt x="73" y="91"/>
                </a:lnTo>
                <a:lnTo>
                  <a:pt x="66" y="93"/>
                </a:lnTo>
                <a:lnTo>
                  <a:pt x="59" y="93"/>
                </a:lnTo>
                <a:lnTo>
                  <a:pt x="59" y="93"/>
                </a:lnTo>
                <a:lnTo>
                  <a:pt x="4" y="93"/>
                </a:lnTo>
                <a:lnTo>
                  <a:pt x="4" y="93"/>
                </a:lnTo>
                <a:lnTo>
                  <a:pt x="2" y="93"/>
                </a:lnTo>
                <a:lnTo>
                  <a:pt x="0" y="93"/>
                </a:lnTo>
                <a:lnTo>
                  <a:pt x="0" y="87"/>
                </a:lnTo>
                <a:lnTo>
                  <a:pt x="0" y="87"/>
                </a:lnTo>
                <a:lnTo>
                  <a:pt x="6" y="70"/>
                </a:lnTo>
                <a:lnTo>
                  <a:pt x="14" y="55"/>
                </a:lnTo>
                <a:lnTo>
                  <a:pt x="26" y="41"/>
                </a:lnTo>
                <a:lnTo>
                  <a:pt x="38" y="29"/>
                </a:lnTo>
                <a:lnTo>
                  <a:pt x="52" y="19"/>
                </a:lnTo>
                <a:lnTo>
                  <a:pt x="67" y="10"/>
                </a:lnTo>
                <a:lnTo>
                  <a:pt x="85" y="3"/>
                </a:lnTo>
                <a:lnTo>
                  <a:pt x="102" y="0"/>
                </a:lnTo>
                <a:lnTo>
                  <a:pt x="102" y="0"/>
                </a:lnTo>
                <a:lnTo>
                  <a:pt x="122" y="0"/>
                </a:lnTo>
                <a:lnTo>
                  <a:pt x="122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rgbClr val="FAAB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1" name="Freeform 76"/>
          <p:cNvSpPr>
            <a:spLocks/>
          </p:cNvSpPr>
          <p:nvPr/>
        </p:nvSpPr>
        <p:spPr bwMode="auto">
          <a:xfrm>
            <a:off x="9232182" y="4483820"/>
            <a:ext cx="770186" cy="512342"/>
          </a:xfrm>
          <a:custGeom>
            <a:avLst/>
            <a:gdLst>
              <a:gd name="T0" fmla="*/ 344 w 459"/>
              <a:gd name="T1" fmla="*/ 0 h 304"/>
              <a:gd name="T2" fmla="*/ 382 w 459"/>
              <a:gd name="T3" fmla="*/ 7 h 304"/>
              <a:gd name="T4" fmla="*/ 428 w 459"/>
              <a:gd name="T5" fmla="*/ 36 h 304"/>
              <a:gd name="T6" fmla="*/ 457 w 459"/>
              <a:gd name="T7" fmla="*/ 86 h 304"/>
              <a:gd name="T8" fmla="*/ 459 w 459"/>
              <a:gd name="T9" fmla="*/ 91 h 304"/>
              <a:gd name="T10" fmla="*/ 452 w 459"/>
              <a:gd name="T11" fmla="*/ 93 h 304"/>
              <a:gd name="T12" fmla="*/ 383 w 459"/>
              <a:gd name="T13" fmla="*/ 93 h 304"/>
              <a:gd name="T14" fmla="*/ 373 w 459"/>
              <a:gd name="T15" fmla="*/ 84 h 304"/>
              <a:gd name="T16" fmla="*/ 339 w 459"/>
              <a:gd name="T17" fmla="*/ 65 h 304"/>
              <a:gd name="T18" fmla="*/ 301 w 459"/>
              <a:gd name="T19" fmla="*/ 62 h 304"/>
              <a:gd name="T20" fmla="*/ 151 w 459"/>
              <a:gd name="T21" fmla="*/ 62 h 304"/>
              <a:gd name="T22" fmla="*/ 113 w 459"/>
              <a:gd name="T23" fmla="*/ 67 h 304"/>
              <a:gd name="T24" fmla="*/ 93 w 459"/>
              <a:gd name="T25" fmla="*/ 77 h 304"/>
              <a:gd name="T26" fmla="*/ 76 w 459"/>
              <a:gd name="T27" fmla="*/ 94 h 304"/>
              <a:gd name="T28" fmla="*/ 67 w 459"/>
              <a:gd name="T29" fmla="*/ 118 h 304"/>
              <a:gd name="T30" fmla="*/ 65 w 459"/>
              <a:gd name="T31" fmla="*/ 170 h 304"/>
              <a:gd name="T32" fmla="*/ 70 w 459"/>
              <a:gd name="T33" fmla="*/ 196 h 304"/>
              <a:gd name="T34" fmla="*/ 89 w 459"/>
              <a:gd name="T35" fmla="*/ 225 h 304"/>
              <a:gd name="T36" fmla="*/ 124 w 459"/>
              <a:gd name="T37" fmla="*/ 242 h 304"/>
              <a:gd name="T38" fmla="*/ 153 w 459"/>
              <a:gd name="T39" fmla="*/ 246 h 304"/>
              <a:gd name="T40" fmla="*/ 306 w 459"/>
              <a:gd name="T41" fmla="*/ 246 h 304"/>
              <a:gd name="T42" fmla="*/ 347 w 459"/>
              <a:gd name="T43" fmla="*/ 239 h 304"/>
              <a:gd name="T44" fmla="*/ 368 w 459"/>
              <a:gd name="T45" fmla="*/ 227 h 304"/>
              <a:gd name="T46" fmla="*/ 378 w 459"/>
              <a:gd name="T47" fmla="*/ 215 h 304"/>
              <a:gd name="T48" fmla="*/ 399 w 459"/>
              <a:gd name="T49" fmla="*/ 210 h 304"/>
              <a:gd name="T50" fmla="*/ 454 w 459"/>
              <a:gd name="T51" fmla="*/ 210 h 304"/>
              <a:gd name="T52" fmla="*/ 459 w 459"/>
              <a:gd name="T53" fmla="*/ 213 h 304"/>
              <a:gd name="T54" fmla="*/ 452 w 459"/>
              <a:gd name="T55" fmla="*/ 234 h 304"/>
              <a:gd name="T56" fmla="*/ 418 w 459"/>
              <a:gd name="T57" fmla="*/ 277 h 304"/>
              <a:gd name="T58" fmla="*/ 368 w 459"/>
              <a:gd name="T59" fmla="*/ 301 h 304"/>
              <a:gd name="T60" fmla="*/ 330 w 459"/>
              <a:gd name="T61" fmla="*/ 303 h 304"/>
              <a:gd name="T62" fmla="*/ 125 w 459"/>
              <a:gd name="T63" fmla="*/ 304 h 304"/>
              <a:gd name="T64" fmla="*/ 88 w 459"/>
              <a:gd name="T65" fmla="*/ 299 h 304"/>
              <a:gd name="T66" fmla="*/ 55 w 459"/>
              <a:gd name="T67" fmla="*/ 282 h 304"/>
              <a:gd name="T68" fmla="*/ 34 w 459"/>
              <a:gd name="T69" fmla="*/ 266 h 304"/>
              <a:gd name="T70" fmla="*/ 14 w 459"/>
              <a:gd name="T71" fmla="*/ 237 h 304"/>
              <a:gd name="T72" fmla="*/ 2 w 459"/>
              <a:gd name="T73" fmla="*/ 203 h 304"/>
              <a:gd name="T74" fmla="*/ 0 w 459"/>
              <a:gd name="T75" fmla="*/ 179 h 304"/>
              <a:gd name="T76" fmla="*/ 3 w 459"/>
              <a:gd name="T77" fmla="*/ 96 h 304"/>
              <a:gd name="T78" fmla="*/ 33 w 459"/>
              <a:gd name="T79" fmla="*/ 39 h 304"/>
              <a:gd name="T80" fmla="*/ 84 w 459"/>
              <a:gd name="T81" fmla="*/ 5 h 304"/>
              <a:gd name="T82" fmla="*/ 125 w 459"/>
              <a:gd name="T83" fmla="*/ 0 h 304"/>
              <a:gd name="T84" fmla="*/ 232 w 459"/>
              <a:gd name="T85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9" h="304">
                <a:moveTo>
                  <a:pt x="232" y="0"/>
                </a:moveTo>
                <a:lnTo>
                  <a:pt x="232" y="0"/>
                </a:lnTo>
                <a:lnTo>
                  <a:pt x="344" y="0"/>
                </a:lnTo>
                <a:lnTo>
                  <a:pt x="344" y="0"/>
                </a:lnTo>
                <a:lnTo>
                  <a:pt x="363" y="1"/>
                </a:lnTo>
                <a:lnTo>
                  <a:pt x="382" y="7"/>
                </a:lnTo>
                <a:lnTo>
                  <a:pt x="399" y="13"/>
                </a:lnTo>
                <a:lnTo>
                  <a:pt x="414" y="24"/>
                </a:lnTo>
                <a:lnTo>
                  <a:pt x="428" y="36"/>
                </a:lnTo>
                <a:lnTo>
                  <a:pt x="440" y="51"/>
                </a:lnTo>
                <a:lnTo>
                  <a:pt x="451" y="67"/>
                </a:lnTo>
                <a:lnTo>
                  <a:pt x="457" y="86"/>
                </a:lnTo>
                <a:lnTo>
                  <a:pt x="457" y="86"/>
                </a:lnTo>
                <a:lnTo>
                  <a:pt x="459" y="89"/>
                </a:lnTo>
                <a:lnTo>
                  <a:pt x="459" y="91"/>
                </a:lnTo>
                <a:lnTo>
                  <a:pt x="456" y="93"/>
                </a:lnTo>
                <a:lnTo>
                  <a:pt x="452" y="93"/>
                </a:lnTo>
                <a:lnTo>
                  <a:pt x="452" y="93"/>
                </a:lnTo>
                <a:lnTo>
                  <a:pt x="387" y="93"/>
                </a:lnTo>
                <a:lnTo>
                  <a:pt x="387" y="93"/>
                </a:lnTo>
                <a:lnTo>
                  <a:pt x="383" y="93"/>
                </a:lnTo>
                <a:lnTo>
                  <a:pt x="380" y="91"/>
                </a:lnTo>
                <a:lnTo>
                  <a:pt x="380" y="91"/>
                </a:lnTo>
                <a:lnTo>
                  <a:pt x="373" y="84"/>
                </a:lnTo>
                <a:lnTo>
                  <a:pt x="368" y="79"/>
                </a:lnTo>
                <a:lnTo>
                  <a:pt x="354" y="70"/>
                </a:lnTo>
                <a:lnTo>
                  <a:pt x="339" y="65"/>
                </a:lnTo>
                <a:lnTo>
                  <a:pt x="322" y="62"/>
                </a:lnTo>
                <a:lnTo>
                  <a:pt x="322" y="62"/>
                </a:lnTo>
                <a:lnTo>
                  <a:pt x="301" y="62"/>
                </a:lnTo>
                <a:lnTo>
                  <a:pt x="301" y="62"/>
                </a:lnTo>
                <a:lnTo>
                  <a:pt x="151" y="62"/>
                </a:lnTo>
                <a:lnTo>
                  <a:pt x="151" y="62"/>
                </a:lnTo>
                <a:lnTo>
                  <a:pt x="137" y="62"/>
                </a:lnTo>
                <a:lnTo>
                  <a:pt x="125" y="63"/>
                </a:lnTo>
                <a:lnTo>
                  <a:pt x="113" y="67"/>
                </a:lnTo>
                <a:lnTo>
                  <a:pt x="101" y="72"/>
                </a:lnTo>
                <a:lnTo>
                  <a:pt x="101" y="72"/>
                </a:lnTo>
                <a:lnTo>
                  <a:pt x="93" y="77"/>
                </a:lnTo>
                <a:lnTo>
                  <a:pt x="86" y="82"/>
                </a:lnTo>
                <a:lnTo>
                  <a:pt x="81" y="87"/>
                </a:lnTo>
                <a:lnTo>
                  <a:pt x="76" y="94"/>
                </a:lnTo>
                <a:lnTo>
                  <a:pt x="72" y="101"/>
                </a:lnTo>
                <a:lnTo>
                  <a:pt x="69" y="110"/>
                </a:lnTo>
                <a:lnTo>
                  <a:pt x="67" y="118"/>
                </a:lnTo>
                <a:lnTo>
                  <a:pt x="65" y="127"/>
                </a:lnTo>
                <a:lnTo>
                  <a:pt x="65" y="127"/>
                </a:lnTo>
                <a:lnTo>
                  <a:pt x="65" y="170"/>
                </a:lnTo>
                <a:lnTo>
                  <a:pt x="65" y="170"/>
                </a:lnTo>
                <a:lnTo>
                  <a:pt x="67" y="184"/>
                </a:lnTo>
                <a:lnTo>
                  <a:pt x="70" y="196"/>
                </a:lnTo>
                <a:lnTo>
                  <a:pt x="74" y="208"/>
                </a:lnTo>
                <a:lnTo>
                  <a:pt x="81" y="216"/>
                </a:lnTo>
                <a:lnTo>
                  <a:pt x="89" y="225"/>
                </a:lnTo>
                <a:lnTo>
                  <a:pt x="100" y="234"/>
                </a:lnTo>
                <a:lnTo>
                  <a:pt x="112" y="239"/>
                </a:lnTo>
                <a:lnTo>
                  <a:pt x="124" y="242"/>
                </a:lnTo>
                <a:lnTo>
                  <a:pt x="124" y="242"/>
                </a:lnTo>
                <a:lnTo>
                  <a:pt x="139" y="246"/>
                </a:lnTo>
                <a:lnTo>
                  <a:pt x="153" y="246"/>
                </a:lnTo>
                <a:lnTo>
                  <a:pt x="153" y="246"/>
                </a:lnTo>
                <a:lnTo>
                  <a:pt x="306" y="246"/>
                </a:lnTo>
                <a:lnTo>
                  <a:pt x="306" y="246"/>
                </a:lnTo>
                <a:lnTo>
                  <a:pt x="320" y="246"/>
                </a:lnTo>
                <a:lnTo>
                  <a:pt x="334" y="242"/>
                </a:lnTo>
                <a:lnTo>
                  <a:pt x="347" y="239"/>
                </a:lnTo>
                <a:lnTo>
                  <a:pt x="359" y="232"/>
                </a:lnTo>
                <a:lnTo>
                  <a:pt x="359" y="232"/>
                </a:lnTo>
                <a:lnTo>
                  <a:pt x="368" y="227"/>
                </a:lnTo>
                <a:lnTo>
                  <a:pt x="373" y="220"/>
                </a:lnTo>
                <a:lnTo>
                  <a:pt x="373" y="220"/>
                </a:lnTo>
                <a:lnTo>
                  <a:pt x="378" y="215"/>
                </a:lnTo>
                <a:lnTo>
                  <a:pt x="385" y="211"/>
                </a:lnTo>
                <a:lnTo>
                  <a:pt x="392" y="210"/>
                </a:lnTo>
                <a:lnTo>
                  <a:pt x="399" y="210"/>
                </a:lnTo>
                <a:lnTo>
                  <a:pt x="399" y="210"/>
                </a:lnTo>
                <a:lnTo>
                  <a:pt x="454" y="210"/>
                </a:lnTo>
                <a:lnTo>
                  <a:pt x="454" y="210"/>
                </a:lnTo>
                <a:lnTo>
                  <a:pt x="457" y="210"/>
                </a:lnTo>
                <a:lnTo>
                  <a:pt x="459" y="211"/>
                </a:lnTo>
                <a:lnTo>
                  <a:pt x="459" y="213"/>
                </a:lnTo>
                <a:lnTo>
                  <a:pt x="457" y="216"/>
                </a:lnTo>
                <a:lnTo>
                  <a:pt x="457" y="216"/>
                </a:lnTo>
                <a:lnTo>
                  <a:pt x="452" y="234"/>
                </a:lnTo>
                <a:lnTo>
                  <a:pt x="442" y="249"/>
                </a:lnTo>
                <a:lnTo>
                  <a:pt x="430" y="263"/>
                </a:lnTo>
                <a:lnTo>
                  <a:pt x="418" y="277"/>
                </a:lnTo>
                <a:lnTo>
                  <a:pt x="402" y="287"/>
                </a:lnTo>
                <a:lnTo>
                  <a:pt x="385" y="294"/>
                </a:lnTo>
                <a:lnTo>
                  <a:pt x="368" y="301"/>
                </a:lnTo>
                <a:lnTo>
                  <a:pt x="349" y="303"/>
                </a:lnTo>
                <a:lnTo>
                  <a:pt x="349" y="303"/>
                </a:lnTo>
                <a:lnTo>
                  <a:pt x="330" y="303"/>
                </a:lnTo>
                <a:lnTo>
                  <a:pt x="330" y="303"/>
                </a:lnTo>
                <a:lnTo>
                  <a:pt x="125" y="304"/>
                </a:lnTo>
                <a:lnTo>
                  <a:pt x="125" y="304"/>
                </a:lnTo>
                <a:lnTo>
                  <a:pt x="113" y="303"/>
                </a:lnTo>
                <a:lnTo>
                  <a:pt x="100" y="301"/>
                </a:lnTo>
                <a:lnTo>
                  <a:pt x="88" y="299"/>
                </a:lnTo>
                <a:lnTo>
                  <a:pt x="77" y="294"/>
                </a:lnTo>
                <a:lnTo>
                  <a:pt x="65" y="289"/>
                </a:lnTo>
                <a:lnTo>
                  <a:pt x="55" y="282"/>
                </a:lnTo>
                <a:lnTo>
                  <a:pt x="45" y="275"/>
                </a:lnTo>
                <a:lnTo>
                  <a:pt x="34" y="266"/>
                </a:lnTo>
                <a:lnTo>
                  <a:pt x="34" y="266"/>
                </a:lnTo>
                <a:lnTo>
                  <a:pt x="27" y="256"/>
                </a:lnTo>
                <a:lnTo>
                  <a:pt x="20" y="247"/>
                </a:lnTo>
                <a:lnTo>
                  <a:pt x="14" y="237"/>
                </a:lnTo>
                <a:lnTo>
                  <a:pt x="8" y="225"/>
                </a:lnTo>
                <a:lnTo>
                  <a:pt x="5" y="215"/>
                </a:lnTo>
                <a:lnTo>
                  <a:pt x="2" y="203"/>
                </a:lnTo>
                <a:lnTo>
                  <a:pt x="2" y="191"/>
                </a:lnTo>
                <a:lnTo>
                  <a:pt x="0" y="179"/>
                </a:lnTo>
                <a:lnTo>
                  <a:pt x="0" y="179"/>
                </a:lnTo>
                <a:lnTo>
                  <a:pt x="0" y="117"/>
                </a:lnTo>
                <a:lnTo>
                  <a:pt x="0" y="117"/>
                </a:lnTo>
                <a:lnTo>
                  <a:pt x="3" y="96"/>
                </a:lnTo>
                <a:lnTo>
                  <a:pt x="10" y="75"/>
                </a:lnTo>
                <a:lnTo>
                  <a:pt x="19" y="56"/>
                </a:lnTo>
                <a:lnTo>
                  <a:pt x="33" y="39"/>
                </a:lnTo>
                <a:lnTo>
                  <a:pt x="48" y="26"/>
                </a:lnTo>
                <a:lnTo>
                  <a:pt x="65" y="13"/>
                </a:lnTo>
                <a:lnTo>
                  <a:pt x="84" y="5"/>
                </a:lnTo>
                <a:lnTo>
                  <a:pt x="106" y="0"/>
                </a:lnTo>
                <a:lnTo>
                  <a:pt x="106" y="0"/>
                </a:lnTo>
                <a:lnTo>
                  <a:pt x="125" y="0"/>
                </a:lnTo>
                <a:lnTo>
                  <a:pt x="125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2" name="Freeform 77"/>
          <p:cNvSpPr>
            <a:spLocks/>
          </p:cNvSpPr>
          <p:nvPr/>
        </p:nvSpPr>
        <p:spPr bwMode="auto">
          <a:xfrm>
            <a:off x="10126268" y="5203775"/>
            <a:ext cx="385094" cy="596057"/>
          </a:xfrm>
          <a:custGeom>
            <a:avLst/>
            <a:gdLst>
              <a:gd name="T0" fmla="*/ 2 w 231"/>
              <a:gd name="T1" fmla="*/ 177 h 356"/>
              <a:gd name="T2" fmla="*/ 0 w 231"/>
              <a:gd name="T3" fmla="*/ 29 h 356"/>
              <a:gd name="T4" fmla="*/ 4 w 231"/>
              <a:gd name="T5" fmla="*/ 14 h 356"/>
              <a:gd name="T6" fmla="*/ 16 w 231"/>
              <a:gd name="T7" fmla="*/ 4 h 356"/>
              <a:gd name="T8" fmla="*/ 26 w 231"/>
              <a:gd name="T9" fmla="*/ 0 h 356"/>
              <a:gd name="T10" fmla="*/ 38 w 231"/>
              <a:gd name="T11" fmla="*/ 0 h 356"/>
              <a:gd name="T12" fmla="*/ 203 w 231"/>
              <a:gd name="T13" fmla="*/ 0 h 356"/>
              <a:gd name="T14" fmla="*/ 220 w 231"/>
              <a:gd name="T15" fmla="*/ 4 h 356"/>
              <a:gd name="T16" fmla="*/ 229 w 231"/>
              <a:gd name="T17" fmla="*/ 19 h 356"/>
              <a:gd name="T18" fmla="*/ 231 w 231"/>
              <a:gd name="T19" fmla="*/ 28 h 356"/>
              <a:gd name="T20" fmla="*/ 229 w 231"/>
              <a:gd name="T21" fmla="*/ 45 h 356"/>
              <a:gd name="T22" fmla="*/ 227 w 231"/>
              <a:gd name="T23" fmla="*/ 53 h 356"/>
              <a:gd name="T24" fmla="*/ 219 w 231"/>
              <a:gd name="T25" fmla="*/ 62 h 356"/>
              <a:gd name="T26" fmla="*/ 205 w 231"/>
              <a:gd name="T27" fmla="*/ 65 h 356"/>
              <a:gd name="T28" fmla="*/ 84 w 231"/>
              <a:gd name="T29" fmla="*/ 65 h 356"/>
              <a:gd name="T30" fmla="*/ 81 w 231"/>
              <a:gd name="T31" fmla="*/ 65 h 356"/>
              <a:gd name="T32" fmla="*/ 77 w 231"/>
              <a:gd name="T33" fmla="*/ 69 h 356"/>
              <a:gd name="T34" fmla="*/ 77 w 231"/>
              <a:gd name="T35" fmla="*/ 74 h 356"/>
              <a:gd name="T36" fmla="*/ 77 w 231"/>
              <a:gd name="T37" fmla="*/ 141 h 356"/>
              <a:gd name="T38" fmla="*/ 83 w 231"/>
              <a:gd name="T39" fmla="*/ 148 h 356"/>
              <a:gd name="T40" fmla="*/ 145 w 231"/>
              <a:gd name="T41" fmla="*/ 148 h 356"/>
              <a:gd name="T42" fmla="*/ 157 w 231"/>
              <a:gd name="T43" fmla="*/ 150 h 356"/>
              <a:gd name="T44" fmla="*/ 169 w 231"/>
              <a:gd name="T45" fmla="*/ 160 h 356"/>
              <a:gd name="T46" fmla="*/ 172 w 231"/>
              <a:gd name="T47" fmla="*/ 170 h 356"/>
              <a:gd name="T48" fmla="*/ 172 w 231"/>
              <a:gd name="T49" fmla="*/ 188 h 356"/>
              <a:gd name="T50" fmla="*/ 170 w 231"/>
              <a:gd name="T51" fmla="*/ 195 h 356"/>
              <a:gd name="T52" fmla="*/ 162 w 231"/>
              <a:gd name="T53" fmla="*/ 203 h 356"/>
              <a:gd name="T54" fmla="*/ 150 w 231"/>
              <a:gd name="T55" fmla="*/ 207 h 356"/>
              <a:gd name="T56" fmla="*/ 84 w 231"/>
              <a:gd name="T57" fmla="*/ 207 h 356"/>
              <a:gd name="T58" fmla="*/ 81 w 231"/>
              <a:gd name="T59" fmla="*/ 207 h 356"/>
              <a:gd name="T60" fmla="*/ 77 w 231"/>
              <a:gd name="T61" fmla="*/ 210 h 356"/>
              <a:gd name="T62" fmla="*/ 77 w 231"/>
              <a:gd name="T63" fmla="*/ 213 h 356"/>
              <a:gd name="T64" fmla="*/ 77 w 231"/>
              <a:gd name="T65" fmla="*/ 282 h 356"/>
              <a:gd name="T66" fmla="*/ 83 w 231"/>
              <a:gd name="T67" fmla="*/ 289 h 356"/>
              <a:gd name="T68" fmla="*/ 205 w 231"/>
              <a:gd name="T69" fmla="*/ 289 h 356"/>
              <a:gd name="T70" fmla="*/ 212 w 231"/>
              <a:gd name="T71" fmla="*/ 289 h 356"/>
              <a:gd name="T72" fmla="*/ 224 w 231"/>
              <a:gd name="T73" fmla="*/ 298 h 356"/>
              <a:gd name="T74" fmla="*/ 227 w 231"/>
              <a:gd name="T75" fmla="*/ 305 h 356"/>
              <a:gd name="T76" fmla="*/ 231 w 231"/>
              <a:gd name="T77" fmla="*/ 324 h 356"/>
              <a:gd name="T78" fmla="*/ 227 w 231"/>
              <a:gd name="T79" fmla="*/ 342 h 356"/>
              <a:gd name="T80" fmla="*/ 224 w 231"/>
              <a:gd name="T81" fmla="*/ 348 h 356"/>
              <a:gd name="T82" fmla="*/ 213 w 231"/>
              <a:gd name="T83" fmla="*/ 355 h 356"/>
              <a:gd name="T84" fmla="*/ 207 w 231"/>
              <a:gd name="T85" fmla="*/ 356 h 356"/>
              <a:gd name="T86" fmla="*/ 34 w 231"/>
              <a:gd name="T87" fmla="*/ 356 h 356"/>
              <a:gd name="T88" fmla="*/ 17 w 231"/>
              <a:gd name="T89" fmla="*/ 353 h 356"/>
              <a:gd name="T90" fmla="*/ 10 w 231"/>
              <a:gd name="T91" fmla="*/ 349 h 356"/>
              <a:gd name="T92" fmla="*/ 2 w 231"/>
              <a:gd name="T93" fmla="*/ 337 h 356"/>
              <a:gd name="T94" fmla="*/ 2 w 231"/>
              <a:gd name="T95" fmla="*/ 329 h 356"/>
              <a:gd name="T96" fmla="*/ 2 w 231"/>
              <a:gd name="T97" fmla="*/ 177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1" h="356">
                <a:moveTo>
                  <a:pt x="2" y="177"/>
                </a:moveTo>
                <a:lnTo>
                  <a:pt x="2" y="177"/>
                </a:lnTo>
                <a:lnTo>
                  <a:pt x="0" y="29"/>
                </a:lnTo>
                <a:lnTo>
                  <a:pt x="0" y="29"/>
                </a:lnTo>
                <a:lnTo>
                  <a:pt x="2" y="17"/>
                </a:lnTo>
                <a:lnTo>
                  <a:pt x="4" y="14"/>
                </a:lnTo>
                <a:lnTo>
                  <a:pt x="7" y="9"/>
                </a:lnTo>
                <a:lnTo>
                  <a:pt x="16" y="4"/>
                </a:lnTo>
                <a:lnTo>
                  <a:pt x="26" y="0"/>
                </a:lnTo>
                <a:lnTo>
                  <a:pt x="26" y="0"/>
                </a:lnTo>
                <a:lnTo>
                  <a:pt x="38" y="0"/>
                </a:lnTo>
                <a:lnTo>
                  <a:pt x="38" y="0"/>
                </a:lnTo>
                <a:lnTo>
                  <a:pt x="203" y="0"/>
                </a:lnTo>
                <a:lnTo>
                  <a:pt x="203" y="0"/>
                </a:lnTo>
                <a:lnTo>
                  <a:pt x="213" y="0"/>
                </a:lnTo>
                <a:lnTo>
                  <a:pt x="220" y="4"/>
                </a:lnTo>
                <a:lnTo>
                  <a:pt x="225" y="10"/>
                </a:lnTo>
                <a:lnTo>
                  <a:pt x="229" y="19"/>
                </a:lnTo>
                <a:lnTo>
                  <a:pt x="229" y="19"/>
                </a:lnTo>
                <a:lnTo>
                  <a:pt x="231" y="28"/>
                </a:lnTo>
                <a:lnTo>
                  <a:pt x="231" y="36"/>
                </a:lnTo>
                <a:lnTo>
                  <a:pt x="229" y="45"/>
                </a:lnTo>
                <a:lnTo>
                  <a:pt x="227" y="53"/>
                </a:lnTo>
                <a:lnTo>
                  <a:pt x="227" y="53"/>
                </a:lnTo>
                <a:lnTo>
                  <a:pt x="222" y="59"/>
                </a:lnTo>
                <a:lnTo>
                  <a:pt x="219" y="62"/>
                </a:lnTo>
                <a:lnTo>
                  <a:pt x="212" y="65"/>
                </a:lnTo>
                <a:lnTo>
                  <a:pt x="205" y="65"/>
                </a:lnTo>
                <a:lnTo>
                  <a:pt x="205" y="65"/>
                </a:lnTo>
                <a:lnTo>
                  <a:pt x="84" y="65"/>
                </a:lnTo>
                <a:lnTo>
                  <a:pt x="84" y="65"/>
                </a:lnTo>
                <a:lnTo>
                  <a:pt x="81" y="65"/>
                </a:lnTo>
                <a:lnTo>
                  <a:pt x="79" y="67"/>
                </a:lnTo>
                <a:lnTo>
                  <a:pt x="77" y="69"/>
                </a:lnTo>
                <a:lnTo>
                  <a:pt x="77" y="74"/>
                </a:lnTo>
                <a:lnTo>
                  <a:pt x="77" y="74"/>
                </a:lnTo>
                <a:lnTo>
                  <a:pt x="77" y="141"/>
                </a:lnTo>
                <a:lnTo>
                  <a:pt x="77" y="141"/>
                </a:lnTo>
                <a:lnTo>
                  <a:pt x="79" y="146"/>
                </a:lnTo>
                <a:lnTo>
                  <a:pt x="83" y="148"/>
                </a:lnTo>
                <a:lnTo>
                  <a:pt x="83" y="148"/>
                </a:lnTo>
                <a:lnTo>
                  <a:pt x="145" y="148"/>
                </a:lnTo>
                <a:lnTo>
                  <a:pt x="145" y="148"/>
                </a:lnTo>
                <a:lnTo>
                  <a:pt x="157" y="150"/>
                </a:lnTo>
                <a:lnTo>
                  <a:pt x="164" y="153"/>
                </a:lnTo>
                <a:lnTo>
                  <a:pt x="169" y="160"/>
                </a:lnTo>
                <a:lnTo>
                  <a:pt x="172" y="170"/>
                </a:lnTo>
                <a:lnTo>
                  <a:pt x="172" y="170"/>
                </a:lnTo>
                <a:lnTo>
                  <a:pt x="174" y="182"/>
                </a:lnTo>
                <a:lnTo>
                  <a:pt x="172" y="188"/>
                </a:lnTo>
                <a:lnTo>
                  <a:pt x="170" y="195"/>
                </a:lnTo>
                <a:lnTo>
                  <a:pt x="170" y="195"/>
                </a:lnTo>
                <a:lnTo>
                  <a:pt x="167" y="200"/>
                </a:lnTo>
                <a:lnTo>
                  <a:pt x="162" y="203"/>
                </a:lnTo>
                <a:lnTo>
                  <a:pt x="157" y="205"/>
                </a:lnTo>
                <a:lnTo>
                  <a:pt x="150" y="207"/>
                </a:lnTo>
                <a:lnTo>
                  <a:pt x="150" y="207"/>
                </a:lnTo>
                <a:lnTo>
                  <a:pt x="84" y="207"/>
                </a:lnTo>
                <a:lnTo>
                  <a:pt x="84" y="207"/>
                </a:lnTo>
                <a:lnTo>
                  <a:pt x="81" y="207"/>
                </a:lnTo>
                <a:lnTo>
                  <a:pt x="79" y="208"/>
                </a:lnTo>
                <a:lnTo>
                  <a:pt x="77" y="210"/>
                </a:lnTo>
                <a:lnTo>
                  <a:pt x="77" y="213"/>
                </a:lnTo>
                <a:lnTo>
                  <a:pt x="77" y="213"/>
                </a:lnTo>
                <a:lnTo>
                  <a:pt x="77" y="282"/>
                </a:lnTo>
                <a:lnTo>
                  <a:pt x="77" y="282"/>
                </a:lnTo>
                <a:lnTo>
                  <a:pt x="77" y="287"/>
                </a:lnTo>
                <a:lnTo>
                  <a:pt x="83" y="289"/>
                </a:lnTo>
                <a:lnTo>
                  <a:pt x="83" y="289"/>
                </a:lnTo>
                <a:lnTo>
                  <a:pt x="205" y="289"/>
                </a:lnTo>
                <a:lnTo>
                  <a:pt x="205" y="289"/>
                </a:lnTo>
                <a:lnTo>
                  <a:pt x="212" y="289"/>
                </a:lnTo>
                <a:lnTo>
                  <a:pt x="219" y="293"/>
                </a:lnTo>
                <a:lnTo>
                  <a:pt x="224" y="298"/>
                </a:lnTo>
                <a:lnTo>
                  <a:pt x="227" y="305"/>
                </a:lnTo>
                <a:lnTo>
                  <a:pt x="227" y="305"/>
                </a:lnTo>
                <a:lnTo>
                  <a:pt x="231" y="315"/>
                </a:lnTo>
                <a:lnTo>
                  <a:pt x="231" y="324"/>
                </a:lnTo>
                <a:lnTo>
                  <a:pt x="229" y="334"/>
                </a:lnTo>
                <a:lnTo>
                  <a:pt x="227" y="342"/>
                </a:lnTo>
                <a:lnTo>
                  <a:pt x="227" y="342"/>
                </a:lnTo>
                <a:lnTo>
                  <a:pt x="224" y="348"/>
                </a:lnTo>
                <a:lnTo>
                  <a:pt x="219" y="353"/>
                </a:lnTo>
                <a:lnTo>
                  <a:pt x="213" y="355"/>
                </a:lnTo>
                <a:lnTo>
                  <a:pt x="207" y="356"/>
                </a:lnTo>
                <a:lnTo>
                  <a:pt x="207" y="356"/>
                </a:lnTo>
                <a:lnTo>
                  <a:pt x="34" y="356"/>
                </a:lnTo>
                <a:lnTo>
                  <a:pt x="34" y="356"/>
                </a:lnTo>
                <a:lnTo>
                  <a:pt x="26" y="355"/>
                </a:lnTo>
                <a:lnTo>
                  <a:pt x="17" y="353"/>
                </a:lnTo>
                <a:lnTo>
                  <a:pt x="17" y="353"/>
                </a:lnTo>
                <a:lnTo>
                  <a:pt x="10" y="349"/>
                </a:lnTo>
                <a:lnTo>
                  <a:pt x="5" y="344"/>
                </a:lnTo>
                <a:lnTo>
                  <a:pt x="2" y="337"/>
                </a:lnTo>
                <a:lnTo>
                  <a:pt x="2" y="329"/>
                </a:lnTo>
                <a:lnTo>
                  <a:pt x="2" y="329"/>
                </a:lnTo>
                <a:lnTo>
                  <a:pt x="2" y="177"/>
                </a:lnTo>
                <a:lnTo>
                  <a:pt x="2" y="177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3" name="Freeform 78"/>
          <p:cNvSpPr>
            <a:spLocks/>
          </p:cNvSpPr>
          <p:nvPr/>
        </p:nvSpPr>
        <p:spPr bwMode="auto">
          <a:xfrm>
            <a:off x="10960077" y="5197078"/>
            <a:ext cx="401836" cy="606104"/>
          </a:xfrm>
          <a:custGeom>
            <a:avLst/>
            <a:gdLst>
              <a:gd name="T0" fmla="*/ 93 w 239"/>
              <a:gd name="T1" fmla="*/ 363 h 363"/>
              <a:gd name="T2" fmla="*/ 27 w 239"/>
              <a:gd name="T3" fmla="*/ 340 h 363"/>
              <a:gd name="T4" fmla="*/ 9 w 239"/>
              <a:gd name="T5" fmla="*/ 325 h 363"/>
              <a:gd name="T6" fmla="*/ 2 w 239"/>
              <a:gd name="T7" fmla="*/ 309 h 363"/>
              <a:gd name="T8" fmla="*/ 2 w 239"/>
              <a:gd name="T9" fmla="*/ 285 h 363"/>
              <a:gd name="T10" fmla="*/ 17 w 239"/>
              <a:gd name="T11" fmla="*/ 265 h 363"/>
              <a:gd name="T12" fmla="*/ 31 w 239"/>
              <a:gd name="T13" fmla="*/ 259 h 363"/>
              <a:gd name="T14" fmla="*/ 46 w 239"/>
              <a:gd name="T15" fmla="*/ 263 h 363"/>
              <a:gd name="T16" fmla="*/ 69 w 239"/>
              <a:gd name="T17" fmla="*/ 278 h 363"/>
              <a:gd name="T18" fmla="*/ 101 w 239"/>
              <a:gd name="T19" fmla="*/ 294 h 363"/>
              <a:gd name="T20" fmla="*/ 127 w 239"/>
              <a:gd name="T21" fmla="*/ 294 h 363"/>
              <a:gd name="T22" fmla="*/ 144 w 239"/>
              <a:gd name="T23" fmla="*/ 289 h 363"/>
              <a:gd name="T24" fmla="*/ 162 w 239"/>
              <a:gd name="T25" fmla="*/ 270 h 363"/>
              <a:gd name="T26" fmla="*/ 160 w 239"/>
              <a:gd name="T27" fmla="*/ 251 h 363"/>
              <a:gd name="T28" fmla="*/ 150 w 239"/>
              <a:gd name="T29" fmla="*/ 237 h 363"/>
              <a:gd name="T30" fmla="*/ 120 w 239"/>
              <a:gd name="T31" fmla="*/ 218 h 363"/>
              <a:gd name="T32" fmla="*/ 52 w 239"/>
              <a:gd name="T33" fmla="*/ 184 h 363"/>
              <a:gd name="T34" fmla="*/ 26 w 239"/>
              <a:gd name="T35" fmla="*/ 158 h 363"/>
              <a:gd name="T36" fmla="*/ 9 w 239"/>
              <a:gd name="T37" fmla="*/ 113 h 363"/>
              <a:gd name="T38" fmla="*/ 12 w 239"/>
              <a:gd name="T39" fmla="*/ 67 h 363"/>
              <a:gd name="T40" fmla="*/ 24 w 239"/>
              <a:gd name="T41" fmla="*/ 46 h 363"/>
              <a:gd name="T42" fmla="*/ 48 w 239"/>
              <a:gd name="T43" fmla="*/ 22 h 363"/>
              <a:gd name="T44" fmla="*/ 81 w 239"/>
              <a:gd name="T45" fmla="*/ 7 h 363"/>
              <a:gd name="T46" fmla="*/ 110 w 239"/>
              <a:gd name="T47" fmla="*/ 1 h 363"/>
              <a:gd name="T48" fmla="*/ 165 w 239"/>
              <a:gd name="T49" fmla="*/ 1 h 363"/>
              <a:gd name="T50" fmla="*/ 208 w 239"/>
              <a:gd name="T51" fmla="*/ 13 h 363"/>
              <a:gd name="T52" fmla="*/ 220 w 239"/>
              <a:gd name="T53" fmla="*/ 22 h 363"/>
              <a:gd name="T54" fmla="*/ 229 w 239"/>
              <a:gd name="T55" fmla="*/ 38 h 363"/>
              <a:gd name="T56" fmla="*/ 229 w 239"/>
              <a:gd name="T57" fmla="*/ 50 h 363"/>
              <a:gd name="T58" fmla="*/ 220 w 239"/>
              <a:gd name="T59" fmla="*/ 70 h 363"/>
              <a:gd name="T60" fmla="*/ 196 w 239"/>
              <a:gd name="T61" fmla="*/ 82 h 363"/>
              <a:gd name="T62" fmla="*/ 169 w 239"/>
              <a:gd name="T63" fmla="*/ 72 h 363"/>
              <a:gd name="T64" fmla="*/ 151 w 239"/>
              <a:gd name="T65" fmla="*/ 65 h 363"/>
              <a:gd name="T66" fmla="*/ 110 w 239"/>
              <a:gd name="T67" fmla="*/ 67 h 363"/>
              <a:gd name="T68" fmla="*/ 96 w 239"/>
              <a:gd name="T69" fmla="*/ 72 h 363"/>
              <a:gd name="T70" fmla="*/ 88 w 239"/>
              <a:gd name="T71" fmla="*/ 81 h 363"/>
              <a:gd name="T72" fmla="*/ 84 w 239"/>
              <a:gd name="T73" fmla="*/ 96 h 363"/>
              <a:gd name="T74" fmla="*/ 93 w 239"/>
              <a:gd name="T75" fmla="*/ 110 h 363"/>
              <a:gd name="T76" fmla="*/ 117 w 239"/>
              <a:gd name="T77" fmla="*/ 127 h 363"/>
              <a:gd name="T78" fmla="*/ 172 w 239"/>
              <a:gd name="T79" fmla="*/ 153 h 363"/>
              <a:gd name="T80" fmla="*/ 206 w 239"/>
              <a:gd name="T81" fmla="*/ 177 h 363"/>
              <a:gd name="T82" fmla="*/ 225 w 239"/>
              <a:gd name="T83" fmla="*/ 203 h 363"/>
              <a:gd name="T84" fmla="*/ 236 w 239"/>
              <a:gd name="T85" fmla="*/ 228 h 363"/>
              <a:gd name="T86" fmla="*/ 236 w 239"/>
              <a:gd name="T87" fmla="*/ 278 h 363"/>
              <a:gd name="T88" fmla="*/ 217 w 239"/>
              <a:gd name="T89" fmla="*/ 321 h 363"/>
              <a:gd name="T90" fmla="*/ 189 w 239"/>
              <a:gd name="T91" fmla="*/ 345 h 363"/>
              <a:gd name="T92" fmla="*/ 134 w 239"/>
              <a:gd name="T93" fmla="*/ 363 h 363"/>
              <a:gd name="T94" fmla="*/ 117 w 239"/>
              <a:gd name="T95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9" h="363">
                <a:moveTo>
                  <a:pt x="117" y="363"/>
                </a:moveTo>
                <a:lnTo>
                  <a:pt x="117" y="363"/>
                </a:lnTo>
                <a:lnTo>
                  <a:pt x="93" y="363"/>
                </a:lnTo>
                <a:lnTo>
                  <a:pt x="70" y="358"/>
                </a:lnTo>
                <a:lnTo>
                  <a:pt x="48" y="351"/>
                </a:lnTo>
                <a:lnTo>
                  <a:pt x="27" y="340"/>
                </a:lnTo>
                <a:lnTo>
                  <a:pt x="27" y="340"/>
                </a:lnTo>
                <a:lnTo>
                  <a:pt x="15" y="330"/>
                </a:lnTo>
                <a:lnTo>
                  <a:pt x="9" y="325"/>
                </a:lnTo>
                <a:lnTo>
                  <a:pt x="3" y="318"/>
                </a:lnTo>
                <a:lnTo>
                  <a:pt x="3" y="318"/>
                </a:lnTo>
                <a:lnTo>
                  <a:pt x="2" y="309"/>
                </a:lnTo>
                <a:lnTo>
                  <a:pt x="0" y="302"/>
                </a:lnTo>
                <a:lnTo>
                  <a:pt x="0" y="294"/>
                </a:lnTo>
                <a:lnTo>
                  <a:pt x="2" y="285"/>
                </a:lnTo>
                <a:lnTo>
                  <a:pt x="5" y="277"/>
                </a:lnTo>
                <a:lnTo>
                  <a:pt x="10" y="270"/>
                </a:lnTo>
                <a:lnTo>
                  <a:pt x="17" y="265"/>
                </a:lnTo>
                <a:lnTo>
                  <a:pt x="24" y="261"/>
                </a:lnTo>
                <a:lnTo>
                  <a:pt x="24" y="261"/>
                </a:lnTo>
                <a:lnTo>
                  <a:pt x="31" y="259"/>
                </a:lnTo>
                <a:lnTo>
                  <a:pt x="36" y="259"/>
                </a:lnTo>
                <a:lnTo>
                  <a:pt x="41" y="261"/>
                </a:lnTo>
                <a:lnTo>
                  <a:pt x="46" y="263"/>
                </a:lnTo>
                <a:lnTo>
                  <a:pt x="46" y="263"/>
                </a:lnTo>
                <a:lnTo>
                  <a:pt x="69" y="278"/>
                </a:lnTo>
                <a:lnTo>
                  <a:pt x="69" y="278"/>
                </a:lnTo>
                <a:lnTo>
                  <a:pt x="84" y="289"/>
                </a:lnTo>
                <a:lnTo>
                  <a:pt x="93" y="292"/>
                </a:lnTo>
                <a:lnTo>
                  <a:pt x="101" y="294"/>
                </a:lnTo>
                <a:lnTo>
                  <a:pt x="110" y="296"/>
                </a:lnTo>
                <a:lnTo>
                  <a:pt x="119" y="296"/>
                </a:lnTo>
                <a:lnTo>
                  <a:pt x="127" y="294"/>
                </a:lnTo>
                <a:lnTo>
                  <a:pt x="138" y="292"/>
                </a:lnTo>
                <a:lnTo>
                  <a:pt x="138" y="292"/>
                </a:lnTo>
                <a:lnTo>
                  <a:pt x="144" y="289"/>
                </a:lnTo>
                <a:lnTo>
                  <a:pt x="153" y="284"/>
                </a:lnTo>
                <a:lnTo>
                  <a:pt x="158" y="278"/>
                </a:lnTo>
                <a:lnTo>
                  <a:pt x="162" y="270"/>
                </a:lnTo>
                <a:lnTo>
                  <a:pt x="162" y="270"/>
                </a:lnTo>
                <a:lnTo>
                  <a:pt x="162" y="259"/>
                </a:lnTo>
                <a:lnTo>
                  <a:pt x="160" y="251"/>
                </a:lnTo>
                <a:lnTo>
                  <a:pt x="155" y="244"/>
                </a:lnTo>
                <a:lnTo>
                  <a:pt x="150" y="237"/>
                </a:lnTo>
                <a:lnTo>
                  <a:pt x="150" y="237"/>
                </a:lnTo>
                <a:lnTo>
                  <a:pt x="134" y="227"/>
                </a:lnTo>
                <a:lnTo>
                  <a:pt x="120" y="218"/>
                </a:lnTo>
                <a:lnTo>
                  <a:pt x="120" y="218"/>
                </a:lnTo>
                <a:lnTo>
                  <a:pt x="84" y="203"/>
                </a:lnTo>
                <a:lnTo>
                  <a:pt x="69" y="194"/>
                </a:lnTo>
                <a:lnTo>
                  <a:pt x="52" y="184"/>
                </a:lnTo>
                <a:lnTo>
                  <a:pt x="52" y="184"/>
                </a:lnTo>
                <a:lnTo>
                  <a:pt x="38" y="172"/>
                </a:lnTo>
                <a:lnTo>
                  <a:pt x="26" y="158"/>
                </a:lnTo>
                <a:lnTo>
                  <a:pt x="17" y="144"/>
                </a:lnTo>
                <a:lnTo>
                  <a:pt x="12" y="129"/>
                </a:lnTo>
                <a:lnTo>
                  <a:pt x="9" y="113"/>
                </a:lnTo>
                <a:lnTo>
                  <a:pt x="7" y="98"/>
                </a:lnTo>
                <a:lnTo>
                  <a:pt x="9" y="82"/>
                </a:lnTo>
                <a:lnTo>
                  <a:pt x="12" y="67"/>
                </a:lnTo>
                <a:lnTo>
                  <a:pt x="12" y="67"/>
                </a:lnTo>
                <a:lnTo>
                  <a:pt x="17" y="56"/>
                </a:lnTo>
                <a:lnTo>
                  <a:pt x="24" y="46"/>
                </a:lnTo>
                <a:lnTo>
                  <a:pt x="31" y="36"/>
                </a:lnTo>
                <a:lnTo>
                  <a:pt x="40" y="29"/>
                </a:lnTo>
                <a:lnTo>
                  <a:pt x="48" y="22"/>
                </a:lnTo>
                <a:lnTo>
                  <a:pt x="58" y="15"/>
                </a:lnTo>
                <a:lnTo>
                  <a:pt x="69" y="10"/>
                </a:lnTo>
                <a:lnTo>
                  <a:pt x="81" y="7"/>
                </a:lnTo>
                <a:lnTo>
                  <a:pt x="81" y="7"/>
                </a:lnTo>
                <a:lnTo>
                  <a:pt x="95" y="3"/>
                </a:lnTo>
                <a:lnTo>
                  <a:pt x="110" y="1"/>
                </a:lnTo>
                <a:lnTo>
                  <a:pt x="124" y="0"/>
                </a:lnTo>
                <a:lnTo>
                  <a:pt x="138" y="0"/>
                </a:lnTo>
                <a:lnTo>
                  <a:pt x="165" y="1"/>
                </a:lnTo>
                <a:lnTo>
                  <a:pt x="194" y="8"/>
                </a:lnTo>
                <a:lnTo>
                  <a:pt x="194" y="8"/>
                </a:lnTo>
                <a:lnTo>
                  <a:pt x="208" y="13"/>
                </a:lnTo>
                <a:lnTo>
                  <a:pt x="215" y="17"/>
                </a:lnTo>
                <a:lnTo>
                  <a:pt x="220" y="22"/>
                </a:lnTo>
                <a:lnTo>
                  <a:pt x="220" y="22"/>
                </a:lnTo>
                <a:lnTo>
                  <a:pt x="225" y="27"/>
                </a:lnTo>
                <a:lnTo>
                  <a:pt x="227" y="32"/>
                </a:lnTo>
                <a:lnTo>
                  <a:pt x="229" y="38"/>
                </a:lnTo>
                <a:lnTo>
                  <a:pt x="229" y="43"/>
                </a:lnTo>
                <a:lnTo>
                  <a:pt x="229" y="43"/>
                </a:lnTo>
                <a:lnTo>
                  <a:pt x="229" y="50"/>
                </a:lnTo>
                <a:lnTo>
                  <a:pt x="227" y="56"/>
                </a:lnTo>
                <a:lnTo>
                  <a:pt x="220" y="70"/>
                </a:lnTo>
                <a:lnTo>
                  <a:pt x="220" y="70"/>
                </a:lnTo>
                <a:lnTo>
                  <a:pt x="213" y="77"/>
                </a:lnTo>
                <a:lnTo>
                  <a:pt x="206" y="82"/>
                </a:lnTo>
                <a:lnTo>
                  <a:pt x="196" y="82"/>
                </a:lnTo>
                <a:lnTo>
                  <a:pt x="186" y="79"/>
                </a:lnTo>
                <a:lnTo>
                  <a:pt x="186" y="79"/>
                </a:lnTo>
                <a:lnTo>
                  <a:pt x="169" y="72"/>
                </a:lnTo>
                <a:lnTo>
                  <a:pt x="160" y="68"/>
                </a:lnTo>
                <a:lnTo>
                  <a:pt x="151" y="65"/>
                </a:lnTo>
                <a:lnTo>
                  <a:pt x="151" y="65"/>
                </a:lnTo>
                <a:lnTo>
                  <a:pt x="131" y="63"/>
                </a:lnTo>
                <a:lnTo>
                  <a:pt x="120" y="65"/>
                </a:lnTo>
                <a:lnTo>
                  <a:pt x="110" y="67"/>
                </a:lnTo>
                <a:lnTo>
                  <a:pt x="110" y="67"/>
                </a:lnTo>
                <a:lnTo>
                  <a:pt x="101" y="68"/>
                </a:lnTo>
                <a:lnTo>
                  <a:pt x="96" y="72"/>
                </a:lnTo>
                <a:lnTo>
                  <a:pt x="96" y="72"/>
                </a:lnTo>
                <a:lnTo>
                  <a:pt x="91" y="77"/>
                </a:lnTo>
                <a:lnTo>
                  <a:pt x="88" y="81"/>
                </a:lnTo>
                <a:lnTo>
                  <a:pt x="84" y="86"/>
                </a:lnTo>
                <a:lnTo>
                  <a:pt x="84" y="91"/>
                </a:lnTo>
                <a:lnTo>
                  <a:pt x="84" y="96"/>
                </a:lnTo>
                <a:lnTo>
                  <a:pt x="86" y="101"/>
                </a:lnTo>
                <a:lnTo>
                  <a:pt x="88" y="106"/>
                </a:lnTo>
                <a:lnTo>
                  <a:pt x="93" y="110"/>
                </a:lnTo>
                <a:lnTo>
                  <a:pt x="93" y="110"/>
                </a:lnTo>
                <a:lnTo>
                  <a:pt x="105" y="120"/>
                </a:lnTo>
                <a:lnTo>
                  <a:pt x="117" y="127"/>
                </a:lnTo>
                <a:lnTo>
                  <a:pt x="117" y="127"/>
                </a:lnTo>
                <a:lnTo>
                  <a:pt x="144" y="139"/>
                </a:lnTo>
                <a:lnTo>
                  <a:pt x="172" y="153"/>
                </a:lnTo>
                <a:lnTo>
                  <a:pt x="172" y="153"/>
                </a:lnTo>
                <a:lnTo>
                  <a:pt x="191" y="163"/>
                </a:lnTo>
                <a:lnTo>
                  <a:pt x="206" y="177"/>
                </a:lnTo>
                <a:lnTo>
                  <a:pt x="213" y="185"/>
                </a:lnTo>
                <a:lnTo>
                  <a:pt x="220" y="194"/>
                </a:lnTo>
                <a:lnTo>
                  <a:pt x="225" y="203"/>
                </a:lnTo>
                <a:lnTo>
                  <a:pt x="230" y="213"/>
                </a:lnTo>
                <a:lnTo>
                  <a:pt x="230" y="213"/>
                </a:lnTo>
                <a:lnTo>
                  <a:pt x="236" y="228"/>
                </a:lnTo>
                <a:lnTo>
                  <a:pt x="237" y="246"/>
                </a:lnTo>
                <a:lnTo>
                  <a:pt x="239" y="263"/>
                </a:lnTo>
                <a:lnTo>
                  <a:pt x="236" y="278"/>
                </a:lnTo>
                <a:lnTo>
                  <a:pt x="232" y="294"/>
                </a:lnTo>
                <a:lnTo>
                  <a:pt x="225" y="309"/>
                </a:lnTo>
                <a:lnTo>
                  <a:pt x="217" y="321"/>
                </a:lnTo>
                <a:lnTo>
                  <a:pt x="206" y="333"/>
                </a:lnTo>
                <a:lnTo>
                  <a:pt x="206" y="333"/>
                </a:lnTo>
                <a:lnTo>
                  <a:pt x="189" y="345"/>
                </a:lnTo>
                <a:lnTo>
                  <a:pt x="172" y="354"/>
                </a:lnTo>
                <a:lnTo>
                  <a:pt x="155" y="359"/>
                </a:lnTo>
                <a:lnTo>
                  <a:pt x="134" y="363"/>
                </a:lnTo>
                <a:lnTo>
                  <a:pt x="134" y="363"/>
                </a:lnTo>
                <a:lnTo>
                  <a:pt x="117" y="363"/>
                </a:lnTo>
                <a:lnTo>
                  <a:pt x="117" y="363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4" name="Freeform 79"/>
          <p:cNvSpPr>
            <a:spLocks/>
          </p:cNvSpPr>
          <p:nvPr/>
        </p:nvSpPr>
        <p:spPr bwMode="auto">
          <a:xfrm>
            <a:off x="8729887" y="5200428"/>
            <a:ext cx="398488" cy="602754"/>
          </a:xfrm>
          <a:custGeom>
            <a:avLst/>
            <a:gdLst>
              <a:gd name="T0" fmla="*/ 0 w 239"/>
              <a:gd name="T1" fmla="*/ 112 h 362"/>
              <a:gd name="T2" fmla="*/ 3 w 239"/>
              <a:gd name="T3" fmla="*/ 88 h 362"/>
              <a:gd name="T4" fmla="*/ 8 w 239"/>
              <a:gd name="T5" fmla="*/ 64 h 362"/>
              <a:gd name="T6" fmla="*/ 26 w 239"/>
              <a:gd name="T7" fmla="*/ 37 h 362"/>
              <a:gd name="T8" fmla="*/ 51 w 239"/>
              <a:gd name="T9" fmla="*/ 16 h 362"/>
              <a:gd name="T10" fmla="*/ 72 w 239"/>
              <a:gd name="T11" fmla="*/ 7 h 362"/>
              <a:gd name="T12" fmla="*/ 113 w 239"/>
              <a:gd name="T13" fmla="*/ 0 h 362"/>
              <a:gd name="T14" fmla="*/ 155 w 239"/>
              <a:gd name="T15" fmla="*/ 6 h 362"/>
              <a:gd name="T16" fmla="*/ 182 w 239"/>
              <a:gd name="T17" fmla="*/ 14 h 362"/>
              <a:gd name="T18" fmla="*/ 217 w 239"/>
              <a:gd name="T19" fmla="*/ 38 h 362"/>
              <a:gd name="T20" fmla="*/ 235 w 239"/>
              <a:gd name="T21" fmla="*/ 74 h 362"/>
              <a:gd name="T22" fmla="*/ 239 w 239"/>
              <a:gd name="T23" fmla="*/ 102 h 362"/>
              <a:gd name="T24" fmla="*/ 232 w 239"/>
              <a:gd name="T25" fmla="*/ 126 h 362"/>
              <a:gd name="T26" fmla="*/ 208 w 239"/>
              <a:gd name="T27" fmla="*/ 135 h 362"/>
              <a:gd name="T28" fmla="*/ 186 w 239"/>
              <a:gd name="T29" fmla="*/ 133 h 362"/>
              <a:gd name="T30" fmla="*/ 172 w 239"/>
              <a:gd name="T31" fmla="*/ 128 h 362"/>
              <a:gd name="T32" fmla="*/ 163 w 239"/>
              <a:gd name="T33" fmla="*/ 110 h 362"/>
              <a:gd name="T34" fmla="*/ 162 w 239"/>
              <a:gd name="T35" fmla="*/ 95 h 362"/>
              <a:gd name="T36" fmla="*/ 143 w 239"/>
              <a:gd name="T37" fmla="*/ 73 h 362"/>
              <a:gd name="T38" fmla="*/ 124 w 239"/>
              <a:gd name="T39" fmla="*/ 67 h 362"/>
              <a:gd name="T40" fmla="*/ 105 w 239"/>
              <a:gd name="T41" fmla="*/ 69 h 362"/>
              <a:gd name="T42" fmla="*/ 88 w 239"/>
              <a:gd name="T43" fmla="*/ 81 h 362"/>
              <a:gd name="T44" fmla="*/ 77 w 239"/>
              <a:gd name="T45" fmla="*/ 102 h 362"/>
              <a:gd name="T46" fmla="*/ 75 w 239"/>
              <a:gd name="T47" fmla="*/ 147 h 362"/>
              <a:gd name="T48" fmla="*/ 75 w 239"/>
              <a:gd name="T49" fmla="*/ 241 h 362"/>
              <a:gd name="T50" fmla="*/ 77 w 239"/>
              <a:gd name="T51" fmla="*/ 262 h 362"/>
              <a:gd name="T52" fmla="*/ 93 w 239"/>
              <a:gd name="T53" fmla="*/ 286 h 362"/>
              <a:gd name="T54" fmla="*/ 120 w 239"/>
              <a:gd name="T55" fmla="*/ 295 h 362"/>
              <a:gd name="T56" fmla="*/ 143 w 239"/>
              <a:gd name="T57" fmla="*/ 289 h 362"/>
              <a:gd name="T58" fmla="*/ 158 w 239"/>
              <a:gd name="T59" fmla="*/ 272 h 362"/>
              <a:gd name="T60" fmla="*/ 163 w 239"/>
              <a:gd name="T61" fmla="*/ 246 h 362"/>
              <a:gd name="T62" fmla="*/ 168 w 239"/>
              <a:gd name="T63" fmla="*/ 233 h 362"/>
              <a:gd name="T64" fmla="*/ 180 w 239"/>
              <a:gd name="T65" fmla="*/ 226 h 362"/>
              <a:gd name="T66" fmla="*/ 210 w 239"/>
              <a:gd name="T67" fmla="*/ 222 h 362"/>
              <a:gd name="T68" fmla="*/ 227 w 239"/>
              <a:gd name="T69" fmla="*/ 227 h 362"/>
              <a:gd name="T70" fmla="*/ 239 w 239"/>
              <a:gd name="T71" fmla="*/ 245 h 362"/>
              <a:gd name="T72" fmla="*/ 239 w 239"/>
              <a:gd name="T73" fmla="*/ 272 h 362"/>
              <a:gd name="T74" fmla="*/ 223 w 239"/>
              <a:gd name="T75" fmla="*/ 313 h 362"/>
              <a:gd name="T76" fmla="*/ 187 w 239"/>
              <a:gd name="T77" fmla="*/ 344 h 362"/>
              <a:gd name="T78" fmla="*/ 156 w 239"/>
              <a:gd name="T79" fmla="*/ 357 h 362"/>
              <a:gd name="T80" fmla="*/ 108 w 239"/>
              <a:gd name="T81" fmla="*/ 362 h 362"/>
              <a:gd name="T82" fmla="*/ 60 w 239"/>
              <a:gd name="T83" fmla="*/ 350 h 362"/>
              <a:gd name="T84" fmla="*/ 36 w 239"/>
              <a:gd name="T85" fmla="*/ 336 h 362"/>
              <a:gd name="T86" fmla="*/ 14 w 239"/>
              <a:gd name="T87" fmla="*/ 307 h 362"/>
              <a:gd name="T88" fmla="*/ 2 w 239"/>
              <a:gd name="T89" fmla="*/ 269 h 362"/>
              <a:gd name="T90" fmla="*/ 0 w 239"/>
              <a:gd name="T91" fmla="*/ 241 h 362"/>
              <a:gd name="T92" fmla="*/ 0 w 239"/>
              <a:gd name="T93" fmla="*/ 181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9" h="362">
                <a:moveTo>
                  <a:pt x="0" y="181"/>
                </a:moveTo>
                <a:lnTo>
                  <a:pt x="0" y="181"/>
                </a:lnTo>
                <a:lnTo>
                  <a:pt x="0" y="112"/>
                </a:lnTo>
                <a:lnTo>
                  <a:pt x="0" y="112"/>
                </a:lnTo>
                <a:lnTo>
                  <a:pt x="2" y="100"/>
                </a:lnTo>
                <a:lnTo>
                  <a:pt x="3" y="88"/>
                </a:lnTo>
                <a:lnTo>
                  <a:pt x="5" y="76"/>
                </a:lnTo>
                <a:lnTo>
                  <a:pt x="8" y="64"/>
                </a:lnTo>
                <a:lnTo>
                  <a:pt x="8" y="64"/>
                </a:lnTo>
                <a:lnTo>
                  <a:pt x="14" y="54"/>
                </a:lnTo>
                <a:lnTo>
                  <a:pt x="20" y="43"/>
                </a:lnTo>
                <a:lnTo>
                  <a:pt x="26" y="37"/>
                </a:lnTo>
                <a:lnTo>
                  <a:pt x="34" y="28"/>
                </a:lnTo>
                <a:lnTo>
                  <a:pt x="43" y="21"/>
                </a:lnTo>
                <a:lnTo>
                  <a:pt x="51" y="16"/>
                </a:lnTo>
                <a:lnTo>
                  <a:pt x="62" y="11"/>
                </a:lnTo>
                <a:lnTo>
                  <a:pt x="72" y="7"/>
                </a:lnTo>
                <a:lnTo>
                  <a:pt x="72" y="7"/>
                </a:lnTo>
                <a:lnTo>
                  <a:pt x="86" y="4"/>
                </a:lnTo>
                <a:lnTo>
                  <a:pt x="100" y="2"/>
                </a:lnTo>
                <a:lnTo>
                  <a:pt x="113" y="0"/>
                </a:lnTo>
                <a:lnTo>
                  <a:pt x="127" y="2"/>
                </a:lnTo>
                <a:lnTo>
                  <a:pt x="141" y="2"/>
                </a:lnTo>
                <a:lnTo>
                  <a:pt x="155" y="6"/>
                </a:lnTo>
                <a:lnTo>
                  <a:pt x="168" y="9"/>
                </a:lnTo>
                <a:lnTo>
                  <a:pt x="182" y="14"/>
                </a:lnTo>
                <a:lnTo>
                  <a:pt x="182" y="14"/>
                </a:lnTo>
                <a:lnTo>
                  <a:pt x="196" y="21"/>
                </a:lnTo>
                <a:lnTo>
                  <a:pt x="208" y="28"/>
                </a:lnTo>
                <a:lnTo>
                  <a:pt x="217" y="38"/>
                </a:lnTo>
                <a:lnTo>
                  <a:pt x="225" y="49"/>
                </a:lnTo>
                <a:lnTo>
                  <a:pt x="232" y="61"/>
                </a:lnTo>
                <a:lnTo>
                  <a:pt x="235" y="74"/>
                </a:lnTo>
                <a:lnTo>
                  <a:pt x="239" y="88"/>
                </a:lnTo>
                <a:lnTo>
                  <a:pt x="239" y="102"/>
                </a:lnTo>
                <a:lnTo>
                  <a:pt x="239" y="102"/>
                </a:lnTo>
                <a:lnTo>
                  <a:pt x="237" y="117"/>
                </a:lnTo>
                <a:lnTo>
                  <a:pt x="235" y="123"/>
                </a:lnTo>
                <a:lnTo>
                  <a:pt x="232" y="126"/>
                </a:lnTo>
                <a:lnTo>
                  <a:pt x="227" y="129"/>
                </a:lnTo>
                <a:lnTo>
                  <a:pt x="222" y="133"/>
                </a:lnTo>
                <a:lnTo>
                  <a:pt x="208" y="135"/>
                </a:lnTo>
                <a:lnTo>
                  <a:pt x="208" y="135"/>
                </a:lnTo>
                <a:lnTo>
                  <a:pt x="194" y="135"/>
                </a:lnTo>
                <a:lnTo>
                  <a:pt x="186" y="133"/>
                </a:lnTo>
                <a:lnTo>
                  <a:pt x="179" y="131"/>
                </a:lnTo>
                <a:lnTo>
                  <a:pt x="179" y="131"/>
                </a:lnTo>
                <a:lnTo>
                  <a:pt x="172" y="128"/>
                </a:lnTo>
                <a:lnTo>
                  <a:pt x="167" y="124"/>
                </a:lnTo>
                <a:lnTo>
                  <a:pt x="165" y="117"/>
                </a:lnTo>
                <a:lnTo>
                  <a:pt x="163" y="110"/>
                </a:lnTo>
                <a:lnTo>
                  <a:pt x="163" y="110"/>
                </a:lnTo>
                <a:lnTo>
                  <a:pt x="162" y="95"/>
                </a:lnTo>
                <a:lnTo>
                  <a:pt x="162" y="95"/>
                </a:lnTo>
                <a:lnTo>
                  <a:pt x="156" y="85"/>
                </a:lnTo>
                <a:lnTo>
                  <a:pt x="151" y="78"/>
                </a:lnTo>
                <a:lnTo>
                  <a:pt x="143" y="73"/>
                </a:lnTo>
                <a:lnTo>
                  <a:pt x="134" y="69"/>
                </a:lnTo>
                <a:lnTo>
                  <a:pt x="134" y="69"/>
                </a:lnTo>
                <a:lnTo>
                  <a:pt x="124" y="67"/>
                </a:lnTo>
                <a:lnTo>
                  <a:pt x="113" y="67"/>
                </a:lnTo>
                <a:lnTo>
                  <a:pt x="113" y="67"/>
                </a:lnTo>
                <a:lnTo>
                  <a:pt x="105" y="69"/>
                </a:lnTo>
                <a:lnTo>
                  <a:pt x="98" y="73"/>
                </a:lnTo>
                <a:lnTo>
                  <a:pt x="93" y="76"/>
                </a:lnTo>
                <a:lnTo>
                  <a:pt x="88" y="81"/>
                </a:lnTo>
                <a:lnTo>
                  <a:pt x="82" y="86"/>
                </a:lnTo>
                <a:lnTo>
                  <a:pt x="79" y="93"/>
                </a:lnTo>
                <a:lnTo>
                  <a:pt x="77" y="102"/>
                </a:lnTo>
                <a:lnTo>
                  <a:pt x="77" y="110"/>
                </a:lnTo>
                <a:lnTo>
                  <a:pt x="77" y="110"/>
                </a:lnTo>
                <a:lnTo>
                  <a:pt x="75" y="147"/>
                </a:lnTo>
                <a:lnTo>
                  <a:pt x="75" y="147"/>
                </a:lnTo>
                <a:lnTo>
                  <a:pt x="75" y="241"/>
                </a:lnTo>
                <a:lnTo>
                  <a:pt x="75" y="241"/>
                </a:lnTo>
                <a:lnTo>
                  <a:pt x="77" y="250"/>
                </a:lnTo>
                <a:lnTo>
                  <a:pt x="77" y="250"/>
                </a:lnTo>
                <a:lnTo>
                  <a:pt x="77" y="262"/>
                </a:lnTo>
                <a:lnTo>
                  <a:pt x="81" y="272"/>
                </a:lnTo>
                <a:lnTo>
                  <a:pt x="86" y="281"/>
                </a:lnTo>
                <a:lnTo>
                  <a:pt x="93" y="286"/>
                </a:lnTo>
                <a:lnTo>
                  <a:pt x="101" y="291"/>
                </a:lnTo>
                <a:lnTo>
                  <a:pt x="110" y="293"/>
                </a:lnTo>
                <a:lnTo>
                  <a:pt x="120" y="295"/>
                </a:lnTo>
                <a:lnTo>
                  <a:pt x="131" y="293"/>
                </a:lnTo>
                <a:lnTo>
                  <a:pt x="131" y="293"/>
                </a:lnTo>
                <a:lnTo>
                  <a:pt x="143" y="289"/>
                </a:lnTo>
                <a:lnTo>
                  <a:pt x="148" y="286"/>
                </a:lnTo>
                <a:lnTo>
                  <a:pt x="151" y="283"/>
                </a:lnTo>
                <a:lnTo>
                  <a:pt x="158" y="272"/>
                </a:lnTo>
                <a:lnTo>
                  <a:pt x="162" y="258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40"/>
                </a:lnTo>
                <a:lnTo>
                  <a:pt x="168" y="233"/>
                </a:lnTo>
                <a:lnTo>
                  <a:pt x="174" y="229"/>
                </a:lnTo>
                <a:lnTo>
                  <a:pt x="180" y="226"/>
                </a:lnTo>
                <a:lnTo>
                  <a:pt x="180" y="226"/>
                </a:lnTo>
                <a:lnTo>
                  <a:pt x="191" y="222"/>
                </a:lnTo>
                <a:lnTo>
                  <a:pt x="199" y="222"/>
                </a:lnTo>
                <a:lnTo>
                  <a:pt x="210" y="222"/>
                </a:lnTo>
                <a:lnTo>
                  <a:pt x="220" y="224"/>
                </a:lnTo>
                <a:lnTo>
                  <a:pt x="220" y="224"/>
                </a:lnTo>
                <a:lnTo>
                  <a:pt x="227" y="227"/>
                </a:lnTo>
                <a:lnTo>
                  <a:pt x="232" y="233"/>
                </a:lnTo>
                <a:lnTo>
                  <a:pt x="235" y="238"/>
                </a:lnTo>
                <a:lnTo>
                  <a:pt x="239" y="245"/>
                </a:lnTo>
                <a:lnTo>
                  <a:pt x="239" y="245"/>
                </a:lnTo>
                <a:lnTo>
                  <a:pt x="239" y="258"/>
                </a:lnTo>
                <a:lnTo>
                  <a:pt x="239" y="272"/>
                </a:lnTo>
                <a:lnTo>
                  <a:pt x="235" y="286"/>
                </a:lnTo>
                <a:lnTo>
                  <a:pt x="232" y="300"/>
                </a:lnTo>
                <a:lnTo>
                  <a:pt x="223" y="313"/>
                </a:lnTo>
                <a:lnTo>
                  <a:pt x="215" y="326"/>
                </a:lnTo>
                <a:lnTo>
                  <a:pt x="203" y="336"/>
                </a:lnTo>
                <a:lnTo>
                  <a:pt x="187" y="344"/>
                </a:lnTo>
                <a:lnTo>
                  <a:pt x="187" y="344"/>
                </a:lnTo>
                <a:lnTo>
                  <a:pt x="172" y="351"/>
                </a:lnTo>
                <a:lnTo>
                  <a:pt x="156" y="357"/>
                </a:lnTo>
                <a:lnTo>
                  <a:pt x="141" y="360"/>
                </a:lnTo>
                <a:lnTo>
                  <a:pt x="124" y="362"/>
                </a:lnTo>
                <a:lnTo>
                  <a:pt x="108" y="362"/>
                </a:lnTo>
                <a:lnTo>
                  <a:pt x="93" y="358"/>
                </a:lnTo>
                <a:lnTo>
                  <a:pt x="77" y="355"/>
                </a:lnTo>
                <a:lnTo>
                  <a:pt x="60" y="350"/>
                </a:lnTo>
                <a:lnTo>
                  <a:pt x="60" y="350"/>
                </a:lnTo>
                <a:lnTo>
                  <a:pt x="48" y="344"/>
                </a:lnTo>
                <a:lnTo>
                  <a:pt x="36" y="336"/>
                </a:lnTo>
                <a:lnTo>
                  <a:pt x="27" y="327"/>
                </a:lnTo>
                <a:lnTo>
                  <a:pt x="19" y="317"/>
                </a:lnTo>
                <a:lnTo>
                  <a:pt x="14" y="307"/>
                </a:lnTo>
                <a:lnTo>
                  <a:pt x="8" y="295"/>
                </a:lnTo>
                <a:lnTo>
                  <a:pt x="5" y="283"/>
                </a:lnTo>
                <a:lnTo>
                  <a:pt x="2" y="269"/>
                </a:lnTo>
                <a:lnTo>
                  <a:pt x="2" y="269"/>
                </a:lnTo>
                <a:lnTo>
                  <a:pt x="0" y="255"/>
                </a:lnTo>
                <a:lnTo>
                  <a:pt x="0" y="241"/>
                </a:lnTo>
                <a:lnTo>
                  <a:pt x="0" y="214"/>
                </a:lnTo>
                <a:lnTo>
                  <a:pt x="0" y="214"/>
                </a:lnTo>
                <a:lnTo>
                  <a:pt x="0" y="181"/>
                </a:lnTo>
                <a:lnTo>
                  <a:pt x="0" y="181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5" name="Freeform 80"/>
          <p:cNvSpPr>
            <a:spLocks/>
          </p:cNvSpPr>
          <p:nvPr/>
        </p:nvSpPr>
        <p:spPr bwMode="auto">
          <a:xfrm>
            <a:off x="10538149" y="5203775"/>
            <a:ext cx="401836" cy="599406"/>
          </a:xfrm>
          <a:custGeom>
            <a:avLst/>
            <a:gdLst>
              <a:gd name="T0" fmla="*/ 0 w 241"/>
              <a:gd name="T1" fmla="*/ 139 h 360"/>
              <a:gd name="T2" fmla="*/ 5 w 241"/>
              <a:gd name="T3" fmla="*/ 79 h 360"/>
              <a:gd name="T4" fmla="*/ 28 w 241"/>
              <a:gd name="T5" fmla="*/ 33 h 360"/>
              <a:gd name="T6" fmla="*/ 74 w 241"/>
              <a:gd name="T7" fmla="*/ 5 h 360"/>
              <a:gd name="T8" fmla="*/ 119 w 241"/>
              <a:gd name="T9" fmla="*/ 0 h 360"/>
              <a:gd name="T10" fmla="*/ 177 w 241"/>
              <a:gd name="T11" fmla="*/ 9 h 360"/>
              <a:gd name="T12" fmla="*/ 201 w 241"/>
              <a:gd name="T13" fmla="*/ 22 h 360"/>
              <a:gd name="T14" fmla="*/ 229 w 241"/>
              <a:gd name="T15" fmla="*/ 50 h 360"/>
              <a:gd name="T16" fmla="*/ 239 w 241"/>
              <a:gd name="T17" fmla="*/ 88 h 360"/>
              <a:gd name="T18" fmla="*/ 237 w 241"/>
              <a:gd name="T19" fmla="*/ 115 h 360"/>
              <a:gd name="T20" fmla="*/ 231 w 241"/>
              <a:gd name="T21" fmla="*/ 126 h 360"/>
              <a:gd name="T22" fmla="*/ 213 w 241"/>
              <a:gd name="T23" fmla="*/ 133 h 360"/>
              <a:gd name="T24" fmla="*/ 181 w 241"/>
              <a:gd name="T25" fmla="*/ 129 h 360"/>
              <a:gd name="T26" fmla="*/ 169 w 241"/>
              <a:gd name="T27" fmla="*/ 122 h 360"/>
              <a:gd name="T28" fmla="*/ 163 w 241"/>
              <a:gd name="T29" fmla="*/ 108 h 360"/>
              <a:gd name="T30" fmla="*/ 158 w 241"/>
              <a:gd name="T31" fmla="*/ 84 h 360"/>
              <a:gd name="T32" fmla="*/ 151 w 241"/>
              <a:gd name="T33" fmla="*/ 76 h 360"/>
              <a:gd name="T34" fmla="*/ 117 w 241"/>
              <a:gd name="T35" fmla="*/ 65 h 360"/>
              <a:gd name="T36" fmla="*/ 93 w 241"/>
              <a:gd name="T37" fmla="*/ 74 h 360"/>
              <a:gd name="T38" fmla="*/ 77 w 241"/>
              <a:gd name="T39" fmla="*/ 102 h 360"/>
              <a:gd name="T40" fmla="*/ 77 w 241"/>
              <a:gd name="T41" fmla="*/ 117 h 360"/>
              <a:gd name="T42" fmla="*/ 77 w 241"/>
              <a:gd name="T43" fmla="*/ 256 h 360"/>
              <a:gd name="T44" fmla="*/ 86 w 241"/>
              <a:gd name="T45" fmla="*/ 277 h 360"/>
              <a:gd name="T46" fmla="*/ 103 w 241"/>
              <a:gd name="T47" fmla="*/ 289 h 360"/>
              <a:gd name="T48" fmla="*/ 120 w 241"/>
              <a:gd name="T49" fmla="*/ 293 h 360"/>
              <a:gd name="T50" fmla="*/ 138 w 241"/>
              <a:gd name="T51" fmla="*/ 289 h 360"/>
              <a:gd name="T52" fmla="*/ 155 w 241"/>
              <a:gd name="T53" fmla="*/ 277 h 360"/>
              <a:gd name="T54" fmla="*/ 162 w 241"/>
              <a:gd name="T55" fmla="*/ 258 h 360"/>
              <a:gd name="T56" fmla="*/ 165 w 241"/>
              <a:gd name="T57" fmla="*/ 238 h 360"/>
              <a:gd name="T58" fmla="*/ 184 w 241"/>
              <a:gd name="T59" fmla="*/ 222 h 360"/>
              <a:gd name="T60" fmla="*/ 201 w 241"/>
              <a:gd name="T61" fmla="*/ 220 h 360"/>
              <a:gd name="T62" fmla="*/ 227 w 241"/>
              <a:gd name="T63" fmla="*/ 225 h 360"/>
              <a:gd name="T64" fmla="*/ 239 w 241"/>
              <a:gd name="T65" fmla="*/ 250 h 360"/>
              <a:gd name="T66" fmla="*/ 237 w 241"/>
              <a:gd name="T67" fmla="*/ 281 h 360"/>
              <a:gd name="T68" fmla="*/ 219 w 241"/>
              <a:gd name="T69" fmla="*/ 318 h 360"/>
              <a:gd name="T70" fmla="*/ 182 w 241"/>
              <a:gd name="T71" fmla="*/ 346 h 360"/>
              <a:gd name="T72" fmla="*/ 153 w 241"/>
              <a:gd name="T73" fmla="*/ 355 h 360"/>
              <a:gd name="T74" fmla="*/ 110 w 241"/>
              <a:gd name="T75" fmla="*/ 358 h 360"/>
              <a:gd name="T76" fmla="*/ 65 w 241"/>
              <a:gd name="T77" fmla="*/ 349 h 360"/>
              <a:gd name="T78" fmla="*/ 41 w 241"/>
              <a:gd name="T79" fmla="*/ 337 h 360"/>
              <a:gd name="T80" fmla="*/ 17 w 241"/>
              <a:gd name="T81" fmla="*/ 310 h 360"/>
              <a:gd name="T82" fmla="*/ 4 w 241"/>
              <a:gd name="T83" fmla="*/ 272 h 360"/>
              <a:gd name="T84" fmla="*/ 2 w 241"/>
              <a:gd name="T85" fmla="*/ 241 h 360"/>
              <a:gd name="T86" fmla="*/ 2 w 241"/>
              <a:gd name="T87" fmla="*/ 17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1" h="360">
                <a:moveTo>
                  <a:pt x="2" y="174"/>
                </a:moveTo>
                <a:lnTo>
                  <a:pt x="2" y="174"/>
                </a:lnTo>
                <a:lnTo>
                  <a:pt x="0" y="139"/>
                </a:lnTo>
                <a:lnTo>
                  <a:pt x="2" y="100"/>
                </a:lnTo>
                <a:lnTo>
                  <a:pt x="2" y="100"/>
                </a:lnTo>
                <a:lnTo>
                  <a:pt x="5" y="79"/>
                </a:lnTo>
                <a:lnTo>
                  <a:pt x="10" y="62"/>
                </a:lnTo>
                <a:lnTo>
                  <a:pt x="17" y="47"/>
                </a:lnTo>
                <a:lnTo>
                  <a:pt x="28" y="33"/>
                </a:lnTo>
                <a:lnTo>
                  <a:pt x="41" y="21"/>
                </a:lnTo>
                <a:lnTo>
                  <a:pt x="57" y="12"/>
                </a:lnTo>
                <a:lnTo>
                  <a:pt x="74" y="5"/>
                </a:lnTo>
                <a:lnTo>
                  <a:pt x="93" y="2"/>
                </a:lnTo>
                <a:lnTo>
                  <a:pt x="93" y="2"/>
                </a:lnTo>
                <a:lnTo>
                  <a:pt x="119" y="0"/>
                </a:lnTo>
                <a:lnTo>
                  <a:pt x="143" y="0"/>
                </a:lnTo>
                <a:lnTo>
                  <a:pt x="165" y="5"/>
                </a:lnTo>
                <a:lnTo>
                  <a:pt x="177" y="9"/>
                </a:lnTo>
                <a:lnTo>
                  <a:pt x="189" y="14"/>
                </a:lnTo>
                <a:lnTo>
                  <a:pt x="189" y="14"/>
                </a:lnTo>
                <a:lnTo>
                  <a:pt x="201" y="22"/>
                </a:lnTo>
                <a:lnTo>
                  <a:pt x="212" y="31"/>
                </a:lnTo>
                <a:lnTo>
                  <a:pt x="222" y="40"/>
                </a:lnTo>
                <a:lnTo>
                  <a:pt x="229" y="50"/>
                </a:lnTo>
                <a:lnTo>
                  <a:pt x="234" y="62"/>
                </a:lnTo>
                <a:lnTo>
                  <a:pt x="237" y="74"/>
                </a:lnTo>
                <a:lnTo>
                  <a:pt x="239" y="88"/>
                </a:lnTo>
                <a:lnTo>
                  <a:pt x="241" y="103"/>
                </a:lnTo>
                <a:lnTo>
                  <a:pt x="241" y="103"/>
                </a:lnTo>
                <a:lnTo>
                  <a:pt x="237" y="115"/>
                </a:lnTo>
                <a:lnTo>
                  <a:pt x="236" y="119"/>
                </a:lnTo>
                <a:lnTo>
                  <a:pt x="234" y="124"/>
                </a:lnTo>
                <a:lnTo>
                  <a:pt x="231" y="126"/>
                </a:lnTo>
                <a:lnTo>
                  <a:pt x="225" y="129"/>
                </a:lnTo>
                <a:lnTo>
                  <a:pt x="213" y="133"/>
                </a:lnTo>
                <a:lnTo>
                  <a:pt x="213" y="133"/>
                </a:lnTo>
                <a:lnTo>
                  <a:pt x="198" y="133"/>
                </a:lnTo>
                <a:lnTo>
                  <a:pt x="189" y="131"/>
                </a:lnTo>
                <a:lnTo>
                  <a:pt x="181" y="129"/>
                </a:lnTo>
                <a:lnTo>
                  <a:pt x="181" y="129"/>
                </a:lnTo>
                <a:lnTo>
                  <a:pt x="174" y="126"/>
                </a:lnTo>
                <a:lnTo>
                  <a:pt x="169" y="122"/>
                </a:lnTo>
                <a:lnTo>
                  <a:pt x="165" y="115"/>
                </a:lnTo>
                <a:lnTo>
                  <a:pt x="163" y="108"/>
                </a:lnTo>
                <a:lnTo>
                  <a:pt x="163" y="108"/>
                </a:lnTo>
                <a:lnTo>
                  <a:pt x="162" y="93"/>
                </a:lnTo>
                <a:lnTo>
                  <a:pt x="162" y="93"/>
                </a:lnTo>
                <a:lnTo>
                  <a:pt x="158" y="84"/>
                </a:lnTo>
                <a:lnTo>
                  <a:pt x="157" y="79"/>
                </a:lnTo>
                <a:lnTo>
                  <a:pt x="151" y="76"/>
                </a:lnTo>
                <a:lnTo>
                  <a:pt x="151" y="76"/>
                </a:lnTo>
                <a:lnTo>
                  <a:pt x="141" y="69"/>
                </a:lnTo>
                <a:lnTo>
                  <a:pt x="129" y="65"/>
                </a:lnTo>
                <a:lnTo>
                  <a:pt x="117" y="65"/>
                </a:lnTo>
                <a:lnTo>
                  <a:pt x="103" y="69"/>
                </a:lnTo>
                <a:lnTo>
                  <a:pt x="103" y="69"/>
                </a:lnTo>
                <a:lnTo>
                  <a:pt x="93" y="74"/>
                </a:lnTo>
                <a:lnTo>
                  <a:pt x="86" y="81"/>
                </a:lnTo>
                <a:lnTo>
                  <a:pt x="81" y="90"/>
                </a:lnTo>
                <a:lnTo>
                  <a:pt x="77" y="102"/>
                </a:lnTo>
                <a:lnTo>
                  <a:pt x="77" y="102"/>
                </a:lnTo>
                <a:lnTo>
                  <a:pt x="77" y="117"/>
                </a:lnTo>
                <a:lnTo>
                  <a:pt x="77" y="117"/>
                </a:lnTo>
                <a:lnTo>
                  <a:pt x="77" y="243"/>
                </a:lnTo>
                <a:lnTo>
                  <a:pt x="77" y="243"/>
                </a:lnTo>
                <a:lnTo>
                  <a:pt x="77" y="256"/>
                </a:lnTo>
                <a:lnTo>
                  <a:pt x="83" y="270"/>
                </a:lnTo>
                <a:lnTo>
                  <a:pt x="83" y="270"/>
                </a:lnTo>
                <a:lnTo>
                  <a:pt x="86" y="277"/>
                </a:lnTo>
                <a:lnTo>
                  <a:pt x="91" y="282"/>
                </a:lnTo>
                <a:lnTo>
                  <a:pt x="96" y="286"/>
                </a:lnTo>
                <a:lnTo>
                  <a:pt x="103" y="289"/>
                </a:lnTo>
                <a:lnTo>
                  <a:pt x="103" y="289"/>
                </a:lnTo>
                <a:lnTo>
                  <a:pt x="112" y="291"/>
                </a:lnTo>
                <a:lnTo>
                  <a:pt x="120" y="293"/>
                </a:lnTo>
                <a:lnTo>
                  <a:pt x="129" y="291"/>
                </a:lnTo>
                <a:lnTo>
                  <a:pt x="138" y="289"/>
                </a:lnTo>
                <a:lnTo>
                  <a:pt x="138" y="289"/>
                </a:lnTo>
                <a:lnTo>
                  <a:pt x="145" y="287"/>
                </a:lnTo>
                <a:lnTo>
                  <a:pt x="151" y="282"/>
                </a:lnTo>
                <a:lnTo>
                  <a:pt x="155" y="277"/>
                </a:lnTo>
                <a:lnTo>
                  <a:pt x="158" y="270"/>
                </a:lnTo>
                <a:lnTo>
                  <a:pt x="158" y="270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38"/>
                </a:lnTo>
                <a:lnTo>
                  <a:pt x="169" y="231"/>
                </a:lnTo>
                <a:lnTo>
                  <a:pt x="176" y="225"/>
                </a:lnTo>
                <a:lnTo>
                  <a:pt x="184" y="222"/>
                </a:lnTo>
                <a:lnTo>
                  <a:pt x="184" y="222"/>
                </a:lnTo>
                <a:lnTo>
                  <a:pt x="193" y="220"/>
                </a:lnTo>
                <a:lnTo>
                  <a:pt x="201" y="220"/>
                </a:lnTo>
                <a:lnTo>
                  <a:pt x="219" y="222"/>
                </a:lnTo>
                <a:lnTo>
                  <a:pt x="219" y="222"/>
                </a:lnTo>
                <a:lnTo>
                  <a:pt x="227" y="225"/>
                </a:lnTo>
                <a:lnTo>
                  <a:pt x="234" y="231"/>
                </a:lnTo>
                <a:lnTo>
                  <a:pt x="237" y="239"/>
                </a:lnTo>
                <a:lnTo>
                  <a:pt x="239" y="250"/>
                </a:lnTo>
                <a:lnTo>
                  <a:pt x="239" y="250"/>
                </a:lnTo>
                <a:lnTo>
                  <a:pt x="239" y="265"/>
                </a:lnTo>
                <a:lnTo>
                  <a:pt x="237" y="281"/>
                </a:lnTo>
                <a:lnTo>
                  <a:pt x="234" y="294"/>
                </a:lnTo>
                <a:lnTo>
                  <a:pt x="227" y="306"/>
                </a:lnTo>
                <a:lnTo>
                  <a:pt x="219" y="318"/>
                </a:lnTo>
                <a:lnTo>
                  <a:pt x="208" y="329"/>
                </a:lnTo>
                <a:lnTo>
                  <a:pt x="196" y="337"/>
                </a:lnTo>
                <a:lnTo>
                  <a:pt x="182" y="346"/>
                </a:lnTo>
                <a:lnTo>
                  <a:pt x="182" y="346"/>
                </a:lnTo>
                <a:lnTo>
                  <a:pt x="169" y="351"/>
                </a:lnTo>
                <a:lnTo>
                  <a:pt x="153" y="355"/>
                </a:lnTo>
                <a:lnTo>
                  <a:pt x="139" y="358"/>
                </a:lnTo>
                <a:lnTo>
                  <a:pt x="124" y="360"/>
                </a:lnTo>
                <a:lnTo>
                  <a:pt x="110" y="358"/>
                </a:lnTo>
                <a:lnTo>
                  <a:pt x="95" y="358"/>
                </a:lnTo>
                <a:lnTo>
                  <a:pt x="81" y="355"/>
                </a:lnTo>
                <a:lnTo>
                  <a:pt x="65" y="349"/>
                </a:lnTo>
                <a:lnTo>
                  <a:pt x="65" y="349"/>
                </a:lnTo>
                <a:lnTo>
                  <a:pt x="53" y="344"/>
                </a:lnTo>
                <a:lnTo>
                  <a:pt x="41" y="337"/>
                </a:lnTo>
                <a:lnTo>
                  <a:pt x="31" y="329"/>
                </a:lnTo>
                <a:lnTo>
                  <a:pt x="24" y="320"/>
                </a:lnTo>
                <a:lnTo>
                  <a:pt x="17" y="310"/>
                </a:lnTo>
                <a:lnTo>
                  <a:pt x="10" y="298"/>
                </a:lnTo>
                <a:lnTo>
                  <a:pt x="7" y="286"/>
                </a:lnTo>
                <a:lnTo>
                  <a:pt x="4" y="272"/>
                </a:lnTo>
                <a:lnTo>
                  <a:pt x="4" y="272"/>
                </a:lnTo>
                <a:lnTo>
                  <a:pt x="2" y="256"/>
                </a:lnTo>
                <a:lnTo>
                  <a:pt x="2" y="241"/>
                </a:lnTo>
                <a:lnTo>
                  <a:pt x="2" y="241"/>
                </a:lnTo>
                <a:lnTo>
                  <a:pt x="2" y="174"/>
                </a:lnTo>
                <a:lnTo>
                  <a:pt x="2" y="174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6" name="Freeform 81"/>
          <p:cNvSpPr>
            <a:spLocks/>
          </p:cNvSpPr>
          <p:nvPr/>
        </p:nvSpPr>
        <p:spPr bwMode="auto">
          <a:xfrm>
            <a:off x="9834936" y="4688086"/>
            <a:ext cx="415230" cy="93762"/>
          </a:xfrm>
          <a:custGeom>
            <a:avLst/>
            <a:gdLst>
              <a:gd name="T0" fmla="*/ 124 w 248"/>
              <a:gd name="T1" fmla="*/ 55 h 55"/>
              <a:gd name="T2" fmla="*/ 124 w 248"/>
              <a:gd name="T3" fmla="*/ 55 h 55"/>
              <a:gd name="T4" fmla="*/ 30 w 248"/>
              <a:gd name="T5" fmla="*/ 55 h 55"/>
              <a:gd name="T6" fmla="*/ 30 w 248"/>
              <a:gd name="T7" fmla="*/ 55 h 55"/>
              <a:gd name="T8" fmla="*/ 19 w 248"/>
              <a:gd name="T9" fmla="*/ 53 h 55"/>
              <a:gd name="T10" fmla="*/ 12 w 248"/>
              <a:gd name="T11" fmla="*/ 50 h 55"/>
              <a:gd name="T12" fmla="*/ 6 w 248"/>
              <a:gd name="T13" fmla="*/ 43 h 55"/>
              <a:gd name="T14" fmla="*/ 2 w 248"/>
              <a:gd name="T15" fmla="*/ 34 h 55"/>
              <a:gd name="T16" fmla="*/ 2 w 248"/>
              <a:gd name="T17" fmla="*/ 34 h 55"/>
              <a:gd name="T18" fmla="*/ 0 w 248"/>
              <a:gd name="T19" fmla="*/ 29 h 55"/>
              <a:gd name="T20" fmla="*/ 2 w 248"/>
              <a:gd name="T21" fmla="*/ 22 h 55"/>
              <a:gd name="T22" fmla="*/ 4 w 248"/>
              <a:gd name="T23" fmla="*/ 15 h 55"/>
              <a:gd name="T24" fmla="*/ 7 w 248"/>
              <a:gd name="T25" fmla="*/ 10 h 55"/>
              <a:gd name="T26" fmla="*/ 11 w 248"/>
              <a:gd name="T27" fmla="*/ 7 h 55"/>
              <a:gd name="T28" fmla="*/ 16 w 248"/>
              <a:gd name="T29" fmla="*/ 3 h 55"/>
              <a:gd name="T30" fmla="*/ 23 w 248"/>
              <a:gd name="T31" fmla="*/ 0 h 55"/>
              <a:gd name="T32" fmla="*/ 30 w 248"/>
              <a:gd name="T33" fmla="*/ 0 h 55"/>
              <a:gd name="T34" fmla="*/ 30 w 248"/>
              <a:gd name="T35" fmla="*/ 0 h 55"/>
              <a:gd name="T36" fmla="*/ 133 w 248"/>
              <a:gd name="T37" fmla="*/ 0 h 55"/>
              <a:gd name="T38" fmla="*/ 133 w 248"/>
              <a:gd name="T39" fmla="*/ 0 h 55"/>
              <a:gd name="T40" fmla="*/ 219 w 248"/>
              <a:gd name="T41" fmla="*/ 0 h 55"/>
              <a:gd name="T42" fmla="*/ 219 w 248"/>
              <a:gd name="T43" fmla="*/ 0 h 55"/>
              <a:gd name="T44" fmla="*/ 229 w 248"/>
              <a:gd name="T45" fmla="*/ 2 h 55"/>
              <a:gd name="T46" fmla="*/ 238 w 248"/>
              <a:gd name="T47" fmla="*/ 7 h 55"/>
              <a:gd name="T48" fmla="*/ 245 w 248"/>
              <a:gd name="T49" fmla="*/ 14 h 55"/>
              <a:gd name="T50" fmla="*/ 248 w 248"/>
              <a:gd name="T51" fmla="*/ 22 h 55"/>
              <a:gd name="T52" fmla="*/ 248 w 248"/>
              <a:gd name="T53" fmla="*/ 22 h 55"/>
              <a:gd name="T54" fmla="*/ 248 w 248"/>
              <a:gd name="T55" fmla="*/ 33 h 55"/>
              <a:gd name="T56" fmla="*/ 245 w 248"/>
              <a:gd name="T57" fmla="*/ 41 h 55"/>
              <a:gd name="T58" fmla="*/ 238 w 248"/>
              <a:gd name="T59" fmla="*/ 48 h 55"/>
              <a:gd name="T60" fmla="*/ 231 w 248"/>
              <a:gd name="T61" fmla="*/ 53 h 55"/>
              <a:gd name="T62" fmla="*/ 231 w 248"/>
              <a:gd name="T63" fmla="*/ 53 h 55"/>
              <a:gd name="T64" fmla="*/ 224 w 248"/>
              <a:gd name="T65" fmla="*/ 55 h 55"/>
              <a:gd name="T66" fmla="*/ 217 w 248"/>
              <a:gd name="T67" fmla="*/ 55 h 55"/>
              <a:gd name="T68" fmla="*/ 217 w 248"/>
              <a:gd name="T69" fmla="*/ 55 h 55"/>
              <a:gd name="T70" fmla="*/ 124 w 248"/>
              <a:gd name="T71" fmla="*/ 55 h 55"/>
              <a:gd name="T72" fmla="*/ 124 w 248"/>
              <a:gd name="T7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8" h="55">
                <a:moveTo>
                  <a:pt x="124" y="55"/>
                </a:moveTo>
                <a:lnTo>
                  <a:pt x="124" y="55"/>
                </a:lnTo>
                <a:lnTo>
                  <a:pt x="30" y="55"/>
                </a:lnTo>
                <a:lnTo>
                  <a:pt x="30" y="55"/>
                </a:lnTo>
                <a:lnTo>
                  <a:pt x="19" y="53"/>
                </a:lnTo>
                <a:lnTo>
                  <a:pt x="12" y="50"/>
                </a:lnTo>
                <a:lnTo>
                  <a:pt x="6" y="43"/>
                </a:lnTo>
                <a:lnTo>
                  <a:pt x="2" y="34"/>
                </a:lnTo>
                <a:lnTo>
                  <a:pt x="2" y="34"/>
                </a:lnTo>
                <a:lnTo>
                  <a:pt x="0" y="29"/>
                </a:lnTo>
                <a:lnTo>
                  <a:pt x="2" y="22"/>
                </a:lnTo>
                <a:lnTo>
                  <a:pt x="4" y="15"/>
                </a:lnTo>
                <a:lnTo>
                  <a:pt x="7" y="10"/>
                </a:lnTo>
                <a:lnTo>
                  <a:pt x="11" y="7"/>
                </a:lnTo>
                <a:lnTo>
                  <a:pt x="16" y="3"/>
                </a:lnTo>
                <a:lnTo>
                  <a:pt x="23" y="0"/>
                </a:lnTo>
                <a:lnTo>
                  <a:pt x="30" y="0"/>
                </a:lnTo>
                <a:lnTo>
                  <a:pt x="30" y="0"/>
                </a:lnTo>
                <a:lnTo>
                  <a:pt x="133" y="0"/>
                </a:lnTo>
                <a:lnTo>
                  <a:pt x="133" y="0"/>
                </a:lnTo>
                <a:lnTo>
                  <a:pt x="219" y="0"/>
                </a:lnTo>
                <a:lnTo>
                  <a:pt x="219" y="0"/>
                </a:lnTo>
                <a:lnTo>
                  <a:pt x="229" y="2"/>
                </a:lnTo>
                <a:lnTo>
                  <a:pt x="238" y="7"/>
                </a:lnTo>
                <a:lnTo>
                  <a:pt x="245" y="14"/>
                </a:lnTo>
                <a:lnTo>
                  <a:pt x="248" y="22"/>
                </a:lnTo>
                <a:lnTo>
                  <a:pt x="248" y="22"/>
                </a:lnTo>
                <a:lnTo>
                  <a:pt x="248" y="33"/>
                </a:lnTo>
                <a:lnTo>
                  <a:pt x="245" y="41"/>
                </a:lnTo>
                <a:lnTo>
                  <a:pt x="238" y="48"/>
                </a:lnTo>
                <a:lnTo>
                  <a:pt x="231" y="53"/>
                </a:lnTo>
                <a:lnTo>
                  <a:pt x="231" y="53"/>
                </a:lnTo>
                <a:lnTo>
                  <a:pt x="224" y="55"/>
                </a:lnTo>
                <a:lnTo>
                  <a:pt x="217" y="55"/>
                </a:lnTo>
                <a:lnTo>
                  <a:pt x="217" y="55"/>
                </a:lnTo>
                <a:lnTo>
                  <a:pt x="124" y="55"/>
                </a:lnTo>
                <a:lnTo>
                  <a:pt x="124" y="55"/>
                </a:lnTo>
                <a:close/>
              </a:path>
            </a:pathLst>
          </a:custGeom>
          <a:solidFill>
            <a:srgbClr val="FED9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7" name="Freeform 82"/>
          <p:cNvSpPr>
            <a:spLocks/>
          </p:cNvSpPr>
          <p:nvPr/>
        </p:nvSpPr>
        <p:spPr bwMode="auto">
          <a:xfrm>
            <a:off x="9550303" y="5917035"/>
            <a:ext cx="80367" cy="123900"/>
          </a:xfrm>
          <a:custGeom>
            <a:avLst/>
            <a:gdLst>
              <a:gd name="T0" fmla="*/ 36 w 48"/>
              <a:gd name="T1" fmla="*/ 43 h 74"/>
              <a:gd name="T2" fmla="*/ 36 w 48"/>
              <a:gd name="T3" fmla="*/ 43 h 74"/>
              <a:gd name="T4" fmla="*/ 36 w 48"/>
              <a:gd name="T5" fmla="*/ 7 h 74"/>
              <a:gd name="T6" fmla="*/ 36 w 48"/>
              <a:gd name="T7" fmla="*/ 7 h 74"/>
              <a:gd name="T8" fmla="*/ 36 w 48"/>
              <a:gd name="T9" fmla="*/ 1 h 74"/>
              <a:gd name="T10" fmla="*/ 40 w 48"/>
              <a:gd name="T11" fmla="*/ 0 h 74"/>
              <a:gd name="T12" fmla="*/ 41 w 48"/>
              <a:gd name="T13" fmla="*/ 0 h 74"/>
              <a:gd name="T14" fmla="*/ 41 w 48"/>
              <a:gd name="T15" fmla="*/ 0 h 74"/>
              <a:gd name="T16" fmla="*/ 46 w 48"/>
              <a:gd name="T17" fmla="*/ 0 h 74"/>
              <a:gd name="T18" fmla="*/ 48 w 48"/>
              <a:gd name="T19" fmla="*/ 1 h 74"/>
              <a:gd name="T20" fmla="*/ 48 w 48"/>
              <a:gd name="T21" fmla="*/ 8 h 74"/>
              <a:gd name="T22" fmla="*/ 48 w 48"/>
              <a:gd name="T23" fmla="*/ 8 h 74"/>
              <a:gd name="T24" fmla="*/ 48 w 48"/>
              <a:gd name="T25" fmla="*/ 65 h 74"/>
              <a:gd name="T26" fmla="*/ 48 w 48"/>
              <a:gd name="T27" fmla="*/ 65 h 74"/>
              <a:gd name="T28" fmla="*/ 48 w 48"/>
              <a:gd name="T29" fmla="*/ 70 h 74"/>
              <a:gd name="T30" fmla="*/ 48 w 48"/>
              <a:gd name="T31" fmla="*/ 72 h 74"/>
              <a:gd name="T32" fmla="*/ 45 w 48"/>
              <a:gd name="T33" fmla="*/ 74 h 74"/>
              <a:gd name="T34" fmla="*/ 45 w 48"/>
              <a:gd name="T35" fmla="*/ 74 h 74"/>
              <a:gd name="T36" fmla="*/ 41 w 48"/>
              <a:gd name="T37" fmla="*/ 74 h 74"/>
              <a:gd name="T38" fmla="*/ 38 w 48"/>
              <a:gd name="T39" fmla="*/ 74 h 74"/>
              <a:gd name="T40" fmla="*/ 36 w 48"/>
              <a:gd name="T41" fmla="*/ 72 h 74"/>
              <a:gd name="T42" fmla="*/ 34 w 48"/>
              <a:gd name="T43" fmla="*/ 69 h 74"/>
              <a:gd name="T44" fmla="*/ 34 w 48"/>
              <a:gd name="T45" fmla="*/ 69 h 74"/>
              <a:gd name="T46" fmla="*/ 16 w 48"/>
              <a:gd name="T47" fmla="*/ 36 h 74"/>
              <a:gd name="T48" fmla="*/ 16 w 48"/>
              <a:gd name="T49" fmla="*/ 36 h 74"/>
              <a:gd name="T50" fmla="*/ 12 w 48"/>
              <a:gd name="T51" fmla="*/ 32 h 74"/>
              <a:gd name="T52" fmla="*/ 12 w 48"/>
              <a:gd name="T53" fmla="*/ 32 h 74"/>
              <a:gd name="T54" fmla="*/ 14 w 48"/>
              <a:gd name="T55" fmla="*/ 67 h 74"/>
              <a:gd name="T56" fmla="*/ 14 w 48"/>
              <a:gd name="T57" fmla="*/ 67 h 74"/>
              <a:gd name="T58" fmla="*/ 12 w 48"/>
              <a:gd name="T59" fmla="*/ 70 h 74"/>
              <a:gd name="T60" fmla="*/ 10 w 48"/>
              <a:gd name="T61" fmla="*/ 72 h 74"/>
              <a:gd name="T62" fmla="*/ 9 w 48"/>
              <a:gd name="T63" fmla="*/ 74 h 74"/>
              <a:gd name="T64" fmla="*/ 5 w 48"/>
              <a:gd name="T65" fmla="*/ 74 h 74"/>
              <a:gd name="T66" fmla="*/ 5 w 48"/>
              <a:gd name="T67" fmla="*/ 74 h 74"/>
              <a:gd name="T68" fmla="*/ 0 w 48"/>
              <a:gd name="T69" fmla="*/ 72 h 74"/>
              <a:gd name="T70" fmla="*/ 0 w 48"/>
              <a:gd name="T71" fmla="*/ 69 h 74"/>
              <a:gd name="T72" fmla="*/ 0 w 48"/>
              <a:gd name="T73" fmla="*/ 69 h 74"/>
              <a:gd name="T74" fmla="*/ 0 w 48"/>
              <a:gd name="T75" fmla="*/ 5 h 74"/>
              <a:gd name="T76" fmla="*/ 0 w 48"/>
              <a:gd name="T77" fmla="*/ 5 h 74"/>
              <a:gd name="T78" fmla="*/ 0 w 48"/>
              <a:gd name="T79" fmla="*/ 1 h 74"/>
              <a:gd name="T80" fmla="*/ 3 w 48"/>
              <a:gd name="T81" fmla="*/ 0 h 74"/>
              <a:gd name="T82" fmla="*/ 3 w 48"/>
              <a:gd name="T83" fmla="*/ 0 h 74"/>
              <a:gd name="T84" fmla="*/ 10 w 48"/>
              <a:gd name="T85" fmla="*/ 0 h 74"/>
              <a:gd name="T86" fmla="*/ 12 w 48"/>
              <a:gd name="T87" fmla="*/ 1 h 74"/>
              <a:gd name="T88" fmla="*/ 16 w 48"/>
              <a:gd name="T89" fmla="*/ 5 h 74"/>
              <a:gd name="T90" fmla="*/ 16 w 48"/>
              <a:gd name="T91" fmla="*/ 5 h 74"/>
              <a:gd name="T92" fmla="*/ 31 w 48"/>
              <a:gd name="T93" fmla="*/ 34 h 74"/>
              <a:gd name="T94" fmla="*/ 31 w 48"/>
              <a:gd name="T95" fmla="*/ 34 h 74"/>
              <a:gd name="T96" fmla="*/ 33 w 48"/>
              <a:gd name="T97" fmla="*/ 38 h 74"/>
              <a:gd name="T98" fmla="*/ 36 w 48"/>
              <a:gd name="T99" fmla="*/ 43 h 74"/>
              <a:gd name="T100" fmla="*/ 36 w 48"/>
              <a:gd name="T101" fmla="*/ 4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" h="74">
                <a:moveTo>
                  <a:pt x="36" y="43"/>
                </a:moveTo>
                <a:lnTo>
                  <a:pt x="36" y="43"/>
                </a:lnTo>
                <a:lnTo>
                  <a:pt x="36" y="7"/>
                </a:lnTo>
                <a:lnTo>
                  <a:pt x="36" y="7"/>
                </a:lnTo>
                <a:lnTo>
                  <a:pt x="36" y="1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6" y="0"/>
                </a:lnTo>
                <a:lnTo>
                  <a:pt x="48" y="1"/>
                </a:lnTo>
                <a:lnTo>
                  <a:pt x="48" y="8"/>
                </a:lnTo>
                <a:lnTo>
                  <a:pt x="48" y="8"/>
                </a:lnTo>
                <a:lnTo>
                  <a:pt x="48" y="65"/>
                </a:lnTo>
                <a:lnTo>
                  <a:pt x="48" y="65"/>
                </a:lnTo>
                <a:lnTo>
                  <a:pt x="48" y="70"/>
                </a:lnTo>
                <a:lnTo>
                  <a:pt x="48" y="72"/>
                </a:lnTo>
                <a:lnTo>
                  <a:pt x="45" y="74"/>
                </a:lnTo>
                <a:lnTo>
                  <a:pt x="45" y="74"/>
                </a:lnTo>
                <a:lnTo>
                  <a:pt x="41" y="74"/>
                </a:lnTo>
                <a:lnTo>
                  <a:pt x="38" y="74"/>
                </a:lnTo>
                <a:lnTo>
                  <a:pt x="36" y="72"/>
                </a:lnTo>
                <a:lnTo>
                  <a:pt x="34" y="69"/>
                </a:lnTo>
                <a:lnTo>
                  <a:pt x="34" y="69"/>
                </a:lnTo>
                <a:lnTo>
                  <a:pt x="16" y="36"/>
                </a:lnTo>
                <a:lnTo>
                  <a:pt x="16" y="36"/>
                </a:lnTo>
                <a:lnTo>
                  <a:pt x="12" y="32"/>
                </a:lnTo>
                <a:lnTo>
                  <a:pt x="12" y="32"/>
                </a:lnTo>
                <a:lnTo>
                  <a:pt x="14" y="67"/>
                </a:lnTo>
                <a:lnTo>
                  <a:pt x="14" y="67"/>
                </a:lnTo>
                <a:lnTo>
                  <a:pt x="12" y="70"/>
                </a:lnTo>
                <a:lnTo>
                  <a:pt x="10" y="72"/>
                </a:lnTo>
                <a:lnTo>
                  <a:pt x="9" y="74"/>
                </a:lnTo>
                <a:lnTo>
                  <a:pt x="5" y="74"/>
                </a:lnTo>
                <a:lnTo>
                  <a:pt x="5" y="74"/>
                </a:lnTo>
                <a:lnTo>
                  <a:pt x="0" y="72"/>
                </a:lnTo>
                <a:lnTo>
                  <a:pt x="0" y="69"/>
                </a:lnTo>
                <a:lnTo>
                  <a:pt x="0" y="69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10" y="0"/>
                </a:lnTo>
                <a:lnTo>
                  <a:pt x="12" y="1"/>
                </a:lnTo>
                <a:lnTo>
                  <a:pt x="16" y="5"/>
                </a:lnTo>
                <a:lnTo>
                  <a:pt x="16" y="5"/>
                </a:lnTo>
                <a:lnTo>
                  <a:pt x="31" y="34"/>
                </a:lnTo>
                <a:lnTo>
                  <a:pt x="31" y="34"/>
                </a:lnTo>
                <a:lnTo>
                  <a:pt x="33" y="38"/>
                </a:lnTo>
                <a:lnTo>
                  <a:pt x="36" y="43"/>
                </a:lnTo>
                <a:lnTo>
                  <a:pt x="36" y="4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8" name="Freeform 83"/>
          <p:cNvSpPr>
            <a:spLocks/>
          </p:cNvSpPr>
          <p:nvPr/>
        </p:nvSpPr>
        <p:spPr bwMode="auto">
          <a:xfrm>
            <a:off x="11023702" y="5960566"/>
            <a:ext cx="120551" cy="80367"/>
          </a:xfrm>
          <a:custGeom>
            <a:avLst/>
            <a:gdLst>
              <a:gd name="T0" fmla="*/ 38 w 72"/>
              <a:gd name="T1" fmla="*/ 6 h 48"/>
              <a:gd name="T2" fmla="*/ 48 w 72"/>
              <a:gd name="T3" fmla="*/ 0 h 48"/>
              <a:gd name="T4" fmla="*/ 52 w 72"/>
              <a:gd name="T5" fmla="*/ 0 h 48"/>
              <a:gd name="T6" fmla="*/ 65 w 72"/>
              <a:gd name="T7" fmla="*/ 3 h 48"/>
              <a:gd name="T8" fmla="*/ 72 w 72"/>
              <a:gd name="T9" fmla="*/ 17 h 48"/>
              <a:gd name="T10" fmla="*/ 72 w 72"/>
              <a:gd name="T11" fmla="*/ 43 h 48"/>
              <a:gd name="T12" fmla="*/ 71 w 72"/>
              <a:gd name="T13" fmla="*/ 44 h 48"/>
              <a:gd name="T14" fmla="*/ 65 w 72"/>
              <a:gd name="T15" fmla="*/ 48 h 48"/>
              <a:gd name="T16" fmla="*/ 60 w 72"/>
              <a:gd name="T17" fmla="*/ 46 h 48"/>
              <a:gd name="T18" fmla="*/ 59 w 72"/>
              <a:gd name="T19" fmla="*/ 41 h 48"/>
              <a:gd name="T20" fmla="*/ 59 w 72"/>
              <a:gd name="T21" fmla="*/ 20 h 48"/>
              <a:gd name="T22" fmla="*/ 59 w 72"/>
              <a:gd name="T23" fmla="*/ 17 h 48"/>
              <a:gd name="T24" fmla="*/ 55 w 72"/>
              <a:gd name="T25" fmla="*/ 12 h 48"/>
              <a:gd name="T26" fmla="*/ 50 w 72"/>
              <a:gd name="T27" fmla="*/ 10 h 48"/>
              <a:gd name="T28" fmla="*/ 45 w 72"/>
              <a:gd name="T29" fmla="*/ 13 h 48"/>
              <a:gd name="T30" fmla="*/ 43 w 72"/>
              <a:gd name="T31" fmla="*/ 20 h 48"/>
              <a:gd name="T32" fmla="*/ 43 w 72"/>
              <a:gd name="T33" fmla="*/ 41 h 48"/>
              <a:gd name="T34" fmla="*/ 41 w 72"/>
              <a:gd name="T35" fmla="*/ 46 h 48"/>
              <a:gd name="T36" fmla="*/ 36 w 72"/>
              <a:gd name="T37" fmla="*/ 48 h 48"/>
              <a:gd name="T38" fmla="*/ 33 w 72"/>
              <a:gd name="T39" fmla="*/ 48 h 48"/>
              <a:gd name="T40" fmla="*/ 29 w 72"/>
              <a:gd name="T41" fmla="*/ 44 h 48"/>
              <a:gd name="T42" fmla="*/ 29 w 72"/>
              <a:gd name="T43" fmla="*/ 41 h 48"/>
              <a:gd name="T44" fmla="*/ 29 w 72"/>
              <a:gd name="T45" fmla="*/ 20 h 48"/>
              <a:gd name="T46" fmla="*/ 28 w 72"/>
              <a:gd name="T47" fmla="*/ 13 h 48"/>
              <a:gd name="T48" fmla="*/ 21 w 72"/>
              <a:gd name="T49" fmla="*/ 10 h 48"/>
              <a:gd name="T50" fmla="*/ 17 w 72"/>
              <a:gd name="T51" fmla="*/ 12 h 48"/>
              <a:gd name="T52" fmla="*/ 14 w 72"/>
              <a:gd name="T53" fmla="*/ 17 h 48"/>
              <a:gd name="T54" fmla="*/ 14 w 72"/>
              <a:gd name="T55" fmla="*/ 20 h 48"/>
              <a:gd name="T56" fmla="*/ 14 w 72"/>
              <a:gd name="T57" fmla="*/ 41 h 48"/>
              <a:gd name="T58" fmla="*/ 12 w 72"/>
              <a:gd name="T59" fmla="*/ 46 h 48"/>
              <a:gd name="T60" fmla="*/ 5 w 72"/>
              <a:gd name="T61" fmla="*/ 48 h 48"/>
              <a:gd name="T62" fmla="*/ 2 w 72"/>
              <a:gd name="T63" fmla="*/ 46 h 48"/>
              <a:gd name="T64" fmla="*/ 0 w 72"/>
              <a:gd name="T65" fmla="*/ 41 h 48"/>
              <a:gd name="T66" fmla="*/ 0 w 72"/>
              <a:gd name="T67" fmla="*/ 6 h 48"/>
              <a:gd name="T68" fmla="*/ 4 w 72"/>
              <a:gd name="T69" fmla="*/ 0 h 48"/>
              <a:gd name="T70" fmla="*/ 9 w 72"/>
              <a:gd name="T71" fmla="*/ 0 h 48"/>
              <a:gd name="T72" fmla="*/ 12 w 72"/>
              <a:gd name="T73" fmla="*/ 1 h 48"/>
              <a:gd name="T74" fmla="*/ 12 w 72"/>
              <a:gd name="T75" fmla="*/ 3 h 48"/>
              <a:gd name="T76" fmla="*/ 16 w 72"/>
              <a:gd name="T77" fmla="*/ 3 h 48"/>
              <a:gd name="T78" fmla="*/ 28 w 72"/>
              <a:gd name="T79" fmla="*/ 0 h 48"/>
              <a:gd name="T80" fmla="*/ 38 w 72"/>
              <a:gd name="T81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2" h="48">
                <a:moveTo>
                  <a:pt x="38" y="6"/>
                </a:moveTo>
                <a:lnTo>
                  <a:pt x="38" y="6"/>
                </a:lnTo>
                <a:lnTo>
                  <a:pt x="45" y="1"/>
                </a:lnTo>
                <a:lnTo>
                  <a:pt x="48" y="0"/>
                </a:lnTo>
                <a:lnTo>
                  <a:pt x="52" y="0"/>
                </a:lnTo>
                <a:lnTo>
                  <a:pt x="52" y="0"/>
                </a:lnTo>
                <a:lnTo>
                  <a:pt x="59" y="0"/>
                </a:lnTo>
                <a:lnTo>
                  <a:pt x="65" y="3"/>
                </a:lnTo>
                <a:lnTo>
                  <a:pt x="69" y="8"/>
                </a:lnTo>
                <a:lnTo>
                  <a:pt x="72" y="17"/>
                </a:lnTo>
                <a:lnTo>
                  <a:pt x="72" y="17"/>
                </a:lnTo>
                <a:lnTo>
                  <a:pt x="72" y="43"/>
                </a:lnTo>
                <a:lnTo>
                  <a:pt x="72" y="43"/>
                </a:lnTo>
                <a:lnTo>
                  <a:pt x="71" y="44"/>
                </a:lnTo>
                <a:lnTo>
                  <a:pt x="71" y="46"/>
                </a:lnTo>
                <a:lnTo>
                  <a:pt x="65" y="48"/>
                </a:lnTo>
                <a:lnTo>
                  <a:pt x="65" y="48"/>
                </a:lnTo>
                <a:lnTo>
                  <a:pt x="60" y="46"/>
                </a:lnTo>
                <a:lnTo>
                  <a:pt x="59" y="44"/>
                </a:lnTo>
                <a:lnTo>
                  <a:pt x="59" y="41"/>
                </a:lnTo>
                <a:lnTo>
                  <a:pt x="59" y="41"/>
                </a:lnTo>
                <a:lnTo>
                  <a:pt x="59" y="20"/>
                </a:lnTo>
                <a:lnTo>
                  <a:pt x="59" y="20"/>
                </a:lnTo>
                <a:lnTo>
                  <a:pt x="59" y="17"/>
                </a:lnTo>
                <a:lnTo>
                  <a:pt x="57" y="13"/>
                </a:lnTo>
                <a:lnTo>
                  <a:pt x="55" y="12"/>
                </a:lnTo>
                <a:lnTo>
                  <a:pt x="50" y="10"/>
                </a:lnTo>
                <a:lnTo>
                  <a:pt x="50" y="10"/>
                </a:lnTo>
                <a:lnTo>
                  <a:pt x="47" y="12"/>
                </a:lnTo>
                <a:lnTo>
                  <a:pt x="45" y="13"/>
                </a:lnTo>
                <a:lnTo>
                  <a:pt x="43" y="17"/>
                </a:lnTo>
                <a:lnTo>
                  <a:pt x="43" y="20"/>
                </a:lnTo>
                <a:lnTo>
                  <a:pt x="43" y="20"/>
                </a:lnTo>
                <a:lnTo>
                  <a:pt x="43" y="41"/>
                </a:lnTo>
                <a:lnTo>
                  <a:pt x="43" y="41"/>
                </a:lnTo>
                <a:lnTo>
                  <a:pt x="41" y="46"/>
                </a:lnTo>
                <a:lnTo>
                  <a:pt x="40" y="48"/>
                </a:lnTo>
                <a:lnTo>
                  <a:pt x="36" y="48"/>
                </a:lnTo>
                <a:lnTo>
                  <a:pt x="36" y="48"/>
                </a:lnTo>
                <a:lnTo>
                  <a:pt x="33" y="48"/>
                </a:lnTo>
                <a:lnTo>
                  <a:pt x="31" y="46"/>
                </a:lnTo>
                <a:lnTo>
                  <a:pt x="29" y="44"/>
                </a:lnTo>
                <a:lnTo>
                  <a:pt x="29" y="41"/>
                </a:lnTo>
                <a:lnTo>
                  <a:pt x="29" y="41"/>
                </a:lnTo>
                <a:lnTo>
                  <a:pt x="29" y="20"/>
                </a:lnTo>
                <a:lnTo>
                  <a:pt x="29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1" y="10"/>
                </a:lnTo>
                <a:lnTo>
                  <a:pt x="21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2" y="44"/>
                </a:lnTo>
                <a:lnTo>
                  <a:pt x="12" y="46"/>
                </a:lnTo>
                <a:lnTo>
                  <a:pt x="5" y="48"/>
                </a:lnTo>
                <a:lnTo>
                  <a:pt x="5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2" y="3"/>
                </a:lnTo>
                <a:lnTo>
                  <a:pt x="16" y="3"/>
                </a:lnTo>
                <a:lnTo>
                  <a:pt x="16" y="3"/>
                </a:lnTo>
                <a:lnTo>
                  <a:pt x="22" y="0"/>
                </a:lnTo>
                <a:lnTo>
                  <a:pt x="28" y="0"/>
                </a:lnTo>
                <a:lnTo>
                  <a:pt x="33" y="1"/>
                </a:lnTo>
                <a:lnTo>
                  <a:pt x="38" y="6"/>
                </a:lnTo>
                <a:lnTo>
                  <a:pt x="38" y="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9" name="Freeform 84"/>
          <p:cNvSpPr>
            <a:spLocks/>
          </p:cNvSpPr>
          <p:nvPr/>
        </p:nvSpPr>
        <p:spPr bwMode="auto">
          <a:xfrm>
            <a:off x="10414250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8 h 75"/>
              <a:gd name="T4" fmla="*/ 2 w 47"/>
              <a:gd name="T5" fmla="*/ 1 h 75"/>
              <a:gd name="T6" fmla="*/ 7 w 47"/>
              <a:gd name="T7" fmla="*/ 0 h 75"/>
              <a:gd name="T8" fmla="*/ 41 w 47"/>
              <a:gd name="T9" fmla="*/ 0 h 75"/>
              <a:gd name="T10" fmla="*/ 45 w 47"/>
              <a:gd name="T11" fmla="*/ 1 h 75"/>
              <a:gd name="T12" fmla="*/ 47 w 47"/>
              <a:gd name="T13" fmla="*/ 6 h 75"/>
              <a:gd name="T14" fmla="*/ 43 w 47"/>
              <a:gd name="T15" fmla="*/ 12 h 75"/>
              <a:gd name="T16" fmla="*/ 40 w 47"/>
              <a:gd name="T17" fmla="*/ 12 h 75"/>
              <a:gd name="T18" fmla="*/ 19 w 47"/>
              <a:gd name="T19" fmla="*/ 12 h 75"/>
              <a:gd name="T20" fmla="*/ 14 w 47"/>
              <a:gd name="T21" fmla="*/ 15 h 75"/>
              <a:gd name="T22" fmla="*/ 14 w 47"/>
              <a:gd name="T23" fmla="*/ 17 h 75"/>
              <a:gd name="T24" fmla="*/ 14 w 47"/>
              <a:gd name="T25" fmla="*/ 17 h 75"/>
              <a:gd name="T26" fmla="*/ 16 w 47"/>
              <a:gd name="T27" fmla="*/ 31 h 75"/>
              <a:gd name="T28" fmla="*/ 28 w 47"/>
              <a:gd name="T29" fmla="*/ 32 h 75"/>
              <a:gd name="T30" fmla="*/ 31 w 47"/>
              <a:gd name="T31" fmla="*/ 34 h 75"/>
              <a:gd name="T32" fmla="*/ 33 w 47"/>
              <a:gd name="T33" fmla="*/ 37 h 75"/>
              <a:gd name="T34" fmla="*/ 33 w 47"/>
              <a:gd name="T35" fmla="*/ 39 h 75"/>
              <a:gd name="T36" fmla="*/ 28 w 47"/>
              <a:gd name="T37" fmla="*/ 43 h 75"/>
              <a:gd name="T38" fmla="*/ 19 w 47"/>
              <a:gd name="T39" fmla="*/ 43 h 75"/>
              <a:gd name="T40" fmla="*/ 14 w 47"/>
              <a:gd name="T41" fmla="*/ 49 h 75"/>
              <a:gd name="T42" fmla="*/ 14 w 47"/>
              <a:gd name="T43" fmla="*/ 58 h 75"/>
              <a:gd name="T44" fmla="*/ 19 w 47"/>
              <a:gd name="T45" fmla="*/ 63 h 75"/>
              <a:gd name="T46" fmla="*/ 40 w 47"/>
              <a:gd name="T47" fmla="*/ 63 h 75"/>
              <a:gd name="T48" fmla="*/ 43 w 47"/>
              <a:gd name="T49" fmla="*/ 63 h 75"/>
              <a:gd name="T50" fmla="*/ 47 w 47"/>
              <a:gd name="T51" fmla="*/ 67 h 75"/>
              <a:gd name="T52" fmla="*/ 47 w 47"/>
              <a:gd name="T53" fmla="*/ 68 h 75"/>
              <a:gd name="T54" fmla="*/ 45 w 47"/>
              <a:gd name="T55" fmla="*/ 74 h 75"/>
              <a:gd name="T56" fmla="*/ 40 w 47"/>
              <a:gd name="T57" fmla="*/ 75 h 75"/>
              <a:gd name="T58" fmla="*/ 9 w 47"/>
              <a:gd name="T59" fmla="*/ 75 h 75"/>
              <a:gd name="T60" fmla="*/ 2 w 47"/>
              <a:gd name="T61" fmla="*/ 74 h 75"/>
              <a:gd name="T62" fmla="*/ 0 w 47"/>
              <a:gd name="T63" fmla="*/ 67 h 75"/>
              <a:gd name="T64" fmla="*/ 0 w 47"/>
              <a:gd name="T65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1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41" y="0"/>
                </a:lnTo>
                <a:lnTo>
                  <a:pt x="41" y="0"/>
                </a:lnTo>
                <a:lnTo>
                  <a:pt x="45" y="1"/>
                </a:lnTo>
                <a:lnTo>
                  <a:pt x="47" y="6"/>
                </a:lnTo>
                <a:lnTo>
                  <a:pt x="47" y="6"/>
                </a:lnTo>
                <a:lnTo>
                  <a:pt x="45" y="10"/>
                </a:lnTo>
                <a:lnTo>
                  <a:pt x="43" y="12"/>
                </a:lnTo>
                <a:lnTo>
                  <a:pt x="40" y="12"/>
                </a:lnTo>
                <a:lnTo>
                  <a:pt x="40" y="12"/>
                </a:lnTo>
                <a:lnTo>
                  <a:pt x="19" y="12"/>
                </a:lnTo>
                <a:lnTo>
                  <a:pt x="19" y="12"/>
                </a:lnTo>
                <a:lnTo>
                  <a:pt x="14" y="13"/>
                </a:lnTo>
                <a:lnTo>
                  <a:pt x="14" y="15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25"/>
                </a:lnTo>
                <a:lnTo>
                  <a:pt x="16" y="31"/>
                </a:lnTo>
                <a:lnTo>
                  <a:pt x="19" y="32"/>
                </a:lnTo>
                <a:lnTo>
                  <a:pt x="28" y="32"/>
                </a:lnTo>
                <a:lnTo>
                  <a:pt x="28" y="32"/>
                </a:lnTo>
                <a:lnTo>
                  <a:pt x="31" y="34"/>
                </a:lnTo>
                <a:lnTo>
                  <a:pt x="33" y="36"/>
                </a:lnTo>
                <a:lnTo>
                  <a:pt x="33" y="37"/>
                </a:lnTo>
                <a:lnTo>
                  <a:pt x="33" y="37"/>
                </a:lnTo>
                <a:lnTo>
                  <a:pt x="33" y="39"/>
                </a:lnTo>
                <a:lnTo>
                  <a:pt x="31" y="41"/>
                </a:lnTo>
                <a:lnTo>
                  <a:pt x="28" y="43"/>
                </a:lnTo>
                <a:lnTo>
                  <a:pt x="28" y="43"/>
                </a:lnTo>
                <a:lnTo>
                  <a:pt x="19" y="43"/>
                </a:lnTo>
                <a:lnTo>
                  <a:pt x="16" y="44"/>
                </a:lnTo>
                <a:lnTo>
                  <a:pt x="14" y="49"/>
                </a:lnTo>
                <a:lnTo>
                  <a:pt x="14" y="58"/>
                </a:lnTo>
                <a:lnTo>
                  <a:pt x="14" y="58"/>
                </a:lnTo>
                <a:lnTo>
                  <a:pt x="16" y="61"/>
                </a:lnTo>
                <a:lnTo>
                  <a:pt x="19" y="63"/>
                </a:lnTo>
                <a:lnTo>
                  <a:pt x="19" y="63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5" y="65"/>
                </a:lnTo>
                <a:lnTo>
                  <a:pt x="47" y="67"/>
                </a:lnTo>
                <a:lnTo>
                  <a:pt x="47" y="68"/>
                </a:lnTo>
                <a:lnTo>
                  <a:pt x="47" y="68"/>
                </a:lnTo>
                <a:lnTo>
                  <a:pt x="47" y="72"/>
                </a:lnTo>
                <a:lnTo>
                  <a:pt x="45" y="74"/>
                </a:lnTo>
                <a:lnTo>
                  <a:pt x="40" y="75"/>
                </a:lnTo>
                <a:lnTo>
                  <a:pt x="40" y="75"/>
                </a:lnTo>
                <a:lnTo>
                  <a:pt x="9" y="75"/>
                </a:lnTo>
                <a:lnTo>
                  <a:pt x="9" y="75"/>
                </a:lnTo>
                <a:lnTo>
                  <a:pt x="5" y="74"/>
                </a:lnTo>
                <a:lnTo>
                  <a:pt x="2" y="74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0" name="Freeform 85"/>
          <p:cNvSpPr>
            <a:spLocks/>
          </p:cNvSpPr>
          <p:nvPr/>
        </p:nvSpPr>
        <p:spPr bwMode="auto">
          <a:xfrm>
            <a:off x="8964291" y="6084467"/>
            <a:ext cx="80367" cy="127248"/>
          </a:xfrm>
          <a:custGeom>
            <a:avLst/>
            <a:gdLst>
              <a:gd name="T0" fmla="*/ 29 w 48"/>
              <a:gd name="T1" fmla="*/ 0 h 75"/>
              <a:gd name="T2" fmla="*/ 41 w 48"/>
              <a:gd name="T3" fmla="*/ 1 h 75"/>
              <a:gd name="T4" fmla="*/ 47 w 48"/>
              <a:gd name="T5" fmla="*/ 5 h 75"/>
              <a:gd name="T6" fmla="*/ 45 w 48"/>
              <a:gd name="T7" fmla="*/ 12 h 75"/>
              <a:gd name="T8" fmla="*/ 43 w 48"/>
              <a:gd name="T9" fmla="*/ 13 h 75"/>
              <a:gd name="T10" fmla="*/ 36 w 48"/>
              <a:gd name="T11" fmla="*/ 13 h 75"/>
              <a:gd name="T12" fmla="*/ 29 w 48"/>
              <a:gd name="T13" fmla="*/ 12 h 75"/>
              <a:gd name="T14" fmla="*/ 21 w 48"/>
              <a:gd name="T15" fmla="*/ 12 h 75"/>
              <a:gd name="T16" fmla="*/ 17 w 48"/>
              <a:gd name="T17" fmla="*/ 13 h 75"/>
              <a:gd name="T18" fmla="*/ 16 w 48"/>
              <a:gd name="T19" fmla="*/ 18 h 75"/>
              <a:gd name="T20" fmla="*/ 19 w 48"/>
              <a:gd name="T21" fmla="*/ 25 h 75"/>
              <a:gd name="T22" fmla="*/ 36 w 48"/>
              <a:gd name="T23" fmla="*/ 32 h 75"/>
              <a:gd name="T24" fmla="*/ 41 w 48"/>
              <a:gd name="T25" fmla="*/ 37 h 75"/>
              <a:gd name="T26" fmla="*/ 48 w 48"/>
              <a:gd name="T27" fmla="*/ 48 h 75"/>
              <a:gd name="T28" fmla="*/ 48 w 48"/>
              <a:gd name="T29" fmla="*/ 55 h 75"/>
              <a:gd name="T30" fmla="*/ 43 w 48"/>
              <a:gd name="T31" fmla="*/ 67 h 75"/>
              <a:gd name="T32" fmla="*/ 33 w 48"/>
              <a:gd name="T33" fmla="*/ 75 h 75"/>
              <a:gd name="T34" fmla="*/ 26 w 48"/>
              <a:gd name="T35" fmla="*/ 75 h 75"/>
              <a:gd name="T36" fmla="*/ 9 w 48"/>
              <a:gd name="T37" fmla="*/ 72 h 75"/>
              <a:gd name="T38" fmla="*/ 5 w 48"/>
              <a:gd name="T39" fmla="*/ 70 h 75"/>
              <a:gd name="T40" fmla="*/ 2 w 48"/>
              <a:gd name="T41" fmla="*/ 67 h 75"/>
              <a:gd name="T42" fmla="*/ 2 w 48"/>
              <a:gd name="T43" fmla="*/ 58 h 75"/>
              <a:gd name="T44" fmla="*/ 5 w 48"/>
              <a:gd name="T45" fmla="*/ 56 h 75"/>
              <a:gd name="T46" fmla="*/ 10 w 48"/>
              <a:gd name="T47" fmla="*/ 58 h 75"/>
              <a:gd name="T48" fmla="*/ 17 w 48"/>
              <a:gd name="T49" fmla="*/ 63 h 75"/>
              <a:gd name="T50" fmla="*/ 26 w 48"/>
              <a:gd name="T51" fmla="*/ 63 h 75"/>
              <a:gd name="T52" fmla="*/ 31 w 48"/>
              <a:gd name="T53" fmla="*/ 61 h 75"/>
              <a:gd name="T54" fmla="*/ 35 w 48"/>
              <a:gd name="T55" fmla="*/ 56 h 75"/>
              <a:gd name="T56" fmla="*/ 35 w 48"/>
              <a:gd name="T57" fmla="*/ 53 h 75"/>
              <a:gd name="T58" fmla="*/ 29 w 48"/>
              <a:gd name="T59" fmla="*/ 46 h 75"/>
              <a:gd name="T60" fmla="*/ 17 w 48"/>
              <a:gd name="T61" fmla="*/ 41 h 75"/>
              <a:gd name="T62" fmla="*/ 12 w 48"/>
              <a:gd name="T63" fmla="*/ 37 h 75"/>
              <a:gd name="T64" fmla="*/ 4 w 48"/>
              <a:gd name="T65" fmla="*/ 29 h 75"/>
              <a:gd name="T66" fmla="*/ 2 w 48"/>
              <a:gd name="T67" fmla="*/ 22 h 75"/>
              <a:gd name="T68" fmla="*/ 5 w 48"/>
              <a:gd name="T69" fmla="*/ 8 h 75"/>
              <a:gd name="T70" fmla="*/ 17 w 48"/>
              <a:gd name="T71" fmla="*/ 1 h 75"/>
              <a:gd name="T72" fmla="*/ 29 w 48"/>
              <a:gd name="T7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75">
                <a:moveTo>
                  <a:pt x="29" y="0"/>
                </a:moveTo>
                <a:lnTo>
                  <a:pt x="29" y="0"/>
                </a:lnTo>
                <a:lnTo>
                  <a:pt x="35" y="0"/>
                </a:lnTo>
                <a:lnTo>
                  <a:pt x="41" y="1"/>
                </a:lnTo>
                <a:lnTo>
                  <a:pt x="41" y="1"/>
                </a:lnTo>
                <a:lnTo>
                  <a:pt x="47" y="5"/>
                </a:lnTo>
                <a:lnTo>
                  <a:pt x="47" y="8"/>
                </a:lnTo>
                <a:lnTo>
                  <a:pt x="45" y="12"/>
                </a:lnTo>
                <a:lnTo>
                  <a:pt x="45" y="12"/>
                </a:lnTo>
                <a:lnTo>
                  <a:pt x="43" y="13"/>
                </a:lnTo>
                <a:lnTo>
                  <a:pt x="41" y="15"/>
                </a:lnTo>
                <a:lnTo>
                  <a:pt x="36" y="13"/>
                </a:lnTo>
                <a:lnTo>
                  <a:pt x="36" y="13"/>
                </a:lnTo>
                <a:lnTo>
                  <a:pt x="29" y="12"/>
                </a:lnTo>
                <a:lnTo>
                  <a:pt x="24" y="12"/>
                </a:lnTo>
                <a:lnTo>
                  <a:pt x="21" y="12"/>
                </a:lnTo>
                <a:lnTo>
                  <a:pt x="21" y="12"/>
                </a:lnTo>
                <a:lnTo>
                  <a:pt x="17" y="13"/>
                </a:lnTo>
                <a:lnTo>
                  <a:pt x="16" y="18"/>
                </a:lnTo>
                <a:lnTo>
                  <a:pt x="16" y="18"/>
                </a:lnTo>
                <a:lnTo>
                  <a:pt x="17" y="22"/>
                </a:lnTo>
                <a:lnTo>
                  <a:pt x="19" y="25"/>
                </a:lnTo>
                <a:lnTo>
                  <a:pt x="19" y="25"/>
                </a:lnTo>
                <a:lnTo>
                  <a:pt x="36" y="32"/>
                </a:lnTo>
                <a:lnTo>
                  <a:pt x="36" y="32"/>
                </a:lnTo>
                <a:lnTo>
                  <a:pt x="41" y="37"/>
                </a:lnTo>
                <a:lnTo>
                  <a:pt x="45" y="41"/>
                </a:lnTo>
                <a:lnTo>
                  <a:pt x="48" y="48"/>
                </a:lnTo>
                <a:lnTo>
                  <a:pt x="48" y="55"/>
                </a:lnTo>
                <a:lnTo>
                  <a:pt x="48" y="55"/>
                </a:lnTo>
                <a:lnTo>
                  <a:pt x="47" y="61"/>
                </a:lnTo>
                <a:lnTo>
                  <a:pt x="43" y="67"/>
                </a:lnTo>
                <a:lnTo>
                  <a:pt x="38" y="72"/>
                </a:lnTo>
                <a:lnTo>
                  <a:pt x="33" y="75"/>
                </a:lnTo>
                <a:lnTo>
                  <a:pt x="33" y="75"/>
                </a:lnTo>
                <a:lnTo>
                  <a:pt x="26" y="75"/>
                </a:lnTo>
                <a:lnTo>
                  <a:pt x="21" y="75"/>
                </a:lnTo>
                <a:lnTo>
                  <a:pt x="9" y="72"/>
                </a:lnTo>
                <a:lnTo>
                  <a:pt x="9" y="72"/>
                </a:lnTo>
                <a:lnTo>
                  <a:pt x="5" y="70"/>
                </a:lnTo>
                <a:lnTo>
                  <a:pt x="2" y="67"/>
                </a:lnTo>
                <a:lnTo>
                  <a:pt x="2" y="67"/>
                </a:lnTo>
                <a:lnTo>
                  <a:pt x="0" y="61"/>
                </a:lnTo>
                <a:lnTo>
                  <a:pt x="2" y="58"/>
                </a:lnTo>
                <a:lnTo>
                  <a:pt x="2" y="58"/>
                </a:lnTo>
                <a:lnTo>
                  <a:pt x="5" y="56"/>
                </a:lnTo>
                <a:lnTo>
                  <a:pt x="7" y="56"/>
                </a:lnTo>
                <a:lnTo>
                  <a:pt x="10" y="58"/>
                </a:lnTo>
                <a:lnTo>
                  <a:pt x="10" y="58"/>
                </a:lnTo>
                <a:lnTo>
                  <a:pt x="17" y="63"/>
                </a:lnTo>
                <a:lnTo>
                  <a:pt x="21" y="63"/>
                </a:lnTo>
                <a:lnTo>
                  <a:pt x="26" y="63"/>
                </a:lnTo>
                <a:lnTo>
                  <a:pt x="26" y="63"/>
                </a:lnTo>
                <a:lnTo>
                  <a:pt x="31" y="61"/>
                </a:lnTo>
                <a:lnTo>
                  <a:pt x="33" y="60"/>
                </a:lnTo>
                <a:lnTo>
                  <a:pt x="35" y="56"/>
                </a:lnTo>
                <a:lnTo>
                  <a:pt x="35" y="56"/>
                </a:lnTo>
                <a:lnTo>
                  <a:pt x="35" y="53"/>
                </a:lnTo>
                <a:lnTo>
                  <a:pt x="35" y="51"/>
                </a:lnTo>
                <a:lnTo>
                  <a:pt x="29" y="46"/>
                </a:lnTo>
                <a:lnTo>
                  <a:pt x="29" y="46"/>
                </a:lnTo>
                <a:lnTo>
                  <a:pt x="17" y="41"/>
                </a:lnTo>
                <a:lnTo>
                  <a:pt x="17" y="41"/>
                </a:lnTo>
                <a:lnTo>
                  <a:pt x="12" y="37"/>
                </a:lnTo>
                <a:lnTo>
                  <a:pt x="7" y="34"/>
                </a:lnTo>
                <a:lnTo>
                  <a:pt x="4" y="29"/>
                </a:lnTo>
                <a:lnTo>
                  <a:pt x="2" y="22"/>
                </a:lnTo>
                <a:lnTo>
                  <a:pt x="2" y="22"/>
                </a:lnTo>
                <a:lnTo>
                  <a:pt x="4" y="12"/>
                </a:lnTo>
                <a:lnTo>
                  <a:pt x="5" y="8"/>
                </a:lnTo>
                <a:lnTo>
                  <a:pt x="9" y="5"/>
                </a:lnTo>
                <a:lnTo>
                  <a:pt x="17" y="1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1" name="Freeform 86"/>
          <p:cNvSpPr>
            <a:spLocks/>
          </p:cNvSpPr>
          <p:nvPr/>
        </p:nvSpPr>
        <p:spPr bwMode="auto">
          <a:xfrm>
            <a:off x="9724432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22 h 75"/>
              <a:gd name="T4" fmla="*/ 4 w 47"/>
              <a:gd name="T5" fmla="*/ 6 h 75"/>
              <a:gd name="T6" fmla="*/ 17 w 47"/>
              <a:gd name="T7" fmla="*/ 1 h 75"/>
              <a:gd name="T8" fmla="*/ 24 w 47"/>
              <a:gd name="T9" fmla="*/ 0 h 75"/>
              <a:gd name="T10" fmla="*/ 36 w 47"/>
              <a:gd name="T11" fmla="*/ 3 h 75"/>
              <a:gd name="T12" fmla="*/ 43 w 47"/>
              <a:gd name="T13" fmla="*/ 8 h 75"/>
              <a:gd name="T14" fmla="*/ 47 w 47"/>
              <a:gd name="T15" fmla="*/ 18 h 75"/>
              <a:gd name="T16" fmla="*/ 47 w 47"/>
              <a:gd name="T17" fmla="*/ 24 h 75"/>
              <a:gd name="T18" fmla="*/ 42 w 47"/>
              <a:gd name="T19" fmla="*/ 25 h 75"/>
              <a:gd name="T20" fmla="*/ 36 w 47"/>
              <a:gd name="T21" fmla="*/ 25 h 75"/>
              <a:gd name="T22" fmla="*/ 33 w 47"/>
              <a:gd name="T23" fmla="*/ 20 h 75"/>
              <a:gd name="T24" fmla="*/ 33 w 47"/>
              <a:gd name="T25" fmla="*/ 17 h 75"/>
              <a:gd name="T26" fmla="*/ 26 w 47"/>
              <a:gd name="T27" fmla="*/ 12 h 75"/>
              <a:gd name="T28" fmla="*/ 23 w 47"/>
              <a:gd name="T29" fmla="*/ 12 h 75"/>
              <a:gd name="T30" fmla="*/ 16 w 47"/>
              <a:gd name="T31" fmla="*/ 15 h 75"/>
              <a:gd name="T32" fmla="*/ 12 w 47"/>
              <a:gd name="T33" fmla="*/ 22 h 75"/>
              <a:gd name="T34" fmla="*/ 12 w 47"/>
              <a:gd name="T35" fmla="*/ 53 h 75"/>
              <a:gd name="T36" fmla="*/ 14 w 47"/>
              <a:gd name="T37" fmla="*/ 56 h 75"/>
              <a:gd name="T38" fmla="*/ 17 w 47"/>
              <a:gd name="T39" fmla="*/ 63 h 75"/>
              <a:gd name="T40" fmla="*/ 23 w 47"/>
              <a:gd name="T41" fmla="*/ 63 h 75"/>
              <a:gd name="T42" fmla="*/ 30 w 47"/>
              <a:gd name="T43" fmla="*/ 61 h 75"/>
              <a:gd name="T44" fmla="*/ 33 w 47"/>
              <a:gd name="T45" fmla="*/ 55 h 75"/>
              <a:gd name="T46" fmla="*/ 35 w 47"/>
              <a:gd name="T47" fmla="*/ 51 h 75"/>
              <a:gd name="T48" fmla="*/ 42 w 47"/>
              <a:gd name="T49" fmla="*/ 49 h 75"/>
              <a:gd name="T50" fmla="*/ 45 w 47"/>
              <a:gd name="T51" fmla="*/ 49 h 75"/>
              <a:gd name="T52" fmla="*/ 47 w 47"/>
              <a:gd name="T53" fmla="*/ 56 h 75"/>
              <a:gd name="T54" fmla="*/ 45 w 47"/>
              <a:gd name="T55" fmla="*/ 65 h 75"/>
              <a:gd name="T56" fmla="*/ 31 w 47"/>
              <a:gd name="T57" fmla="*/ 74 h 75"/>
              <a:gd name="T58" fmla="*/ 23 w 47"/>
              <a:gd name="T59" fmla="*/ 75 h 75"/>
              <a:gd name="T60" fmla="*/ 5 w 47"/>
              <a:gd name="T61" fmla="*/ 70 h 75"/>
              <a:gd name="T62" fmla="*/ 0 w 47"/>
              <a:gd name="T63" fmla="*/ 53 h 75"/>
              <a:gd name="T64" fmla="*/ 0 w 47"/>
              <a:gd name="T65" fmla="*/ 37 h 75"/>
              <a:gd name="T66" fmla="*/ 0 w 47"/>
              <a:gd name="T67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22"/>
                </a:lnTo>
                <a:lnTo>
                  <a:pt x="0" y="22"/>
                </a:lnTo>
                <a:lnTo>
                  <a:pt x="0" y="13"/>
                </a:lnTo>
                <a:lnTo>
                  <a:pt x="4" y="6"/>
                </a:lnTo>
                <a:lnTo>
                  <a:pt x="11" y="3"/>
                </a:lnTo>
                <a:lnTo>
                  <a:pt x="17" y="1"/>
                </a:lnTo>
                <a:lnTo>
                  <a:pt x="17" y="1"/>
                </a:lnTo>
                <a:lnTo>
                  <a:pt x="24" y="0"/>
                </a:lnTo>
                <a:lnTo>
                  <a:pt x="31" y="1"/>
                </a:lnTo>
                <a:lnTo>
                  <a:pt x="36" y="3"/>
                </a:lnTo>
                <a:lnTo>
                  <a:pt x="43" y="8"/>
                </a:lnTo>
                <a:lnTo>
                  <a:pt x="43" y="8"/>
                </a:lnTo>
                <a:lnTo>
                  <a:pt x="47" y="13"/>
                </a:lnTo>
                <a:lnTo>
                  <a:pt x="47" y="18"/>
                </a:lnTo>
                <a:lnTo>
                  <a:pt x="47" y="18"/>
                </a:lnTo>
                <a:lnTo>
                  <a:pt x="47" y="24"/>
                </a:lnTo>
                <a:lnTo>
                  <a:pt x="43" y="25"/>
                </a:lnTo>
                <a:lnTo>
                  <a:pt x="42" y="25"/>
                </a:lnTo>
                <a:lnTo>
                  <a:pt x="42" y="25"/>
                </a:lnTo>
                <a:lnTo>
                  <a:pt x="36" y="25"/>
                </a:lnTo>
                <a:lnTo>
                  <a:pt x="35" y="24"/>
                </a:lnTo>
                <a:lnTo>
                  <a:pt x="33" y="20"/>
                </a:lnTo>
                <a:lnTo>
                  <a:pt x="33" y="20"/>
                </a:lnTo>
                <a:lnTo>
                  <a:pt x="33" y="17"/>
                </a:lnTo>
                <a:lnTo>
                  <a:pt x="30" y="13"/>
                </a:lnTo>
                <a:lnTo>
                  <a:pt x="26" y="12"/>
                </a:lnTo>
                <a:lnTo>
                  <a:pt x="23" y="12"/>
                </a:lnTo>
                <a:lnTo>
                  <a:pt x="23" y="12"/>
                </a:lnTo>
                <a:lnTo>
                  <a:pt x="17" y="13"/>
                </a:lnTo>
                <a:lnTo>
                  <a:pt x="16" y="15"/>
                </a:lnTo>
                <a:lnTo>
                  <a:pt x="14" y="18"/>
                </a:lnTo>
                <a:lnTo>
                  <a:pt x="12" y="22"/>
                </a:lnTo>
                <a:lnTo>
                  <a:pt x="12" y="22"/>
                </a:lnTo>
                <a:lnTo>
                  <a:pt x="12" y="53"/>
                </a:lnTo>
                <a:lnTo>
                  <a:pt x="12" y="53"/>
                </a:lnTo>
                <a:lnTo>
                  <a:pt x="14" y="56"/>
                </a:lnTo>
                <a:lnTo>
                  <a:pt x="16" y="60"/>
                </a:lnTo>
                <a:lnTo>
                  <a:pt x="17" y="63"/>
                </a:lnTo>
                <a:lnTo>
                  <a:pt x="23" y="63"/>
                </a:lnTo>
                <a:lnTo>
                  <a:pt x="23" y="63"/>
                </a:lnTo>
                <a:lnTo>
                  <a:pt x="26" y="63"/>
                </a:lnTo>
                <a:lnTo>
                  <a:pt x="30" y="61"/>
                </a:lnTo>
                <a:lnTo>
                  <a:pt x="33" y="58"/>
                </a:lnTo>
                <a:lnTo>
                  <a:pt x="33" y="55"/>
                </a:lnTo>
                <a:lnTo>
                  <a:pt x="33" y="55"/>
                </a:lnTo>
                <a:lnTo>
                  <a:pt x="35" y="51"/>
                </a:lnTo>
                <a:lnTo>
                  <a:pt x="36" y="49"/>
                </a:lnTo>
                <a:lnTo>
                  <a:pt x="42" y="49"/>
                </a:lnTo>
                <a:lnTo>
                  <a:pt x="42" y="49"/>
                </a:lnTo>
                <a:lnTo>
                  <a:pt x="45" y="49"/>
                </a:lnTo>
                <a:lnTo>
                  <a:pt x="47" y="51"/>
                </a:lnTo>
                <a:lnTo>
                  <a:pt x="47" y="56"/>
                </a:lnTo>
                <a:lnTo>
                  <a:pt x="47" y="56"/>
                </a:lnTo>
                <a:lnTo>
                  <a:pt x="45" y="65"/>
                </a:lnTo>
                <a:lnTo>
                  <a:pt x="40" y="70"/>
                </a:lnTo>
                <a:lnTo>
                  <a:pt x="31" y="74"/>
                </a:lnTo>
                <a:lnTo>
                  <a:pt x="23" y="75"/>
                </a:lnTo>
                <a:lnTo>
                  <a:pt x="23" y="75"/>
                </a:lnTo>
                <a:lnTo>
                  <a:pt x="12" y="74"/>
                </a:lnTo>
                <a:lnTo>
                  <a:pt x="5" y="70"/>
                </a:lnTo>
                <a:lnTo>
                  <a:pt x="0" y="61"/>
                </a:lnTo>
                <a:lnTo>
                  <a:pt x="0" y="53"/>
                </a:lnTo>
                <a:lnTo>
                  <a:pt x="0" y="53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2" name="Freeform 87"/>
          <p:cNvSpPr>
            <a:spLocks/>
          </p:cNvSpPr>
          <p:nvPr/>
        </p:nvSpPr>
        <p:spPr bwMode="auto">
          <a:xfrm>
            <a:off x="8877227" y="5917035"/>
            <a:ext cx="80367" cy="123900"/>
          </a:xfrm>
          <a:custGeom>
            <a:avLst/>
            <a:gdLst>
              <a:gd name="T0" fmla="*/ 13 w 48"/>
              <a:gd name="T1" fmla="*/ 38 h 74"/>
              <a:gd name="T2" fmla="*/ 13 w 48"/>
              <a:gd name="T3" fmla="*/ 51 h 74"/>
              <a:gd name="T4" fmla="*/ 17 w 48"/>
              <a:gd name="T5" fmla="*/ 60 h 74"/>
              <a:gd name="T6" fmla="*/ 24 w 48"/>
              <a:gd name="T7" fmla="*/ 63 h 74"/>
              <a:gd name="T8" fmla="*/ 27 w 48"/>
              <a:gd name="T9" fmla="*/ 62 h 74"/>
              <a:gd name="T10" fmla="*/ 32 w 48"/>
              <a:gd name="T11" fmla="*/ 58 h 74"/>
              <a:gd name="T12" fmla="*/ 34 w 48"/>
              <a:gd name="T13" fmla="*/ 53 h 74"/>
              <a:gd name="T14" fmla="*/ 37 w 48"/>
              <a:gd name="T15" fmla="*/ 48 h 74"/>
              <a:gd name="T16" fmla="*/ 43 w 48"/>
              <a:gd name="T17" fmla="*/ 48 h 74"/>
              <a:gd name="T18" fmla="*/ 48 w 48"/>
              <a:gd name="T19" fmla="*/ 51 h 74"/>
              <a:gd name="T20" fmla="*/ 48 w 48"/>
              <a:gd name="T21" fmla="*/ 57 h 74"/>
              <a:gd name="T22" fmla="*/ 44 w 48"/>
              <a:gd name="T23" fmla="*/ 65 h 74"/>
              <a:gd name="T24" fmla="*/ 36 w 48"/>
              <a:gd name="T25" fmla="*/ 72 h 74"/>
              <a:gd name="T26" fmla="*/ 24 w 48"/>
              <a:gd name="T27" fmla="*/ 74 h 74"/>
              <a:gd name="T28" fmla="*/ 12 w 48"/>
              <a:gd name="T29" fmla="*/ 72 h 74"/>
              <a:gd name="T30" fmla="*/ 3 w 48"/>
              <a:gd name="T31" fmla="*/ 63 h 74"/>
              <a:gd name="T32" fmla="*/ 0 w 48"/>
              <a:gd name="T33" fmla="*/ 48 h 74"/>
              <a:gd name="T34" fmla="*/ 0 w 48"/>
              <a:gd name="T35" fmla="*/ 22 h 74"/>
              <a:gd name="T36" fmla="*/ 1 w 48"/>
              <a:gd name="T37" fmla="*/ 15 h 74"/>
              <a:gd name="T38" fmla="*/ 6 w 48"/>
              <a:gd name="T39" fmla="*/ 5 h 74"/>
              <a:gd name="T40" fmla="*/ 13 w 48"/>
              <a:gd name="T41" fmla="*/ 1 h 74"/>
              <a:gd name="T42" fmla="*/ 29 w 48"/>
              <a:gd name="T43" fmla="*/ 0 h 74"/>
              <a:gd name="T44" fmla="*/ 43 w 48"/>
              <a:gd name="T45" fmla="*/ 7 h 74"/>
              <a:gd name="T46" fmla="*/ 46 w 48"/>
              <a:gd name="T47" fmla="*/ 12 h 74"/>
              <a:gd name="T48" fmla="*/ 48 w 48"/>
              <a:gd name="T49" fmla="*/ 17 h 74"/>
              <a:gd name="T50" fmla="*/ 46 w 48"/>
              <a:gd name="T51" fmla="*/ 24 h 74"/>
              <a:gd name="T52" fmla="*/ 43 w 48"/>
              <a:gd name="T53" fmla="*/ 26 h 74"/>
              <a:gd name="T54" fmla="*/ 36 w 48"/>
              <a:gd name="T55" fmla="*/ 24 h 74"/>
              <a:gd name="T56" fmla="*/ 34 w 48"/>
              <a:gd name="T57" fmla="*/ 20 h 74"/>
              <a:gd name="T58" fmla="*/ 30 w 48"/>
              <a:gd name="T59" fmla="*/ 14 h 74"/>
              <a:gd name="T60" fmla="*/ 22 w 48"/>
              <a:gd name="T61" fmla="*/ 12 h 74"/>
              <a:gd name="T62" fmla="*/ 18 w 48"/>
              <a:gd name="T63" fmla="*/ 12 h 74"/>
              <a:gd name="T64" fmla="*/ 13 w 48"/>
              <a:gd name="T65" fmla="*/ 19 h 74"/>
              <a:gd name="T66" fmla="*/ 13 w 48"/>
              <a:gd name="T67" fmla="*/ 22 h 74"/>
              <a:gd name="T68" fmla="*/ 13 w 48"/>
              <a:gd name="T69" fmla="*/ 38 h 74"/>
              <a:gd name="T70" fmla="*/ 13 w 48"/>
              <a:gd name="T71" fmla="*/ 3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74">
                <a:moveTo>
                  <a:pt x="13" y="38"/>
                </a:moveTo>
                <a:lnTo>
                  <a:pt x="13" y="38"/>
                </a:lnTo>
                <a:lnTo>
                  <a:pt x="13" y="51"/>
                </a:lnTo>
                <a:lnTo>
                  <a:pt x="13" y="51"/>
                </a:lnTo>
                <a:lnTo>
                  <a:pt x="13" y="57"/>
                </a:lnTo>
                <a:lnTo>
                  <a:pt x="17" y="60"/>
                </a:lnTo>
                <a:lnTo>
                  <a:pt x="18" y="62"/>
                </a:lnTo>
                <a:lnTo>
                  <a:pt x="24" y="63"/>
                </a:lnTo>
                <a:lnTo>
                  <a:pt x="24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3"/>
                </a:lnTo>
                <a:lnTo>
                  <a:pt x="34" y="53"/>
                </a:lnTo>
                <a:lnTo>
                  <a:pt x="36" y="50"/>
                </a:lnTo>
                <a:lnTo>
                  <a:pt x="37" y="48"/>
                </a:lnTo>
                <a:lnTo>
                  <a:pt x="43" y="48"/>
                </a:lnTo>
                <a:lnTo>
                  <a:pt x="43" y="48"/>
                </a:lnTo>
                <a:lnTo>
                  <a:pt x="46" y="50"/>
                </a:lnTo>
                <a:lnTo>
                  <a:pt x="48" y="51"/>
                </a:lnTo>
                <a:lnTo>
                  <a:pt x="48" y="57"/>
                </a:lnTo>
                <a:lnTo>
                  <a:pt x="48" y="57"/>
                </a:lnTo>
                <a:lnTo>
                  <a:pt x="46" y="62"/>
                </a:lnTo>
                <a:lnTo>
                  <a:pt x="44" y="65"/>
                </a:lnTo>
                <a:lnTo>
                  <a:pt x="41" y="70"/>
                </a:lnTo>
                <a:lnTo>
                  <a:pt x="36" y="72"/>
                </a:lnTo>
                <a:lnTo>
                  <a:pt x="36" y="72"/>
                </a:lnTo>
                <a:lnTo>
                  <a:pt x="24" y="74"/>
                </a:lnTo>
                <a:lnTo>
                  <a:pt x="17" y="74"/>
                </a:lnTo>
                <a:lnTo>
                  <a:pt x="12" y="72"/>
                </a:lnTo>
                <a:lnTo>
                  <a:pt x="6" y="69"/>
                </a:lnTo>
                <a:lnTo>
                  <a:pt x="3" y="63"/>
                </a:lnTo>
                <a:lnTo>
                  <a:pt x="0" y="57"/>
                </a:lnTo>
                <a:lnTo>
                  <a:pt x="0" y="48"/>
                </a:lnTo>
                <a:lnTo>
                  <a:pt x="0" y="48"/>
                </a:lnTo>
                <a:lnTo>
                  <a:pt x="0" y="22"/>
                </a:lnTo>
                <a:lnTo>
                  <a:pt x="0" y="22"/>
                </a:lnTo>
                <a:lnTo>
                  <a:pt x="1" y="15"/>
                </a:lnTo>
                <a:lnTo>
                  <a:pt x="3" y="10"/>
                </a:lnTo>
                <a:lnTo>
                  <a:pt x="6" y="5"/>
                </a:lnTo>
                <a:lnTo>
                  <a:pt x="13" y="1"/>
                </a:lnTo>
                <a:lnTo>
                  <a:pt x="13" y="1"/>
                </a:lnTo>
                <a:lnTo>
                  <a:pt x="20" y="0"/>
                </a:lnTo>
                <a:lnTo>
                  <a:pt x="29" y="0"/>
                </a:lnTo>
                <a:lnTo>
                  <a:pt x="36" y="1"/>
                </a:lnTo>
                <a:lnTo>
                  <a:pt x="43" y="7"/>
                </a:lnTo>
                <a:lnTo>
                  <a:pt x="43" y="7"/>
                </a:lnTo>
                <a:lnTo>
                  <a:pt x="46" y="12"/>
                </a:lnTo>
                <a:lnTo>
                  <a:pt x="48" y="17"/>
                </a:lnTo>
                <a:lnTo>
                  <a:pt x="48" y="17"/>
                </a:lnTo>
                <a:lnTo>
                  <a:pt x="48" y="22"/>
                </a:lnTo>
                <a:lnTo>
                  <a:pt x="46" y="24"/>
                </a:lnTo>
                <a:lnTo>
                  <a:pt x="43" y="26"/>
                </a:lnTo>
                <a:lnTo>
                  <a:pt x="43" y="26"/>
                </a:lnTo>
                <a:lnTo>
                  <a:pt x="37" y="26"/>
                </a:lnTo>
                <a:lnTo>
                  <a:pt x="36" y="24"/>
                </a:lnTo>
                <a:lnTo>
                  <a:pt x="34" y="20"/>
                </a:lnTo>
                <a:lnTo>
                  <a:pt x="34" y="20"/>
                </a:lnTo>
                <a:lnTo>
                  <a:pt x="32" y="15"/>
                </a:lnTo>
                <a:lnTo>
                  <a:pt x="30" y="14"/>
                </a:lnTo>
                <a:lnTo>
                  <a:pt x="27" y="12"/>
                </a:lnTo>
                <a:lnTo>
                  <a:pt x="22" y="12"/>
                </a:lnTo>
                <a:lnTo>
                  <a:pt x="22" y="12"/>
                </a:lnTo>
                <a:lnTo>
                  <a:pt x="18" y="12"/>
                </a:lnTo>
                <a:lnTo>
                  <a:pt x="15" y="15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3" name="Freeform 88"/>
          <p:cNvSpPr>
            <a:spLocks/>
          </p:cNvSpPr>
          <p:nvPr/>
        </p:nvSpPr>
        <p:spPr bwMode="auto">
          <a:xfrm>
            <a:off x="9339338" y="5910338"/>
            <a:ext cx="73670" cy="130598"/>
          </a:xfrm>
          <a:custGeom>
            <a:avLst/>
            <a:gdLst>
              <a:gd name="T0" fmla="*/ 14 w 43"/>
              <a:gd name="T1" fmla="*/ 33 h 78"/>
              <a:gd name="T2" fmla="*/ 14 w 43"/>
              <a:gd name="T3" fmla="*/ 33 h 78"/>
              <a:gd name="T4" fmla="*/ 19 w 43"/>
              <a:gd name="T5" fmla="*/ 31 h 78"/>
              <a:gd name="T6" fmla="*/ 26 w 43"/>
              <a:gd name="T7" fmla="*/ 30 h 78"/>
              <a:gd name="T8" fmla="*/ 30 w 43"/>
              <a:gd name="T9" fmla="*/ 30 h 78"/>
              <a:gd name="T10" fmla="*/ 35 w 43"/>
              <a:gd name="T11" fmla="*/ 31 h 78"/>
              <a:gd name="T12" fmla="*/ 38 w 43"/>
              <a:gd name="T13" fmla="*/ 35 h 78"/>
              <a:gd name="T14" fmla="*/ 42 w 43"/>
              <a:gd name="T15" fmla="*/ 38 h 78"/>
              <a:gd name="T16" fmla="*/ 43 w 43"/>
              <a:gd name="T17" fmla="*/ 45 h 78"/>
              <a:gd name="T18" fmla="*/ 43 w 43"/>
              <a:gd name="T19" fmla="*/ 52 h 78"/>
              <a:gd name="T20" fmla="*/ 43 w 43"/>
              <a:gd name="T21" fmla="*/ 52 h 78"/>
              <a:gd name="T22" fmla="*/ 43 w 43"/>
              <a:gd name="T23" fmla="*/ 71 h 78"/>
              <a:gd name="T24" fmla="*/ 43 w 43"/>
              <a:gd name="T25" fmla="*/ 71 h 78"/>
              <a:gd name="T26" fmla="*/ 43 w 43"/>
              <a:gd name="T27" fmla="*/ 74 h 78"/>
              <a:gd name="T28" fmla="*/ 42 w 43"/>
              <a:gd name="T29" fmla="*/ 76 h 78"/>
              <a:gd name="T30" fmla="*/ 37 w 43"/>
              <a:gd name="T31" fmla="*/ 78 h 78"/>
              <a:gd name="T32" fmla="*/ 37 w 43"/>
              <a:gd name="T33" fmla="*/ 78 h 78"/>
              <a:gd name="T34" fmla="*/ 31 w 43"/>
              <a:gd name="T35" fmla="*/ 76 h 78"/>
              <a:gd name="T36" fmla="*/ 31 w 43"/>
              <a:gd name="T37" fmla="*/ 74 h 78"/>
              <a:gd name="T38" fmla="*/ 30 w 43"/>
              <a:gd name="T39" fmla="*/ 71 h 78"/>
              <a:gd name="T40" fmla="*/ 30 w 43"/>
              <a:gd name="T41" fmla="*/ 71 h 78"/>
              <a:gd name="T42" fmla="*/ 30 w 43"/>
              <a:gd name="T43" fmla="*/ 50 h 78"/>
              <a:gd name="T44" fmla="*/ 30 w 43"/>
              <a:gd name="T45" fmla="*/ 50 h 78"/>
              <a:gd name="T46" fmla="*/ 30 w 43"/>
              <a:gd name="T47" fmla="*/ 47 h 78"/>
              <a:gd name="T48" fmla="*/ 28 w 43"/>
              <a:gd name="T49" fmla="*/ 43 h 78"/>
              <a:gd name="T50" fmla="*/ 25 w 43"/>
              <a:gd name="T51" fmla="*/ 42 h 78"/>
              <a:gd name="T52" fmla="*/ 21 w 43"/>
              <a:gd name="T53" fmla="*/ 40 h 78"/>
              <a:gd name="T54" fmla="*/ 21 w 43"/>
              <a:gd name="T55" fmla="*/ 40 h 78"/>
              <a:gd name="T56" fmla="*/ 18 w 43"/>
              <a:gd name="T57" fmla="*/ 42 h 78"/>
              <a:gd name="T58" fmla="*/ 16 w 43"/>
              <a:gd name="T59" fmla="*/ 43 h 78"/>
              <a:gd name="T60" fmla="*/ 14 w 43"/>
              <a:gd name="T61" fmla="*/ 47 h 78"/>
              <a:gd name="T62" fmla="*/ 14 w 43"/>
              <a:gd name="T63" fmla="*/ 50 h 78"/>
              <a:gd name="T64" fmla="*/ 14 w 43"/>
              <a:gd name="T65" fmla="*/ 50 h 78"/>
              <a:gd name="T66" fmla="*/ 14 w 43"/>
              <a:gd name="T67" fmla="*/ 71 h 78"/>
              <a:gd name="T68" fmla="*/ 14 w 43"/>
              <a:gd name="T69" fmla="*/ 71 h 78"/>
              <a:gd name="T70" fmla="*/ 13 w 43"/>
              <a:gd name="T71" fmla="*/ 74 h 78"/>
              <a:gd name="T72" fmla="*/ 13 w 43"/>
              <a:gd name="T73" fmla="*/ 76 h 78"/>
              <a:gd name="T74" fmla="*/ 9 w 43"/>
              <a:gd name="T75" fmla="*/ 78 h 78"/>
              <a:gd name="T76" fmla="*/ 6 w 43"/>
              <a:gd name="T77" fmla="*/ 78 h 78"/>
              <a:gd name="T78" fmla="*/ 6 w 43"/>
              <a:gd name="T79" fmla="*/ 78 h 78"/>
              <a:gd name="T80" fmla="*/ 4 w 43"/>
              <a:gd name="T81" fmla="*/ 78 h 78"/>
              <a:gd name="T82" fmla="*/ 0 w 43"/>
              <a:gd name="T83" fmla="*/ 76 h 78"/>
              <a:gd name="T84" fmla="*/ 0 w 43"/>
              <a:gd name="T85" fmla="*/ 71 h 78"/>
              <a:gd name="T86" fmla="*/ 0 w 43"/>
              <a:gd name="T87" fmla="*/ 71 h 78"/>
              <a:gd name="T88" fmla="*/ 0 w 43"/>
              <a:gd name="T89" fmla="*/ 9 h 78"/>
              <a:gd name="T90" fmla="*/ 0 w 43"/>
              <a:gd name="T91" fmla="*/ 9 h 78"/>
              <a:gd name="T92" fmla="*/ 0 w 43"/>
              <a:gd name="T93" fmla="*/ 5 h 78"/>
              <a:gd name="T94" fmla="*/ 2 w 43"/>
              <a:gd name="T95" fmla="*/ 2 h 78"/>
              <a:gd name="T96" fmla="*/ 4 w 43"/>
              <a:gd name="T97" fmla="*/ 2 h 78"/>
              <a:gd name="T98" fmla="*/ 7 w 43"/>
              <a:gd name="T99" fmla="*/ 0 h 78"/>
              <a:gd name="T100" fmla="*/ 7 w 43"/>
              <a:gd name="T101" fmla="*/ 0 h 78"/>
              <a:gd name="T102" fmla="*/ 9 w 43"/>
              <a:gd name="T103" fmla="*/ 2 h 78"/>
              <a:gd name="T104" fmla="*/ 13 w 43"/>
              <a:gd name="T105" fmla="*/ 4 h 78"/>
              <a:gd name="T106" fmla="*/ 13 w 43"/>
              <a:gd name="T107" fmla="*/ 5 h 78"/>
              <a:gd name="T108" fmla="*/ 14 w 43"/>
              <a:gd name="T109" fmla="*/ 9 h 78"/>
              <a:gd name="T110" fmla="*/ 14 w 43"/>
              <a:gd name="T111" fmla="*/ 9 h 78"/>
              <a:gd name="T112" fmla="*/ 14 w 43"/>
              <a:gd name="T113" fmla="*/ 33 h 78"/>
              <a:gd name="T114" fmla="*/ 14 w 43"/>
              <a:gd name="T115" fmla="*/ 3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8">
                <a:moveTo>
                  <a:pt x="14" y="33"/>
                </a:moveTo>
                <a:lnTo>
                  <a:pt x="14" y="33"/>
                </a:lnTo>
                <a:lnTo>
                  <a:pt x="19" y="31"/>
                </a:lnTo>
                <a:lnTo>
                  <a:pt x="26" y="30"/>
                </a:lnTo>
                <a:lnTo>
                  <a:pt x="30" y="30"/>
                </a:lnTo>
                <a:lnTo>
                  <a:pt x="35" y="31"/>
                </a:lnTo>
                <a:lnTo>
                  <a:pt x="38" y="35"/>
                </a:lnTo>
                <a:lnTo>
                  <a:pt x="42" y="38"/>
                </a:lnTo>
                <a:lnTo>
                  <a:pt x="43" y="45"/>
                </a:lnTo>
                <a:lnTo>
                  <a:pt x="43" y="52"/>
                </a:lnTo>
                <a:lnTo>
                  <a:pt x="43" y="52"/>
                </a:lnTo>
                <a:lnTo>
                  <a:pt x="43" y="71"/>
                </a:lnTo>
                <a:lnTo>
                  <a:pt x="43" y="71"/>
                </a:lnTo>
                <a:lnTo>
                  <a:pt x="43" y="74"/>
                </a:lnTo>
                <a:lnTo>
                  <a:pt x="42" y="76"/>
                </a:lnTo>
                <a:lnTo>
                  <a:pt x="37" y="78"/>
                </a:lnTo>
                <a:lnTo>
                  <a:pt x="37" y="78"/>
                </a:lnTo>
                <a:lnTo>
                  <a:pt x="31" y="76"/>
                </a:lnTo>
                <a:lnTo>
                  <a:pt x="31" y="74"/>
                </a:lnTo>
                <a:lnTo>
                  <a:pt x="30" y="71"/>
                </a:lnTo>
                <a:lnTo>
                  <a:pt x="30" y="71"/>
                </a:lnTo>
                <a:lnTo>
                  <a:pt x="30" y="50"/>
                </a:lnTo>
                <a:lnTo>
                  <a:pt x="30" y="50"/>
                </a:lnTo>
                <a:lnTo>
                  <a:pt x="30" y="47"/>
                </a:lnTo>
                <a:lnTo>
                  <a:pt x="28" y="43"/>
                </a:lnTo>
                <a:lnTo>
                  <a:pt x="25" y="42"/>
                </a:lnTo>
                <a:lnTo>
                  <a:pt x="21" y="40"/>
                </a:lnTo>
                <a:lnTo>
                  <a:pt x="21" y="40"/>
                </a:lnTo>
                <a:lnTo>
                  <a:pt x="18" y="42"/>
                </a:lnTo>
                <a:lnTo>
                  <a:pt x="16" y="43"/>
                </a:lnTo>
                <a:lnTo>
                  <a:pt x="14" y="47"/>
                </a:lnTo>
                <a:lnTo>
                  <a:pt x="14" y="50"/>
                </a:lnTo>
                <a:lnTo>
                  <a:pt x="14" y="50"/>
                </a:lnTo>
                <a:lnTo>
                  <a:pt x="14" y="71"/>
                </a:lnTo>
                <a:lnTo>
                  <a:pt x="14" y="71"/>
                </a:lnTo>
                <a:lnTo>
                  <a:pt x="13" y="74"/>
                </a:lnTo>
                <a:lnTo>
                  <a:pt x="13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71"/>
                </a:lnTo>
                <a:lnTo>
                  <a:pt x="0" y="7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3" y="4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33"/>
                </a:lnTo>
                <a:lnTo>
                  <a:pt x="14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4" name="Freeform 89"/>
          <p:cNvSpPr>
            <a:spLocks/>
          </p:cNvSpPr>
          <p:nvPr/>
        </p:nvSpPr>
        <p:spPr bwMode="auto">
          <a:xfrm>
            <a:off x="9058053" y="6081117"/>
            <a:ext cx="70322" cy="130598"/>
          </a:xfrm>
          <a:custGeom>
            <a:avLst/>
            <a:gdLst>
              <a:gd name="T0" fmla="*/ 12 w 43"/>
              <a:gd name="T1" fmla="*/ 34 h 77"/>
              <a:gd name="T2" fmla="*/ 12 w 43"/>
              <a:gd name="T3" fmla="*/ 34 h 77"/>
              <a:gd name="T4" fmla="*/ 17 w 43"/>
              <a:gd name="T5" fmla="*/ 31 h 77"/>
              <a:gd name="T6" fmla="*/ 22 w 43"/>
              <a:gd name="T7" fmla="*/ 27 h 77"/>
              <a:gd name="T8" fmla="*/ 27 w 43"/>
              <a:gd name="T9" fmla="*/ 27 h 77"/>
              <a:gd name="T10" fmla="*/ 31 w 43"/>
              <a:gd name="T11" fmla="*/ 29 h 77"/>
              <a:gd name="T12" fmla="*/ 31 w 43"/>
              <a:gd name="T13" fmla="*/ 29 h 77"/>
              <a:gd name="T14" fmla="*/ 36 w 43"/>
              <a:gd name="T15" fmla="*/ 33 h 77"/>
              <a:gd name="T16" fmla="*/ 39 w 43"/>
              <a:gd name="T17" fmla="*/ 36 h 77"/>
              <a:gd name="T18" fmla="*/ 43 w 43"/>
              <a:gd name="T19" fmla="*/ 41 h 77"/>
              <a:gd name="T20" fmla="*/ 43 w 43"/>
              <a:gd name="T21" fmla="*/ 48 h 77"/>
              <a:gd name="T22" fmla="*/ 43 w 43"/>
              <a:gd name="T23" fmla="*/ 48 h 77"/>
              <a:gd name="T24" fmla="*/ 43 w 43"/>
              <a:gd name="T25" fmla="*/ 70 h 77"/>
              <a:gd name="T26" fmla="*/ 43 w 43"/>
              <a:gd name="T27" fmla="*/ 70 h 77"/>
              <a:gd name="T28" fmla="*/ 43 w 43"/>
              <a:gd name="T29" fmla="*/ 74 h 77"/>
              <a:gd name="T30" fmla="*/ 41 w 43"/>
              <a:gd name="T31" fmla="*/ 76 h 77"/>
              <a:gd name="T32" fmla="*/ 36 w 43"/>
              <a:gd name="T33" fmla="*/ 77 h 77"/>
              <a:gd name="T34" fmla="*/ 36 w 43"/>
              <a:gd name="T35" fmla="*/ 77 h 77"/>
              <a:gd name="T36" fmla="*/ 31 w 43"/>
              <a:gd name="T37" fmla="*/ 76 h 77"/>
              <a:gd name="T38" fmla="*/ 31 w 43"/>
              <a:gd name="T39" fmla="*/ 72 h 77"/>
              <a:gd name="T40" fmla="*/ 29 w 43"/>
              <a:gd name="T41" fmla="*/ 70 h 77"/>
              <a:gd name="T42" fmla="*/ 29 w 43"/>
              <a:gd name="T43" fmla="*/ 70 h 77"/>
              <a:gd name="T44" fmla="*/ 29 w 43"/>
              <a:gd name="T45" fmla="*/ 50 h 77"/>
              <a:gd name="T46" fmla="*/ 29 w 43"/>
              <a:gd name="T47" fmla="*/ 50 h 77"/>
              <a:gd name="T48" fmla="*/ 29 w 43"/>
              <a:gd name="T49" fmla="*/ 45 h 77"/>
              <a:gd name="T50" fmla="*/ 27 w 43"/>
              <a:gd name="T51" fmla="*/ 43 h 77"/>
              <a:gd name="T52" fmla="*/ 24 w 43"/>
              <a:gd name="T53" fmla="*/ 41 h 77"/>
              <a:gd name="T54" fmla="*/ 21 w 43"/>
              <a:gd name="T55" fmla="*/ 39 h 77"/>
              <a:gd name="T56" fmla="*/ 21 w 43"/>
              <a:gd name="T57" fmla="*/ 39 h 77"/>
              <a:gd name="T58" fmla="*/ 17 w 43"/>
              <a:gd name="T59" fmla="*/ 41 h 77"/>
              <a:gd name="T60" fmla="*/ 14 w 43"/>
              <a:gd name="T61" fmla="*/ 43 h 77"/>
              <a:gd name="T62" fmla="*/ 14 w 43"/>
              <a:gd name="T63" fmla="*/ 45 h 77"/>
              <a:gd name="T64" fmla="*/ 12 w 43"/>
              <a:gd name="T65" fmla="*/ 50 h 77"/>
              <a:gd name="T66" fmla="*/ 12 w 43"/>
              <a:gd name="T67" fmla="*/ 50 h 77"/>
              <a:gd name="T68" fmla="*/ 12 w 43"/>
              <a:gd name="T69" fmla="*/ 69 h 77"/>
              <a:gd name="T70" fmla="*/ 12 w 43"/>
              <a:gd name="T71" fmla="*/ 69 h 77"/>
              <a:gd name="T72" fmla="*/ 12 w 43"/>
              <a:gd name="T73" fmla="*/ 72 h 77"/>
              <a:gd name="T74" fmla="*/ 10 w 43"/>
              <a:gd name="T75" fmla="*/ 76 h 77"/>
              <a:gd name="T76" fmla="*/ 9 w 43"/>
              <a:gd name="T77" fmla="*/ 76 h 77"/>
              <a:gd name="T78" fmla="*/ 5 w 43"/>
              <a:gd name="T79" fmla="*/ 77 h 77"/>
              <a:gd name="T80" fmla="*/ 5 w 43"/>
              <a:gd name="T81" fmla="*/ 77 h 77"/>
              <a:gd name="T82" fmla="*/ 3 w 43"/>
              <a:gd name="T83" fmla="*/ 76 h 77"/>
              <a:gd name="T84" fmla="*/ 0 w 43"/>
              <a:gd name="T85" fmla="*/ 74 h 77"/>
              <a:gd name="T86" fmla="*/ 0 w 43"/>
              <a:gd name="T87" fmla="*/ 69 h 77"/>
              <a:gd name="T88" fmla="*/ 0 w 43"/>
              <a:gd name="T89" fmla="*/ 69 h 77"/>
              <a:gd name="T90" fmla="*/ 0 w 43"/>
              <a:gd name="T91" fmla="*/ 7 h 77"/>
              <a:gd name="T92" fmla="*/ 0 w 43"/>
              <a:gd name="T93" fmla="*/ 7 h 77"/>
              <a:gd name="T94" fmla="*/ 0 w 43"/>
              <a:gd name="T95" fmla="*/ 2 h 77"/>
              <a:gd name="T96" fmla="*/ 3 w 43"/>
              <a:gd name="T97" fmla="*/ 0 h 77"/>
              <a:gd name="T98" fmla="*/ 5 w 43"/>
              <a:gd name="T99" fmla="*/ 0 h 77"/>
              <a:gd name="T100" fmla="*/ 5 w 43"/>
              <a:gd name="T101" fmla="*/ 0 h 77"/>
              <a:gd name="T102" fmla="*/ 9 w 43"/>
              <a:gd name="T103" fmla="*/ 0 h 77"/>
              <a:gd name="T104" fmla="*/ 12 w 43"/>
              <a:gd name="T105" fmla="*/ 2 h 77"/>
              <a:gd name="T106" fmla="*/ 12 w 43"/>
              <a:gd name="T107" fmla="*/ 3 h 77"/>
              <a:gd name="T108" fmla="*/ 12 w 43"/>
              <a:gd name="T109" fmla="*/ 7 h 77"/>
              <a:gd name="T110" fmla="*/ 12 w 43"/>
              <a:gd name="T111" fmla="*/ 7 h 77"/>
              <a:gd name="T112" fmla="*/ 12 w 43"/>
              <a:gd name="T113" fmla="*/ 34 h 77"/>
              <a:gd name="T114" fmla="*/ 12 w 43"/>
              <a:gd name="T115" fmla="*/ 3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7">
                <a:moveTo>
                  <a:pt x="12" y="34"/>
                </a:moveTo>
                <a:lnTo>
                  <a:pt x="12" y="34"/>
                </a:lnTo>
                <a:lnTo>
                  <a:pt x="17" y="31"/>
                </a:lnTo>
                <a:lnTo>
                  <a:pt x="22" y="27"/>
                </a:lnTo>
                <a:lnTo>
                  <a:pt x="27" y="27"/>
                </a:lnTo>
                <a:lnTo>
                  <a:pt x="31" y="29"/>
                </a:lnTo>
                <a:lnTo>
                  <a:pt x="31" y="29"/>
                </a:lnTo>
                <a:lnTo>
                  <a:pt x="36" y="33"/>
                </a:lnTo>
                <a:lnTo>
                  <a:pt x="39" y="36"/>
                </a:lnTo>
                <a:lnTo>
                  <a:pt x="43" y="41"/>
                </a:lnTo>
                <a:lnTo>
                  <a:pt x="43" y="48"/>
                </a:lnTo>
                <a:lnTo>
                  <a:pt x="43" y="48"/>
                </a:lnTo>
                <a:lnTo>
                  <a:pt x="43" y="70"/>
                </a:lnTo>
                <a:lnTo>
                  <a:pt x="43" y="70"/>
                </a:lnTo>
                <a:lnTo>
                  <a:pt x="43" y="74"/>
                </a:lnTo>
                <a:lnTo>
                  <a:pt x="41" y="76"/>
                </a:lnTo>
                <a:lnTo>
                  <a:pt x="36" y="77"/>
                </a:lnTo>
                <a:lnTo>
                  <a:pt x="36" y="77"/>
                </a:lnTo>
                <a:lnTo>
                  <a:pt x="31" y="76"/>
                </a:lnTo>
                <a:lnTo>
                  <a:pt x="31" y="72"/>
                </a:lnTo>
                <a:lnTo>
                  <a:pt x="29" y="70"/>
                </a:lnTo>
                <a:lnTo>
                  <a:pt x="29" y="70"/>
                </a:lnTo>
                <a:lnTo>
                  <a:pt x="29" y="50"/>
                </a:lnTo>
                <a:lnTo>
                  <a:pt x="29" y="50"/>
                </a:lnTo>
                <a:lnTo>
                  <a:pt x="29" y="45"/>
                </a:lnTo>
                <a:lnTo>
                  <a:pt x="27" y="43"/>
                </a:lnTo>
                <a:lnTo>
                  <a:pt x="24" y="41"/>
                </a:lnTo>
                <a:lnTo>
                  <a:pt x="21" y="39"/>
                </a:lnTo>
                <a:lnTo>
                  <a:pt x="21" y="39"/>
                </a:lnTo>
                <a:lnTo>
                  <a:pt x="17" y="41"/>
                </a:lnTo>
                <a:lnTo>
                  <a:pt x="14" y="43"/>
                </a:lnTo>
                <a:lnTo>
                  <a:pt x="14" y="45"/>
                </a:lnTo>
                <a:lnTo>
                  <a:pt x="12" y="50"/>
                </a:lnTo>
                <a:lnTo>
                  <a:pt x="12" y="50"/>
                </a:lnTo>
                <a:lnTo>
                  <a:pt x="12" y="69"/>
                </a:lnTo>
                <a:lnTo>
                  <a:pt x="12" y="69"/>
                </a:lnTo>
                <a:lnTo>
                  <a:pt x="12" y="72"/>
                </a:lnTo>
                <a:lnTo>
                  <a:pt x="10" y="76"/>
                </a:lnTo>
                <a:lnTo>
                  <a:pt x="9" y="76"/>
                </a:lnTo>
                <a:lnTo>
                  <a:pt x="5" y="77"/>
                </a:lnTo>
                <a:lnTo>
                  <a:pt x="5" y="77"/>
                </a:lnTo>
                <a:lnTo>
                  <a:pt x="3" y="76"/>
                </a:lnTo>
                <a:lnTo>
                  <a:pt x="0" y="74"/>
                </a:lnTo>
                <a:lnTo>
                  <a:pt x="0" y="69"/>
                </a:lnTo>
                <a:lnTo>
                  <a:pt x="0" y="69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2"/>
                </a:lnTo>
                <a:lnTo>
                  <a:pt x="12" y="3"/>
                </a:lnTo>
                <a:lnTo>
                  <a:pt x="12" y="7"/>
                </a:lnTo>
                <a:lnTo>
                  <a:pt x="12" y="7"/>
                </a:lnTo>
                <a:lnTo>
                  <a:pt x="12" y="34"/>
                </a:lnTo>
                <a:lnTo>
                  <a:pt x="12" y="3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5" name="Freeform 90"/>
          <p:cNvSpPr>
            <a:spLocks/>
          </p:cNvSpPr>
          <p:nvPr/>
        </p:nvSpPr>
        <p:spPr bwMode="auto">
          <a:xfrm>
            <a:off x="10504662" y="6127998"/>
            <a:ext cx="70322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7 h 50"/>
              <a:gd name="T6" fmla="*/ 0 w 43"/>
              <a:gd name="T7" fmla="*/ 7 h 50"/>
              <a:gd name="T8" fmla="*/ 0 w 43"/>
              <a:gd name="T9" fmla="*/ 4 h 50"/>
              <a:gd name="T10" fmla="*/ 4 w 43"/>
              <a:gd name="T11" fmla="*/ 2 h 50"/>
              <a:gd name="T12" fmla="*/ 4 w 43"/>
              <a:gd name="T13" fmla="*/ 2 h 50"/>
              <a:gd name="T14" fmla="*/ 9 w 43"/>
              <a:gd name="T15" fmla="*/ 0 h 50"/>
              <a:gd name="T16" fmla="*/ 11 w 43"/>
              <a:gd name="T17" fmla="*/ 2 h 50"/>
              <a:gd name="T18" fmla="*/ 12 w 43"/>
              <a:gd name="T19" fmla="*/ 4 h 50"/>
              <a:gd name="T20" fmla="*/ 12 w 43"/>
              <a:gd name="T21" fmla="*/ 4 h 50"/>
              <a:gd name="T22" fmla="*/ 14 w 43"/>
              <a:gd name="T23" fmla="*/ 6 h 50"/>
              <a:gd name="T24" fmla="*/ 16 w 43"/>
              <a:gd name="T25" fmla="*/ 4 h 50"/>
              <a:gd name="T26" fmla="*/ 16 w 43"/>
              <a:gd name="T27" fmla="*/ 4 h 50"/>
              <a:gd name="T28" fmla="*/ 21 w 43"/>
              <a:gd name="T29" fmla="*/ 2 h 50"/>
              <a:gd name="T30" fmla="*/ 25 w 43"/>
              <a:gd name="T31" fmla="*/ 0 h 50"/>
              <a:gd name="T32" fmla="*/ 30 w 43"/>
              <a:gd name="T33" fmla="*/ 0 h 50"/>
              <a:gd name="T34" fmla="*/ 35 w 43"/>
              <a:gd name="T35" fmla="*/ 2 h 50"/>
              <a:gd name="T36" fmla="*/ 38 w 43"/>
              <a:gd name="T37" fmla="*/ 6 h 50"/>
              <a:gd name="T38" fmla="*/ 40 w 43"/>
              <a:gd name="T39" fmla="*/ 9 h 50"/>
              <a:gd name="T40" fmla="*/ 42 w 43"/>
              <a:gd name="T41" fmla="*/ 14 h 50"/>
              <a:gd name="T42" fmla="*/ 43 w 43"/>
              <a:gd name="T43" fmla="*/ 19 h 50"/>
              <a:gd name="T44" fmla="*/ 43 w 43"/>
              <a:gd name="T45" fmla="*/ 19 h 50"/>
              <a:gd name="T46" fmla="*/ 43 w 43"/>
              <a:gd name="T47" fmla="*/ 43 h 50"/>
              <a:gd name="T48" fmla="*/ 43 w 43"/>
              <a:gd name="T49" fmla="*/ 43 h 50"/>
              <a:gd name="T50" fmla="*/ 43 w 43"/>
              <a:gd name="T51" fmla="*/ 47 h 50"/>
              <a:gd name="T52" fmla="*/ 42 w 43"/>
              <a:gd name="T53" fmla="*/ 49 h 50"/>
              <a:gd name="T54" fmla="*/ 37 w 43"/>
              <a:gd name="T55" fmla="*/ 50 h 50"/>
              <a:gd name="T56" fmla="*/ 37 w 43"/>
              <a:gd name="T57" fmla="*/ 50 h 50"/>
              <a:gd name="T58" fmla="*/ 35 w 43"/>
              <a:gd name="T59" fmla="*/ 49 h 50"/>
              <a:gd name="T60" fmla="*/ 31 w 43"/>
              <a:gd name="T61" fmla="*/ 49 h 50"/>
              <a:gd name="T62" fmla="*/ 31 w 43"/>
              <a:gd name="T63" fmla="*/ 47 h 50"/>
              <a:gd name="T64" fmla="*/ 30 w 43"/>
              <a:gd name="T65" fmla="*/ 43 h 50"/>
              <a:gd name="T66" fmla="*/ 30 w 43"/>
              <a:gd name="T67" fmla="*/ 43 h 50"/>
              <a:gd name="T68" fmla="*/ 30 w 43"/>
              <a:gd name="T69" fmla="*/ 23 h 50"/>
              <a:gd name="T70" fmla="*/ 30 w 43"/>
              <a:gd name="T71" fmla="*/ 23 h 50"/>
              <a:gd name="T72" fmla="*/ 30 w 43"/>
              <a:gd name="T73" fmla="*/ 19 h 50"/>
              <a:gd name="T74" fmla="*/ 28 w 43"/>
              <a:gd name="T75" fmla="*/ 16 h 50"/>
              <a:gd name="T76" fmla="*/ 26 w 43"/>
              <a:gd name="T77" fmla="*/ 14 h 50"/>
              <a:gd name="T78" fmla="*/ 21 w 43"/>
              <a:gd name="T79" fmla="*/ 12 h 50"/>
              <a:gd name="T80" fmla="*/ 21 w 43"/>
              <a:gd name="T81" fmla="*/ 12 h 50"/>
              <a:gd name="T82" fmla="*/ 18 w 43"/>
              <a:gd name="T83" fmla="*/ 12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2 w 43"/>
              <a:gd name="T97" fmla="*/ 47 h 50"/>
              <a:gd name="T98" fmla="*/ 12 w 43"/>
              <a:gd name="T99" fmla="*/ 49 h 50"/>
              <a:gd name="T100" fmla="*/ 7 w 43"/>
              <a:gd name="T101" fmla="*/ 50 h 50"/>
              <a:gd name="T102" fmla="*/ 7 w 43"/>
              <a:gd name="T103" fmla="*/ 50 h 50"/>
              <a:gd name="T104" fmla="*/ 2 w 43"/>
              <a:gd name="T105" fmla="*/ 49 h 50"/>
              <a:gd name="T106" fmla="*/ 0 w 43"/>
              <a:gd name="T107" fmla="*/ 47 h 50"/>
              <a:gd name="T108" fmla="*/ 0 w 43"/>
              <a:gd name="T109" fmla="*/ 43 h 50"/>
              <a:gd name="T110" fmla="*/ 0 w 43"/>
              <a:gd name="T111" fmla="*/ 43 h 50"/>
              <a:gd name="T112" fmla="*/ 0 w 43"/>
              <a:gd name="T113" fmla="*/ 24 h 50"/>
              <a:gd name="T114" fmla="*/ 0 w 43"/>
              <a:gd name="T115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1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5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0" y="9"/>
                </a:lnTo>
                <a:lnTo>
                  <a:pt x="42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2" y="49"/>
                </a:lnTo>
                <a:lnTo>
                  <a:pt x="37" y="50"/>
                </a:lnTo>
                <a:lnTo>
                  <a:pt x="37" y="50"/>
                </a:lnTo>
                <a:lnTo>
                  <a:pt x="35" y="49"/>
                </a:lnTo>
                <a:lnTo>
                  <a:pt x="31" y="49"/>
                </a:lnTo>
                <a:lnTo>
                  <a:pt x="31" y="47"/>
                </a:lnTo>
                <a:lnTo>
                  <a:pt x="30" y="43"/>
                </a:lnTo>
                <a:lnTo>
                  <a:pt x="30" y="43"/>
                </a:lnTo>
                <a:lnTo>
                  <a:pt x="30" y="23"/>
                </a:lnTo>
                <a:lnTo>
                  <a:pt x="30" y="23"/>
                </a:lnTo>
                <a:lnTo>
                  <a:pt x="30" y="19"/>
                </a:lnTo>
                <a:lnTo>
                  <a:pt x="28" y="16"/>
                </a:lnTo>
                <a:lnTo>
                  <a:pt x="26" y="14"/>
                </a:lnTo>
                <a:lnTo>
                  <a:pt x="21" y="12"/>
                </a:lnTo>
                <a:lnTo>
                  <a:pt x="21" y="12"/>
                </a:lnTo>
                <a:lnTo>
                  <a:pt x="18" y="12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2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6" name="Freeform 91"/>
          <p:cNvSpPr>
            <a:spLocks/>
          </p:cNvSpPr>
          <p:nvPr/>
        </p:nvSpPr>
        <p:spPr bwMode="auto">
          <a:xfrm>
            <a:off x="9446494" y="6127998"/>
            <a:ext cx="73670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9 h 50"/>
              <a:gd name="T6" fmla="*/ 0 w 43"/>
              <a:gd name="T7" fmla="*/ 9 h 50"/>
              <a:gd name="T8" fmla="*/ 0 w 43"/>
              <a:gd name="T9" fmla="*/ 6 h 50"/>
              <a:gd name="T10" fmla="*/ 2 w 43"/>
              <a:gd name="T11" fmla="*/ 2 h 50"/>
              <a:gd name="T12" fmla="*/ 4 w 43"/>
              <a:gd name="T13" fmla="*/ 2 h 50"/>
              <a:gd name="T14" fmla="*/ 4 w 43"/>
              <a:gd name="T15" fmla="*/ 2 h 50"/>
              <a:gd name="T16" fmla="*/ 9 w 43"/>
              <a:gd name="T17" fmla="*/ 2 h 50"/>
              <a:gd name="T18" fmla="*/ 10 w 43"/>
              <a:gd name="T19" fmla="*/ 2 h 50"/>
              <a:gd name="T20" fmla="*/ 12 w 43"/>
              <a:gd name="T21" fmla="*/ 4 h 50"/>
              <a:gd name="T22" fmla="*/ 12 w 43"/>
              <a:gd name="T23" fmla="*/ 4 h 50"/>
              <a:gd name="T24" fmla="*/ 14 w 43"/>
              <a:gd name="T25" fmla="*/ 6 h 50"/>
              <a:gd name="T26" fmla="*/ 16 w 43"/>
              <a:gd name="T27" fmla="*/ 4 h 50"/>
              <a:gd name="T28" fmla="*/ 16 w 43"/>
              <a:gd name="T29" fmla="*/ 4 h 50"/>
              <a:gd name="T30" fmla="*/ 21 w 43"/>
              <a:gd name="T31" fmla="*/ 2 h 50"/>
              <a:gd name="T32" fmla="*/ 24 w 43"/>
              <a:gd name="T33" fmla="*/ 0 h 50"/>
              <a:gd name="T34" fmla="*/ 29 w 43"/>
              <a:gd name="T35" fmla="*/ 0 h 50"/>
              <a:gd name="T36" fmla="*/ 33 w 43"/>
              <a:gd name="T37" fmla="*/ 2 h 50"/>
              <a:gd name="T38" fmla="*/ 38 w 43"/>
              <a:gd name="T39" fmla="*/ 6 h 50"/>
              <a:gd name="T40" fmla="*/ 40 w 43"/>
              <a:gd name="T41" fmla="*/ 9 h 50"/>
              <a:gd name="T42" fmla="*/ 43 w 43"/>
              <a:gd name="T43" fmla="*/ 14 h 50"/>
              <a:gd name="T44" fmla="*/ 43 w 43"/>
              <a:gd name="T45" fmla="*/ 19 h 50"/>
              <a:gd name="T46" fmla="*/ 43 w 43"/>
              <a:gd name="T47" fmla="*/ 19 h 50"/>
              <a:gd name="T48" fmla="*/ 43 w 43"/>
              <a:gd name="T49" fmla="*/ 43 h 50"/>
              <a:gd name="T50" fmla="*/ 43 w 43"/>
              <a:gd name="T51" fmla="*/ 43 h 50"/>
              <a:gd name="T52" fmla="*/ 43 w 43"/>
              <a:gd name="T53" fmla="*/ 47 h 50"/>
              <a:gd name="T54" fmla="*/ 41 w 43"/>
              <a:gd name="T55" fmla="*/ 49 h 50"/>
              <a:gd name="T56" fmla="*/ 38 w 43"/>
              <a:gd name="T57" fmla="*/ 50 h 50"/>
              <a:gd name="T58" fmla="*/ 38 w 43"/>
              <a:gd name="T59" fmla="*/ 50 h 50"/>
              <a:gd name="T60" fmla="*/ 33 w 43"/>
              <a:gd name="T61" fmla="*/ 49 h 50"/>
              <a:gd name="T62" fmla="*/ 31 w 43"/>
              <a:gd name="T63" fmla="*/ 47 h 50"/>
              <a:gd name="T64" fmla="*/ 31 w 43"/>
              <a:gd name="T65" fmla="*/ 43 h 50"/>
              <a:gd name="T66" fmla="*/ 31 w 43"/>
              <a:gd name="T67" fmla="*/ 43 h 50"/>
              <a:gd name="T68" fmla="*/ 31 w 43"/>
              <a:gd name="T69" fmla="*/ 23 h 50"/>
              <a:gd name="T70" fmla="*/ 31 w 43"/>
              <a:gd name="T71" fmla="*/ 23 h 50"/>
              <a:gd name="T72" fmla="*/ 29 w 43"/>
              <a:gd name="T73" fmla="*/ 19 h 50"/>
              <a:gd name="T74" fmla="*/ 28 w 43"/>
              <a:gd name="T75" fmla="*/ 16 h 50"/>
              <a:gd name="T76" fmla="*/ 26 w 43"/>
              <a:gd name="T77" fmla="*/ 12 h 50"/>
              <a:gd name="T78" fmla="*/ 22 w 43"/>
              <a:gd name="T79" fmla="*/ 12 h 50"/>
              <a:gd name="T80" fmla="*/ 22 w 43"/>
              <a:gd name="T81" fmla="*/ 12 h 50"/>
              <a:gd name="T82" fmla="*/ 17 w 43"/>
              <a:gd name="T83" fmla="*/ 14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4 w 43"/>
              <a:gd name="T97" fmla="*/ 47 h 50"/>
              <a:gd name="T98" fmla="*/ 12 w 43"/>
              <a:gd name="T99" fmla="*/ 49 h 50"/>
              <a:gd name="T100" fmla="*/ 9 w 43"/>
              <a:gd name="T101" fmla="*/ 49 h 50"/>
              <a:gd name="T102" fmla="*/ 7 w 43"/>
              <a:gd name="T103" fmla="*/ 50 h 50"/>
              <a:gd name="T104" fmla="*/ 7 w 43"/>
              <a:gd name="T105" fmla="*/ 50 h 50"/>
              <a:gd name="T106" fmla="*/ 4 w 43"/>
              <a:gd name="T107" fmla="*/ 49 h 50"/>
              <a:gd name="T108" fmla="*/ 2 w 43"/>
              <a:gd name="T109" fmla="*/ 49 h 50"/>
              <a:gd name="T110" fmla="*/ 0 w 43"/>
              <a:gd name="T111" fmla="*/ 43 h 50"/>
              <a:gd name="T112" fmla="*/ 0 w 43"/>
              <a:gd name="T113" fmla="*/ 43 h 50"/>
              <a:gd name="T114" fmla="*/ 0 w 43"/>
              <a:gd name="T115" fmla="*/ 24 h 50"/>
              <a:gd name="T116" fmla="*/ 0 w 43"/>
              <a:gd name="T117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9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8" y="6"/>
                </a:lnTo>
                <a:lnTo>
                  <a:pt x="40" y="9"/>
                </a:lnTo>
                <a:lnTo>
                  <a:pt x="43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1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3"/>
                </a:lnTo>
                <a:lnTo>
                  <a:pt x="31" y="23"/>
                </a:lnTo>
                <a:lnTo>
                  <a:pt x="29" y="19"/>
                </a:lnTo>
                <a:lnTo>
                  <a:pt x="28" y="16"/>
                </a:lnTo>
                <a:lnTo>
                  <a:pt x="26" y="12"/>
                </a:lnTo>
                <a:lnTo>
                  <a:pt x="22" y="12"/>
                </a:lnTo>
                <a:lnTo>
                  <a:pt x="22" y="12"/>
                </a:lnTo>
                <a:lnTo>
                  <a:pt x="17" y="14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9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7" name="Freeform 92"/>
          <p:cNvSpPr>
            <a:spLocks/>
          </p:cNvSpPr>
          <p:nvPr/>
        </p:nvSpPr>
        <p:spPr bwMode="auto">
          <a:xfrm>
            <a:off x="9895211" y="6127998"/>
            <a:ext cx="77020" cy="83717"/>
          </a:xfrm>
          <a:custGeom>
            <a:avLst/>
            <a:gdLst>
              <a:gd name="T0" fmla="*/ 0 w 45"/>
              <a:gd name="T1" fmla="*/ 24 h 50"/>
              <a:gd name="T2" fmla="*/ 0 w 45"/>
              <a:gd name="T3" fmla="*/ 24 h 50"/>
              <a:gd name="T4" fmla="*/ 0 w 45"/>
              <a:gd name="T5" fmla="*/ 9 h 50"/>
              <a:gd name="T6" fmla="*/ 0 w 45"/>
              <a:gd name="T7" fmla="*/ 9 h 50"/>
              <a:gd name="T8" fmla="*/ 2 w 45"/>
              <a:gd name="T9" fmla="*/ 4 h 50"/>
              <a:gd name="T10" fmla="*/ 2 w 45"/>
              <a:gd name="T11" fmla="*/ 4 h 50"/>
              <a:gd name="T12" fmla="*/ 4 w 45"/>
              <a:gd name="T13" fmla="*/ 2 h 50"/>
              <a:gd name="T14" fmla="*/ 4 w 45"/>
              <a:gd name="T15" fmla="*/ 2 h 50"/>
              <a:gd name="T16" fmla="*/ 9 w 45"/>
              <a:gd name="T17" fmla="*/ 0 h 50"/>
              <a:gd name="T18" fmla="*/ 13 w 45"/>
              <a:gd name="T19" fmla="*/ 4 h 50"/>
              <a:gd name="T20" fmla="*/ 13 w 45"/>
              <a:gd name="T21" fmla="*/ 4 h 50"/>
              <a:gd name="T22" fmla="*/ 14 w 45"/>
              <a:gd name="T23" fmla="*/ 6 h 50"/>
              <a:gd name="T24" fmla="*/ 16 w 45"/>
              <a:gd name="T25" fmla="*/ 4 h 50"/>
              <a:gd name="T26" fmla="*/ 16 w 45"/>
              <a:gd name="T27" fmla="*/ 4 h 50"/>
              <a:gd name="T28" fmla="*/ 21 w 45"/>
              <a:gd name="T29" fmla="*/ 2 h 50"/>
              <a:gd name="T30" fmla="*/ 26 w 45"/>
              <a:gd name="T31" fmla="*/ 0 h 50"/>
              <a:gd name="T32" fmla="*/ 30 w 45"/>
              <a:gd name="T33" fmla="*/ 0 h 50"/>
              <a:gd name="T34" fmla="*/ 35 w 45"/>
              <a:gd name="T35" fmla="*/ 2 h 50"/>
              <a:gd name="T36" fmla="*/ 38 w 45"/>
              <a:gd name="T37" fmla="*/ 6 h 50"/>
              <a:gd name="T38" fmla="*/ 42 w 45"/>
              <a:gd name="T39" fmla="*/ 9 h 50"/>
              <a:gd name="T40" fmla="*/ 43 w 45"/>
              <a:gd name="T41" fmla="*/ 14 h 50"/>
              <a:gd name="T42" fmla="*/ 45 w 45"/>
              <a:gd name="T43" fmla="*/ 19 h 50"/>
              <a:gd name="T44" fmla="*/ 45 w 45"/>
              <a:gd name="T45" fmla="*/ 19 h 50"/>
              <a:gd name="T46" fmla="*/ 45 w 45"/>
              <a:gd name="T47" fmla="*/ 31 h 50"/>
              <a:gd name="T48" fmla="*/ 45 w 45"/>
              <a:gd name="T49" fmla="*/ 43 h 50"/>
              <a:gd name="T50" fmla="*/ 45 w 45"/>
              <a:gd name="T51" fmla="*/ 43 h 50"/>
              <a:gd name="T52" fmla="*/ 45 w 45"/>
              <a:gd name="T53" fmla="*/ 47 h 50"/>
              <a:gd name="T54" fmla="*/ 43 w 45"/>
              <a:gd name="T55" fmla="*/ 49 h 50"/>
              <a:gd name="T56" fmla="*/ 38 w 45"/>
              <a:gd name="T57" fmla="*/ 50 h 50"/>
              <a:gd name="T58" fmla="*/ 38 w 45"/>
              <a:gd name="T59" fmla="*/ 50 h 50"/>
              <a:gd name="T60" fmla="*/ 33 w 45"/>
              <a:gd name="T61" fmla="*/ 49 h 50"/>
              <a:gd name="T62" fmla="*/ 31 w 45"/>
              <a:gd name="T63" fmla="*/ 47 h 50"/>
              <a:gd name="T64" fmla="*/ 31 w 45"/>
              <a:gd name="T65" fmla="*/ 43 h 50"/>
              <a:gd name="T66" fmla="*/ 31 w 45"/>
              <a:gd name="T67" fmla="*/ 43 h 50"/>
              <a:gd name="T68" fmla="*/ 31 w 45"/>
              <a:gd name="T69" fmla="*/ 24 h 50"/>
              <a:gd name="T70" fmla="*/ 31 w 45"/>
              <a:gd name="T71" fmla="*/ 24 h 50"/>
              <a:gd name="T72" fmla="*/ 31 w 45"/>
              <a:gd name="T73" fmla="*/ 19 h 50"/>
              <a:gd name="T74" fmla="*/ 30 w 45"/>
              <a:gd name="T75" fmla="*/ 16 h 50"/>
              <a:gd name="T76" fmla="*/ 26 w 45"/>
              <a:gd name="T77" fmla="*/ 14 h 50"/>
              <a:gd name="T78" fmla="*/ 23 w 45"/>
              <a:gd name="T79" fmla="*/ 12 h 50"/>
              <a:gd name="T80" fmla="*/ 23 w 45"/>
              <a:gd name="T81" fmla="*/ 12 h 50"/>
              <a:gd name="T82" fmla="*/ 19 w 45"/>
              <a:gd name="T83" fmla="*/ 12 h 50"/>
              <a:gd name="T84" fmla="*/ 16 w 45"/>
              <a:gd name="T85" fmla="*/ 16 h 50"/>
              <a:gd name="T86" fmla="*/ 16 w 45"/>
              <a:gd name="T87" fmla="*/ 19 h 50"/>
              <a:gd name="T88" fmla="*/ 14 w 45"/>
              <a:gd name="T89" fmla="*/ 24 h 50"/>
              <a:gd name="T90" fmla="*/ 14 w 45"/>
              <a:gd name="T91" fmla="*/ 24 h 50"/>
              <a:gd name="T92" fmla="*/ 14 w 45"/>
              <a:gd name="T93" fmla="*/ 42 h 50"/>
              <a:gd name="T94" fmla="*/ 14 w 45"/>
              <a:gd name="T95" fmla="*/ 42 h 50"/>
              <a:gd name="T96" fmla="*/ 14 w 45"/>
              <a:gd name="T97" fmla="*/ 45 h 50"/>
              <a:gd name="T98" fmla="*/ 13 w 45"/>
              <a:gd name="T99" fmla="*/ 47 h 50"/>
              <a:gd name="T100" fmla="*/ 11 w 45"/>
              <a:gd name="T101" fmla="*/ 49 h 50"/>
              <a:gd name="T102" fmla="*/ 7 w 45"/>
              <a:gd name="T103" fmla="*/ 50 h 50"/>
              <a:gd name="T104" fmla="*/ 7 w 45"/>
              <a:gd name="T105" fmla="*/ 50 h 50"/>
              <a:gd name="T106" fmla="*/ 6 w 45"/>
              <a:gd name="T107" fmla="*/ 49 h 50"/>
              <a:gd name="T108" fmla="*/ 2 w 45"/>
              <a:gd name="T109" fmla="*/ 49 h 50"/>
              <a:gd name="T110" fmla="*/ 2 w 45"/>
              <a:gd name="T111" fmla="*/ 45 h 50"/>
              <a:gd name="T112" fmla="*/ 0 w 45"/>
              <a:gd name="T113" fmla="*/ 42 h 50"/>
              <a:gd name="T114" fmla="*/ 0 w 45"/>
              <a:gd name="T115" fmla="*/ 42 h 50"/>
              <a:gd name="T116" fmla="*/ 0 w 45"/>
              <a:gd name="T117" fmla="*/ 24 h 50"/>
              <a:gd name="T118" fmla="*/ 0 w 45"/>
              <a:gd name="T119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6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2" y="9"/>
                </a:lnTo>
                <a:lnTo>
                  <a:pt x="43" y="14"/>
                </a:lnTo>
                <a:lnTo>
                  <a:pt x="45" y="19"/>
                </a:lnTo>
                <a:lnTo>
                  <a:pt x="45" y="19"/>
                </a:lnTo>
                <a:lnTo>
                  <a:pt x="45" y="31"/>
                </a:lnTo>
                <a:lnTo>
                  <a:pt x="45" y="43"/>
                </a:lnTo>
                <a:lnTo>
                  <a:pt x="45" y="43"/>
                </a:lnTo>
                <a:lnTo>
                  <a:pt x="45" y="47"/>
                </a:lnTo>
                <a:lnTo>
                  <a:pt x="43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4"/>
                </a:lnTo>
                <a:lnTo>
                  <a:pt x="31" y="24"/>
                </a:lnTo>
                <a:lnTo>
                  <a:pt x="31" y="19"/>
                </a:lnTo>
                <a:lnTo>
                  <a:pt x="30" y="16"/>
                </a:lnTo>
                <a:lnTo>
                  <a:pt x="26" y="14"/>
                </a:lnTo>
                <a:lnTo>
                  <a:pt x="23" y="12"/>
                </a:lnTo>
                <a:lnTo>
                  <a:pt x="23" y="12"/>
                </a:lnTo>
                <a:lnTo>
                  <a:pt x="19" y="12"/>
                </a:lnTo>
                <a:lnTo>
                  <a:pt x="16" y="16"/>
                </a:lnTo>
                <a:lnTo>
                  <a:pt x="16" y="19"/>
                </a:lnTo>
                <a:lnTo>
                  <a:pt x="14" y="24"/>
                </a:lnTo>
                <a:lnTo>
                  <a:pt x="14" y="24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3" y="47"/>
                </a:lnTo>
                <a:lnTo>
                  <a:pt x="11" y="49"/>
                </a:lnTo>
                <a:lnTo>
                  <a:pt x="7" y="50"/>
                </a:lnTo>
                <a:lnTo>
                  <a:pt x="7" y="50"/>
                </a:lnTo>
                <a:lnTo>
                  <a:pt x="6" y="49"/>
                </a:lnTo>
                <a:lnTo>
                  <a:pt x="2" y="49"/>
                </a:lnTo>
                <a:lnTo>
                  <a:pt x="2" y="45"/>
                </a:lnTo>
                <a:lnTo>
                  <a:pt x="0" y="42"/>
                </a:lnTo>
                <a:lnTo>
                  <a:pt x="0" y="42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8" name="Freeform 93"/>
          <p:cNvSpPr>
            <a:spLocks/>
          </p:cNvSpPr>
          <p:nvPr/>
        </p:nvSpPr>
        <p:spPr bwMode="auto">
          <a:xfrm>
            <a:off x="9054705" y="5960566"/>
            <a:ext cx="73670" cy="80367"/>
          </a:xfrm>
          <a:custGeom>
            <a:avLst/>
            <a:gdLst>
              <a:gd name="T0" fmla="*/ 14 w 43"/>
              <a:gd name="T1" fmla="*/ 5 h 48"/>
              <a:gd name="T2" fmla="*/ 14 w 43"/>
              <a:gd name="T3" fmla="*/ 5 h 48"/>
              <a:gd name="T4" fmla="*/ 17 w 43"/>
              <a:gd name="T5" fmla="*/ 1 h 48"/>
              <a:gd name="T6" fmla="*/ 23 w 43"/>
              <a:gd name="T7" fmla="*/ 0 h 48"/>
              <a:gd name="T8" fmla="*/ 28 w 43"/>
              <a:gd name="T9" fmla="*/ 0 h 48"/>
              <a:gd name="T10" fmla="*/ 33 w 43"/>
              <a:gd name="T11" fmla="*/ 0 h 48"/>
              <a:gd name="T12" fmla="*/ 33 w 43"/>
              <a:gd name="T13" fmla="*/ 0 h 48"/>
              <a:gd name="T14" fmla="*/ 38 w 43"/>
              <a:gd name="T15" fmla="*/ 3 h 48"/>
              <a:gd name="T16" fmla="*/ 41 w 43"/>
              <a:gd name="T17" fmla="*/ 8 h 48"/>
              <a:gd name="T18" fmla="*/ 43 w 43"/>
              <a:gd name="T19" fmla="*/ 12 h 48"/>
              <a:gd name="T20" fmla="*/ 43 w 43"/>
              <a:gd name="T21" fmla="*/ 18 h 48"/>
              <a:gd name="T22" fmla="*/ 43 w 43"/>
              <a:gd name="T23" fmla="*/ 18 h 48"/>
              <a:gd name="T24" fmla="*/ 43 w 43"/>
              <a:gd name="T25" fmla="*/ 43 h 48"/>
              <a:gd name="T26" fmla="*/ 43 w 43"/>
              <a:gd name="T27" fmla="*/ 43 h 48"/>
              <a:gd name="T28" fmla="*/ 43 w 43"/>
              <a:gd name="T29" fmla="*/ 44 h 48"/>
              <a:gd name="T30" fmla="*/ 41 w 43"/>
              <a:gd name="T31" fmla="*/ 46 h 48"/>
              <a:gd name="T32" fmla="*/ 38 w 43"/>
              <a:gd name="T33" fmla="*/ 48 h 48"/>
              <a:gd name="T34" fmla="*/ 38 w 43"/>
              <a:gd name="T35" fmla="*/ 48 h 48"/>
              <a:gd name="T36" fmla="*/ 33 w 43"/>
              <a:gd name="T37" fmla="*/ 46 h 48"/>
              <a:gd name="T38" fmla="*/ 31 w 43"/>
              <a:gd name="T39" fmla="*/ 44 h 48"/>
              <a:gd name="T40" fmla="*/ 31 w 43"/>
              <a:gd name="T41" fmla="*/ 41 h 48"/>
              <a:gd name="T42" fmla="*/ 31 w 43"/>
              <a:gd name="T43" fmla="*/ 41 h 48"/>
              <a:gd name="T44" fmla="*/ 31 w 43"/>
              <a:gd name="T45" fmla="*/ 20 h 48"/>
              <a:gd name="T46" fmla="*/ 31 w 43"/>
              <a:gd name="T47" fmla="*/ 20 h 48"/>
              <a:gd name="T48" fmla="*/ 29 w 43"/>
              <a:gd name="T49" fmla="*/ 17 h 48"/>
              <a:gd name="T50" fmla="*/ 28 w 43"/>
              <a:gd name="T51" fmla="*/ 13 h 48"/>
              <a:gd name="T52" fmla="*/ 24 w 43"/>
              <a:gd name="T53" fmla="*/ 12 h 48"/>
              <a:gd name="T54" fmla="*/ 23 w 43"/>
              <a:gd name="T55" fmla="*/ 10 h 48"/>
              <a:gd name="T56" fmla="*/ 23 w 43"/>
              <a:gd name="T57" fmla="*/ 10 h 48"/>
              <a:gd name="T58" fmla="*/ 17 w 43"/>
              <a:gd name="T59" fmla="*/ 12 h 48"/>
              <a:gd name="T60" fmla="*/ 16 w 43"/>
              <a:gd name="T61" fmla="*/ 13 h 48"/>
              <a:gd name="T62" fmla="*/ 14 w 43"/>
              <a:gd name="T63" fmla="*/ 17 h 48"/>
              <a:gd name="T64" fmla="*/ 14 w 43"/>
              <a:gd name="T65" fmla="*/ 20 h 48"/>
              <a:gd name="T66" fmla="*/ 14 w 43"/>
              <a:gd name="T67" fmla="*/ 20 h 48"/>
              <a:gd name="T68" fmla="*/ 14 w 43"/>
              <a:gd name="T69" fmla="*/ 41 h 48"/>
              <a:gd name="T70" fmla="*/ 14 w 43"/>
              <a:gd name="T71" fmla="*/ 41 h 48"/>
              <a:gd name="T72" fmla="*/ 14 w 43"/>
              <a:gd name="T73" fmla="*/ 44 h 48"/>
              <a:gd name="T74" fmla="*/ 12 w 43"/>
              <a:gd name="T75" fmla="*/ 46 h 48"/>
              <a:gd name="T76" fmla="*/ 11 w 43"/>
              <a:gd name="T77" fmla="*/ 48 h 48"/>
              <a:gd name="T78" fmla="*/ 7 w 43"/>
              <a:gd name="T79" fmla="*/ 48 h 48"/>
              <a:gd name="T80" fmla="*/ 7 w 43"/>
              <a:gd name="T81" fmla="*/ 48 h 48"/>
              <a:gd name="T82" fmla="*/ 4 w 43"/>
              <a:gd name="T83" fmla="*/ 48 h 48"/>
              <a:gd name="T84" fmla="*/ 2 w 43"/>
              <a:gd name="T85" fmla="*/ 46 h 48"/>
              <a:gd name="T86" fmla="*/ 0 w 43"/>
              <a:gd name="T87" fmla="*/ 41 h 48"/>
              <a:gd name="T88" fmla="*/ 0 w 43"/>
              <a:gd name="T89" fmla="*/ 41 h 48"/>
              <a:gd name="T90" fmla="*/ 0 w 43"/>
              <a:gd name="T91" fmla="*/ 8 h 48"/>
              <a:gd name="T92" fmla="*/ 0 w 43"/>
              <a:gd name="T93" fmla="*/ 8 h 48"/>
              <a:gd name="T94" fmla="*/ 0 w 43"/>
              <a:gd name="T95" fmla="*/ 3 h 48"/>
              <a:gd name="T96" fmla="*/ 2 w 43"/>
              <a:gd name="T97" fmla="*/ 1 h 48"/>
              <a:gd name="T98" fmla="*/ 4 w 43"/>
              <a:gd name="T99" fmla="*/ 0 h 48"/>
              <a:gd name="T100" fmla="*/ 4 w 43"/>
              <a:gd name="T101" fmla="*/ 0 h 48"/>
              <a:gd name="T102" fmla="*/ 7 w 43"/>
              <a:gd name="T103" fmla="*/ 0 h 48"/>
              <a:gd name="T104" fmla="*/ 11 w 43"/>
              <a:gd name="T105" fmla="*/ 0 h 48"/>
              <a:gd name="T106" fmla="*/ 14 w 43"/>
              <a:gd name="T107" fmla="*/ 5 h 48"/>
              <a:gd name="T108" fmla="*/ 14 w 43"/>
              <a:gd name="T109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8">
                <a:moveTo>
                  <a:pt x="14" y="5"/>
                </a:moveTo>
                <a:lnTo>
                  <a:pt x="14" y="5"/>
                </a:lnTo>
                <a:lnTo>
                  <a:pt x="17" y="1"/>
                </a:lnTo>
                <a:lnTo>
                  <a:pt x="23" y="0"/>
                </a:lnTo>
                <a:lnTo>
                  <a:pt x="28" y="0"/>
                </a:lnTo>
                <a:lnTo>
                  <a:pt x="33" y="0"/>
                </a:lnTo>
                <a:lnTo>
                  <a:pt x="33" y="0"/>
                </a:lnTo>
                <a:lnTo>
                  <a:pt x="38" y="3"/>
                </a:lnTo>
                <a:lnTo>
                  <a:pt x="41" y="8"/>
                </a:lnTo>
                <a:lnTo>
                  <a:pt x="43" y="12"/>
                </a:lnTo>
                <a:lnTo>
                  <a:pt x="43" y="18"/>
                </a:lnTo>
                <a:lnTo>
                  <a:pt x="43" y="18"/>
                </a:lnTo>
                <a:lnTo>
                  <a:pt x="43" y="43"/>
                </a:lnTo>
                <a:lnTo>
                  <a:pt x="43" y="43"/>
                </a:lnTo>
                <a:lnTo>
                  <a:pt x="43" y="44"/>
                </a:lnTo>
                <a:lnTo>
                  <a:pt x="41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3" y="10"/>
                </a:lnTo>
                <a:lnTo>
                  <a:pt x="23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11" y="0"/>
                </a:lnTo>
                <a:lnTo>
                  <a:pt x="14" y="5"/>
                </a:lnTo>
                <a:lnTo>
                  <a:pt x="14" y="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9" name="Freeform 94"/>
          <p:cNvSpPr>
            <a:spLocks/>
          </p:cNvSpPr>
          <p:nvPr/>
        </p:nvSpPr>
        <p:spPr bwMode="auto">
          <a:xfrm>
            <a:off x="9928698" y="5960566"/>
            <a:ext cx="73670" cy="80367"/>
          </a:xfrm>
          <a:custGeom>
            <a:avLst/>
            <a:gdLst>
              <a:gd name="T0" fmla="*/ 2 w 45"/>
              <a:gd name="T1" fmla="*/ 24 h 48"/>
              <a:gd name="T2" fmla="*/ 2 w 45"/>
              <a:gd name="T3" fmla="*/ 24 h 48"/>
              <a:gd name="T4" fmla="*/ 0 w 45"/>
              <a:gd name="T5" fmla="*/ 6 h 48"/>
              <a:gd name="T6" fmla="*/ 0 w 45"/>
              <a:gd name="T7" fmla="*/ 6 h 48"/>
              <a:gd name="T8" fmla="*/ 2 w 45"/>
              <a:gd name="T9" fmla="*/ 3 h 48"/>
              <a:gd name="T10" fmla="*/ 4 w 45"/>
              <a:gd name="T11" fmla="*/ 0 h 48"/>
              <a:gd name="T12" fmla="*/ 4 w 45"/>
              <a:gd name="T13" fmla="*/ 0 h 48"/>
              <a:gd name="T14" fmla="*/ 9 w 45"/>
              <a:gd name="T15" fmla="*/ 0 h 48"/>
              <a:gd name="T16" fmla="*/ 12 w 45"/>
              <a:gd name="T17" fmla="*/ 1 h 48"/>
              <a:gd name="T18" fmla="*/ 12 w 45"/>
              <a:gd name="T19" fmla="*/ 1 h 48"/>
              <a:gd name="T20" fmla="*/ 14 w 45"/>
              <a:gd name="T21" fmla="*/ 3 h 48"/>
              <a:gd name="T22" fmla="*/ 18 w 45"/>
              <a:gd name="T23" fmla="*/ 3 h 48"/>
              <a:gd name="T24" fmla="*/ 18 w 45"/>
              <a:gd name="T25" fmla="*/ 3 h 48"/>
              <a:gd name="T26" fmla="*/ 21 w 45"/>
              <a:gd name="T27" fmla="*/ 0 h 48"/>
              <a:gd name="T28" fmla="*/ 26 w 45"/>
              <a:gd name="T29" fmla="*/ 0 h 48"/>
              <a:gd name="T30" fmla="*/ 31 w 45"/>
              <a:gd name="T31" fmla="*/ 0 h 48"/>
              <a:gd name="T32" fmla="*/ 35 w 45"/>
              <a:gd name="T33" fmla="*/ 1 h 48"/>
              <a:gd name="T34" fmla="*/ 38 w 45"/>
              <a:gd name="T35" fmla="*/ 3 h 48"/>
              <a:gd name="T36" fmla="*/ 42 w 45"/>
              <a:gd name="T37" fmla="*/ 8 h 48"/>
              <a:gd name="T38" fmla="*/ 43 w 45"/>
              <a:gd name="T39" fmla="*/ 12 h 48"/>
              <a:gd name="T40" fmla="*/ 45 w 45"/>
              <a:gd name="T41" fmla="*/ 17 h 48"/>
              <a:gd name="T42" fmla="*/ 45 w 45"/>
              <a:gd name="T43" fmla="*/ 17 h 48"/>
              <a:gd name="T44" fmla="*/ 45 w 45"/>
              <a:gd name="T45" fmla="*/ 43 h 48"/>
              <a:gd name="T46" fmla="*/ 45 w 45"/>
              <a:gd name="T47" fmla="*/ 43 h 48"/>
              <a:gd name="T48" fmla="*/ 45 w 45"/>
              <a:gd name="T49" fmla="*/ 44 h 48"/>
              <a:gd name="T50" fmla="*/ 43 w 45"/>
              <a:gd name="T51" fmla="*/ 46 h 48"/>
              <a:gd name="T52" fmla="*/ 38 w 45"/>
              <a:gd name="T53" fmla="*/ 48 h 48"/>
              <a:gd name="T54" fmla="*/ 38 w 45"/>
              <a:gd name="T55" fmla="*/ 48 h 48"/>
              <a:gd name="T56" fmla="*/ 33 w 45"/>
              <a:gd name="T57" fmla="*/ 46 h 48"/>
              <a:gd name="T58" fmla="*/ 31 w 45"/>
              <a:gd name="T59" fmla="*/ 44 h 48"/>
              <a:gd name="T60" fmla="*/ 31 w 45"/>
              <a:gd name="T61" fmla="*/ 41 h 48"/>
              <a:gd name="T62" fmla="*/ 31 w 45"/>
              <a:gd name="T63" fmla="*/ 41 h 48"/>
              <a:gd name="T64" fmla="*/ 31 w 45"/>
              <a:gd name="T65" fmla="*/ 20 h 48"/>
              <a:gd name="T66" fmla="*/ 31 w 45"/>
              <a:gd name="T67" fmla="*/ 20 h 48"/>
              <a:gd name="T68" fmla="*/ 31 w 45"/>
              <a:gd name="T69" fmla="*/ 17 h 48"/>
              <a:gd name="T70" fmla="*/ 28 w 45"/>
              <a:gd name="T71" fmla="*/ 13 h 48"/>
              <a:gd name="T72" fmla="*/ 26 w 45"/>
              <a:gd name="T73" fmla="*/ 12 h 48"/>
              <a:gd name="T74" fmla="*/ 23 w 45"/>
              <a:gd name="T75" fmla="*/ 10 h 48"/>
              <a:gd name="T76" fmla="*/ 23 w 45"/>
              <a:gd name="T77" fmla="*/ 10 h 48"/>
              <a:gd name="T78" fmla="*/ 19 w 45"/>
              <a:gd name="T79" fmla="*/ 12 h 48"/>
              <a:gd name="T80" fmla="*/ 16 w 45"/>
              <a:gd name="T81" fmla="*/ 13 h 48"/>
              <a:gd name="T82" fmla="*/ 16 w 45"/>
              <a:gd name="T83" fmla="*/ 17 h 48"/>
              <a:gd name="T84" fmla="*/ 14 w 45"/>
              <a:gd name="T85" fmla="*/ 20 h 48"/>
              <a:gd name="T86" fmla="*/ 14 w 45"/>
              <a:gd name="T87" fmla="*/ 20 h 48"/>
              <a:gd name="T88" fmla="*/ 14 w 45"/>
              <a:gd name="T89" fmla="*/ 41 h 48"/>
              <a:gd name="T90" fmla="*/ 14 w 45"/>
              <a:gd name="T91" fmla="*/ 41 h 48"/>
              <a:gd name="T92" fmla="*/ 14 w 45"/>
              <a:gd name="T93" fmla="*/ 44 h 48"/>
              <a:gd name="T94" fmla="*/ 12 w 45"/>
              <a:gd name="T95" fmla="*/ 46 h 48"/>
              <a:gd name="T96" fmla="*/ 11 w 45"/>
              <a:gd name="T97" fmla="*/ 48 h 48"/>
              <a:gd name="T98" fmla="*/ 7 w 45"/>
              <a:gd name="T99" fmla="*/ 48 h 48"/>
              <a:gd name="T100" fmla="*/ 7 w 45"/>
              <a:gd name="T101" fmla="*/ 48 h 48"/>
              <a:gd name="T102" fmla="*/ 4 w 45"/>
              <a:gd name="T103" fmla="*/ 48 h 48"/>
              <a:gd name="T104" fmla="*/ 2 w 45"/>
              <a:gd name="T105" fmla="*/ 46 h 48"/>
              <a:gd name="T106" fmla="*/ 2 w 45"/>
              <a:gd name="T107" fmla="*/ 44 h 48"/>
              <a:gd name="T108" fmla="*/ 0 w 45"/>
              <a:gd name="T109" fmla="*/ 41 h 48"/>
              <a:gd name="T110" fmla="*/ 0 w 45"/>
              <a:gd name="T111" fmla="*/ 41 h 48"/>
              <a:gd name="T112" fmla="*/ 2 w 45"/>
              <a:gd name="T113" fmla="*/ 24 h 48"/>
              <a:gd name="T114" fmla="*/ 2 w 45"/>
              <a:gd name="T11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5" h="48">
                <a:moveTo>
                  <a:pt x="2" y="24"/>
                </a:moveTo>
                <a:lnTo>
                  <a:pt x="2" y="24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8" y="3"/>
                </a:lnTo>
                <a:lnTo>
                  <a:pt x="18" y="3"/>
                </a:lnTo>
                <a:lnTo>
                  <a:pt x="21" y="0"/>
                </a:lnTo>
                <a:lnTo>
                  <a:pt x="26" y="0"/>
                </a:lnTo>
                <a:lnTo>
                  <a:pt x="31" y="0"/>
                </a:lnTo>
                <a:lnTo>
                  <a:pt x="35" y="1"/>
                </a:lnTo>
                <a:lnTo>
                  <a:pt x="38" y="3"/>
                </a:lnTo>
                <a:lnTo>
                  <a:pt x="42" y="8"/>
                </a:lnTo>
                <a:lnTo>
                  <a:pt x="43" y="12"/>
                </a:lnTo>
                <a:lnTo>
                  <a:pt x="45" y="17"/>
                </a:lnTo>
                <a:lnTo>
                  <a:pt x="45" y="17"/>
                </a:lnTo>
                <a:lnTo>
                  <a:pt x="45" y="43"/>
                </a:lnTo>
                <a:lnTo>
                  <a:pt x="45" y="43"/>
                </a:lnTo>
                <a:lnTo>
                  <a:pt x="45" y="44"/>
                </a:lnTo>
                <a:lnTo>
                  <a:pt x="43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31" y="17"/>
                </a:lnTo>
                <a:lnTo>
                  <a:pt x="28" y="13"/>
                </a:lnTo>
                <a:lnTo>
                  <a:pt x="26" y="12"/>
                </a:lnTo>
                <a:lnTo>
                  <a:pt x="23" y="10"/>
                </a:lnTo>
                <a:lnTo>
                  <a:pt x="23" y="10"/>
                </a:lnTo>
                <a:lnTo>
                  <a:pt x="19" y="12"/>
                </a:lnTo>
                <a:lnTo>
                  <a:pt x="16" y="13"/>
                </a:lnTo>
                <a:lnTo>
                  <a:pt x="16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2" y="24"/>
                </a:lnTo>
                <a:lnTo>
                  <a:pt x="2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0" name="Freeform 95"/>
          <p:cNvSpPr>
            <a:spLocks/>
          </p:cNvSpPr>
          <p:nvPr/>
        </p:nvSpPr>
        <p:spPr bwMode="auto">
          <a:xfrm>
            <a:off x="10384112" y="5917035"/>
            <a:ext cx="66973" cy="123900"/>
          </a:xfrm>
          <a:custGeom>
            <a:avLst/>
            <a:gdLst>
              <a:gd name="T0" fmla="*/ 0 w 41"/>
              <a:gd name="T1" fmla="*/ 36 h 74"/>
              <a:gd name="T2" fmla="*/ 0 w 41"/>
              <a:gd name="T3" fmla="*/ 36 h 74"/>
              <a:gd name="T4" fmla="*/ 0 w 41"/>
              <a:gd name="T5" fmla="*/ 7 h 74"/>
              <a:gd name="T6" fmla="*/ 0 w 41"/>
              <a:gd name="T7" fmla="*/ 7 h 74"/>
              <a:gd name="T8" fmla="*/ 0 w 41"/>
              <a:gd name="T9" fmla="*/ 3 h 74"/>
              <a:gd name="T10" fmla="*/ 0 w 41"/>
              <a:gd name="T11" fmla="*/ 1 h 74"/>
              <a:gd name="T12" fmla="*/ 4 w 41"/>
              <a:gd name="T13" fmla="*/ 0 h 74"/>
              <a:gd name="T14" fmla="*/ 5 w 41"/>
              <a:gd name="T15" fmla="*/ 0 h 74"/>
              <a:gd name="T16" fmla="*/ 5 w 41"/>
              <a:gd name="T17" fmla="*/ 0 h 74"/>
              <a:gd name="T18" fmla="*/ 9 w 41"/>
              <a:gd name="T19" fmla="*/ 0 h 74"/>
              <a:gd name="T20" fmla="*/ 12 w 41"/>
              <a:gd name="T21" fmla="*/ 1 h 74"/>
              <a:gd name="T22" fmla="*/ 12 w 41"/>
              <a:gd name="T23" fmla="*/ 3 h 74"/>
              <a:gd name="T24" fmla="*/ 14 w 41"/>
              <a:gd name="T25" fmla="*/ 7 h 74"/>
              <a:gd name="T26" fmla="*/ 14 w 41"/>
              <a:gd name="T27" fmla="*/ 7 h 74"/>
              <a:gd name="T28" fmla="*/ 12 w 41"/>
              <a:gd name="T29" fmla="*/ 55 h 74"/>
              <a:gd name="T30" fmla="*/ 12 w 41"/>
              <a:gd name="T31" fmla="*/ 55 h 74"/>
              <a:gd name="T32" fmla="*/ 14 w 41"/>
              <a:gd name="T33" fmla="*/ 58 h 74"/>
              <a:gd name="T34" fmla="*/ 14 w 41"/>
              <a:gd name="T35" fmla="*/ 60 h 74"/>
              <a:gd name="T36" fmla="*/ 17 w 41"/>
              <a:gd name="T37" fmla="*/ 62 h 74"/>
              <a:gd name="T38" fmla="*/ 21 w 41"/>
              <a:gd name="T39" fmla="*/ 62 h 74"/>
              <a:gd name="T40" fmla="*/ 21 w 41"/>
              <a:gd name="T41" fmla="*/ 62 h 74"/>
              <a:gd name="T42" fmla="*/ 35 w 41"/>
              <a:gd name="T43" fmla="*/ 62 h 74"/>
              <a:gd name="T44" fmla="*/ 35 w 41"/>
              <a:gd name="T45" fmla="*/ 62 h 74"/>
              <a:gd name="T46" fmla="*/ 40 w 41"/>
              <a:gd name="T47" fmla="*/ 63 h 74"/>
              <a:gd name="T48" fmla="*/ 41 w 41"/>
              <a:gd name="T49" fmla="*/ 65 h 74"/>
              <a:gd name="T50" fmla="*/ 41 w 41"/>
              <a:gd name="T51" fmla="*/ 69 h 74"/>
              <a:gd name="T52" fmla="*/ 41 w 41"/>
              <a:gd name="T53" fmla="*/ 69 h 74"/>
              <a:gd name="T54" fmla="*/ 40 w 41"/>
              <a:gd name="T55" fmla="*/ 72 h 74"/>
              <a:gd name="T56" fmla="*/ 36 w 41"/>
              <a:gd name="T57" fmla="*/ 74 h 74"/>
              <a:gd name="T58" fmla="*/ 36 w 41"/>
              <a:gd name="T59" fmla="*/ 74 h 74"/>
              <a:gd name="T60" fmla="*/ 7 w 41"/>
              <a:gd name="T61" fmla="*/ 74 h 74"/>
              <a:gd name="T62" fmla="*/ 7 w 41"/>
              <a:gd name="T63" fmla="*/ 74 h 74"/>
              <a:gd name="T64" fmla="*/ 4 w 41"/>
              <a:gd name="T65" fmla="*/ 74 h 74"/>
              <a:gd name="T66" fmla="*/ 2 w 41"/>
              <a:gd name="T67" fmla="*/ 72 h 74"/>
              <a:gd name="T68" fmla="*/ 0 w 41"/>
              <a:gd name="T69" fmla="*/ 70 h 74"/>
              <a:gd name="T70" fmla="*/ 0 w 41"/>
              <a:gd name="T71" fmla="*/ 67 h 74"/>
              <a:gd name="T72" fmla="*/ 0 w 41"/>
              <a:gd name="T73" fmla="*/ 67 h 74"/>
              <a:gd name="T74" fmla="*/ 0 w 41"/>
              <a:gd name="T75" fmla="*/ 36 h 74"/>
              <a:gd name="T76" fmla="*/ 0 w 41"/>
              <a:gd name="T77" fmla="*/ 3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74">
                <a:moveTo>
                  <a:pt x="0" y="36"/>
                </a:moveTo>
                <a:lnTo>
                  <a:pt x="0" y="36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1"/>
                </a:lnTo>
                <a:lnTo>
                  <a:pt x="12" y="3"/>
                </a:lnTo>
                <a:lnTo>
                  <a:pt x="14" y="7"/>
                </a:lnTo>
                <a:lnTo>
                  <a:pt x="14" y="7"/>
                </a:lnTo>
                <a:lnTo>
                  <a:pt x="12" y="55"/>
                </a:lnTo>
                <a:lnTo>
                  <a:pt x="12" y="55"/>
                </a:lnTo>
                <a:lnTo>
                  <a:pt x="14" y="58"/>
                </a:lnTo>
                <a:lnTo>
                  <a:pt x="14" y="60"/>
                </a:lnTo>
                <a:lnTo>
                  <a:pt x="17" y="62"/>
                </a:lnTo>
                <a:lnTo>
                  <a:pt x="21" y="62"/>
                </a:lnTo>
                <a:lnTo>
                  <a:pt x="21" y="62"/>
                </a:lnTo>
                <a:lnTo>
                  <a:pt x="35" y="62"/>
                </a:lnTo>
                <a:lnTo>
                  <a:pt x="35" y="62"/>
                </a:lnTo>
                <a:lnTo>
                  <a:pt x="40" y="63"/>
                </a:lnTo>
                <a:lnTo>
                  <a:pt x="41" y="65"/>
                </a:lnTo>
                <a:lnTo>
                  <a:pt x="41" y="69"/>
                </a:lnTo>
                <a:lnTo>
                  <a:pt x="41" y="69"/>
                </a:lnTo>
                <a:lnTo>
                  <a:pt x="40" y="72"/>
                </a:lnTo>
                <a:lnTo>
                  <a:pt x="36" y="74"/>
                </a:lnTo>
                <a:lnTo>
                  <a:pt x="36" y="74"/>
                </a:lnTo>
                <a:lnTo>
                  <a:pt x="7" y="74"/>
                </a:lnTo>
                <a:lnTo>
                  <a:pt x="7" y="74"/>
                </a:lnTo>
                <a:lnTo>
                  <a:pt x="4" y="74"/>
                </a:lnTo>
                <a:lnTo>
                  <a:pt x="2" y="72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1" name="Freeform 96"/>
          <p:cNvSpPr>
            <a:spLocks/>
          </p:cNvSpPr>
          <p:nvPr/>
        </p:nvSpPr>
        <p:spPr bwMode="auto">
          <a:xfrm>
            <a:off x="10591727" y="6091164"/>
            <a:ext cx="46881" cy="120551"/>
          </a:xfrm>
          <a:custGeom>
            <a:avLst/>
            <a:gdLst>
              <a:gd name="T0" fmla="*/ 0 w 27"/>
              <a:gd name="T1" fmla="*/ 31 h 70"/>
              <a:gd name="T2" fmla="*/ 0 w 27"/>
              <a:gd name="T3" fmla="*/ 31 h 70"/>
              <a:gd name="T4" fmla="*/ 0 w 27"/>
              <a:gd name="T5" fmla="*/ 8 h 70"/>
              <a:gd name="T6" fmla="*/ 0 w 27"/>
              <a:gd name="T7" fmla="*/ 8 h 70"/>
              <a:gd name="T8" fmla="*/ 0 w 27"/>
              <a:gd name="T9" fmla="*/ 3 h 70"/>
              <a:gd name="T10" fmla="*/ 1 w 27"/>
              <a:gd name="T11" fmla="*/ 0 h 70"/>
              <a:gd name="T12" fmla="*/ 7 w 27"/>
              <a:gd name="T13" fmla="*/ 0 h 70"/>
              <a:gd name="T14" fmla="*/ 7 w 27"/>
              <a:gd name="T15" fmla="*/ 0 h 70"/>
              <a:gd name="T16" fmla="*/ 10 w 27"/>
              <a:gd name="T17" fmla="*/ 0 h 70"/>
              <a:gd name="T18" fmla="*/ 12 w 27"/>
              <a:gd name="T19" fmla="*/ 1 h 70"/>
              <a:gd name="T20" fmla="*/ 12 w 27"/>
              <a:gd name="T21" fmla="*/ 5 h 70"/>
              <a:gd name="T22" fmla="*/ 12 w 27"/>
              <a:gd name="T23" fmla="*/ 8 h 70"/>
              <a:gd name="T24" fmla="*/ 12 w 27"/>
              <a:gd name="T25" fmla="*/ 8 h 70"/>
              <a:gd name="T26" fmla="*/ 12 w 27"/>
              <a:gd name="T27" fmla="*/ 10 h 70"/>
              <a:gd name="T28" fmla="*/ 12 w 27"/>
              <a:gd name="T29" fmla="*/ 10 h 70"/>
              <a:gd name="T30" fmla="*/ 14 w 27"/>
              <a:gd name="T31" fmla="*/ 15 h 70"/>
              <a:gd name="T32" fmla="*/ 14 w 27"/>
              <a:gd name="T33" fmla="*/ 19 h 70"/>
              <a:gd name="T34" fmla="*/ 17 w 27"/>
              <a:gd name="T35" fmla="*/ 20 h 70"/>
              <a:gd name="T36" fmla="*/ 22 w 27"/>
              <a:gd name="T37" fmla="*/ 20 h 70"/>
              <a:gd name="T38" fmla="*/ 22 w 27"/>
              <a:gd name="T39" fmla="*/ 20 h 70"/>
              <a:gd name="T40" fmla="*/ 26 w 27"/>
              <a:gd name="T41" fmla="*/ 22 h 70"/>
              <a:gd name="T42" fmla="*/ 27 w 27"/>
              <a:gd name="T43" fmla="*/ 26 h 70"/>
              <a:gd name="T44" fmla="*/ 27 w 27"/>
              <a:gd name="T45" fmla="*/ 26 h 70"/>
              <a:gd name="T46" fmla="*/ 27 w 27"/>
              <a:gd name="T47" fmla="*/ 29 h 70"/>
              <a:gd name="T48" fmla="*/ 22 w 27"/>
              <a:gd name="T49" fmla="*/ 31 h 70"/>
              <a:gd name="T50" fmla="*/ 22 w 27"/>
              <a:gd name="T51" fmla="*/ 31 h 70"/>
              <a:gd name="T52" fmla="*/ 17 w 27"/>
              <a:gd name="T53" fmla="*/ 31 h 70"/>
              <a:gd name="T54" fmla="*/ 15 w 27"/>
              <a:gd name="T55" fmla="*/ 31 h 70"/>
              <a:gd name="T56" fmla="*/ 14 w 27"/>
              <a:gd name="T57" fmla="*/ 32 h 70"/>
              <a:gd name="T58" fmla="*/ 14 w 27"/>
              <a:gd name="T59" fmla="*/ 32 h 70"/>
              <a:gd name="T60" fmla="*/ 12 w 27"/>
              <a:gd name="T61" fmla="*/ 38 h 70"/>
              <a:gd name="T62" fmla="*/ 12 w 27"/>
              <a:gd name="T63" fmla="*/ 44 h 70"/>
              <a:gd name="T64" fmla="*/ 12 w 27"/>
              <a:gd name="T65" fmla="*/ 44 h 70"/>
              <a:gd name="T66" fmla="*/ 12 w 27"/>
              <a:gd name="T67" fmla="*/ 50 h 70"/>
              <a:gd name="T68" fmla="*/ 12 w 27"/>
              <a:gd name="T69" fmla="*/ 50 h 70"/>
              <a:gd name="T70" fmla="*/ 14 w 27"/>
              <a:gd name="T71" fmla="*/ 55 h 70"/>
              <a:gd name="T72" fmla="*/ 14 w 27"/>
              <a:gd name="T73" fmla="*/ 56 h 70"/>
              <a:gd name="T74" fmla="*/ 17 w 27"/>
              <a:gd name="T75" fmla="*/ 58 h 70"/>
              <a:gd name="T76" fmla="*/ 20 w 27"/>
              <a:gd name="T77" fmla="*/ 58 h 70"/>
              <a:gd name="T78" fmla="*/ 20 w 27"/>
              <a:gd name="T79" fmla="*/ 58 h 70"/>
              <a:gd name="T80" fmla="*/ 26 w 27"/>
              <a:gd name="T81" fmla="*/ 60 h 70"/>
              <a:gd name="T82" fmla="*/ 27 w 27"/>
              <a:gd name="T83" fmla="*/ 62 h 70"/>
              <a:gd name="T84" fmla="*/ 27 w 27"/>
              <a:gd name="T85" fmla="*/ 63 h 70"/>
              <a:gd name="T86" fmla="*/ 27 w 27"/>
              <a:gd name="T87" fmla="*/ 63 h 70"/>
              <a:gd name="T88" fmla="*/ 27 w 27"/>
              <a:gd name="T89" fmla="*/ 67 h 70"/>
              <a:gd name="T90" fmla="*/ 26 w 27"/>
              <a:gd name="T91" fmla="*/ 69 h 70"/>
              <a:gd name="T92" fmla="*/ 20 w 27"/>
              <a:gd name="T93" fmla="*/ 70 h 70"/>
              <a:gd name="T94" fmla="*/ 20 w 27"/>
              <a:gd name="T95" fmla="*/ 70 h 70"/>
              <a:gd name="T96" fmla="*/ 10 w 27"/>
              <a:gd name="T97" fmla="*/ 69 h 70"/>
              <a:gd name="T98" fmla="*/ 3 w 27"/>
              <a:gd name="T99" fmla="*/ 65 h 70"/>
              <a:gd name="T100" fmla="*/ 0 w 27"/>
              <a:gd name="T101" fmla="*/ 58 h 70"/>
              <a:gd name="T102" fmla="*/ 0 w 27"/>
              <a:gd name="T103" fmla="*/ 50 h 70"/>
              <a:gd name="T104" fmla="*/ 0 w 27"/>
              <a:gd name="T105" fmla="*/ 50 h 70"/>
              <a:gd name="T106" fmla="*/ 0 w 27"/>
              <a:gd name="T107" fmla="*/ 31 h 70"/>
              <a:gd name="T108" fmla="*/ 0 w 27"/>
              <a:gd name="T109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" h="70">
                <a:moveTo>
                  <a:pt x="0" y="31"/>
                </a:moveTo>
                <a:lnTo>
                  <a:pt x="0" y="3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1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2" y="1"/>
                </a:lnTo>
                <a:lnTo>
                  <a:pt x="12" y="5"/>
                </a:lnTo>
                <a:lnTo>
                  <a:pt x="12" y="8"/>
                </a:lnTo>
                <a:lnTo>
                  <a:pt x="12" y="8"/>
                </a:lnTo>
                <a:lnTo>
                  <a:pt x="12" y="10"/>
                </a:lnTo>
                <a:lnTo>
                  <a:pt x="12" y="10"/>
                </a:lnTo>
                <a:lnTo>
                  <a:pt x="14" y="15"/>
                </a:lnTo>
                <a:lnTo>
                  <a:pt x="14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6" y="22"/>
                </a:lnTo>
                <a:lnTo>
                  <a:pt x="27" y="26"/>
                </a:lnTo>
                <a:lnTo>
                  <a:pt x="27" y="26"/>
                </a:lnTo>
                <a:lnTo>
                  <a:pt x="27" y="29"/>
                </a:lnTo>
                <a:lnTo>
                  <a:pt x="22" y="31"/>
                </a:lnTo>
                <a:lnTo>
                  <a:pt x="22" y="31"/>
                </a:lnTo>
                <a:lnTo>
                  <a:pt x="17" y="31"/>
                </a:lnTo>
                <a:lnTo>
                  <a:pt x="15" y="31"/>
                </a:lnTo>
                <a:lnTo>
                  <a:pt x="14" y="32"/>
                </a:lnTo>
                <a:lnTo>
                  <a:pt x="14" y="32"/>
                </a:lnTo>
                <a:lnTo>
                  <a:pt x="12" y="38"/>
                </a:lnTo>
                <a:lnTo>
                  <a:pt x="12" y="44"/>
                </a:lnTo>
                <a:lnTo>
                  <a:pt x="12" y="44"/>
                </a:lnTo>
                <a:lnTo>
                  <a:pt x="12" y="50"/>
                </a:lnTo>
                <a:lnTo>
                  <a:pt x="12" y="50"/>
                </a:lnTo>
                <a:lnTo>
                  <a:pt x="14" y="55"/>
                </a:lnTo>
                <a:lnTo>
                  <a:pt x="14" y="56"/>
                </a:lnTo>
                <a:lnTo>
                  <a:pt x="17" y="58"/>
                </a:lnTo>
                <a:lnTo>
                  <a:pt x="20" y="58"/>
                </a:lnTo>
                <a:lnTo>
                  <a:pt x="20" y="58"/>
                </a:lnTo>
                <a:lnTo>
                  <a:pt x="26" y="60"/>
                </a:lnTo>
                <a:lnTo>
                  <a:pt x="27" y="62"/>
                </a:lnTo>
                <a:lnTo>
                  <a:pt x="27" y="63"/>
                </a:lnTo>
                <a:lnTo>
                  <a:pt x="27" y="63"/>
                </a:lnTo>
                <a:lnTo>
                  <a:pt x="27" y="67"/>
                </a:lnTo>
                <a:lnTo>
                  <a:pt x="26" y="69"/>
                </a:lnTo>
                <a:lnTo>
                  <a:pt x="20" y="70"/>
                </a:lnTo>
                <a:lnTo>
                  <a:pt x="20" y="70"/>
                </a:lnTo>
                <a:lnTo>
                  <a:pt x="10" y="69"/>
                </a:lnTo>
                <a:lnTo>
                  <a:pt x="3" y="65"/>
                </a:lnTo>
                <a:lnTo>
                  <a:pt x="0" y="58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2" name="Freeform 97"/>
          <p:cNvSpPr>
            <a:spLocks/>
          </p:cNvSpPr>
          <p:nvPr/>
        </p:nvSpPr>
        <p:spPr bwMode="auto">
          <a:xfrm>
            <a:off x="9985625" y="6091164"/>
            <a:ext cx="50231" cy="120551"/>
          </a:xfrm>
          <a:custGeom>
            <a:avLst/>
            <a:gdLst>
              <a:gd name="T0" fmla="*/ 0 w 29"/>
              <a:gd name="T1" fmla="*/ 31 h 70"/>
              <a:gd name="T2" fmla="*/ 0 w 29"/>
              <a:gd name="T3" fmla="*/ 31 h 70"/>
              <a:gd name="T4" fmla="*/ 0 w 29"/>
              <a:gd name="T5" fmla="*/ 7 h 70"/>
              <a:gd name="T6" fmla="*/ 0 w 29"/>
              <a:gd name="T7" fmla="*/ 7 h 70"/>
              <a:gd name="T8" fmla="*/ 0 w 29"/>
              <a:gd name="T9" fmla="*/ 3 h 70"/>
              <a:gd name="T10" fmla="*/ 2 w 29"/>
              <a:gd name="T11" fmla="*/ 1 h 70"/>
              <a:gd name="T12" fmla="*/ 3 w 29"/>
              <a:gd name="T13" fmla="*/ 0 h 70"/>
              <a:gd name="T14" fmla="*/ 7 w 29"/>
              <a:gd name="T15" fmla="*/ 0 h 70"/>
              <a:gd name="T16" fmla="*/ 7 w 29"/>
              <a:gd name="T17" fmla="*/ 0 h 70"/>
              <a:gd name="T18" fmla="*/ 12 w 29"/>
              <a:gd name="T19" fmla="*/ 1 h 70"/>
              <a:gd name="T20" fmla="*/ 14 w 29"/>
              <a:gd name="T21" fmla="*/ 3 h 70"/>
              <a:gd name="T22" fmla="*/ 14 w 29"/>
              <a:gd name="T23" fmla="*/ 7 h 70"/>
              <a:gd name="T24" fmla="*/ 14 w 29"/>
              <a:gd name="T25" fmla="*/ 7 h 70"/>
              <a:gd name="T26" fmla="*/ 14 w 29"/>
              <a:gd name="T27" fmla="*/ 12 h 70"/>
              <a:gd name="T28" fmla="*/ 14 w 29"/>
              <a:gd name="T29" fmla="*/ 12 h 70"/>
              <a:gd name="T30" fmla="*/ 14 w 29"/>
              <a:gd name="T31" fmla="*/ 17 h 70"/>
              <a:gd name="T32" fmla="*/ 15 w 29"/>
              <a:gd name="T33" fmla="*/ 19 h 70"/>
              <a:gd name="T34" fmla="*/ 17 w 29"/>
              <a:gd name="T35" fmla="*/ 20 h 70"/>
              <a:gd name="T36" fmla="*/ 22 w 29"/>
              <a:gd name="T37" fmla="*/ 20 h 70"/>
              <a:gd name="T38" fmla="*/ 22 w 29"/>
              <a:gd name="T39" fmla="*/ 20 h 70"/>
              <a:gd name="T40" fmla="*/ 27 w 29"/>
              <a:gd name="T41" fmla="*/ 22 h 70"/>
              <a:gd name="T42" fmla="*/ 29 w 29"/>
              <a:gd name="T43" fmla="*/ 24 h 70"/>
              <a:gd name="T44" fmla="*/ 29 w 29"/>
              <a:gd name="T45" fmla="*/ 26 h 70"/>
              <a:gd name="T46" fmla="*/ 29 w 29"/>
              <a:gd name="T47" fmla="*/ 26 h 70"/>
              <a:gd name="T48" fmla="*/ 29 w 29"/>
              <a:gd name="T49" fmla="*/ 29 h 70"/>
              <a:gd name="T50" fmla="*/ 27 w 29"/>
              <a:gd name="T51" fmla="*/ 31 h 70"/>
              <a:gd name="T52" fmla="*/ 22 w 29"/>
              <a:gd name="T53" fmla="*/ 31 h 70"/>
              <a:gd name="T54" fmla="*/ 22 w 29"/>
              <a:gd name="T55" fmla="*/ 31 h 70"/>
              <a:gd name="T56" fmla="*/ 17 w 29"/>
              <a:gd name="T57" fmla="*/ 32 h 70"/>
              <a:gd name="T58" fmla="*/ 15 w 29"/>
              <a:gd name="T59" fmla="*/ 32 h 70"/>
              <a:gd name="T60" fmla="*/ 14 w 29"/>
              <a:gd name="T61" fmla="*/ 36 h 70"/>
              <a:gd name="T62" fmla="*/ 14 w 29"/>
              <a:gd name="T63" fmla="*/ 41 h 70"/>
              <a:gd name="T64" fmla="*/ 14 w 29"/>
              <a:gd name="T65" fmla="*/ 41 h 70"/>
              <a:gd name="T66" fmla="*/ 14 w 29"/>
              <a:gd name="T67" fmla="*/ 48 h 70"/>
              <a:gd name="T68" fmla="*/ 14 w 29"/>
              <a:gd name="T69" fmla="*/ 48 h 70"/>
              <a:gd name="T70" fmla="*/ 14 w 29"/>
              <a:gd name="T71" fmla="*/ 53 h 70"/>
              <a:gd name="T72" fmla="*/ 15 w 29"/>
              <a:gd name="T73" fmla="*/ 56 h 70"/>
              <a:gd name="T74" fmla="*/ 17 w 29"/>
              <a:gd name="T75" fmla="*/ 58 h 70"/>
              <a:gd name="T76" fmla="*/ 24 w 29"/>
              <a:gd name="T77" fmla="*/ 58 h 70"/>
              <a:gd name="T78" fmla="*/ 24 w 29"/>
              <a:gd name="T79" fmla="*/ 58 h 70"/>
              <a:gd name="T80" fmla="*/ 27 w 29"/>
              <a:gd name="T81" fmla="*/ 60 h 70"/>
              <a:gd name="T82" fmla="*/ 29 w 29"/>
              <a:gd name="T83" fmla="*/ 65 h 70"/>
              <a:gd name="T84" fmla="*/ 29 w 29"/>
              <a:gd name="T85" fmla="*/ 65 h 70"/>
              <a:gd name="T86" fmla="*/ 27 w 29"/>
              <a:gd name="T87" fmla="*/ 69 h 70"/>
              <a:gd name="T88" fmla="*/ 22 w 29"/>
              <a:gd name="T89" fmla="*/ 70 h 70"/>
              <a:gd name="T90" fmla="*/ 22 w 29"/>
              <a:gd name="T91" fmla="*/ 70 h 70"/>
              <a:gd name="T92" fmla="*/ 14 w 29"/>
              <a:gd name="T93" fmla="*/ 70 h 70"/>
              <a:gd name="T94" fmla="*/ 7 w 29"/>
              <a:gd name="T95" fmla="*/ 67 h 70"/>
              <a:gd name="T96" fmla="*/ 3 w 29"/>
              <a:gd name="T97" fmla="*/ 63 h 70"/>
              <a:gd name="T98" fmla="*/ 2 w 29"/>
              <a:gd name="T99" fmla="*/ 60 h 70"/>
              <a:gd name="T100" fmla="*/ 0 w 29"/>
              <a:gd name="T101" fmla="*/ 50 h 70"/>
              <a:gd name="T102" fmla="*/ 0 w 29"/>
              <a:gd name="T103" fmla="*/ 50 h 70"/>
              <a:gd name="T104" fmla="*/ 0 w 29"/>
              <a:gd name="T105" fmla="*/ 31 h 70"/>
              <a:gd name="T106" fmla="*/ 0 w 29"/>
              <a:gd name="T10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9" h="70">
                <a:moveTo>
                  <a:pt x="0" y="31"/>
                </a:moveTo>
                <a:lnTo>
                  <a:pt x="0" y="31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2" y="1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7" y="22"/>
                </a:lnTo>
                <a:lnTo>
                  <a:pt x="29" y="24"/>
                </a:lnTo>
                <a:lnTo>
                  <a:pt x="29" y="26"/>
                </a:lnTo>
                <a:lnTo>
                  <a:pt x="29" y="26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2"/>
                </a:lnTo>
                <a:lnTo>
                  <a:pt x="15" y="32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8"/>
                </a:lnTo>
                <a:lnTo>
                  <a:pt x="14" y="48"/>
                </a:lnTo>
                <a:lnTo>
                  <a:pt x="14" y="53"/>
                </a:lnTo>
                <a:lnTo>
                  <a:pt x="15" y="56"/>
                </a:lnTo>
                <a:lnTo>
                  <a:pt x="17" y="58"/>
                </a:lnTo>
                <a:lnTo>
                  <a:pt x="24" y="58"/>
                </a:lnTo>
                <a:lnTo>
                  <a:pt x="24" y="58"/>
                </a:lnTo>
                <a:lnTo>
                  <a:pt x="27" y="60"/>
                </a:lnTo>
                <a:lnTo>
                  <a:pt x="29" y="65"/>
                </a:lnTo>
                <a:lnTo>
                  <a:pt x="29" y="65"/>
                </a:lnTo>
                <a:lnTo>
                  <a:pt x="27" y="69"/>
                </a:lnTo>
                <a:lnTo>
                  <a:pt x="22" y="70"/>
                </a:lnTo>
                <a:lnTo>
                  <a:pt x="22" y="70"/>
                </a:lnTo>
                <a:lnTo>
                  <a:pt x="14" y="70"/>
                </a:lnTo>
                <a:lnTo>
                  <a:pt x="7" y="67"/>
                </a:lnTo>
                <a:lnTo>
                  <a:pt x="3" y="63"/>
                </a:lnTo>
                <a:lnTo>
                  <a:pt x="2" y="60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3" name="Freeform 98"/>
          <p:cNvSpPr>
            <a:spLocks/>
          </p:cNvSpPr>
          <p:nvPr/>
        </p:nvSpPr>
        <p:spPr bwMode="auto">
          <a:xfrm>
            <a:off x="10692186" y="5923733"/>
            <a:ext cx="50231" cy="120551"/>
          </a:xfrm>
          <a:custGeom>
            <a:avLst/>
            <a:gdLst>
              <a:gd name="T0" fmla="*/ 0 w 29"/>
              <a:gd name="T1" fmla="*/ 31 h 72"/>
              <a:gd name="T2" fmla="*/ 0 w 29"/>
              <a:gd name="T3" fmla="*/ 31 h 72"/>
              <a:gd name="T4" fmla="*/ 0 w 29"/>
              <a:gd name="T5" fmla="*/ 9 h 72"/>
              <a:gd name="T6" fmla="*/ 0 w 29"/>
              <a:gd name="T7" fmla="*/ 9 h 72"/>
              <a:gd name="T8" fmla="*/ 0 w 29"/>
              <a:gd name="T9" fmla="*/ 5 h 72"/>
              <a:gd name="T10" fmla="*/ 2 w 29"/>
              <a:gd name="T11" fmla="*/ 2 h 72"/>
              <a:gd name="T12" fmla="*/ 3 w 29"/>
              <a:gd name="T13" fmla="*/ 2 h 72"/>
              <a:gd name="T14" fmla="*/ 7 w 29"/>
              <a:gd name="T15" fmla="*/ 0 h 72"/>
              <a:gd name="T16" fmla="*/ 7 w 29"/>
              <a:gd name="T17" fmla="*/ 0 h 72"/>
              <a:gd name="T18" fmla="*/ 10 w 29"/>
              <a:gd name="T19" fmla="*/ 2 h 72"/>
              <a:gd name="T20" fmla="*/ 12 w 29"/>
              <a:gd name="T21" fmla="*/ 4 h 72"/>
              <a:gd name="T22" fmla="*/ 14 w 29"/>
              <a:gd name="T23" fmla="*/ 5 h 72"/>
              <a:gd name="T24" fmla="*/ 14 w 29"/>
              <a:gd name="T25" fmla="*/ 9 h 72"/>
              <a:gd name="T26" fmla="*/ 14 w 29"/>
              <a:gd name="T27" fmla="*/ 9 h 72"/>
              <a:gd name="T28" fmla="*/ 14 w 29"/>
              <a:gd name="T29" fmla="*/ 12 h 72"/>
              <a:gd name="T30" fmla="*/ 14 w 29"/>
              <a:gd name="T31" fmla="*/ 12 h 72"/>
              <a:gd name="T32" fmla="*/ 14 w 29"/>
              <a:gd name="T33" fmla="*/ 17 h 72"/>
              <a:gd name="T34" fmla="*/ 15 w 29"/>
              <a:gd name="T35" fmla="*/ 21 h 72"/>
              <a:gd name="T36" fmla="*/ 17 w 29"/>
              <a:gd name="T37" fmla="*/ 23 h 72"/>
              <a:gd name="T38" fmla="*/ 22 w 29"/>
              <a:gd name="T39" fmla="*/ 23 h 72"/>
              <a:gd name="T40" fmla="*/ 22 w 29"/>
              <a:gd name="T41" fmla="*/ 23 h 72"/>
              <a:gd name="T42" fmla="*/ 27 w 29"/>
              <a:gd name="T43" fmla="*/ 23 h 72"/>
              <a:gd name="T44" fmla="*/ 29 w 29"/>
              <a:gd name="T45" fmla="*/ 24 h 72"/>
              <a:gd name="T46" fmla="*/ 29 w 29"/>
              <a:gd name="T47" fmla="*/ 28 h 72"/>
              <a:gd name="T48" fmla="*/ 29 w 29"/>
              <a:gd name="T49" fmla="*/ 28 h 72"/>
              <a:gd name="T50" fmla="*/ 29 w 29"/>
              <a:gd name="T51" fmla="*/ 29 h 72"/>
              <a:gd name="T52" fmla="*/ 27 w 29"/>
              <a:gd name="T53" fmla="*/ 31 h 72"/>
              <a:gd name="T54" fmla="*/ 22 w 29"/>
              <a:gd name="T55" fmla="*/ 31 h 72"/>
              <a:gd name="T56" fmla="*/ 22 w 29"/>
              <a:gd name="T57" fmla="*/ 31 h 72"/>
              <a:gd name="T58" fmla="*/ 17 w 29"/>
              <a:gd name="T59" fmla="*/ 33 h 72"/>
              <a:gd name="T60" fmla="*/ 15 w 29"/>
              <a:gd name="T61" fmla="*/ 33 h 72"/>
              <a:gd name="T62" fmla="*/ 14 w 29"/>
              <a:gd name="T63" fmla="*/ 36 h 72"/>
              <a:gd name="T64" fmla="*/ 14 w 29"/>
              <a:gd name="T65" fmla="*/ 41 h 72"/>
              <a:gd name="T66" fmla="*/ 14 w 29"/>
              <a:gd name="T67" fmla="*/ 41 h 72"/>
              <a:gd name="T68" fmla="*/ 14 w 29"/>
              <a:gd name="T69" fmla="*/ 47 h 72"/>
              <a:gd name="T70" fmla="*/ 14 w 29"/>
              <a:gd name="T71" fmla="*/ 47 h 72"/>
              <a:gd name="T72" fmla="*/ 14 w 29"/>
              <a:gd name="T73" fmla="*/ 54 h 72"/>
              <a:gd name="T74" fmla="*/ 15 w 29"/>
              <a:gd name="T75" fmla="*/ 57 h 72"/>
              <a:gd name="T76" fmla="*/ 19 w 29"/>
              <a:gd name="T77" fmla="*/ 59 h 72"/>
              <a:gd name="T78" fmla="*/ 24 w 29"/>
              <a:gd name="T79" fmla="*/ 60 h 72"/>
              <a:gd name="T80" fmla="*/ 24 w 29"/>
              <a:gd name="T81" fmla="*/ 60 h 72"/>
              <a:gd name="T82" fmla="*/ 27 w 29"/>
              <a:gd name="T83" fmla="*/ 62 h 72"/>
              <a:gd name="T84" fmla="*/ 29 w 29"/>
              <a:gd name="T85" fmla="*/ 66 h 72"/>
              <a:gd name="T86" fmla="*/ 29 w 29"/>
              <a:gd name="T87" fmla="*/ 66 h 72"/>
              <a:gd name="T88" fmla="*/ 27 w 29"/>
              <a:gd name="T89" fmla="*/ 69 h 72"/>
              <a:gd name="T90" fmla="*/ 24 w 29"/>
              <a:gd name="T91" fmla="*/ 71 h 72"/>
              <a:gd name="T92" fmla="*/ 24 w 29"/>
              <a:gd name="T93" fmla="*/ 71 h 72"/>
              <a:gd name="T94" fmla="*/ 21 w 29"/>
              <a:gd name="T95" fmla="*/ 72 h 72"/>
              <a:gd name="T96" fmla="*/ 15 w 29"/>
              <a:gd name="T97" fmla="*/ 71 h 72"/>
              <a:gd name="T98" fmla="*/ 12 w 29"/>
              <a:gd name="T99" fmla="*/ 71 h 72"/>
              <a:gd name="T100" fmla="*/ 9 w 29"/>
              <a:gd name="T101" fmla="*/ 69 h 72"/>
              <a:gd name="T102" fmla="*/ 5 w 29"/>
              <a:gd name="T103" fmla="*/ 66 h 72"/>
              <a:gd name="T104" fmla="*/ 2 w 29"/>
              <a:gd name="T105" fmla="*/ 62 h 72"/>
              <a:gd name="T106" fmla="*/ 2 w 29"/>
              <a:gd name="T107" fmla="*/ 57 h 72"/>
              <a:gd name="T108" fmla="*/ 0 w 29"/>
              <a:gd name="T109" fmla="*/ 54 h 72"/>
              <a:gd name="T110" fmla="*/ 0 w 29"/>
              <a:gd name="T111" fmla="*/ 54 h 72"/>
              <a:gd name="T112" fmla="*/ 0 w 29"/>
              <a:gd name="T113" fmla="*/ 31 h 72"/>
              <a:gd name="T114" fmla="*/ 0 w 29"/>
              <a:gd name="T115" fmla="*/ 3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72">
                <a:moveTo>
                  <a:pt x="0" y="31"/>
                </a:moveTo>
                <a:lnTo>
                  <a:pt x="0" y="3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4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21"/>
                </a:lnTo>
                <a:lnTo>
                  <a:pt x="17" y="23"/>
                </a:lnTo>
                <a:lnTo>
                  <a:pt x="22" y="23"/>
                </a:lnTo>
                <a:lnTo>
                  <a:pt x="22" y="23"/>
                </a:lnTo>
                <a:lnTo>
                  <a:pt x="27" y="23"/>
                </a:lnTo>
                <a:lnTo>
                  <a:pt x="29" y="24"/>
                </a:lnTo>
                <a:lnTo>
                  <a:pt x="29" y="28"/>
                </a:lnTo>
                <a:lnTo>
                  <a:pt x="29" y="28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3"/>
                </a:lnTo>
                <a:lnTo>
                  <a:pt x="15" y="33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7"/>
                </a:lnTo>
                <a:lnTo>
                  <a:pt x="14" y="47"/>
                </a:lnTo>
                <a:lnTo>
                  <a:pt x="14" y="54"/>
                </a:lnTo>
                <a:lnTo>
                  <a:pt x="15" y="57"/>
                </a:lnTo>
                <a:lnTo>
                  <a:pt x="19" y="59"/>
                </a:lnTo>
                <a:lnTo>
                  <a:pt x="24" y="60"/>
                </a:lnTo>
                <a:lnTo>
                  <a:pt x="24" y="60"/>
                </a:lnTo>
                <a:lnTo>
                  <a:pt x="27" y="62"/>
                </a:lnTo>
                <a:lnTo>
                  <a:pt x="29" y="66"/>
                </a:lnTo>
                <a:lnTo>
                  <a:pt x="29" y="66"/>
                </a:lnTo>
                <a:lnTo>
                  <a:pt x="27" y="69"/>
                </a:lnTo>
                <a:lnTo>
                  <a:pt x="24" y="71"/>
                </a:lnTo>
                <a:lnTo>
                  <a:pt x="24" y="71"/>
                </a:lnTo>
                <a:lnTo>
                  <a:pt x="21" y="72"/>
                </a:lnTo>
                <a:lnTo>
                  <a:pt x="15" y="71"/>
                </a:lnTo>
                <a:lnTo>
                  <a:pt x="12" y="71"/>
                </a:lnTo>
                <a:lnTo>
                  <a:pt x="9" y="69"/>
                </a:lnTo>
                <a:lnTo>
                  <a:pt x="5" y="66"/>
                </a:lnTo>
                <a:lnTo>
                  <a:pt x="2" y="62"/>
                </a:lnTo>
                <a:lnTo>
                  <a:pt x="2" y="57"/>
                </a:lnTo>
                <a:lnTo>
                  <a:pt x="0" y="54"/>
                </a:lnTo>
                <a:lnTo>
                  <a:pt x="0" y="54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4" name="Freeform 99"/>
          <p:cNvSpPr>
            <a:spLocks/>
          </p:cNvSpPr>
          <p:nvPr/>
        </p:nvSpPr>
        <p:spPr bwMode="auto">
          <a:xfrm>
            <a:off x="9610579" y="6127998"/>
            <a:ext cx="63625" cy="83717"/>
          </a:xfrm>
          <a:custGeom>
            <a:avLst/>
            <a:gdLst>
              <a:gd name="T0" fmla="*/ 23 w 38"/>
              <a:gd name="T1" fmla="*/ 0 h 50"/>
              <a:gd name="T2" fmla="*/ 33 w 38"/>
              <a:gd name="T3" fmla="*/ 2 h 50"/>
              <a:gd name="T4" fmla="*/ 36 w 38"/>
              <a:gd name="T5" fmla="*/ 6 h 50"/>
              <a:gd name="T6" fmla="*/ 36 w 38"/>
              <a:gd name="T7" fmla="*/ 9 h 50"/>
              <a:gd name="T8" fmla="*/ 33 w 38"/>
              <a:gd name="T9" fmla="*/ 12 h 50"/>
              <a:gd name="T10" fmla="*/ 29 w 38"/>
              <a:gd name="T11" fmla="*/ 12 h 50"/>
              <a:gd name="T12" fmla="*/ 19 w 38"/>
              <a:gd name="T13" fmla="*/ 11 h 50"/>
              <a:gd name="T14" fmla="*/ 16 w 38"/>
              <a:gd name="T15" fmla="*/ 12 h 50"/>
              <a:gd name="T16" fmla="*/ 14 w 38"/>
              <a:gd name="T17" fmla="*/ 14 h 50"/>
              <a:gd name="T18" fmla="*/ 16 w 38"/>
              <a:gd name="T19" fmla="*/ 18 h 50"/>
              <a:gd name="T20" fmla="*/ 17 w 38"/>
              <a:gd name="T21" fmla="*/ 19 h 50"/>
              <a:gd name="T22" fmla="*/ 29 w 38"/>
              <a:gd name="T23" fmla="*/ 23 h 50"/>
              <a:gd name="T24" fmla="*/ 36 w 38"/>
              <a:gd name="T25" fmla="*/ 28 h 50"/>
              <a:gd name="T26" fmla="*/ 38 w 38"/>
              <a:gd name="T27" fmla="*/ 36 h 50"/>
              <a:gd name="T28" fmla="*/ 36 w 38"/>
              <a:gd name="T29" fmla="*/ 42 h 50"/>
              <a:gd name="T30" fmla="*/ 31 w 38"/>
              <a:gd name="T31" fmla="*/ 47 h 50"/>
              <a:gd name="T32" fmla="*/ 28 w 38"/>
              <a:gd name="T33" fmla="*/ 49 h 50"/>
              <a:gd name="T34" fmla="*/ 16 w 38"/>
              <a:gd name="T35" fmla="*/ 50 h 50"/>
              <a:gd name="T36" fmla="*/ 5 w 38"/>
              <a:gd name="T37" fmla="*/ 47 h 50"/>
              <a:gd name="T38" fmla="*/ 2 w 38"/>
              <a:gd name="T39" fmla="*/ 43 h 50"/>
              <a:gd name="T40" fmla="*/ 2 w 38"/>
              <a:gd name="T41" fmla="*/ 38 h 50"/>
              <a:gd name="T42" fmla="*/ 4 w 38"/>
              <a:gd name="T43" fmla="*/ 36 h 50"/>
              <a:gd name="T44" fmla="*/ 9 w 38"/>
              <a:gd name="T45" fmla="*/ 38 h 50"/>
              <a:gd name="T46" fmla="*/ 16 w 38"/>
              <a:gd name="T47" fmla="*/ 40 h 50"/>
              <a:gd name="T48" fmla="*/ 21 w 38"/>
              <a:gd name="T49" fmla="*/ 40 h 50"/>
              <a:gd name="T50" fmla="*/ 26 w 38"/>
              <a:gd name="T51" fmla="*/ 36 h 50"/>
              <a:gd name="T52" fmla="*/ 26 w 38"/>
              <a:gd name="T53" fmla="*/ 33 h 50"/>
              <a:gd name="T54" fmla="*/ 23 w 38"/>
              <a:gd name="T55" fmla="*/ 31 h 50"/>
              <a:gd name="T56" fmla="*/ 17 w 38"/>
              <a:gd name="T57" fmla="*/ 30 h 50"/>
              <a:gd name="T58" fmla="*/ 5 w 38"/>
              <a:gd name="T59" fmla="*/ 23 h 50"/>
              <a:gd name="T60" fmla="*/ 2 w 38"/>
              <a:gd name="T61" fmla="*/ 14 h 50"/>
              <a:gd name="T62" fmla="*/ 4 w 38"/>
              <a:gd name="T63" fmla="*/ 7 h 50"/>
              <a:gd name="T64" fmla="*/ 14 w 38"/>
              <a:gd name="T65" fmla="*/ 2 h 50"/>
              <a:gd name="T66" fmla="*/ 23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3" y="2"/>
                </a:lnTo>
                <a:lnTo>
                  <a:pt x="33" y="2"/>
                </a:lnTo>
                <a:lnTo>
                  <a:pt x="36" y="6"/>
                </a:lnTo>
                <a:lnTo>
                  <a:pt x="36" y="7"/>
                </a:lnTo>
                <a:lnTo>
                  <a:pt x="36" y="9"/>
                </a:lnTo>
                <a:lnTo>
                  <a:pt x="36" y="9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9" y="11"/>
                </a:lnTo>
                <a:lnTo>
                  <a:pt x="19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6"/>
                </a:lnTo>
                <a:lnTo>
                  <a:pt x="16" y="18"/>
                </a:lnTo>
                <a:lnTo>
                  <a:pt x="17" y="19"/>
                </a:lnTo>
                <a:lnTo>
                  <a:pt x="17" y="19"/>
                </a:lnTo>
                <a:lnTo>
                  <a:pt x="29" y="23"/>
                </a:lnTo>
                <a:lnTo>
                  <a:pt x="29" y="23"/>
                </a:lnTo>
                <a:lnTo>
                  <a:pt x="33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3" y="50"/>
                </a:lnTo>
                <a:lnTo>
                  <a:pt x="16" y="50"/>
                </a:lnTo>
                <a:lnTo>
                  <a:pt x="10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6" y="33"/>
                </a:lnTo>
                <a:lnTo>
                  <a:pt x="23" y="31"/>
                </a:lnTo>
                <a:lnTo>
                  <a:pt x="23" y="31"/>
                </a:lnTo>
                <a:lnTo>
                  <a:pt x="17" y="30"/>
                </a:lnTo>
                <a:lnTo>
                  <a:pt x="17" y="30"/>
                </a:lnTo>
                <a:lnTo>
                  <a:pt x="9" y="26"/>
                </a:lnTo>
                <a:lnTo>
                  <a:pt x="5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9" y="4"/>
                </a:lnTo>
                <a:lnTo>
                  <a:pt x="14" y="2"/>
                </a:lnTo>
                <a:lnTo>
                  <a:pt x="23" y="0"/>
                </a:lnTo>
                <a:lnTo>
                  <a:pt x="23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5" name="Freeform 100"/>
          <p:cNvSpPr>
            <a:spLocks/>
          </p:cNvSpPr>
          <p:nvPr/>
        </p:nvSpPr>
        <p:spPr bwMode="auto">
          <a:xfrm>
            <a:off x="10186543" y="6127998"/>
            <a:ext cx="63625" cy="83717"/>
          </a:xfrm>
          <a:custGeom>
            <a:avLst/>
            <a:gdLst>
              <a:gd name="T0" fmla="*/ 21 w 38"/>
              <a:gd name="T1" fmla="*/ 0 h 50"/>
              <a:gd name="T2" fmla="*/ 33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4 h 50"/>
              <a:gd name="T16" fmla="*/ 14 w 38"/>
              <a:gd name="T17" fmla="*/ 18 h 50"/>
              <a:gd name="T18" fmla="*/ 17 w 38"/>
              <a:gd name="T19" fmla="*/ 19 h 50"/>
              <a:gd name="T20" fmla="*/ 28 w 38"/>
              <a:gd name="T21" fmla="*/ 23 h 50"/>
              <a:gd name="T22" fmla="*/ 35 w 38"/>
              <a:gd name="T23" fmla="*/ 28 h 50"/>
              <a:gd name="T24" fmla="*/ 38 w 38"/>
              <a:gd name="T25" fmla="*/ 36 h 50"/>
              <a:gd name="T26" fmla="*/ 36 w 38"/>
              <a:gd name="T27" fmla="*/ 40 h 50"/>
              <a:gd name="T28" fmla="*/ 31 w 38"/>
              <a:gd name="T29" fmla="*/ 47 h 50"/>
              <a:gd name="T30" fmla="*/ 28 w 38"/>
              <a:gd name="T31" fmla="*/ 49 h 50"/>
              <a:gd name="T32" fmla="*/ 16 w 38"/>
              <a:gd name="T33" fmla="*/ 50 h 50"/>
              <a:gd name="T34" fmla="*/ 4 w 38"/>
              <a:gd name="T35" fmla="*/ 47 h 50"/>
              <a:gd name="T36" fmla="*/ 0 w 38"/>
              <a:gd name="T37" fmla="*/ 43 h 50"/>
              <a:gd name="T38" fmla="*/ 2 w 38"/>
              <a:gd name="T39" fmla="*/ 38 h 50"/>
              <a:gd name="T40" fmla="*/ 4 w 38"/>
              <a:gd name="T41" fmla="*/ 36 h 50"/>
              <a:gd name="T42" fmla="*/ 9 w 38"/>
              <a:gd name="T43" fmla="*/ 38 h 50"/>
              <a:gd name="T44" fmla="*/ 16 w 38"/>
              <a:gd name="T45" fmla="*/ 40 h 50"/>
              <a:gd name="T46" fmla="*/ 21 w 38"/>
              <a:gd name="T47" fmla="*/ 40 h 50"/>
              <a:gd name="T48" fmla="*/ 26 w 38"/>
              <a:gd name="T49" fmla="*/ 36 h 50"/>
              <a:gd name="T50" fmla="*/ 24 w 38"/>
              <a:gd name="T51" fmla="*/ 33 h 50"/>
              <a:gd name="T52" fmla="*/ 23 w 38"/>
              <a:gd name="T53" fmla="*/ 31 h 50"/>
              <a:gd name="T54" fmla="*/ 16 w 38"/>
              <a:gd name="T55" fmla="*/ 30 h 50"/>
              <a:gd name="T56" fmla="*/ 4 w 38"/>
              <a:gd name="T57" fmla="*/ 23 h 50"/>
              <a:gd name="T58" fmla="*/ 2 w 38"/>
              <a:gd name="T59" fmla="*/ 14 h 50"/>
              <a:gd name="T60" fmla="*/ 4 w 38"/>
              <a:gd name="T61" fmla="*/ 7 h 50"/>
              <a:gd name="T62" fmla="*/ 14 w 38"/>
              <a:gd name="T63" fmla="*/ 2 h 50"/>
              <a:gd name="T64" fmla="*/ 21 w 38"/>
              <a:gd name="T6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50">
                <a:moveTo>
                  <a:pt x="21" y="0"/>
                </a:moveTo>
                <a:lnTo>
                  <a:pt x="21" y="0"/>
                </a:lnTo>
                <a:lnTo>
                  <a:pt x="26" y="0"/>
                </a:lnTo>
                <a:lnTo>
                  <a:pt x="33" y="4"/>
                </a:lnTo>
                <a:lnTo>
                  <a:pt x="33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8"/>
                </a:lnTo>
                <a:lnTo>
                  <a:pt x="17" y="19"/>
                </a:lnTo>
                <a:lnTo>
                  <a:pt x="17" y="19"/>
                </a:lnTo>
                <a:lnTo>
                  <a:pt x="28" y="23"/>
                </a:lnTo>
                <a:lnTo>
                  <a:pt x="28" y="23"/>
                </a:lnTo>
                <a:lnTo>
                  <a:pt x="33" y="24"/>
                </a:lnTo>
                <a:lnTo>
                  <a:pt x="35" y="28"/>
                </a:lnTo>
                <a:lnTo>
                  <a:pt x="36" y="31"/>
                </a:lnTo>
                <a:lnTo>
                  <a:pt x="38" y="36"/>
                </a:lnTo>
                <a:lnTo>
                  <a:pt x="38" y="36"/>
                </a:lnTo>
                <a:lnTo>
                  <a:pt x="36" y="40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1" y="50"/>
                </a:lnTo>
                <a:lnTo>
                  <a:pt x="16" y="50"/>
                </a:lnTo>
                <a:lnTo>
                  <a:pt x="11" y="50"/>
                </a:lnTo>
                <a:lnTo>
                  <a:pt x="4" y="47"/>
                </a:lnTo>
                <a:lnTo>
                  <a:pt x="4" y="47"/>
                </a:lnTo>
                <a:lnTo>
                  <a:pt x="0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4" y="33"/>
                </a:lnTo>
                <a:lnTo>
                  <a:pt x="23" y="31"/>
                </a:lnTo>
                <a:lnTo>
                  <a:pt x="23" y="31"/>
                </a:lnTo>
                <a:lnTo>
                  <a:pt x="16" y="30"/>
                </a:lnTo>
                <a:lnTo>
                  <a:pt x="16" y="30"/>
                </a:lnTo>
                <a:lnTo>
                  <a:pt x="9" y="26"/>
                </a:lnTo>
                <a:lnTo>
                  <a:pt x="4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7" y="4"/>
                </a:lnTo>
                <a:lnTo>
                  <a:pt x="14" y="2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6" name="Freeform 101"/>
          <p:cNvSpPr>
            <a:spLocks/>
          </p:cNvSpPr>
          <p:nvPr/>
        </p:nvSpPr>
        <p:spPr bwMode="auto">
          <a:xfrm>
            <a:off x="11023702" y="6127998"/>
            <a:ext cx="63625" cy="83717"/>
          </a:xfrm>
          <a:custGeom>
            <a:avLst/>
            <a:gdLst>
              <a:gd name="T0" fmla="*/ 20 w 38"/>
              <a:gd name="T1" fmla="*/ 0 h 50"/>
              <a:gd name="T2" fmla="*/ 32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6 h 50"/>
              <a:gd name="T16" fmla="*/ 15 w 38"/>
              <a:gd name="T17" fmla="*/ 18 h 50"/>
              <a:gd name="T18" fmla="*/ 17 w 38"/>
              <a:gd name="T19" fmla="*/ 19 h 50"/>
              <a:gd name="T20" fmla="*/ 27 w 38"/>
              <a:gd name="T21" fmla="*/ 23 h 50"/>
              <a:gd name="T22" fmla="*/ 36 w 38"/>
              <a:gd name="T23" fmla="*/ 28 h 50"/>
              <a:gd name="T24" fmla="*/ 38 w 38"/>
              <a:gd name="T25" fmla="*/ 36 h 50"/>
              <a:gd name="T26" fmla="*/ 36 w 38"/>
              <a:gd name="T27" fmla="*/ 42 h 50"/>
              <a:gd name="T28" fmla="*/ 31 w 38"/>
              <a:gd name="T29" fmla="*/ 49 h 50"/>
              <a:gd name="T30" fmla="*/ 27 w 38"/>
              <a:gd name="T31" fmla="*/ 50 h 50"/>
              <a:gd name="T32" fmla="*/ 15 w 38"/>
              <a:gd name="T33" fmla="*/ 50 h 50"/>
              <a:gd name="T34" fmla="*/ 5 w 38"/>
              <a:gd name="T35" fmla="*/ 47 h 50"/>
              <a:gd name="T36" fmla="*/ 0 w 38"/>
              <a:gd name="T37" fmla="*/ 42 h 50"/>
              <a:gd name="T38" fmla="*/ 2 w 38"/>
              <a:gd name="T39" fmla="*/ 38 h 50"/>
              <a:gd name="T40" fmla="*/ 5 w 38"/>
              <a:gd name="T41" fmla="*/ 36 h 50"/>
              <a:gd name="T42" fmla="*/ 10 w 38"/>
              <a:gd name="T43" fmla="*/ 38 h 50"/>
              <a:gd name="T44" fmla="*/ 19 w 38"/>
              <a:gd name="T45" fmla="*/ 40 h 50"/>
              <a:gd name="T46" fmla="*/ 24 w 38"/>
              <a:gd name="T47" fmla="*/ 40 h 50"/>
              <a:gd name="T48" fmla="*/ 26 w 38"/>
              <a:gd name="T49" fmla="*/ 36 h 50"/>
              <a:gd name="T50" fmla="*/ 26 w 38"/>
              <a:gd name="T51" fmla="*/ 35 h 50"/>
              <a:gd name="T52" fmla="*/ 20 w 38"/>
              <a:gd name="T53" fmla="*/ 31 h 50"/>
              <a:gd name="T54" fmla="*/ 14 w 38"/>
              <a:gd name="T55" fmla="*/ 30 h 50"/>
              <a:gd name="T56" fmla="*/ 8 w 38"/>
              <a:gd name="T57" fmla="*/ 26 h 50"/>
              <a:gd name="T58" fmla="*/ 2 w 38"/>
              <a:gd name="T59" fmla="*/ 19 h 50"/>
              <a:gd name="T60" fmla="*/ 2 w 38"/>
              <a:gd name="T61" fmla="*/ 12 h 50"/>
              <a:gd name="T62" fmla="*/ 7 w 38"/>
              <a:gd name="T63" fmla="*/ 4 h 50"/>
              <a:gd name="T64" fmla="*/ 17 w 38"/>
              <a:gd name="T65" fmla="*/ 0 h 50"/>
              <a:gd name="T66" fmla="*/ 20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0" y="0"/>
                </a:moveTo>
                <a:lnTo>
                  <a:pt x="20" y="0"/>
                </a:lnTo>
                <a:lnTo>
                  <a:pt x="27" y="0"/>
                </a:lnTo>
                <a:lnTo>
                  <a:pt x="32" y="4"/>
                </a:lnTo>
                <a:lnTo>
                  <a:pt x="32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2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5" y="12"/>
                </a:lnTo>
                <a:lnTo>
                  <a:pt x="14" y="16"/>
                </a:lnTo>
                <a:lnTo>
                  <a:pt x="14" y="16"/>
                </a:lnTo>
                <a:lnTo>
                  <a:pt x="15" y="18"/>
                </a:lnTo>
                <a:lnTo>
                  <a:pt x="17" y="19"/>
                </a:lnTo>
                <a:lnTo>
                  <a:pt x="17" y="19"/>
                </a:lnTo>
                <a:lnTo>
                  <a:pt x="27" y="23"/>
                </a:lnTo>
                <a:lnTo>
                  <a:pt x="27" y="23"/>
                </a:lnTo>
                <a:lnTo>
                  <a:pt x="32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4" y="45"/>
                </a:lnTo>
                <a:lnTo>
                  <a:pt x="31" y="49"/>
                </a:lnTo>
                <a:lnTo>
                  <a:pt x="27" y="50"/>
                </a:lnTo>
                <a:lnTo>
                  <a:pt x="27" y="50"/>
                </a:lnTo>
                <a:lnTo>
                  <a:pt x="20" y="50"/>
                </a:lnTo>
                <a:lnTo>
                  <a:pt x="15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3" y="36"/>
                </a:lnTo>
                <a:lnTo>
                  <a:pt x="5" y="36"/>
                </a:lnTo>
                <a:lnTo>
                  <a:pt x="10" y="38"/>
                </a:lnTo>
                <a:lnTo>
                  <a:pt x="10" y="38"/>
                </a:lnTo>
                <a:lnTo>
                  <a:pt x="14" y="40"/>
                </a:lnTo>
                <a:lnTo>
                  <a:pt x="19" y="40"/>
                </a:lnTo>
                <a:lnTo>
                  <a:pt x="19" y="40"/>
                </a:lnTo>
                <a:lnTo>
                  <a:pt x="24" y="40"/>
                </a:lnTo>
                <a:lnTo>
                  <a:pt x="26" y="38"/>
                </a:lnTo>
                <a:lnTo>
                  <a:pt x="26" y="36"/>
                </a:lnTo>
                <a:lnTo>
                  <a:pt x="26" y="36"/>
                </a:lnTo>
                <a:lnTo>
                  <a:pt x="26" y="35"/>
                </a:lnTo>
                <a:lnTo>
                  <a:pt x="24" y="33"/>
                </a:lnTo>
                <a:lnTo>
                  <a:pt x="20" y="31"/>
                </a:lnTo>
                <a:lnTo>
                  <a:pt x="20" y="31"/>
                </a:lnTo>
                <a:lnTo>
                  <a:pt x="14" y="30"/>
                </a:lnTo>
                <a:lnTo>
                  <a:pt x="14" y="30"/>
                </a:lnTo>
                <a:lnTo>
                  <a:pt x="8" y="26"/>
                </a:lnTo>
                <a:lnTo>
                  <a:pt x="3" y="23"/>
                </a:lnTo>
                <a:lnTo>
                  <a:pt x="2" y="19"/>
                </a:lnTo>
                <a:lnTo>
                  <a:pt x="2" y="12"/>
                </a:lnTo>
                <a:lnTo>
                  <a:pt x="2" y="12"/>
                </a:lnTo>
                <a:lnTo>
                  <a:pt x="3" y="9"/>
                </a:lnTo>
                <a:lnTo>
                  <a:pt x="7" y="4"/>
                </a:lnTo>
                <a:lnTo>
                  <a:pt x="12" y="2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7" name="Freeform 102"/>
          <p:cNvSpPr>
            <a:spLocks/>
          </p:cNvSpPr>
          <p:nvPr/>
        </p:nvSpPr>
        <p:spPr bwMode="auto">
          <a:xfrm>
            <a:off x="10618516" y="5960566"/>
            <a:ext cx="63625" cy="83717"/>
          </a:xfrm>
          <a:custGeom>
            <a:avLst/>
            <a:gdLst>
              <a:gd name="T0" fmla="*/ 21 w 38"/>
              <a:gd name="T1" fmla="*/ 0 h 49"/>
              <a:gd name="T2" fmla="*/ 33 w 38"/>
              <a:gd name="T3" fmla="*/ 1 h 49"/>
              <a:gd name="T4" fmla="*/ 36 w 38"/>
              <a:gd name="T5" fmla="*/ 5 h 49"/>
              <a:gd name="T6" fmla="*/ 36 w 38"/>
              <a:gd name="T7" fmla="*/ 8 h 49"/>
              <a:gd name="T8" fmla="*/ 29 w 38"/>
              <a:gd name="T9" fmla="*/ 12 h 49"/>
              <a:gd name="T10" fmla="*/ 24 w 38"/>
              <a:gd name="T11" fmla="*/ 10 h 49"/>
              <a:gd name="T12" fmla="*/ 19 w 38"/>
              <a:gd name="T13" fmla="*/ 8 h 49"/>
              <a:gd name="T14" fmla="*/ 14 w 38"/>
              <a:gd name="T15" fmla="*/ 13 h 49"/>
              <a:gd name="T16" fmla="*/ 14 w 38"/>
              <a:gd name="T17" fmla="*/ 15 h 49"/>
              <a:gd name="T18" fmla="*/ 19 w 38"/>
              <a:gd name="T19" fmla="*/ 17 h 49"/>
              <a:gd name="T20" fmla="*/ 29 w 38"/>
              <a:gd name="T21" fmla="*/ 20 h 49"/>
              <a:gd name="T22" fmla="*/ 33 w 38"/>
              <a:gd name="T23" fmla="*/ 24 h 49"/>
              <a:gd name="T24" fmla="*/ 38 w 38"/>
              <a:gd name="T25" fmla="*/ 29 h 49"/>
              <a:gd name="T26" fmla="*/ 38 w 38"/>
              <a:gd name="T27" fmla="*/ 34 h 49"/>
              <a:gd name="T28" fmla="*/ 36 w 38"/>
              <a:gd name="T29" fmla="*/ 41 h 49"/>
              <a:gd name="T30" fmla="*/ 29 w 38"/>
              <a:gd name="T31" fmla="*/ 46 h 49"/>
              <a:gd name="T32" fmla="*/ 24 w 38"/>
              <a:gd name="T33" fmla="*/ 48 h 49"/>
              <a:gd name="T34" fmla="*/ 12 w 38"/>
              <a:gd name="T35" fmla="*/ 48 h 49"/>
              <a:gd name="T36" fmla="*/ 5 w 38"/>
              <a:gd name="T37" fmla="*/ 46 h 49"/>
              <a:gd name="T38" fmla="*/ 0 w 38"/>
              <a:gd name="T39" fmla="*/ 41 h 49"/>
              <a:gd name="T40" fmla="*/ 2 w 38"/>
              <a:gd name="T41" fmla="*/ 37 h 49"/>
              <a:gd name="T42" fmla="*/ 5 w 38"/>
              <a:gd name="T43" fmla="*/ 34 h 49"/>
              <a:gd name="T44" fmla="*/ 11 w 38"/>
              <a:gd name="T45" fmla="*/ 36 h 49"/>
              <a:gd name="T46" fmla="*/ 23 w 38"/>
              <a:gd name="T47" fmla="*/ 39 h 49"/>
              <a:gd name="T48" fmla="*/ 24 w 38"/>
              <a:gd name="T49" fmla="*/ 37 h 49"/>
              <a:gd name="T50" fmla="*/ 26 w 38"/>
              <a:gd name="T51" fmla="*/ 36 h 49"/>
              <a:gd name="T52" fmla="*/ 23 w 38"/>
              <a:gd name="T53" fmla="*/ 31 h 49"/>
              <a:gd name="T54" fmla="*/ 14 w 38"/>
              <a:gd name="T55" fmla="*/ 27 h 49"/>
              <a:gd name="T56" fmla="*/ 7 w 38"/>
              <a:gd name="T57" fmla="*/ 24 h 49"/>
              <a:gd name="T58" fmla="*/ 2 w 38"/>
              <a:gd name="T59" fmla="*/ 17 h 49"/>
              <a:gd name="T60" fmla="*/ 2 w 38"/>
              <a:gd name="T61" fmla="*/ 12 h 49"/>
              <a:gd name="T62" fmla="*/ 7 w 38"/>
              <a:gd name="T63" fmla="*/ 3 h 49"/>
              <a:gd name="T64" fmla="*/ 17 w 38"/>
              <a:gd name="T65" fmla="*/ 0 h 49"/>
              <a:gd name="T66" fmla="*/ 21 w 38"/>
              <a:gd name="T67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49">
                <a:moveTo>
                  <a:pt x="21" y="0"/>
                </a:moveTo>
                <a:lnTo>
                  <a:pt x="21" y="0"/>
                </a:lnTo>
                <a:lnTo>
                  <a:pt x="28" y="0"/>
                </a:lnTo>
                <a:lnTo>
                  <a:pt x="33" y="1"/>
                </a:lnTo>
                <a:lnTo>
                  <a:pt x="33" y="1"/>
                </a:lnTo>
                <a:lnTo>
                  <a:pt x="36" y="5"/>
                </a:lnTo>
                <a:lnTo>
                  <a:pt x="36" y="8"/>
                </a:lnTo>
                <a:lnTo>
                  <a:pt x="36" y="8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6" y="10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6" y="15"/>
                </a:lnTo>
                <a:lnTo>
                  <a:pt x="19" y="17"/>
                </a:lnTo>
                <a:lnTo>
                  <a:pt x="19" y="17"/>
                </a:lnTo>
                <a:lnTo>
                  <a:pt x="29" y="20"/>
                </a:lnTo>
                <a:lnTo>
                  <a:pt x="29" y="20"/>
                </a:lnTo>
                <a:lnTo>
                  <a:pt x="33" y="24"/>
                </a:lnTo>
                <a:lnTo>
                  <a:pt x="36" y="25"/>
                </a:lnTo>
                <a:lnTo>
                  <a:pt x="38" y="29"/>
                </a:lnTo>
                <a:lnTo>
                  <a:pt x="38" y="34"/>
                </a:lnTo>
                <a:lnTo>
                  <a:pt x="38" y="34"/>
                </a:lnTo>
                <a:lnTo>
                  <a:pt x="38" y="37"/>
                </a:lnTo>
                <a:lnTo>
                  <a:pt x="36" y="41"/>
                </a:lnTo>
                <a:lnTo>
                  <a:pt x="33" y="44"/>
                </a:lnTo>
                <a:lnTo>
                  <a:pt x="29" y="46"/>
                </a:lnTo>
                <a:lnTo>
                  <a:pt x="29" y="46"/>
                </a:lnTo>
                <a:lnTo>
                  <a:pt x="24" y="48"/>
                </a:lnTo>
                <a:lnTo>
                  <a:pt x="17" y="49"/>
                </a:lnTo>
                <a:lnTo>
                  <a:pt x="12" y="48"/>
                </a:lnTo>
                <a:lnTo>
                  <a:pt x="5" y="46"/>
                </a:lnTo>
                <a:lnTo>
                  <a:pt x="5" y="46"/>
                </a:lnTo>
                <a:lnTo>
                  <a:pt x="2" y="43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4" y="34"/>
                </a:lnTo>
                <a:lnTo>
                  <a:pt x="5" y="34"/>
                </a:lnTo>
                <a:lnTo>
                  <a:pt x="11" y="36"/>
                </a:lnTo>
                <a:lnTo>
                  <a:pt x="11" y="36"/>
                </a:lnTo>
                <a:lnTo>
                  <a:pt x="16" y="39"/>
                </a:lnTo>
                <a:lnTo>
                  <a:pt x="23" y="39"/>
                </a:lnTo>
                <a:lnTo>
                  <a:pt x="23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3" y="31"/>
                </a:lnTo>
                <a:lnTo>
                  <a:pt x="23" y="31"/>
                </a:lnTo>
                <a:lnTo>
                  <a:pt x="14" y="27"/>
                </a:lnTo>
                <a:lnTo>
                  <a:pt x="14" y="27"/>
                </a:lnTo>
                <a:lnTo>
                  <a:pt x="7" y="24"/>
                </a:lnTo>
                <a:lnTo>
                  <a:pt x="4" y="20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4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8" name="Freeform 103"/>
          <p:cNvSpPr>
            <a:spLocks/>
          </p:cNvSpPr>
          <p:nvPr/>
        </p:nvSpPr>
        <p:spPr bwMode="auto">
          <a:xfrm>
            <a:off x="10829481" y="5960566"/>
            <a:ext cx="63625" cy="83717"/>
          </a:xfrm>
          <a:custGeom>
            <a:avLst/>
            <a:gdLst>
              <a:gd name="T0" fmla="*/ 22 w 38"/>
              <a:gd name="T1" fmla="*/ 0 h 49"/>
              <a:gd name="T2" fmla="*/ 32 w 38"/>
              <a:gd name="T3" fmla="*/ 1 h 49"/>
              <a:gd name="T4" fmla="*/ 36 w 38"/>
              <a:gd name="T5" fmla="*/ 3 h 49"/>
              <a:gd name="T6" fmla="*/ 36 w 38"/>
              <a:gd name="T7" fmla="*/ 8 h 49"/>
              <a:gd name="T8" fmla="*/ 34 w 38"/>
              <a:gd name="T9" fmla="*/ 10 h 49"/>
              <a:gd name="T10" fmla="*/ 27 w 38"/>
              <a:gd name="T11" fmla="*/ 12 h 49"/>
              <a:gd name="T12" fmla="*/ 24 w 38"/>
              <a:gd name="T13" fmla="*/ 10 h 49"/>
              <a:gd name="T14" fmla="*/ 19 w 38"/>
              <a:gd name="T15" fmla="*/ 8 h 49"/>
              <a:gd name="T16" fmla="*/ 14 w 38"/>
              <a:gd name="T17" fmla="*/ 13 h 49"/>
              <a:gd name="T18" fmla="*/ 15 w 38"/>
              <a:gd name="T19" fmla="*/ 15 h 49"/>
              <a:gd name="T20" fmla="*/ 17 w 38"/>
              <a:gd name="T21" fmla="*/ 17 h 49"/>
              <a:gd name="T22" fmla="*/ 24 w 38"/>
              <a:gd name="T23" fmla="*/ 18 h 49"/>
              <a:gd name="T24" fmla="*/ 34 w 38"/>
              <a:gd name="T25" fmla="*/ 25 h 49"/>
              <a:gd name="T26" fmla="*/ 38 w 38"/>
              <a:gd name="T27" fmla="*/ 36 h 49"/>
              <a:gd name="T28" fmla="*/ 36 w 38"/>
              <a:gd name="T29" fmla="*/ 41 h 49"/>
              <a:gd name="T30" fmla="*/ 27 w 38"/>
              <a:gd name="T31" fmla="*/ 48 h 49"/>
              <a:gd name="T32" fmla="*/ 20 w 38"/>
              <a:gd name="T33" fmla="*/ 49 h 49"/>
              <a:gd name="T34" fmla="*/ 3 w 38"/>
              <a:gd name="T35" fmla="*/ 44 h 49"/>
              <a:gd name="T36" fmla="*/ 0 w 38"/>
              <a:gd name="T37" fmla="*/ 41 h 49"/>
              <a:gd name="T38" fmla="*/ 2 w 38"/>
              <a:gd name="T39" fmla="*/ 37 h 49"/>
              <a:gd name="T40" fmla="*/ 5 w 38"/>
              <a:gd name="T41" fmla="*/ 34 h 49"/>
              <a:gd name="T42" fmla="*/ 8 w 38"/>
              <a:gd name="T43" fmla="*/ 36 h 49"/>
              <a:gd name="T44" fmla="*/ 20 w 38"/>
              <a:gd name="T45" fmla="*/ 39 h 49"/>
              <a:gd name="T46" fmla="*/ 24 w 38"/>
              <a:gd name="T47" fmla="*/ 37 h 49"/>
              <a:gd name="T48" fmla="*/ 26 w 38"/>
              <a:gd name="T49" fmla="*/ 36 h 49"/>
              <a:gd name="T50" fmla="*/ 22 w 38"/>
              <a:gd name="T51" fmla="*/ 31 h 49"/>
              <a:gd name="T52" fmla="*/ 14 w 38"/>
              <a:gd name="T53" fmla="*/ 27 h 49"/>
              <a:gd name="T54" fmla="*/ 8 w 38"/>
              <a:gd name="T55" fmla="*/ 25 h 49"/>
              <a:gd name="T56" fmla="*/ 2 w 38"/>
              <a:gd name="T57" fmla="*/ 17 h 49"/>
              <a:gd name="T58" fmla="*/ 2 w 38"/>
              <a:gd name="T59" fmla="*/ 12 h 49"/>
              <a:gd name="T60" fmla="*/ 7 w 38"/>
              <a:gd name="T61" fmla="*/ 3 h 49"/>
              <a:gd name="T62" fmla="*/ 17 w 38"/>
              <a:gd name="T63" fmla="*/ 0 h 49"/>
              <a:gd name="T64" fmla="*/ 22 w 38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49">
                <a:moveTo>
                  <a:pt x="22" y="0"/>
                </a:moveTo>
                <a:lnTo>
                  <a:pt x="22" y="0"/>
                </a:lnTo>
                <a:lnTo>
                  <a:pt x="27" y="0"/>
                </a:lnTo>
                <a:lnTo>
                  <a:pt x="32" y="1"/>
                </a:lnTo>
                <a:lnTo>
                  <a:pt x="32" y="1"/>
                </a:lnTo>
                <a:lnTo>
                  <a:pt x="36" y="3"/>
                </a:lnTo>
                <a:lnTo>
                  <a:pt x="36" y="6"/>
                </a:lnTo>
                <a:lnTo>
                  <a:pt x="36" y="8"/>
                </a:lnTo>
                <a:lnTo>
                  <a:pt x="36" y="8"/>
                </a:lnTo>
                <a:lnTo>
                  <a:pt x="34" y="10"/>
                </a:lnTo>
                <a:lnTo>
                  <a:pt x="32" y="12"/>
                </a:lnTo>
                <a:lnTo>
                  <a:pt x="27" y="12"/>
                </a:lnTo>
                <a:lnTo>
                  <a:pt x="27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5" y="10"/>
                </a:lnTo>
                <a:lnTo>
                  <a:pt x="14" y="13"/>
                </a:lnTo>
                <a:lnTo>
                  <a:pt x="14" y="13"/>
                </a:lnTo>
                <a:lnTo>
                  <a:pt x="15" y="15"/>
                </a:lnTo>
                <a:lnTo>
                  <a:pt x="17" y="17"/>
                </a:lnTo>
                <a:lnTo>
                  <a:pt x="17" y="17"/>
                </a:lnTo>
                <a:lnTo>
                  <a:pt x="24" y="18"/>
                </a:lnTo>
                <a:lnTo>
                  <a:pt x="24" y="18"/>
                </a:lnTo>
                <a:lnTo>
                  <a:pt x="31" y="22"/>
                </a:lnTo>
                <a:lnTo>
                  <a:pt x="34" y="25"/>
                </a:lnTo>
                <a:lnTo>
                  <a:pt x="38" y="29"/>
                </a:lnTo>
                <a:lnTo>
                  <a:pt x="38" y="36"/>
                </a:lnTo>
                <a:lnTo>
                  <a:pt x="38" y="36"/>
                </a:lnTo>
                <a:lnTo>
                  <a:pt x="36" y="41"/>
                </a:lnTo>
                <a:lnTo>
                  <a:pt x="32" y="44"/>
                </a:lnTo>
                <a:lnTo>
                  <a:pt x="27" y="48"/>
                </a:lnTo>
                <a:lnTo>
                  <a:pt x="20" y="49"/>
                </a:lnTo>
                <a:lnTo>
                  <a:pt x="20" y="49"/>
                </a:lnTo>
                <a:lnTo>
                  <a:pt x="12" y="48"/>
                </a:lnTo>
                <a:lnTo>
                  <a:pt x="3" y="44"/>
                </a:lnTo>
                <a:lnTo>
                  <a:pt x="3" y="44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3" y="34"/>
                </a:lnTo>
                <a:lnTo>
                  <a:pt x="5" y="34"/>
                </a:lnTo>
                <a:lnTo>
                  <a:pt x="8" y="36"/>
                </a:lnTo>
                <a:lnTo>
                  <a:pt x="8" y="36"/>
                </a:lnTo>
                <a:lnTo>
                  <a:pt x="15" y="37"/>
                </a:lnTo>
                <a:lnTo>
                  <a:pt x="20" y="39"/>
                </a:lnTo>
                <a:lnTo>
                  <a:pt x="20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2" y="31"/>
                </a:lnTo>
                <a:lnTo>
                  <a:pt x="22" y="31"/>
                </a:lnTo>
                <a:lnTo>
                  <a:pt x="14" y="27"/>
                </a:lnTo>
                <a:lnTo>
                  <a:pt x="14" y="27"/>
                </a:lnTo>
                <a:lnTo>
                  <a:pt x="8" y="25"/>
                </a:lnTo>
                <a:lnTo>
                  <a:pt x="3" y="22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3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9" name="Freeform 104"/>
          <p:cNvSpPr>
            <a:spLocks/>
          </p:cNvSpPr>
          <p:nvPr/>
        </p:nvSpPr>
        <p:spPr bwMode="auto">
          <a:xfrm>
            <a:off x="9141770" y="5960566"/>
            <a:ext cx="60275" cy="83717"/>
          </a:xfrm>
          <a:custGeom>
            <a:avLst/>
            <a:gdLst>
              <a:gd name="T0" fmla="*/ 19 w 36"/>
              <a:gd name="T1" fmla="*/ 0 h 49"/>
              <a:gd name="T2" fmla="*/ 31 w 36"/>
              <a:gd name="T3" fmla="*/ 1 h 49"/>
              <a:gd name="T4" fmla="*/ 34 w 36"/>
              <a:gd name="T5" fmla="*/ 3 h 49"/>
              <a:gd name="T6" fmla="*/ 34 w 36"/>
              <a:gd name="T7" fmla="*/ 8 h 49"/>
              <a:gd name="T8" fmla="*/ 32 w 36"/>
              <a:gd name="T9" fmla="*/ 10 h 49"/>
              <a:gd name="T10" fmla="*/ 26 w 36"/>
              <a:gd name="T11" fmla="*/ 12 h 49"/>
              <a:gd name="T12" fmla="*/ 20 w 36"/>
              <a:gd name="T13" fmla="*/ 8 h 49"/>
              <a:gd name="T14" fmla="*/ 15 w 36"/>
              <a:gd name="T15" fmla="*/ 10 h 49"/>
              <a:gd name="T16" fmla="*/ 12 w 36"/>
              <a:gd name="T17" fmla="*/ 13 h 49"/>
              <a:gd name="T18" fmla="*/ 14 w 36"/>
              <a:gd name="T19" fmla="*/ 15 h 49"/>
              <a:gd name="T20" fmla="*/ 15 w 36"/>
              <a:gd name="T21" fmla="*/ 17 h 49"/>
              <a:gd name="T22" fmla="*/ 22 w 36"/>
              <a:gd name="T23" fmla="*/ 18 h 49"/>
              <a:gd name="T24" fmla="*/ 32 w 36"/>
              <a:gd name="T25" fmla="*/ 25 h 49"/>
              <a:gd name="T26" fmla="*/ 36 w 36"/>
              <a:gd name="T27" fmla="*/ 36 h 49"/>
              <a:gd name="T28" fmla="*/ 34 w 36"/>
              <a:gd name="T29" fmla="*/ 41 h 49"/>
              <a:gd name="T30" fmla="*/ 26 w 36"/>
              <a:gd name="T31" fmla="*/ 48 h 49"/>
              <a:gd name="T32" fmla="*/ 19 w 36"/>
              <a:gd name="T33" fmla="*/ 49 h 49"/>
              <a:gd name="T34" fmla="*/ 2 w 36"/>
              <a:gd name="T35" fmla="*/ 44 h 49"/>
              <a:gd name="T36" fmla="*/ 0 w 36"/>
              <a:gd name="T37" fmla="*/ 41 h 49"/>
              <a:gd name="T38" fmla="*/ 0 w 36"/>
              <a:gd name="T39" fmla="*/ 37 h 49"/>
              <a:gd name="T40" fmla="*/ 3 w 36"/>
              <a:gd name="T41" fmla="*/ 34 h 49"/>
              <a:gd name="T42" fmla="*/ 7 w 36"/>
              <a:gd name="T43" fmla="*/ 36 h 49"/>
              <a:gd name="T44" fmla="*/ 20 w 36"/>
              <a:gd name="T45" fmla="*/ 39 h 49"/>
              <a:gd name="T46" fmla="*/ 22 w 36"/>
              <a:gd name="T47" fmla="*/ 37 h 49"/>
              <a:gd name="T48" fmla="*/ 24 w 36"/>
              <a:gd name="T49" fmla="*/ 34 h 49"/>
              <a:gd name="T50" fmla="*/ 20 w 36"/>
              <a:gd name="T51" fmla="*/ 31 h 49"/>
              <a:gd name="T52" fmla="*/ 10 w 36"/>
              <a:gd name="T53" fmla="*/ 27 h 49"/>
              <a:gd name="T54" fmla="*/ 5 w 36"/>
              <a:gd name="T55" fmla="*/ 24 h 49"/>
              <a:gd name="T56" fmla="*/ 0 w 36"/>
              <a:gd name="T57" fmla="*/ 17 h 49"/>
              <a:gd name="T58" fmla="*/ 0 w 36"/>
              <a:gd name="T59" fmla="*/ 12 h 49"/>
              <a:gd name="T60" fmla="*/ 5 w 36"/>
              <a:gd name="T61" fmla="*/ 3 h 49"/>
              <a:gd name="T62" fmla="*/ 15 w 36"/>
              <a:gd name="T63" fmla="*/ 0 h 49"/>
              <a:gd name="T64" fmla="*/ 19 w 36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" h="49">
                <a:moveTo>
                  <a:pt x="19" y="0"/>
                </a:moveTo>
                <a:lnTo>
                  <a:pt x="19" y="0"/>
                </a:lnTo>
                <a:lnTo>
                  <a:pt x="26" y="0"/>
                </a:lnTo>
                <a:lnTo>
                  <a:pt x="31" y="1"/>
                </a:lnTo>
                <a:lnTo>
                  <a:pt x="31" y="1"/>
                </a:lnTo>
                <a:lnTo>
                  <a:pt x="34" y="3"/>
                </a:lnTo>
                <a:lnTo>
                  <a:pt x="34" y="5"/>
                </a:lnTo>
                <a:lnTo>
                  <a:pt x="34" y="8"/>
                </a:lnTo>
                <a:lnTo>
                  <a:pt x="34" y="8"/>
                </a:lnTo>
                <a:lnTo>
                  <a:pt x="32" y="10"/>
                </a:lnTo>
                <a:lnTo>
                  <a:pt x="31" y="12"/>
                </a:lnTo>
                <a:lnTo>
                  <a:pt x="26" y="12"/>
                </a:lnTo>
                <a:lnTo>
                  <a:pt x="26" y="12"/>
                </a:lnTo>
                <a:lnTo>
                  <a:pt x="20" y="8"/>
                </a:lnTo>
                <a:lnTo>
                  <a:pt x="15" y="10"/>
                </a:lnTo>
                <a:lnTo>
                  <a:pt x="15" y="10"/>
                </a:lnTo>
                <a:lnTo>
                  <a:pt x="14" y="12"/>
                </a:lnTo>
                <a:lnTo>
                  <a:pt x="12" y="13"/>
                </a:lnTo>
                <a:lnTo>
                  <a:pt x="12" y="13"/>
                </a:lnTo>
                <a:lnTo>
                  <a:pt x="14" y="15"/>
                </a:lnTo>
                <a:lnTo>
                  <a:pt x="15" y="17"/>
                </a:lnTo>
                <a:lnTo>
                  <a:pt x="15" y="17"/>
                </a:lnTo>
                <a:lnTo>
                  <a:pt x="22" y="18"/>
                </a:lnTo>
                <a:lnTo>
                  <a:pt x="22" y="18"/>
                </a:lnTo>
                <a:lnTo>
                  <a:pt x="29" y="22"/>
                </a:lnTo>
                <a:lnTo>
                  <a:pt x="32" y="25"/>
                </a:lnTo>
                <a:lnTo>
                  <a:pt x="36" y="31"/>
                </a:lnTo>
                <a:lnTo>
                  <a:pt x="36" y="36"/>
                </a:lnTo>
                <a:lnTo>
                  <a:pt x="36" y="36"/>
                </a:lnTo>
                <a:lnTo>
                  <a:pt x="34" y="41"/>
                </a:lnTo>
                <a:lnTo>
                  <a:pt x="31" y="44"/>
                </a:lnTo>
                <a:lnTo>
                  <a:pt x="26" y="48"/>
                </a:lnTo>
                <a:lnTo>
                  <a:pt x="19" y="49"/>
                </a:lnTo>
                <a:lnTo>
                  <a:pt x="19" y="49"/>
                </a:lnTo>
                <a:lnTo>
                  <a:pt x="10" y="48"/>
                </a:lnTo>
                <a:lnTo>
                  <a:pt x="2" y="44"/>
                </a:lnTo>
                <a:lnTo>
                  <a:pt x="2" y="44"/>
                </a:lnTo>
                <a:lnTo>
                  <a:pt x="0" y="41"/>
                </a:lnTo>
                <a:lnTo>
                  <a:pt x="0" y="37"/>
                </a:lnTo>
                <a:lnTo>
                  <a:pt x="0" y="37"/>
                </a:lnTo>
                <a:lnTo>
                  <a:pt x="2" y="36"/>
                </a:lnTo>
                <a:lnTo>
                  <a:pt x="3" y="34"/>
                </a:lnTo>
                <a:lnTo>
                  <a:pt x="7" y="36"/>
                </a:lnTo>
                <a:lnTo>
                  <a:pt x="7" y="36"/>
                </a:lnTo>
                <a:lnTo>
                  <a:pt x="14" y="37"/>
                </a:lnTo>
                <a:lnTo>
                  <a:pt x="20" y="39"/>
                </a:lnTo>
                <a:lnTo>
                  <a:pt x="20" y="39"/>
                </a:lnTo>
                <a:lnTo>
                  <a:pt x="22" y="37"/>
                </a:lnTo>
                <a:lnTo>
                  <a:pt x="24" y="34"/>
                </a:lnTo>
                <a:lnTo>
                  <a:pt x="24" y="34"/>
                </a:lnTo>
                <a:lnTo>
                  <a:pt x="24" y="32"/>
                </a:lnTo>
                <a:lnTo>
                  <a:pt x="20" y="31"/>
                </a:lnTo>
                <a:lnTo>
                  <a:pt x="20" y="31"/>
                </a:lnTo>
                <a:lnTo>
                  <a:pt x="10" y="27"/>
                </a:lnTo>
                <a:lnTo>
                  <a:pt x="10" y="27"/>
                </a:lnTo>
                <a:lnTo>
                  <a:pt x="5" y="24"/>
                </a:lnTo>
                <a:lnTo>
                  <a:pt x="2" y="20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2" y="6"/>
                </a:lnTo>
                <a:lnTo>
                  <a:pt x="5" y="3"/>
                </a:lnTo>
                <a:lnTo>
                  <a:pt x="10" y="0"/>
                </a:lnTo>
                <a:lnTo>
                  <a:pt x="15" y="0"/>
                </a:lnTo>
                <a:lnTo>
                  <a:pt x="15" y="0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0" name="Freeform 105"/>
          <p:cNvSpPr>
            <a:spLocks/>
          </p:cNvSpPr>
          <p:nvPr/>
        </p:nvSpPr>
        <p:spPr bwMode="auto">
          <a:xfrm>
            <a:off x="9727780" y="5957219"/>
            <a:ext cx="63625" cy="87064"/>
          </a:xfrm>
          <a:custGeom>
            <a:avLst/>
            <a:gdLst>
              <a:gd name="T0" fmla="*/ 0 w 38"/>
              <a:gd name="T1" fmla="*/ 26 h 51"/>
              <a:gd name="T2" fmla="*/ 0 w 38"/>
              <a:gd name="T3" fmla="*/ 26 h 51"/>
              <a:gd name="T4" fmla="*/ 0 w 38"/>
              <a:gd name="T5" fmla="*/ 19 h 51"/>
              <a:gd name="T6" fmla="*/ 1 w 38"/>
              <a:gd name="T7" fmla="*/ 12 h 51"/>
              <a:gd name="T8" fmla="*/ 5 w 38"/>
              <a:gd name="T9" fmla="*/ 7 h 51"/>
              <a:gd name="T10" fmla="*/ 8 w 38"/>
              <a:gd name="T11" fmla="*/ 3 h 51"/>
              <a:gd name="T12" fmla="*/ 13 w 38"/>
              <a:gd name="T13" fmla="*/ 2 h 51"/>
              <a:gd name="T14" fmla="*/ 19 w 38"/>
              <a:gd name="T15" fmla="*/ 0 h 51"/>
              <a:gd name="T16" fmla="*/ 26 w 38"/>
              <a:gd name="T17" fmla="*/ 0 h 51"/>
              <a:gd name="T18" fmla="*/ 32 w 38"/>
              <a:gd name="T19" fmla="*/ 3 h 51"/>
              <a:gd name="T20" fmla="*/ 32 w 38"/>
              <a:gd name="T21" fmla="*/ 3 h 51"/>
              <a:gd name="T22" fmla="*/ 36 w 38"/>
              <a:gd name="T23" fmla="*/ 5 h 51"/>
              <a:gd name="T24" fmla="*/ 38 w 38"/>
              <a:gd name="T25" fmla="*/ 8 h 51"/>
              <a:gd name="T26" fmla="*/ 38 w 38"/>
              <a:gd name="T27" fmla="*/ 10 h 51"/>
              <a:gd name="T28" fmla="*/ 38 w 38"/>
              <a:gd name="T29" fmla="*/ 10 h 51"/>
              <a:gd name="T30" fmla="*/ 36 w 38"/>
              <a:gd name="T31" fmla="*/ 14 h 51"/>
              <a:gd name="T32" fmla="*/ 34 w 38"/>
              <a:gd name="T33" fmla="*/ 15 h 51"/>
              <a:gd name="T34" fmla="*/ 27 w 38"/>
              <a:gd name="T35" fmla="*/ 14 h 51"/>
              <a:gd name="T36" fmla="*/ 27 w 38"/>
              <a:gd name="T37" fmla="*/ 14 h 51"/>
              <a:gd name="T38" fmla="*/ 22 w 38"/>
              <a:gd name="T39" fmla="*/ 12 h 51"/>
              <a:gd name="T40" fmla="*/ 17 w 38"/>
              <a:gd name="T41" fmla="*/ 14 h 51"/>
              <a:gd name="T42" fmla="*/ 13 w 38"/>
              <a:gd name="T43" fmla="*/ 17 h 51"/>
              <a:gd name="T44" fmla="*/ 13 w 38"/>
              <a:gd name="T45" fmla="*/ 24 h 51"/>
              <a:gd name="T46" fmla="*/ 13 w 38"/>
              <a:gd name="T47" fmla="*/ 24 h 51"/>
              <a:gd name="T48" fmla="*/ 13 w 38"/>
              <a:gd name="T49" fmla="*/ 29 h 51"/>
              <a:gd name="T50" fmla="*/ 13 w 38"/>
              <a:gd name="T51" fmla="*/ 29 h 51"/>
              <a:gd name="T52" fmla="*/ 13 w 38"/>
              <a:gd name="T53" fmla="*/ 34 h 51"/>
              <a:gd name="T54" fmla="*/ 17 w 38"/>
              <a:gd name="T55" fmla="*/ 38 h 51"/>
              <a:gd name="T56" fmla="*/ 22 w 38"/>
              <a:gd name="T57" fmla="*/ 39 h 51"/>
              <a:gd name="T58" fmla="*/ 27 w 38"/>
              <a:gd name="T59" fmla="*/ 38 h 51"/>
              <a:gd name="T60" fmla="*/ 27 w 38"/>
              <a:gd name="T61" fmla="*/ 38 h 51"/>
              <a:gd name="T62" fmla="*/ 29 w 38"/>
              <a:gd name="T63" fmla="*/ 38 h 51"/>
              <a:gd name="T64" fmla="*/ 29 w 38"/>
              <a:gd name="T65" fmla="*/ 38 h 51"/>
              <a:gd name="T66" fmla="*/ 34 w 38"/>
              <a:gd name="T67" fmla="*/ 36 h 51"/>
              <a:gd name="T68" fmla="*/ 36 w 38"/>
              <a:gd name="T69" fmla="*/ 38 h 51"/>
              <a:gd name="T70" fmla="*/ 38 w 38"/>
              <a:gd name="T71" fmla="*/ 39 h 51"/>
              <a:gd name="T72" fmla="*/ 38 w 38"/>
              <a:gd name="T73" fmla="*/ 39 h 51"/>
              <a:gd name="T74" fmla="*/ 38 w 38"/>
              <a:gd name="T75" fmla="*/ 41 h 51"/>
              <a:gd name="T76" fmla="*/ 38 w 38"/>
              <a:gd name="T77" fmla="*/ 45 h 51"/>
              <a:gd name="T78" fmla="*/ 34 w 38"/>
              <a:gd name="T79" fmla="*/ 48 h 51"/>
              <a:gd name="T80" fmla="*/ 34 w 38"/>
              <a:gd name="T81" fmla="*/ 48 h 51"/>
              <a:gd name="T82" fmla="*/ 27 w 38"/>
              <a:gd name="T83" fmla="*/ 50 h 51"/>
              <a:gd name="T84" fmla="*/ 22 w 38"/>
              <a:gd name="T85" fmla="*/ 51 h 51"/>
              <a:gd name="T86" fmla="*/ 15 w 38"/>
              <a:gd name="T87" fmla="*/ 50 h 51"/>
              <a:gd name="T88" fmla="*/ 8 w 38"/>
              <a:gd name="T89" fmla="*/ 48 h 51"/>
              <a:gd name="T90" fmla="*/ 8 w 38"/>
              <a:gd name="T91" fmla="*/ 48 h 51"/>
              <a:gd name="T92" fmla="*/ 5 w 38"/>
              <a:gd name="T93" fmla="*/ 45 h 51"/>
              <a:gd name="T94" fmla="*/ 1 w 38"/>
              <a:gd name="T95" fmla="*/ 39 h 51"/>
              <a:gd name="T96" fmla="*/ 0 w 38"/>
              <a:gd name="T97" fmla="*/ 34 h 51"/>
              <a:gd name="T98" fmla="*/ 0 w 38"/>
              <a:gd name="T99" fmla="*/ 29 h 51"/>
              <a:gd name="T100" fmla="*/ 0 w 38"/>
              <a:gd name="T101" fmla="*/ 29 h 51"/>
              <a:gd name="T102" fmla="*/ 0 w 38"/>
              <a:gd name="T103" fmla="*/ 26 h 51"/>
              <a:gd name="T104" fmla="*/ 0 w 38"/>
              <a:gd name="T105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8" h="51">
                <a:moveTo>
                  <a:pt x="0" y="26"/>
                </a:moveTo>
                <a:lnTo>
                  <a:pt x="0" y="26"/>
                </a:lnTo>
                <a:lnTo>
                  <a:pt x="0" y="19"/>
                </a:lnTo>
                <a:lnTo>
                  <a:pt x="1" y="12"/>
                </a:lnTo>
                <a:lnTo>
                  <a:pt x="5" y="7"/>
                </a:lnTo>
                <a:lnTo>
                  <a:pt x="8" y="3"/>
                </a:lnTo>
                <a:lnTo>
                  <a:pt x="13" y="2"/>
                </a:lnTo>
                <a:lnTo>
                  <a:pt x="19" y="0"/>
                </a:lnTo>
                <a:lnTo>
                  <a:pt x="26" y="0"/>
                </a:lnTo>
                <a:lnTo>
                  <a:pt x="32" y="3"/>
                </a:lnTo>
                <a:lnTo>
                  <a:pt x="32" y="3"/>
                </a:lnTo>
                <a:lnTo>
                  <a:pt x="36" y="5"/>
                </a:lnTo>
                <a:lnTo>
                  <a:pt x="38" y="8"/>
                </a:lnTo>
                <a:lnTo>
                  <a:pt x="38" y="10"/>
                </a:lnTo>
                <a:lnTo>
                  <a:pt x="38" y="10"/>
                </a:lnTo>
                <a:lnTo>
                  <a:pt x="36" y="14"/>
                </a:lnTo>
                <a:lnTo>
                  <a:pt x="34" y="15"/>
                </a:lnTo>
                <a:lnTo>
                  <a:pt x="27" y="14"/>
                </a:lnTo>
                <a:lnTo>
                  <a:pt x="27" y="14"/>
                </a:lnTo>
                <a:lnTo>
                  <a:pt x="22" y="12"/>
                </a:lnTo>
                <a:lnTo>
                  <a:pt x="17" y="14"/>
                </a:lnTo>
                <a:lnTo>
                  <a:pt x="13" y="17"/>
                </a:lnTo>
                <a:lnTo>
                  <a:pt x="13" y="24"/>
                </a:lnTo>
                <a:lnTo>
                  <a:pt x="13" y="24"/>
                </a:lnTo>
                <a:lnTo>
                  <a:pt x="13" y="29"/>
                </a:lnTo>
                <a:lnTo>
                  <a:pt x="13" y="29"/>
                </a:lnTo>
                <a:lnTo>
                  <a:pt x="13" y="34"/>
                </a:lnTo>
                <a:lnTo>
                  <a:pt x="17" y="38"/>
                </a:lnTo>
                <a:lnTo>
                  <a:pt x="22" y="39"/>
                </a:lnTo>
                <a:lnTo>
                  <a:pt x="27" y="38"/>
                </a:lnTo>
                <a:lnTo>
                  <a:pt x="27" y="38"/>
                </a:lnTo>
                <a:lnTo>
                  <a:pt x="29" y="38"/>
                </a:lnTo>
                <a:lnTo>
                  <a:pt x="29" y="38"/>
                </a:lnTo>
                <a:lnTo>
                  <a:pt x="34" y="36"/>
                </a:lnTo>
                <a:lnTo>
                  <a:pt x="36" y="38"/>
                </a:lnTo>
                <a:lnTo>
                  <a:pt x="38" y="39"/>
                </a:lnTo>
                <a:lnTo>
                  <a:pt x="38" y="39"/>
                </a:lnTo>
                <a:lnTo>
                  <a:pt x="38" y="41"/>
                </a:lnTo>
                <a:lnTo>
                  <a:pt x="38" y="45"/>
                </a:lnTo>
                <a:lnTo>
                  <a:pt x="34" y="48"/>
                </a:lnTo>
                <a:lnTo>
                  <a:pt x="34" y="48"/>
                </a:lnTo>
                <a:lnTo>
                  <a:pt x="27" y="50"/>
                </a:lnTo>
                <a:lnTo>
                  <a:pt x="22" y="51"/>
                </a:lnTo>
                <a:lnTo>
                  <a:pt x="15" y="50"/>
                </a:lnTo>
                <a:lnTo>
                  <a:pt x="8" y="48"/>
                </a:lnTo>
                <a:lnTo>
                  <a:pt x="8" y="48"/>
                </a:lnTo>
                <a:lnTo>
                  <a:pt x="5" y="45"/>
                </a:lnTo>
                <a:lnTo>
                  <a:pt x="1" y="39"/>
                </a:lnTo>
                <a:lnTo>
                  <a:pt x="0" y="34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1" name="Freeform 106"/>
          <p:cNvSpPr>
            <a:spLocks/>
          </p:cNvSpPr>
          <p:nvPr/>
        </p:nvSpPr>
        <p:spPr bwMode="auto">
          <a:xfrm>
            <a:off x="10099479" y="5910338"/>
            <a:ext cx="23441" cy="130598"/>
          </a:xfrm>
          <a:custGeom>
            <a:avLst/>
            <a:gdLst>
              <a:gd name="T0" fmla="*/ 0 w 13"/>
              <a:gd name="T1" fmla="*/ 38 h 78"/>
              <a:gd name="T2" fmla="*/ 0 w 13"/>
              <a:gd name="T3" fmla="*/ 38 h 78"/>
              <a:gd name="T4" fmla="*/ 0 w 13"/>
              <a:gd name="T5" fmla="*/ 9 h 78"/>
              <a:gd name="T6" fmla="*/ 0 w 13"/>
              <a:gd name="T7" fmla="*/ 9 h 78"/>
              <a:gd name="T8" fmla="*/ 0 w 13"/>
              <a:gd name="T9" fmla="*/ 5 h 78"/>
              <a:gd name="T10" fmla="*/ 1 w 13"/>
              <a:gd name="T11" fmla="*/ 2 h 78"/>
              <a:gd name="T12" fmla="*/ 3 w 13"/>
              <a:gd name="T13" fmla="*/ 2 h 78"/>
              <a:gd name="T14" fmla="*/ 6 w 13"/>
              <a:gd name="T15" fmla="*/ 0 h 78"/>
              <a:gd name="T16" fmla="*/ 6 w 13"/>
              <a:gd name="T17" fmla="*/ 0 h 78"/>
              <a:gd name="T18" fmla="*/ 12 w 13"/>
              <a:gd name="T19" fmla="*/ 2 h 78"/>
              <a:gd name="T20" fmla="*/ 12 w 13"/>
              <a:gd name="T21" fmla="*/ 5 h 78"/>
              <a:gd name="T22" fmla="*/ 13 w 13"/>
              <a:gd name="T23" fmla="*/ 9 h 78"/>
              <a:gd name="T24" fmla="*/ 13 w 13"/>
              <a:gd name="T25" fmla="*/ 9 h 78"/>
              <a:gd name="T26" fmla="*/ 13 w 13"/>
              <a:gd name="T27" fmla="*/ 71 h 78"/>
              <a:gd name="T28" fmla="*/ 13 w 13"/>
              <a:gd name="T29" fmla="*/ 71 h 78"/>
              <a:gd name="T30" fmla="*/ 12 w 13"/>
              <a:gd name="T31" fmla="*/ 74 h 78"/>
              <a:gd name="T32" fmla="*/ 12 w 13"/>
              <a:gd name="T33" fmla="*/ 76 h 78"/>
              <a:gd name="T34" fmla="*/ 8 w 13"/>
              <a:gd name="T35" fmla="*/ 78 h 78"/>
              <a:gd name="T36" fmla="*/ 6 w 13"/>
              <a:gd name="T37" fmla="*/ 78 h 78"/>
              <a:gd name="T38" fmla="*/ 6 w 13"/>
              <a:gd name="T39" fmla="*/ 78 h 78"/>
              <a:gd name="T40" fmla="*/ 3 w 13"/>
              <a:gd name="T41" fmla="*/ 78 h 78"/>
              <a:gd name="T42" fmla="*/ 1 w 13"/>
              <a:gd name="T43" fmla="*/ 76 h 78"/>
              <a:gd name="T44" fmla="*/ 0 w 13"/>
              <a:gd name="T45" fmla="*/ 74 h 78"/>
              <a:gd name="T46" fmla="*/ 0 w 13"/>
              <a:gd name="T47" fmla="*/ 71 h 78"/>
              <a:gd name="T48" fmla="*/ 0 w 13"/>
              <a:gd name="T49" fmla="*/ 71 h 78"/>
              <a:gd name="T50" fmla="*/ 0 w 13"/>
              <a:gd name="T51" fmla="*/ 38 h 78"/>
              <a:gd name="T52" fmla="*/ 0 w 13"/>
              <a:gd name="T53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" h="78">
                <a:moveTo>
                  <a:pt x="0" y="38"/>
                </a:moveTo>
                <a:lnTo>
                  <a:pt x="0" y="38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1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71"/>
                </a:lnTo>
                <a:lnTo>
                  <a:pt x="13" y="71"/>
                </a:lnTo>
                <a:lnTo>
                  <a:pt x="12" y="74"/>
                </a:lnTo>
                <a:lnTo>
                  <a:pt x="12" y="76"/>
                </a:lnTo>
                <a:lnTo>
                  <a:pt x="8" y="78"/>
                </a:lnTo>
                <a:lnTo>
                  <a:pt x="6" y="78"/>
                </a:lnTo>
                <a:lnTo>
                  <a:pt x="6" y="78"/>
                </a:lnTo>
                <a:lnTo>
                  <a:pt x="3" y="78"/>
                </a:lnTo>
                <a:lnTo>
                  <a:pt x="1" y="76"/>
                </a:lnTo>
                <a:lnTo>
                  <a:pt x="0" y="74"/>
                </a:lnTo>
                <a:lnTo>
                  <a:pt x="0" y="71"/>
                </a:lnTo>
                <a:lnTo>
                  <a:pt x="0" y="71"/>
                </a:lnTo>
                <a:lnTo>
                  <a:pt x="0" y="38"/>
                </a:lnTo>
                <a:lnTo>
                  <a:pt x="0" y="38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2" name="Freeform 107"/>
          <p:cNvSpPr>
            <a:spLocks/>
          </p:cNvSpPr>
          <p:nvPr/>
        </p:nvSpPr>
        <p:spPr bwMode="auto">
          <a:xfrm>
            <a:off x="9299155" y="5910338"/>
            <a:ext cx="23441" cy="130598"/>
          </a:xfrm>
          <a:custGeom>
            <a:avLst/>
            <a:gdLst>
              <a:gd name="T0" fmla="*/ 12 w 14"/>
              <a:gd name="T1" fmla="*/ 40 h 78"/>
              <a:gd name="T2" fmla="*/ 12 w 14"/>
              <a:gd name="T3" fmla="*/ 40 h 78"/>
              <a:gd name="T4" fmla="*/ 14 w 14"/>
              <a:gd name="T5" fmla="*/ 69 h 78"/>
              <a:gd name="T6" fmla="*/ 14 w 14"/>
              <a:gd name="T7" fmla="*/ 69 h 78"/>
              <a:gd name="T8" fmla="*/ 12 w 14"/>
              <a:gd name="T9" fmla="*/ 73 h 78"/>
              <a:gd name="T10" fmla="*/ 12 w 14"/>
              <a:gd name="T11" fmla="*/ 76 h 78"/>
              <a:gd name="T12" fmla="*/ 9 w 14"/>
              <a:gd name="T13" fmla="*/ 78 h 78"/>
              <a:gd name="T14" fmla="*/ 6 w 14"/>
              <a:gd name="T15" fmla="*/ 78 h 78"/>
              <a:gd name="T16" fmla="*/ 6 w 14"/>
              <a:gd name="T17" fmla="*/ 78 h 78"/>
              <a:gd name="T18" fmla="*/ 4 w 14"/>
              <a:gd name="T19" fmla="*/ 78 h 78"/>
              <a:gd name="T20" fmla="*/ 0 w 14"/>
              <a:gd name="T21" fmla="*/ 76 h 78"/>
              <a:gd name="T22" fmla="*/ 0 w 14"/>
              <a:gd name="T23" fmla="*/ 69 h 78"/>
              <a:gd name="T24" fmla="*/ 0 w 14"/>
              <a:gd name="T25" fmla="*/ 69 h 78"/>
              <a:gd name="T26" fmla="*/ 0 w 14"/>
              <a:gd name="T27" fmla="*/ 9 h 78"/>
              <a:gd name="T28" fmla="*/ 0 w 14"/>
              <a:gd name="T29" fmla="*/ 9 h 78"/>
              <a:gd name="T30" fmla="*/ 0 w 14"/>
              <a:gd name="T31" fmla="*/ 4 h 78"/>
              <a:gd name="T32" fmla="*/ 4 w 14"/>
              <a:gd name="T33" fmla="*/ 2 h 78"/>
              <a:gd name="T34" fmla="*/ 7 w 14"/>
              <a:gd name="T35" fmla="*/ 0 h 78"/>
              <a:gd name="T36" fmla="*/ 7 w 14"/>
              <a:gd name="T37" fmla="*/ 0 h 78"/>
              <a:gd name="T38" fmla="*/ 9 w 14"/>
              <a:gd name="T39" fmla="*/ 2 h 78"/>
              <a:gd name="T40" fmla="*/ 12 w 14"/>
              <a:gd name="T41" fmla="*/ 4 h 78"/>
              <a:gd name="T42" fmla="*/ 12 w 14"/>
              <a:gd name="T43" fmla="*/ 5 h 78"/>
              <a:gd name="T44" fmla="*/ 14 w 14"/>
              <a:gd name="T45" fmla="*/ 9 h 78"/>
              <a:gd name="T46" fmla="*/ 14 w 14"/>
              <a:gd name="T47" fmla="*/ 9 h 78"/>
              <a:gd name="T48" fmla="*/ 12 w 14"/>
              <a:gd name="T49" fmla="*/ 40 h 78"/>
              <a:gd name="T50" fmla="*/ 12 w 14"/>
              <a:gd name="T51" fmla="*/ 4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" h="78">
                <a:moveTo>
                  <a:pt x="12" y="40"/>
                </a:moveTo>
                <a:lnTo>
                  <a:pt x="12" y="40"/>
                </a:lnTo>
                <a:lnTo>
                  <a:pt x="14" y="69"/>
                </a:lnTo>
                <a:lnTo>
                  <a:pt x="14" y="69"/>
                </a:lnTo>
                <a:lnTo>
                  <a:pt x="12" y="73"/>
                </a:lnTo>
                <a:lnTo>
                  <a:pt x="12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69"/>
                </a:lnTo>
                <a:lnTo>
                  <a:pt x="0" y="69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2" y="4"/>
                </a:lnTo>
                <a:lnTo>
                  <a:pt x="12" y="5"/>
                </a:lnTo>
                <a:lnTo>
                  <a:pt x="14" y="9"/>
                </a:lnTo>
                <a:lnTo>
                  <a:pt x="14" y="9"/>
                </a:lnTo>
                <a:lnTo>
                  <a:pt x="12" y="40"/>
                </a:lnTo>
                <a:lnTo>
                  <a:pt x="12" y="4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3" name="Freeform 108"/>
          <p:cNvSpPr>
            <a:spLocks/>
          </p:cNvSpPr>
          <p:nvPr/>
        </p:nvSpPr>
        <p:spPr bwMode="auto">
          <a:xfrm>
            <a:off x="10531452" y="5960566"/>
            <a:ext cx="36836" cy="117203"/>
          </a:xfrm>
          <a:custGeom>
            <a:avLst/>
            <a:gdLst>
              <a:gd name="T0" fmla="*/ 22 w 22"/>
              <a:gd name="T1" fmla="*/ 31 h 70"/>
              <a:gd name="T2" fmla="*/ 22 w 22"/>
              <a:gd name="T3" fmla="*/ 31 h 70"/>
              <a:gd name="T4" fmla="*/ 20 w 22"/>
              <a:gd name="T5" fmla="*/ 53 h 70"/>
              <a:gd name="T6" fmla="*/ 20 w 22"/>
              <a:gd name="T7" fmla="*/ 53 h 70"/>
              <a:gd name="T8" fmla="*/ 20 w 22"/>
              <a:gd name="T9" fmla="*/ 60 h 70"/>
              <a:gd name="T10" fmla="*/ 17 w 22"/>
              <a:gd name="T11" fmla="*/ 67 h 70"/>
              <a:gd name="T12" fmla="*/ 12 w 22"/>
              <a:gd name="T13" fmla="*/ 68 h 70"/>
              <a:gd name="T14" fmla="*/ 5 w 22"/>
              <a:gd name="T15" fmla="*/ 70 h 70"/>
              <a:gd name="T16" fmla="*/ 5 w 22"/>
              <a:gd name="T17" fmla="*/ 70 h 70"/>
              <a:gd name="T18" fmla="*/ 1 w 22"/>
              <a:gd name="T19" fmla="*/ 70 h 70"/>
              <a:gd name="T20" fmla="*/ 0 w 22"/>
              <a:gd name="T21" fmla="*/ 67 h 70"/>
              <a:gd name="T22" fmla="*/ 0 w 22"/>
              <a:gd name="T23" fmla="*/ 67 h 70"/>
              <a:gd name="T24" fmla="*/ 0 w 22"/>
              <a:gd name="T25" fmla="*/ 62 h 70"/>
              <a:gd name="T26" fmla="*/ 3 w 22"/>
              <a:gd name="T27" fmla="*/ 60 h 70"/>
              <a:gd name="T28" fmla="*/ 3 w 22"/>
              <a:gd name="T29" fmla="*/ 60 h 70"/>
              <a:gd name="T30" fmla="*/ 7 w 22"/>
              <a:gd name="T31" fmla="*/ 58 h 70"/>
              <a:gd name="T32" fmla="*/ 7 w 22"/>
              <a:gd name="T33" fmla="*/ 56 h 70"/>
              <a:gd name="T34" fmla="*/ 8 w 22"/>
              <a:gd name="T35" fmla="*/ 51 h 70"/>
              <a:gd name="T36" fmla="*/ 8 w 22"/>
              <a:gd name="T37" fmla="*/ 51 h 70"/>
              <a:gd name="T38" fmla="*/ 8 w 22"/>
              <a:gd name="T39" fmla="*/ 6 h 70"/>
              <a:gd name="T40" fmla="*/ 8 w 22"/>
              <a:gd name="T41" fmla="*/ 6 h 70"/>
              <a:gd name="T42" fmla="*/ 8 w 22"/>
              <a:gd name="T43" fmla="*/ 1 h 70"/>
              <a:gd name="T44" fmla="*/ 12 w 22"/>
              <a:gd name="T45" fmla="*/ 0 h 70"/>
              <a:gd name="T46" fmla="*/ 15 w 22"/>
              <a:gd name="T47" fmla="*/ 0 h 70"/>
              <a:gd name="T48" fmla="*/ 15 w 22"/>
              <a:gd name="T49" fmla="*/ 0 h 70"/>
              <a:gd name="T50" fmla="*/ 17 w 22"/>
              <a:gd name="T51" fmla="*/ 0 h 70"/>
              <a:gd name="T52" fmla="*/ 20 w 22"/>
              <a:gd name="T53" fmla="*/ 1 h 70"/>
              <a:gd name="T54" fmla="*/ 20 w 22"/>
              <a:gd name="T55" fmla="*/ 3 h 70"/>
              <a:gd name="T56" fmla="*/ 22 w 22"/>
              <a:gd name="T57" fmla="*/ 6 h 70"/>
              <a:gd name="T58" fmla="*/ 22 w 22"/>
              <a:gd name="T59" fmla="*/ 6 h 70"/>
              <a:gd name="T60" fmla="*/ 22 w 22"/>
              <a:gd name="T61" fmla="*/ 31 h 70"/>
              <a:gd name="T62" fmla="*/ 22 w 22"/>
              <a:gd name="T63" fmla="*/ 31 h 70"/>
              <a:gd name="T64" fmla="*/ 22 w 22"/>
              <a:gd name="T65" fmla="*/ 31 h 70"/>
              <a:gd name="T66" fmla="*/ 22 w 22"/>
              <a:gd name="T6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" h="70">
                <a:moveTo>
                  <a:pt x="22" y="31"/>
                </a:moveTo>
                <a:lnTo>
                  <a:pt x="22" y="31"/>
                </a:lnTo>
                <a:lnTo>
                  <a:pt x="20" y="53"/>
                </a:lnTo>
                <a:lnTo>
                  <a:pt x="20" y="53"/>
                </a:lnTo>
                <a:lnTo>
                  <a:pt x="20" y="60"/>
                </a:lnTo>
                <a:lnTo>
                  <a:pt x="17" y="67"/>
                </a:lnTo>
                <a:lnTo>
                  <a:pt x="12" y="68"/>
                </a:lnTo>
                <a:lnTo>
                  <a:pt x="5" y="70"/>
                </a:lnTo>
                <a:lnTo>
                  <a:pt x="5" y="70"/>
                </a:lnTo>
                <a:lnTo>
                  <a:pt x="1" y="70"/>
                </a:lnTo>
                <a:lnTo>
                  <a:pt x="0" y="67"/>
                </a:lnTo>
                <a:lnTo>
                  <a:pt x="0" y="67"/>
                </a:lnTo>
                <a:lnTo>
                  <a:pt x="0" y="62"/>
                </a:lnTo>
                <a:lnTo>
                  <a:pt x="3" y="60"/>
                </a:lnTo>
                <a:lnTo>
                  <a:pt x="3" y="60"/>
                </a:lnTo>
                <a:lnTo>
                  <a:pt x="7" y="58"/>
                </a:lnTo>
                <a:lnTo>
                  <a:pt x="7" y="56"/>
                </a:lnTo>
                <a:lnTo>
                  <a:pt x="8" y="51"/>
                </a:lnTo>
                <a:lnTo>
                  <a:pt x="8" y="51"/>
                </a:lnTo>
                <a:lnTo>
                  <a:pt x="8" y="6"/>
                </a:lnTo>
                <a:lnTo>
                  <a:pt x="8" y="6"/>
                </a:lnTo>
                <a:lnTo>
                  <a:pt x="8" y="1"/>
                </a:lnTo>
                <a:lnTo>
                  <a:pt x="12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0" y="3"/>
                </a:lnTo>
                <a:lnTo>
                  <a:pt x="22" y="6"/>
                </a:lnTo>
                <a:lnTo>
                  <a:pt x="22" y="6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4" name="Freeform 109"/>
          <p:cNvSpPr>
            <a:spLocks/>
          </p:cNvSpPr>
          <p:nvPr/>
        </p:nvSpPr>
        <p:spPr bwMode="auto">
          <a:xfrm>
            <a:off x="10126268" y="6127998"/>
            <a:ext cx="53578" cy="83717"/>
          </a:xfrm>
          <a:custGeom>
            <a:avLst/>
            <a:gdLst>
              <a:gd name="T0" fmla="*/ 14 w 33"/>
              <a:gd name="T1" fmla="*/ 7 h 50"/>
              <a:gd name="T2" fmla="*/ 14 w 33"/>
              <a:gd name="T3" fmla="*/ 7 h 50"/>
              <a:gd name="T4" fmla="*/ 19 w 33"/>
              <a:gd name="T5" fmla="*/ 2 h 50"/>
              <a:gd name="T6" fmla="*/ 22 w 33"/>
              <a:gd name="T7" fmla="*/ 0 h 50"/>
              <a:gd name="T8" fmla="*/ 26 w 33"/>
              <a:gd name="T9" fmla="*/ 0 h 50"/>
              <a:gd name="T10" fmla="*/ 26 w 33"/>
              <a:gd name="T11" fmla="*/ 0 h 50"/>
              <a:gd name="T12" fmla="*/ 31 w 33"/>
              <a:gd name="T13" fmla="*/ 2 h 50"/>
              <a:gd name="T14" fmla="*/ 33 w 33"/>
              <a:gd name="T15" fmla="*/ 4 h 50"/>
              <a:gd name="T16" fmla="*/ 33 w 33"/>
              <a:gd name="T17" fmla="*/ 6 h 50"/>
              <a:gd name="T18" fmla="*/ 33 w 33"/>
              <a:gd name="T19" fmla="*/ 6 h 50"/>
              <a:gd name="T20" fmla="*/ 33 w 33"/>
              <a:gd name="T21" fmla="*/ 9 h 50"/>
              <a:gd name="T22" fmla="*/ 33 w 33"/>
              <a:gd name="T23" fmla="*/ 11 h 50"/>
              <a:gd name="T24" fmla="*/ 28 w 33"/>
              <a:gd name="T25" fmla="*/ 12 h 50"/>
              <a:gd name="T26" fmla="*/ 28 w 33"/>
              <a:gd name="T27" fmla="*/ 12 h 50"/>
              <a:gd name="T28" fmla="*/ 21 w 33"/>
              <a:gd name="T29" fmla="*/ 14 h 50"/>
              <a:gd name="T30" fmla="*/ 17 w 33"/>
              <a:gd name="T31" fmla="*/ 18 h 50"/>
              <a:gd name="T32" fmla="*/ 14 w 33"/>
              <a:gd name="T33" fmla="*/ 23 h 50"/>
              <a:gd name="T34" fmla="*/ 14 w 33"/>
              <a:gd name="T35" fmla="*/ 30 h 50"/>
              <a:gd name="T36" fmla="*/ 14 w 33"/>
              <a:gd name="T37" fmla="*/ 30 h 50"/>
              <a:gd name="T38" fmla="*/ 14 w 33"/>
              <a:gd name="T39" fmla="*/ 42 h 50"/>
              <a:gd name="T40" fmla="*/ 14 w 33"/>
              <a:gd name="T41" fmla="*/ 42 h 50"/>
              <a:gd name="T42" fmla="*/ 14 w 33"/>
              <a:gd name="T43" fmla="*/ 45 h 50"/>
              <a:gd name="T44" fmla="*/ 12 w 33"/>
              <a:gd name="T45" fmla="*/ 49 h 50"/>
              <a:gd name="T46" fmla="*/ 10 w 33"/>
              <a:gd name="T47" fmla="*/ 49 h 50"/>
              <a:gd name="T48" fmla="*/ 7 w 33"/>
              <a:gd name="T49" fmla="*/ 50 h 50"/>
              <a:gd name="T50" fmla="*/ 7 w 33"/>
              <a:gd name="T51" fmla="*/ 50 h 50"/>
              <a:gd name="T52" fmla="*/ 4 w 33"/>
              <a:gd name="T53" fmla="*/ 49 h 50"/>
              <a:gd name="T54" fmla="*/ 2 w 33"/>
              <a:gd name="T55" fmla="*/ 49 h 50"/>
              <a:gd name="T56" fmla="*/ 0 w 33"/>
              <a:gd name="T57" fmla="*/ 45 h 50"/>
              <a:gd name="T58" fmla="*/ 0 w 33"/>
              <a:gd name="T59" fmla="*/ 42 h 50"/>
              <a:gd name="T60" fmla="*/ 0 w 33"/>
              <a:gd name="T61" fmla="*/ 42 h 50"/>
              <a:gd name="T62" fmla="*/ 0 w 33"/>
              <a:gd name="T63" fmla="*/ 9 h 50"/>
              <a:gd name="T64" fmla="*/ 0 w 33"/>
              <a:gd name="T65" fmla="*/ 9 h 50"/>
              <a:gd name="T66" fmla="*/ 2 w 33"/>
              <a:gd name="T67" fmla="*/ 4 h 50"/>
              <a:gd name="T68" fmla="*/ 2 w 33"/>
              <a:gd name="T69" fmla="*/ 2 h 50"/>
              <a:gd name="T70" fmla="*/ 5 w 33"/>
              <a:gd name="T71" fmla="*/ 2 h 50"/>
              <a:gd name="T72" fmla="*/ 5 w 33"/>
              <a:gd name="T73" fmla="*/ 2 h 50"/>
              <a:gd name="T74" fmla="*/ 9 w 33"/>
              <a:gd name="T75" fmla="*/ 0 h 50"/>
              <a:gd name="T76" fmla="*/ 10 w 33"/>
              <a:gd name="T77" fmla="*/ 2 h 50"/>
              <a:gd name="T78" fmla="*/ 12 w 33"/>
              <a:gd name="T79" fmla="*/ 4 h 50"/>
              <a:gd name="T80" fmla="*/ 14 w 33"/>
              <a:gd name="T81" fmla="*/ 7 h 50"/>
              <a:gd name="T82" fmla="*/ 14 w 33"/>
              <a:gd name="T83" fmla="*/ 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50">
                <a:moveTo>
                  <a:pt x="14" y="7"/>
                </a:moveTo>
                <a:lnTo>
                  <a:pt x="14" y="7"/>
                </a:lnTo>
                <a:lnTo>
                  <a:pt x="19" y="2"/>
                </a:lnTo>
                <a:lnTo>
                  <a:pt x="22" y="0"/>
                </a:lnTo>
                <a:lnTo>
                  <a:pt x="26" y="0"/>
                </a:lnTo>
                <a:lnTo>
                  <a:pt x="26" y="0"/>
                </a:lnTo>
                <a:lnTo>
                  <a:pt x="31" y="2"/>
                </a:lnTo>
                <a:lnTo>
                  <a:pt x="33" y="4"/>
                </a:lnTo>
                <a:lnTo>
                  <a:pt x="33" y="6"/>
                </a:lnTo>
                <a:lnTo>
                  <a:pt x="33" y="6"/>
                </a:lnTo>
                <a:lnTo>
                  <a:pt x="33" y="9"/>
                </a:lnTo>
                <a:lnTo>
                  <a:pt x="33" y="11"/>
                </a:lnTo>
                <a:lnTo>
                  <a:pt x="28" y="12"/>
                </a:lnTo>
                <a:lnTo>
                  <a:pt x="28" y="12"/>
                </a:lnTo>
                <a:lnTo>
                  <a:pt x="21" y="14"/>
                </a:lnTo>
                <a:lnTo>
                  <a:pt x="17" y="18"/>
                </a:lnTo>
                <a:lnTo>
                  <a:pt x="14" y="23"/>
                </a:lnTo>
                <a:lnTo>
                  <a:pt x="14" y="30"/>
                </a:lnTo>
                <a:lnTo>
                  <a:pt x="14" y="30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2" y="49"/>
                </a:lnTo>
                <a:lnTo>
                  <a:pt x="10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2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10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5" name="Freeform 110"/>
          <p:cNvSpPr>
            <a:spLocks/>
          </p:cNvSpPr>
          <p:nvPr/>
        </p:nvSpPr>
        <p:spPr bwMode="auto">
          <a:xfrm>
            <a:off x="10585030" y="5960566"/>
            <a:ext cx="23441" cy="80367"/>
          </a:xfrm>
          <a:custGeom>
            <a:avLst/>
            <a:gdLst>
              <a:gd name="T0" fmla="*/ 0 w 13"/>
              <a:gd name="T1" fmla="*/ 24 h 48"/>
              <a:gd name="T2" fmla="*/ 0 w 13"/>
              <a:gd name="T3" fmla="*/ 24 h 48"/>
              <a:gd name="T4" fmla="*/ 0 w 13"/>
              <a:gd name="T5" fmla="*/ 6 h 48"/>
              <a:gd name="T6" fmla="*/ 0 w 13"/>
              <a:gd name="T7" fmla="*/ 6 h 48"/>
              <a:gd name="T8" fmla="*/ 0 w 13"/>
              <a:gd name="T9" fmla="*/ 3 h 48"/>
              <a:gd name="T10" fmla="*/ 1 w 13"/>
              <a:gd name="T11" fmla="*/ 1 h 48"/>
              <a:gd name="T12" fmla="*/ 5 w 13"/>
              <a:gd name="T13" fmla="*/ 0 h 48"/>
              <a:gd name="T14" fmla="*/ 6 w 13"/>
              <a:gd name="T15" fmla="*/ 0 h 48"/>
              <a:gd name="T16" fmla="*/ 6 w 13"/>
              <a:gd name="T17" fmla="*/ 0 h 48"/>
              <a:gd name="T18" fmla="*/ 10 w 13"/>
              <a:gd name="T19" fmla="*/ 0 h 48"/>
              <a:gd name="T20" fmla="*/ 12 w 13"/>
              <a:gd name="T21" fmla="*/ 1 h 48"/>
              <a:gd name="T22" fmla="*/ 13 w 13"/>
              <a:gd name="T23" fmla="*/ 3 h 48"/>
              <a:gd name="T24" fmla="*/ 13 w 13"/>
              <a:gd name="T25" fmla="*/ 6 h 48"/>
              <a:gd name="T26" fmla="*/ 13 w 13"/>
              <a:gd name="T27" fmla="*/ 6 h 48"/>
              <a:gd name="T28" fmla="*/ 13 w 13"/>
              <a:gd name="T29" fmla="*/ 41 h 48"/>
              <a:gd name="T30" fmla="*/ 13 w 13"/>
              <a:gd name="T31" fmla="*/ 41 h 48"/>
              <a:gd name="T32" fmla="*/ 13 w 13"/>
              <a:gd name="T33" fmla="*/ 44 h 48"/>
              <a:gd name="T34" fmla="*/ 12 w 13"/>
              <a:gd name="T35" fmla="*/ 46 h 48"/>
              <a:gd name="T36" fmla="*/ 10 w 13"/>
              <a:gd name="T37" fmla="*/ 48 h 48"/>
              <a:gd name="T38" fmla="*/ 6 w 13"/>
              <a:gd name="T39" fmla="*/ 48 h 48"/>
              <a:gd name="T40" fmla="*/ 6 w 13"/>
              <a:gd name="T41" fmla="*/ 48 h 48"/>
              <a:gd name="T42" fmla="*/ 5 w 13"/>
              <a:gd name="T43" fmla="*/ 48 h 48"/>
              <a:gd name="T44" fmla="*/ 1 w 13"/>
              <a:gd name="T45" fmla="*/ 46 h 48"/>
              <a:gd name="T46" fmla="*/ 0 w 13"/>
              <a:gd name="T47" fmla="*/ 44 h 48"/>
              <a:gd name="T48" fmla="*/ 0 w 13"/>
              <a:gd name="T49" fmla="*/ 41 h 48"/>
              <a:gd name="T50" fmla="*/ 0 w 13"/>
              <a:gd name="T51" fmla="*/ 41 h 48"/>
              <a:gd name="T52" fmla="*/ 0 w 13"/>
              <a:gd name="T53" fmla="*/ 24 h 48"/>
              <a:gd name="T54" fmla="*/ 0 w 13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48">
                <a:moveTo>
                  <a:pt x="0" y="24"/>
                </a:moveTo>
                <a:lnTo>
                  <a:pt x="0" y="24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2" y="1"/>
                </a:lnTo>
                <a:lnTo>
                  <a:pt x="13" y="3"/>
                </a:lnTo>
                <a:lnTo>
                  <a:pt x="13" y="6"/>
                </a:lnTo>
                <a:lnTo>
                  <a:pt x="13" y="6"/>
                </a:lnTo>
                <a:lnTo>
                  <a:pt x="13" y="41"/>
                </a:lnTo>
                <a:lnTo>
                  <a:pt x="13" y="41"/>
                </a:lnTo>
                <a:lnTo>
                  <a:pt x="13" y="44"/>
                </a:lnTo>
                <a:lnTo>
                  <a:pt x="12" y="46"/>
                </a:lnTo>
                <a:lnTo>
                  <a:pt x="10" y="48"/>
                </a:lnTo>
                <a:lnTo>
                  <a:pt x="6" y="48"/>
                </a:lnTo>
                <a:lnTo>
                  <a:pt x="6" y="48"/>
                </a:lnTo>
                <a:lnTo>
                  <a:pt x="5" y="48"/>
                </a:lnTo>
                <a:lnTo>
                  <a:pt x="1" y="46"/>
                </a:lnTo>
                <a:lnTo>
                  <a:pt x="0" y="44"/>
                </a:lnTo>
                <a:lnTo>
                  <a:pt x="0" y="41"/>
                </a:lnTo>
                <a:lnTo>
                  <a:pt x="0" y="41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6" name="Freeform 111"/>
          <p:cNvSpPr>
            <a:spLocks/>
          </p:cNvSpPr>
          <p:nvPr/>
        </p:nvSpPr>
        <p:spPr bwMode="auto">
          <a:xfrm>
            <a:off x="9804799" y="5960566"/>
            <a:ext cx="23441" cy="80367"/>
          </a:xfrm>
          <a:custGeom>
            <a:avLst/>
            <a:gdLst>
              <a:gd name="T0" fmla="*/ 14 w 14"/>
              <a:gd name="T1" fmla="*/ 24 h 48"/>
              <a:gd name="T2" fmla="*/ 14 w 14"/>
              <a:gd name="T3" fmla="*/ 24 h 48"/>
              <a:gd name="T4" fmla="*/ 14 w 14"/>
              <a:gd name="T5" fmla="*/ 41 h 48"/>
              <a:gd name="T6" fmla="*/ 14 w 14"/>
              <a:gd name="T7" fmla="*/ 41 h 48"/>
              <a:gd name="T8" fmla="*/ 14 w 14"/>
              <a:gd name="T9" fmla="*/ 44 h 48"/>
              <a:gd name="T10" fmla="*/ 12 w 14"/>
              <a:gd name="T11" fmla="*/ 46 h 48"/>
              <a:gd name="T12" fmla="*/ 11 w 14"/>
              <a:gd name="T13" fmla="*/ 48 h 48"/>
              <a:gd name="T14" fmla="*/ 7 w 14"/>
              <a:gd name="T15" fmla="*/ 48 h 48"/>
              <a:gd name="T16" fmla="*/ 7 w 14"/>
              <a:gd name="T17" fmla="*/ 48 h 48"/>
              <a:gd name="T18" fmla="*/ 6 w 14"/>
              <a:gd name="T19" fmla="*/ 48 h 48"/>
              <a:gd name="T20" fmla="*/ 2 w 14"/>
              <a:gd name="T21" fmla="*/ 46 h 48"/>
              <a:gd name="T22" fmla="*/ 2 w 14"/>
              <a:gd name="T23" fmla="*/ 44 h 48"/>
              <a:gd name="T24" fmla="*/ 0 w 14"/>
              <a:gd name="T25" fmla="*/ 41 h 48"/>
              <a:gd name="T26" fmla="*/ 0 w 14"/>
              <a:gd name="T27" fmla="*/ 41 h 48"/>
              <a:gd name="T28" fmla="*/ 0 w 14"/>
              <a:gd name="T29" fmla="*/ 6 h 48"/>
              <a:gd name="T30" fmla="*/ 0 w 14"/>
              <a:gd name="T31" fmla="*/ 6 h 48"/>
              <a:gd name="T32" fmla="*/ 2 w 14"/>
              <a:gd name="T33" fmla="*/ 3 h 48"/>
              <a:gd name="T34" fmla="*/ 2 w 14"/>
              <a:gd name="T35" fmla="*/ 1 h 48"/>
              <a:gd name="T36" fmla="*/ 6 w 14"/>
              <a:gd name="T37" fmla="*/ 0 h 48"/>
              <a:gd name="T38" fmla="*/ 7 w 14"/>
              <a:gd name="T39" fmla="*/ 0 h 48"/>
              <a:gd name="T40" fmla="*/ 7 w 14"/>
              <a:gd name="T41" fmla="*/ 0 h 48"/>
              <a:gd name="T42" fmla="*/ 11 w 14"/>
              <a:gd name="T43" fmla="*/ 0 h 48"/>
              <a:gd name="T44" fmla="*/ 12 w 14"/>
              <a:gd name="T45" fmla="*/ 1 h 48"/>
              <a:gd name="T46" fmla="*/ 14 w 14"/>
              <a:gd name="T47" fmla="*/ 3 h 48"/>
              <a:gd name="T48" fmla="*/ 14 w 14"/>
              <a:gd name="T49" fmla="*/ 6 h 48"/>
              <a:gd name="T50" fmla="*/ 14 w 14"/>
              <a:gd name="T51" fmla="*/ 6 h 48"/>
              <a:gd name="T52" fmla="*/ 14 w 14"/>
              <a:gd name="T53" fmla="*/ 24 h 48"/>
              <a:gd name="T54" fmla="*/ 14 w 14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" h="48">
                <a:moveTo>
                  <a:pt x="14" y="24"/>
                </a:moveTo>
                <a:lnTo>
                  <a:pt x="14" y="24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6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1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1"/>
                </a:lnTo>
                <a:lnTo>
                  <a:pt x="14" y="3"/>
                </a:lnTo>
                <a:lnTo>
                  <a:pt x="14" y="6"/>
                </a:lnTo>
                <a:lnTo>
                  <a:pt x="14" y="6"/>
                </a:lnTo>
                <a:lnTo>
                  <a:pt x="14" y="24"/>
                </a:lnTo>
                <a:lnTo>
                  <a:pt x="14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7" name="Freeform 112"/>
          <p:cNvSpPr>
            <a:spLocks/>
          </p:cNvSpPr>
          <p:nvPr/>
        </p:nvSpPr>
        <p:spPr bwMode="auto">
          <a:xfrm>
            <a:off x="10652002" y="6127998"/>
            <a:ext cx="20092" cy="83717"/>
          </a:xfrm>
          <a:custGeom>
            <a:avLst/>
            <a:gdLst>
              <a:gd name="T0" fmla="*/ 14 w 14"/>
              <a:gd name="T1" fmla="*/ 26 h 50"/>
              <a:gd name="T2" fmla="*/ 14 w 14"/>
              <a:gd name="T3" fmla="*/ 26 h 50"/>
              <a:gd name="T4" fmla="*/ 14 w 14"/>
              <a:gd name="T5" fmla="*/ 43 h 50"/>
              <a:gd name="T6" fmla="*/ 14 w 14"/>
              <a:gd name="T7" fmla="*/ 43 h 50"/>
              <a:gd name="T8" fmla="*/ 14 w 14"/>
              <a:gd name="T9" fmla="*/ 47 h 50"/>
              <a:gd name="T10" fmla="*/ 12 w 14"/>
              <a:gd name="T11" fmla="*/ 49 h 50"/>
              <a:gd name="T12" fmla="*/ 7 w 14"/>
              <a:gd name="T13" fmla="*/ 50 h 50"/>
              <a:gd name="T14" fmla="*/ 7 w 14"/>
              <a:gd name="T15" fmla="*/ 50 h 50"/>
              <a:gd name="T16" fmla="*/ 2 w 14"/>
              <a:gd name="T17" fmla="*/ 49 h 50"/>
              <a:gd name="T18" fmla="*/ 0 w 14"/>
              <a:gd name="T19" fmla="*/ 47 h 50"/>
              <a:gd name="T20" fmla="*/ 0 w 14"/>
              <a:gd name="T21" fmla="*/ 43 h 50"/>
              <a:gd name="T22" fmla="*/ 0 w 14"/>
              <a:gd name="T23" fmla="*/ 43 h 50"/>
              <a:gd name="T24" fmla="*/ 0 w 14"/>
              <a:gd name="T25" fmla="*/ 7 h 50"/>
              <a:gd name="T26" fmla="*/ 0 w 14"/>
              <a:gd name="T27" fmla="*/ 7 h 50"/>
              <a:gd name="T28" fmla="*/ 0 w 14"/>
              <a:gd name="T29" fmla="*/ 6 h 50"/>
              <a:gd name="T30" fmla="*/ 2 w 14"/>
              <a:gd name="T31" fmla="*/ 2 h 50"/>
              <a:gd name="T32" fmla="*/ 7 w 14"/>
              <a:gd name="T33" fmla="*/ 0 h 50"/>
              <a:gd name="T34" fmla="*/ 7 w 14"/>
              <a:gd name="T35" fmla="*/ 0 h 50"/>
              <a:gd name="T36" fmla="*/ 10 w 14"/>
              <a:gd name="T37" fmla="*/ 2 h 50"/>
              <a:gd name="T38" fmla="*/ 12 w 14"/>
              <a:gd name="T39" fmla="*/ 2 h 50"/>
              <a:gd name="T40" fmla="*/ 14 w 14"/>
              <a:gd name="T41" fmla="*/ 6 h 50"/>
              <a:gd name="T42" fmla="*/ 14 w 14"/>
              <a:gd name="T43" fmla="*/ 9 h 50"/>
              <a:gd name="T44" fmla="*/ 14 w 14"/>
              <a:gd name="T45" fmla="*/ 9 h 50"/>
              <a:gd name="T46" fmla="*/ 14 w 14"/>
              <a:gd name="T47" fmla="*/ 26 h 50"/>
              <a:gd name="T48" fmla="*/ 14 w 14"/>
              <a:gd name="T49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" h="50">
                <a:moveTo>
                  <a:pt x="14" y="26"/>
                </a:moveTo>
                <a:lnTo>
                  <a:pt x="14" y="26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2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26"/>
                </a:lnTo>
                <a:lnTo>
                  <a:pt x="14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8" name="Freeform 113"/>
          <p:cNvSpPr>
            <a:spLocks/>
          </p:cNvSpPr>
          <p:nvPr/>
        </p:nvSpPr>
        <p:spPr bwMode="auto">
          <a:xfrm>
            <a:off x="9409661" y="6127998"/>
            <a:ext cx="20092" cy="83717"/>
          </a:xfrm>
          <a:custGeom>
            <a:avLst/>
            <a:gdLst>
              <a:gd name="T0" fmla="*/ 12 w 12"/>
              <a:gd name="T1" fmla="*/ 26 h 50"/>
              <a:gd name="T2" fmla="*/ 12 w 12"/>
              <a:gd name="T3" fmla="*/ 26 h 50"/>
              <a:gd name="T4" fmla="*/ 12 w 12"/>
              <a:gd name="T5" fmla="*/ 42 h 50"/>
              <a:gd name="T6" fmla="*/ 12 w 12"/>
              <a:gd name="T7" fmla="*/ 42 h 50"/>
              <a:gd name="T8" fmla="*/ 12 w 12"/>
              <a:gd name="T9" fmla="*/ 45 h 50"/>
              <a:gd name="T10" fmla="*/ 12 w 12"/>
              <a:gd name="T11" fmla="*/ 47 h 50"/>
              <a:gd name="T12" fmla="*/ 8 w 12"/>
              <a:gd name="T13" fmla="*/ 49 h 50"/>
              <a:gd name="T14" fmla="*/ 5 w 12"/>
              <a:gd name="T15" fmla="*/ 50 h 50"/>
              <a:gd name="T16" fmla="*/ 5 w 12"/>
              <a:gd name="T17" fmla="*/ 50 h 50"/>
              <a:gd name="T18" fmla="*/ 3 w 12"/>
              <a:gd name="T19" fmla="*/ 49 h 50"/>
              <a:gd name="T20" fmla="*/ 0 w 12"/>
              <a:gd name="T21" fmla="*/ 47 h 50"/>
              <a:gd name="T22" fmla="*/ 0 w 12"/>
              <a:gd name="T23" fmla="*/ 45 h 50"/>
              <a:gd name="T24" fmla="*/ 0 w 12"/>
              <a:gd name="T25" fmla="*/ 42 h 50"/>
              <a:gd name="T26" fmla="*/ 0 w 12"/>
              <a:gd name="T27" fmla="*/ 42 h 50"/>
              <a:gd name="T28" fmla="*/ 0 w 12"/>
              <a:gd name="T29" fmla="*/ 9 h 50"/>
              <a:gd name="T30" fmla="*/ 0 w 12"/>
              <a:gd name="T31" fmla="*/ 9 h 50"/>
              <a:gd name="T32" fmla="*/ 0 w 12"/>
              <a:gd name="T33" fmla="*/ 6 h 50"/>
              <a:gd name="T34" fmla="*/ 0 w 12"/>
              <a:gd name="T35" fmla="*/ 2 h 50"/>
              <a:gd name="T36" fmla="*/ 3 w 12"/>
              <a:gd name="T37" fmla="*/ 2 h 50"/>
              <a:gd name="T38" fmla="*/ 5 w 12"/>
              <a:gd name="T39" fmla="*/ 0 h 50"/>
              <a:gd name="T40" fmla="*/ 5 w 12"/>
              <a:gd name="T41" fmla="*/ 0 h 50"/>
              <a:gd name="T42" fmla="*/ 8 w 12"/>
              <a:gd name="T43" fmla="*/ 2 h 50"/>
              <a:gd name="T44" fmla="*/ 12 w 12"/>
              <a:gd name="T45" fmla="*/ 4 h 50"/>
              <a:gd name="T46" fmla="*/ 12 w 12"/>
              <a:gd name="T47" fmla="*/ 6 h 50"/>
              <a:gd name="T48" fmla="*/ 12 w 12"/>
              <a:gd name="T49" fmla="*/ 9 h 50"/>
              <a:gd name="T50" fmla="*/ 12 w 12"/>
              <a:gd name="T51" fmla="*/ 9 h 50"/>
              <a:gd name="T52" fmla="*/ 12 w 12"/>
              <a:gd name="T53" fmla="*/ 26 h 50"/>
              <a:gd name="T54" fmla="*/ 12 w 12"/>
              <a:gd name="T55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50">
                <a:moveTo>
                  <a:pt x="12" y="26"/>
                </a:moveTo>
                <a:lnTo>
                  <a:pt x="12" y="26"/>
                </a:lnTo>
                <a:lnTo>
                  <a:pt x="12" y="42"/>
                </a:lnTo>
                <a:lnTo>
                  <a:pt x="12" y="42"/>
                </a:lnTo>
                <a:lnTo>
                  <a:pt x="12" y="45"/>
                </a:lnTo>
                <a:lnTo>
                  <a:pt x="12" y="47"/>
                </a:lnTo>
                <a:lnTo>
                  <a:pt x="8" y="49"/>
                </a:lnTo>
                <a:lnTo>
                  <a:pt x="5" y="50"/>
                </a:lnTo>
                <a:lnTo>
                  <a:pt x="5" y="50"/>
                </a:lnTo>
                <a:lnTo>
                  <a:pt x="3" y="49"/>
                </a:lnTo>
                <a:lnTo>
                  <a:pt x="0" y="47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8" y="2"/>
                </a:lnTo>
                <a:lnTo>
                  <a:pt x="12" y="4"/>
                </a:lnTo>
                <a:lnTo>
                  <a:pt x="12" y="6"/>
                </a:lnTo>
                <a:lnTo>
                  <a:pt x="12" y="9"/>
                </a:lnTo>
                <a:lnTo>
                  <a:pt x="12" y="9"/>
                </a:lnTo>
                <a:lnTo>
                  <a:pt x="12" y="26"/>
                </a:lnTo>
                <a:lnTo>
                  <a:pt x="12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9" name="Freeform 114"/>
          <p:cNvSpPr>
            <a:spLocks/>
          </p:cNvSpPr>
          <p:nvPr/>
        </p:nvSpPr>
        <p:spPr bwMode="auto">
          <a:xfrm>
            <a:off x="9406311" y="6087814"/>
            <a:ext cx="26789" cy="23441"/>
          </a:xfrm>
          <a:custGeom>
            <a:avLst/>
            <a:gdLst>
              <a:gd name="T0" fmla="*/ 16 w 16"/>
              <a:gd name="T1" fmla="*/ 5 h 12"/>
              <a:gd name="T2" fmla="*/ 16 w 16"/>
              <a:gd name="T3" fmla="*/ 5 h 12"/>
              <a:gd name="T4" fmla="*/ 14 w 16"/>
              <a:gd name="T5" fmla="*/ 9 h 12"/>
              <a:gd name="T6" fmla="*/ 12 w 16"/>
              <a:gd name="T7" fmla="*/ 10 h 12"/>
              <a:gd name="T8" fmla="*/ 7 w 16"/>
              <a:gd name="T9" fmla="*/ 12 h 12"/>
              <a:gd name="T10" fmla="*/ 7 w 16"/>
              <a:gd name="T11" fmla="*/ 12 h 12"/>
              <a:gd name="T12" fmla="*/ 5 w 16"/>
              <a:gd name="T13" fmla="*/ 12 h 12"/>
              <a:gd name="T14" fmla="*/ 2 w 16"/>
              <a:gd name="T15" fmla="*/ 10 h 12"/>
              <a:gd name="T16" fmla="*/ 2 w 16"/>
              <a:gd name="T17" fmla="*/ 9 h 12"/>
              <a:gd name="T18" fmla="*/ 0 w 16"/>
              <a:gd name="T19" fmla="*/ 7 h 12"/>
              <a:gd name="T20" fmla="*/ 0 w 16"/>
              <a:gd name="T21" fmla="*/ 7 h 12"/>
              <a:gd name="T22" fmla="*/ 0 w 16"/>
              <a:gd name="T23" fmla="*/ 3 h 12"/>
              <a:gd name="T24" fmla="*/ 2 w 16"/>
              <a:gd name="T25" fmla="*/ 2 h 12"/>
              <a:gd name="T26" fmla="*/ 7 w 16"/>
              <a:gd name="T27" fmla="*/ 0 h 12"/>
              <a:gd name="T28" fmla="*/ 7 w 16"/>
              <a:gd name="T29" fmla="*/ 0 h 12"/>
              <a:gd name="T30" fmla="*/ 12 w 16"/>
              <a:gd name="T31" fmla="*/ 2 h 12"/>
              <a:gd name="T32" fmla="*/ 16 w 16"/>
              <a:gd name="T33" fmla="*/ 5 h 12"/>
              <a:gd name="T34" fmla="*/ 16 w 16"/>
              <a:gd name="T3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" h="12">
                <a:moveTo>
                  <a:pt x="16" y="5"/>
                </a:moveTo>
                <a:lnTo>
                  <a:pt x="16" y="5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5" y="12"/>
                </a:lnTo>
                <a:lnTo>
                  <a:pt x="2" y="10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6" y="5"/>
                </a:lnTo>
                <a:lnTo>
                  <a:pt x="16" y="5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0" name="Freeform 115"/>
          <p:cNvSpPr>
            <a:spLocks/>
          </p:cNvSpPr>
          <p:nvPr/>
        </p:nvSpPr>
        <p:spPr bwMode="auto">
          <a:xfrm>
            <a:off x="10652002" y="6087814"/>
            <a:ext cx="20092" cy="23441"/>
          </a:xfrm>
          <a:custGeom>
            <a:avLst/>
            <a:gdLst>
              <a:gd name="T0" fmla="*/ 7 w 14"/>
              <a:gd name="T1" fmla="*/ 0 h 12"/>
              <a:gd name="T2" fmla="*/ 7 w 14"/>
              <a:gd name="T3" fmla="*/ 0 h 12"/>
              <a:gd name="T4" fmla="*/ 12 w 14"/>
              <a:gd name="T5" fmla="*/ 2 h 12"/>
              <a:gd name="T6" fmla="*/ 14 w 14"/>
              <a:gd name="T7" fmla="*/ 3 h 12"/>
              <a:gd name="T8" fmla="*/ 14 w 14"/>
              <a:gd name="T9" fmla="*/ 7 h 12"/>
              <a:gd name="T10" fmla="*/ 14 w 14"/>
              <a:gd name="T11" fmla="*/ 7 h 12"/>
              <a:gd name="T12" fmla="*/ 14 w 14"/>
              <a:gd name="T13" fmla="*/ 9 h 12"/>
              <a:gd name="T14" fmla="*/ 12 w 14"/>
              <a:gd name="T15" fmla="*/ 10 h 12"/>
              <a:gd name="T16" fmla="*/ 7 w 14"/>
              <a:gd name="T17" fmla="*/ 12 h 12"/>
              <a:gd name="T18" fmla="*/ 7 w 14"/>
              <a:gd name="T19" fmla="*/ 12 h 12"/>
              <a:gd name="T20" fmla="*/ 2 w 14"/>
              <a:gd name="T21" fmla="*/ 10 h 12"/>
              <a:gd name="T22" fmla="*/ 0 w 14"/>
              <a:gd name="T23" fmla="*/ 9 h 12"/>
              <a:gd name="T24" fmla="*/ 0 w 14"/>
              <a:gd name="T25" fmla="*/ 5 h 12"/>
              <a:gd name="T26" fmla="*/ 0 w 14"/>
              <a:gd name="T27" fmla="*/ 5 h 12"/>
              <a:gd name="T28" fmla="*/ 0 w 14"/>
              <a:gd name="T29" fmla="*/ 3 h 12"/>
              <a:gd name="T30" fmla="*/ 2 w 14"/>
              <a:gd name="T31" fmla="*/ 2 h 12"/>
              <a:gd name="T32" fmla="*/ 7 w 14"/>
              <a:gd name="T33" fmla="*/ 0 h 12"/>
              <a:gd name="T34" fmla="*/ 7 w 14"/>
              <a:gd name="T3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2">
                <a:moveTo>
                  <a:pt x="7" y="0"/>
                </a:moveTo>
                <a:lnTo>
                  <a:pt x="7" y="0"/>
                </a:lnTo>
                <a:lnTo>
                  <a:pt x="12" y="2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2" y="10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1" name="Freeform 116"/>
          <p:cNvSpPr>
            <a:spLocks/>
          </p:cNvSpPr>
          <p:nvPr/>
        </p:nvSpPr>
        <p:spPr bwMode="auto">
          <a:xfrm>
            <a:off x="9804799" y="5920383"/>
            <a:ext cx="23441" cy="23441"/>
          </a:xfrm>
          <a:custGeom>
            <a:avLst/>
            <a:gdLst>
              <a:gd name="T0" fmla="*/ 7 w 14"/>
              <a:gd name="T1" fmla="*/ 14 h 14"/>
              <a:gd name="T2" fmla="*/ 7 w 14"/>
              <a:gd name="T3" fmla="*/ 14 h 14"/>
              <a:gd name="T4" fmla="*/ 2 w 14"/>
              <a:gd name="T5" fmla="*/ 13 h 14"/>
              <a:gd name="T6" fmla="*/ 0 w 14"/>
              <a:gd name="T7" fmla="*/ 11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1 w 14"/>
              <a:gd name="T21" fmla="*/ 0 h 14"/>
              <a:gd name="T22" fmla="*/ 12 w 14"/>
              <a:gd name="T23" fmla="*/ 2 h 14"/>
              <a:gd name="T24" fmla="*/ 14 w 14"/>
              <a:gd name="T25" fmla="*/ 4 h 14"/>
              <a:gd name="T26" fmla="*/ 14 w 14"/>
              <a:gd name="T27" fmla="*/ 7 h 14"/>
              <a:gd name="T28" fmla="*/ 14 w 14"/>
              <a:gd name="T29" fmla="*/ 7 h 14"/>
              <a:gd name="T30" fmla="*/ 14 w 14"/>
              <a:gd name="T31" fmla="*/ 11 h 14"/>
              <a:gd name="T32" fmla="*/ 12 w 14"/>
              <a:gd name="T33" fmla="*/ 13 h 14"/>
              <a:gd name="T34" fmla="*/ 7 w 14"/>
              <a:gd name="T35" fmla="*/ 14 h 14"/>
              <a:gd name="T36" fmla="*/ 7 w 14"/>
              <a:gd name="T3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" h="14">
                <a:moveTo>
                  <a:pt x="7" y="14"/>
                </a:moveTo>
                <a:lnTo>
                  <a:pt x="7" y="14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2"/>
                </a:lnTo>
                <a:lnTo>
                  <a:pt x="14" y="4"/>
                </a:lnTo>
                <a:lnTo>
                  <a:pt x="14" y="7"/>
                </a:lnTo>
                <a:lnTo>
                  <a:pt x="14" y="7"/>
                </a:lnTo>
                <a:lnTo>
                  <a:pt x="14" y="11"/>
                </a:lnTo>
                <a:lnTo>
                  <a:pt x="12" y="13"/>
                </a:lnTo>
                <a:lnTo>
                  <a:pt x="7" y="14"/>
                </a:lnTo>
                <a:lnTo>
                  <a:pt x="7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2" name="Freeform 117"/>
          <p:cNvSpPr>
            <a:spLocks/>
          </p:cNvSpPr>
          <p:nvPr/>
        </p:nvSpPr>
        <p:spPr bwMode="auto">
          <a:xfrm>
            <a:off x="10548196" y="5920383"/>
            <a:ext cx="20092" cy="23441"/>
          </a:xfrm>
          <a:custGeom>
            <a:avLst/>
            <a:gdLst>
              <a:gd name="T0" fmla="*/ 5 w 14"/>
              <a:gd name="T1" fmla="*/ 14 h 14"/>
              <a:gd name="T2" fmla="*/ 5 w 14"/>
              <a:gd name="T3" fmla="*/ 14 h 14"/>
              <a:gd name="T4" fmla="*/ 0 w 14"/>
              <a:gd name="T5" fmla="*/ 11 h 14"/>
              <a:gd name="T6" fmla="*/ 0 w 14"/>
              <a:gd name="T7" fmla="*/ 9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2 w 14"/>
              <a:gd name="T21" fmla="*/ 2 h 14"/>
              <a:gd name="T22" fmla="*/ 12 w 14"/>
              <a:gd name="T23" fmla="*/ 4 h 14"/>
              <a:gd name="T24" fmla="*/ 14 w 14"/>
              <a:gd name="T25" fmla="*/ 7 h 14"/>
              <a:gd name="T26" fmla="*/ 14 w 14"/>
              <a:gd name="T27" fmla="*/ 7 h 14"/>
              <a:gd name="T28" fmla="*/ 12 w 14"/>
              <a:gd name="T29" fmla="*/ 11 h 14"/>
              <a:gd name="T30" fmla="*/ 11 w 14"/>
              <a:gd name="T31" fmla="*/ 13 h 14"/>
              <a:gd name="T32" fmla="*/ 5 w 14"/>
              <a:gd name="T33" fmla="*/ 14 h 14"/>
              <a:gd name="T34" fmla="*/ 5 w 14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4">
                <a:moveTo>
                  <a:pt x="5" y="14"/>
                </a:moveTo>
                <a:lnTo>
                  <a:pt x="5" y="14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lnTo>
                  <a:pt x="12" y="11"/>
                </a:lnTo>
                <a:lnTo>
                  <a:pt x="11" y="13"/>
                </a:lnTo>
                <a:lnTo>
                  <a:pt x="5" y="14"/>
                </a:lnTo>
                <a:lnTo>
                  <a:pt x="5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3" name="Freeform 118"/>
          <p:cNvSpPr>
            <a:spLocks/>
          </p:cNvSpPr>
          <p:nvPr/>
        </p:nvSpPr>
        <p:spPr bwMode="auto">
          <a:xfrm>
            <a:off x="10585030" y="5920383"/>
            <a:ext cx="23441" cy="23441"/>
          </a:xfrm>
          <a:custGeom>
            <a:avLst/>
            <a:gdLst>
              <a:gd name="T0" fmla="*/ 6 w 13"/>
              <a:gd name="T1" fmla="*/ 14 h 14"/>
              <a:gd name="T2" fmla="*/ 6 w 13"/>
              <a:gd name="T3" fmla="*/ 14 h 14"/>
              <a:gd name="T4" fmla="*/ 1 w 13"/>
              <a:gd name="T5" fmla="*/ 13 h 14"/>
              <a:gd name="T6" fmla="*/ 0 w 13"/>
              <a:gd name="T7" fmla="*/ 9 h 14"/>
              <a:gd name="T8" fmla="*/ 0 w 13"/>
              <a:gd name="T9" fmla="*/ 7 h 14"/>
              <a:gd name="T10" fmla="*/ 0 w 13"/>
              <a:gd name="T11" fmla="*/ 7 h 14"/>
              <a:gd name="T12" fmla="*/ 0 w 13"/>
              <a:gd name="T13" fmla="*/ 4 h 14"/>
              <a:gd name="T14" fmla="*/ 1 w 13"/>
              <a:gd name="T15" fmla="*/ 2 h 14"/>
              <a:gd name="T16" fmla="*/ 6 w 13"/>
              <a:gd name="T17" fmla="*/ 0 h 14"/>
              <a:gd name="T18" fmla="*/ 6 w 13"/>
              <a:gd name="T19" fmla="*/ 0 h 14"/>
              <a:gd name="T20" fmla="*/ 12 w 13"/>
              <a:gd name="T21" fmla="*/ 2 h 14"/>
              <a:gd name="T22" fmla="*/ 13 w 13"/>
              <a:gd name="T23" fmla="*/ 4 h 14"/>
              <a:gd name="T24" fmla="*/ 13 w 13"/>
              <a:gd name="T25" fmla="*/ 7 h 14"/>
              <a:gd name="T26" fmla="*/ 13 w 13"/>
              <a:gd name="T27" fmla="*/ 7 h 14"/>
              <a:gd name="T28" fmla="*/ 13 w 13"/>
              <a:gd name="T29" fmla="*/ 9 h 14"/>
              <a:gd name="T30" fmla="*/ 12 w 13"/>
              <a:gd name="T31" fmla="*/ 13 h 14"/>
              <a:gd name="T32" fmla="*/ 6 w 13"/>
              <a:gd name="T33" fmla="*/ 14 h 14"/>
              <a:gd name="T34" fmla="*/ 6 w 13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" h="14">
                <a:moveTo>
                  <a:pt x="6" y="14"/>
                </a:moveTo>
                <a:lnTo>
                  <a:pt x="6" y="14"/>
                </a:lnTo>
                <a:lnTo>
                  <a:pt x="1" y="13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3" y="4"/>
                </a:lnTo>
                <a:lnTo>
                  <a:pt x="13" y="7"/>
                </a:lnTo>
                <a:lnTo>
                  <a:pt x="13" y="7"/>
                </a:lnTo>
                <a:lnTo>
                  <a:pt x="13" y="9"/>
                </a:lnTo>
                <a:lnTo>
                  <a:pt x="12" y="13"/>
                </a:lnTo>
                <a:lnTo>
                  <a:pt x="6" y="14"/>
                </a:lnTo>
                <a:lnTo>
                  <a:pt x="6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4" name="Freeform 119"/>
          <p:cNvSpPr>
            <a:spLocks noEditPoints="1"/>
          </p:cNvSpPr>
          <p:nvPr/>
        </p:nvSpPr>
        <p:spPr bwMode="auto">
          <a:xfrm>
            <a:off x="9171907" y="5200428"/>
            <a:ext cx="401836" cy="602754"/>
          </a:xfrm>
          <a:custGeom>
            <a:avLst/>
            <a:gdLst>
              <a:gd name="T0" fmla="*/ 237 w 239"/>
              <a:gd name="T1" fmla="*/ 90 h 362"/>
              <a:gd name="T2" fmla="*/ 228 w 239"/>
              <a:gd name="T3" fmla="*/ 61 h 362"/>
              <a:gd name="T4" fmla="*/ 215 w 239"/>
              <a:gd name="T5" fmla="*/ 37 h 362"/>
              <a:gd name="T6" fmla="*/ 194 w 239"/>
              <a:gd name="T7" fmla="*/ 19 h 362"/>
              <a:gd name="T8" fmla="*/ 167 w 239"/>
              <a:gd name="T9" fmla="*/ 7 h 362"/>
              <a:gd name="T10" fmla="*/ 142 w 239"/>
              <a:gd name="T11" fmla="*/ 2 h 362"/>
              <a:gd name="T12" fmla="*/ 93 w 239"/>
              <a:gd name="T13" fmla="*/ 4 h 362"/>
              <a:gd name="T14" fmla="*/ 69 w 239"/>
              <a:gd name="T15" fmla="*/ 9 h 362"/>
              <a:gd name="T16" fmla="*/ 46 w 239"/>
              <a:gd name="T17" fmla="*/ 19 h 362"/>
              <a:gd name="T18" fmla="*/ 27 w 239"/>
              <a:gd name="T19" fmla="*/ 33 h 362"/>
              <a:gd name="T20" fmla="*/ 13 w 239"/>
              <a:gd name="T21" fmla="*/ 52 h 362"/>
              <a:gd name="T22" fmla="*/ 5 w 239"/>
              <a:gd name="T23" fmla="*/ 74 h 362"/>
              <a:gd name="T24" fmla="*/ 1 w 239"/>
              <a:gd name="T25" fmla="*/ 92 h 362"/>
              <a:gd name="T26" fmla="*/ 0 w 239"/>
              <a:gd name="T27" fmla="*/ 109 h 362"/>
              <a:gd name="T28" fmla="*/ 0 w 239"/>
              <a:gd name="T29" fmla="*/ 181 h 362"/>
              <a:gd name="T30" fmla="*/ 0 w 239"/>
              <a:gd name="T31" fmla="*/ 262 h 362"/>
              <a:gd name="T32" fmla="*/ 3 w 239"/>
              <a:gd name="T33" fmla="*/ 279 h 362"/>
              <a:gd name="T34" fmla="*/ 13 w 239"/>
              <a:gd name="T35" fmla="*/ 308 h 362"/>
              <a:gd name="T36" fmla="*/ 31 w 239"/>
              <a:gd name="T37" fmla="*/ 332 h 362"/>
              <a:gd name="T38" fmla="*/ 56 w 239"/>
              <a:gd name="T39" fmla="*/ 348 h 362"/>
              <a:gd name="T40" fmla="*/ 72 w 239"/>
              <a:gd name="T41" fmla="*/ 353 h 362"/>
              <a:gd name="T42" fmla="*/ 120 w 239"/>
              <a:gd name="T43" fmla="*/ 362 h 362"/>
              <a:gd name="T44" fmla="*/ 168 w 239"/>
              <a:gd name="T45" fmla="*/ 353 h 362"/>
              <a:gd name="T46" fmla="*/ 180 w 239"/>
              <a:gd name="T47" fmla="*/ 350 h 362"/>
              <a:gd name="T48" fmla="*/ 203 w 239"/>
              <a:gd name="T49" fmla="*/ 336 h 362"/>
              <a:gd name="T50" fmla="*/ 218 w 239"/>
              <a:gd name="T51" fmla="*/ 319 h 362"/>
              <a:gd name="T52" fmla="*/ 230 w 239"/>
              <a:gd name="T53" fmla="*/ 296 h 362"/>
              <a:gd name="T54" fmla="*/ 234 w 239"/>
              <a:gd name="T55" fmla="*/ 284 h 362"/>
              <a:gd name="T56" fmla="*/ 239 w 239"/>
              <a:gd name="T57" fmla="*/ 245 h 362"/>
              <a:gd name="T58" fmla="*/ 239 w 239"/>
              <a:gd name="T59" fmla="*/ 119 h 362"/>
              <a:gd name="T60" fmla="*/ 239 w 239"/>
              <a:gd name="T61" fmla="*/ 104 h 362"/>
              <a:gd name="T62" fmla="*/ 237 w 239"/>
              <a:gd name="T63" fmla="*/ 90 h 362"/>
              <a:gd name="T64" fmla="*/ 163 w 239"/>
              <a:gd name="T65" fmla="*/ 245 h 362"/>
              <a:gd name="T66" fmla="*/ 161 w 239"/>
              <a:gd name="T67" fmla="*/ 257 h 362"/>
              <a:gd name="T68" fmla="*/ 155 w 239"/>
              <a:gd name="T69" fmla="*/ 277 h 362"/>
              <a:gd name="T70" fmla="*/ 139 w 239"/>
              <a:gd name="T71" fmla="*/ 291 h 362"/>
              <a:gd name="T72" fmla="*/ 127 w 239"/>
              <a:gd name="T73" fmla="*/ 293 h 362"/>
              <a:gd name="T74" fmla="*/ 103 w 239"/>
              <a:gd name="T75" fmla="*/ 291 h 362"/>
              <a:gd name="T76" fmla="*/ 91 w 239"/>
              <a:gd name="T77" fmla="*/ 286 h 362"/>
              <a:gd name="T78" fmla="*/ 81 w 239"/>
              <a:gd name="T79" fmla="*/ 272 h 362"/>
              <a:gd name="T80" fmla="*/ 77 w 239"/>
              <a:gd name="T81" fmla="*/ 255 h 362"/>
              <a:gd name="T82" fmla="*/ 75 w 239"/>
              <a:gd name="T83" fmla="*/ 236 h 362"/>
              <a:gd name="T84" fmla="*/ 75 w 239"/>
              <a:gd name="T85" fmla="*/ 119 h 362"/>
              <a:gd name="T86" fmla="*/ 75 w 239"/>
              <a:gd name="T87" fmla="*/ 110 h 362"/>
              <a:gd name="T88" fmla="*/ 77 w 239"/>
              <a:gd name="T89" fmla="*/ 100 h 362"/>
              <a:gd name="T90" fmla="*/ 86 w 239"/>
              <a:gd name="T91" fmla="*/ 83 h 362"/>
              <a:gd name="T92" fmla="*/ 98 w 239"/>
              <a:gd name="T93" fmla="*/ 71 h 362"/>
              <a:gd name="T94" fmla="*/ 117 w 239"/>
              <a:gd name="T95" fmla="*/ 67 h 362"/>
              <a:gd name="T96" fmla="*/ 127 w 239"/>
              <a:gd name="T97" fmla="*/ 69 h 362"/>
              <a:gd name="T98" fmla="*/ 142 w 239"/>
              <a:gd name="T99" fmla="*/ 73 h 362"/>
              <a:gd name="T100" fmla="*/ 153 w 239"/>
              <a:gd name="T101" fmla="*/ 81 h 362"/>
              <a:gd name="T102" fmla="*/ 160 w 239"/>
              <a:gd name="T103" fmla="*/ 93 h 362"/>
              <a:gd name="T104" fmla="*/ 161 w 239"/>
              <a:gd name="T105" fmla="*/ 109 h 362"/>
              <a:gd name="T106" fmla="*/ 163 w 239"/>
              <a:gd name="T107" fmla="*/ 145 h 362"/>
              <a:gd name="T108" fmla="*/ 161 w 239"/>
              <a:gd name="T109" fmla="*/ 181 h 362"/>
              <a:gd name="T110" fmla="*/ 163 w 239"/>
              <a:gd name="T111" fmla="*/ 181 h 362"/>
              <a:gd name="T112" fmla="*/ 163 w 239"/>
              <a:gd name="T113" fmla="*/ 245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9" h="362">
                <a:moveTo>
                  <a:pt x="237" y="90"/>
                </a:moveTo>
                <a:lnTo>
                  <a:pt x="237" y="90"/>
                </a:lnTo>
                <a:lnTo>
                  <a:pt x="234" y="74"/>
                </a:lnTo>
                <a:lnTo>
                  <a:pt x="228" y="61"/>
                </a:lnTo>
                <a:lnTo>
                  <a:pt x="222" y="49"/>
                </a:lnTo>
                <a:lnTo>
                  <a:pt x="215" y="37"/>
                </a:lnTo>
                <a:lnTo>
                  <a:pt x="204" y="28"/>
                </a:lnTo>
                <a:lnTo>
                  <a:pt x="194" y="19"/>
                </a:lnTo>
                <a:lnTo>
                  <a:pt x="180" y="12"/>
                </a:lnTo>
                <a:lnTo>
                  <a:pt x="167" y="7"/>
                </a:lnTo>
                <a:lnTo>
                  <a:pt x="167" y="7"/>
                </a:lnTo>
                <a:lnTo>
                  <a:pt x="142" y="2"/>
                </a:lnTo>
                <a:lnTo>
                  <a:pt x="117" y="0"/>
                </a:lnTo>
                <a:lnTo>
                  <a:pt x="93" y="4"/>
                </a:lnTo>
                <a:lnTo>
                  <a:pt x="69" y="9"/>
                </a:lnTo>
                <a:lnTo>
                  <a:pt x="69" y="9"/>
                </a:lnTo>
                <a:lnTo>
                  <a:pt x="56" y="14"/>
                </a:lnTo>
                <a:lnTo>
                  <a:pt x="46" y="19"/>
                </a:lnTo>
                <a:lnTo>
                  <a:pt x="36" y="26"/>
                </a:lnTo>
                <a:lnTo>
                  <a:pt x="27" y="33"/>
                </a:lnTo>
                <a:lnTo>
                  <a:pt x="20" y="42"/>
                </a:lnTo>
                <a:lnTo>
                  <a:pt x="13" y="52"/>
                </a:lnTo>
                <a:lnTo>
                  <a:pt x="8" y="62"/>
                </a:lnTo>
                <a:lnTo>
                  <a:pt x="5" y="74"/>
                </a:lnTo>
                <a:lnTo>
                  <a:pt x="5" y="74"/>
                </a:lnTo>
                <a:lnTo>
                  <a:pt x="1" y="92"/>
                </a:lnTo>
                <a:lnTo>
                  <a:pt x="0" y="109"/>
                </a:lnTo>
                <a:lnTo>
                  <a:pt x="0" y="109"/>
                </a:lnTo>
                <a:lnTo>
                  <a:pt x="0" y="181"/>
                </a:lnTo>
                <a:lnTo>
                  <a:pt x="0" y="181"/>
                </a:lnTo>
                <a:lnTo>
                  <a:pt x="0" y="222"/>
                </a:lnTo>
                <a:lnTo>
                  <a:pt x="0" y="262"/>
                </a:lnTo>
                <a:lnTo>
                  <a:pt x="0" y="262"/>
                </a:lnTo>
                <a:lnTo>
                  <a:pt x="3" y="279"/>
                </a:lnTo>
                <a:lnTo>
                  <a:pt x="7" y="295"/>
                </a:lnTo>
                <a:lnTo>
                  <a:pt x="13" y="308"/>
                </a:lnTo>
                <a:lnTo>
                  <a:pt x="22" y="320"/>
                </a:lnTo>
                <a:lnTo>
                  <a:pt x="31" y="332"/>
                </a:lnTo>
                <a:lnTo>
                  <a:pt x="43" y="341"/>
                </a:lnTo>
                <a:lnTo>
                  <a:pt x="56" y="348"/>
                </a:lnTo>
                <a:lnTo>
                  <a:pt x="72" y="353"/>
                </a:lnTo>
                <a:lnTo>
                  <a:pt x="72" y="353"/>
                </a:lnTo>
                <a:lnTo>
                  <a:pt x="96" y="360"/>
                </a:lnTo>
                <a:lnTo>
                  <a:pt x="120" y="362"/>
                </a:lnTo>
                <a:lnTo>
                  <a:pt x="144" y="358"/>
                </a:lnTo>
                <a:lnTo>
                  <a:pt x="168" y="353"/>
                </a:lnTo>
                <a:lnTo>
                  <a:pt x="168" y="353"/>
                </a:lnTo>
                <a:lnTo>
                  <a:pt x="180" y="350"/>
                </a:lnTo>
                <a:lnTo>
                  <a:pt x="192" y="343"/>
                </a:lnTo>
                <a:lnTo>
                  <a:pt x="203" y="336"/>
                </a:lnTo>
                <a:lnTo>
                  <a:pt x="211" y="327"/>
                </a:lnTo>
                <a:lnTo>
                  <a:pt x="218" y="319"/>
                </a:lnTo>
                <a:lnTo>
                  <a:pt x="225" y="308"/>
                </a:lnTo>
                <a:lnTo>
                  <a:pt x="230" y="296"/>
                </a:lnTo>
                <a:lnTo>
                  <a:pt x="234" y="284"/>
                </a:lnTo>
                <a:lnTo>
                  <a:pt x="234" y="284"/>
                </a:lnTo>
                <a:lnTo>
                  <a:pt x="237" y="265"/>
                </a:lnTo>
                <a:lnTo>
                  <a:pt x="239" y="245"/>
                </a:lnTo>
                <a:lnTo>
                  <a:pt x="239" y="245"/>
                </a:lnTo>
                <a:lnTo>
                  <a:pt x="239" y="119"/>
                </a:lnTo>
                <a:lnTo>
                  <a:pt x="239" y="119"/>
                </a:lnTo>
                <a:lnTo>
                  <a:pt x="239" y="104"/>
                </a:lnTo>
                <a:lnTo>
                  <a:pt x="237" y="90"/>
                </a:lnTo>
                <a:lnTo>
                  <a:pt x="237" y="90"/>
                </a:lnTo>
                <a:close/>
                <a:moveTo>
                  <a:pt x="163" y="245"/>
                </a:moveTo>
                <a:lnTo>
                  <a:pt x="163" y="245"/>
                </a:lnTo>
                <a:lnTo>
                  <a:pt x="161" y="257"/>
                </a:lnTo>
                <a:lnTo>
                  <a:pt x="161" y="257"/>
                </a:lnTo>
                <a:lnTo>
                  <a:pt x="160" y="267"/>
                </a:lnTo>
                <a:lnTo>
                  <a:pt x="155" y="277"/>
                </a:lnTo>
                <a:lnTo>
                  <a:pt x="149" y="284"/>
                </a:lnTo>
                <a:lnTo>
                  <a:pt x="139" y="291"/>
                </a:lnTo>
                <a:lnTo>
                  <a:pt x="139" y="291"/>
                </a:lnTo>
                <a:lnTo>
                  <a:pt x="127" y="293"/>
                </a:lnTo>
                <a:lnTo>
                  <a:pt x="115" y="295"/>
                </a:lnTo>
                <a:lnTo>
                  <a:pt x="103" y="291"/>
                </a:lnTo>
                <a:lnTo>
                  <a:pt x="91" y="286"/>
                </a:lnTo>
                <a:lnTo>
                  <a:pt x="91" y="286"/>
                </a:lnTo>
                <a:lnTo>
                  <a:pt x="84" y="279"/>
                </a:lnTo>
                <a:lnTo>
                  <a:pt x="81" y="272"/>
                </a:lnTo>
                <a:lnTo>
                  <a:pt x="77" y="264"/>
                </a:lnTo>
                <a:lnTo>
                  <a:pt x="77" y="255"/>
                </a:lnTo>
                <a:lnTo>
                  <a:pt x="77" y="255"/>
                </a:lnTo>
                <a:lnTo>
                  <a:pt x="75" y="236"/>
                </a:lnTo>
                <a:lnTo>
                  <a:pt x="75" y="236"/>
                </a:lnTo>
                <a:lnTo>
                  <a:pt x="75" y="119"/>
                </a:lnTo>
                <a:lnTo>
                  <a:pt x="75" y="119"/>
                </a:lnTo>
                <a:lnTo>
                  <a:pt x="75" y="110"/>
                </a:lnTo>
                <a:lnTo>
                  <a:pt x="75" y="110"/>
                </a:lnTo>
                <a:lnTo>
                  <a:pt x="77" y="100"/>
                </a:lnTo>
                <a:lnTo>
                  <a:pt x="81" y="90"/>
                </a:lnTo>
                <a:lnTo>
                  <a:pt x="86" y="83"/>
                </a:lnTo>
                <a:lnTo>
                  <a:pt x="91" y="76"/>
                </a:lnTo>
                <a:lnTo>
                  <a:pt x="98" y="71"/>
                </a:lnTo>
                <a:lnTo>
                  <a:pt x="106" y="69"/>
                </a:lnTo>
                <a:lnTo>
                  <a:pt x="117" y="67"/>
                </a:lnTo>
                <a:lnTo>
                  <a:pt x="127" y="69"/>
                </a:lnTo>
                <a:lnTo>
                  <a:pt x="127" y="69"/>
                </a:lnTo>
                <a:lnTo>
                  <a:pt x="136" y="71"/>
                </a:lnTo>
                <a:lnTo>
                  <a:pt x="142" y="73"/>
                </a:lnTo>
                <a:lnTo>
                  <a:pt x="148" y="76"/>
                </a:lnTo>
                <a:lnTo>
                  <a:pt x="153" y="81"/>
                </a:lnTo>
                <a:lnTo>
                  <a:pt x="156" y="86"/>
                </a:lnTo>
                <a:lnTo>
                  <a:pt x="160" y="93"/>
                </a:lnTo>
                <a:lnTo>
                  <a:pt x="161" y="100"/>
                </a:lnTo>
                <a:lnTo>
                  <a:pt x="161" y="109"/>
                </a:lnTo>
                <a:lnTo>
                  <a:pt x="161" y="109"/>
                </a:lnTo>
                <a:lnTo>
                  <a:pt x="163" y="145"/>
                </a:lnTo>
                <a:lnTo>
                  <a:pt x="161" y="181"/>
                </a:lnTo>
                <a:lnTo>
                  <a:pt x="161" y="181"/>
                </a:lnTo>
                <a:lnTo>
                  <a:pt x="163" y="181"/>
                </a:lnTo>
                <a:lnTo>
                  <a:pt x="163" y="181"/>
                </a:lnTo>
                <a:lnTo>
                  <a:pt x="163" y="245"/>
                </a:lnTo>
                <a:lnTo>
                  <a:pt x="163" y="245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5" name="Freeform 120"/>
          <p:cNvSpPr>
            <a:spLocks noEditPoints="1"/>
          </p:cNvSpPr>
          <p:nvPr/>
        </p:nvSpPr>
        <p:spPr bwMode="auto">
          <a:xfrm>
            <a:off x="9530211" y="6121301"/>
            <a:ext cx="73670" cy="127248"/>
          </a:xfrm>
          <a:custGeom>
            <a:avLst/>
            <a:gdLst>
              <a:gd name="T0" fmla="*/ 36 w 45"/>
              <a:gd name="T1" fmla="*/ 46 h 76"/>
              <a:gd name="T2" fmla="*/ 22 w 45"/>
              <a:gd name="T3" fmla="*/ 45 h 76"/>
              <a:gd name="T4" fmla="*/ 15 w 45"/>
              <a:gd name="T5" fmla="*/ 43 h 76"/>
              <a:gd name="T6" fmla="*/ 15 w 45"/>
              <a:gd name="T7" fmla="*/ 41 h 76"/>
              <a:gd name="T8" fmla="*/ 17 w 45"/>
              <a:gd name="T9" fmla="*/ 39 h 76"/>
              <a:gd name="T10" fmla="*/ 21 w 45"/>
              <a:gd name="T11" fmla="*/ 39 h 76"/>
              <a:gd name="T12" fmla="*/ 33 w 45"/>
              <a:gd name="T13" fmla="*/ 38 h 76"/>
              <a:gd name="T14" fmla="*/ 40 w 45"/>
              <a:gd name="T15" fmla="*/ 33 h 76"/>
              <a:gd name="T16" fmla="*/ 43 w 45"/>
              <a:gd name="T17" fmla="*/ 24 h 76"/>
              <a:gd name="T18" fmla="*/ 40 w 45"/>
              <a:gd name="T19" fmla="*/ 14 h 76"/>
              <a:gd name="T20" fmla="*/ 40 w 45"/>
              <a:gd name="T21" fmla="*/ 10 h 76"/>
              <a:gd name="T22" fmla="*/ 43 w 45"/>
              <a:gd name="T23" fmla="*/ 7 h 76"/>
              <a:gd name="T24" fmla="*/ 45 w 45"/>
              <a:gd name="T25" fmla="*/ 3 h 76"/>
              <a:gd name="T26" fmla="*/ 43 w 45"/>
              <a:gd name="T27" fmla="*/ 2 h 76"/>
              <a:gd name="T28" fmla="*/ 38 w 45"/>
              <a:gd name="T29" fmla="*/ 0 h 76"/>
              <a:gd name="T30" fmla="*/ 36 w 45"/>
              <a:gd name="T31" fmla="*/ 2 h 76"/>
              <a:gd name="T32" fmla="*/ 33 w 45"/>
              <a:gd name="T33" fmla="*/ 5 h 76"/>
              <a:gd name="T34" fmla="*/ 28 w 45"/>
              <a:gd name="T35" fmla="*/ 5 h 76"/>
              <a:gd name="T36" fmla="*/ 17 w 45"/>
              <a:gd name="T37" fmla="*/ 3 h 76"/>
              <a:gd name="T38" fmla="*/ 7 w 45"/>
              <a:gd name="T39" fmla="*/ 9 h 76"/>
              <a:gd name="T40" fmla="*/ 2 w 45"/>
              <a:gd name="T41" fmla="*/ 17 h 76"/>
              <a:gd name="T42" fmla="*/ 3 w 45"/>
              <a:gd name="T43" fmla="*/ 27 h 76"/>
              <a:gd name="T44" fmla="*/ 5 w 45"/>
              <a:gd name="T45" fmla="*/ 34 h 76"/>
              <a:gd name="T46" fmla="*/ 3 w 45"/>
              <a:gd name="T47" fmla="*/ 43 h 76"/>
              <a:gd name="T48" fmla="*/ 3 w 45"/>
              <a:gd name="T49" fmla="*/ 45 h 76"/>
              <a:gd name="T50" fmla="*/ 3 w 45"/>
              <a:gd name="T51" fmla="*/ 46 h 76"/>
              <a:gd name="T52" fmla="*/ 3 w 45"/>
              <a:gd name="T53" fmla="*/ 53 h 76"/>
              <a:gd name="T54" fmla="*/ 0 w 45"/>
              <a:gd name="T55" fmla="*/ 57 h 76"/>
              <a:gd name="T56" fmla="*/ 2 w 45"/>
              <a:gd name="T57" fmla="*/ 67 h 76"/>
              <a:gd name="T58" fmla="*/ 5 w 45"/>
              <a:gd name="T59" fmla="*/ 70 h 76"/>
              <a:gd name="T60" fmla="*/ 22 w 45"/>
              <a:gd name="T61" fmla="*/ 76 h 76"/>
              <a:gd name="T62" fmla="*/ 38 w 45"/>
              <a:gd name="T63" fmla="*/ 70 h 76"/>
              <a:gd name="T64" fmla="*/ 41 w 45"/>
              <a:gd name="T65" fmla="*/ 69 h 76"/>
              <a:gd name="T66" fmla="*/ 45 w 45"/>
              <a:gd name="T67" fmla="*/ 62 h 76"/>
              <a:gd name="T68" fmla="*/ 45 w 45"/>
              <a:gd name="T69" fmla="*/ 57 h 76"/>
              <a:gd name="T70" fmla="*/ 41 w 45"/>
              <a:gd name="T71" fmla="*/ 52 h 76"/>
              <a:gd name="T72" fmla="*/ 36 w 45"/>
              <a:gd name="T73" fmla="*/ 46 h 76"/>
              <a:gd name="T74" fmla="*/ 22 w 45"/>
              <a:gd name="T75" fmla="*/ 12 h 76"/>
              <a:gd name="T76" fmla="*/ 28 w 45"/>
              <a:gd name="T77" fmla="*/ 15 h 76"/>
              <a:gd name="T78" fmla="*/ 29 w 45"/>
              <a:gd name="T79" fmla="*/ 21 h 76"/>
              <a:gd name="T80" fmla="*/ 29 w 45"/>
              <a:gd name="T81" fmla="*/ 26 h 76"/>
              <a:gd name="T82" fmla="*/ 26 w 45"/>
              <a:gd name="T83" fmla="*/ 31 h 76"/>
              <a:gd name="T84" fmla="*/ 22 w 45"/>
              <a:gd name="T85" fmla="*/ 31 h 76"/>
              <a:gd name="T86" fmla="*/ 17 w 45"/>
              <a:gd name="T87" fmla="*/ 27 h 76"/>
              <a:gd name="T88" fmla="*/ 15 w 45"/>
              <a:gd name="T89" fmla="*/ 22 h 76"/>
              <a:gd name="T90" fmla="*/ 15 w 45"/>
              <a:gd name="T91" fmla="*/ 15 h 76"/>
              <a:gd name="T92" fmla="*/ 22 w 45"/>
              <a:gd name="T93" fmla="*/ 12 h 76"/>
              <a:gd name="T94" fmla="*/ 21 w 45"/>
              <a:gd name="T95" fmla="*/ 67 h 76"/>
              <a:gd name="T96" fmla="*/ 15 w 45"/>
              <a:gd name="T97" fmla="*/ 65 h 76"/>
              <a:gd name="T98" fmla="*/ 12 w 45"/>
              <a:gd name="T99" fmla="*/ 60 h 76"/>
              <a:gd name="T100" fmla="*/ 14 w 45"/>
              <a:gd name="T101" fmla="*/ 57 h 76"/>
              <a:gd name="T102" fmla="*/ 17 w 45"/>
              <a:gd name="T103" fmla="*/ 53 h 76"/>
              <a:gd name="T104" fmla="*/ 21 w 45"/>
              <a:gd name="T105" fmla="*/ 53 h 76"/>
              <a:gd name="T106" fmla="*/ 31 w 45"/>
              <a:gd name="T107" fmla="*/ 57 h 76"/>
              <a:gd name="T108" fmla="*/ 31 w 45"/>
              <a:gd name="T109" fmla="*/ 60 h 76"/>
              <a:gd name="T110" fmla="*/ 29 w 45"/>
              <a:gd name="T111" fmla="*/ 65 h 76"/>
              <a:gd name="T112" fmla="*/ 21 w 45"/>
              <a:gd name="T113" fmla="*/ 6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76">
                <a:moveTo>
                  <a:pt x="36" y="46"/>
                </a:moveTo>
                <a:lnTo>
                  <a:pt x="36" y="46"/>
                </a:lnTo>
                <a:lnTo>
                  <a:pt x="22" y="45"/>
                </a:lnTo>
                <a:lnTo>
                  <a:pt x="22" y="45"/>
                </a:lnTo>
                <a:lnTo>
                  <a:pt x="17" y="43"/>
                </a:lnTo>
                <a:lnTo>
                  <a:pt x="15" y="43"/>
                </a:lnTo>
                <a:lnTo>
                  <a:pt x="15" y="41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lnTo>
                  <a:pt x="21" y="39"/>
                </a:lnTo>
                <a:lnTo>
                  <a:pt x="21" y="39"/>
                </a:lnTo>
                <a:lnTo>
                  <a:pt x="28" y="39"/>
                </a:lnTo>
                <a:lnTo>
                  <a:pt x="33" y="38"/>
                </a:lnTo>
                <a:lnTo>
                  <a:pt x="36" y="34"/>
                </a:lnTo>
                <a:lnTo>
                  <a:pt x="40" y="33"/>
                </a:lnTo>
                <a:lnTo>
                  <a:pt x="41" y="27"/>
                </a:lnTo>
                <a:lnTo>
                  <a:pt x="43" y="24"/>
                </a:lnTo>
                <a:lnTo>
                  <a:pt x="41" y="19"/>
                </a:lnTo>
                <a:lnTo>
                  <a:pt x="40" y="14"/>
                </a:lnTo>
                <a:lnTo>
                  <a:pt x="40" y="14"/>
                </a:lnTo>
                <a:lnTo>
                  <a:pt x="40" y="10"/>
                </a:lnTo>
                <a:lnTo>
                  <a:pt x="43" y="7"/>
                </a:lnTo>
                <a:lnTo>
                  <a:pt x="43" y="7"/>
                </a:lnTo>
                <a:lnTo>
                  <a:pt x="45" y="5"/>
                </a:lnTo>
                <a:lnTo>
                  <a:pt x="45" y="3"/>
                </a:lnTo>
                <a:lnTo>
                  <a:pt x="43" y="2"/>
                </a:lnTo>
                <a:lnTo>
                  <a:pt x="43" y="2"/>
                </a:lnTo>
                <a:lnTo>
                  <a:pt x="40" y="0"/>
                </a:lnTo>
                <a:lnTo>
                  <a:pt x="38" y="0"/>
                </a:lnTo>
                <a:lnTo>
                  <a:pt x="36" y="2"/>
                </a:lnTo>
                <a:lnTo>
                  <a:pt x="36" y="2"/>
                </a:lnTo>
                <a:lnTo>
                  <a:pt x="34" y="3"/>
                </a:lnTo>
                <a:lnTo>
                  <a:pt x="33" y="5"/>
                </a:lnTo>
                <a:lnTo>
                  <a:pt x="28" y="5"/>
                </a:lnTo>
                <a:lnTo>
                  <a:pt x="28" y="5"/>
                </a:lnTo>
                <a:lnTo>
                  <a:pt x="22" y="3"/>
                </a:lnTo>
                <a:lnTo>
                  <a:pt x="17" y="3"/>
                </a:lnTo>
                <a:lnTo>
                  <a:pt x="12" y="5"/>
                </a:lnTo>
                <a:lnTo>
                  <a:pt x="7" y="9"/>
                </a:lnTo>
                <a:lnTo>
                  <a:pt x="5" y="12"/>
                </a:lnTo>
                <a:lnTo>
                  <a:pt x="2" y="17"/>
                </a:lnTo>
                <a:lnTo>
                  <a:pt x="2" y="21"/>
                </a:lnTo>
                <a:lnTo>
                  <a:pt x="3" y="27"/>
                </a:lnTo>
                <a:lnTo>
                  <a:pt x="3" y="27"/>
                </a:lnTo>
                <a:lnTo>
                  <a:pt x="5" y="34"/>
                </a:lnTo>
                <a:lnTo>
                  <a:pt x="5" y="38"/>
                </a:lnTo>
                <a:lnTo>
                  <a:pt x="3" y="43"/>
                </a:lnTo>
                <a:lnTo>
                  <a:pt x="3" y="43"/>
                </a:lnTo>
                <a:lnTo>
                  <a:pt x="3" y="45"/>
                </a:lnTo>
                <a:lnTo>
                  <a:pt x="3" y="46"/>
                </a:lnTo>
                <a:lnTo>
                  <a:pt x="3" y="46"/>
                </a:lnTo>
                <a:lnTo>
                  <a:pt x="5" y="50"/>
                </a:lnTo>
                <a:lnTo>
                  <a:pt x="3" y="53"/>
                </a:lnTo>
                <a:lnTo>
                  <a:pt x="3" y="53"/>
                </a:lnTo>
                <a:lnTo>
                  <a:pt x="0" y="57"/>
                </a:lnTo>
                <a:lnTo>
                  <a:pt x="0" y="62"/>
                </a:lnTo>
                <a:lnTo>
                  <a:pt x="2" y="67"/>
                </a:lnTo>
                <a:lnTo>
                  <a:pt x="5" y="70"/>
                </a:lnTo>
                <a:lnTo>
                  <a:pt x="5" y="70"/>
                </a:lnTo>
                <a:lnTo>
                  <a:pt x="14" y="74"/>
                </a:lnTo>
                <a:lnTo>
                  <a:pt x="22" y="76"/>
                </a:lnTo>
                <a:lnTo>
                  <a:pt x="31" y="74"/>
                </a:lnTo>
                <a:lnTo>
                  <a:pt x="38" y="70"/>
                </a:lnTo>
                <a:lnTo>
                  <a:pt x="38" y="70"/>
                </a:lnTo>
                <a:lnTo>
                  <a:pt x="41" y="69"/>
                </a:lnTo>
                <a:lnTo>
                  <a:pt x="43" y="65"/>
                </a:lnTo>
                <a:lnTo>
                  <a:pt x="45" y="62"/>
                </a:lnTo>
                <a:lnTo>
                  <a:pt x="45" y="57"/>
                </a:lnTo>
                <a:lnTo>
                  <a:pt x="45" y="57"/>
                </a:lnTo>
                <a:lnTo>
                  <a:pt x="43" y="53"/>
                </a:lnTo>
                <a:lnTo>
                  <a:pt x="41" y="52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22" y="12"/>
                </a:moveTo>
                <a:lnTo>
                  <a:pt x="22" y="12"/>
                </a:lnTo>
                <a:lnTo>
                  <a:pt x="26" y="12"/>
                </a:lnTo>
                <a:lnTo>
                  <a:pt x="28" y="15"/>
                </a:lnTo>
                <a:lnTo>
                  <a:pt x="29" y="17"/>
                </a:lnTo>
                <a:lnTo>
                  <a:pt x="29" y="21"/>
                </a:lnTo>
                <a:lnTo>
                  <a:pt x="29" y="21"/>
                </a:lnTo>
                <a:lnTo>
                  <a:pt x="29" y="26"/>
                </a:lnTo>
                <a:lnTo>
                  <a:pt x="28" y="29"/>
                </a:lnTo>
                <a:lnTo>
                  <a:pt x="26" y="31"/>
                </a:lnTo>
                <a:lnTo>
                  <a:pt x="22" y="31"/>
                </a:lnTo>
                <a:lnTo>
                  <a:pt x="22" y="31"/>
                </a:lnTo>
                <a:lnTo>
                  <a:pt x="19" y="31"/>
                </a:lnTo>
                <a:lnTo>
                  <a:pt x="17" y="27"/>
                </a:lnTo>
                <a:lnTo>
                  <a:pt x="15" y="26"/>
                </a:lnTo>
                <a:lnTo>
                  <a:pt x="15" y="22"/>
                </a:lnTo>
                <a:lnTo>
                  <a:pt x="15" y="22"/>
                </a:lnTo>
                <a:lnTo>
                  <a:pt x="15" y="15"/>
                </a:lnTo>
                <a:lnTo>
                  <a:pt x="19" y="12"/>
                </a:lnTo>
                <a:lnTo>
                  <a:pt x="22" y="12"/>
                </a:lnTo>
                <a:lnTo>
                  <a:pt x="22" y="12"/>
                </a:lnTo>
                <a:close/>
                <a:moveTo>
                  <a:pt x="21" y="67"/>
                </a:moveTo>
                <a:lnTo>
                  <a:pt x="21" y="67"/>
                </a:lnTo>
                <a:lnTo>
                  <a:pt x="15" y="65"/>
                </a:lnTo>
                <a:lnTo>
                  <a:pt x="14" y="64"/>
                </a:lnTo>
                <a:lnTo>
                  <a:pt x="12" y="60"/>
                </a:lnTo>
                <a:lnTo>
                  <a:pt x="12" y="60"/>
                </a:lnTo>
                <a:lnTo>
                  <a:pt x="14" y="57"/>
                </a:lnTo>
                <a:lnTo>
                  <a:pt x="15" y="55"/>
                </a:lnTo>
                <a:lnTo>
                  <a:pt x="17" y="53"/>
                </a:lnTo>
                <a:lnTo>
                  <a:pt x="21" y="53"/>
                </a:lnTo>
                <a:lnTo>
                  <a:pt x="21" y="53"/>
                </a:lnTo>
                <a:lnTo>
                  <a:pt x="28" y="53"/>
                </a:lnTo>
                <a:lnTo>
                  <a:pt x="31" y="57"/>
                </a:lnTo>
                <a:lnTo>
                  <a:pt x="31" y="60"/>
                </a:lnTo>
                <a:lnTo>
                  <a:pt x="31" y="60"/>
                </a:lnTo>
                <a:lnTo>
                  <a:pt x="31" y="64"/>
                </a:lnTo>
                <a:lnTo>
                  <a:pt x="29" y="65"/>
                </a:lnTo>
                <a:lnTo>
                  <a:pt x="21" y="67"/>
                </a:lnTo>
                <a:lnTo>
                  <a:pt x="21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6" name="Freeform 121"/>
          <p:cNvSpPr>
            <a:spLocks noEditPoints="1"/>
          </p:cNvSpPr>
          <p:nvPr/>
        </p:nvSpPr>
        <p:spPr bwMode="auto">
          <a:xfrm>
            <a:off x="10688838" y="6081117"/>
            <a:ext cx="73670" cy="130598"/>
          </a:xfrm>
          <a:custGeom>
            <a:avLst/>
            <a:gdLst>
              <a:gd name="T0" fmla="*/ 37 w 44"/>
              <a:gd name="T1" fmla="*/ 0 h 77"/>
              <a:gd name="T2" fmla="*/ 32 w 44"/>
              <a:gd name="T3" fmla="*/ 2 h 77"/>
              <a:gd name="T4" fmla="*/ 30 w 44"/>
              <a:gd name="T5" fmla="*/ 7 h 77"/>
              <a:gd name="T6" fmla="*/ 30 w 44"/>
              <a:gd name="T7" fmla="*/ 33 h 77"/>
              <a:gd name="T8" fmla="*/ 20 w 44"/>
              <a:gd name="T9" fmla="*/ 29 h 77"/>
              <a:gd name="T10" fmla="*/ 12 w 44"/>
              <a:gd name="T11" fmla="*/ 29 h 77"/>
              <a:gd name="T12" fmla="*/ 5 w 44"/>
              <a:gd name="T13" fmla="*/ 33 h 77"/>
              <a:gd name="T14" fmla="*/ 1 w 44"/>
              <a:gd name="T15" fmla="*/ 41 h 77"/>
              <a:gd name="T16" fmla="*/ 0 w 44"/>
              <a:gd name="T17" fmla="*/ 53 h 77"/>
              <a:gd name="T18" fmla="*/ 1 w 44"/>
              <a:gd name="T19" fmla="*/ 63 h 77"/>
              <a:gd name="T20" fmla="*/ 12 w 44"/>
              <a:gd name="T21" fmla="*/ 77 h 77"/>
              <a:gd name="T22" fmla="*/ 29 w 44"/>
              <a:gd name="T23" fmla="*/ 74 h 77"/>
              <a:gd name="T24" fmla="*/ 30 w 44"/>
              <a:gd name="T25" fmla="*/ 72 h 77"/>
              <a:gd name="T26" fmla="*/ 32 w 44"/>
              <a:gd name="T27" fmla="*/ 74 h 77"/>
              <a:gd name="T28" fmla="*/ 36 w 44"/>
              <a:gd name="T29" fmla="*/ 77 h 77"/>
              <a:gd name="T30" fmla="*/ 41 w 44"/>
              <a:gd name="T31" fmla="*/ 76 h 77"/>
              <a:gd name="T32" fmla="*/ 44 w 44"/>
              <a:gd name="T33" fmla="*/ 72 h 77"/>
              <a:gd name="T34" fmla="*/ 44 w 44"/>
              <a:gd name="T35" fmla="*/ 69 h 77"/>
              <a:gd name="T36" fmla="*/ 44 w 44"/>
              <a:gd name="T37" fmla="*/ 7 h 77"/>
              <a:gd name="T38" fmla="*/ 41 w 44"/>
              <a:gd name="T39" fmla="*/ 0 h 77"/>
              <a:gd name="T40" fmla="*/ 37 w 44"/>
              <a:gd name="T41" fmla="*/ 0 h 77"/>
              <a:gd name="T42" fmla="*/ 30 w 44"/>
              <a:gd name="T43" fmla="*/ 53 h 77"/>
              <a:gd name="T44" fmla="*/ 30 w 44"/>
              <a:gd name="T45" fmla="*/ 58 h 77"/>
              <a:gd name="T46" fmla="*/ 29 w 44"/>
              <a:gd name="T47" fmla="*/ 62 h 77"/>
              <a:gd name="T48" fmla="*/ 24 w 44"/>
              <a:gd name="T49" fmla="*/ 65 h 77"/>
              <a:gd name="T50" fmla="*/ 15 w 44"/>
              <a:gd name="T51" fmla="*/ 62 h 77"/>
              <a:gd name="T52" fmla="*/ 13 w 44"/>
              <a:gd name="T53" fmla="*/ 58 h 77"/>
              <a:gd name="T54" fmla="*/ 13 w 44"/>
              <a:gd name="T55" fmla="*/ 46 h 77"/>
              <a:gd name="T56" fmla="*/ 15 w 44"/>
              <a:gd name="T57" fmla="*/ 43 h 77"/>
              <a:gd name="T58" fmla="*/ 24 w 44"/>
              <a:gd name="T59" fmla="*/ 39 h 77"/>
              <a:gd name="T60" fmla="*/ 29 w 44"/>
              <a:gd name="T61" fmla="*/ 43 h 77"/>
              <a:gd name="T62" fmla="*/ 30 w 44"/>
              <a:gd name="T63" fmla="*/ 46 h 77"/>
              <a:gd name="T64" fmla="*/ 30 w 44"/>
              <a:gd name="T65" fmla="*/ 53 h 77"/>
              <a:gd name="T66" fmla="*/ 30 w 44"/>
              <a:gd name="T67" fmla="*/ 5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" h="77">
                <a:moveTo>
                  <a:pt x="37" y="0"/>
                </a:moveTo>
                <a:lnTo>
                  <a:pt x="37" y="0"/>
                </a:lnTo>
                <a:lnTo>
                  <a:pt x="34" y="0"/>
                </a:lnTo>
                <a:lnTo>
                  <a:pt x="32" y="2"/>
                </a:lnTo>
                <a:lnTo>
                  <a:pt x="30" y="5"/>
                </a:lnTo>
                <a:lnTo>
                  <a:pt x="30" y="7"/>
                </a:lnTo>
                <a:lnTo>
                  <a:pt x="30" y="7"/>
                </a:lnTo>
                <a:lnTo>
                  <a:pt x="30" y="33"/>
                </a:lnTo>
                <a:lnTo>
                  <a:pt x="30" y="33"/>
                </a:lnTo>
                <a:lnTo>
                  <a:pt x="20" y="29"/>
                </a:lnTo>
                <a:lnTo>
                  <a:pt x="17" y="27"/>
                </a:lnTo>
                <a:lnTo>
                  <a:pt x="12" y="29"/>
                </a:lnTo>
                <a:lnTo>
                  <a:pt x="8" y="31"/>
                </a:lnTo>
                <a:lnTo>
                  <a:pt x="5" y="33"/>
                </a:lnTo>
                <a:lnTo>
                  <a:pt x="3" y="38"/>
                </a:lnTo>
                <a:lnTo>
                  <a:pt x="1" y="41"/>
                </a:lnTo>
                <a:lnTo>
                  <a:pt x="1" y="41"/>
                </a:lnTo>
                <a:lnTo>
                  <a:pt x="0" y="53"/>
                </a:lnTo>
                <a:lnTo>
                  <a:pt x="1" y="63"/>
                </a:lnTo>
                <a:lnTo>
                  <a:pt x="1" y="63"/>
                </a:lnTo>
                <a:lnTo>
                  <a:pt x="5" y="72"/>
                </a:lnTo>
                <a:lnTo>
                  <a:pt x="12" y="77"/>
                </a:lnTo>
                <a:lnTo>
                  <a:pt x="20" y="77"/>
                </a:lnTo>
                <a:lnTo>
                  <a:pt x="29" y="74"/>
                </a:lnTo>
                <a:lnTo>
                  <a:pt x="29" y="74"/>
                </a:lnTo>
                <a:lnTo>
                  <a:pt x="30" y="72"/>
                </a:lnTo>
                <a:lnTo>
                  <a:pt x="32" y="74"/>
                </a:lnTo>
                <a:lnTo>
                  <a:pt x="32" y="74"/>
                </a:lnTo>
                <a:lnTo>
                  <a:pt x="34" y="76"/>
                </a:lnTo>
                <a:lnTo>
                  <a:pt x="36" y="77"/>
                </a:lnTo>
                <a:lnTo>
                  <a:pt x="41" y="76"/>
                </a:lnTo>
                <a:lnTo>
                  <a:pt x="41" y="76"/>
                </a:lnTo>
                <a:lnTo>
                  <a:pt x="43" y="76"/>
                </a:lnTo>
                <a:lnTo>
                  <a:pt x="44" y="72"/>
                </a:lnTo>
                <a:lnTo>
                  <a:pt x="44" y="69"/>
                </a:lnTo>
                <a:lnTo>
                  <a:pt x="44" y="69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0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30" y="53"/>
                </a:moveTo>
                <a:lnTo>
                  <a:pt x="30" y="53"/>
                </a:lnTo>
                <a:lnTo>
                  <a:pt x="30" y="58"/>
                </a:lnTo>
                <a:lnTo>
                  <a:pt x="30" y="58"/>
                </a:lnTo>
                <a:lnTo>
                  <a:pt x="30" y="60"/>
                </a:lnTo>
                <a:lnTo>
                  <a:pt x="29" y="62"/>
                </a:lnTo>
                <a:lnTo>
                  <a:pt x="24" y="65"/>
                </a:lnTo>
                <a:lnTo>
                  <a:pt x="24" y="65"/>
                </a:lnTo>
                <a:lnTo>
                  <a:pt x="18" y="65"/>
                </a:lnTo>
                <a:lnTo>
                  <a:pt x="15" y="62"/>
                </a:lnTo>
                <a:lnTo>
                  <a:pt x="15" y="62"/>
                </a:lnTo>
                <a:lnTo>
                  <a:pt x="13" y="58"/>
                </a:lnTo>
                <a:lnTo>
                  <a:pt x="13" y="53"/>
                </a:lnTo>
                <a:lnTo>
                  <a:pt x="13" y="46"/>
                </a:lnTo>
                <a:lnTo>
                  <a:pt x="15" y="43"/>
                </a:lnTo>
                <a:lnTo>
                  <a:pt x="15" y="43"/>
                </a:lnTo>
                <a:lnTo>
                  <a:pt x="18" y="39"/>
                </a:lnTo>
                <a:lnTo>
                  <a:pt x="24" y="39"/>
                </a:lnTo>
                <a:lnTo>
                  <a:pt x="24" y="39"/>
                </a:lnTo>
                <a:lnTo>
                  <a:pt x="29" y="43"/>
                </a:lnTo>
                <a:lnTo>
                  <a:pt x="30" y="46"/>
                </a:lnTo>
                <a:lnTo>
                  <a:pt x="30" y="46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7" name="Freeform 122"/>
          <p:cNvSpPr>
            <a:spLocks noEditPoints="1"/>
          </p:cNvSpPr>
          <p:nvPr/>
        </p:nvSpPr>
        <p:spPr bwMode="auto">
          <a:xfrm>
            <a:off x="9232182" y="6127998"/>
            <a:ext cx="73670" cy="120551"/>
          </a:xfrm>
          <a:custGeom>
            <a:avLst/>
            <a:gdLst>
              <a:gd name="T0" fmla="*/ 43 w 45"/>
              <a:gd name="T1" fmla="*/ 14 h 73"/>
              <a:gd name="T2" fmla="*/ 33 w 45"/>
              <a:gd name="T3" fmla="*/ 2 h 73"/>
              <a:gd name="T4" fmla="*/ 16 w 45"/>
              <a:gd name="T5" fmla="*/ 4 h 73"/>
              <a:gd name="T6" fmla="*/ 14 w 45"/>
              <a:gd name="T7" fmla="*/ 6 h 73"/>
              <a:gd name="T8" fmla="*/ 12 w 45"/>
              <a:gd name="T9" fmla="*/ 4 h 73"/>
              <a:gd name="T10" fmla="*/ 4 w 45"/>
              <a:gd name="T11" fmla="*/ 2 h 73"/>
              <a:gd name="T12" fmla="*/ 0 w 45"/>
              <a:gd name="T13" fmla="*/ 4 h 73"/>
              <a:gd name="T14" fmla="*/ 0 w 45"/>
              <a:gd name="T15" fmla="*/ 7 h 73"/>
              <a:gd name="T16" fmla="*/ 0 w 45"/>
              <a:gd name="T17" fmla="*/ 66 h 73"/>
              <a:gd name="T18" fmla="*/ 2 w 45"/>
              <a:gd name="T19" fmla="*/ 71 h 73"/>
              <a:gd name="T20" fmla="*/ 7 w 45"/>
              <a:gd name="T21" fmla="*/ 73 h 73"/>
              <a:gd name="T22" fmla="*/ 10 w 45"/>
              <a:gd name="T23" fmla="*/ 71 h 73"/>
              <a:gd name="T24" fmla="*/ 14 w 45"/>
              <a:gd name="T25" fmla="*/ 67 h 73"/>
              <a:gd name="T26" fmla="*/ 14 w 45"/>
              <a:gd name="T27" fmla="*/ 66 h 73"/>
              <a:gd name="T28" fmla="*/ 14 w 45"/>
              <a:gd name="T29" fmla="*/ 45 h 73"/>
              <a:gd name="T30" fmla="*/ 29 w 45"/>
              <a:gd name="T31" fmla="*/ 50 h 73"/>
              <a:gd name="T32" fmla="*/ 36 w 45"/>
              <a:gd name="T33" fmla="*/ 47 h 73"/>
              <a:gd name="T34" fmla="*/ 43 w 45"/>
              <a:gd name="T35" fmla="*/ 40 h 73"/>
              <a:gd name="T36" fmla="*/ 45 w 45"/>
              <a:gd name="T37" fmla="*/ 35 h 73"/>
              <a:gd name="T38" fmla="*/ 43 w 45"/>
              <a:gd name="T39" fmla="*/ 14 h 73"/>
              <a:gd name="T40" fmla="*/ 29 w 45"/>
              <a:gd name="T41" fmla="*/ 35 h 73"/>
              <a:gd name="T42" fmla="*/ 26 w 45"/>
              <a:gd name="T43" fmla="*/ 38 h 73"/>
              <a:gd name="T44" fmla="*/ 21 w 45"/>
              <a:gd name="T45" fmla="*/ 38 h 73"/>
              <a:gd name="T46" fmla="*/ 14 w 45"/>
              <a:gd name="T47" fmla="*/ 31 h 73"/>
              <a:gd name="T48" fmla="*/ 14 w 45"/>
              <a:gd name="T49" fmla="*/ 26 h 73"/>
              <a:gd name="T50" fmla="*/ 14 w 45"/>
              <a:gd name="T51" fmla="*/ 26 h 73"/>
              <a:gd name="T52" fmla="*/ 14 w 45"/>
              <a:gd name="T53" fmla="*/ 19 h 73"/>
              <a:gd name="T54" fmla="*/ 16 w 45"/>
              <a:gd name="T55" fmla="*/ 16 h 73"/>
              <a:gd name="T56" fmla="*/ 21 w 45"/>
              <a:gd name="T57" fmla="*/ 12 h 73"/>
              <a:gd name="T58" fmla="*/ 29 w 45"/>
              <a:gd name="T59" fmla="*/ 16 h 73"/>
              <a:gd name="T60" fmla="*/ 31 w 45"/>
              <a:gd name="T61" fmla="*/ 19 h 73"/>
              <a:gd name="T62" fmla="*/ 31 w 45"/>
              <a:gd name="T63" fmla="*/ 31 h 73"/>
              <a:gd name="T64" fmla="*/ 29 w 45"/>
              <a:gd name="T65" fmla="*/ 3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" h="73">
                <a:moveTo>
                  <a:pt x="43" y="14"/>
                </a:moveTo>
                <a:lnTo>
                  <a:pt x="43" y="14"/>
                </a:lnTo>
                <a:lnTo>
                  <a:pt x="40" y="6"/>
                </a:lnTo>
                <a:lnTo>
                  <a:pt x="33" y="2"/>
                </a:lnTo>
                <a:lnTo>
                  <a:pt x="24" y="0"/>
                </a:lnTo>
                <a:lnTo>
                  <a:pt x="16" y="4"/>
                </a:lnTo>
                <a:lnTo>
                  <a:pt x="16" y="4"/>
                </a:lnTo>
                <a:lnTo>
                  <a:pt x="14" y="6"/>
                </a:lnTo>
                <a:lnTo>
                  <a:pt x="12" y="4"/>
                </a:lnTo>
                <a:lnTo>
                  <a:pt x="12" y="4"/>
                </a:lnTo>
                <a:lnTo>
                  <a:pt x="9" y="0"/>
                </a:lnTo>
                <a:lnTo>
                  <a:pt x="4" y="2"/>
                </a:lnTo>
                <a:lnTo>
                  <a:pt x="4" y="2"/>
                </a:lnTo>
                <a:lnTo>
                  <a:pt x="0" y="4"/>
                </a:lnTo>
                <a:lnTo>
                  <a:pt x="0" y="7"/>
                </a:lnTo>
                <a:lnTo>
                  <a:pt x="0" y="7"/>
                </a:lnTo>
                <a:lnTo>
                  <a:pt x="0" y="66"/>
                </a:lnTo>
                <a:lnTo>
                  <a:pt x="0" y="66"/>
                </a:lnTo>
                <a:lnTo>
                  <a:pt x="0" y="67"/>
                </a:lnTo>
                <a:lnTo>
                  <a:pt x="2" y="71"/>
                </a:lnTo>
                <a:lnTo>
                  <a:pt x="4" y="73"/>
                </a:lnTo>
                <a:lnTo>
                  <a:pt x="7" y="73"/>
                </a:lnTo>
                <a:lnTo>
                  <a:pt x="7" y="73"/>
                </a:lnTo>
                <a:lnTo>
                  <a:pt x="10" y="71"/>
                </a:lnTo>
                <a:lnTo>
                  <a:pt x="12" y="71"/>
                </a:lnTo>
                <a:lnTo>
                  <a:pt x="14" y="67"/>
                </a:lnTo>
                <a:lnTo>
                  <a:pt x="14" y="66"/>
                </a:lnTo>
                <a:lnTo>
                  <a:pt x="14" y="66"/>
                </a:lnTo>
                <a:lnTo>
                  <a:pt x="14" y="45"/>
                </a:lnTo>
                <a:lnTo>
                  <a:pt x="14" y="45"/>
                </a:lnTo>
                <a:lnTo>
                  <a:pt x="24" y="50"/>
                </a:lnTo>
                <a:lnTo>
                  <a:pt x="29" y="50"/>
                </a:lnTo>
                <a:lnTo>
                  <a:pt x="33" y="49"/>
                </a:lnTo>
                <a:lnTo>
                  <a:pt x="36" y="47"/>
                </a:lnTo>
                <a:lnTo>
                  <a:pt x="40" y="43"/>
                </a:lnTo>
                <a:lnTo>
                  <a:pt x="43" y="40"/>
                </a:lnTo>
                <a:lnTo>
                  <a:pt x="45" y="35"/>
                </a:lnTo>
                <a:lnTo>
                  <a:pt x="45" y="35"/>
                </a:lnTo>
                <a:lnTo>
                  <a:pt x="45" y="24"/>
                </a:lnTo>
                <a:lnTo>
                  <a:pt x="43" y="14"/>
                </a:lnTo>
                <a:lnTo>
                  <a:pt x="43" y="14"/>
                </a:lnTo>
                <a:close/>
                <a:moveTo>
                  <a:pt x="29" y="35"/>
                </a:moveTo>
                <a:lnTo>
                  <a:pt x="29" y="35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6" y="36"/>
                </a:lnTo>
                <a:lnTo>
                  <a:pt x="14" y="31"/>
                </a:lnTo>
                <a:lnTo>
                  <a:pt x="14" y="31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19"/>
                </a:lnTo>
                <a:lnTo>
                  <a:pt x="14" y="19"/>
                </a:lnTo>
                <a:lnTo>
                  <a:pt x="16" y="16"/>
                </a:lnTo>
                <a:lnTo>
                  <a:pt x="21" y="12"/>
                </a:lnTo>
                <a:lnTo>
                  <a:pt x="21" y="12"/>
                </a:lnTo>
                <a:lnTo>
                  <a:pt x="26" y="12"/>
                </a:lnTo>
                <a:lnTo>
                  <a:pt x="29" y="16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31"/>
                </a:lnTo>
                <a:lnTo>
                  <a:pt x="29" y="35"/>
                </a:lnTo>
                <a:lnTo>
                  <a:pt x="29" y="3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8" name="Freeform 123"/>
          <p:cNvSpPr>
            <a:spLocks noEditPoints="1"/>
          </p:cNvSpPr>
          <p:nvPr/>
        </p:nvSpPr>
        <p:spPr bwMode="auto">
          <a:xfrm>
            <a:off x="9319246" y="6127998"/>
            <a:ext cx="77020" cy="120551"/>
          </a:xfrm>
          <a:custGeom>
            <a:avLst/>
            <a:gdLst>
              <a:gd name="T0" fmla="*/ 45 w 45"/>
              <a:gd name="T1" fmla="*/ 23 h 73"/>
              <a:gd name="T2" fmla="*/ 42 w 45"/>
              <a:gd name="T3" fmla="*/ 11 h 73"/>
              <a:gd name="T4" fmla="*/ 33 w 45"/>
              <a:gd name="T5" fmla="*/ 2 h 73"/>
              <a:gd name="T6" fmla="*/ 28 w 45"/>
              <a:gd name="T7" fmla="*/ 0 h 73"/>
              <a:gd name="T8" fmla="*/ 18 w 45"/>
              <a:gd name="T9" fmla="*/ 4 h 73"/>
              <a:gd name="T10" fmla="*/ 12 w 45"/>
              <a:gd name="T11" fmla="*/ 7 h 73"/>
              <a:gd name="T12" fmla="*/ 11 w 45"/>
              <a:gd name="T13" fmla="*/ 2 h 73"/>
              <a:gd name="T14" fmla="*/ 6 w 45"/>
              <a:gd name="T15" fmla="*/ 0 h 73"/>
              <a:gd name="T16" fmla="*/ 0 w 45"/>
              <a:gd name="T17" fmla="*/ 4 h 73"/>
              <a:gd name="T18" fmla="*/ 0 w 45"/>
              <a:gd name="T19" fmla="*/ 9 h 73"/>
              <a:gd name="T20" fmla="*/ 0 w 45"/>
              <a:gd name="T21" fmla="*/ 64 h 73"/>
              <a:gd name="T22" fmla="*/ 4 w 45"/>
              <a:gd name="T23" fmla="*/ 71 h 73"/>
              <a:gd name="T24" fmla="*/ 6 w 45"/>
              <a:gd name="T25" fmla="*/ 73 h 73"/>
              <a:gd name="T26" fmla="*/ 12 w 45"/>
              <a:gd name="T27" fmla="*/ 71 h 73"/>
              <a:gd name="T28" fmla="*/ 14 w 45"/>
              <a:gd name="T29" fmla="*/ 64 h 73"/>
              <a:gd name="T30" fmla="*/ 14 w 45"/>
              <a:gd name="T31" fmla="*/ 45 h 73"/>
              <a:gd name="T32" fmla="*/ 23 w 45"/>
              <a:gd name="T33" fmla="*/ 49 h 73"/>
              <a:gd name="T34" fmla="*/ 35 w 45"/>
              <a:gd name="T35" fmla="*/ 49 h 73"/>
              <a:gd name="T36" fmla="*/ 43 w 45"/>
              <a:gd name="T37" fmla="*/ 38 h 73"/>
              <a:gd name="T38" fmla="*/ 45 w 45"/>
              <a:gd name="T39" fmla="*/ 30 h 73"/>
              <a:gd name="T40" fmla="*/ 45 w 45"/>
              <a:gd name="T41" fmla="*/ 23 h 73"/>
              <a:gd name="T42" fmla="*/ 30 w 45"/>
              <a:gd name="T43" fmla="*/ 33 h 73"/>
              <a:gd name="T44" fmla="*/ 21 w 45"/>
              <a:gd name="T45" fmla="*/ 38 h 73"/>
              <a:gd name="T46" fmla="*/ 18 w 45"/>
              <a:gd name="T47" fmla="*/ 38 h 73"/>
              <a:gd name="T48" fmla="*/ 14 w 45"/>
              <a:gd name="T49" fmla="*/ 31 h 73"/>
              <a:gd name="T50" fmla="*/ 14 w 45"/>
              <a:gd name="T51" fmla="*/ 24 h 73"/>
              <a:gd name="T52" fmla="*/ 16 w 45"/>
              <a:gd name="T53" fmla="*/ 14 h 73"/>
              <a:gd name="T54" fmla="*/ 19 w 45"/>
              <a:gd name="T55" fmla="*/ 12 h 73"/>
              <a:gd name="T56" fmla="*/ 28 w 45"/>
              <a:gd name="T57" fmla="*/ 14 h 73"/>
              <a:gd name="T58" fmla="*/ 30 w 45"/>
              <a:gd name="T59" fmla="*/ 16 h 73"/>
              <a:gd name="T60" fmla="*/ 31 w 45"/>
              <a:gd name="T61" fmla="*/ 24 h 73"/>
              <a:gd name="T62" fmla="*/ 30 w 45"/>
              <a:gd name="T63" fmla="*/ 3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73">
                <a:moveTo>
                  <a:pt x="45" y="23"/>
                </a:moveTo>
                <a:lnTo>
                  <a:pt x="45" y="23"/>
                </a:lnTo>
                <a:lnTo>
                  <a:pt x="43" y="16"/>
                </a:lnTo>
                <a:lnTo>
                  <a:pt x="42" y="11"/>
                </a:lnTo>
                <a:lnTo>
                  <a:pt x="38" y="6"/>
                </a:lnTo>
                <a:lnTo>
                  <a:pt x="33" y="2"/>
                </a:lnTo>
                <a:lnTo>
                  <a:pt x="33" y="2"/>
                </a:lnTo>
                <a:lnTo>
                  <a:pt x="28" y="0"/>
                </a:lnTo>
                <a:lnTo>
                  <a:pt x="23" y="0"/>
                </a:lnTo>
                <a:lnTo>
                  <a:pt x="18" y="4"/>
                </a:lnTo>
                <a:lnTo>
                  <a:pt x="12" y="7"/>
                </a:lnTo>
                <a:lnTo>
                  <a:pt x="12" y="7"/>
                </a:lnTo>
                <a:lnTo>
                  <a:pt x="12" y="4"/>
                </a:lnTo>
                <a:lnTo>
                  <a:pt x="11" y="2"/>
                </a:lnTo>
                <a:lnTo>
                  <a:pt x="6" y="0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lnTo>
                  <a:pt x="0" y="9"/>
                </a:lnTo>
                <a:lnTo>
                  <a:pt x="0" y="9"/>
                </a:lnTo>
                <a:lnTo>
                  <a:pt x="0" y="64"/>
                </a:lnTo>
                <a:lnTo>
                  <a:pt x="0" y="64"/>
                </a:lnTo>
                <a:lnTo>
                  <a:pt x="2" y="71"/>
                </a:lnTo>
                <a:lnTo>
                  <a:pt x="4" y="71"/>
                </a:lnTo>
                <a:lnTo>
                  <a:pt x="6" y="73"/>
                </a:lnTo>
                <a:lnTo>
                  <a:pt x="6" y="73"/>
                </a:lnTo>
                <a:lnTo>
                  <a:pt x="9" y="71"/>
                </a:lnTo>
                <a:lnTo>
                  <a:pt x="12" y="71"/>
                </a:lnTo>
                <a:lnTo>
                  <a:pt x="14" y="67"/>
                </a:lnTo>
                <a:lnTo>
                  <a:pt x="14" y="64"/>
                </a:lnTo>
                <a:lnTo>
                  <a:pt x="14" y="64"/>
                </a:lnTo>
                <a:lnTo>
                  <a:pt x="14" y="45"/>
                </a:lnTo>
                <a:lnTo>
                  <a:pt x="14" y="45"/>
                </a:lnTo>
                <a:lnTo>
                  <a:pt x="23" y="49"/>
                </a:lnTo>
                <a:lnTo>
                  <a:pt x="31" y="50"/>
                </a:lnTo>
                <a:lnTo>
                  <a:pt x="35" y="49"/>
                </a:lnTo>
                <a:lnTo>
                  <a:pt x="38" y="47"/>
                </a:lnTo>
                <a:lnTo>
                  <a:pt x="43" y="38"/>
                </a:lnTo>
                <a:lnTo>
                  <a:pt x="43" y="38"/>
                </a:lnTo>
                <a:lnTo>
                  <a:pt x="45" y="30"/>
                </a:lnTo>
                <a:lnTo>
                  <a:pt x="45" y="23"/>
                </a:lnTo>
                <a:lnTo>
                  <a:pt x="45" y="23"/>
                </a:lnTo>
                <a:close/>
                <a:moveTo>
                  <a:pt x="30" y="33"/>
                </a:moveTo>
                <a:lnTo>
                  <a:pt x="30" y="33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8" y="38"/>
                </a:lnTo>
                <a:lnTo>
                  <a:pt x="16" y="35"/>
                </a:lnTo>
                <a:lnTo>
                  <a:pt x="14" y="31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6" y="14"/>
                </a:lnTo>
                <a:lnTo>
                  <a:pt x="19" y="12"/>
                </a:lnTo>
                <a:lnTo>
                  <a:pt x="19" y="12"/>
                </a:lnTo>
                <a:lnTo>
                  <a:pt x="25" y="12"/>
                </a:lnTo>
                <a:lnTo>
                  <a:pt x="28" y="14"/>
                </a:lnTo>
                <a:lnTo>
                  <a:pt x="30" y="16"/>
                </a:lnTo>
                <a:lnTo>
                  <a:pt x="30" y="16"/>
                </a:lnTo>
                <a:lnTo>
                  <a:pt x="31" y="21"/>
                </a:lnTo>
                <a:lnTo>
                  <a:pt x="31" y="24"/>
                </a:lnTo>
                <a:lnTo>
                  <a:pt x="30" y="33"/>
                </a:lnTo>
                <a:lnTo>
                  <a:pt x="30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9" name="Freeform 124"/>
          <p:cNvSpPr>
            <a:spLocks noEditPoints="1"/>
          </p:cNvSpPr>
          <p:nvPr/>
        </p:nvSpPr>
        <p:spPr bwMode="auto">
          <a:xfrm>
            <a:off x="10859618" y="6081117"/>
            <a:ext cx="70322" cy="130598"/>
          </a:xfrm>
          <a:custGeom>
            <a:avLst/>
            <a:gdLst>
              <a:gd name="T0" fmla="*/ 38 w 43"/>
              <a:gd name="T1" fmla="*/ 0 h 77"/>
              <a:gd name="T2" fmla="*/ 33 w 43"/>
              <a:gd name="T3" fmla="*/ 2 h 77"/>
              <a:gd name="T4" fmla="*/ 31 w 43"/>
              <a:gd name="T5" fmla="*/ 7 h 77"/>
              <a:gd name="T6" fmla="*/ 31 w 43"/>
              <a:gd name="T7" fmla="*/ 34 h 77"/>
              <a:gd name="T8" fmla="*/ 26 w 43"/>
              <a:gd name="T9" fmla="*/ 29 h 77"/>
              <a:gd name="T10" fmla="*/ 15 w 43"/>
              <a:gd name="T11" fmla="*/ 27 h 77"/>
              <a:gd name="T12" fmla="*/ 9 w 43"/>
              <a:gd name="T13" fmla="*/ 29 h 77"/>
              <a:gd name="T14" fmla="*/ 2 w 43"/>
              <a:gd name="T15" fmla="*/ 39 h 77"/>
              <a:gd name="T16" fmla="*/ 0 w 43"/>
              <a:gd name="T17" fmla="*/ 51 h 77"/>
              <a:gd name="T18" fmla="*/ 0 w 43"/>
              <a:gd name="T19" fmla="*/ 60 h 77"/>
              <a:gd name="T20" fmla="*/ 2 w 43"/>
              <a:gd name="T21" fmla="*/ 65 h 77"/>
              <a:gd name="T22" fmla="*/ 7 w 43"/>
              <a:gd name="T23" fmla="*/ 74 h 77"/>
              <a:gd name="T24" fmla="*/ 14 w 43"/>
              <a:gd name="T25" fmla="*/ 77 h 77"/>
              <a:gd name="T26" fmla="*/ 24 w 43"/>
              <a:gd name="T27" fmla="*/ 76 h 77"/>
              <a:gd name="T28" fmla="*/ 28 w 43"/>
              <a:gd name="T29" fmla="*/ 74 h 77"/>
              <a:gd name="T30" fmla="*/ 33 w 43"/>
              <a:gd name="T31" fmla="*/ 74 h 77"/>
              <a:gd name="T32" fmla="*/ 36 w 43"/>
              <a:gd name="T33" fmla="*/ 77 h 77"/>
              <a:gd name="T34" fmla="*/ 40 w 43"/>
              <a:gd name="T35" fmla="*/ 76 h 77"/>
              <a:gd name="T36" fmla="*/ 43 w 43"/>
              <a:gd name="T37" fmla="*/ 74 h 77"/>
              <a:gd name="T38" fmla="*/ 43 w 43"/>
              <a:gd name="T39" fmla="*/ 69 h 77"/>
              <a:gd name="T40" fmla="*/ 43 w 43"/>
              <a:gd name="T41" fmla="*/ 7 h 77"/>
              <a:gd name="T42" fmla="*/ 41 w 43"/>
              <a:gd name="T43" fmla="*/ 0 h 77"/>
              <a:gd name="T44" fmla="*/ 38 w 43"/>
              <a:gd name="T45" fmla="*/ 0 h 77"/>
              <a:gd name="T46" fmla="*/ 26 w 43"/>
              <a:gd name="T47" fmla="*/ 65 h 77"/>
              <a:gd name="T48" fmla="*/ 19 w 43"/>
              <a:gd name="T49" fmla="*/ 65 h 77"/>
              <a:gd name="T50" fmla="*/ 14 w 43"/>
              <a:gd name="T51" fmla="*/ 60 h 77"/>
              <a:gd name="T52" fmla="*/ 12 w 43"/>
              <a:gd name="T53" fmla="*/ 57 h 77"/>
              <a:gd name="T54" fmla="*/ 12 w 43"/>
              <a:gd name="T55" fmla="*/ 53 h 77"/>
              <a:gd name="T56" fmla="*/ 14 w 43"/>
              <a:gd name="T57" fmla="*/ 45 h 77"/>
              <a:gd name="T58" fmla="*/ 15 w 43"/>
              <a:gd name="T59" fmla="*/ 41 h 77"/>
              <a:gd name="T60" fmla="*/ 22 w 43"/>
              <a:gd name="T61" fmla="*/ 39 h 77"/>
              <a:gd name="T62" fmla="*/ 26 w 43"/>
              <a:gd name="T63" fmla="*/ 41 h 77"/>
              <a:gd name="T64" fmla="*/ 31 w 43"/>
              <a:gd name="T65" fmla="*/ 46 h 77"/>
              <a:gd name="T66" fmla="*/ 29 w 43"/>
              <a:gd name="T67" fmla="*/ 60 h 77"/>
              <a:gd name="T68" fmla="*/ 26 w 43"/>
              <a:gd name="T69" fmla="*/ 6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" h="77">
                <a:moveTo>
                  <a:pt x="38" y="0"/>
                </a:moveTo>
                <a:lnTo>
                  <a:pt x="38" y="0"/>
                </a:lnTo>
                <a:lnTo>
                  <a:pt x="34" y="0"/>
                </a:lnTo>
                <a:lnTo>
                  <a:pt x="33" y="2"/>
                </a:lnTo>
                <a:lnTo>
                  <a:pt x="31" y="3"/>
                </a:lnTo>
                <a:lnTo>
                  <a:pt x="31" y="7"/>
                </a:lnTo>
                <a:lnTo>
                  <a:pt x="31" y="7"/>
                </a:lnTo>
                <a:lnTo>
                  <a:pt x="31" y="34"/>
                </a:lnTo>
                <a:lnTo>
                  <a:pt x="31" y="34"/>
                </a:lnTo>
                <a:lnTo>
                  <a:pt x="26" y="29"/>
                </a:lnTo>
                <a:lnTo>
                  <a:pt x="21" y="27"/>
                </a:lnTo>
                <a:lnTo>
                  <a:pt x="15" y="27"/>
                </a:lnTo>
                <a:lnTo>
                  <a:pt x="9" y="29"/>
                </a:lnTo>
                <a:lnTo>
                  <a:pt x="9" y="29"/>
                </a:lnTo>
                <a:lnTo>
                  <a:pt x="5" y="34"/>
                </a:lnTo>
                <a:lnTo>
                  <a:pt x="2" y="39"/>
                </a:lnTo>
                <a:lnTo>
                  <a:pt x="0" y="45"/>
                </a:lnTo>
                <a:lnTo>
                  <a:pt x="0" y="51"/>
                </a:lnTo>
                <a:lnTo>
                  <a:pt x="0" y="51"/>
                </a:lnTo>
                <a:lnTo>
                  <a:pt x="0" y="60"/>
                </a:lnTo>
                <a:lnTo>
                  <a:pt x="0" y="60"/>
                </a:lnTo>
                <a:lnTo>
                  <a:pt x="2" y="65"/>
                </a:lnTo>
                <a:lnTo>
                  <a:pt x="3" y="70"/>
                </a:lnTo>
                <a:lnTo>
                  <a:pt x="7" y="74"/>
                </a:lnTo>
                <a:lnTo>
                  <a:pt x="10" y="76"/>
                </a:lnTo>
                <a:lnTo>
                  <a:pt x="14" y="77"/>
                </a:lnTo>
                <a:lnTo>
                  <a:pt x="19" y="77"/>
                </a:lnTo>
                <a:lnTo>
                  <a:pt x="24" y="76"/>
                </a:lnTo>
                <a:lnTo>
                  <a:pt x="28" y="74"/>
                </a:lnTo>
                <a:lnTo>
                  <a:pt x="28" y="74"/>
                </a:lnTo>
                <a:lnTo>
                  <a:pt x="31" y="72"/>
                </a:lnTo>
                <a:lnTo>
                  <a:pt x="33" y="74"/>
                </a:lnTo>
                <a:lnTo>
                  <a:pt x="33" y="74"/>
                </a:lnTo>
                <a:lnTo>
                  <a:pt x="36" y="77"/>
                </a:lnTo>
                <a:lnTo>
                  <a:pt x="40" y="76"/>
                </a:lnTo>
                <a:lnTo>
                  <a:pt x="40" y="76"/>
                </a:lnTo>
                <a:lnTo>
                  <a:pt x="43" y="76"/>
                </a:lnTo>
                <a:lnTo>
                  <a:pt x="43" y="74"/>
                </a:lnTo>
                <a:lnTo>
                  <a:pt x="43" y="69"/>
                </a:lnTo>
                <a:lnTo>
                  <a:pt x="43" y="69"/>
                </a:lnTo>
                <a:lnTo>
                  <a:pt x="43" y="7"/>
                </a:lnTo>
                <a:lnTo>
                  <a:pt x="43" y="7"/>
                </a:lnTo>
                <a:lnTo>
                  <a:pt x="43" y="2"/>
                </a:lnTo>
                <a:lnTo>
                  <a:pt x="41" y="0"/>
                </a:lnTo>
                <a:lnTo>
                  <a:pt x="38" y="0"/>
                </a:lnTo>
                <a:lnTo>
                  <a:pt x="38" y="0"/>
                </a:lnTo>
                <a:close/>
                <a:moveTo>
                  <a:pt x="26" y="65"/>
                </a:moveTo>
                <a:lnTo>
                  <a:pt x="26" y="65"/>
                </a:lnTo>
                <a:lnTo>
                  <a:pt x="22" y="65"/>
                </a:lnTo>
                <a:lnTo>
                  <a:pt x="19" y="65"/>
                </a:lnTo>
                <a:lnTo>
                  <a:pt x="15" y="63"/>
                </a:lnTo>
                <a:lnTo>
                  <a:pt x="14" y="60"/>
                </a:lnTo>
                <a:lnTo>
                  <a:pt x="14" y="60"/>
                </a:lnTo>
                <a:lnTo>
                  <a:pt x="12" y="57"/>
                </a:lnTo>
                <a:lnTo>
                  <a:pt x="12" y="53"/>
                </a:lnTo>
                <a:lnTo>
                  <a:pt x="12" y="53"/>
                </a:lnTo>
                <a:lnTo>
                  <a:pt x="12" y="50"/>
                </a:lnTo>
                <a:lnTo>
                  <a:pt x="14" y="45"/>
                </a:lnTo>
                <a:lnTo>
                  <a:pt x="14" y="45"/>
                </a:lnTo>
                <a:lnTo>
                  <a:pt x="15" y="41"/>
                </a:lnTo>
                <a:lnTo>
                  <a:pt x="19" y="39"/>
                </a:lnTo>
                <a:lnTo>
                  <a:pt x="22" y="39"/>
                </a:lnTo>
                <a:lnTo>
                  <a:pt x="26" y="41"/>
                </a:lnTo>
                <a:lnTo>
                  <a:pt x="26" y="41"/>
                </a:lnTo>
                <a:lnTo>
                  <a:pt x="29" y="43"/>
                </a:lnTo>
                <a:lnTo>
                  <a:pt x="31" y="46"/>
                </a:lnTo>
                <a:lnTo>
                  <a:pt x="31" y="53"/>
                </a:lnTo>
                <a:lnTo>
                  <a:pt x="29" y="60"/>
                </a:lnTo>
                <a:lnTo>
                  <a:pt x="28" y="63"/>
                </a:lnTo>
                <a:lnTo>
                  <a:pt x="26" y="65"/>
                </a:lnTo>
                <a:lnTo>
                  <a:pt x="26" y="6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0" name="Freeform 125"/>
          <p:cNvSpPr>
            <a:spLocks noEditPoints="1"/>
          </p:cNvSpPr>
          <p:nvPr/>
        </p:nvSpPr>
        <p:spPr bwMode="auto">
          <a:xfrm>
            <a:off x="10173149" y="5910338"/>
            <a:ext cx="73670" cy="130598"/>
          </a:xfrm>
          <a:custGeom>
            <a:avLst/>
            <a:gdLst>
              <a:gd name="T0" fmla="*/ 37 w 44"/>
              <a:gd name="T1" fmla="*/ 0 h 78"/>
              <a:gd name="T2" fmla="*/ 32 w 44"/>
              <a:gd name="T3" fmla="*/ 2 h 78"/>
              <a:gd name="T4" fmla="*/ 31 w 44"/>
              <a:gd name="T5" fmla="*/ 9 h 78"/>
              <a:gd name="T6" fmla="*/ 31 w 44"/>
              <a:gd name="T7" fmla="*/ 35 h 78"/>
              <a:gd name="T8" fmla="*/ 29 w 44"/>
              <a:gd name="T9" fmla="*/ 33 h 78"/>
              <a:gd name="T10" fmla="*/ 24 w 44"/>
              <a:gd name="T11" fmla="*/ 31 h 78"/>
              <a:gd name="T12" fmla="*/ 13 w 44"/>
              <a:gd name="T13" fmla="*/ 30 h 78"/>
              <a:gd name="T14" fmla="*/ 6 w 44"/>
              <a:gd name="T15" fmla="*/ 33 h 78"/>
              <a:gd name="T16" fmla="*/ 1 w 44"/>
              <a:gd name="T17" fmla="*/ 42 h 78"/>
              <a:gd name="T18" fmla="*/ 0 w 44"/>
              <a:gd name="T19" fmla="*/ 47 h 78"/>
              <a:gd name="T20" fmla="*/ 0 w 44"/>
              <a:gd name="T21" fmla="*/ 62 h 78"/>
              <a:gd name="T22" fmla="*/ 3 w 44"/>
              <a:gd name="T23" fmla="*/ 71 h 78"/>
              <a:gd name="T24" fmla="*/ 10 w 44"/>
              <a:gd name="T25" fmla="*/ 78 h 78"/>
              <a:gd name="T26" fmla="*/ 19 w 44"/>
              <a:gd name="T27" fmla="*/ 78 h 78"/>
              <a:gd name="T28" fmla="*/ 27 w 44"/>
              <a:gd name="T29" fmla="*/ 74 h 78"/>
              <a:gd name="T30" fmla="*/ 31 w 44"/>
              <a:gd name="T31" fmla="*/ 74 h 78"/>
              <a:gd name="T32" fmla="*/ 32 w 44"/>
              <a:gd name="T33" fmla="*/ 76 h 78"/>
              <a:gd name="T34" fmla="*/ 36 w 44"/>
              <a:gd name="T35" fmla="*/ 78 h 78"/>
              <a:gd name="T36" fmla="*/ 39 w 44"/>
              <a:gd name="T37" fmla="*/ 78 h 78"/>
              <a:gd name="T38" fmla="*/ 44 w 44"/>
              <a:gd name="T39" fmla="*/ 71 h 78"/>
              <a:gd name="T40" fmla="*/ 44 w 44"/>
              <a:gd name="T41" fmla="*/ 7 h 78"/>
              <a:gd name="T42" fmla="*/ 43 w 44"/>
              <a:gd name="T43" fmla="*/ 2 h 78"/>
              <a:gd name="T44" fmla="*/ 37 w 44"/>
              <a:gd name="T45" fmla="*/ 0 h 78"/>
              <a:gd name="T46" fmla="*/ 22 w 44"/>
              <a:gd name="T47" fmla="*/ 67 h 78"/>
              <a:gd name="T48" fmla="*/ 19 w 44"/>
              <a:gd name="T49" fmla="*/ 66 h 78"/>
              <a:gd name="T50" fmla="*/ 13 w 44"/>
              <a:gd name="T51" fmla="*/ 61 h 78"/>
              <a:gd name="T52" fmla="*/ 12 w 44"/>
              <a:gd name="T53" fmla="*/ 55 h 78"/>
              <a:gd name="T54" fmla="*/ 12 w 44"/>
              <a:gd name="T55" fmla="*/ 52 h 78"/>
              <a:gd name="T56" fmla="*/ 15 w 44"/>
              <a:gd name="T57" fmla="*/ 43 h 78"/>
              <a:gd name="T58" fmla="*/ 22 w 44"/>
              <a:gd name="T59" fmla="*/ 40 h 78"/>
              <a:gd name="T60" fmla="*/ 25 w 44"/>
              <a:gd name="T61" fmla="*/ 42 h 78"/>
              <a:gd name="T62" fmla="*/ 31 w 44"/>
              <a:gd name="T63" fmla="*/ 47 h 78"/>
              <a:gd name="T64" fmla="*/ 31 w 44"/>
              <a:gd name="T65" fmla="*/ 52 h 78"/>
              <a:gd name="T66" fmla="*/ 31 w 44"/>
              <a:gd name="T67" fmla="*/ 54 h 78"/>
              <a:gd name="T68" fmla="*/ 29 w 44"/>
              <a:gd name="T69" fmla="*/ 64 h 78"/>
              <a:gd name="T70" fmla="*/ 22 w 44"/>
              <a:gd name="T71" fmla="*/ 6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" h="78">
                <a:moveTo>
                  <a:pt x="37" y="0"/>
                </a:moveTo>
                <a:lnTo>
                  <a:pt x="37" y="0"/>
                </a:lnTo>
                <a:lnTo>
                  <a:pt x="34" y="2"/>
                </a:lnTo>
                <a:lnTo>
                  <a:pt x="32" y="2"/>
                </a:lnTo>
                <a:lnTo>
                  <a:pt x="31" y="5"/>
                </a:lnTo>
                <a:lnTo>
                  <a:pt x="31" y="9"/>
                </a:lnTo>
                <a:lnTo>
                  <a:pt x="31" y="9"/>
                </a:lnTo>
                <a:lnTo>
                  <a:pt x="31" y="35"/>
                </a:lnTo>
                <a:lnTo>
                  <a:pt x="31" y="35"/>
                </a:lnTo>
                <a:lnTo>
                  <a:pt x="29" y="33"/>
                </a:lnTo>
                <a:lnTo>
                  <a:pt x="29" y="33"/>
                </a:lnTo>
                <a:lnTo>
                  <a:pt x="24" y="31"/>
                </a:lnTo>
                <a:lnTo>
                  <a:pt x="19" y="30"/>
                </a:lnTo>
                <a:lnTo>
                  <a:pt x="13" y="30"/>
                </a:lnTo>
                <a:lnTo>
                  <a:pt x="10" y="31"/>
                </a:lnTo>
                <a:lnTo>
                  <a:pt x="6" y="33"/>
                </a:lnTo>
                <a:lnTo>
                  <a:pt x="3" y="36"/>
                </a:lnTo>
                <a:lnTo>
                  <a:pt x="1" y="42"/>
                </a:lnTo>
                <a:lnTo>
                  <a:pt x="0" y="47"/>
                </a:lnTo>
                <a:lnTo>
                  <a:pt x="0" y="47"/>
                </a:lnTo>
                <a:lnTo>
                  <a:pt x="0" y="62"/>
                </a:lnTo>
                <a:lnTo>
                  <a:pt x="0" y="62"/>
                </a:lnTo>
                <a:lnTo>
                  <a:pt x="1" y="67"/>
                </a:lnTo>
                <a:lnTo>
                  <a:pt x="3" y="71"/>
                </a:lnTo>
                <a:lnTo>
                  <a:pt x="6" y="74"/>
                </a:lnTo>
                <a:lnTo>
                  <a:pt x="10" y="78"/>
                </a:lnTo>
                <a:lnTo>
                  <a:pt x="13" y="78"/>
                </a:lnTo>
                <a:lnTo>
                  <a:pt x="19" y="78"/>
                </a:lnTo>
                <a:lnTo>
                  <a:pt x="24" y="78"/>
                </a:lnTo>
                <a:lnTo>
                  <a:pt x="27" y="74"/>
                </a:lnTo>
                <a:lnTo>
                  <a:pt x="27" y="74"/>
                </a:lnTo>
                <a:lnTo>
                  <a:pt x="31" y="74"/>
                </a:lnTo>
                <a:lnTo>
                  <a:pt x="32" y="76"/>
                </a:lnTo>
                <a:lnTo>
                  <a:pt x="32" y="76"/>
                </a:lnTo>
                <a:lnTo>
                  <a:pt x="34" y="78"/>
                </a:lnTo>
                <a:lnTo>
                  <a:pt x="36" y="78"/>
                </a:lnTo>
                <a:lnTo>
                  <a:pt x="39" y="78"/>
                </a:lnTo>
                <a:lnTo>
                  <a:pt x="39" y="78"/>
                </a:lnTo>
                <a:lnTo>
                  <a:pt x="43" y="74"/>
                </a:lnTo>
                <a:lnTo>
                  <a:pt x="44" y="71"/>
                </a:lnTo>
                <a:lnTo>
                  <a:pt x="44" y="71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2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22" y="67"/>
                </a:moveTo>
                <a:lnTo>
                  <a:pt x="22" y="67"/>
                </a:lnTo>
                <a:lnTo>
                  <a:pt x="19" y="66"/>
                </a:lnTo>
                <a:lnTo>
                  <a:pt x="15" y="64"/>
                </a:lnTo>
                <a:lnTo>
                  <a:pt x="13" y="61"/>
                </a:lnTo>
                <a:lnTo>
                  <a:pt x="12" y="55"/>
                </a:lnTo>
                <a:lnTo>
                  <a:pt x="12" y="55"/>
                </a:lnTo>
                <a:lnTo>
                  <a:pt x="12" y="52"/>
                </a:lnTo>
                <a:lnTo>
                  <a:pt x="12" y="52"/>
                </a:lnTo>
                <a:lnTo>
                  <a:pt x="13" y="47"/>
                </a:lnTo>
                <a:lnTo>
                  <a:pt x="15" y="43"/>
                </a:lnTo>
                <a:lnTo>
                  <a:pt x="19" y="42"/>
                </a:lnTo>
                <a:lnTo>
                  <a:pt x="22" y="40"/>
                </a:lnTo>
                <a:lnTo>
                  <a:pt x="22" y="40"/>
                </a:lnTo>
                <a:lnTo>
                  <a:pt x="25" y="42"/>
                </a:lnTo>
                <a:lnTo>
                  <a:pt x="29" y="43"/>
                </a:lnTo>
                <a:lnTo>
                  <a:pt x="31" y="47"/>
                </a:lnTo>
                <a:lnTo>
                  <a:pt x="31" y="52"/>
                </a:lnTo>
                <a:lnTo>
                  <a:pt x="31" y="52"/>
                </a:lnTo>
                <a:lnTo>
                  <a:pt x="31" y="54"/>
                </a:lnTo>
                <a:lnTo>
                  <a:pt x="31" y="54"/>
                </a:lnTo>
                <a:lnTo>
                  <a:pt x="31" y="59"/>
                </a:lnTo>
                <a:lnTo>
                  <a:pt x="29" y="64"/>
                </a:lnTo>
                <a:lnTo>
                  <a:pt x="25" y="66"/>
                </a:lnTo>
                <a:lnTo>
                  <a:pt x="22" y="67"/>
                </a:lnTo>
                <a:lnTo>
                  <a:pt x="22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1" name="Freeform 126"/>
          <p:cNvSpPr>
            <a:spLocks noEditPoints="1"/>
          </p:cNvSpPr>
          <p:nvPr/>
        </p:nvSpPr>
        <p:spPr bwMode="auto">
          <a:xfrm>
            <a:off x="9141770" y="6127998"/>
            <a:ext cx="73670" cy="83717"/>
          </a:xfrm>
          <a:custGeom>
            <a:avLst/>
            <a:gdLst>
              <a:gd name="T0" fmla="*/ 39 w 45"/>
              <a:gd name="T1" fmla="*/ 7 h 50"/>
              <a:gd name="T2" fmla="*/ 39 w 45"/>
              <a:gd name="T3" fmla="*/ 7 h 50"/>
              <a:gd name="T4" fmla="*/ 32 w 45"/>
              <a:gd name="T5" fmla="*/ 2 h 50"/>
              <a:gd name="T6" fmla="*/ 24 w 45"/>
              <a:gd name="T7" fmla="*/ 0 h 50"/>
              <a:gd name="T8" fmla="*/ 15 w 45"/>
              <a:gd name="T9" fmla="*/ 2 h 50"/>
              <a:gd name="T10" fmla="*/ 8 w 45"/>
              <a:gd name="T11" fmla="*/ 6 h 50"/>
              <a:gd name="T12" fmla="*/ 8 w 45"/>
              <a:gd name="T13" fmla="*/ 6 h 50"/>
              <a:gd name="T14" fmla="*/ 5 w 45"/>
              <a:gd name="T15" fmla="*/ 9 h 50"/>
              <a:gd name="T16" fmla="*/ 3 w 45"/>
              <a:gd name="T17" fmla="*/ 14 h 50"/>
              <a:gd name="T18" fmla="*/ 0 w 45"/>
              <a:gd name="T19" fmla="*/ 24 h 50"/>
              <a:gd name="T20" fmla="*/ 2 w 45"/>
              <a:gd name="T21" fmla="*/ 35 h 50"/>
              <a:gd name="T22" fmla="*/ 3 w 45"/>
              <a:gd name="T23" fmla="*/ 38 h 50"/>
              <a:gd name="T24" fmla="*/ 5 w 45"/>
              <a:gd name="T25" fmla="*/ 42 h 50"/>
              <a:gd name="T26" fmla="*/ 5 w 45"/>
              <a:gd name="T27" fmla="*/ 42 h 50"/>
              <a:gd name="T28" fmla="*/ 12 w 45"/>
              <a:gd name="T29" fmla="*/ 47 h 50"/>
              <a:gd name="T30" fmla="*/ 17 w 45"/>
              <a:gd name="T31" fmla="*/ 50 h 50"/>
              <a:gd name="T32" fmla="*/ 24 w 45"/>
              <a:gd name="T33" fmla="*/ 50 h 50"/>
              <a:gd name="T34" fmla="*/ 31 w 45"/>
              <a:gd name="T35" fmla="*/ 49 h 50"/>
              <a:gd name="T36" fmla="*/ 31 w 45"/>
              <a:gd name="T37" fmla="*/ 49 h 50"/>
              <a:gd name="T38" fmla="*/ 38 w 45"/>
              <a:gd name="T39" fmla="*/ 45 h 50"/>
              <a:gd name="T40" fmla="*/ 41 w 45"/>
              <a:gd name="T41" fmla="*/ 40 h 50"/>
              <a:gd name="T42" fmla="*/ 45 w 45"/>
              <a:gd name="T43" fmla="*/ 33 h 50"/>
              <a:gd name="T44" fmla="*/ 45 w 45"/>
              <a:gd name="T45" fmla="*/ 24 h 50"/>
              <a:gd name="T46" fmla="*/ 45 w 45"/>
              <a:gd name="T47" fmla="*/ 24 h 50"/>
              <a:gd name="T48" fmla="*/ 45 w 45"/>
              <a:gd name="T49" fmla="*/ 16 h 50"/>
              <a:gd name="T50" fmla="*/ 43 w 45"/>
              <a:gd name="T51" fmla="*/ 12 h 50"/>
              <a:gd name="T52" fmla="*/ 39 w 45"/>
              <a:gd name="T53" fmla="*/ 7 h 50"/>
              <a:gd name="T54" fmla="*/ 39 w 45"/>
              <a:gd name="T55" fmla="*/ 7 h 50"/>
              <a:gd name="T56" fmla="*/ 31 w 45"/>
              <a:gd name="T57" fmla="*/ 31 h 50"/>
              <a:gd name="T58" fmla="*/ 31 w 45"/>
              <a:gd name="T59" fmla="*/ 31 h 50"/>
              <a:gd name="T60" fmla="*/ 31 w 45"/>
              <a:gd name="T61" fmla="*/ 35 h 50"/>
              <a:gd name="T62" fmla="*/ 29 w 45"/>
              <a:gd name="T63" fmla="*/ 36 h 50"/>
              <a:gd name="T64" fmla="*/ 26 w 45"/>
              <a:gd name="T65" fmla="*/ 38 h 50"/>
              <a:gd name="T66" fmla="*/ 22 w 45"/>
              <a:gd name="T67" fmla="*/ 38 h 50"/>
              <a:gd name="T68" fmla="*/ 22 w 45"/>
              <a:gd name="T69" fmla="*/ 38 h 50"/>
              <a:gd name="T70" fmla="*/ 19 w 45"/>
              <a:gd name="T71" fmla="*/ 38 h 50"/>
              <a:gd name="T72" fmla="*/ 15 w 45"/>
              <a:gd name="T73" fmla="*/ 35 h 50"/>
              <a:gd name="T74" fmla="*/ 15 w 45"/>
              <a:gd name="T75" fmla="*/ 31 h 50"/>
              <a:gd name="T76" fmla="*/ 14 w 45"/>
              <a:gd name="T77" fmla="*/ 26 h 50"/>
              <a:gd name="T78" fmla="*/ 14 w 45"/>
              <a:gd name="T79" fmla="*/ 26 h 50"/>
              <a:gd name="T80" fmla="*/ 14 w 45"/>
              <a:gd name="T81" fmla="*/ 21 h 50"/>
              <a:gd name="T82" fmla="*/ 15 w 45"/>
              <a:gd name="T83" fmla="*/ 16 h 50"/>
              <a:gd name="T84" fmla="*/ 19 w 45"/>
              <a:gd name="T85" fmla="*/ 14 h 50"/>
              <a:gd name="T86" fmla="*/ 22 w 45"/>
              <a:gd name="T87" fmla="*/ 12 h 50"/>
              <a:gd name="T88" fmla="*/ 22 w 45"/>
              <a:gd name="T89" fmla="*/ 12 h 50"/>
              <a:gd name="T90" fmla="*/ 26 w 45"/>
              <a:gd name="T91" fmla="*/ 12 h 50"/>
              <a:gd name="T92" fmla="*/ 29 w 45"/>
              <a:gd name="T93" fmla="*/ 16 h 50"/>
              <a:gd name="T94" fmla="*/ 31 w 45"/>
              <a:gd name="T95" fmla="*/ 19 h 50"/>
              <a:gd name="T96" fmla="*/ 31 w 45"/>
              <a:gd name="T97" fmla="*/ 26 h 50"/>
              <a:gd name="T98" fmla="*/ 31 w 45"/>
              <a:gd name="T99" fmla="*/ 26 h 50"/>
              <a:gd name="T100" fmla="*/ 31 w 45"/>
              <a:gd name="T101" fmla="*/ 31 h 50"/>
              <a:gd name="T102" fmla="*/ 31 w 45"/>
              <a:gd name="T103" fmla="*/ 3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" h="50">
                <a:moveTo>
                  <a:pt x="39" y="7"/>
                </a:moveTo>
                <a:lnTo>
                  <a:pt x="39" y="7"/>
                </a:lnTo>
                <a:lnTo>
                  <a:pt x="32" y="2"/>
                </a:lnTo>
                <a:lnTo>
                  <a:pt x="24" y="0"/>
                </a:lnTo>
                <a:lnTo>
                  <a:pt x="15" y="2"/>
                </a:lnTo>
                <a:lnTo>
                  <a:pt x="8" y="6"/>
                </a:lnTo>
                <a:lnTo>
                  <a:pt x="8" y="6"/>
                </a:lnTo>
                <a:lnTo>
                  <a:pt x="5" y="9"/>
                </a:lnTo>
                <a:lnTo>
                  <a:pt x="3" y="14"/>
                </a:lnTo>
                <a:lnTo>
                  <a:pt x="0" y="24"/>
                </a:lnTo>
                <a:lnTo>
                  <a:pt x="2" y="35"/>
                </a:lnTo>
                <a:lnTo>
                  <a:pt x="3" y="38"/>
                </a:lnTo>
                <a:lnTo>
                  <a:pt x="5" y="42"/>
                </a:lnTo>
                <a:lnTo>
                  <a:pt x="5" y="42"/>
                </a:lnTo>
                <a:lnTo>
                  <a:pt x="12" y="47"/>
                </a:lnTo>
                <a:lnTo>
                  <a:pt x="17" y="50"/>
                </a:lnTo>
                <a:lnTo>
                  <a:pt x="24" y="50"/>
                </a:lnTo>
                <a:lnTo>
                  <a:pt x="31" y="49"/>
                </a:lnTo>
                <a:lnTo>
                  <a:pt x="31" y="49"/>
                </a:lnTo>
                <a:lnTo>
                  <a:pt x="38" y="45"/>
                </a:lnTo>
                <a:lnTo>
                  <a:pt x="41" y="40"/>
                </a:lnTo>
                <a:lnTo>
                  <a:pt x="45" y="33"/>
                </a:lnTo>
                <a:lnTo>
                  <a:pt x="45" y="24"/>
                </a:lnTo>
                <a:lnTo>
                  <a:pt x="45" y="24"/>
                </a:lnTo>
                <a:lnTo>
                  <a:pt x="45" y="16"/>
                </a:lnTo>
                <a:lnTo>
                  <a:pt x="43" y="12"/>
                </a:lnTo>
                <a:lnTo>
                  <a:pt x="39" y="7"/>
                </a:lnTo>
                <a:lnTo>
                  <a:pt x="39" y="7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1" y="35"/>
                </a:lnTo>
                <a:lnTo>
                  <a:pt x="29" y="36"/>
                </a:lnTo>
                <a:lnTo>
                  <a:pt x="26" y="38"/>
                </a:lnTo>
                <a:lnTo>
                  <a:pt x="22" y="38"/>
                </a:lnTo>
                <a:lnTo>
                  <a:pt x="22" y="38"/>
                </a:lnTo>
                <a:lnTo>
                  <a:pt x="19" y="38"/>
                </a:lnTo>
                <a:lnTo>
                  <a:pt x="15" y="35"/>
                </a:lnTo>
                <a:lnTo>
                  <a:pt x="15" y="31"/>
                </a:lnTo>
                <a:lnTo>
                  <a:pt x="14" y="26"/>
                </a:lnTo>
                <a:lnTo>
                  <a:pt x="14" y="26"/>
                </a:lnTo>
                <a:lnTo>
                  <a:pt x="14" y="21"/>
                </a:lnTo>
                <a:lnTo>
                  <a:pt x="15" y="16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2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26"/>
                </a:lnTo>
                <a:lnTo>
                  <a:pt x="31" y="31"/>
                </a:lnTo>
                <a:lnTo>
                  <a:pt x="31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2" name="Freeform 127"/>
          <p:cNvSpPr>
            <a:spLocks noEditPoints="1"/>
          </p:cNvSpPr>
          <p:nvPr/>
        </p:nvSpPr>
        <p:spPr bwMode="auto">
          <a:xfrm>
            <a:off x="8964291" y="5960566"/>
            <a:ext cx="77020" cy="80367"/>
          </a:xfrm>
          <a:custGeom>
            <a:avLst/>
            <a:gdLst>
              <a:gd name="T0" fmla="*/ 31 w 45"/>
              <a:gd name="T1" fmla="*/ 0 h 48"/>
              <a:gd name="T2" fmla="*/ 31 w 45"/>
              <a:gd name="T3" fmla="*/ 0 h 48"/>
              <a:gd name="T4" fmla="*/ 24 w 45"/>
              <a:gd name="T5" fmla="*/ 0 h 48"/>
              <a:gd name="T6" fmla="*/ 19 w 45"/>
              <a:gd name="T7" fmla="*/ 0 h 48"/>
              <a:gd name="T8" fmla="*/ 12 w 45"/>
              <a:gd name="T9" fmla="*/ 1 h 48"/>
              <a:gd name="T10" fmla="*/ 7 w 45"/>
              <a:gd name="T11" fmla="*/ 6 h 48"/>
              <a:gd name="T12" fmla="*/ 7 w 45"/>
              <a:gd name="T13" fmla="*/ 6 h 48"/>
              <a:gd name="T14" fmla="*/ 3 w 45"/>
              <a:gd name="T15" fmla="*/ 12 h 48"/>
              <a:gd name="T16" fmla="*/ 0 w 45"/>
              <a:gd name="T17" fmla="*/ 18 h 48"/>
              <a:gd name="T18" fmla="*/ 0 w 45"/>
              <a:gd name="T19" fmla="*/ 27 h 48"/>
              <a:gd name="T20" fmla="*/ 2 w 45"/>
              <a:gd name="T21" fmla="*/ 36 h 48"/>
              <a:gd name="T22" fmla="*/ 2 w 45"/>
              <a:gd name="T23" fmla="*/ 36 h 48"/>
              <a:gd name="T24" fmla="*/ 7 w 45"/>
              <a:gd name="T25" fmla="*/ 41 h 48"/>
              <a:gd name="T26" fmla="*/ 12 w 45"/>
              <a:gd name="T27" fmla="*/ 46 h 48"/>
              <a:gd name="T28" fmla="*/ 19 w 45"/>
              <a:gd name="T29" fmla="*/ 48 h 48"/>
              <a:gd name="T30" fmla="*/ 27 w 45"/>
              <a:gd name="T31" fmla="*/ 48 h 48"/>
              <a:gd name="T32" fmla="*/ 27 w 45"/>
              <a:gd name="T33" fmla="*/ 48 h 48"/>
              <a:gd name="T34" fmla="*/ 34 w 45"/>
              <a:gd name="T35" fmla="*/ 46 h 48"/>
              <a:gd name="T36" fmla="*/ 41 w 45"/>
              <a:gd name="T37" fmla="*/ 41 h 48"/>
              <a:gd name="T38" fmla="*/ 45 w 45"/>
              <a:gd name="T39" fmla="*/ 32 h 48"/>
              <a:gd name="T40" fmla="*/ 45 w 45"/>
              <a:gd name="T41" fmla="*/ 24 h 48"/>
              <a:gd name="T42" fmla="*/ 45 w 45"/>
              <a:gd name="T43" fmla="*/ 24 h 48"/>
              <a:gd name="T44" fmla="*/ 45 w 45"/>
              <a:gd name="T45" fmla="*/ 15 h 48"/>
              <a:gd name="T46" fmla="*/ 41 w 45"/>
              <a:gd name="T47" fmla="*/ 8 h 48"/>
              <a:gd name="T48" fmla="*/ 38 w 45"/>
              <a:gd name="T49" fmla="*/ 5 h 48"/>
              <a:gd name="T50" fmla="*/ 31 w 45"/>
              <a:gd name="T51" fmla="*/ 0 h 48"/>
              <a:gd name="T52" fmla="*/ 31 w 45"/>
              <a:gd name="T53" fmla="*/ 0 h 48"/>
              <a:gd name="T54" fmla="*/ 31 w 45"/>
              <a:gd name="T55" fmla="*/ 29 h 48"/>
              <a:gd name="T56" fmla="*/ 31 w 45"/>
              <a:gd name="T57" fmla="*/ 29 h 48"/>
              <a:gd name="T58" fmla="*/ 31 w 45"/>
              <a:gd name="T59" fmla="*/ 32 h 48"/>
              <a:gd name="T60" fmla="*/ 29 w 45"/>
              <a:gd name="T61" fmla="*/ 36 h 48"/>
              <a:gd name="T62" fmla="*/ 26 w 45"/>
              <a:gd name="T63" fmla="*/ 36 h 48"/>
              <a:gd name="T64" fmla="*/ 22 w 45"/>
              <a:gd name="T65" fmla="*/ 37 h 48"/>
              <a:gd name="T66" fmla="*/ 22 w 45"/>
              <a:gd name="T67" fmla="*/ 37 h 48"/>
              <a:gd name="T68" fmla="*/ 19 w 45"/>
              <a:gd name="T69" fmla="*/ 36 h 48"/>
              <a:gd name="T70" fmla="*/ 17 w 45"/>
              <a:gd name="T71" fmla="*/ 34 h 48"/>
              <a:gd name="T72" fmla="*/ 15 w 45"/>
              <a:gd name="T73" fmla="*/ 31 h 48"/>
              <a:gd name="T74" fmla="*/ 14 w 45"/>
              <a:gd name="T75" fmla="*/ 27 h 48"/>
              <a:gd name="T76" fmla="*/ 14 w 45"/>
              <a:gd name="T77" fmla="*/ 27 h 48"/>
              <a:gd name="T78" fmla="*/ 14 w 45"/>
              <a:gd name="T79" fmla="*/ 24 h 48"/>
              <a:gd name="T80" fmla="*/ 14 w 45"/>
              <a:gd name="T81" fmla="*/ 24 h 48"/>
              <a:gd name="T82" fmla="*/ 14 w 45"/>
              <a:gd name="T83" fmla="*/ 24 h 48"/>
              <a:gd name="T84" fmla="*/ 14 w 45"/>
              <a:gd name="T85" fmla="*/ 24 h 48"/>
              <a:gd name="T86" fmla="*/ 14 w 45"/>
              <a:gd name="T87" fmla="*/ 18 h 48"/>
              <a:gd name="T88" fmla="*/ 14 w 45"/>
              <a:gd name="T89" fmla="*/ 18 h 48"/>
              <a:gd name="T90" fmla="*/ 15 w 45"/>
              <a:gd name="T91" fmla="*/ 15 h 48"/>
              <a:gd name="T92" fmla="*/ 17 w 45"/>
              <a:gd name="T93" fmla="*/ 13 h 48"/>
              <a:gd name="T94" fmla="*/ 19 w 45"/>
              <a:gd name="T95" fmla="*/ 12 h 48"/>
              <a:gd name="T96" fmla="*/ 22 w 45"/>
              <a:gd name="T97" fmla="*/ 10 h 48"/>
              <a:gd name="T98" fmla="*/ 22 w 45"/>
              <a:gd name="T99" fmla="*/ 10 h 48"/>
              <a:gd name="T100" fmla="*/ 26 w 45"/>
              <a:gd name="T101" fmla="*/ 10 h 48"/>
              <a:gd name="T102" fmla="*/ 27 w 45"/>
              <a:gd name="T103" fmla="*/ 12 h 48"/>
              <a:gd name="T104" fmla="*/ 31 w 45"/>
              <a:gd name="T105" fmla="*/ 17 h 48"/>
              <a:gd name="T106" fmla="*/ 31 w 45"/>
              <a:gd name="T107" fmla="*/ 17 h 48"/>
              <a:gd name="T108" fmla="*/ 33 w 45"/>
              <a:gd name="T109" fmla="*/ 24 h 48"/>
              <a:gd name="T110" fmla="*/ 31 w 45"/>
              <a:gd name="T111" fmla="*/ 29 h 48"/>
              <a:gd name="T112" fmla="*/ 31 w 45"/>
              <a:gd name="T113" fmla="*/ 2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48">
                <a:moveTo>
                  <a:pt x="31" y="0"/>
                </a:moveTo>
                <a:lnTo>
                  <a:pt x="31" y="0"/>
                </a:lnTo>
                <a:lnTo>
                  <a:pt x="24" y="0"/>
                </a:lnTo>
                <a:lnTo>
                  <a:pt x="19" y="0"/>
                </a:lnTo>
                <a:lnTo>
                  <a:pt x="12" y="1"/>
                </a:lnTo>
                <a:lnTo>
                  <a:pt x="7" y="6"/>
                </a:lnTo>
                <a:lnTo>
                  <a:pt x="7" y="6"/>
                </a:lnTo>
                <a:lnTo>
                  <a:pt x="3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2" y="36"/>
                </a:lnTo>
                <a:lnTo>
                  <a:pt x="7" y="41"/>
                </a:lnTo>
                <a:lnTo>
                  <a:pt x="12" y="46"/>
                </a:lnTo>
                <a:lnTo>
                  <a:pt x="19" y="48"/>
                </a:lnTo>
                <a:lnTo>
                  <a:pt x="27" y="48"/>
                </a:lnTo>
                <a:lnTo>
                  <a:pt x="27" y="48"/>
                </a:lnTo>
                <a:lnTo>
                  <a:pt x="34" y="46"/>
                </a:lnTo>
                <a:lnTo>
                  <a:pt x="41" y="41"/>
                </a:lnTo>
                <a:lnTo>
                  <a:pt x="45" y="32"/>
                </a:lnTo>
                <a:lnTo>
                  <a:pt x="45" y="24"/>
                </a:lnTo>
                <a:lnTo>
                  <a:pt x="45" y="24"/>
                </a:lnTo>
                <a:lnTo>
                  <a:pt x="45" y="15"/>
                </a:lnTo>
                <a:lnTo>
                  <a:pt x="41" y="8"/>
                </a:lnTo>
                <a:lnTo>
                  <a:pt x="38" y="5"/>
                </a:lnTo>
                <a:lnTo>
                  <a:pt x="31" y="0"/>
                </a:lnTo>
                <a:lnTo>
                  <a:pt x="31" y="0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2"/>
                </a:lnTo>
                <a:lnTo>
                  <a:pt x="29" y="36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6"/>
                </a:lnTo>
                <a:lnTo>
                  <a:pt x="17" y="34"/>
                </a:lnTo>
                <a:lnTo>
                  <a:pt x="15" y="31"/>
                </a:lnTo>
                <a:lnTo>
                  <a:pt x="14" y="27"/>
                </a:lnTo>
                <a:lnTo>
                  <a:pt x="14" y="27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0"/>
                </a:lnTo>
                <a:lnTo>
                  <a:pt x="27" y="12"/>
                </a:lnTo>
                <a:lnTo>
                  <a:pt x="31" y="17"/>
                </a:lnTo>
                <a:lnTo>
                  <a:pt x="31" y="17"/>
                </a:lnTo>
                <a:lnTo>
                  <a:pt x="33" y="24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3" name="Freeform 128"/>
          <p:cNvSpPr>
            <a:spLocks noEditPoints="1"/>
          </p:cNvSpPr>
          <p:nvPr/>
        </p:nvSpPr>
        <p:spPr bwMode="auto">
          <a:xfrm>
            <a:off x="9841633" y="5957219"/>
            <a:ext cx="73670" cy="87064"/>
          </a:xfrm>
          <a:custGeom>
            <a:avLst/>
            <a:gdLst>
              <a:gd name="T0" fmla="*/ 38 w 45"/>
              <a:gd name="T1" fmla="*/ 7 h 51"/>
              <a:gd name="T2" fmla="*/ 38 w 45"/>
              <a:gd name="T3" fmla="*/ 7 h 51"/>
              <a:gd name="T4" fmla="*/ 32 w 45"/>
              <a:gd name="T5" fmla="*/ 3 h 51"/>
              <a:gd name="T6" fmla="*/ 26 w 45"/>
              <a:gd name="T7" fmla="*/ 2 h 51"/>
              <a:gd name="T8" fmla="*/ 20 w 45"/>
              <a:gd name="T9" fmla="*/ 0 h 51"/>
              <a:gd name="T10" fmla="*/ 14 w 45"/>
              <a:gd name="T11" fmla="*/ 2 h 51"/>
              <a:gd name="T12" fmla="*/ 14 w 45"/>
              <a:gd name="T13" fmla="*/ 2 h 51"/>
              <a:gd name="T14" fmla="*/ 7 w 45"/>
              <a:gd name="T15" fmla="*/ 7 h 51"/>
              <a:gd name="T16" fmla="*/ 3 w 45"/>
              <a:gd name="T17" fmla="*/ 12 h 51"/>
              <a:gd name="T18" fmla="*/ 0 w 45"/>
              <a:gd name="T19" fmla="*/ 17 h 51"/>
              <a:gd name="T20" fmla="*/ 0 w 45"/>
              <a:gd name="T21" fmla="*/ 26 h 51"/>
              <a:gd name="T22" fmla="*/ 0 w 45"/>
              <a:gd name="T23" fmla="*/ 26 h 51"/>
              <a:gd name="T24" fmla="*/ 0 w 45"/>
              <a:gd name="T25" fmla="*/ 33 h 51"/>
              <a:gd name="T26" fmla="*/ 2 w 45"/>
              <a:gd name="T27" fmla="*/ 39 h 51"/>
              <a:gd name="T28" fmla="*/ 5 w 45"/>
              <a:gd name="T29" fmla="*/ 45 h 51"/>
              <a:gd name="T30" fmla="*/ 12 w 45"/>
              <a:gd name="T31" fmla="*/ 48 h 51"/>
              <a:gd name="T32" fmla="*/ 12 w 45"/>
              <a:gd name="T33" fmla="*/ 48 h 51"/>
              <a:gd name="T34" fmla="*/ 17 w 45"/>
              <a:gd name="T35" fmla="*/ 50 h 51"/>
              <a:gd name="T36" fmla="*/ 24 w 45"/>
              <a:gd name="T37" fmla="*/ 51 h 51"/>
              <a:gd name="T38" fmla="*/ 29 w 45"/>
              <a:gd name="T39" fmla="*/ 50 h 51"/>
              <a:gd name="T40" fmla="*/ 34 w 45"/>
              <a:gd name="T41" fmla="*/ 46 h 51"/>
              <a:gd name="T42" fmla="*/ 34 w 45"/>
              <a:gd name="T43" fmla="*/ 46 h 51"/>
              <a:gd name="T44" fmla="*/ 39 w 45"/>
              <a:gd name="T45" fmla="*/ 43 h 51"/>
              <a:gd name="T46" fmla="*/ 41 w 45"/>
              <a:gd name="T47" fmla="*/ 39 h 51"/>
              <a:gd name="T48" fmla="*/ 43 w 45"/>
              <a:gd name="T49" fmla="*/ 34 h 51"/>
              <a:gd name="T50" fmla="*/ 45 w 45"/>
              <a:gd name="T51" fmla="*/ 27 h 51"/>
              <a:gd name="T52" fmla="*/ 45 w 45"/>
              <a:gd name="T53" fmla="*/ 22 h 51"/>
              <a:gd name="T54" fmla="*/ 43 w 45"/>
              <a:gd name="T55" fmla="*/ 17 h 51"/>
              <a:gd name="T56" fmla="*/ 41 w 45"/>
              <a:gd name="T57" fmla="*/ 12 h 51"/>
              <a:gd name="T58" fmla="*/ 38 w 45"/>
              <a:gd name="T59" fmla="*/ 7 h 51"/>
              <a:gd name="T60" fmla="*/ 38 w 45"/>
              <a:gd name="T61" fmla="*/ 7 h 51"/>
              <a:gd name="T62" fmla="*/ 31 w 45"/>
              <a:gd name="T63" fmla="*/ 29 h 51"/>
              <a:gd name="T64" fmla="*/ 31 w 45"/>
              <a:gd name="T65" fmla="*/ 29 h 51"/>
              <a:gd name="T66" fmla="*/ 31 w 45"/>
              <a:gd name="T67" fmla="*/ 33 h 51"/>
              <a:gd name="T68" fmla="*/ 27 w 45"/>
              <a:gd name="T69" fmla="*/ 36 h 51"/>
              <a:gd name="T70" fmla="*/ 26 w 45"/>
              <a:gd name="T71" fmla="*/ 38 h 51"/>
              <a:gd name="T72" fmla="*/ 22 w 45"/>
              <a:gd name="T73" fmla="*/ 39 h 51"/>
              <a:gd name="T74" fmla="*/ 22 w 45"/>
              <a:gd name="T75" fmla="*/ 39 h 51"/>
              <a:gd name="T76" fmla="*/ 17 w 45"/>
              <a:gd name="T77" fmla="*/ 38 h 51"/>
              <a:gd name="T78" fmla="*/ 15 w 45"/>
              <a:gd name="T79" fmla="*/ 36 h 51"/>
              <a:gd name="T80" fmla="*/ 14 w 45"/>
              <a:gd name="T81" fmla="*/ 33 h 51"/>
              <a:gd name="T82" fmla="*/ 14 w 45"/>
              <a:gd name="T83" fmla="*/ 29 h 51"/>
              <a:gd name="T84" fmla="*/ 14 w 45"/>
              <a:gd name="T85" fmla="*/ 29 h 51"/>
              <a:gd name="T86" fmla="*/ 14 w 45"/>
              <a:gd name="T87" fmla="*/ 26 h 51"/>
              <a:gd name="T88" fmla="*/ 14 w 45"/>
              <a:gd name="T89" fmla="*/ 26 h 51"/>
              <a:gd name="T90" fmla="*/ 14 w 45"/>
              <a:gd name="T91" fmla="*/ 26 h 51"/>
              <a:gd name="T92" fmla="*/ 14 w 45"/>
              <a:gd name="T93" fmla="*/ 26 h 51"/>
              <a:gd name="T94" fmla="*/ 14 w 45"/>
              <a:gd name="T95" fmla="*/ 20 h 51"/>
              <a:gd name="T96" fmla="*/ 14 w 45"/>
              <a:gd name="T97" fmla="*/ 20 h 51"/>
              <a:gd name="T98" fmla="*/ 15 w 45"/>
              <a:gd name="T99" fmla="*/ 15 h 51"/>
              <a:gd name="T100" fmla="*/ 19 w 45"/>
              <a:gd name="T101" fmla="*/ 14 h 51"/>
              <a:gd name="T102" fmla="*/ 22 w 45"/>
              <a:gd name="T103" fmla="*/ 12 h 51"/>
              <a:gd name="T104" fmla="*/ 22 w 45"/>
              <a:gd name="T105" fmla="*/ 12 h 51"/>
              <a:gd name="T106" fmla="*/ 26 w 45"/>
              <a:gd name="T107" fmla="*/ 14 h 51"/>
              <a:gd name="T108" fmla="*/ 27 w 45"/>
              <a:gd name="T109" fmla="*/ 15 h 51"/>
              <a:gd name="T110" fmla="*/ 31 w 45"/>
              <a:gd name="T111" fmla="*/ 20 h 51"/>
              <a:gd name="T112" fmla="*/ 31 w 45"/>
              <a:gd name="T113" fmla="*/ 20 h 51"/>
              <a:gd name="T114" fmla="*/ 31 w 45"/>
              <a:gd name="T115" fmla="*/ 29 h 51"/>
              <a:gd name="T116" fmla="*/ 31 w 45"/>
              <a:gd name="T117" fmla="*/ 2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" h="51">
                <a:moveTo>
                  <a:pt x="38" y="7"/>
                </a:moveTo>
                <a:lnTo>
                  <a:pt x="38" y="7"/>
                </a:lnTo>
                <a:lnTo>
                  <a:pt x="32" y="3"/>
                </a:lnTo>
                <a:lnTo>
                  <a:pt x="26" y="2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7"/>
                </a:lnTo>
                <a:lnTo>
                  <a:pt x="3" y="12"/>
                </a:lnTo>
                <a:lnTo>
                  <a:pt x="0" y="17"/>
                </a:lnTo>
                <a:lnTo>
                  <a:pt x="0" y="26"/>
                </a:lnTo>
                <a:lnTo>
                  <a:pt x="0" y="26"/>
                </a:lnTo>
                <a:lnTo>
                  <a:pt x="0" y="33"/>
                </a:lnTo>
                <a:lnTo>
                  <a:pt x="2" y="39"/>
                </a:lnTo>
                <a:lnTo>
                  <a:pt x="5" y="45"/>
                </a:lnTo>
                <a:lnTo>
                  <a:pt x="12" y="48"/>
                </a:lnTo>
                <a:lnTo>
                  <a:pt x="12" y="48"/>
                </a:lnTo>
                <a:lnTo>
                  <a:pt x="17" y="50"/>
                </a:lnTo>
                <a:lnTo>
                  <a:pt x="24" y="51"/>
                </a:lnTo>
                <a:lnTo>
                  <a:pt x="29" y="50"/>
                </a:lnTo>
                <a:lnTo>
                  <a:pt x="34" y="46"/>
                </a:lnTo>
                <a:lnTo>
                  <a:pt x="34" y="46"/>
                </a:lnTo>
                <a:lnTo>
                  <a:pt x="39" y="43"/>
                </a:lnTo>
                <a:lnTo>
                  <a:pt x="41" y="39"/>
                </a:lnTo>
                <a:lnTo>
                  <a:pt x="43" y="34"/>
                </a:lnTo>
                <a:lnTo>
                  <a:pt x="45" y="27"/>
                </a:lnTo>
                <a:lnTo>
                  <a:pt x="45" y="22"/>
                </a:lnTo>
                <a:lnTo>
                  <a:pt x="43" y="17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3"/>
                </a:lnTo>
                <a:lnTo>
                  <a:pt x="27" y="36"/>
                </a:lnTo>
                <a:lnTo>
                  <a:pt x="26" y="38"/>
                </a:lnTo>
                <a:lnTo>
                  <a:pt x="22" y="39"/>
                </a:lnTo>
                <a:lnTo>
                  <a:pt x="22" y="39"/>
                </a:lnTo>
                <a:lnTo>
                  <a:pt x="17" y="38"/>
                </a:lnTo>
                <a:lnTo>
                  <a:pt x="15" y="36"/>
                </a:lnTo>
                <a:lnTo>
                  <a:pt x="14" y="33"/>
                </a:lnTo>
                <a:lnTo>
                  <a:pt x="14" y="29"/>
                </a:lnTo>
                <a:lnTo>
                  <a:pt x="14" y="29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0"/>
                </a:lnTo>
                <a:lnTo>
                  <a:pt x="14" y="20"/>
                </a:lnTo>
                <a:lnTo>
                  <a:pt x="15" y="15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4"/>
                </a:lnTo>
                <a:lnTo>
                  <a:pt x="27" y="15"/>
                </a:lnTo>
                <a:lnTo>
                  <a:pt x="31" y="20"/>
                </a:lnTo>
                <a:lnTo>
                  <a:pt x="31" y="20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4" name="Freeform 129"/>
          <p:cNvSpPr>
            <a:spLocks noEditPoints="1"/>
          </p:cNvSpPr>
          <p:nvPr/>
        </p:nvSpPr>
        <p:spPr bwMode="auto">
          <a:xfrm>
            <a:off x="10457782" y="5960566"/>
            <a:ext cx="73670" cy="83717"/>
          </a:xfrm>
          <a:custGeom>
            <a:avLst/>
            <a:gdLst>
              <a:gd name="T0" fmla="*/ 45 w 45"/>
              <a:gd name="T1" fmla="*/ 24 h 49"/>
              <a:gd name="T2" fmla="*/ 45 w 45"/>
              <a:gd name="T3" fmla="*/ 24 h 49"/>
              <a:gd name="T4" fmla="*/ 43 w 45"/>
              <a:gd name="T5" fmla="*/ 13 h 49"/>
              <a:gd name="T6" fmla="*/ 39 w 45"/>
              <a:gd name="T7" fmla="*/ 6 h 49"/>
              <a:gd name="T8" fmla="*/ 33 w 45"/>
              <a:gd name="T9" fmla="*/ 1 h 49"/>
              <a:gd name="T10" fmla="*/ 22 w 45"/>
              <a:gd name="T11" fmla="*/ 0 h 49"/>
              <a:gd name="T12" fmla="*/ 22 w 45"/>
              <a:gd name="T13" fmla="*/ 0 h 49"/>
              <a:gd name="T14" fmla="*/ 14 w 45"/>
              <a:gd name="T15" fmla="*/ 1 h 49"/>
              <a:gd name="T16" fmla="*/ 7 w 45"/>
              <a:gd name="T17" fmla="*/ 5 h 49"/>
              <a:gd name="T18" fmla="*/ 2 w 45"/>
              <a:gd name="T19" fmla="*/ 13 h 49"/>
              <a:gd name="T20" fmla="*/ 0 w 45"/>
              <a:gd name="T21" fmla="*/ 24 h 49"/>
              <a:gd name="T22" fmla="*/ 0 w 45"/>
              <a:gd name="T23" fmla="*/ 24 h 49"/>
              <a:gd name="T24" fmla="*/ 2 w 45"/>
              <a:gd name="T25" fmla="*/ 34 h 49"/>
              <a:gd name="T26" fmla="*/ 7 w 45"/>
              <a:gd name="T27" fmla="*/ 43 h 49"/>
              <a:gd name="T28" fmla="*/ 14 w 45"/>
              <a:gd name="T29" fmla="*/ 48 h 49"/>
              <a:gd name="T30" fmla="*/ 22 w 45"/>
              <a:gd name="T31" fmla="*/ 49 h 49"/>
              <a:gd name="T32" fmla="*/ 22 w 45"/>
              <a:gd name="T33" fmla="*/ 49 h 49"/>
              <a:gd name="T34" fmla="*/ 27 w 45"/>
              <a:gd name="T35" fmla="*/ 48 h 49"/>
              <a:gd name="T36" fmla="*/ 31 w 45"/>
              <a:gd name="T37" fmla="*/ 46 h 49"/>
              <a:gd name="T38" fmla="*/ 39 w 45"/>
              <a:gd name="T39" fmla="*/ 41 h 49"/>
              <a:gd name="T40" fmla="*/ 43 w 45"/>
              <a:gd name="T41" fmla="*/ 34 h 49"/>
              <a:gd name="T42" fmla="*/ 45 w 45"/>
              <a:gd name="T43" fmla="*/ 29 h 49"/>
              <a:gd name="T44" fmla="*/ 45 w 45"/>
              <a:gd name="T45" fmla="*/ 24 h 49"/>
              <a:gd name="T46" fmla="*/ 45 w 45"/>
              <a:gd name="T47" fmla="*/ 24 h 49"/>
              <a:gd name="T48" fmla="*/ 31 w 45"/>
              <a:gd name="T49" fmla="*/ 24 h 49"/>
              <a:gd name="T50" fmla="*/ 31 w 45"/>
              <a:gd name="T51" fmla="*/ 24 h 49"/>
              <a:gd name="T52" fmla="*/ 31 w 45"/>
              <a:gd name="T53" fmla="*/ 29 h 49"/>
              <a:gd name="T54" fmla="*/ 31 w 45"/>
              <a:gd name="T55" fmla="*/ 29 h 49"/>
              <a:gd name="T56" fmla="*/ 31 w 45"/>
              <a:gd name="T57" fmla="*/ 32 h 49"/>
              <a:gd name="T58" fmla="*/ 29 w 45"/>
              <a:gd name="T59" fmla="*/ 34 h 49"/>
              <a:gd name="T60" fmla="*/ 26 w 45"/>
              <a:gd name="T61" fmla="*/ 36 h 49"/>
              <a:gd name="T62" fmla="*/ 22 w 45"/>
              <a:gd name="T63" fmla="*/ 37 h 49"/>
              <a:gd name="T64" fmla="*/ 22 w 45"/>
              <a:gd name="T65" fmla="*/ 37 h 49"/>
              <a:gd name="T66" fmla="*/ 19 w 45"/>
              <a:gd name="T67" fmla="*/ 37 h 49"/>
              <a:gd name="T68" fmla="*/ 17 w 45"/>
              <a:gd name="T69" fmla="*/ 36 h 49"/>
              <a:gd name="T70" fmla="*/ 14 w 45"/>
              <a:gd name="T71" fmla="*/ 29 h 49"/>
              <a:gd name="T72" fmla="*/ 14 w 45"/>
              <a:gd name="T73" fmla="*/ 29 h 49"/>
              <a:gd name="T74" fmla="*/ 14 w 45"/>
              <a:gd name="T75" fmla="*/ 24 h 49"/>
              <a:gd name="T76" fmla="*/ 14 w 45"/>
              <a:gd name="T77" fmla="*/ 18 h 49"/>
              <a:gd name="T78" fmla="*/ 14 w 45"/>
              <a:gd name="T79" fmla="*/ 18 h 49"/>
              <a:gd name="T80" fmla="*/ 15 w 45"/>
              <a:gd name="T81" fmla="*/ 15 h 49"/>
              <a:gd name="T82" fmla="*/ 17 w 45"/>
              <a:gd name="T83" fmla="*/ 13 h 49"/>
              <a:gd name="T84" fmla="*/ 19 w 45"/>
              <a:gd name="T85" fmla="*/ 12 h 49"/>
              <a:gd name="T86" fmla="*/ 22 w 45"/>
              <a:gd name="T87" fmla="*/ 10 h 49"/>
              <a:gd name="T88" fmla="*/ 22 w 45"/>
              <a:gd name="T89" fmla="*/ 10 h 49"/>
              <a:gd name="T90" fmla="*/ 26 w 45"/>
              <a:gd name="T91" fmla="*/ 12 h 49"/>
              <a:gd name="T92" fmla="*/ 29 w 45"/>
              <a:gd name="T93" fmla="*/ 13 h 49"/>
              <a:gd name="T94" fmla="*/ 31 w 45"/>
              <a:gd name="T95" fmla="*/ 17 h 49"/>
              <a:gd name="T96" fmla="*/ 31 w 45"/>
              <a:gd name="T97" fmla="*/ 20 h 49"/>
              <a:gd name="T98" fmla="*/ 31 w 45"/>
              <a:gd name="T99" fmla="*/ 20 h 49"/>
              <a:gd name="T100" fmla="*/ 31 w 45"/>
              <a:gd name="T101" fmla="*/ 24 h 49"/>
              <a:gd name="T102" fmla="*/ 31 w 45"/>
              <a:gd name="T103" fmla="*/ 24 h 49"/>
              <a:gd name="T104" fmla="*/ 31 w 45"/>
              <a:gd name="T105" fmla="*/ 24 h 49"/>
              <a:gd name="T106" fmla="*/ 31 w 45"/>
              <a:gd name="T107" fmla="*/ 2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" h="49">
                <a:moveTo>
                  <a:pt x="45" y="24"/>
                </a:moveTo>
                <a:lnTo>
                  <a:pt x="45" y="24"/>
                </a:lnTo>
                <a:lnTo>
                  <a:pt x="43" y="13"/>
                </a:lnTo>
                <a:lnTo>
                  <a:pt x="39" y="6"/>
                </a:lnTo>
                <a:lnTo>
                  <a:pt x="33" y="1"/>
                </a:lnTo>
                <a:lnTo>
                  <a:pt x="22" y="0"/>
                </a:lnTo>
                <a:lnTo>
                  <a:pt x="22" y="0"/>
                </a:lnTo>
                <a:lnTo>
                  <a:pt x="14" y="1"/>
                </a:lnTo>
                <a:lnTo>
                  <a:pt x="7" y="5"/>
                </a:lnTo>
                <a:lnTo>
                  <a:pt x="2" y="13"/>
                </a:lnTo>
                <a:lnTo>
                  <a:pt x="0" y="24"/>
                </a:lnTo>
                <a:lnTo>
                  <a:pt x="0" y="24"/>
                </a:lnTo>
                <a:lnTo>
                  <a:pt x="2" y="34"/>
                </a:lnTo>
                <a:lnTo>
                  <a:pt x="7" y="43"/>
                </a:lnTo>
                <a:lnTo>
                  <a:pt x="14" y="48"/>
                </a:lnTo>
                <a:lnTo>
                  <a:pt x="22" y="49"/>
                </a:lnTo>
                <a:lnTo>
                  <a:pt x="22" y="49"/>
                </a:lnTo>
                <a:lnTo>
                  <a:pt x="27" y="48"/>
                </a:lnTo>
                <a:lnTo>
                  <a:pt x="31" y="46"/>
                </a:lnTo>
                <a:lnTo>
                  <a:pt x="39" y="41"/>
                </a:lnTo>
                <a:lnTo>
                  <a:pt x="43" y="34"/>
                </a:lnTo>
                <a:lnTo>
                  <a:pt x="45" y="29"/>
                </a:lnTo>
                <a:lnTo>
                  <a:pt x="45" y="24"/>
                </a:lnTo>
                <a:lnTo>
                  <a:pt x="45" y="24"/>
                </a:lnTo>
                <a:close/>
                <a:moveTo>
                  <a:pt x="31" y="24"/>
                </a:moveTo>
                <a:lnTo>
                  <a:pt x="31" y="24"/>
                </a:lnTo>
                <a:lnTo>
                  <a:pt x="31" y="29"/>
                </a:lnTo>
                <a:lnTo>
                  <a:pt x="31" y="29"/>
                </a:lnTo>
                <a:lnTo>
                  <a:pt x="31" y="32"/>
                </a:lnTo>
                <a:lnTo>
                  <a:pt x="29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7"/>
                </a:lnTo>
                <a:lnTo>
                  <a:pt x="17" y="36"/>
                </a:lnTo>
                <a:lnTo>
                  <a:pt x="14" y="29"/>
                </a:lnTo>
                <a:lnTo>
                  <a:pt x="14" y="29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2"/>
                </a:lnTo>
                <a:lnTo>
                  <a:pt x="29" y="13"/>
                </a:lnTo>
                <a:lnTo>
                  <a:pt x="31" y="17"/>
                </a:lnTo>
                <a:lnTo>
                  <a:pt x="31" y="20"/>
                </a:lnTo>
                <a:lnTo>
                  <a:pt x="31" y="20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5" name="Freeform 130"/>
          <p:cNvSpPr>
            <a:spLocks noEditPoints="1"/>
          </p:cNvSpPr>
          <p:nvPr/>
        </p:nvSpPr>
        <p:spPr bwMode="auto">
          <a:xfrm>
            <a:off x="10293700" y="6127998"/>
            <a:ext cx="70322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19 w 43"/>
              <a:gd name="T5" fmla="*/ 38 h 50"/>
              <a:gd name="T6" fmla="*/ 15 w 43"/>
              <a:gd name="T7" fmla="*/ 36 h 50"/>
              <a:gd name="T8" fmla="*/ 14 w 43"/>
              <a:gd name="T9" fmla="*/ 31 h 50"/>
              <a:gd name="T10" fmla="*/ 15 w 43"/>
              <a:gd name="T11" fmla="*/ 30 h 50"/>
              <a:gd name="T12" fmla="*/ 19 w 43"/>
              <a:gd name="T13" fmla="*/ 30 h 50"/>
              <a:gd name="T14" fmla="*/ 33 w 43"/>
              <a:gd name="T15" fmla="*/ 30 h 50"/>
              <a:gd name="T16" fmla="*/ 41 w 43"/>
              <a:gd name="T17" fmla="*/ 26 h 50"/>
              <a:gd name="T18" fmla="*/ 43 w 43"/>
              <a:gd name="T19" fmla="*/ 18 h 50"/>
              <a:gd name="T20" fmla="*/ 41 w 43"/>
              <a:gd name="T21" fmla="*/ 12 h 50"/>
              <a:gd name="T22" fmla="*/ 38 w 43"/>
              <a:gd name="T23" fmla="*/ 7 h 50"/>
              <a:gd name="T24" fmla="*/ 27 w 43"/>
              <a:gd name="T25" fmla="*/ 0 h 50"/>
              <a:gd name="T26" fmla="*/ 14 w 43"/>
              <a:gd name="T27" fmla="*/ 2 h 50"/>
              <a:gd name="T28" fmla="*/ 7 w 43"/>
              <a:gd name="T29" fmla="*/ 6 h 50"/>
              <a:gd name="T30" fmla="*/ 0 w 43"/>
              <a:gd name="T31" fmla="*/ 18 h 50"/>
              <a:gd name="T32" fmla="*/ 0 w 43"/>
              <a:gd name="T33" fmla="*/ 24 h 50"/>
              <a:gd name="T34" fmla="*/ 0 w 43"/>
              <a:gd name="T35" fmla="*/ 30 h 50"/>
              <a:gd name="T36" fmla="*/ 3 w 43"/>
              <a:gd name="T37" fmla="*/ 42 h 50"/>
              <a:gd name="T38" fmla="*/ 12 w 43"/>
              <a:gd name="T39" fmla="*/ 49 h 50"/>
              <a:gd name="T40" fmla="*/ 19 w 43"/>
              <a:gd name="T41" fmla="*/ 50 h 50"/>
              <a:gd name="T42" fmla="*/ 33 w 43"/>
              <a:gd name="T43" fmla="*/ 50 h 50"/>
              <a:gd name="T44" fmla="*/ 39 w 43"/>
              <a:gd name="T45" fmla="*/ 47 h 50"/>
              <a:gd name="T46" fmla="*/ 41 w 43"/>
              <a:gd name="T47" fmla="*/ 38 h 50"/>
              <a:gd name="T48" fmla="*/ 38 w 43"/>
              <a:gd name="T49" fmla="*/ 36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31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7 w 43"/>
              <a:gd name="T65" fmla="*/ 21 h 50"/>
              <a:gd name="T66" fmla="*/ 14 w 43"/>
              <a:gd name="T67" fmla="*/ 18 h 50"/>
              <a:gd name="T68" fmla="*/ 14 w 43"/>
              <a:gd name="T69" fmla="*/ 14 h 50"/>
              <a:gd name="T70" fmla="*/ 22 w 43"/>
              <a:gd name="T71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2" y="40"/>
                </a:lnTo>
                <a:lnTo>
                  <a:pt x="19" y="38"/>
                </a:lnTo>
                <a:lnTo>
                  <a:pt x="15" y="36"/>
                </a:lnTo>
                <a:lnTo>
                  <a:pt x="15" y="36"/>
                </a:lnTo>
                <a:lnTo>
                  <a:pt x="14" y="33"/>
                </a:lnTo>
                <a:lnTo>
                  <a:pt x="14" y="31"/>
                </a:lnTo>
                <a:lnTo>
                  <a:pt x="14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lnTo>
                  <a:pt x="33" y="30"/>
                </a:lnTo>
                <a:lnTo>
                  <a:pt x="33" y="30"/>
                </a:lnTo>
                <a:lnTo>
                  <a:pt x="38" y="28"/>
                </a:lnTo>
                <a:lnTo>
                  <a:pt x="41" y="26"/>
                </a:lnTo>
                <a:lnTo>
                  <a:pt x="43" y="23"/>
                </a:lnTo>
                <a:lnTo>
                  <a:pt x="43" y="18"/>
                </a:lnTo>
                <a:lnTo>
                  <a:pt x="43" y="18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lnTo>
                  <a:pt x="33" y="4"/>
                </a:lnTo>
                <a:lnTo>
                  <a:pt x="27" y="0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6"/>
                </a:lnTo>
                <a:lnTo>
                  <a:pt x="3" y="11"/>
                </a:lnTo>
                <a:lnTo>
                  <a:pt x="0" y="18"/>
                </a:lnTo>
                <a:lnTo>
                  <a:pt x="0" y="24"/>
                </a:lnTo>
                <a:lnTo>
                  <a:pt x="0" y="24"/>
                </a:lnTo>
                <a:lnTo>
                  <a:pt x="0" y="30"/>
                </a:lnTo>
                <a:lnTo>
                  <a:pt x="0" y="30"/>
                </a:lnTo>
                <a:lnTo>
                  <a:pt x="0" y="35"/>
                </a:lnTo>
                <a:lnTo>
                  <a:pt x="3" y="42"/>
                </a:lnTo>
                <a:lnTo>
                  <a:pt x="7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6" y="50"/>
                </a:lnTo>
                <a:lnTo>
                  <a:pt x="33" y="50"/>
                </a:lnTo>
                <a:lnTo>
                  <a:pt x="39" y="47"/>
                </a:lnTo>
                <a:lnTo>
                  <a:pt x="39" y="47"/>
                </a:lnTo>
                <a:lnTo>
                  <a:pt x="43" y="43"/>
                </a:lnTo>
                <a:lnTo>
                  <a:pt x="41" y="38"/>
                </a:lnTo>
                <a:lnTo>
                  <a:pt x="41" y="38"/>
                </a:lnTo>
                <a:lnTo>
                  <a:pt x="38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6" y="11"/>
                </a:lnTo>
                <a:lnTo>
                  <a:pt x="27" y="12"/>
                </a:lnTo>
                <a:lnTo>
                  <a:pt x="31" y="16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4" y="21"/>
                </a:lnTo>
                <a:lnTo>
                  <a:pt x="14" y="18"/>
                </a:lnTo>
                <a:lnTo>
                  <a:pt x="14" y="18"/>
                </a:lnTo>
                <a:lnTo>
                  <a:pt x="14" y="14"/>
                </a:lnTo>
                <a:lnTo>
                  <a:pt x="15" y="12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6" name="Freeform 131"/>
          <p:cNvSpPr>
            <a:spLocks noEditPoints="1"/>
          </p:cNvSpPr>
          <p:nvPr/>
        </p:nvSpPr>
        <p:spPr bwMode="auto">
          <a:xfrm>
            <a:off x="9811496" y="6127998"/>
            <a:ext cx="73670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20 w 43"/>
              <a:gd name="T5" fmla="*/ 40 h 50"/>
              <a:gd name="T6" fmla="*/ 13 w 43"/>
              <a:gd name="T7" fmla="*/ 35 h 50"/>
              <a:gd name="T8" fmla="*/ 13 w 43"/>
              <a:gd name="T9" fmla="*/ 33 h 50"/>
              <a:gd name="T10" fmla="*/ 13 w 43"/>
              <a:gd name="T11" fmla="*/ 30 h 50"/>
              <a:gd name="T12" fmla="*/ 17 w 43"/>
              <a:gd name="T13" fmla="*/ 30 h 50"/>
              <a:gd name="T14" fmla="*/ 34 w 43"/>
              <a:gd name="T15" fmla="*/ 30 h 50"/>
              <a:gd name="T16" fmla="*/ 41 w 43"/>
              <a:gd name="T17" fmla="*/ 26 h 50"/>
              <a:gd name="T18" fmla="*/ 43 w 43"/>
              <a:gd name="T19" fmla="*/ 21 h 50"/>
              <a:gd name="T20" fmla="*/ 41 w 43"/>
              <a:gd name="T21" fmla="*/ 14 h 50"/>
              <a:gd name="T22" fmla="*/ 36 w 43"/>
              <a:gd name="T23" fmla="*/ 6 h 50"/>
              <a:gd name="T24" fmla="*/ 31 w 43"/>
              <a:gd name="T25" fmla="*/ 2 h 50"/>
              <a:gd name="T26" fmla="*/ 19 w 43"/>
              <a:gd name="T27" fmla="*/ 0 h 50"/>
              <a:gd name="T28" fmla="*/ 8 w 43"/>
              <a:gd name="T29" fmla="*/ 4 h 50"/>
              <a:gd name="T30" fmla="*/ 1 w 43"/>
              <a:gd name="T31" fmla="*/ 12 h 50"/>
              <a:gd name="T32" fmla="*/ 0 w 43"/>
              <a:gd name="T33" fmla="*/ 26 h 50"/>
              <a:gd name="T34" fmla="*/ 0 w 43"/>
              <a:gd name="T35" fmla="*/ 28 h 50"/>
              <a:gd name="T36" fmla="*/ 0 w 43"/>
              <a:gd name="T37" fmla="*/ 35 h 50"/>
              <a:gd name="T38" fmla="*/ 6 w 43"/>
              <a:gd name="T39" fmla="*/ 45 h 50"/>
              <a:gd name="T40" fmla="*/ 12 w 43"/>
              <a:gd name="T41" fmla="*/ 49 h 50"/>
              <a:gd name="T42" fmla="*/ 25 w 43"/>
              <a:gd name="T43" fmla="*/ 50 h 50"/>
              <a:gd name="T44" fmla="*/ 39 w 43"/>
              <a:gd name="T45" fmla="*/ 47 h 50"/>
              <a:gd name="T46" fmla="*/ 41 w 43"/>
              <a:gd name="T47" fmla="*/ 43 h 50"/>
              <a:gd name="T48" fmla="*/ 41 w 43"/>
              <a:gd name="T49" fmla="*/ 38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29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5 w 43"/>
              <a:gd name="T65" fmla="*/ 21 h 50"/>
              <a:gd name="T66" fmla="*/ 13 w 43"/>
              <a:gd name="T67" fmla="*/ 18 h 50"/>
              <a:gd name="T68" fmla="*/ 13 w 43"/>
              <a:gd name="T69" fmla="*/ 14 h 50"/>
              <a:gd name="T70" fmla="*/ 19 w 43"/>
              <a:gd name="T71" fmla="*/ 11 h 50"/>
              <a:gd name="T72" fmla="*/ 22 w 43"/>
              <a:gd name="T73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4" y="40"/>
                </a:lnTo>
                <a:lnTo>
                  <a:pt x="20" y="40"/>
                </a:lnTo>
                <a:lnTo>
                  <a:pt x="17" y="38"/>
                </a:lnTo>
                <a:lnTo>
                  <a:pt x="13" y="35"/>
                </a:lnTo>
                <a:lnTo>
                  <a:pt x="13" y="35"/>
                </a:lnTo>
                <a:lnTo>
                  <a:pt x="13" y="33"/>
                </a:lnTo>
                <a:lnTo>
                  <a:pt x="12" y="31"/>
                </a:lnTo>
                <a:lnTo>
                  <a:pt x="13" y="30"/>
                </a:lnTo>
                <a:lnTo>
                  <a:pt x="17" y="30"/>
                </a:lnTo>
                <a:lnTo>
                  <a:pt x="17" y="30"/>
                </a:lnTo>
                <a:lnTo>
                  <a:pt x="34" y="30"/>
                </a:lnTo>
                <a:lnTo>
                  <a:pt x="34" y="30"/>
                </a:lnTo>
                <a:lnTo>
                  <a:pt x="37" y="28"/>
                </a:lnTo>
                <a:lnTo>
                  <a:pt x="41" y="26"/>
                </a:lnTo>
                <a:lnTo>
                  <a:pt x="43" y="24"/>
                </a:lnTo>
                <a:lnTo>
                  <a:pt x="43" y="21"/>
                </a:lnTo>
                <a:lnTo>
                  <a:pt x="43" y="21"/>
                </a:lnTo>
                <a:lnTo>
                  <a:pt x="41" y="14"/>
                </a:lnTo>
                <a:lnTo>
                  <a:pt x="39" y="9"/>
                </a:lnTo>
                <a:lnTo>
                  <a:pt x="36" y="6"/>
                </a:lnTo>
                <a:lnTo>
                  <a:pt x="31" y="2"/>
                </a:lnTo>
                <a:lnTo>
                  <a:pt x="31" y="2"/>
                </a:lnTo>
                <a:lnTo>
                  <a:pt x="25" y="0"/>
                </a:lnTo>
                <a:lnTo>
                  <a:pt x="19" y="0"/>
                </a:lnTo>
                <a:lnTo>
                  <a:pt x="13" y="2"/>
                </a:lnTo>
                <a:lnTo>
                  <a:pt x="8" y="4"/>
                </a:lnTo>
                <a:lnTo>
                  <a:pt x="3" y="9"/>
                </a:lnTo>
                <a:lnTo>
                  <a:pt x="1" y="12"/>
                </a:lnTo>
                <a:lnTo>
                  <a:pt x="0" y="19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0" y="35"/>
                </a:lnTo>
                <a:lnTo>
                  <a:pt x="1" y="40"/>
                </a:lnTo>
                <a:lnTo>
                  <a:pt x="6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5" y="50"/>
                </a:lnTo>
                <a:lnTo>
                  <a:pt x="32" y="50"/>
                </a:lnTo>
                <a:lnTo>
                  <a:pt x="39" y="47"/>
                </a:lnTo>
                <a:lnTo>
                  <a:pt x="39" y="47"/>
                </a:lnTo>
                <a:lnTo>
                  <a:pt x="41" y="43"/>
                </a:lnTo>
                <a:lnTo>
                  <a:pt x="41" y="38"/>
                </a:lnTo>
                <a:lnTo>
                  <a:pt x="41" y="38"/>
                </a:lnTo>
                <a:lnTo>
                  <a:pt x="37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7" y="12"/>
                </a:lnTo>
                <a:lnTo>
                  <a:pt x="29" y="14"/>
                </a:lnTo>
                <a:lnTo>
                  <a:pt x="29" y="18"/>
                </a:lnTo>
                <a:lnTo>
                  <a:pt x="29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3" y="18"/>
                </a:ln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7" name="Freeform 132"/>
          <p:cNvSpPr>
            <a:spLocks noEditPoints="1"/>
          </p:cNvSpPr>
          <p:nvPr/>
        </p:nvSpPr>
        <p:spPr bwMode="auto">
          <a:xfrm>
            <a:off x="10749114" y="5960566"/>
            <a:ext cx="66973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20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8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20 h 49"/>
              <a:gd name="T24" fmla="*/ 24 w 41"/>
              <a:gd name="T25" fmla="*/ 20 h 49"/>
              <a:gd name="T26" fmla="*/ 13 w 41"/>
              <a:gd name="T27" fmla="*/ 20 h 49"/>
              <a:gd name="T28" fmla="*/ 3 w 41"/>
              <a:gd name="T29" fmla="*/ 25 h 49"/>
              <a:gd name="T30" fmla="*/ 1 w 41"/>
              <a:gd name="T31" fmla="*/ 29 h 49"/>
              <a:gd name="T32" fmla="*/ 0 w 41"/>
              <a:gd name="T33" fmla="*/ 37 h 49"/>
              <a:gd name="T34" fmla="*/ 5 w 41"/>
              <a:gd name="T35" fmla="*/ 46 h 49"/>
              <a:gd name="T36" fmla="*/ 8 w 41"/>
              <a:gd name="T37" fmla="*/ 48 h 49"/>
              <a:gd name="T38" fmla="*/ 19 w 41"/>
              <a:gd name="T39" fmla="*/ 48 h 49"/>
              <a:gd name="T40" fmla="*/ 24 w 41"/>
              <a:gd name="T41" fmla="*/ 46 h 49"/>
              <a:gd name="T42" fmla="*/ 29 w 41"/>
              <a:gd name="T43" fmla="*/ 44 h 49"/>
              <a:gd name="T44" fmla="*/ 31 w 41"/>
              <a:gd name="T45" fmla="*/ 46 h 49"/>
              <a:gd name="T46" fmla="*/ 37 w 41"/>
              <a:gd name="T47" fmla="*/ 48 h 49"/>
              <a:gd name="T48" fmla="*/ 41 w 41"/>
              <a:gd name="T49" fmla="*/ 46 h 49"/>
              <a:gd name="T50" fmla="*/ 41 w 41"/>
              <a:gd name="T51" fmla="*/ 41 h 49"/>
              <a:gd name="T52" fmla="*/ 41 w 41"/>
              <a:gd name="T53" fmla="*/ 29 h 49"/>
              <a:gd name="T54" fmla="*/ 41 w 41"/>
              <a:gd name="T55" fmla="*/ 22 h 49"/>
              <a:gd name="T56" fmla="*/ 19 w 41"/>
              <a:gd name="T57" fmla="*/ 39 h 49"/>
              <a:gd name="T58" fmla="*/ 13 w 41"/>
              <a:gd name="T59" fmla="*/ 34 h 49"/>
              <a:gd name="T60" fmla="*/ 15 w 41"/>
              <a:gd name="T61" fmla="*/ 31 h 49"/>
              <a:gd name="T62" fmla="*/ 24 w 41"/>
              <a:gd name="T63" fmla="*/ 27 h 49"/>
              <a:gd name="T64" fmla="*/ 25 w 41"/>
              <a:gd name="T65" fmla="*/ 27 h 49"/>
              <a:gd name="T66" fmla="*/ 27 w 41"/>
              <a:gd name="T67" fmla="*/ 29 h 49"/>
              <a:gd name="T68" fmla="*/ 27 w 41"/>
              <a:gd name="T69" fmla="*/ 32 h 49"/>
              <a:gd name="T70" fmla="*/ 22 w 41"/>
              <a:gd name="T71" fmla="*/ 37 h 49"/>
              <a:gd name="T72" fmla="*/ 19 w 41"/>
              <a:gd name="T73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5"/>
                </a:lnTo>
                <a:lnTo>
                  <a:pt x="39" y="8"/>
                </a:lnTo>
                <a:lnTo>
                  <a:pt x="36" y="5"/>
                </a:lnTo>
                <a:lnTo>
                  <a:pt x="31" y="1"/>
                </a:lnTo>
                <a:lnTo>
                  <a:pt x="25" y="0"/>
                </a:lnTo>
                <a:lnTo>
                  <a:pt x="20" y="0"/>
                </a:lnTo>
                <a:lnTo>
                  <a:pt x="8" y="1"/>
                </a:lnTo>
                <a:lnTo>
                  <a:pt x="8" y="1"/>
                </a:lnTo>
                <a:lnTo>
                  <a:pt x="5" y="3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8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9" y="18"/>
                </a:lnTo>
                <a:lnTo>
                  <a:pt x="27" y="20"/>
                </a:lnTo>
                <a:lnTo>
                  <a:pt x="24" y="20"/>
                </a:lnTo>
                <a:lnTo>
                  <a:pt x="24" y="20"/>
                </a:lnTo>
                <a:lnTo>
                  <a:pt x="13" y="20"/>
                </a:lnTo>
                <a:lnTo>
                  <a:pt x="13" y="20"/>
                </a:lnTo>
                <a:lnTo>
                  <a:pt x="7" y="24"/>
                </a:lnTo>
                <a:lnTo>
                  <a:pt x="3" y="25"/>
                </a:lnTo>
                <a:lnTo>
                  <a:pt x="1" y="29"/>
                </a:lnTo>
                <a:lnTo>
                  <a:pt x="1" y="29"/>
                </a:lnTo>
                <a:lnTo>
                  <a:pt x="0" y="34"/>
                </a:lnTo>
                <a:lnTo>
                  <a:pt x="0" y="37"/>
                </a:lnTo>
                <a:lnTo>
                  <a:pt x="1" y="43"/>
                </a:lnTo>
                <a:lnTo>
                  <a:pt x="5" y="46"/>
                </a:lnTo>
                <a:lnTo>
                  <a:pt x="5" y="46"/>
                </a:lnTo>
                <a:lnTo>
                  <a:pt x="8" y="48"/>
                </a:lnTo>
                <a:lnTo>
                  <a:pt x="13" y="49"/>
                </a:lnTo>
                <a:lnTo>
                  <a:pt x="19" y="48"/>
                </a:lnTo>
                <a:lnTo>
                  <a:pt x="24" y="46"/>
                </a:lnTo>
                <a:lnTo>
                  <a:pt x="24" y="46"/>
                </a:lnTo>
                <a:lnTo>
                  <a:pt x="27" y="44"/>
                </a:lnTo>
                <a:lnTo>
                  <a:pt x="29" y="44"/>
                </a:lnTo>
                <a:lnTo>
                  <a:pt x="31" y="46"/>
                </a:lnTo>
                <a:lnTo>
                  <a:pt x="31" y="46"/>
                </a:lnTo>
                <a:lnTo>
                  <a:pt x="34" y="48"/>
                </a:lnTo>
                <a:lnTo>
                  <a:pt x="37" y="48"/>
                </a:lnTo>
                <a:lnTo>
                  <a:pt x="37" y="48"/>
                </a:lnTo>
                <a:lnTo>
                  <a:pt x="41" y="46"/>
                </a:lnTo>
                <a:lnTo>
                  <a:pt x="41" y="41"/>
                </a:lnTo>
                <a:lnTo>
                  <a:pt x="41" y="41"/>
                </a:lnTo>
                <a:lnTo>
                  <a:pt x="41" y="29"/>
                </a:lnTo>
                <a:lnTo>
                  <a:pt x="41" y="2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3" y="34"/>
                </a:lnTo>
                <a:lnTo>
                  <a:pt x="13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5" y="27"/>
                </a:lnTo>
                <a:lnTo>
                  <a:pt x="27" y="27"/>
                </a:lnTo>
                <a:lnTo>
                  <a:pt x="27" y="29"/>
                </a:lnTo>
                <a:lnTo>
                  <a:pt x="27" y="29"/>
                </a:lnTo>
                <a:lnTo>
                  <a:pt x="27" y="32"/>
                </a:lnTo>
                <a:lnTo>
                  <a:pt x="25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8" name="Freeform 133"/>
          <p:cNvSpPr>
            <a:spLocks noEditPoints="1"/>
          </p:cNvSpPr>
          <p:nvPr/>
        </p:nvSpPr>
        <p:spPr bwMode="auto">
          <a:xfrm>
            <a:off x="10039204" y="6127998"/>
            <a:ext cx="77020" cy="83717"/>
          </a:xfrm>
          <a:custGeom>
            <a:avLst/>
            <a:gdLst>
              <a:gd name="T0" fmla="*/ 35 w 45"/>
              <a:gd name="T1" fmla="*/ 36 h 50"/>
              <a:gd name="T2" fmla="*/ 31 w 45"/>
              <a:gd name="T3" fmla="*/ 40 h 50"/>
              <a:gd name="T4" fmla="*/ 21 w 45"/>
              <a:gd name="T5" fmla="*/ 40 h 50"/>
              <a:gd name="T6" fmla="*/ 16 w 45"/>
              <a:gd name="T7" fmla="*/ 35 h 50"/>
              <a:gd name="T8" fmla="*/ 14 w 45"/>
              <a:gd name="T9" fmla="*/ 30 h 50"/>
              <a:gd name="T10" fmla="*/ 19 w 45"/>
              <a:gd name="T11" fmla="*/ 30 h 50"/>
              <a:gd name="T12" fmla="*/ 37 w 45"/>
              <a:gd name="T13" fmla="*/ 30 h 50"/>
              <a:gd name="T14" fmla="*/ 40 w 45"/>
              <a:gd name="T15" fmla="*/ 28 h 50"/>
              <a:gd name="T16" fmla="*/ 43 w 45"/>
              <a:gd name="T17" fmla="*/ 24 h 50"/>
              <a:gd name="T18" fmla="*/ 45 w 45"/>
              <a:gd name="T19" fmla="*/ 21 h 50"/>
              <a:gd name="T20" fmla="*/ 40 w 45"/>
              <a:gd name="T21" fmla="*/ 7 h 50"/>
              <a:gd name="T22" fmla="*/ 23 w 45"/>
              <a:gd name="T23" fmla="*/ 0 h 50"/>
              <a:gd name="T24" fmla="*/ 16 w 45"/>
              <a:gd name="T25" fmla="*/ 2 h 50"/>
              <a:gd name="T26" fmla="*/ 6 w 45"/>
              <a:gd name="T27" fmla="*/ 9 h 50"/>
              <a:gd name="T28" fmla="*/ 2 w 45"/>
              <a:gd name="T29" fmla="*/ 14 h 50"/>
              <a:gd name="T30" fmla="*/ 2 w 45"/>
              <a:gd name="T31" fmla="*/ 31 h 50"/>
              <a:gd name="T32" fmla="*/ 9 w 45"/>
              <a:gd name="T33" fmla="*/ 45 h 50"/>
              <a:gd name="T34" fmla="*/ 16 w 45"/>
              <a:gd name="T35" fmla="*/ 49 h 50"/>
              <a:gd name="T36" fmla="*/ 33 w 45"/>
              <a:gd name="T37" fmla="*/ 50 h 50"/>
              <a:gd name="T38" fmla="*/ 40 w 45"/>
              <a:gd name="T39" fmla="*/ 47 h 50"/>
              <a:gd name="T40" fmla="*/ 43 w 45"/>
              <a:gd name="T41" fmla="*/ 42 h 50"/>
              <a:gd name="T42" fmla="*/ 43 w 45"/>
              <a:gd name="T43" fmla="*/ 38 h 50"/>
              <a:gd name="T44" fmla="*/ 35 w 45"/>
              <a:gd name="T45" fmla="*/ 36 h 50"/>
              <a:gd name="T46" fmla="*/ 25 w 45"/>
              <a:gd name="T47" fmla="*/ 11 h 50"/>
              <a:gd name="T48" fmla="*/ 30 w 45"/>
              <a:gd name="T49" fmla="*/ 12 h 50"/>
              <a:gd name="T50" fmla="*/ 31 w 45"/>
              <a:gd name="T51" fmla="*/ 18 h 50"/>
              <a:gd name="T52" fmla="*/ 31 w 45"/>
              <a:gd name="T53" fmla="*/ 21 h 50"/>
              <a:gd name="T54" fmla="*/ 26 w 45"/>
              <a:gd name="T55" fmla="*/ 21 h 50"/>
              <a:gd name="T56" fmla="*/ 23 w 45"/>
              <a:gd name="T57" fmla="*/ 21 h 50"/>
              <a:gd name="T58" fmla="*/ 18 w 45"/>
              <a:gd name="T59" fmla="*/ 21 h 50"/>
              <a:gd name="T60" fmla="*/ 14 w 45"/>
              <a:gd name="T61" fmla="*/ 18 h 50"/>
              <a:gd name="T62" fmla="*/ 16 w 45"/>
              <a:gd name="T63" fmla="*/ 14 h 50"/>
              <a:gd name="T64" fmla="*/ 21 w 45"/>
              <a:gd name="T65" fmla="*/ 11 h 50"/>
              <a:gd name="T66" fmla="*/ 25 w 45"/>
              <a:gd name="T67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" h="50">
                <a:moveTo>
                  <a:pt x="35" y="36"/>
                </a:moveTo>
                <a:lnTo>
                  <a:pt x="35" y="36"/>
                </a:lnTo>
                <a:lnTo>
                  <a:pt x="31" y="40"/>
                </a:lnTo>
                <a:lnTo>
                  <a:pt x="31" y="40"/>
                </a:lnTo>
                <a:lnTo>
                  <a:pt x="26" y="40"/>
                </a:lnTo>
                <a:lnTo>
                  <a:pt x="21" y="40"/>
                </a:lnTo>
                <a:lnTo>
                  <a:pt x="18" y="38"/>
                </a:lnTo>
                <a:lnTo>
                  <a:pt x="16" y="35"/>
                </a:lnTo>
                <a:lnTo>
                  <a:pt x="16" y="35"/>
                </a:lnTo>
                <a:lnTo>
                  <a:pt x="14" y="30"/>
                </a:lnTo>
                <a:lnTo>
                  <a:pt x="16" y="30"/>
                </a:lnTo>
                <a:lnTo>
                  <a:pt x="19" y="30"/>
                </a:lnTo>
                <a:lnTo>
                  <a:pt x="19" y="30"/>
                </a:lnTo>
                <a:lnTo>
                  <a:pt x="37" y="30"/>
                </a:lnTo>
                <a:lnTo>
                  <a:pt x="37" y="30"/>
                </a:lnTo>
                <a:lnTo>
                  <a:pt x="40" y="28"/>
                </a:lnTo>
                <a:lnTo>
                  <a:pt x="42" y="26"/>
                </a:lnTo>
                <a:lnTo>
                  <a:pt x="43" y="24"/>
                </a:lnTo>
                <a:lnTo>
                  <a:pt x="45" y="21"/>
                </a:lnTo>
                <a:lnTo>
                  <a:pt x="45" y="21"/>
                </a:lnTo>
                <a:lnTo>
                  <a:pt x="43" y="12"/>
                </a:lnTo>
                <a:lnTo>
                  <a:pt x="40" y="7"/>
                </a:lnTo>
                <a:lnTo>
                  <a:pt x="33" y="2"/>
                </a:lnTo>
                <a:lnTo>
                  <a:pt x="23" y="0"/>
                </a:lnTo>
                <a:lnTo>
                  <a:pt x="23" y="0"/>
                </a:lnTo>
                <a:lnTo>
                  <a:pt x="16" y="2"/>
                </a:lnTo>
                <a:lnTo>
                  <a:pt x="11" y="4"/>
                </a:lnTo>
                <a:lnTo>
                  <a:pt x="6" y="9"/>
                </a:lnTo>
                <a:lnTo>
                  <a:pt x="2" y="14"/>
                </a:lnTo>
                <a:lnTo>
                  <a:pt x="2" y="14"/>
                </a:lnTo>
                <a:lnTo>
                  <a:pt x="0" y="23"/>
                </a:lnTo>
                <a:lnTo>
                  <a:pt x="2" y="31"/>
                </a:lnTo>
                <a:lnTo>
                  <a:pt x="4" y="38"/>
                </a:lnTo>
                <a:lnTo>
                  <a:pt x="9" y="45"/>
                </a:lnTo>
                <a:lnTo>
                  <a:pt x="9" y="45"/>
                </a:lnTo>
                <a:lnTo>
                  <a:pt x="16" y="49"/>
                </a:lnTo>
                <a:lnTo>
                  <a:pt x="25" y="50"/>
                </a:lnTo>
                <a:lnTo>
                  <a:pt x="33" y="50"/>
                </a:lnTo>
                <a:lnTo>
                  <a:pt x="40" y="47"/>
                </a:lnTo>
                <a:lnTo>
                  <a:pt x="40" y="47"/>
                </a:lnTo>
                <a:lnTo>
                  <a:pt x="43" y="43"/>
                </a:lnTo>
                <a:lnTo>
                  <a:pt x="43" y="42"/>
                </a:lnTo>
                <a:lnTo>
                  <a:pt x="43" y="38"/>
                </a:lnTo>
                <a:lnTo>
                  <a:pt x="43" y="38"/>
                </a:lnTo>
                <a:lnTo>
                  <a:pt x="40" y="36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5" y="11"/>
                </a:moveTo>
                <a:lnTo>
                  <a:pt x="25" y="11"/>
                </a:lnTo>
                <a:lnTo>
                  <a:pt x="30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31" y="21"/>
                </a:lnTo>
                <a:lnTo>
                  <a:pt x="28" y="21"/>
                </a:lnTo>
                <a:lnTo>
                  <a:pt x="26" y="21"/>
                </a:lnTo>
                <a:lnTo>
                  <a:pt x="23" y="21"/>
                </a:lnTo>
                <a:lnTo>
                  <a:pt x="23" y="21"/>
                </a:lnTo>
                <a:lnTo>
                  <a:pt x="21" y="21"/>
                </a:lnTo>
                <a:lnTo>
                  <a:pt x="18" y="21"/>
                </a:lnTo>
                <a:lnTo>
                  <a:pt x="16" y="21"/>
                </a:lnTo>
                <a:lnTo>
                  <a:pt x="14" y="18"/>
                </a:lnTo>
                <a:lnTo>
                  <a:pt x="14" y="18"/>
                </a:lnTo>
                <a:lnTo>
                  <a:pt x="16" y="14"/>
                </a:lnTo>
                <a:lnTo>
                  <a:pt x="18" y="12"/>
                </a:lnTo>
                <a:lnTo>
                  <a:pt x="21" y="11"/>
                </a:lnTo>
                <a:lnTo>
                  <a:pt x="25" y="11"/>
                </a:lnTo>
                <a:lnTo>
                  <a:pt x="25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9" name="Freeform 134"/>
          <p:cNvSpPr>
            <a:spLocks noEditPoints="1"/>
          </p:cNvSpPr>
          <p:nvPr/>
        </p:nvSpPr>
        <p:spPr bwMode="auto">
          <a:xfrm>
            <a:off x="10943334" y="6127998"/>
            <a:ext cx="73670" cy="83717"/>
          </a:xfrm>
          <a:custGeom>
            <a:avLst/>
            <a:gdLst>
              <a:gd name="T0" fmla="*/ 19 w 43"/>
              <a:gd name="T1" fmla="*/ 30 h 52"/>
              <a:gd name="T2" fmla="*/ 36 w 43"/>
              <a:gd name="T3" fmla="*/ 30 h 52"/>
              <a:gd name="T4" fmla="*/ 43 w 43"/>
              <a:gd name="T5" fmla="*/ 26 h 52"/>
              <a:gd name="T6" fmla="*/ 43 w 43"/>
              <a:gd name="T7" fmla="*/ 23 h 52"/>
              <a:gd name="T8" fmla="*/ 41 w 43"/>
              <a:gd name="T9" fmla="*/ 11 h 52"/>
              <a:gd name="T10" fmla="*/ 39 w 43"/>
              <a:gd name="T11" fmla="*/ 7 h 52"/>
              <a:gd name="T12" fmla="*/ 27 w 43"/>
              <a:gd name="T13" fmla="*/ 0 h 52"/>
              <a:gd name="T14" fmla="*/ 13 w 43"/>
              <a:gd name="T15" fmla="*/ 2 h 52"/>
              <a:gd name="T16" fmla="*/ 8 w 43"/>
              <a:gd name="T17" fmla="*/ 6 h 52"/>
              <a:gd name="T18" fmla="*/ 1 w 43"/>
              <a:gd name="T19" fmla="*/ 18 h 52"/>
              <a:gd name="T20" fmla="*/ 0 w 43"/>
              <a:gd name="T21" fmla="*/ 26 h 52"/>
              <a:gd name="T22" fmla="*/ 3 w 43"/>
              <a:gd name="T23" fmla="*/ 38 h 52"/>
              <a:gd name="T24" fmla="*/ 12 w 43"/>
              <a:gd name="T25" fmla="*/ 49 h 52"/>
              <a:gd name="T26" fmla="*/ 24 w 43"/>
              <a:gd name="T27" fmla="*/ 52 h 52"/>
              <a:gd name="T28" fmla="*/ 37 w 43"/>
              <a:gd name="T29" fmla="*/ 49 h 52"/>
              <a:gd name="T30" fmla="*/ 41 w 43"/>
              <a:gd name="T31" fmla="*/ 45 h 52"/>
              <a:gd name="T32" fmla="*/ 43 w 43"/>
              <a:gd name="T33" fmla="*/ 40 h 52"/>
              <a:gd name="T34" fmla="*/ 41 w 43"/>
              <a:gd name="T35" fmla="*/ 36 h 52"/>
              <a:gd name="T36" fmla="*/ 32 w 43"/>
              <a:gd name="T37" fmla="*/ 38 h 52"/>
              <a:gd name="T38" fmla="*/ 27 w 43"/>
              <a:gd name="T39" fmla="*/ 40 h 52"/>
              <a:gd name="T40" fmla="*/ 19 w 43"/>
              <a:gd name="T41" fmla="*/ 38 h 52"/>
              <a:gd name="T42" fmla="*/ 15 w 43"/>
              <a:gd name="T43" fmla="*/ 35 h 52"/>
              <a:gd name="T44" fmla="*/ 13 w 43"/>
              <a:gd name="T45" fmla="*/ 31 h 52"/>
              <a:gd name="T46" fmla="*/ 15 w 43"/>
              <a:gd name="T47" fmla="*/ 30 h 52"/>
              <a:gd name="T48" fmla="*/ 19 w 43"/>
              <a:gd name="T49" fmla="*/ 30 h 52"/>
              <a:gd name="T50" fmla="*/ 13 w 43"/>
              <a:gd name="T51" fmla="*/ 18 h 52"/>
              <a:gd name="T52" fmla="*/ 15 w 43"/>
              <a:gd name="T53" fmla="*/ 12 h 52"/>
              <a:gd name="T54" fmla="*/ 22 w 43"/>
              <a:gd name="T55" fmla="*/ 11 h 52"/>
              <a:gd name="T56" fmla="*/ 25 w 43"/>
              <a:gd name="T57" fmla="*/ 11 h 52"/>
              <a:gd name="T58" fmla="*/ 31 w 43"/>
              <a:gd name="T59" fmla="*/ 14 h 52"/>
              <a:gd name="T60" fmla="*/ 31 w 43"/>
              <a:gd name="T61" fmla="*/ 18 h 52"/>
              <a:gd name="T62" fmla="*/ 27 w 43"/>
              <a:gd name="T63" fmla="*/ 21 h 52"/>
              <a:gd name="T64" fmla="*/ 22 w 43"/>
              <a:gd name="T65" fmla="*/ 21 h 52"/>
              <a:gd name="T66" fmla="*/ 19 w 43"/>
              <a:gd name="T67" fmla="*/ 21 h 52"/>
              <a:gd name="T68" fmla="*/ 15 w 43"/>
              <a:gd name="T69" fmla="*/ 21 h 52"/>
              <a:gd name="T70" fmla="*/ 13 w 43"/>
              <a:gd name="T71" fmla="*/ 1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2">
                <a:moveTo>
                  <a:pt x="19" y="30"/>
                </a:moveTo>
                <a:lnTo>
                  <a:pt x="19" y="30"/>
                </a:lnTo>
                <a:lnTo>
                  <a:pt x="36" y="30"/>
                </a:lnTo>
                <a:lnTo>
                  <a:pt x="36" y="30"/>
                </a:lnTo>
                <a:lnTo>
                  <a:pt x="41" y="28"/>
                </a:lnTo>
                <a:lnTo>
                  <a:pt x="43" y="26"/>
                </a:lnTo>
                <a:lnTo>
                  <a:pt x="43" y="23"/>
                </a:lnTo>
                <a:lnTo>
                  <a:pt x="43" y="23"/>
                </a:lnTo>
                <a:lnTo>
                  <a:pt x="43" y="14"/>
                </a:lnTo>
                <a:lnTo>
                  <a:pt x="41" y="11"/>
                </a:lnTo>
                <a:lnTo>
                  <a:pt x="39" y="7"/>
                </a:lnTo>
                <a:lnTo>
                  <a:pt x="39" y="7"/>
                </a:lnTo>
                <a:lnTo>
                  <a:pt x="34" y="4"/>
                </a:lnTo>
                <a:lnTo>
                  <a:pt x="27" y="0"/>
                </a:lnTo>
                <a:lnTo>
                  <a:pt x="20" y="0"/>
                </a:lnTo>
                <a:lnTo>
                  <a:pt x="13" y="2"/>
                </a:lnTo>
                <a:lnTo>
                  <a:pt x="13" y="2"/>
                </a:lnTo>
                <a:lnTo>
                  <a:pt x="8" y="6"/>
                </a:lnTo>
                <a:lnTo>
                  <a:pt x="3" y="11"/>
                </a:lnTo>
                <a:lnTo>
                  <a:pt x="1" y="18"/>
                </a:lnTo>
                <a:lnTo>
                  <a:pt x="0" y="26"/>
                </a:lnTo>
                <a:lnTo>
                  <a:pt x="0" y="26"/>
                </a:lnTo>
                <a:lnTo>
                  <a:pt x="1" y="33"/>
                </a:lnTo>
                <a:lnTo>
                  <a:pt x="3" y="38"/>
                </a:lnTo>
                <a:lnTo>
                  <a:pt x="6" y="43"/>
                </a:lnTo>
                <a:lnTo>
                  <a:pt x="12" y="49"/>
                </a:lnTo>
                <a:lnTo>
                  <a:pt x="17" y="50"/>
                </a:lnTo>
                <a:lnTo>
                  <a:pt x="24" y="52"/>
                </a:lnTo>
                <a:lnTo>
                  <a:pt x="31" y="50"/>
                </a:lnTo>
                <a:lnTo>
                  <a:pt x="37" y="49"/>
                </a:lnTo>
                <a:lnTo>
                  <a:pt x="37" y="49"/>
                </a:lnTo>
                <a:lnTo>
                  <a:pt x="41" y="45"/>
                </a:lnTo>
                <a:lnTo>
                  <a:pt x="43" y="43"/>
                </a:lnTo>
                <a:lnTo>
                  <a:pt x="43" y="40"/>
                </a:lnTo>
                <a:lnTo>
                  <a:pt x="43" y="40"/>
                </a:lnTo>
                <a:lnTo>
                  <a:pt x="41" y="36"/>
                </a:lnTo>
                <a:lnTo>
                  <a:pt x="37" y="36"/>
                </a:lnTo>
                <a:lnTo>
                  <a:pt x="32" y="38"/>
                </a:lnTo>
                <a:lnTo>
                  <a:pt x="32" y="38"/>
                </a:lnTo>
                <a:lnTo>
                  <a:pt x="27" y="40"/>
                </a:lnTo>
                <a:lnTo>
                  <a:pt x="22" y="40"/>
                </a:lnTo>
                <a:lnTo>
                  <a:pt x="19" y="38"/>
                </a:lnTo>
                <a:lnTo>
                  <a:pt x="15" y="35"/>
                </a:lnTo>
                <a:lnTo>
                  <a:pt x="15" y="35"/>
                </a:lnTo>
                <a:lnTo>
                  <a:pt x="13" y="33"/>
                </a:lnTo>
                <a:lnTo>
                  <a:pt x="13" y="31"/>
                </a:lnTo>
                <a:lnTo>
                  <a:pt x="13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close/>
                <a:moveTo>
                  <a:pt x="13" y="18"/>
                </a:move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lnTo>
                  <a:pt x="25" y="11"/>
                </a:lnTo>
                <a:lnTo>
                  <a:pt x="29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18"/>
                </a:lnTo>
                <a:lnTo>
                  <a:pt x="13" y="1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0" name="Freeform 135"/>
          <p:cNvSpPr>
            <a:spLocks noEditPoints="1"/>
          </p:cNvSpPr>
          <p:nvPr/>
        </p:nvSpPr>
        <p:spPr bwMode="auto">
          <a:xfrm>
            <a:off x="10260213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6 w 45"/>
              <a:gd name="T3" fmla="*/ 39 h 49"/>
              <a:gd name="T4" fmla="*/ 17 w 45"/>
              <a:gd name="T5" fmla="*/ 36 h 49"/>
              <a:gd name="T6" fmla="*/ 16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21 w 45"/>
              <a:gd name="T13" fmla="*/ 27 h 49"/>
              <a:gd name="T14" fmla="*/ 28 w 45"/>
              <a:gd name="T15" fmla="*/ 27 h 49"/>
              <a:gd name="T16" fmla="*/ 35 w 45"/>
              <a:gd name="T17" fmla="*/ 27 h 49"/>
              <a:gd name="T18" fmla="*/ 43 w 45"/>
              <a:gd name="T19" fmla="*/ 25 h 49"/>
              <a:gd name="T20" fmla="*/ 45 w 45"/>
              <a:gd name="T21" fmla="*/ 17 h 49"/>
              <a:gd name="T22" fmla="*/ 43 w 45"/>
              <a:gd name="T23" fmla="*/ 10 h 49"/>
              <a:gd name="T24" fmla="*/ 35 w 45"/>
              <a:gd name="T25" fmla="*/ 1 h 49"/>
              <a:gd name="T26" fmla="*/ 28 w 45"/>
              <a:gd name="T27" fmla="*/ 0 h 49"/>
              <a:gd name="T28" fmla="*/ 14 w 45"/>
              <a:gd name="T29" fmla="*/ 1 h 49"/>
              <a:gd name="T30" fmla="*/ 4 w 45"/>
              <a:gd name="T31" fmla="*/ 10 h 49"/>
              <a:gd name="T32" fmla="*/ 0 w 45"/>
              <a:gd name="T33" fmla="*/ 18 h 49"/>
              <a:gd name="T34" fmla="*/ 2 w 45"/>
              <a:gd name="T35" fmla="*/ 36 h 49"/>
              <a:gd name="T36" fmla="*/ 7 w 45"/>
              <a:gd name="T37" fmla="*/ 41 h 49"/>
              <a:gd name="T38" fmla="*/ 21 w 45"/>
              <a:gd name="T39" fmla="*/ 48 h 49"/>
              <a:gd name="T40" fmla="*/ 36 w 45"/>
              <a:gd name="T41" fmla="*/ 46 h 49"/>
              <a:gd name="T42" fmla="*/ 41 w 45"/>
              <a:gd name="T43" fmla="*/ 44 h 49"/>
              <a:gd name="T44" fmla="*/ 43 w 45"/>
              <a:gd name="T45" fmla="*/ 37 h 49"/>
              <a:gd name="T46" fmla="*/ 41 w 45"/>
              <a:gd name="T47" fmla="*/ 36 h 49"/>
              <a:gd name="T48" fmla="*/ 33 w 45"/>
              <a:gd name="T49" fmla="*/ 36 h 49"/>
              <a:gd name="T50" fmla="*/ 23 w 45"/>
              <a:gd name="T51" fmla="*/ 8 h 49"/>
              <a:gd name="T52" fmla="*/ 26 w 45"/>
              <a:gd name="T53" fmla="*/ 10 h 49"/>
              <a:gd name="T54" fmla="*/ 31 w 45"/>
              <a:gd name="T55" fmla="*/ 13 h 49"/>
              <a:gd name="T56" fmla="*/ 31 w 45"/>
              <a:gd name="T57" fmla="*/ 17 h 49"/>
              <a:gd name="T58" fmla="*/ 28 w 45"/>
              <a:gd name="T59" fmla="*/ 20 h 49"/>
              <a:gd name="T60" fmla="*/ 23 w 45"/>
              <a:gd name="T61" fmla="*/ 20 h 49"/>
              <a:gd name="T62" fmla="*/ 21 w 45"/>
              <a:gd name="T63" fmla="*/ 18 h 49"/>
              <a:gd name="T64" fmla="*/ 16 w 45"/>
              <a:gd name="T65" fmla="*/ 18 h 49"/>
              <a:gd name="T66" fmla="*/ 14 w 45"/>
              <a:gd name="T67" fmla="*/ 17 h 49"/>
              <a:gd name="T68" fmla="*/ 17 w 45"/>
              <a:gd name="T69" fmla="*/ 10 h 49"/>
              <a:gd name="T70" fmla="*/ 23 w 45"/>
              <a:gd name="T71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6" y="39"/>
                </a:lnTo>
                <a:lnTo>
                  <a:pt x="21" y="37"/>
                </a:lnTo>
                <a:lnTo>
                  <a:pt x="17" y="36"/>
                </a:lnTo>
                <a:lnTo>
                  <a:pt x="17" y="36"/>
                </a:lnTo>
                <a:lnTo>
                  <a:pt x="16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21" y="27"/>
                </a:lnTo>
                <a:lnTo>
                  <a:pt x="21" y="27"/>
                </a:lnTo>
                <a:lnTo>
                  <a:pt x="28" y="27"/>
                </a:lnTo>
                <a:lnTo>
                  <a:pt x="28" y="27"/>
                </a:lnTo>
                <a:lnTo>
                  <a:pt x="35" y="27"/>
                </a:lnTo>
                <a:lnTo>
                  <a:pt x="35" y="27"/>
                </a:lnTo>
                <a:lnTo>
                  <a:pt x="40" y="27"/>
                </a:lnTo>
                <a:lnTo>
                  <a:pt x="43" y="25"/>
                </a:lnTo>
                <a:lnTo>
                  <a:pt x="43" y="22"/>
                </a:lnTo>
                <a:lnTo>
                  <a:pt x="45" y="17"/>
                </a:lnTo>
                <a:lnTo>
                  <a:pt x="45" y="17"/>
                </a:lnTo>
                <a:lnTo>
                  <a:pt x="43" y="10"/>
                </a:lnTo>
                <a:lnTo>
                  <a:pt x="40" y="5"/>
                </a:lnTo>
                <a:lnTo>
                  <a:pt x="35" y="1"/>
                </a:lnTo>
                <a:lnTo>
                  <a:pt x="28" y="0"/>
                </a:lnTo>
                <a:lnTo>
                  <a:pt x="28" y="0"/>
                </a:lnTo>
                <a:lnTo>
                  <a:pt x="21" y="0"/>
                </a:lnTo>
                <a:lnTo>
                  <a:pt x="14" y="1"/>
                </a:lnTo>
                <a:lnTo>
                  <a:pt x="7" y="5"/>
                </a:lnTo>
                <a:lnTo>
                  <a:pt x="4" y="10"/>
                </a:lnTo>
                <a:lnTo>
                  <a:pt x="4" y="10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7" y="41"/>
                </a:lnTo>
                <a:lnTo>
                  <a:pt x="7" y="41"/>
                </a:lnTo>
                <a:lnTo>
                  <a:pt x="12" y="46"/>
                </a:lnTo>
                <a:lnTo>
                  <a:pt x="21" y="48"/>
                </a:lnTo>
                <a:lnTo>
                  <a:pt x="29" y="49"/>
                </a:lnTo>
                <a:lnTo>
                  <a:pt x="36" y="46"/>
                </a:lnTo>
                <a:lnTo>
                  <a:pt x="36" y="46"/>
                </a:lnTo>
                <a:lnTo>
                  <a:pt x="41" y="44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29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1" y="18"/>
                </a:lnTo>
                <a:lnTo>
                  <a:pt x="28" y="20"/>
                </a:lnTo>
                <a:lnTo>
                  <a:pt x="24" y="18"/>
                </a:lnTo>
                <a:lnTo>
                  <a:pt x="23" y="20"/>
                </a:lnTo>
                <a:lnTo>
                  <a:pt x="23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6" y="13"/>
                </a:lnTo>
                <a:lnTo>
                  <a:pt x="17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1" name="Freeform 136"/>
          <p:cNvSpPr>
            <a:spLocks noEditPoints="1"/>
          </p:cNvSpPr>
          <p:nvPr/>
        </p:nvSpPr>
        <p:spPr bwMode="auto">
          <a:xfrm>
            <a:off x="10936637" y="5960566"/>
            <a:ext cx="70322" cy="83717"/>
          </a:xfrm>
          <a:custGeom>
            <a:avLst/>
            <a:gdLst>
              <a:gd name="T0" fmla="*/ 35 w 43"/>
              <a:gd name="T1" fmla="*/ 36 h 49"/>
              <a:gd name="T2" fmla="*/ 30 w 43"/>
              <a:gd name="T3" fmla="*/ 37 h 49"/>
              <a:gd name="T4" fmla="*/ 16 w 43"/>
              <a:gd name="T5" fmla="*/ 34 h 49"/>
              <a:gd name="T6" fmla="*/ 14 w 43"/>
              <a:gd name="T7" fmla="*/ 32 h 49"/>
              <a:gd name="T8" fmla="*/ 14 w 43"/>
              <a:gd name="T9" fmla="*/ 29 h 49"/>
              <a:gd name="T10" fmla="*/ 16 w 43"/>
              <a:gd name="T11" fmla="*/ 27 h 49"/>
              <a:gd name="T12" fmla="*/ 19 w 43"/>
              <a:gd name="T13" fmla="*/ 27 h 49"/>
              <a:gd name="T14" fmla="*/ 26 w 43"/>
              <a:gd name="T15" fmla="*/ 27 h 49"/>
              <a:gd name="T16" fmla="*/ 35 w 43"/>
              <a:gd name="T17" fmla="*/ 27 h 49"/>
              <a:gd name="T18" fmla="*/ 42 w 43"/>
              <a:gd name="T19" fmla="*/ 25 h 49"/>
              <a:gd name="T20" fmla="*/ 43 w 43"/>
              <a:gd name="T21" fmla="*/ 17 h 49"/>
              <a:gd name="T22" fmla="*/ 42 w 43"/>
              <a:gd name="T23" fmla="*/ 10 h 49"/>
              <a:gd name="T24" fmla="*/ 33 w 43"/>
              <a:gd name="T25" fmla="*/ 1 h 49"/>
              <a:gd name="T26" fmla="*/ 26 w 43"/>
              <a:gd name="T27" fmla="*/ 0 h 49"/>
              <a:gd name="T28" fmla="*/ 12 w 43"/>
              <a:gd name="T29" fmla="*/ 1 h 49"/>
              <a:gd name="T30" fmla="*/ 4 w 43"/>
              <a:gd name="T31" fmla="*/ 8 h 49"/>
              <a:gd name="T32" fmla="*/ 0 w 43"/>
              <a:gd name="T33" fmla="*/ 18 h 49"/>
              <a:gd name="T34" fmla="*/ 0 w 43"/>
              <a:gd name="T35" fmla="*/ 27 h 49"/>
              <a:gd name="T36" fmla="*/ 4 w 43"/>
              <a:gd name="T37" fmla="*/ 39 h 49"/>
              <a:gd name="T38" fmla="*/ 12 w 43"/>
              <a:gd name="T39" fmla="*/ 46 h 49"/>
              <a:gd name="T40" fmla="*/ 21 w 43"/>
              <a:gd name="T41" fmla="*/ 48 h 49"/>
              <a:gd name="T42" fmla="*/ 33 w 43"/>
              <a:gd name="T43" fmla="*/ 48 h 49"/>
              <a:gd name="T44" fmla="*/ 40 w 43"/>
              <a:gd name="T45" fmla="*/ 44 h 49"/>
              <a:gd name="T46" fmla="*/ 42 w 43"/>
              <a:gd name="T47" fmla="*/ 37 h 49"/>
              <a:gd name="T48" fmla="*/ 40 w 43"/>
              <a:gd name="T49" fmla="*/ 34 h 49"/>
              <a:gd name="T50" fmla="*/ 35 w 43"/>
              <a:gd name="T51" fmla="*/ 36 h 49"/>
              <a:gd name="T52" fmla="*/ 23 w 43"/>
              <a:gd name="T53" fmla="*/ 8 h 49"/>
              <a:gd name="T54" fmla="*/ 30 w 43"/>
              <a:gd name="T55" fmla="*/ 10 h 49"/>
              <a:gd name="T56" fmla="*/ 31 w 43"/>
              <a:gd name="T57" fmla="*/ 17 h 49"/>
              <a:gd name="T58" fmla="*/ 30 w 43"/>
              <a:gd name="T59" fmla="*/ 18 h 49"/>
              <a:gd name="T60" fmla="*/ 25 w 43"/>
              <a:gd name="T61" fmla="*/ 18 h 49"/>
              <a:gd name="T62" fmla="*/ 23 w 43"/>
              <a:gd name="T63" fmla="*/ 20 h 49"/>
              <a:gd name="T64" fmla="*/ 18 w 43"/>
              <a:gd name="T65" fmla="*/ 20 h 49"/>
              <a:gd name="T66" fmla="*/ 14 w 43"/>
              <a:gd name="T67" fmla="*/ 17 h 49"/>
              <a:gd name="T68" fmla="*/ 14 w 43"/>
              <a:gd name="T69" fmla="*/ 13 h 49"/>
              <a:gd name="T70" fmla="*/ 19 w 43"/>
              <a:gd name="T71" fmla="*/ 10 h 49"/>
              <a:gd name="T72" fmla="*/ 23 w 43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49">
                <a:moveTo>
                  <a:pt x="35" y="36"/>
                </a:moveTo>
                <a:lnTo>
                  <a:pt x="35" y="36"/>
                </a:lnTo>
                <a:lnTo>
                  <a:pt x="30" y="37"/>
                </a:lnTo>
                <a:lnTo>
                  <a:pt x="30" y="37"/>
                </a:lnTo>
                <a:lnTo>
                  <a:pt x="23" y="37"/>
                </a:lnTo>
                <a:lnTo>
                  <a:pt x="16" y="34"/>
                </a:lnTo>
                <a:lnTo>
                  <a:pt x="16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6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5" y="27"/>
                </a:lnTo>
                <a:lnTo>
                  <a:pt x="35" y="27"/>
                </a:lnTo>
                <a:lnTo>
                  <a:pt x="38" y="27"/>
                </a:lnTo>
                <a:lnTo>
                  <a:pt x="42" y="25"/>
                </a:lnTo>
                <a:lnTo>
                  <a:pt x="43" y="22"/>
                </a:lnTo>
                <a:lnTo>
                  <a:pt x="43" y="17"/>
                </a:lnTo>
                <a:lnTo>
                  <a:pt x="43" y="17"/>
                </a:lnTo>
                <a:lnTo>
                  <a:pt x="42" y="10"/>
                </a:lnTo>
                <a:lnTo>
                  <a:pt x="38" y="5"/>
                </a:lnTo>
                <a:lnTo>
                  <a:pt x="33" y="1"/>
                </a:lnTo>
                <a:lnTo>
                  <a:pt x="26" y="0"/>
                </a:lnTo>
                <a:lnTo>
                  <a:pt x="26" y="0"/>
                </a:lnTo>
                <a:lnTo>
                  <a:pt x="16" y="0"/>
                </a:lnTo>
                <a:lnTo>
                  <a:pt x="12" y="1"/>
                </a:lnTo>
                <a:lnTo>
                  <a:pt x="7" y="5"/>
                </a:lnTo>
                <a:lnTo>
                  <a:pt x="4" y="8"/>
                </a:lnTo>
                <a:lnTo>
                  <a:pt x="2" y="13"/>
                </a:lnTo>
                <a:lnTo>
                  <a:pt x="0" y="18"/>
                </a:lnTo>
                <a:lnTo>
                  <a:pt x="0" y="27"/>
                </a:lnTo>
                <a:lnTo>
                  <a:pt x="0" y="27"/>
                </a:lnTo>
                <a:lnTo>
                  <a:pt x="2" y="34"/>
                </a:lnTo>
                <a:lnTo>
                  <a:pt x="4" y="39"/>
                </a:lnTo>
                <a:lnTo>
                  <a:pt x="7" y="43"/>
                </a:lnTo>
                <a:lnTo>
                  <a:pt x="12" y="46"/>
                </a:lnTo>
                <a:lnTo>
                  <a:pt x="12" y="46"/>
                </a:lnTo>
                <a:lnTo>
                  <a:pt x="21" y="48"/>
                </a:lnTo>
                <a:lnTo>
                  <a:pt x="28" y="49"/>
                </a:lnTo>
                <a:lnTo>
                  <a:pt x="33" y="48"/>
                </a:lnTo>
                <a:lnTo>
                  <a:pt x="40" y="44"/>
                </a:lnTo>
                <a:lnTo>
                  <a:pt x="40" y="44"/>
                </a:lnTo>
                <a:lnTo>
                  <a:pt x="43" y="41"/>
                </a:lnTo>
                <a:lnTo>
                  <a:pt x="42" y="37"/>
                </a:lnTo>
                <a:lnTo>
                  <a:pt x="42" y="37"/>
                </a:lnTo>
                <a:lnTo>
                  <a:pt x="40" y="34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30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0" y="18"/>
                </a:lnTo>
                <a:lnTo>
                  <a:pt x="28" y="20"/>
                </a:lnTo>
                <a:lnTo>
                  <a:pt x="25" y="18"/>
                </a:lnTo>
                <a:lnTo>
                  <a:pt x="23" y="20"/>
                </a:lnTo>
                <a:lnTo>
                  <a:pt x="23" y="20"/>
                </a:lnTo>
                <a:lnTo>
                  <a:pt x="19" y="18"/>
                </a:lnTo>
                <a:lnTo>
                  <a:pt x="18" y="20"/>
                </a:lnTo>
                <a:lnTo>
                  <a:pt x="14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6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2" name="Freeform 137"/>
          <p:cNvSpPr>
            <a:spLocks noEditPoints="1"/>
          </p:cNvSpPr>
          <p:nvPr/>
        </p:nvSpPr>
        <p:spPr bwMode="auto">
          <a:xfrm>
            <a:off x="10775903" y="6127998"/>
            <a:ext cx="66973" cy="83717"/>
          </a:xfrm>
          <a:custGeom>
            <a:avLst/>
            <a:gdLst>
              <a:gd name="T0" fmla="*/ 41 w 41"/>
              <a:gd name="T1" fmla="*/ 31 h 50"/>
              <a:gd name="T2" fmla="*/ 41 w 41"/>
              <a:gd name="T3" fmla="*/ 24 h 50"/>
              <a:gd name="T4" fmla="*/ 40 w 41"/>
              <a:gd name="T5" fmla="*/ 12 h 50"/>
              <a:gd name="T6" fmla="*/ 33 w 41"/>
              <a:gd name="T7" fmla="*/ 4 h 50"/>
              <a:gd name="T8" fmla="*/ 21 w 41"/>
              <a:gd name="T9" fmla="*/ 0 h 50"/>
              <a:gd name="T10" fmla="*/ 9 w 41"/>
              <a:gd name="T11" fmla="*/ 2 h 50"/>
              <a:gd name="T12" fmla="*/ 4 w 41"/>
              <a:gd name="T13" fmla="*/ 6 h 50"/>
              <a:gd name="T14" fmla="*/ 4 w 41"/>
              <a:gd name="T15" fmla="*/ 11 h 50"/>
              <a:gd name="T16" fmla="*/ 5 w 41"/>
              <a:gd name="T17" fmla="*/ 12 h 50"/>
              <a:gd name="T18" fmla="*/ 12 w 41"/>
              <a:gd name="T19" fmla="*/ 12 h 50"/>
              <a:gd name="T20" fmla="*/ 19 w 41"/>
              <a:gd name="T21" fmla="*/ 11 h 50"/>
              <a:gd name="T22" fmla="*/ 26 w 41"/>
              <a:gd name="T23" fmla="*/ 14 h 50"/>
              <a:gd name="T24" fmla="*/ 28 w 41"/>
              <a:gd name="T25" fmla="*/ 18 h 50"/>
              <a:gd name="T26" fmla="*/ 28 w 41"/>
              <a:gd name="T27" fmla="*/ 21 h 50"/>
              <a:gd name="T28" fmla="*/ 26 w 41"/>
              <a:gd name="T29" fmla="*/ 23 h 50"/>
              <a:gd name="T30" fmla="*/ 22 w 41"/>
              <a:gd name="T31" fmla="*/ 23 h 50"/>
              <a:gd name="T32" fmla="*/ 16 w 41"/>
              <a:gd name="T33" fmla="*/ 23 h 50"/>
              <a:gd name="T34" fmla="*/ 4 w 41"/>
              <a:gd name="T35" fmla="*/ 28 h 50"/>
              <a:gd name="T36" fmla="*/ 2 w 41"/>
              <a:gd name="T37" fmla="*/ 31 h 50"/>
              <a:gd name="T38" fmla="*/ 0 w 41"/>
              <a:gd name="T39" fmla="*/ 40 h 50"/>
              <a:gd name="T40" fmla="*/ 5 w 41"/>
              <a:gd name="T41" fmla="*/ 47 h 50"/>
              <a:gd name="T42" fmla="*/ 9 w 41"/>
              <a:gd name="T43" fmla="*/ 50 h 50"/>
              <a:gd name="T44" fmla="*/ 19 w 41"/>
              <a:gd name="T45" fmla="*/ 50 h 50"/>
              <a:gd name="T46" fmla="*/ 24 w 41"/>
              <a:gd name="T47" fmla="*/ 47 h 50"/>
              <a:gd name="T48" fmla="*/ 29 w 41"/>
              <a:gd name="T49" fmla="*/ 45 h 50"/>
              <a:gd name="T50" fmla="*/ 31 w 41"/>
              <a:gd name="T51" fmla="*/ 49 h 50"/>
              <a:gd name="T52" fmla="*/ 33 w 41"/>
              <a:gd name="T53" fmla="*/ 50 h 50"/>
              <a:gd name="T54" fmla="*/ 38 w 41"/>
              <a:gd name="T55" fmla="*/ 49 h 50"/>
              <a:gd name="T56" fmla="*/ 41 w 41"/>
              <a:gd name="T57" fmla="*/ 43 h 50"/>
              <a:gd name="T58" fmla="*/ 41 w 41"/>
              <a:gd name="T59" fmla="*/ 31 h 50"/>
              <a:gd name="T60" fmla="*/ 19 w 41"/>
              <a:gd name="T61" fmla="*/ 40 h 50"/>
              <a:gd name="T62" fmla="*/ 14 w 41"/>
              <a:gd name="T63" fmla="*/ 38 h 50"/>
              <a:gd name="T64" fmla="*/ 14 w 41"/>
              <a:gd name="T65" fmla="*/ 35 h 50"/>
              <a:gd name="T66" fmla="*/ 17 w 41"/>
              <a:gd name="T67" fmla="*/ 30 h 50"/>
              <a:gd name="T68" fmla="*/ 24 w 41"/>
              <a:gd name="T69" fmla="*/ 30 h 50"/>
              <a:gd name="T70" fmla="*/ 28 w 41"/>
              <a:gd name="T71" fmla="*/ 30 h 50"/>
              <a:gd name="T72" fmla="*/ 28 w 41"/>
              <a:gd name="T73" fmla="*/ 31 h 50"/>
              <a:gd name="T74" fmla="*/ 24 w 41"/>
              <a:gd name="T75" fmla="*/ 38 h 50"/>
              <a:gd name="T76" fmla="*/ 19 w 41"/>
              <a:gd name="T77" fmla="*/ 4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50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1" y="18"/>
                </a:lnTo>
                <a:lnTo>
                  <a:pt x="40" y="12"/>
                </a:lnTo>
                <a:lnTo>
                  <a:pt x="36" y="7"/>
                </a:lnTo>
                <a:lnTo>
                  <a:pt x="33" y="4"/>
                </a:lnTo>
                <a:lnTo>
                  <a:pt x="28" y="0"/>
                </a:lnTo>
                <a:lnTo>
                  <a:pt x="21" y="0"/>
                </a:lnTo>
                <a:lnTo>
                  <a:pt x="16" y="0"/>
                </a:lnTo>
                <a:lnTo>
                  <a:pt x="9" y="2"/>
                </a:lnTo>
                <a:lnTo>
                  <a:pt x="9" y="2"/>
                </a:lnTo>
                <a:lnTo>
                  <a:pt x="4" y="6"/>
                </a:lnTo>
                <a:lnTo>
                  <a:pt x="4" y="7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7" y="14"/>
                </a:lnTo>
                <a:lnTo>
                  <a:pt x="12" y="12"/>
                </a:lnTo>
                <a:lnTo>
                  <a:pt x="12" y="12"/>
                </a:lnTo>
                <a:lnTo>
                  <a:pt x="19" y="11"/>
                </a:lnTo>
                <a:lnTo>
                  <a:pt x="22" y="12"/>
                </a:lnTo>
                <a:lnTo>
                  <a:pt x="26" y="14"/>
                </a:lnTo>
                <a:lnTo>
                  <a:pt x="26" y="14"/>
                </a:lnTo>
                <a:lnTo>
                  <a:pt x="28" y="18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6" y="23"/>
                </a:lnTo>
                <a:lnTo>
                  <a:pt x="22" y="23"/>
                </a:lnTo>
                <a:lnTo>
                  <a:pt x="22" y="23"/>
                </a:lnTo>
                <a:lnTo>
                  <a:pt x="16" y="23"/>
                </a:lnTo>
                <a:lnTo>
                  <a:pt x="16" y="23"/>
                </a:lnTo>
                <a:lnTo>
                  <a:pt x="7" y="24"/>
                </a:lnTo>
                <a:lnTo>
                  <a:pt x="4" y="28"/>
                </a:lnTo>
                <a:lnTo>
                  <a:pt x="2" y="31"/>
                </a:lnTo>
                <a:lnTo>
                  <a:pt x="2" y="31"/>
                </a:lnTo>
                <a:lnTo>
                  <a:pt x="0" y="36"/>
                </a:lnTo>
                <a:lnTo>
                  <a:pt x="0" y="40"/>
                </a:lnTo>
                <a:lnTo>
                  <a:pt x="2" y="43"/>
                </a:lnTo>
                <a:lnTo>
                  <a:pt x="5" y="47"/>
                </a:lnTo>
                <a:lnTo>
                  <a:pt x="5" y="47"/>
                </a:lnTo>
                <a:lnTo>
                  <a:pt x="9" y="50"/>
                </a:lnTo>
                <a:lnTo>
                  <a:pt x="14" y="50"/>
                </a:lnTo>
                <a:lnTo>
                  <a:pt x="19" y="50"/>
                </a:lnTo>
                <a:lnTo>
                  <a:pt x="24" y="47"/>
                </a:lnTo>
                <a:lnTo>
                  <a:pt x="24" y="47"/>
                </a:lnTo>
                <a:lnTo>
                  <a:pt x="28" y="45"/>
                </a:lnTo>
                <a:lnTo>
                  <a:pt x="29" y="45"/>
                </a:lnTo>
                <a:lnTo>
                  <a:pt x="31" y="49"/>
                </a:lnTo>
                <a:lnTo>
                  <a:pt x="31" y="49"/>
                </a:lnTo>
                <a:lnTo>
                  <a:pt x="31" y="49"/>
                </a:lnTo>
                <a:lnTo>
                  <a:pt x="33" y="50"/>
                </a:lnTo>
                <a:lnTo>
                  <a:pt x="38" y="49"/>
                </a:lnTo>
                <a:lnTo>
                  <a:pt x="38" y="49"/>
                </a:lnTo>
                <a:lnTo>
                  <a:pt x="41" y="47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0"/>
                </a:moveTo>
                <a:lnTo>
                  <a:pt x="19" y="40"/>
                </a:lnTo>
                <a:lnTo>
                  <a:pt x="14" y="38"/>
                </a:lnTo>
                <a:lnTo>
                  <a:pt x="14" y="35"/>
                </a:lnTo>
                <a:lnTo>
                  <a:pt x="14" y="35"/>
                </a:lnTo>
                <a:lnTo>
                  <a:pt x="16" y="31"/>
                </a:lnTo>
                <a:lnTo>
                  <a:pt x="17" y="30"/>
                </a:lnTo>
                <a:lnTo>
                  <a:pt x="24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28" y="31"/>
                </a:lnTo>
                <a:lnTo>
                  <a:pt x="28" y="31"/>
                </a:lnTo>
                <a:lnTo>
                  <a:pt x="28" y="35"/>
                </a:lnTo>
                <a:lnTo>
                  <a:pt x="24" y="38"/>
                </a:lnTo>
                <a:lnTo>
                  <a:pt x="22" y="40"/>
                </a:lnTo>
                <a:lnTo>
                  <a:pt x="19" y="40"/>
                </a:lnTo>
                <a:lnTo>
                  <a:pt x="19" y="4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3" name="Freeform 138"/>
          <p:cNvSpPr>
            <a:spLocks noEditPoints="1"/>
          </p:cNvSpPr>
          <p:nvPr/>
        </p:nvSpPr>
        <p:spPr bwMode="auto">
          <a:xfrm>
            <a:off x="9212090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4 w 45"/>
              <a:gd name="T3" fmla="*/ 39 h 49"/>
              <a:gd name="T4" fmla="*/ 17 w 45"/>
              <a:gd name="T5" fmla="*/ 34 h 49"/>
              <a:gd name="T6" fmla="*/ 14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19 w 45"/>
              <a:gd name="T13" fmla="*/ 27 h 49"/>
              <a:gd name="T14" fmla="*/ 26 w 45"/>
              <a:gd name="T15" fmla="*/ 27 h 49"/>
              <a:gd name="T16" fmla="*/ 31 w 45"/>
              <a:gd name="T17" fmla="*/ 27 h 49"/>
              <a:gd name="T18" fmla="*/ 41 w 45"/>
              <a:gd name="T19" fmla="*/ 25 h 49"/>
              <a:gd name="T20" fmla="*/ 43 w 45"/>
              <a:gd name="T21" fmla="*/ 24 h 49"/>
              <a:gd name="T22" fmla="*/ 45 w 45"/>
              <a:gd name="T23" fmla="*/ 15 h 49"/>
              <a:gd name="T24" fmla="*/ 40 w 45"/>
              <a:gd name="T25" fmla="*/ 6 h 49"/>
              <a:gd name="T26" fmla="*/ 31 w 45"/>
              <a:gd name="T27" fmla="*/ 0 h 49"/>
              <a:gd name="T28" fmla="*/ 22 w 45"/>
              <a:gd name="T29" fmla="*/ 0 h 49"/>
              <a:gd name="T30" fmla="*/ 7 w 45"/>
              <a:gd name="T31" fmla="*/ 5 h 49"/>
              <a:gd name="T32" fmla="*/ 4 w 45"/>
              <a:gd name="T33" fmla="*/ 12 h 49"/>
              <a:gd name="T34" fmla="*/ 0 w 45"/>
              <a:gd name="T35" fmla="*/ 31 h 49"/>
              <a:gd name="T36" fmla="*/ 7 w 45"/>
              <a:gd name="T37" fmla="*/ 43 h 49"/>
              <a:gd name="T38" fmla="*/ 10 w 45"/>
              <a:gd name="T39" fmla="*/ 46 h 49"/>
              <a:gd name="T40" fmla="*/ 24 w 45"/>
              <a:gd name="T41" fmla="*/ 49 h 49"/>
              <a:gd name="T42" fmla="*/ 38 w 45"/>
              <a:gd name="T43" fmla="*/ 46 h 49"/>
              <a:gd name="T44" fmla="*/ 43 w 45"/>
              <a:gd name="T45" fmla="*/ 43 h 49"/>
              <a:gd name="T46" fmla="*/ 43 w 45"/>
              <a:gd name="T47" fmla="*/ 37 h 49"/>
              <a:gd name="T48" fmla="*/ 41 w 45"/>
              <a:gd name="T49" fmla="*/ 36 h 49"/>
              <a:gd name="T50" fmla="*/ 33 w 45"/>
              <a:gd name="T51" fmla="*/ 36 h 49"/>
              <a:gd name="T52" fmla="*/ 22 w 45"/>
              <a:gd name="T53" fmla="*/ 8 h 49"/>
              <a:gd name="T54" fmla="*/ 29 w 45"/>
              <a:gd name="T55" fmla="*/ 10 h 49"/>
              <a:gd name="T56" fmla="*/ 31 w 45"/>
              <a:gd name="T57" fmla="*/ 15 h 49"/>
              <a:gd name="T58" fmla="*/ 31 w 45"/>
              <a:gd name="T59" fmla="*/ 18 h 49"/>
              <a:gd name="T60" fmla="*/ 26 w 45"/>
              <a:gd name="T61" fmla="*/ 18 h 49"/>
              <a:gd name="T62" fmla="*/ 22 w 45"/>
              <a:gd name="T63" fmla="*/ 20 h 49"/>
              <a:gd name="T64" fmla="*/ 17 w 45"/>
              <a:gd name="T65" fmla="*/ 20 h 49"/>
              <a:gd name="T66" fmla="*/ 14 w 45"/>
              <a:gd name="T67" fmla="*/ 17 h 49"/>
              <a:gd name="T68" fmla="*/ 14 w 45"/>
              <a:gd name="T69" fmla="*/ 13 h 49"/>
              <a:gd name="T70" fmla="*/ 19 w 45"/>
              <a:gd name="T71" fmla="*/ 10 h 49"/>
              <a:gd name="T72" fmla="*/ 22 w 45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4" y="39"/>
                </a:lnTo>
                <a:lnTo>
                  <a:pt x="21" y="37"/>
                </a:lnTo>
                <a:lnTo>
                  <a:pt x="17" y="34"/>
                </a:lnTo>
                <a:lnTo>
                  <a:pt x="17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1" y="27"/>
                </a:lnTo>
                <a:lnTo>
                  <a:pt x="31" y="27"/>
                </a:lnTo>
                <a:lnTo>
                  <a:pt x="38" y="27"/>
                </a:lnTo>
                <a:lnTo>
                  <a:pt x="41" y="25"/>
                </a:lnTo>
                <a:lnTo>
                  <a:pt x="43" y="24"/>
                </a:lnTo>
                <a:lnTo>
                  <a:pt x="43" y="24"/>
                </a:lnTo>
                <a:lnTo>
                  <a:pt x="45" y="18"/>
                </a:lnTo>
                <a:lnTo>
                  <a:pt x="45" y="15"/>
                </a:lnTo>
                <a:lnTo>
                  <a:pt x="40" y="6"/>
                </a:lnTo>
                <a:lnTo>
                  <a:pt x="40" y="6"/>
                </a:lnTo>
                <a:lnTo>
                  <a:pt x="36" y="3"/>
                </a:lnTo>
                <a:lnTo>
                  <a:pt x="31" y="0"/>
                </a:lnTo>
                <a:lnTo>
                  <a:pt x="31" y="0"/>
                </a:lnTo>
                <a:lnTo>
                  <a:pt x="22" y="0"/>
                </a:lnTo>
                <a:lnTo>
                  <a:pt x="14" y="0"/>
                </a:lnTo>
                <a:lnTo>
                  <a:pt x="7" y="5"/>
                </a:lnTo>
                <a:lnTo>
                  <a:pt x="4" y="12"/>
                </a:lnTo>
                <a:lnTo>
                  <a:pt x="4" y="12"/>
                </a:lnTo>
                <a:lnTo>
                  <a:pt x="0" y="20"/>
                </a:lnTo>
                <a:lnTo>
                  <a:pt x="0" y="31"/>
                </a:lnTo>
                <a:lnTo>
                  <a:pt x="4" y="39"/>
                </a:lnTo>
                <a:lnTo>
                  <a:pt x="7" y="43"/>
                </a:lnTo>
                <a:lnTo>
                  <a:pt x="10" y="46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31" y="48"/>
                </a:lnTo>
                <a:lnTo>
                  <a:pt x="38" y="46"/>
                </a:lnTo>
                <a:lnTo>
                  <a:pt x="38" y="46"/>
                </a:lnTo>
                <a:lnTo>
                  <a:pt x="43" y="43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2" y="8"/>
                </a:moveTo>
                <a:lnTo>
                  <a:pt x="22" y="8"/>
                </a:lnTo>
                <a:lnTo>
                  <a:pt x="29" y="10"/>
                </a:lnTo>
                <a:lnTo>
                  <a:pt x="31" y="12"/>
                </a:lnTo>
                <a:lnTo>
                  <a:pt x="31" y="15"/>
                </a:lnTo>
                <a:lnTo>
                  <a:pt x="31" y="15"/>
                </a:lnTo>
                <a:lnTo>
                  <a:pt x="31" y="18"/>
                </a:lnTo>
                <a:lnTo>
                  <a:pt x="28" y="20"/>
                </a:lnTo>
                <a:lnTo>
                  <a:pt x="26" y="18"/>
                </a:lnTo>
                <a:lnTo>
                  <a:pt x="22" y="20"/>
                </a:lnTo>
                <a:lnTo>
                  <a:pt x="22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7" y="10"/>
                </a:lnTo>
                <a:lnTo>
                  <a:pt x="19" y="10"/>
                </a:lnTo>
                <a:lnTo>
                  <a:pt x="22" y="8"/>
                </a:lnTo>
                <a:lnTo>
                  <a:pt x="22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4" name="Freeform 139"/>
          <p:cNvSpPr>
            <a:spLocks noEditPoints="1"/>
          </p:cNvSpPr>
          <p:nvPr/>
        </p:nvSpPr>
        <p:spPr bwMode="auto">
          <a:xfrm>
            <a:off x="9644065" y="5960566"/>
            <a:ext cx="70322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19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7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18 h 49"/>
              <a:gd name="T24" fmla="*/ 24 w 41"/>
              <a:gd name="T25" fmla="*/ 20 h 49"/>
              <a:gd name="T26" fmla="*/ 7 w 41"/>
              <a:gd name="T27" fmla="*/ 24 h 49"/>
              <a:gd name="T28" fmla="*/ 3 w 41"/>
              <a:gd name="T29" fmla="*/ 25 h 49"/>
              <a:gd name="T30" fmla="*/ 0 w 41"/>
              <a:gd name="T31" fmla="*/ 34 h 49"/>
              <a:gd name="T32" fmla="*/ 2 w 41"/>
              <a:gd name="T33" fmla="*/ 39 h 49"/>
              <a:gd name="T34" fmla="*/ 3 w 41"/>
              <a:gd name="T35" fmla="*/ 46 h 49"/>
              <a:gd name="T36" fmla="*/ 12 w 41"/>
              <a:gd name="T37" fmla="*/ 48 h 49"/>
              <a:gd name="T38" fmla="*/ 15 w 41"/>
              <a:gd name="T39" fmla="*/ 49 h 49"/>
              <a:gd name="T40" fmla="*/ 29 w 41"/>
              <a:gd name="T41" fmla="*/ 41 h 49"/>
              <a:gd name="T42" fmla="*/ 29 w 41"/>
              <a:gd name="T43" fmla="*/ 44 h 49"/>
              <a:gd name="T44" fmla="*/ 34 w 41"/>
              <a:gd name="T45" fmla="*/ 48 h 49"/>
              <a:gd name="T46" fmla="*/ 36 w 41"/>
              <a:gd name="T47" fmla="*/ 48 h 49"/>
              <a:gd name="T48" fmla="*/ 41 w 41"/>
              <a:gd name="T49" fmla="*/ 44 h 49"/>
              <a:gd name="T50" fmla="*/ 41 w 41"/>
              <a:gd name="T51" fmla="*/ 39 h 49"/>
              <a:gd name="T52" fmla="*/ 41 w 41"/>
              <a:gd name="T53" fmla="*/ 22 h 49"/>
              <a:gd name="T54" fmla="*/ 19 w 41"/>
              <a:gd name="T55" fmla="*/ 39 h 49"/>
              <a:gd name="T56" fmla="*/ 14 w 41"/>
              <a:gd name="T57" fmla="*/ 34 h 49"/>
              <a:gd name="T58" fmla="*/ 15 w 41"/>
              <a:gd name="T59" fmla="*/ 31 h 49"/>
              <a:gd name="T60" fmla="*/ 24 w 41"/>
              <a:gd name="T61" fmla="*/ 27 h 49"/>
              <a:gd name="T62" fmla="*/ 26 w 41"/>
              <a:gd name="T63" fmla="*/ 27 h 49"/>
              <a:gd name="T64" fmla="*/ 27 w 41"/>
              <a:gd name="T65" fmla="*/ 31 h 49"/>
              <a:gd name="T66" fmla="*/ 27 w 41"/>
              <a:gd name="T67" fmla="*/ 32 h 49"/>
              <a:gd name="T68" fmla="*/ 22 w 41"/>
              <a:gd name="T69" fmla="*/ 37 h 49"/>
              <a:gd name="T70" fmla="*/ 19 w 41"/>
              <a:gd name="T71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3"/>
                </a:lnTo>
                <a:lnTo>
                  <a:pt x="39" y="8"/>
                </a:lnTo>
                <a:lnTo>
                  <a:pt x="36" y="3"/>
                </a:lnTo>
                <a:lnTo>
                  <a:pt x="31" y="1"/>
                </a:lnTo>
                <a:lnTo>
                  <a:pt x="26" y="0"/>
                </a:lnTo>
                <a:lnTo>
                  <a:pt x="19" y="0"/>
                </a:lnTo>
                <a:lnTo>
                  <a:pt x="8" y="1"/>
                </a:lnTo>
                <a:lnTo>
                  <a:pt x="8" y="1"/>
                </a:lnTo>
                <a:lnTo>
                  <a:pt x="3" y="5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7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7" y="18"/>
                </a:lnTo>
                <a:lnTo>
                  <a:pt x="27" y="18"/>
                </a:lnTo>
                <a:lnTo>
                  <a:pt x="24" y="20"/>
                </a:lnTo>
                <a:lnTo>
                  <a:pt x="24" y="20"/>
                </a:lnTo>
                <a:lnTo>
                  <a:pt x="15" y="20"/>
                </a:lnTo>
                <a:lnTo>
                  <a:pt x="7" y="24"/>
                </a:lnTo>
                <a:lnTo>
                  <a:pt x="7" y="24"/>
                </a:lnTo>
                <a:lnTo>
                  <a:pt x="3" y="25"/>
                </a:lnTo>
                <a:lnTo>
                  <a:pt x="2" y="31"/>
                </a:lnTo>
                <a:lnTo>
                  <a:pt x="0" y="34"/>
                </a:lnTo>
                <a:lnTo>
                  <a:pt x="2" y="39"/>
                </a:lnTo>
                <a:lnTo>
                  <a:pt x="2" y="39"/>
                </a:lnTo>
                <a:lnTo>
                  <a:pt x="2" y="43"/>
                </a:lnTo>
                <a:lnTo>
                  <a:pt x="3" y="46"/>
                </a:lnTo>
                <a:lnTo>
                  <a:pt x="7" y="48"/>
                </a:lnTo>
                <a:lnTo>
                  <a:pt x="12" y="48"/>
                </a:lnTo>
                <a:lnTo>
                  <a:pt x="12" y="48"/>
                </a:lnTo>
                <a:lnTo>
                  <a:pt x="15" y="49"/>
                </a:lnTo>
                <a:lnTo>
                  <a:pt x="20" y="48"/>
                </a:lnTo>
                <a:lnTo>
                  <a:pt x="29" y="41"/>
                </a:lnTo>
                <a:lnTo>
                  <a:pt x="29" y="41"/>
                </a:lnTo>
                <a:lnTo>
                  <a:pt x="29" y="44"/>
                </a:lnTo>
                <a:lnTo>
                  <a:pt x="31" y="48"/>
                </a:lnTo>
                <a:lnTo>
                  <a:pt x="34" y="48"/>
                </a:lnTo>
                <a:lnTo>
                  <a:pt x="36" y="48"/>
                </a:lnTo>
                <a:lnTo>
                  <a:pt x="36" y="48"/>
                </a:lnTo>
                <a:lnTo>
                  <a:pt x="39" y="46"/>
                </a:lnTo>
                <a:lnTo>
                  <a:pt x="41" y="44"/>
                </a:lnTo>
                <a:lnTo>
                  <a:pt x="41" y="39"/>
                </a:lnTo>
                <a:lnTo>
                  <a:pt x="41" y="3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4" y="34"/>
                </a:lnTo>
                <a:lnTo>
                  <a:pt x="14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6" y="27"/>
                </a:lnTo>
                <a:lnTo>
                  <a:pt x="27" y="29"/>
                </a:lnTo>
                <a:lnTo>
                  <a:pt x="27" y="31"/>
                </a:lnTo>
                <a:lnTo>
                  <a:pt x="27" y="31"/>
                </a:lnTo>
                <a:lnTo>
                  <a:pt x="27" y="32"/>
                </a:lnTo>
                <a:lnTo>
                  <a:pt x="26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5" name="Freeform 140"/>
          <p:cNvSpPr>
            <a:spLocks noEditPoints="1"/>
          </p:cNvSpPr>
          <p:nvPr/>
        </p:nvSpPr>
        <p:spPr bwMode="auto">
          <a:xfrm>
            <a:off x="9426403" y="5960566"/>
            <a:ext cx="73670" cy="83717"/>
          </a:xfrm>
          <a:custGeom>
            <a:avLst/>
            <a:gdLst>
              <a:gd name="T0" fmla="*/ 24 w 43"/>
              <a:gd name="T1" fmla="*/ 0 h 49"/>
              <a:gd name="T2" fmla="*/ 24 w 43"/>
              <a:gd name="T3" fmla="*/ 0 h 49"/>
              <a:gd name="T4" fmla="*/ 17 w 43"/>
              <a:gd name="T5" fmla="*/ 0 h 49"/>
              <a:gd name="T6" fmla="*/ 10 w 43"/>
              <a:gd name="T7" fmla="*/ 1 h 49"/>
              <a:gd name="T8" fmla="*/ 5 w 43"/>
              <a:gd name="T9" fmla="*/ 6 h 49"/>
              <a:gd name="T10" fmla="*/ 2 w 43"/>
              <a:gd name="T11" fmla="*/ 12 h 49"/>
              <a:gd name="T12" fmla="*/ 2 w 43"/>
              <a:gd name="T13" fmla="*/ 12 h 49"/>
              <a:gd name="T14" fmla="*/ 0 w 43"/>
              <a:gd name="T15" fmla="*/ 18 h 49"/>
              <a:gd name="T16" fmla="*/ 0 w 43"/>
              <a:gd name="T17" fmla="*/ 27 h 49"/>
              <a:gd name="T18" fmla="*/ 2 w 43"/>
              <a:gd name="T19" fmla="*/ 36 h 49"/>
              <a:gd name="T20" fmla="*/ 5 w 43"/>
              <a:gd name="T21" fmla="*/ 41 h 49"/>
              <a:gd name="T22" fmla="*/ 5 w 43"/>
              <a:gd name="T23" fmla="*/ 41 h 49"/>
              <a:gd name="T24" fmla="*/ 10 w 43"/>
              <a:gd name="T25" fmla="*/ 46 h 49"/>
              <a:gd name="T26" fmla="*/ 17 w 43"/>
              <a:gd name="T27" fmla="*/ 48 h 49"/>
              <a:gd name="T28" fmla="*/ 24 w 43"/>
              <a:gd name="T29" fmla="*/ 49 h 49"/>
              <a:gd name="T30" fmla="*/ 29 w 43"/>
              <a:gd name="T31" fmla="*/ 48 h 49"/>
              <a:gd name="T32" fmla="*/ 29 w 43"/>
              <a:gd name="T33" fmla="*/ 48 h 49"/>
              <a:gd name="T34" fmla="*/ 36 w 43"/>
              <a:gd name="T35" fmla="*/ 44 h 49"/>
              <a:gd name="T36" fmla="*/ 40 w 43"/>
              <a:gd name="T37" fmla="*/ 39 h 49"/>
              <a:gd name="T38" fmla="*/ 43 w 43"/>
              <a:gd name="T39" fmla="*/ 32 h 49"/>
              <a:gd name="T40" fmla="*/ 43 w 43"/>
              <a:gd name="T41" fmla="*/ 24 h 49"/>
              <a:gd name="T42" fmla="*/ 43 w 43"/>
              <a:gd name="T43" fmla="*/ 24 h 49"/>
              <a:gd name="T44" fmla="*/ 43 w 43"/>
              <a:gd name="T45" fmla="*/ 13 h 49"/>
              <a:gd name="T46" fmla="*/ 38 w 43"/>
              <a:gd name="T47" fmla="*/ 6 h 49"/>
              <a:gd name="T48" fmla="*/ 33 w 43"/>
              <a:gd name="T49" fmla="*/ 1 h 49"/>
              <a:gd name="T50" fmla="*/ 24 w 43"/>
              <a:gd name="T51" fmla="*/ 0 h 49"/>
              <a:gd name="T52" fmla="*/ 24 w 43"/>
              <a:gd name="T53" fmla="*/ 0 h 49"/>
              <a:gd name="T54" fmla="*/ 31 w 43"/>
              <a:gd name="T55" fmla="*/ 27 h 49"/>
              <a:gd name="T56" fmla="*/ 31 w 43"/>
              <a:gd name="T57" fmla="*/ 27 h 49"/>
              <a:gd name="T58" fmla="*/ 29 w 43"/>
              <a:gd name="T59" fmla="*/ 31 h 49"/>
              <a:gd name="T60" fmla="*/ 28 w 43"/>
              <a:gd name="T61" fmla="*/ 34 h 49"/>
              <a:gd name="T62" fmla="*/ 26 w 43"/>
              <a:gd name="T63" fmla="*/ 36 h 49"/>
              <a:gd name="T64" fmla="*/ 22 w 43"/>
              <a:gd name="T65" fmla="*/ 37 h 49"/>
              <a:gd name="T66" fmla="*/ 22 w 43"/>
              <a:gd name="T67" fmla="*/ 37 h 49"/>
              <a:gd name="T68" fmla="*/ 17 w 43"/>
              <a:gd name="T69" fmla="*/ 36 h 49"/>
              <a:gd name="T70" fmla="*/ 16 w 43"/>
              <a:gd name="T71" fmla="*/ 34 h 49"/>
              <a:gd name="T72" fmla="*/ 14 w 43"/>
              <a:gd name="T73" fmla="*/ 31 h 49"/>
              <a:gd name="T74" fmla="*/ 12 w 43"/>
              <a:gd name="T75" fmla="*/ 27 h 49"/>
              <a:gd name="T76" fmla="*/ 12 w 43"/>
              <a:gd name="T77" fmla="*/ 27 h 49"/>
              <a:gd name="T78" fmla="*/ 12 w 43"/>
              <a:gd name="T79" fmla="*/ 24 h 49"/>
              <a:gd name="T80" fmla="*/ 12 w 43"/>
              <a:gd name="T81" fmla="*/ 24 h 49"/>
              <a:gd name="T82" fmla="*/ 12 w 43"/>
              <a:gd name="T83" fmla="*/ 24 h 49"/>
              <a:gd name="T84" fmla="*/ 12 w 43"/>
              <a:gd name="T85" fmla="*/ 24 h 49"/>
              <a:gd name="T86" fmla="*/ 14 w 43"/>
              <a:gd name="T87" fmla="*/ 17 h 49"/>
              <a:gd name="T88" fmla="*/ 14 w 43"/>
              <a:gd name="T89" fmla="*/ 17 h 49"/>
              <a:gd name="T90" fmla="*/ 17 w 43"/>
              <a:gd name="T91" fmla="*/ 12 h 49"/>
              <a:gd name="T92" fmla="*/ 19 w 43"/>
              <a:gd name="T93" fmla="*/ 12 h 49"/>
              <a:gd name="T94" fmla="*/ 22 w 43"/>
              <a:gd name="T95" fmla="*/ 10 h 49"/>
              <a:gd name="T96" fmla="*/ 22 w 43"/>
              <a:gd name="T97" fmla="*/ 10 h 49"/>
              <a:gd name="T98" fmla="*/ 28 w 43"/>
              <a:gd name="T99" fmla="*/ 12 h 49"/>
              <a:gd name="T100" fmla="*/ 29 w 43"/>
              <a:gd name="T101" fmla="*/ 17 h 49"/>
              <a:gd name="T102" fmla="*/ 29 w 43"/>
              <a:gd name="T103" fmla="*/ 17 h 49"/>
              <a:gd name="T104" fmla="*/ 31 w 43"/>
              <a:gd name="T105" fmla="*/ 22 h 49"/>
              <a:gd name="T106" fmla="*/ 31 w 43"/>
              <a:gd name="T107" fmla="*/ 27 h 49"/>
              <a:gd name="T108" fmla="*/ 31 w 43"/>
              <a:gd name="T109" fmla="*/ 2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9">
                <a:moveTo>
                  <a:pt x="24" y="0"/>
                </a:moveTo>
                <a:lnTo>
                  <a:pt x="24" y="0"/>
                </a:lnTo>
                <a:lnTo>
                  <a:pt x="17" y="0"/>
                </a:lnTo>
                <a:lnTo>
                  <a:pt x="10" y="1"/>
                </a:lnTo>
                <a:lnTo>
                  <a:pt x="5" y="6"/>
                </a:lnTo>
                <a:lnTo>
                  <a:pt x="2" y="12"/>
                </a:lnTo>
                <a:lnTo>
                  <a:pt x="2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5" y="41"/>
                </a:lnTo>
                <a:lnTo>
                  <a:pt x="5" y="41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29" y="48"/>
                </a:lnTo>
                <a:lnTo>
                  <a:pt x="29" y="48"/>
                </a:lnTo>
                <a:lnTo>
                  <a:pt x="36" y="44"/>
                </a:lnTo>
                <a:lnTo>
                  <a:pt x="40" y="39"/>
                </a:lnTo>
                <a:lnTo>
                  <a:pt x="43" y="32"/>
                </a:lnTo>
                <a:lnTo>
                  <a:pt x="43" y="24"/>
                </a:lnTo>
                <a:lnTo>
                  <a:pt x="43" y="24"/>
                </a:lnTo>
                <a:lnTo>
                  <a:pt x="43" y="13"/>
                </a:lnTo>
                <a:lnTo>
                  <a:pt x="38" y="6"/>
                </a:lnTo>
                <a:lnTo>
                  <a:pt x="33" y="1"/>
                </a:lnTo>
                <a:lnTo>
                  <a:pt x="24" y="0"/>
                </a:lnTo>
                <a:lnTo>
                  <a:pt x="24" y="0"/>
                </a:lnTo>
                <a:close/>
                <a:moveTo>
                  <a:pt x="31" y="27"/>
                </a:moveTo>
                <a:lnTo>
                  <a:pt x="31" y="27"/>
                </a:lnTo>
                <a:lnTo>
                  <a:pt x="29" y="31"/>
                </a:lnTo>
                <a:lnTo>
                  <a:pt x="28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7" y="36"/>
                </a:lnTo>
                <a:lnTo>
                  <a:pt x="16" y="34"/>
                </a:lnTo>
                <a:lnTo>
                  <a:pt x="14" y="31"/>
                </a:lnTo>
                <a:lnTo>
                  <a:pt x="12" y="27"/>
                </a:lnTo>
                <a:lnTo>
                  <a:pt x="12" y="27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4" y="17"/>
                </a:lnTo>
                <a:lnTo>
                  <a:pt x="14" y="17"/>
                </a:lnTo>
                <a:lnTo>
                  <a:pt x="17" y="12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8" y="12"/>
                </a:lnTo>
                <a:lnTo>
                  <a:pt x="29" y="17"/>
                </a:lnTo>
                <a:lnTo>
                  <a:pt x="29" y="17"/>
                </a:lnTo>
                <a:lnTo>
                  <a:pt x="31" y="22"/>
                </a:lnTo>
                <a:lnTo>
                  <a:pt x="31" y="27"/>
                </a:lnTo>
                <a:lnTo>
                  <a:pt x="31" y="2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6" name="Freeform 141"/>
          <p:cNvSpPr>
            <a:spLocks noEditPoints="1"/>
          </p:cNvSpPr>
          <p:nvPr/>
        </p:nvSpPr>
        <p:spPr bwMode="auto">
          <a:xfrm>
            <a:off x="10015762" y="5957219"/>
            <a:ext cx="66973" cy="87064"/>
          </a:xfrm>
          <a:custGeom>
            <a:avLst/>
            <a:gdLst>
              <a:gd name="T0" fmla="*/ 41 w 41"/>
              <a:gd name="T1" fmla="*/ 31 h 51"/>
              <a:gd name="T2" fmla="*/ 41 w 41"/>
              <a:gd name="T3" fmla="*/ 24 h 51"/>
              <a:gd name="T4" fmla="*/ 38 w 41"/>
              <a:gd name="T5" fmla="*/ 10 h 51"/>
              <a:gd name="T6" fmla="*/ 31 w 41"/>
              <a:gd name="T7" fmla="*/ 3 h 51"/>
              <a:gd name="T8" fmla="*/ 19 w 41"/>
              <a:gd name="T9" fmla="*/ 0 h 51"/>
              <a:gd name="T10" fmla="*/ 7 w 41"/>
              <a:gd name="T11" fmla="*/ 3 h 51"/>
              <a:gd name="T12" fmla="*/ 3 w 41"/>
              <a:gd name="T13" fmla="*/ 7 h 51"/>
              <a:gd name="T14" fmla="*/ 3 w 41"/>
              <a:gd name="T15" fmla="*/ 12 h 51"/>
              <a:gd name="T16" fmla="*/ 5 w 41"/>
              <a:gd name="T17" fmla="*/ 14 h 51"/>
              <a:gd name="T18" fmla="*/ 12 w 41"/>
              <a:gd name="T19" fmla="*/ 14 h 51"/>
              <a:gd name="T20" fmla="*/ 17 w 41"/>
              <a:gd name="T21" fmla="*/ 12 h 51"/>
              <a:gd name="T22" fmla="*/ 22 w 41"/>
              <a:gd name="T23" fmla="*/ 12 h 51"/>
              <a:gd name="T24" fmla="*/ 28 w 41"/>
              <a:gd name="T25" fmla="*/ 19 h 51"/>
              <a:gd name="T26" fmla="*/ 26 w 41"/>
              <a:gd name="T27" fmla="*/ 20 h 51"/>
              <a:gd name="T28" fmla="*/ 22 w 41"/>
              <a:gd name="T29" fmla="*/ 22 h 51"/>
              <a:gd name="T30" fmla="*/ 12 w 41"/>
              <a:gd name="T31" fmla="*/ 22 h 51"/>
              <a:gd name="T32" fmla="*/ 7 w 41"/>
              <a:gd name="T33" fmla="*/ 24 h 51"/>
              <a:gd name="T34" fmla="*/ 2 w 41"/>
              <a:gd name="T35" fmla="*/ 31 h 51"/>
              <a:gd name="T36" fmla="*/ 0 w 41"/>
              <a:gd name="T37" fmla="*/ 34 h 51"/>
              <a:gd name="T38" fmla="*/ 2 w 41"/>
              <a:gd name="T39" fmla="*/ 46 h 51"/>
              <a:gd name="T40" fmla="*/ 5 w 41"/>
              <a:gd name="T41" fmla="*/ 48 h 51"/>
              <a:gd name="T42" fmla="*/ 14 w 41"/>
              <a:gd name="T43" fmla="*/ 51 h 51"/>
              <a:gd name="T44" fmla="*/ 22 w 41"/>
              <a:gd name="T45" fmla="*/ 48 h 51"/>
              <a:gd name="T46" fmla="*/ 26 w 41"/>
              <a:gd name="T47" fmla="*/ 46 h 51"/>
              <a:gd name="T48" fmla="*/ 29 w 41"/>
              <a:gd name="T49" fmla="*/ 48 h 51"/>
              <a:gd name="T50" fmla="*/ 31 w 41"/>
              <a:gd name="T51" fmla="*/ 50 h 51"/>
              <a:gd name="T52" fmla="*/ 38 w 41"/>
              <a:gd name="T53" fmla="*/ 50 h 51"/>
              <a:gd name="T54" fmla="*/ 40 w 41"/>
              <a:gd name="T55" fmla="*/ 46 h 51"/>
              <a:gd name="T56" fmla="*/ 41 w 41"/>
              <a:gd name="T57" fmla="*/ 43 h 51"/>
              <a:gd name="T58" fmla="*/ 41 w 41"/>
              <a:gd name="T59" fmla="*/ 31 h 51"/>
              <a:gd name="T60" fmla="*/ 19 w 41"/>
              <a:gd name="T61" fmla="*/ 41 h 51"/>
              <a:gd name="T62" fmla="*/ 14 w 41"/>
              <a:gd name="T63" fmla="*/ 36 h 51"/>
              <a:gd name="T64" fmla="*/ 14 w 41"/>
              <a:gd name="T65" fmla="*/ 33 h 51"/>
              <a:gd name="T66" fmla="*/ 22 w 41"/>
              <a:gd name="T67" fmla="*/ 29 h 51"/>
              <a:gd name="T68" fmla="*/ 26 w 41"/>
              <a:gd name="T69" fmla="*/ 29 h 51"/>
              <a:gd name="T70" fmla="*/ 28 w 41"/>
              <a:gd name="T71" fmla="*/ 33 h 51"/>
              <a:gd name="T72" fmla="*/ 24 w 41"/>
              <a:gd name="T73" fmla="*/ 38 h 51"/>
              <a:gd name="T74" fmla="*/ 19 w 41"/>
              <a:gd name="T75" fmla="*/ 4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" h="51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0" y="17"/>
                </a:lnTo>
                <a:lnTo>
                  <a:pt x="38" y="10"/>
                </a:lnTo>
                <a:lnTo>
                  <a:pt x="34" y="7"/>
                </a:lnTo>
                <a:lnTo>
                  <a:pt x="31" y="3"/>
                </a:lnTo>
                <a:lnTo>
                  <a:pt x="26" y="2"/>
                </a:lnTo>
                <a:lnTo>
                  <a:pt x="19" y="0"/>
                </a:lnTo>
                <a:lnTo>
                  <a:pt x="14" y="2"/>
                </a:lnTo>
                <a:lnTo>
                  <a:pt x="7" y="3"/>
                </a:lnTo>
                <a:lnTo>
                  <a:pt x="7" y="3"/>
                </a:lnTo>
                <a:lnTo>
                  <a:pt x="3" y="7"/>
                </a:lnTo>
                <a:lnTo>
                  <a:pt x="2" y="8"/>
                </a:lnTo>
                <a:lnTo>
                  <a:pt x="3" y="12"/>
                </a:lnTo>
                <a:lnTo>
                  <a:pt x="3" y="12"/>
                </a:lnTo>
                <a:lnTo>
                  <a:pt x="5" y="14"/>
                </a:lnTo>
                <a:lnTo>
                  <a:pt x="7" y="14"/>
                </a:lnTo>
                <a:lnTo>
                  <a:pt x="12" y="14"/>
                </a:lnTo>
                <a:lnTo>
                  <a:pt x="12" y="14"/>
                </a:lnTo>
                <a:lnTo>
                  <a:pt x="17" y="12"/>
                </a:lnTo>
                <a:lnTo>
                  <a:pt x="22" y="12"/>
                </a:lnTo>
                <a:lnTo>
                  <a:pt x="22" y="12"/>
                </a:lnTo>
                <a:lnTo>
                  <a:pt x="26" y="15"/>
                </a:lnTo>
                <a:lnTo>
                  <a:pt x="28" y="19"/>
                </a:lnTo>
                <a:lnTo>
                  <a:pt x="28" y="19"/>
                </a:lnTo>
                <a:lnTo>
                  <a:pt x="26" y="20"/>
                </a:lnTo>
                <a:lnTo>
                  <a:pt x="26" y="22"/>
                </a:lnTo>
                <a:lnTo>
                  <a:pt x="22" y="22"/>
                </a:lnTo>
                <a:lnTo>
                  <a:pt x="22" y="22"/>
                </a:lnTo>
                <a:lnTo>
                  <a:pt x="12" y="22"/>
                </a:lnTo>
                <a:lnTo>
                  <a:pt x="12" y="22"/>
                </a:lnTo>
                <a:lnTo>
                  <a:pt x="7" y="24"/>
                </a:lnTo>
                <a:lnTo>
                  <a:pt x="3" y="27"/>
                </a:lnTo>
                <a:lnTo>
                  <a:pt x="2" y="31"/>
                </a:lnTo>
                <a:lnTo>
                  <a:pt x="0" y="34"/>
                </a:lnTo>
                <a:lnTo>
                  <a:pt x="0" y="34"/>
                </a:lnTo>
                <a:lnTo>
                  <a:pt x="0" y="43"/>
                </a:lnTo>
                <a:lnTo>
                  <a:pt x="2" y="46"/>
                </a:lnTo>
                <a:lnTo>
                  <a:pt x="5" y="48"/>
                </a:lnTo>
                <a:lnTo>
                  <a:pt x="5" y="48"/>
                </a:lnTo>
                <a:lnTo>
                  <a:pt x="10" y="50"/>
                </a:lnTo>
                <a:lnTo>
                  <a:pt x="14" y="51"/>
                </a:lnTo>
                <a:lnTo>
                  <a:pt x="19" y="50"/>
                </a:lnTo>
                <a:lnTo>
                  <a:pt x="22" y="48"/>
                </a:lnTo>
                <a:lnTo>
                  <a:pt x="22" y="48"/>
                </a:lnTo>
                <a:lnTo>
                  <a:pt x="26" y="46"/>
                </a:lnTo>
                <a:lnTo>
                  <a:pt x="28" y="46"/>
                </a:lnTo>
                <a:lnTo>
                  <a:pt x="29" y="48"/>
                </a:lnTo>
                <a:lnTo>
                  <a:pt x="29" y="48"/>
                </a:lnTo>
                <a:lnTo>
                  <a:pt x="31" y="50"/>
                </a:lnTo>
                <a:lnTo>
                  <a:pt x="33" y="50"/>
                </a:lnTo>
                <a:lnTo>
                  <a:pt x="38" y="50"/>
                </a:lnTo>
                <a:lnTo>
                  <a:pt x="38" y="50"/>
                </a:lnTo>
                <a:lnTo>
                  <a:pt x="40" y="46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1"/>
                </a:moveTo>
                <a:lnTo>
                  <a:pt x="19" y="41"/>
                </a:lnTo>
                <a:lnTo>
                  <a:pt x="14" y="39"/>
                </a:lnTo>
                <a:lnTo>
                  <a:pt x="14" y="36"/>
                </a:lnTo>
                <a:lnTo>
                  <a:pt x="14" y="36"/>
                </a:lnTo>
                <a:lnTo>
                  <a:pt x="14" y="33"/>
                </a:lnTo>
                <a:lnTo>
                  <a:pt x="15" y="31"/>
                </a:lnTo>
                <a:lnTo>
                  <a:pt x="22" y="29"/>
                </a:lnTo>
                <a:lnTo>
                  <a:pt x="22" y="29"/>
                </a:lnTo>
                <a:lnTo>
                  <a:pt x="26" y="29"/>
                </a:lnTo>
                <a:lnTo>
                  <a:pt x="28" y="31"/>
                </a:lnTo>
                <a:lnTo>
                  <a:pt x="28" y="33"/>
                </a:lnTo>
                <a:lnTo>
                  <a:pt x="28" y="33"/>
                </a:lnTo>
                <a:lnTo>
                  <a:pt x="24" y="38"/>
                </a:lnTo>
                <a:lnTo>
                  <a:pt x="22" y="39"/>
                </a:lnTo>
                <a:lnTo>
                  <a:pt x="19" y="41"/>
                </a:lnTo>
                <a:lnTo>
                  <a:pt x="19" y="4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93129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7" name="Freeform 142"/>
          <p:cNvSpPr>
            <a:spLocks noEditPoints="1"/>
          </p:cNvSpPr>
          <p:nvPr/>
        </p:nvSpPr>
        <p:spPr bwMode="auto">
          <a:xfrm>
            <a:off x="0" y="1172021"/>
            <a:ext cx="12192000" cy="2652117"/>
          </a:xfrm>
          <a:custGeom>
            <a:avLst/>
            <a:gdLst>
              <a:gd name="T0" fmla="*/ 2006 w 7192"/>
              <a:gd name="T1" fmla="*/ 122 h 1585"/>
              <a:gd name="T2" fmla="*/ 2033 w 7192"/>
              <a:gd name="T3" fmla="*/ 301 h 1585"/>
              <a:gd name="T4" fmla="*/ 1964 w 7192"/>
              <a:gd name="T5" fmla="*/ 470 h 1585"/>
              <a:gd name="T6" fmla="*/ 1433 w 7192"/>
              <a:gd name="T7" fmla="*/ 897 h 1585"/>
              <a:gd name="T8" fmla="*/ 1271 w 7192"/>
              <a:gd name="T9" fmla="*/ 967 h 1585"/>
              <a:gd name="T10" fmla="*/ 1123 w 7192"/>
              <a:gd name="T11" fmla="*/ 958 h 1585"/>
              <a:gd name="T12" fmla="*/ 1022 w 7192"/>
              <a:gd name="T13" fmla="*/ 909 h 1585"/>
              <a:gd name="T14" fmla="*/ 1020 w 7192"/>
              <a:gd name="T15" fmla="*/ 888 h 1585"/>
              <a:gd name="T16" fmla="*/ 1189 w 7192"/>
              <a:gd name="T17" fmla="*/ 768 h 1585"/>
              <a:gd name="T18" fmla="*/ 1330 w 7192"/>
              <a:gd name="T19" fmla="*/ 749 h 1585"/>
              <a:gd name="T20" fmla="*/ 1741 w 7192"/>
              <a:gd name="T21" fmla="*/ 441 h 1585"/>
              <a:gd name="T22" fmla="*/ 1815 w 7192"/>
              <a:gd name="T23" fmla="*/ 362 h 1585"/>
              <a:gd name="T24" fmla="*/ 1847 w 7192"/>
              <a:gd name="T25" fmla="*/ 263 h 1585"/>
              <a:gd name="T26" fmla="*/ 1816 w 7192"/>
              <a:gd name="T27" fmla="*/ 160 h 1585"/>
              <a:gd name="T28" fmla="*/ 1703 w 7192"/>
              <a:gd name="T29" fmla="*/ 23 h 1585"/>
              <a:gd name="T30" fmla="*/ 1455 w 7192"/>
              <a:gd name="T31" fmla="*/ 17 h 1585"/>
              <a:gd name="T32" fmla="*/ 1082 w 7192"/>
              <a:gd name="T33" fmla="*/ 305 h 1585"/>
              <a:gd name="T34" fmla="*/ 991 w 7192"/>
              <a:gd name="T35" fmla="*/ 422 h 1585"/>
              <a:gd name="T36" fmla="*/ 974 w 7192"/>
              <a:gd name="T37" fmla="*/ 504 h 1585"/>
              <a:gd name="T38" fmla="*/ 882 w 7192"/>
              <a:gd name="T39" fmla="*/ 585 h 1585"/>
              <a:gd name="T40" fmla="*/ 803 w 7192"/>
              <a:gd name="T41" fmla="*/ 626 h 1585"/>
              <a:gd name="T42" fmla="*/ 781 w 7192"/>
              <a:gd name="T43" fmla="*/ 508 h 1585"/>
              <a:gd name="T44" fmla="*/ 810 w 7192"/>
              <a:gd name="T45" fmla="*/ 365 h 1585"/>
              <a:gd name="T46" fmla="*/ 877 w 7192"/>
              <a:gd name="T47" fmla="*/ 265 h 1585"/>
              <a:gd name="T48" fmla="*/ 1214 w 7192"/>
              <a:gd name="T49" fmla="*/ 0 h 1585"/>
              <a:gd name="T50" fmla="*/ 93 w 7192"/>
              <a:gd name="T51" fmla="*/ 869 h 1585"/>
              <a:gd name="T52" fmla="*/ 384 w 7192"/>
              <a:gd name="T53" fmla="*/ 651 h 1585"/>
              <a:gd name="T54" fmla="*/ 535 w 7192"/>
              <a:gd name="T55" fmla="*/ 613 h 1585"/>
              <a:gd name="T56" fmla="*/ 688 w 7192"/>
              <a:gd name="T57" fmla="*/ 647 h 1585"/>
              <a:gd name="T58" fmla="*/ 745 w 7192"/>
              <a:gd name="T59" fmla="*/ 687 h 1585"/>
              <a:gd name="T60" fmla="*/ 592 w 7192"/>
              <a:gd name="T61" fmla="*/ 811 h 1585"/>
              <a:gd name="T62" fmla="*/ 547 w 7192"/>
              <a:gd name="T63" fmla="*/ 814 h 1585"/>
              <a:gd name="T64" fmla="*/ 416 w 7192"/>
              <a:gd name="T65" fmla="*/ 842 h 1585"/>
              <a:gd name="T66" fmla="*/ 19 w 7192"/>
              <a:gd name="T67" fmla="*/ 1141 h 1585"/>
              <a:gd name="T68" fmla="*/ 19 w 7192"/>
              <a:gd name="T69" fmla="*/ 1525 h 1585"/>
              <a:gd name="T70" fmla="*/ 270 w 7192"/>
              <a:gd name="T71" fmla="*/ 1585 h 1585"/>
              <a:gd name="T72" fmla="*/ 337 w 7192"/>
              <a:gd name="T73" fmla="*/ 1543 h 1585"/>
              <a:gd name="T74" fmla="*/ 716 w 7192"/>
              <a:gd name="T75" fmla="*/ 1244 h 1585"/>
              <a:gd name="T76" fmla="*/ 767 w 7192"/>
              <a:gd name="T77" fmla="*/ 1160 h 1585"/>
              <a:gd name="T78" fmla="*/ 779 w 7192"/>
              <a:gd name="T79" fmla="*/ 1091 h 1585"/>
              <a:gd name="T80" fmla="*/ 817 w 7192"/>
              <a:gd name="T81" fmla="*/ 1046 h 1585"/>
              <a:gd name="T82" fmla="*/ 951 w 7192"/>
              <a:gd name="T83" fmla="*/ 952 h 1585"/>
              <a:gd name="T84" fmla="*/ 977 w 7192"/>
              <a:gd name="T85" fmla="*/ 1060 h 1585"/>
              <a:gd name="T86" fmla="*/ 953 w 7192"/>
              <a:gd name="T87" fmla="*/ 1210 h 1585"/>
              <a:gd name="T88" fmla="*/ 865 w 7192"/>
              <a:gd name="T89" fmla="*/ 1334 h 1585"/>
              <a:gd name="T90" fmla="*/ 7192 w 7192"/>
              <a:gd name="T91" fmla="*/ 0 h 1585"/>
              <a:gd name="T92" fmla="*/ 724 w 7192"/>
              <a:gd name="T93" fmla="*/ 998 h 1585"/>
              <a:gd name="T94" fmla="*/ 654 w 7192"/>
              <a:gd name="T95" fmla="*/ 1002 h 1585"/>
              <a:gd name="T96" fmla="*/ 619 w 7192"/>
              <a:gd name="T97" fmla="*/ 967 h 1585"/>
              <a:gd name="T98" fmla="*/ 624 w 7192"/>
              <a:gd name="T99" fmla="*/ 893 h 1585"/>
              <a:gd name="T100" fmla="*/ 872 w 7192"/>
              <a:gd name="T101" fmla="*/ 695 h 1585"/>
              <a:gd name="T102" fmla="*/ 1111 w 7192"/>
              <a:gd name="T103" fmla="*/ 532 h 1585"/>
              <a:gd name="T104" fmla="*/ 1170 w 7192"/>
              <a:gd name="T105" fmla="*/ 563 h 1585"/>
              <a:gd name="T106" fmla="*/ 1178 w 7192"/>
              <a:gd name="T107" fmla="*/ 635 h 1585"/>
              <a:gd name="T108" fmla="*/ 1146 w 7192"/>
              <a:gd name="T109" fmla="*/ 673 h 1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192" h="1585">
                <a:moveTo>
                  <a:pt x="1921" y="0"/>
                </a:moveTo>
                <a:lnTo>
                  <a:pt x="1921" y="0"/>
                </a:lnTo>
                <a:lnTo>
                  <a:pt x="1973" y="67"/>
                </a:lnTo>
                <a:lnTo>
                  <a:pt x="1973" y="67"/>
                </a:lnTo>
                <a:lnTo>
                  <a:pt x="1990" y="95"/>
                </a:lnTo>
                <a:lnTo>
                  <a:pt x="2006" y="122"/>
                </a:lnTo>
                <a:lnTo>
                  <a:pt x="2016" y="152"/>
                </a:lnTo>
                <a:lnTo>
                  <a:pt x="2026" y="181"/>
                </a:lnTo>
                <a:lnTo>
                  <a:pt x="2031" y="210"/>
                </a:lnTo>
                <a:lnTo>
                  <a:pt x="2035" y="241"/>
                </a:lnTo>
                <a:lnTo>
                  <a:pt x="2035" y="270"/>
                </a:lnTo>
                <a:lnTo>
                  <a:pt x="2033" y="301"/>
                </a:lnTo>
                <a:lnTo>
                  <a:pt x="2028" y="332"/>
                </a:lnTo>
                <a:lnTo>
                  <a:pt x="2021" y="362"/>
                </a:lnTo>
                <a:lnTo>
                  <a:pt x="2011" y="389"/>
                </a:lnTo>
                <a:lnTo>
                  <a:pt x="1999" y="418"/>
                </a:lnTo>
                <a:lnTo>
                  <a:pt x="1983" y="444"/>
                </a:lnTo>
                <a:lnTo>
                  <a:pt x="1964" y="470"/>
                </a:lnTo>
                <a:lnTo>
                  <a:pt x="1944" y="494"/>
                </a:lnTo>
                <a:lnTo>
                  <a:pt x="1921" y="516"/>
                </a:lnTo>
                <a:lnTo>
                  <a:pt x="1921" y="516"/>
                </a:lnTo>
                <a:lnTo>
                  <a:pt x="1872" y="558"/>
                </a:lnTo>
                <a:lnTo>
                  <a:pt x="1872" y="558"/>
                </a:lnTo>
                <a:lnTo>
                  <a:pt x="1433" y="897"/>
                </a:lnTo>
                <a:lnTo>
                  <a:pt x="1433" y="897"/>
                </a:lnTo>
                <a:lnTo>
                  <a:pt x="1402" y="917"/>
                </a:lnTo>
                <a:lnTo>
                  <a:pt x="1371" y="936"/>
                </a:lnTo>
                <a:lnTo>
                  <a:pt x="1338" y="950"/>
                </a:lnTo>
                <a:lnTo>
                  <a:pt x="1306" y="960"/>
                </a:lnTo>
                <a:lnTo>
                  <a:pt x="1271" y="967"/>
                </a:lnTo>
                <a:lnTo>
                  <a:pt x="1235" y="971"/>
                </a:lnTo>
                <a:lnTo>
                  <a:pt x="1199" y="971"/>
                </a:lnTo>
                <a:lnTo>
                  <a:pt x="1161" y="965"/>
                </a:lnTo>
                <a:lnTo>
                  <a:pt x="1161" y="965"/>
                </a:lnTo>
                <a:lnTo>
                  <a:pt x="1142" y="962"/>
                </a:lnTo>
                <a:lnTo>
                  <a:pt x="1123" y="958"/>
                </a:lnTo>
                <a:lnTo>
                  <a:pt x="1106" y="952"/>
                </a:lnTo>
                <a:lnTo>
                  <a:pt x="1089" y="945"/>
                </a:lnTo>
                <a:lnTo>
                  <a:pt x="1072" y="938"/>
                </a:lnTo>
                <a:lnTo>
                  <a:pt x="1054" y="929"/>
                </a:lnTo>
                <a:lnTo>
                  <a:pt x="1022" y="909"/>
                </a:lnTo>
                <a:lnTo>
                  <a:pt x="1022" y="909"/>
                </a:lnTo>
                <a:lnTo>
                  <a:pt x="1017" y="903"/>
                </a:lnTo>
                <a:lnTo>
                  <a:pt x="1013" y="898"/>
                </a:lnTo>
                <a:lnTo>
                  <a:pt x="1013" y="897"/>
                </a:lnTo>
                <a:lnTo>
                  <a:pt x="1015" y="895"/>
                </a:lnTo>
                <a:lnTo>
                  <a:pt x="1020" y="888"/>
                </a:lnTo>
                <a:lnTo>
                  <a:pt x="1020" y="888"/>
                </a:lnTo>
                <a:lnTo>
                  <a:pt x="1170" y="773"/>
                </a:lnTo>
                <a:lnTo>
                  <a:pt x="1170" y="773"/>
                </a:lnTo>
                <a:lnTo>
                  <a:pt x="1178" y="768"/>
                </a:lnTo>
                <a:lnTo>
                  <a:pt x="1182" y="768"/>
                </a:lnTo>
                <a:lnTo>
                  <a:pt x="1189" y="768"/>
                </a:lnTo>
                <a:lnTo>
                  <a:pt x="1189" y="768"/>
                </a:lnTo>
                <a:lnTo>
                  <a:pt x="1213" y="771"/>
                </a:lnTo>
                <a:lnTo>
                  <a:pt x="1238" y="773"/>
                </a:lnTo>
                <a:lnTo>
                  <a:pt x="1261" y="771"/>
                </a:lnTo>
                <a:lnTo>
                  <a:pt x="1285" y="766"/>
                </a:lnTo>
                <a:lnTo>
                  <a:pt x="1307" y="759"/>
                </a:lnTo>
                <a:lnTo>
                  <a:pt x="1330" y="749"/>
                </a:lnTo>
                <a:lnTo>
                  <a:pt x="1352" y="738"/>
                </a:lnTo>
                <a:lnTo>
                  <a:pt x="1373" y="725"/>
                </a:lnTo>
                <a:lnTo>
                  <a:pt x="1373" y="725"/>
                </a:lnTo>
                <a:lnTo>
                  <a:pt x="1395" y="709"/>
                </a:lnTo>
                <a:lnTo>
                  <a:pt x="1395" y="709"/>
                </a:lnTo>
                <a:lnTo>
                  <a:pt x="1741" y="441"/>
                </a:lnTo>
                <a:lnTo>
                  <a:pt x="1741" y="441"/>
                </a:lnTo>
                <a:lnTo>
                  <a:pt x="1758" y="427"/>
                </a:lnTo>
                <a:lnTo>
                  <a:pt x="1775" y="411"/>
                </a:lnTo>
                <a:lnTo>
                  <a:pt x="1789" y="396"/>
                </a:lnTo>
                <a:lnTo>
                  <a:pt x="1803" y="379"/>
                </a:lnTo>
                <a:lnTo>
                  <a:pt x="1815" y="362"/>
                </a:lnTo>
                <a:lnTo>
                  <a:pt x="1827" y="343"/>
                </a:lnTo>
                <a:lnTo>
                  <a:pt x="1835" y="322"/>
                </a:lnTo>
                <a:lnTo>
                  <a:pt x="1842" y="300"/>
                </a:lnTo>
                <a:lnTo>
                  <a:pt x="1842" y="300"/>
                </a:lnTo>
                <a:lnTo>
                  <a:pt x="1846" y="281"/>
                </a:lnTo>
                <a:lnTo>
                  <a:pt x="1847" y="263"/>
                </a:lnTo>
                <a:lnTo>
                  <a:pt x="1847" y="245"/>
                </a:lnTo>
                <a:lnTo>
                  <a:pt x="1846" y="227"/>
                </a:lnTo>
                <a:lnTo>
                  <a:pt x="1841" y="210"/>
                </a:lnTo>
                <a:lnTo>
                  <a:pt x="1834" y="193"/>
                </a:lnTo>
                <a:lnTo>
                  <a:pt x="1827" y="177"/>
                </a:lnTo>
                <a:lnTo>
                  <a:pt x="1816" y="160"/>
                </a:lnTo>
                <a:lnTo>
                  <a:pt x="1816" y="160"/>
                </a:lnTo>
                <a:lnTo>
                  <a:pt x="1775" y="105"/>
                </a:lnTo>
                <a:lnTo>
                  <a:pt x="1732" y="52"/>
                </a:lnTo>
                <a:lnTo>
                  <a:pt x="1732" y="52"/>
                </a:lnTo>
                <a:lnTo>
                  <a:pt x="1718" y="36"/>
                </a:lnTo>
                <a:lnTo>
                  <a:pt x="1703" y="23"/>
                </a:lnTo>
                <a:lnTo>
                  <a:pt x="1687" y="11"/>
                </a:lnTo>
                <a:lnTo>
                  <a:pt x="1672" y="0"/>
                </a:lnTo>
                <a:lnTo>
                  <a:pt x="1490" y="0"/>
                </a:lnTo>
                <a:lnTo>
                  <a:pt x="1490" y="0"/>
                </a:lnTo>
                <a:lnTo>
                  <a:pt x="1472" y="9"/>
                </a:lnTo>
                <a:lnTo>
                  <a:pt x="1455" y="17"/>
                </a:lnTo>
                <a:lnTo>
                  <a:pt x="1440" y="28"/>
                </a:lnTo>
                <a:lnTo>
                  <a:pt x="1424" y="38"/>
                </a:lnTo>
                <a:lnTo>
                  <a:pt x="1424" y="38"/>
                </a:lnTo>
                <a:lnTo>
                  <a:pt x="1252" y="171"/>
                </a:lnTo>
                <a:lnTo>
                  <a:pt x="1082" y="305"/>
                </a:lnTo>
                <a:lnTo>
                  <a:pt x="1082" y="305"/>
                </a:lnTo>
                <a:lnTo>
                  <a:pt x="1061" y="322"/>
                </a:lnTo>
                <a:lnTo>
                  <a:pt x="1044" y="339"/>
                </a:lnTo>
                <a:lnTo>
                  <a:pt x="1027" y="358"/>
                </a:lnTo>
                <a:lnTo>
                  <a:pt x="1011" y="379"/>
                </a:lnTo>
                <a:lnTo>
                  <a:pt x="999" y="399"/>
                </a:lnTo>
                <a:lnTo>
                  <a:pt x="991" y="422"/>
                </a:lnTo>
                <a:lnTo>
                  <a:pt x="984" y="446"/>
                </a:lnTo>
                <a:lnTo>
                  <a:pt x="980" y="473"/>
                </a:lnTo>
                <a:lnTo>
                  <a:pt x="980" y="473"/>
                </a:lnTo>
                <a:lnTo>
                  <a:pt x="980" y="484"/>
                </a:lnTo>
                <a:lnTo>
                  <a:pt x="977" y="494"/>
                </a:lnTo>
                <a:lnTo>
                  <a:pt x="974" y="504"/>
                </a:lnTo>
                <a:lnTo>
                  <a:pt x="970" y="513"/>
                </a:lnTo>
                <a:lnTo>
                  <a:pt x="965" y="520"/>
                </a:lnTo>
                <a:lnTo>
                  <a:pt x="958" y="527"/>
                </a:lnTo>
                <a:lnTo>
                  <a:pt x="943" y="540"/>
                </a:lnTo>
                <a:lnTo>
                  <a:pt x="943" y="540"/>
                </a:lnTo>
                <a:lnTo>
                  <a:pt x="882" y="585"/>
                </a:lnTo>
                <a:lnTo>
                  <a:pt x="822" y="632"/>
                </a:lnTo>
                <a:lnTo>
                  <a:pt x="822" y="632"/>
                </a:lnTo>
                <a:lnTo>
                  <a:pt x="815" y="637"/>
                </a:lnTo>
                <a:lnTo>
                  <a:pt x="812" y="637"/>
                </a:lnTo>
                <a:lnTo>
                  <a:pt x="807" y="633"/>
                </a:lnTo>
                <a:lnTo>
                  <a:pt x="803" y="626"/>
                </a:lnTo>
                <a:lnTo>
                  <a:pt x="803" y="626"/>
                </a:lnTo>
                <a:lnTo>
                  <a:pt x="795" y="604"/>
                </a:lnTo>
                <a:lnTo>
                  <a:pt x="790" y="580"/>
                </a:lnTo>
                <a:lnTo>
                  <a:pt x="784" y="556"/>
                </a:lnTo>
                <a:lnTo>
                  <a:pt x="781" y="532"/>
                </a:lnTo>
                <a:lnTo>
                  <a:pt x="781" y="508"/>
                </a:lnTo>
                <a:lnTo>
                  <a:pt x="781" y="484"/>
                </a:lnTo>
                <a:lnTo>
                  <a:pt x="784" y="460"/>
                </a:lnTo>
                <a:lnTo>
                  <a:pt x="788" y="435"/>
                </a:lnTo>
                <a:lnTo>
                  <a:pt x="793" y="411"/>
                </a:lnTo>
                <a:lnTo>
                  <a:pt x="802" y="387"/>
                </a:lnTo>
                <a:lnTo>
                  <a:pt x="810" y="365"/>
                </a:lnTo>
                <a:lnTo>
                  <a:pt x="820" y="343"/>
                </a:lnTo>
                <a:lnTo>
                  <a:pt x="833" y="322"/>
                </a:lnTo>
                <a:lnTo>
                  <a:pt x="846" y="303"/>
                </a:lnTo>
                <a:lnTo>
                  <a:pt x="862" y="284"/>
                </a:lnTo>
                <a:lnTo>
                  <a:pt x="877" y="265"/>
                </a:lnTo>
                <a:lnTo>
                  <a:pt x="877" y="265"/>
                </a:lnTo>
                <a:lnTo>
                  <a:pt x="900" y="246"/>
                </a:lnTo>
                <a:lnTo>
                  <a:pt x="922" y="227"/>
                </a:lnTo>
                <a:lnTo>
                  <a:pt x="922" y="227"/>
                </a:lnTo>
                <a:lnTo>
                  <a:pt x="1151" y="50"/>
                </a:lnTo>
                <a:lnTo>
                  <a:pt x="1151" y="50"/>
                </a:lnTo>
                <a:lnTo>
                  <a:pt x="1214" y="0"/>
                </a:lnTo>
                <a:lnTo>
                  <a:pt x="0" y="0"/>
                </a:lnTo>
                <a:lnTo>
                  <a:pt x="0" y="941"/>
                </a:lnTo>
                <a:lnTo>
                  <a:pt x="0" y="941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215" y="774"/>
                </a:lnTo>
                <a:lnTo>
                  <a:pt x="339" y="680"/>
                </a:lnTo>
                <a:lnTo>
                  <a:pt x="339" y="680"/>
                </a:lnTo>
                <a:lnTo>
                  <a:pt x="361" y="664"/>
                </a:lnTo>
                <a:lnTo>
                  <a:pt x="384" y="651"/>
                </a:lnTo>
                <a:lnTo>
                  <a:pt x="408" y="640"/>
                </a:lnTo>
                <a:lnTo>
                  <a:pt x="432" y="630"/>
                </a:lnTo>
                <a:lnTo>
                  <a:pt x="458" y="623"/>
                </a:lnTo>
                <a:lnTo>
                  <a:pt x="483" y="618"/>
                </a:lnTo>
                <a:lnTo>
                  <a:pt x="509" y="614"/>
                </a:lnTo>
                <a:lnTo>
                  <a:pt x="535" y="613"/>
                </a:lnTo>
                <a:lnTo>
                  <a:pt x="561" y="614"/>
                </a:lnTo>
                <a:lnTo>
                  <a:pt x="588" y="616"/>
                </a:lnTo>
                <a:lnTo>
                  <a:pt x="614" y="621"/>
                </a:lnTo>
                <a:lnTo>
                  <a:pt x="640" y="628"/>
                </a:lnTo>
                <a:lnTo>
                  <a:pt x="664" y="637"/>
                </a:lnTo>
                <a:lnTo>
                  <a:pt x="688" y="647"/>
                </a:lnTo>
                <a:lnTo>
                  <a:pt x="712" y="661"/>
                </a:lnTo>
                <a:lnTo>
                  <a:pt x="734" y="675"/>
                </a:lnTo>
                <a:lnTo>
                  <a:pt x="734" y="675"/>
                </a:lnTo>
                <a:lnTo>
                  <a:pt x="741" y="682"/>
                </a:lnTo>
                <a:lnTo>
                  <a:pt x="745" y="683"/>
                </a:lnTo>
                <a:lnTo>
                  <a:pt x="745" y="687"/>
                </a:lnTo>
                <a:lnTo>
                  <a:pt x="745" y="690"/>
                </a:lnTo>
                <a:lnTo>
                  <a:pt x="743" y="692"/>
                </a:lnTo>
                <a:lnTo>
                  <a:pt x="736" y="700"/>
                </a:lnTo>
                <a:lnTo>
                  <a:pt x="736" y="700"/>
                </a:lnTo>
                <a:lnTo>
                  <a:pt x="664" y="755"/>
                </a:lnTo>
                <a:lnTo>
                  <a:pt x="592" y="811"/>
                </a:lnTo>
                <a:lnTo>
                  <a:pt x="592" y="811"/>
                </a:lnTo>
                <a:lnTo>
                  <a:pt x="583" y="817"/>
                </a:lnTo>
                <a:lnTo>
                  <a:pt x="578" y="817"/>
                </a:lnTo>
                <a:lnTo>
                  <a:pt x="571" y="817"/>
                </a:lnTo>
                <a:lnTo>
                  <a:pt x="571" y="817"/>
                </a:lnTo>
                <a:lnTo>
                  <a:pt x="547" y="814"/>
                </a:lnTo>
                <a:lnTo>
                  <a:pt x="525" y="812"/>
                </a:lnTo>
                <a:lnTo>
                  <a:pt x="502" y="814"/>
                </a:lnTo>
                <a:lnTo>
                  <a:pt x="480" y="817"/>
                </a:lnTo>
                <a:lnTo>
                  <a:pt x="458" y="824"/>
                </a:lnTo>
                <a:lnTo>
                  <a:pt x="437" y="831"/>
                </a:lnTo>
                <a:lnTo>
                  <a:pt x="416" y="842"/>
                </a:lnTo>
                <a:lnTo>
                  <a:pt x="396" y="854"/>
                </a:lnTo>
                <a:lnTo>
                  <a:pt x="396" y="854"/>
                </a:lnTo>
                <a:lnTo>
                  <a:pt x="372" y="869"/>
                </a:lnTo>
                <a:lnTo>
                  <a:pt x="347" y="886"/>
                </a:lnTo>
                <a:lnTo>
                  <a:pt x="347" y="886"/>
                </a:lnTo>
                <a:lnTo>
                  <a:pt x="19" y="1141"/>
                </a:lnTo>
                <a:lnTo>
                  <a:pt x="19" y="1141"/>
                </a:lnTo>
                <a:lnTo>
                  <a:pt x="0" y="1158"/>
                </a:lnTo>
                <a:lnTo>
                  <a:pt x="0" y="1499"/>
                </a:lnTo>
                <a:lnTo>
                  <a:pt x="0" y="1499"/>
                </a:lnTo>
                <a:lnTo>
                  <a:pt x="19" y="1525"/>
                </a:lnTo>
                <a:lnTo>
                  <a:pt x="19" y="1525"/>
                </a:lnTo>
                <a:lnTo>
                  <a:pt x="34" y="1543"/>
                </a:lnTo>
                <a:lnTo>
                  <a:pt x="52" y="1559"/>
                </a:lnTo>
                <a:lnTo>
                  <a:pt x="70" y="1573"/>
                </a:lnTo>
                <a:lnTo>
                  <a:pt x="89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89" y="1574"/>
                </a:lnTo>
                <a:lnTo>
                  <a:pt x="306" y="1566"/>
                </a:lnTo>
                <a:lnTo>
                  <a:pt x="322" y="1554"/>
                </a:lnTo>
                <a:lnTo>
                  <a:pt x="337" y="1543"/>
                </a:lnTo>
                <a:lnTo>
                  <a:pt x="337" y="1543"/>
                </a:lnTo>
                <a:lnTo>
                  <a:pt x="673" y="1284"/>
                </a:lnTo>
                <a:lnTo>
                  <a:pt x="673" y="1284"/>
                </a:lnTo>
                <a:lnTo>
                  <a:pt x="688" y="1272"/>
                </a:lnTo>
                <a:lnTo>
                  <a:pt x="702" y="1258"/>
                </a:lnTo>
                <a:lnTo>
                  <a:pt x="716" y="1244"/>
                </a:lnTo>
                <a:lnTo>
                  <a:pt x="729" y="1229"/>
                </a:lnTo>
                <a:lnTo>
                  <a:pt x="740" y="1213"/>
                </a:lnTo>
                <a:lnTo>
                  <a:pt x="750" y="1196"/>
                </a:lnTo>
                <a:lnTo>
                  <a:pt x="760" y="1179"/>
                </a:lnTo>
                <a:lnTo>
                  <a:pt x="767" y="1160"/>
                </a:lnTo>
                <a:lnTo>
                  <a:pt x="767" y="1160"/>
                </a:lnTo>
                <a:lnTo>
                  <a:pt x="776" y="1137"/>
                </a:lnTo>
                <a:lnTo>
                  <a:pt x="779" y="1125"/>
                </a:lnTo>
                <a:lnTo>
                  <a:pt x="777" y="1113"/>
                </a:lnTo>
                <a:lnTo>
                  <a:pt x="777" y="1113"/>
                </a:lnTo>
                <a:lnTo>
                  <a:pt x="777" y="1101"/>
                </a:lnTo>
                <a:lnTo>
                  <a:pt x="779" y="1091"/>
                </a:lnTo>
                <a:lnTo>
                  <a:pt x="783" y="1082"/>
                </a:lnTo>
                <a:lnTo>
                  <a:pt x="786" y="1074"/>
                </a:lnTo>
                <a:lnTo>
                  <a:pt x="793" y="1065"/>
                </a:lnTo>
                <a:lnTo>
                  <a:pt x="800" y="1058"/>
                </a:lnTo>
                <a:lnTo>
                  <a:pt x="817" y="1046"/>
                </a:lnTo>
                <a:lnTo>
                  <a:pt x="817" y="1046"/>
                </a:lnTo>
                <a:lnTo>
                  <a:pt x="877" y="1000"/>
                </a:lnTo>
                <a:lnTo>
                  <a:pt x="936" y="953"/>
                </a:lnTo>
                <a:lnTo>
                  <a:pt x="936" y="953"/>
                </a:lnTo>
                <a:lnTo>
                  <a:pt x="943" y="948"/>
                </a:lnTo>
                <a:lnTo>
                  <a:pt x="948" y="948"/>
                </a:lnTo>
                <a:lnTo>
                  <a:pt x="951" y="952"/>
                </a:lnTo>
                <a:lnTo>
                  <a:pt x="956" y="960"/>
                </a:lnTo>
                <a:lnTo>
                  <a:pt x="956" y="960"/>
                </a:lnTo>
                <a:lnTo>
                  <a:pt x="965" y="984"/>
                </a:lnTo>
                <a:lnTo>
                  <a:pt x="970" y="1008"/>
                </a:lnTo>
                <a:lnTo>
                  <a:pt x="975" y="1034"/>
                </a:lnTo>
                <a:lnTo>
                  <a:pt x="977" y="1060"/>
                </a:lnTo>
                <a:lnTo>
                  <a:pt x="979" y="1086"/>
                </a:lnTo>
                <a:lnTo>
                  <a:pt x="977" y="1110"/>
                </a:lnTo>
                <a:lnTo>
                  <a:pt x="974" y="1136"/>
                </a:lnTo>
                <a:lnTo>
                  <a:pt x="968" y="1162"/>
                </a:lnTo>
                <a:lnTo>
                  <a:pt x="962" y="1186"/>
                </a:lnTo>
                <a:lnTo>
                  <a:pt x="953" y="1210"/>
                </a:lnTo>
                <a:lnTo>
                  <a:pt x="943" y="1232"/>
                </a:lnTo>
                <a:lnTo>
                  <a:pt x="931" y="1254"/>
                </a:lnTo>
                <a:lnTo>
                  <a:pt x="917" y="1277"/>
                </a:lnTo>
                <a:lnTo>
                  <a:pt x="901" y="1297"/>
                </a:lnTo>
                <a:lnTo>
                  <a:pt x="884" y="1316"/>
                </a:lnTo>
                <a:lnTo>
                  <a:pt x="865" y="1334"/>
                </a:lnTo>
                <a:lnTo>
                  <a:pt x="865" y="1334"/>
                </a:lnTo>
                <a:lnTo>
                  <a:pt x="824" y="1368"/>
                </a:lnTo>
                <a:lnTo>
                  <a:pt x="824" y="1368"/>
                </a:lnTo>
                <a:lnTo>
                  <a:pt x="544" y="1585"/>
                </a:lnTo>
                <a:lnTo>
                  <a:pt x="7192" y="1585"/>
                </a:lnTo>
                <a:lnTo>
                  <a:pt x="7192" y="0"/>
                </a:lnTo>
                <a:lnTo>
                  <a:pt x="1921" y="0"/>
                </a:lnTo>
                <a:close/>
                <a:moveTo>
                  <a:pt x="944" y="829"/>
                </a:moveTo>
                <a:lnTo>
                  <a:pt x="944" y="829"/>
                </a:lnTo>
                <a:lnTo>
                  <a:pt x="736" y="991"/>
                </a:lnTo>
                <a:lnTo>
                  <a:pt x="736" y="991"/>
                </a:lnTo>
                <a:lnTo>
                  <a:pt x="724" y="998"/>
                </a:lnTo>
                <a:lnTo>
                  <a:pt x="712" y="1005"/>
                </a:lnTo>
                <a:lnTo>
                  <a:pt x="700" y="1008"/>
                </a:lnTo>
                <a:lnTo>
                  <a:pt x="688" y="1010"/>
                </a:lnTo>
                <a:lnTo>
                  <a:pt x="678" y="1008"/>
                </a:lnTo>
                <a:lnTo>
                  <a:pt x="666" y="1007"/>
                </a:lnTo>
                <a:lnTo>
                  <a:pt x="654" y="1002"/>
                </a:lnTo>
                <a:lnTo>
                  <a:pt x="643" y="995"/>
                </a:lnTo>
                <a:lnTo>
                  <a:pt x="643" y="995"/>
                </a:lnTo>
                <a:lnTo>
                  <a:pt x="636" y="989"/>
                </a:lnTo>
                <a:lnTo>
                  <a:pt x="630" y="983"/>
                </a:lnTo>
                <a:lnTo>
                  <a:pt x="624" y="976"/>
                </a:lnTo>
                <a:lnTo>
                  <a:pt x="619" y="967"/>
                </a:lnTo>
                <a:lnTo>
                  <a:pt x="616" y="960"/>
                </a:lnTo>
                <a:lnTo>
                  <a:pt x="614" y="952"/>
                </a:lnTo>
                <a:lnTo>
                  <a:pt x="612" y="934"/>
                </a:lnTo>
                <a:lnTo>
                  <a:pt x="614" y="917"/>
                </a:lnTo>
                <a:lnTo>
                  <a:pt x="619" y="900"/>
                </a:lnTo>
                <a:lnTo>
                  <a:pt x="624" y="893"/>
                </a:lnTo>
                <a:lnTo>
                  <a:pt x="630" y="885"/>
                </a:lnTo>
                <a:lnTo>
                  <a:pt x="636" y="878"/>
                </a:lnTo>
                <a:lnTo>
                  <a:pt x="643" y="871"/>
                </a:lnTo>
                <a:lnTo>
                  <a:pt x="643" y="871"/>
                </a:lnTo>
                <a:lnTo>
                  <a:pt x="872" y="695"/>
                </a:lnTo>
                <a:lnTo>
                  <a:pt x="872" y="695"/>
                </a:lnTo>
                <a:lnTo>
                  <a:pt x="1061" y="549"/>
                </a:lnTo>
                <a:lnTo>
                  <a:pt x="1061" y="549"/>
                </a:lnTo>
                <a:lnTo>
                  <a:pt x="1073" y="540"/>
                </a:lnTo>
                <a:lnTo>
                  <a:pt x="1085" y="535"/>
                </a:lnTo>
                <a:lnTo>
                  <a:pt x="1099" y="534"/>
                </a:lnTo>
                <a:lnTo>
                  <a:pt x="1111" y="532"/>
                </a:lnTo>
                <a:lnTo>
                  <a:pt x="1125" y="534"/>
                </a:lnTo>
                <a:lnTo>
                  <a:pt x="1137" y="537"/>
                </a:lnTo>
                <a:lnTo>
                  <a:pt x="1149" y="544"/>
                </a:lnTo>
                <a:lnTo>
                  <a:pt x="1161" y="552"/>
                </a:lnTo>
                <a:lnTo>
                  <a:pt x="1161" y="552"/>
                </a:lnTo>
                <a:lnTo>
                  <a:pt x="1170" y="563"/>
                </a:lnTo>
                <a:lnTo>
                  <a:pt x="1177" y="573"/>
                </a:lnTo>
                <a:lnTo>
                  <a:pt x="1180" y="585"/>
                </a:lnTo>
                <a:lnTo>
                  <a:pt x="1183" y="597"/>
                </a:lnTo>
                <a:lnTo>
                  <a:pt x="1183" y="609"/>
                </a:lnTo>
                <a:lnTo>
                  <a:pt x="1182" y="623"/>
                </a:lnTo>
                <a:lnTo>
                  <a:pt x="1178" y="635"/>
                </a:lnTo>
                <a:lnTo>
                  <a:pt x="1173" y="647"/>
                </a:lnTo>
                <a:lnTo>
                  <a:pt x="1173" y="647"/>
                </a:lnTo>
                <a:lnTo>
                  <a:pt x="1168" y="656"/>
                </a:lnTo>
                <a:lnTo>
                  <a:pt x="1161" y="661"/>
                </a:lnTo>
                <a:lnTo>
                  <a:pt x="1146" y="673"/>
                </a:lnTo>
                <a:lnTo>
                  <a:pt x="1146" y="673"/>
                </a:lnTo>
                <a:lnTo>
                  <a:pt x="944" y="829"/>
                </a:lnTo>
                <a:lnTo>
                  <a:pt x="944" y="829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pt-BR" sz="4400" b="1" i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79" name="Freeform 74"/>
          <p:cNvSpPr>
            <a:spLocks/>
          </p:cNvSpPr>
          <p:nvPr/>
        </p:nvSpPr>
        <p:spPr bwMode="auto">
          <a:xfrm>
            <a:off x="9640715" y="5200428"/>
            <a:ext cx="415230" cy="599406"/>
          </a:xfrm>
          <a:custGeom>
            <a:avLst/>
            <a:gdLst>
              <a:gd name="T0" fmla="*/ 172 w 250"/>
              <a:gd name="T1" fmla="*/ 186 h 358"/>
              <a:gd name="T2" fmla="*/ 172 w 250"/>
              <a:gd name="T3" fmla="*/ 181 h 358"/>
              <a:gd name="T4" fmla="*/ 172 w 250"/>
              <a:gd name="T5" fmla="*/ 28 h 358"/>
              <a:gd name="T6" fmla="*/ 176 w 250"/>
              <a:gd name="T7" fmla="*/ 14 h 358"/>
              <a:gd name="T8" fmla="*/ 190 w 250"/>
              <a:gd name="T9" fmla="*/ 6 h 358"/>
              <a:gd name="T10" fmla="*/ 200 w 250"/>
              <a:gd name="T11" fmla="*/ 2 h 358"/>
              <a:gd name="T12" fmla="*/ 222 w 250"/>
              <a:gd name="T13" fmla="*/ 2 h 358"/>
              <a:gd name="T14" fmla="*/ 234 w 250"/>
              <a:gd name="T15" fmla="*/ 6 h 358"/>
              <a:gd name="T16" fmla="*/ 246 w 250"/>
              <a:gd name="T17" fmla="*/ 14 h 358"/>
              <a:gd name="T18" fmla="*/ 250 w 250"/>
              <a:gd name="T19" fmla="*/ 28 h 358"/>
              <a:gd name="T20" fmla="*/ 250 w 250"/>
              <a:gd name="T21" fmla="*/ 331 h 358"/>
              <a:gd name="T22" fmla="*/ 248 w 250"/>
              <a:gd name="T23" fmla="*/ 338 h 358"/>
              <a:gd name="T24" fmla="*/ 241 w 250"/>
              <a:gd name="T25" fmla="*/ 350 h 358"/>
              <a:gd name="T26" fmla="*/ 234 w 250"/>
              <a:gd name="T27" fmla="*/ 353 h 358"/>
              <a:gd name="T28" fmla="*/ 210 w 250"/>
              <a:gd name="T29" fmla="*/ 358 h 358"/>
              <a:gd name="T30" fmla="*/ 186 w 250"/>
              <a:gd name="T31" fmla="*/ 353 h 358"/>
              <a:gd name="T32" fmla="*/ 179 w 250"/>
              <a:gd name="T33" fmla="*/ 350 h 358"/>
              <a:gd name="T34" fmla="*/ 167 w 250"/>
              <a:gd name="T35" fmla="*/ 336 h 358"/>
              <a:gd name="T36" fmla="*/ 81 w 250"/>
              <a:gd name="T37" fmla="*/ 178 h 358"/>
              <a:gd name="T38" fmla="*/ 78 w 250"/>
              <a:gd name="T39" fmla="*/ 172 h 358"/>
              <a:gd name="T40" fmla="*/ 76 w 250"/>
              <a:gd name="T41" fmla="*/ 174 h 358"/>
              <a:gd name="T42" fmla="*/ 76 w 250"/>
              <a:gd name="T43" fmla="*/ 176 h 358"/>
              <a:gd name="T44" fmla="*/ 76 w 250"/>
              <a:gd name="T45" fmla="*/ 327 h 358"/>
              <a:gd name="T46" fmla="*/ 73 w 250"/>
              <a:gd name="T47" fmla="*/ 346 h 358"/>
              <a:gd name="T48" fmla="*/ 57 w 250"/>
              <a:gd name="T49" fmla="*/ 355 h 358"/>
              <a:gd name="T50" fmla="*/ 47 w 250"/>
              <a:gd name="T51" fmla="*/ 357 h 358"/>
              <a:gd name="T52" fmla="*/ 26 w 250"/>
              <a:gd name="T53" fmla="*/ 357 h 358"/>
              <a:gd name="T54" fmla="*/ 16 w 250"/>
              <a:gd name="T55" fmla="*/ 353 h 358"/>
              <a:gd name="T56" fmla="*/ 4 w 250"/>
              <a:gd name="T57" fmla="*/ 344 h 358"/>
              <a:gd name="T58" fmla="*/ 0 w 250"/>
              <a:gd name="T59" fmla="*/ 331 h 358"/>
              <a:gd name="T60" fmla="*/ 0 w 250"/>
              <a:gd name="T61" fmla="*/ 28 h 358"/>
              <a:gd name="T62" fmla="*/ 0 w 250"/>
              <a:gd name="T63" fmla="*/ 21 h 358"/>
              <a:gd name="T64" fmla="*/ 9 w 250"/>
              <a:gd name="T65" fmla="*/ 9 h 358"/>
              <a:gd name="T66" fmla="*/ 16 w 250"/>
              <a:gd name="T67" fmla="*/ 6 h 358"/>
              <a:gd name="T68" fmla="*/ 40 w 250"/>
              <a:gd name="T69" fmla="*/ 0 h 358"/>
              <a:gd name="T70" fmla="*/ 64 w 250"/>
              <a:gd name="T71" fmla="*/ 4 h 358"/>
              <a:gd name="T72" fmla="*/ 71 w 250"/>
              <a:gd name="T73" fmla="*/ 7 h 358"/>
              <a:gd name="T74" fmla="*/ 81 w 250"/>
              <a:gd name="T75" fmla="*/ 19 h 358"/>
              <a:gd name="T76" fmla="*/ 86 w 250"/>
              <a:gd name="T77" fmla="*/ 24 h 358"/>
              <a:gd name="T78" fmla="*/ 117 w 250"/>
              <a:gd name="T79" fmla="*/ 85 h 358"/>
              <a:gd name="T80" fmla="*/ 169 w 250"/>
              <a:gd name="T81" fmla="*/ 183 h 358"/>
              <a:gd name="T82" fmla="*/ 171 w 250"/>
              <a:gd name="T83" fmla="*/ 184 h 358"/>
              <a:gd name="T84" fmla="*/ 172 w 250"/>
              <a:gd name="T85" fmla="*/ 186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0" h="358">
                <a:moveTo>
                  <a:pt x="172" y="186"/>
                </a:moveTo>
                <a:lnTo>
                  <a:pt x="172" y="186"/>
                </a:lnTo>
                <a:lnTo>
                  <a:pt x="172" y="181"/>
                </a:lnTo>
                <a:lnTo>
                  <a:pt x="172" y="181"/>
                </a:lnTo>
                <a:lnTo>
                  <a:pt x="172" y="28"/>
                </a:lnTo>
                <a:lnTo>
                  <a:pt x="172" y="28"/>
                </a:lnTo>
                <a:lnTo>
                  <a:pt x="174" y="19"/>
                </a:lnTo>
                <a:lnTo>
                  <a:pt x="176" y="14"/>
                </a:lnTo>
                <a:lnTo>
                  <a:pt x="181" y="9"/>
                </a:lnTo>
                <a:lnTo>
                  <a:pt x="190" y="6"/>
                </a:lnTo>
                <a:lnTo>
                  <a:pt x="190" y="6"/>
                </a:lnTo>
                <a:lnTo>
                  <a:pt x="200" y="2"/>
                </a:lnTo>
                <a:lnTo>
                  <a:pt x="212" y="2"/>
                </a:lnTo>
                <a:lnTo>
                  <a:pt x="222" y="2"/>
                </a:lnTo>
                <a:lnTo>
                  <a:pt x="234" y="6"/>
                </a:lnTo>
                <a:lnTo>
                  <a:pt x="234" y="6"/>
                </a:lnTo>
                <a:lnTo>
                  <a:pt x="241" y="9"/>
                </a:lnTo>
                <a:lnTo>
                  <a:pt x="246" y="14"/>
                </a:lnTo>
                <a:lnTo>
                  <a:pt x="248" y="19"/>
                </a:lnTo>
                <a:lnTo>
                  <a:pt x="250" y="28"/>
                </a:lnTo>
                <a:lnTo>
                  <a:pt x="250" y="28"/>
                </a:lnTo>
                <a:lnTo>
                  <a:pt x="250" y="331"/>
                </a:lnTo>
                <a:lnTo>
                  <a:pt x="250" y="331"/>
                </a:lnTo>
                <a:lnTo>
                  <a:pt x="248" y="338"/>
                </a:lnTo>
                <a:lnTo>
                  <a:pt x="246" y="344"/>
                </a:lnTo>
                <a:lnTo>
                  <a:pt x="241" y="350"/>
                </a:lnTo>
                <a:lnTo>
                  <a:pt x="234" y="353"/>
                </a:lnTo>
                <a:lnTo>
                  <a:pt x="234" y="353"/>
                </a:lnTo>
                <a:lnTo>
                  <a:pt x="222" y="357"/>
                </a:lnTo>
                <a:lnTo>
                  <a:pt x="210" y="358"/>
                </a:lnTo>
                <a:lnTo>
                  <a:pt x="198" y="357"/>
                </a:lnTo>
                <a:lnTo>
                  <a:pt x="186" y="353"/>
                </a:lnTo>
                <a:lnTo>
                  <a:pt x="186" y="353"/>
                </a:lnTo>
                <a:lnTo>
                  <a:pt x="179" y="350"/>
                </a:lnTo>
                <a:lnTo>
                  <a:pt x="176" y="346"/>
                </a:lnTo>
                <a:lnTo>
                  <a:pt x="167" y="336"/>
                </a:lnTo>
                <a:lnTo>
                  <a:pt x="167" y="336"/>
                </a:lnTo>
                <a:lnTo>
                  <a:pt x="81" y="178"/>
                </a:lnTo>
                <a:lnTo>
                  <a:pt x="81" y="178"/>
                </a:lnTo>
                <a:lnTo>
                  <a:pt x="78" y="172"/>
                </a:lnTo>
                <a:lnTo>
                  <a:pt x="78" y="172"/>
                </a:lnTo>
                <a:lnTo>
                  <a:pt x="76" y="174"/>
                </a:lnTo>
                <a:lnTo>
                  <a:pt x="76" y="176"/>
                </a:lnTo>
                <a:lnTo>
                  <a:pt x="76" y="176"/>
                </a:lnTo>
                <a:lnTo>
                  <a:pt x="76" y="327"/>
                </a:lnTo>
                <a:lnTo>
                  <a:pt x="76" y="327"/>
                </a:lnTo>
                <a:lnTo>
                  <a:pt x="76" y="338"/>
                </a:lnTo>
                <a:lnTo>
                  <a:pt x="73" y="346"/>
                </a:lnTo>
                <a:lnTo>
                  <a:pt x="66" y="351"/>
                </a:lnTo>
                <a:lnTo>
                  <a:pt x="57" y="355"/>
                </a:lnTo>
                <a:lnTo>
                  <a:pt x="57" y="355"/>
                </a:lnTo>
                <a:lnTo>
                  <a:pt x="47" y="357"/>
                </a:lnTo>
                <a:lnTo>
                  <a:pt x="37" y="358"/>
                </a:lnTo>
                <a:lnTo>
                  <a:pt x="26" y="357"/>
                </a:lnTo>
                <a:lnTo>
                  <a:pt x="16" y="353"/>
                </a:lnTo>
                <a:lnTo>
                  <a:pt x="16" y="353"/>
                </a:lnTo>
                <a:lnTo>
                  <a:pt x="9" y="350"/>
                </a:lnTo>
                <a:lnTo>
                  <a:pt x="4" y="344"/>
                </a:lnTo>
                <a:lnTo>
                  <a:pt x="0" y="338"/>
                </a:lnTo>
                <a:lnTo>
                  <a:pt x="0" y="331"/>
                </a:lnTo>
                <a:lnTo>
                  <a:pt x="0" y="331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4" y="14"/>
                </a:lnTo>
                <a:lnTo>
                  <a:pt x="9" y="9"/>
                </a:lnTo>
                <a:lnTo>
                  <a:pt x="16" y="6"/>
                </a:lnTo>
                <a:lnTo>
                  <a:pt x="16" y="6"/>
                </a:lnTo>
                <a:lnTo>
                  <a:pt x="28" y="2"/>
                </a:lnTo>
                <a:lnTo>
                  <a:pt x="40" y="0"/>
                </a:lnTo>
                <a:lnTo>
                  <a:pt x="52" y="2"/>
                </a:lnTo>
                <a:lnTo>
                  <a:pt x="64" y="4"/>
                </a:lnTo>
                <a:lnTo>
                  <a:pt x="64" y="4"/>
                </a:lnTo>
                <a:lnTo>
                  <a:pt x="71" y="7"/>
                </a:lnTo>
                <a:lnTo>
                  <a:pt x="76" y="12"/>
                </a:lnTo>
                <a:lnTo>
                  <a:pt x="81" y="19"/>
                </a:lnTo>
                <a:lnTo>
                  <a:pt x="86" y="24"/>
                </a:lnTo>
                <a:lnTo>
                  <a:pt x="86" y="24"/>
                </a:lnTo>
                <a:lnTo>
                  <a:pt x="102" y="54"/>
                </a:lnTo>
                <a:lnTo>
                  <a:pt x="117" y="85"/>
                </a:lnTo>
                <a:lnTo>
                  <a:pt x="117" y="85"/>
                </a:lnTo>
                <a:lnTo>
                  <a:pt x="169" y="183"/>
                </a:lnTo>
                <a:lnTo>
                  <a:pt x="169" y="183"/>
                </a:lnTo>
                <a:lnTo>
                  <a:pt x="171" y="184"/>
                </a:lnTo>
                <a:lnTo>
                  <a:pt x="172" y="186"/>
                </a:lnTo>
                <a:lnTo>
                  <a:pt x="172" y="186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0" name="Freeform 75"/>
          <p:cNvSpPr>
            <a:spLocks/>
          </p:cNvSpPr>
          <p:nvPr/>
        </p:nvSpPr>
        <p:spPr bwMode="auto">
          <a:xfrm>
            <a:off x="10052598" y="4483820"/>
            <a:ext cx="763488" cy="512342"/>
          </a:xfrm>
          <a:custGeom>
            <a:avLst/>
            <a:gdLst>
              <a:gd name="T0" fmla="*/ 334 w 458"/>
              <a:gd name="T1" fmla="*/ 0 h 304"/>
              <a:gd name="T2" fmla="*/ 360 w 458"/>
              <a:gd name="T3" fmla="*/ 1 h 304"/>
              <a:gd name="T4" fmla="*/ 393 w 458"/>
              <a:gd name="T5" fmla="*/ 13 h 304"/>
              <a:gd name="T6" fmla="*/ 422 w 458"/>
              <a:gd name="T7" fmla="*/ 34 h 304"/>
              <a:gd name="T8" fmla="*/ 442 w 458"/>
              <a:gd name="T9" fmla="*/ 63 h 304"/>
              <a:gd name="T10" fmla="*/ 454 w 458"/>
              <a:gd name="T11" fmla="*/ 96 h 304"/>
              <a:gd name="T12" fmla="*/ 458 w 458"/>
              <a:gd name="T13" fmla="*/ 122 h 304"/>
              <a:gd name="T14" fmla="*/ 456 w 458"/>
              <a:gd name="T15" fmla="*/ 198 h 304"/>
              <a:gd name="T16" fmla="*/ 448 w 458"/>
              <a:gd name="T17" fmla="*/ 230 h 304"/>
              <a:gd name="T18" fmla="*/ 406 w 458"/>
              <a:gd name="T19" fmla="*/ 280 h 304"/>
              <a:gd name="T20" fmla="*/ 367 w 458"/>
              <a:gd name="T21" fmla="*/ 299 h 304"/>
              <a:gd name="T22" fmla="*/ 344 w 458"/>
              <a:gd name="T23" fmla="*/ 303 h 304"/>
              <a:gd name="T24" fmla="*/ 121 w 458"/>
              <a:gd name="T25" fmla="*/ 304 h 304"/>
              <a:gd name="T26" fmla="*/ 93 w 458"/>
              <a:gd name="T27" fmla="*/ 301 h 304"/>
              <a:gd name="T28" fmla="*/ 59 w 458"/>
              <a:gd name="T29" fmla="*/ 287 h 304"/>
              <a:gd name="T30" fmla="*/ 28 w 458"/>
              <a:gd name="T31" fmla="*/ 263 h 304"/>
              <a:gd name="T32" fmla="*/ 11 w 458"/>
              <a:gd name="T33" fmla="*/ 241 h 304"/>
              <a:gd name="T34" fmla="*/ 0 w 458"/>
              <a:gd name="T35" fmla="*/ 216 h 304"/>
              <a:gd name="T36" fmla="*/ 4 w 458"/>
              <a:gd name="T37" fmla="*/ 210 h 304"/>
              <a:gd name="T38" fmla="*/ 73 w 458"/>
              <a:gd name="T39" fmla="*/ 210 h 304"/>
              <a:gd name="T40" fmla="*/ 79 w 458"/>
              <a:gd name="T41" fmla="*/ 213 h 304"/>
              <a:gd name="T42" fmla="*/ 98 w 458"/>
              <a:gd name="T43" fmla="*/ 230 h 304"/>
              <a:gd name="T44" fmla="*/ 141 w 458"/>
              <a:gd name="T45" fmla="*/ 241 h 304"/>
              <a:gd name="T46" fmla="*/ 150 w 458"/>
              <a:gd name="T47" fmla="*/ 242 h 304"/>
              <a:gd name="T48" fmla="*/ 325 w 458"/>
              <a:gd name="T49" fmla="*/ 241 h 304"/>
              <a:gd name="T50" fmla="*/ 368 w 458"/>
              <a:gd name="T51" fmla="*/ 223 h 304"/>
              <a:gd name="T52" fmla="*/ 386 w 458"/>
              <a:gd name="T53" fmla="*/ 203 h 304"/>
              <a:gd name="T54" fmla="*/ 393 w 458"/>
              <a:gd name="T55" fmla="*/ 179 h 304"/>
              <a:gd name="T56" fmla="*/ 391 w 458"/>
              <a:gd name="T57" fmla="*/ 117 h 304"/>
              <a:gd name="T58" fmla="*/ 381 w 458"/>
              <a:gd name="T59" fmla="*/ 89 h 304"/>
              <a:gd name="T60" fmla="*/ 358 w 458"/>
              <a:gd name="T61" fmla="*/ 70 h 304"/>
              <a:gd name="T62" fmla="*/ 338 w 458"/>
              <a:gd name="T63" fmla="*/ 62 h 304"/>
              <a:gd name="T64" fmla="*/ 308 w 458"/>
              <a:gd name="T65" fmla="*/ 56 h 304"/>
              <a:gd name="T66" fmla="*/ 133 w 458"/>
              <a:gd name="T67" fmla="*/ 58 h 304"/>
              <a:gd name="T68" fmla="*/ 98 w 458"/>
              <a:gd name="T69" fmla="*/ 70 h 304"/>
              <a:gd name="T70" fmla="*/ 85 w 458"/>
              <a:gd name="T71" fmla="*/ 82 h 304"/>
              <a:gd name="T72" fmla="*/ 66 w 458"/>
              <a:gd name="T73" fmla="*/ 93 h 304"/>
              <a:gd name="T74" fmla="*/ 4 w 458"/>
              <a:gd name="T75" fmla="*/ 93 h 304"/>
              <a:gd name="T76" fmla="*/ 0 w 458"/>
              <a:gd name="T77" fmla="*/ 93 h 304"/>
              <a:gd name="T78" fmla="*/ 6 w 458"/>
              <a:gd name="T79" fmla="*/ 70 h 304"/>
              <a:gd name="T80" fmla="*/ 38 w 458"/>
              <a:gd name="T81" fmla="*/ 29 h 304"/>
              <a:gd name="T82" fmla="*/ 85 w 458"/>
              <a:gd name="T83" fmla="*/ 3 h 304"/>
              <a:gd name="T84" fmla="*/ 122 w 458"/>
              <a:gd name="T85" fmla="*/ 0 h 304"/>
              <a:gd name="T86" fmla="*/ 227 w 458"/>
              <a:gd name="T87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8" h="304">
                <a:moveTo>
                  <a:pt x="227" y="0"/>
                </a:moveTo>
                <a:lnTo>
                  <a:pt x="227" y="0"/>
                </a:lnTo>
                <a:lnTo>
                  <a:pt x="334" y="0"/>
                </a:lnTo>
                <a:lnTo>
                  <a:pt x="334" y="0"/>
                </a:lnTo>
                <a:lnTo>
                  <a:pt x="346" y="0"/>
                </a:lnTo>
                <a:lnTo>
                  <a:pt x="360" y="1"/>
                </a:lnTo>
                <a:lnTo>
                  <a:pt x="372" y="5"/>
                </a:lnTo>
                <a:lnTo>
                  <a:pt x="382" y="8"/>
                </a:lnTo>
                <a:lnTo>
                  <a:pt x="393" y="13"/>
                </a:lnTo>
                <a:lnTo>
                  <a:pt x="403" y="20"/>
                </a:lnTo>
                <a:lnTo>
                  <a:pt x="413" y="27"/>
                </a:lnTo>
                <a:lnTo>
                  <a:pt x="422" y="34"/>
                </a:lnTo>
                <a:lnTo>
                  <a:pt x="429" y="43"/>
                </a:lnTo>
                <a:lnTo>
                  <a:pt x="437" y="53"/>
                </a:lnTo>
                <a:lnTo>
                  <a:pt x="442" y="63"/>
                </a:lnTo>
                <a:lnTo>
                  <a:pt x="448" y="74"/>
                </a:lnTo>
                <a:lnTo>
                  <a:pt x="453" y="84"/>
                </a:lnTo>
                <a:lnTo>
                  <a:pt x="454" y="96"/>
                </a:lnTo>
                <a:lnTo>
                  <a:pt x="456" y="108"/>
                </a:lnTo>
                <a:lnTo>
                  <a:pt x="458" y="122"/>
                </a:lnTo>
                <a:lnTo>
                  <a:pt x="458" y="122"/>
                </a:lnTo>
                <a:lnTo>
                  <a:pt x="458" y="186"/>
                </a:lnTo>
                <a:lnTo>
                  <a:pt x="458" y="186"/>
                </a:lnTo>
                <a:lnTo>
                  <a:pt x="456" y="198"/>
                </a:lnTo>
                <a:lnTo>
                  <a:pt x="454" y="208"/>
                </a:lnTo>
                <a:lnTo>
                  <a:pt x="451" y="220"/>
                </a:lnTo>
                <a:lnTo>
                  <a:pt x="448" y="230"/>
                </a:lnTo>
                <a:lnTo>
                  <a:pt x="437" y="249"/>
                </a:lnTo>
                <a:lnTo>
                  <a:pt x="424" y="266"/>
                </a:lnTo>
                <a:lnTo>
                  <a:pt x="406" y="280"/>
                </a:lnTo>
                <a:lnTo>
                  <a:pt x="387" y="292"/>
                </a:lnTo>
                <a:lnTo>
                  <a:pt x="377" y="296"/>
                </a:lnTo>
                <a:lnTo>
                  <a:pt x="367" y="299"/>
                </a:lnTo>
                <a:lnTo>
                  <a:pt x="355" y="301"/>
                </a:lnTo>
                <a:lnTo>
                  <a:pt x="344" y="303"/>
                </a:lnTo>
                <a:lnTo>
                  <a:pt x="344" y="303"/>
                </a:lnTo>
                <a:lnTo>
                  <a:pt x="320" y="304"/>
                </a:lnTo>
                <a:lnTo>
                  <a:pt x="320" y="304"/>
                </a:lnTo>
                <a:lnTo>
                  <a:pt x="121" y="304"/>
                </a:lnTo>
                <a:lnTo>
                  <a:pt x="121" y="304"/>
                </a:lnTo>
                <a:lnTo>
                  <a:pt x="107" y="303"/>
                </a:lnTo>
                <a:lnTo>
                  <a:pt x="93" y="301"/>
                </a:lnTo>
                <a:lnTo>
                  <a:pt x="81" y="297"/>
                </a:lnTo>
                <a:lnTo>
                  <a:pt x="69" y="294"/>
                </a:lnTo>
                <a:lnTo>
                  <a:pt x="59" y="287"/>
                </a:lnTo>
                <a:lnTo>
                  <a:pt x="47" y="280"/>
                </a:lnTo>
                <a:lnTo>
                  <a:pt x="36" y="273"/>
                </a:lnTo>
                <a:lnTo>
                  <a:pt x="28" y="263"/>
                </a:lnTo>
                <a:lnTo>
                  <a:pt x="28" y="263"/>
                </a:lnTo>
                <a:lnTo>
                  <a:pt x="19" y="253"/>
                </a:lnTo>
                <a:lnTo>
                  <a:pt x="11" y="241"/>
                </a:lnTo>
                <a:lnTo>
                  <a:pt x="6" y="229"/>
                </a:lnTo>
                <a:lnTo>
                  <a:pt x="0" y="216"/>
                </a:lnTo>
                <a:lnTo>
                  <a:pt x="0" y="216"/>
                </a:lnTo>
                <a:lnTo>
                  <a:pt x="0" y="211"/>
                </a:lnTo>
                <a:lnTo>
                  <a:pt x="0" y="210"/>
                </a:lnTo>
                <a:lnTo>
                  <a:pt x="4" y="210"/>
                </a:lnTo>
                <a:lnTo>
                  <a:pt x="4" y="210"/>
                </a:lnTo>
                <a:lnTo>
                  <a:pt x="73" y="210"/>
                </a:lnTo>
                <a:lnTo>
                  <a:pt x="73" y="210"/>
                </a:lnTo>
                <a:lnTo>
                  <a:pt x="76" y="210"/>
                </a:lnTo>
                <a:lnTo>
                  <a:pt x="79" y="213"/>
                </a:lnTo>
                <a:lnTo>
                  <a:pt x="79" y="213"/>
                </a:lnTo>
                <a:lnTo>
                  <a:pt x="85" y="220"/>
                </a:lnTo>
                <a:lnTo>
                  <a:pt x="92" y="225"/>
                </a:lnTo>
                <a:lnTo>
                  <a:pt x="98" y="230"/>
                </a:lnTo>
                <a:lnTo>
                  <a:pt x="107" y="234"/>
                </a:lnTo>
                <a:lnTo>
                  <a:pt x="122" y="239"/>
                </a:lnTo>
                <a:lnTo>
                  <a:pt x="141" y="241"/>
                </a:lnTo>
                <a:lnTo>
                  <a:pt x="141" y="241"/>
                </a:lnTo>
                <a:lnTo>
                  <a:pt x="150" y="242"/>
                </a:lnTo>
                <a:lnTo>
                  <a:pt x="150" y="242"/>
                </a:lnTo>
                <a:lnTo>
                  <a:pt x="308" y="242"/>
                </a:lnTo>
                <a:lnTo>
                  <a:pt x="308" y="242"/>
                </a:lnTo>
                <a:lnTo>
                  <a:pt x="325" y="241"/>
                </a:lnTo>
                <a:lnTo>
                  <a:pt x="341" y="237"/>
                </a:lnTo>
                <a:lnTo>
                  <a:pt x="355" y="232"/>
                </a:lnTo>
                <a:lnTo>
                  <a:pt x="368" y="223"/>
                </a:lnTo>
                <a:lnTo>
                  <a:pt x="368" y="223"/>
                </a:lnTo>
                <a:lnTo>
                  <a:pt x="379" y="215"/>
                </a:lnTo>
                <a:lnTo>
                  <a:pt x="386" y="203"/>
                </a:lnTo>
                <a:lnTo>
                  <a:pt x="391" y="191"/>
                </a:lnTo>
                <a:lnTo>
                  <a:pt x="393" y="179"/>
                </a:lnTo>
                <a:lnTo>
                  <a:pt x="393" y="179"/>
                </a:lnTo>
                <a:lnTo>
                  <a:pt x="393" y="129"/>
                </a:lnTo>
                <a:lnTo>
                  <a:pt x="393" y="129"/>
                </a:lnTo>
                <a:lnTo>
                  <a:pt x="391" y="117"/>
                </a:lnTo>
                <a:lnTo>
                  <a:pt x="389" y="106"/>
                </a:lnTo>
                <a:lnTo>
                  <a:pt x="386" y="98"/>
                </a:lnTo>
                <a:lnTo>
                  <a:pt x="381" y="89"/>
                </a:lnTo>
                <a:lnTo>
                  <a:pt x="374" y="82"/>
                </a:lnTo>
                <a:lnTo>
                  <a:pt x="367" y="75"/>
                </a:lnTo>
                <a:lnTo>
                  <a:pt x="358" y="70"/>
                </a:lnTo>
                <a:lnTo>
                  <a:pt x="348" y="65"/>
                </a:lnTo>
                <a:lnTo>
                  <a:pt x="348" y="65"/>
                </a:lnTo>
                <a:lnTo>
                  <a:pt x="338" y="62"/>
                </a:lnTo>
                <a:lnTo>
                  <a:pt x="329" y="58"/>
                </a:lnTo>
                <a:lnTo>
                  <a:pt x="308" y="56"/>
                </a:lnTo>
                <a:lnTo>
                  <a:pt x="308" y="56"/>
                </a:lnTo>
                <a:lnTo>
                  <a:pt x="150" y="56"/>
                </a:lnTo>
                <a:lnTo>
                  <a:pt x="150" y="56"/>
                </a:lnTo>
                <a:lnTo>
                  <a:pt x="133" y="58"/>
                </a:lnTo>
                <a:lnTo>
                  <a:pt x="114" y="62"/>
                </a:lnTo>
                <a:lnTo>
                  <a:pt x="107" y="65"/>
                </a:lnTo>
                <a:lnTo>
                  <a:pt x="98" y="70"/>
                </a:lnTo>
                <a:lnTo>
                  <a:pt x="92" y="75"/>
                </a:lnTo>
                <a:lnTo>
                  <a:pt x="85" y="82"/>
                </a:lnTo>
                <a:lnTo>
                  <a:pt x="85" y="82"/>
                </a:lnTo>
                <a:lnTo>
                  <a:pt x="79" y="87"/>
                </a:lnTo>
                <a:lnTo>
                  <a:pt x="73" y="91"/>
                </a:lnTo>
                <a:lnTo>
                  <a:pt x="66" y="93"/>
                </a:lnTo>
                <a:lnTo>
                  <a:pt x="59" y="93"/>
                </a:lnTo>
                <a:lnTo>
                  <a:pt x="59" y="93"/>
                </a:lnTo>
                <a:lnTo>
                  <a:pt x="4" y="93"/>
                </a:lnTo>
                <a:lnTo>
                  <a:pt x="4" y="93"/>
                </a:lnTo>
                <a:lnTo>
                  <a:pt x="2" y="93"/>
                </a:lnTo>
                <a:lnTo>
                  <a:pt x="0" y="93"/>
                </a:lnTo>
                <a:lnTo>
                  <a:pt x="0" y="87"/>
                </a:lnTo>
                <a:lnTo>
                  <a:pt x="0" y="87"/>
                </a:lnTo>
                <a:lnTo>
                  <a:pt x="6" y="70"/>
                </a:lnTo>
                <a:lnTo>
                  <a:pt x="14" y="55"/>
                </a:lnTo>
                <a:lnTo>
                  <a:pt x="26" y="41"/>
                </a:lnTo>
                <a:lnTo>
                  <a:pt x="38" y="29"/>
                </a:lnTo>
                <a:lnTo>
                  <a:pt x="52" y="19"/>
                </a:lnTo>
                <a:lnTo>
                  <a:pt x="67" y="10"/>
                </a:lnTo>
                <a:lnTo>
                  <a:pt x="85" y="3"/>
                </a:lnTo>
                <a:lnTo>
                  <a:pt x="102" y="0"/>
                </a:lnTo>
                <a:lnTo>
                  <a:pt x="102" y="0"/>
                </a:lnTo>
                <a:lnTo>
                  <a:pt x="122" y="0"/>
                </a:lnTo>
                <a:lnTo>
                  <a:pt x="122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rgbClr val="FAAB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1" name="Freeform 76"/>
          <p:cNvSpPr>
            <a:spLocks/>
          </p:cNvSpPr>
          <p:nvPr/>
        </p:nvSpPr>
        <p:spPr bwMode="auto">
          <a:xfrm>
            <a:off x="9232182" y="4483820"/>
            <a:ext cx="770186" cy="512342"/>
          </a:xfrm>
          <a:custGeom>
            <a:avLst/>
            <a:gdLst>
              <a:gd name="T0" fmla="*/ 344 w 459"/>
              <a:gd name="T1" fmla="*/ 0 h 304"/>
              <a:gd name="T2" fmla="*/ 382 w 459"/>
              <a:gd name="T3" fmla="*/ 7 h 304"/>
              <a:gd name="T4" fmla="*/ 428 w 459"/>
              <a:gd name="T5" fmla="*/ 36 h 304"/>
              <a:gd name="T6" fmla="*/ 457 w 459"/>
              <a:gd name="T7" fmla="*/ 86 h 304"/>
              <a:gd name="T8" fmla="*/ 459 w 459"/>
              <a:gd name="T9" fmla="*/ 91 h 304"/>
              <a:gd name="T10" fmla="*/ 452 w 459"/>
              <a:gd name="T11" fmla="*/ 93 h 304"/>
              <a:gd name="T12" fmla="*/ 383 w 459"/>
              <a:gd name="T13" fmla="*/ 93 h 304"/>
              <a:gd name="T14" fmla="*/ 373 w 459"/>
              <a:gd name="T15" fmla="*/ 84 h 304"/>
              <a:gd name="T16" fmla="*/ 339 w 459"/>
              <a:gd name="T17" fmla="*/ 65 h 304"/>
              <a:gd name="T18" fmla="*/ 301 w 459"/>
              <a:gd name="T19" fmla="*/ 62 h 304"/>
              <a:gd name="T20" fmla="*/ 151 w 459"/>
              <a:gd name="T21" fmla="*/ 62 h 304"/>
              <a:gd name="T22" fmla="*/ 113 w 459"/>
              <a:gd name="T23" fmla="*/ 67 h 304"/>
              <a:gd name="T24" fmla="*/ 93 w 459"/>
              <a:gd name="T25" fmla="*/ 77 h 304"/>
              <a:gd name="T26" fmla="*/ 76 w 459"/>
              <a:gd name="T27" fmla="*/ 94 h 304"/>
              <a:gd name="T28" fmla="*/ 67 w 459"/>
              <a:gd name="T29" fmla="*/ 118 h 304"/>
              <a:gd name="T30" fmla="*/ 65 w 459"/>
              <a:gd name="T31" fmla="*/ 170 h 304"/>
              <a:gd name="T32" fmla="*/ 70 w 459"/>
              <a:gd name="T33" fmla="*/ 196 h 304"/>
              <a:gd name="T34" fmla="*/ 89 w 459"/>
              <a:gd name="T35" fmla="*/ 225 h 304"/>
              <a:gd name="T36" fmla="*/ 124 w 459"/>
              <a:gd name="T37" fmla="*/ 242 h 304"/>
              <a:gd name="T38" fmla="*/ 153 w 459"/>
              <a:gd name="T39" fmla="*/ 246 h 304"/>
              <a:gd name="T40" fmla="*/ 306 w 459"/>
              <a:gd name="T41" fmla="*/ 246 h 304"/>
              <a:gd name="T42" fmla="*/ 347 w 459"/>
              <a:gd name="T43" fmla="*/ 239 h 304"/>
              <a:gd name="T44" fmla="*/ 368 w 459"/>
              <a:gd name="T45" fmla="*/ 227 h 304"/>
              <a:gd name="T46" fmla="*/ 378 w 459"/>
              <a:gd name="T47" fmla="*/ 215 h 304"/>
              <a:gd name="T48" fmla="*/ 399 w 459"/>
              <a:gd name="T49" fmla="*/ 210 h 304"/>
              <a:gd name="T50" fmla="*/ 454 w 459"/>
              <a:gd name="T51" fmla="*/ 210 h 304"/>
              <a:gd name="T52" fmla="*/ 459 w 459"/>
              <a:gd name="T53" fmla="*/ 213 h 304"/>
              <a:gd name="T54" fmla="*/ 452 w 459"/>
              <a:gd name="T55" fmla="*/ 234 h 304"/>
              <a:gd name="T56" fmla="*/ 418 w 459"/>
              <a:gd name="T57" fmla="*/ 277 h 304"/>
              <a:gd name="T58" fmla="*/ 368 w 459"/>
              <a:gd name="T59" fmla="*/ 301 h 304"/>
              <a:gd name="T60" fmla="*/ 330 w 459"/>
              <a:gd name="T61" fmla="*/ 303 h 304"/>
              <a:gd name="T62" fmla="*/ 125 w 459"/>
              <a:gd name="T63" fmla="*/ 304 h 304"/>
              <a:gd name="T64" fmla="*/ 88 w 459"/>
              <a:gd name="T65" fmla="*/ 299 h 304"/>
              <a:gd name="T66" fmla="*/ 55 w 459"/>
              <a:gd name="T67" fmla="*/ 282 h 304"/>
              <a:gd name="T68" fmla="*/ 34 w 459"/>
              <a:gd name="T69" fmla="*/ 266 h 304"/>
              <a:gd name="T70" fmla="*/ 14 w 459"/>
              <a:gd name="T71" fmla="*/ 237 h 304"/>
              <a:gd name="T72" fmla="*/ 2 w 459"/>
              <a:gd name="T73" fmla="*/ 203 h 304"/>
              <a:gd name="T74" fmla="*/ 0 w 459"/>
              <a:gd name="T75" fmla="*/ 179 h 304"/>
              <a:gd name="T76" fmla="*/ 3 w 459"/>
              <a:gd name="T77" fmla="*/ 96 h 304"/>
              <a:gd name="T78" fmla="*/ 33 w 459"/>
              <a:gd name="T79" fmla="*/ 39 h 304"/>
              <a:gd name="T80" fmla="*/ 84 w 459"/>
              <a:gd name="T81" fmla="*/ 5 h 304"/>
              <a:gd name="T82" fmla="*/ 125 w 459"/>
              <a:gd name="T83" fmla="*/ 0 h 304"/>
              <a:gd name="T84" fmla="*/ 232 w 459"/>
              <a:gd name="T85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9" h="304">
                <a:moveTo>
                  <a:pt x="232" y="0"/>
                </a:moveTo>
                <a:lnTo>
                  <a:pt x="232" y="0"/>
                </a:lnTo>
                <a:lnTo>
                  <a:pt x="344" y="0"/>
                </a:lnTo>
                <a:lnTo>
                  <a:pt x="344" y="0"/>
                </a:lnTo>
                <a:lnTo>
                  <a:pt x="363" y="1"/>
                </a:lnTo>
                <a:lnTo>
                  <a:pt x="382" y="7"/>
                </a:lnTo>
                <a:lnTo>
                  <a:pt x="399" y="13"/>
                </a:lnTo>
                <a:lnTo>
                  <a:pt x="414" y="24"/>
                </a:lnTo>
                <a:lnTo>
                  <a:pt x="428" y="36"/>
                </a:lnTo>
                <a:lnTo>
                  <a:pt x="440" y="51"/>
                </a:lnTo>
                <a:lnTo>
                  <a:pt x="451" y="67"/>
                </a:lnTo>
                <a:lnTo>
                  <a:pt x="457" y="86"/>
                </a:lnTo>
                <a:lnTo>
                  <a:pt x="457" y="86"/>
                </a:lnTo>
                <a:lnTo>
                  <a:pt x="459" y="89"/>
                </a:lnTo>
                <a:lnTo>
                  <a:pt x="459" y="91"/>
                </a:lnTo>
                <a:lnTo>
                  <a:pt x="456" y="93"/>
                </a:lnTo>
                <a:lnTo>
                  <a:pt x="452" y="93"/>
                </a:lnTo>
                <a:lnTo>
                  <a:pt x="452" y="93"/>
                </a:lnTo>
                <a:lnTo>
                  <a:pt x="387" y="93"/>
                </a:lnTo>
                <a:lnTo>
                  <a:pt x="387" y="93"/>
                </a:lnTo>
                <a:lnTo>
                  <a:pt x="383" y="93"/>
                </a:lnTo>
                <a:lnTo>
                  <a:pt x="380" y="91"/>
                </a:lnTo>
                <a:lnTo>
                  <a:pt x="380" y="91"/>
                </a:lnTo>
                <a:lnTo>
                  <a:pt x="373" y="84"/>
                </a:lnTo>
                <a:lnTo>
                  <a:pt x="368" y="79"/>
                </a:lnTo>
                <a:lnTo>
                  <a:pt x="354" y="70"/>
                </a:lnTo>
                <a:lnTo>
                  <a:pt x="339" y="65"/>
                </a:lnTo>
                <a:lnTo>
                  <a:pt x="322" y="62"/>
                </a:lnTo>
                <a:lnTo>
                  <a:pt x="322" y="62"/>
                </a:lnTo>
                <a:lnTo>
                  <a:pt x="301" y="62"/>
                </a:lnTo>
                <a:lnTo>
                  <a:pt x="301" y="62"/>
                </a:lnTo>
                <a:lnTo>
                  <a:pt x="151" y="62"/>
                </a:lnTo>
                <a:lnTo>
                  <a:pt x="151" y="62"/>
                </a:lnTo>
                <a:lnTo>
                  <a:pt x="137" y="62"/>
                </a:lnTo>
                <a:lnTo>
                  <a:pt x="125" y="63"/>
                </a:lnTo>
                <a:lnTo>
                  <a:pt x="113" y="67"/>
                </a:lnTo>
                <a:lnTo>
                  <a:pt x="101" y="72"/>
                </a:lnTo>
                <a:lnTo>
                  <a:pt x="101" y="72"/>
                </a:lnTo>
                <a:lnTo>
                  <a:pt x="93" y="77"/>
                </a:lnTo>
                <a:lnTo>
                  <a:pt x="86" y="82"/>
                </a:lnTo>
                <a:lnTo>
                  <a:pt x="81" y="87"/>
                </a:lnTo>
                <a:lnTo>
                  <a:pt x="76" y="94"/>
                </a:lnTo>
                <a:lnTo>
                  <a:pt x="72" y="101"/>
                </a:lnTo>
                <a:lnTo>
                  <a:pt x="69" y="110"/>
                </a:lnTo>
                <a:lnTo>
                  <a:pt x="67" y="118"/>
                </a:lnTo>
                <a:lnTo>
                  <a:pt x="65" y="127"/>
                </a:lnTo>
                <a:lnTo>
                  <a:pt x="65" y="127"/>
                </a:lnTo>
                <a:lnTo>
                  <a:pt x="65" y="170"/>
                </a:lnTo>
                <a:lnTo>
                  <a:pt x="65" y="170"/>
                </a:lnTo>
                <a:lnTo>
                  <a:pt x="67" y="184"/>
                </a:lnTo>
                <a:lnTo>
                  <a:pt x="70" y="196"/>
                </a:lnTo>
                <a:lnTo>
                  <a:pt x="74" y="208"/>
                </a:lnTo>
                <a:lnTo>
                  <a:pt x="81" y="216"/>
                </a:lnTo>
                <a:lnTo>
                  <a:pt x="89" y="225"/>
                </a:lnTo>
                <a:lnTo>
                  <a:pt x="100" y="234"/>
                </a:lnTo>
                <a:lnTo>
                  <a:pt x="112" y="239"/>
                </a:lnTo>
                <a:lnTo>
                  <a:pt x="124" y="242"/>
                </a:lnTo>
                <a:lnTo>
                  <a:pt x="124" y="242"/>
                </a:lnTo>
                <a:lnTo>
                  <a:pt x="139" y="246"/>
                </a:lnTo>
                <a:lnTo>
                  <a:pt x="153" y="246"/>
                </a:lnTo>
                <a:lnTo>
                  <a:pt x="153" y="246"/>
                </a:lnTo>
                <a:lnTo>
                  <a:pt x="306" y="246"/>
                </a:lnTo>
                <a:lnTo>
                  <a:pt x="306" y="246"/>
                </a:lnTo>
                <a:lnTo>
                  <a:pt x="320" y="246"/>
                </a:lnTo>
                <a:lnTo>
                  <a:pt x="334" y="242"/>
                </a:lnTo>
                <a:lnTo>
                  <a:pt x="347" y="239"/>
                </a:lnTo>
                <a:lnTo>
                  <a:pt x="359" y="232"/>
                </a:lnTo>
                <a:lnTo>
                  <a:pt x="359" y="232"/>
                </a:lnTo>
                <a:lnTo>
                  <a:pt x="368" y="227"/>
                </a:lnTo>
                <a:lnTo>
                  <a:pt x="373" y="220"/>
                </a:lnTo>
                <a:lnTo>
                  <a:pt x="373" y="220"/>
                </a:lnTo>
                <a:lnTo>
                  <a:pt x="378" y="215"/>
                </a:lnTo>
                <a:lnTo>
                  <a:pt x="385" y="211"/>
                </a:lnTo>
                <a:lnTo>
                  <a:pt x="392" y="210"/>
                </a:lnTo>
                <a:lnTo>
                  <a:pt x="399" y="210"/>
                </a:lnTo>
                <a:lnTo>
                  <a:pt x="399" y="210"/>
                </a:lnTo>
                <a:lnTo>
                  <a:pt x="454" y="210"/>
                </a:lnTo>
                <a:lnTo>
                  <a:pt x="454" y="210"/>
                </a:lnTo>
                <a:lnTo>
                  <a:pt x="457" y="210"/>
                </a:lnTo>
                <a:lnTo>
                  <a:pt x="459" y="211"/>
                </a:lnTo>
                <a:lnTo>
                  <a:pt x="459" y="213"/>
                </a:lnTo>
                <a:lnTo>
                  <a:pt x="457" y="216"/>
                </a:lnTo>
                <a:lnTo>
                  <a:pt x="457" y="216"/>
                </a:lnTo>
                <a:lnTo>
                  <a:pt x="452" y="234"/>
                </a:lnTo>
                <a:lnTo>
                  <a:pt x="442" y="249"/>
                </a:lnTo>
                <a:lnTo>
                  <a:pt x="430" y="263"/>
                </a:lnTo>
                <a:lnTo>
                  <a:pt x="418" y="277"/>
                </a:lnTo>
                <a:lnTo>
                  <a:pt x="402" y="287"/>
                </a:lnTo>
                <a:lnTo>
                  <a:pt x="385" y="294"/>
                </a:lnTo>
                <a:lnTo>
                  <a:pt x="368" y="301"/>
                </a:lnTo>
                <a:lnTo>
                  <a:pt x="349" y="303"/>
                </a:lnTo>
                <a:lnTo>
                  <a:pt x="349" y="303"/>
                </a:lnTo>
                <a:lnTo>
                  <a:pt x="330" y="303"/>
                </a:lnTo>
                <a:lnTo>
                  <a:pt x="330" y="303"/>
                </a:lnTo>
                <a:lnTo>
                  <a:pt x="125" y="304"/>
                </a:lnTo>
                <a:lnTo>
                  <a:pt x="125" y="304"/>
                </a:lnTo>
                <a:lnTo>
                  <a:pt x="113" y="303"/>
                </a:lnTo>
                <a:lnTo>
                  <a:pt x="100" y="301"/>
                </a:lnTo>
                <a:lnTo>
                  <a:pt x="88" y="299"/>
                </a:lnTo>
                <a:lnTo>
                  <a:pt x="77" y="294"/>
                </a:lnTo>
                <a:lnTo>
                  <a:pt x="65" y="289"/>
                </a:lnTo>
                <a:lnTo>
                  <a:pt x="55" y="282"/>
                </a:lnTo>
                <a:lnTo>
                  <a:pt x="45" y="275"/>
                </a:lnTo>
                <a:lnTo>
                  <a:pt x="34" y="266"/>
                </a:lnTo>
                <a:lnTo>
                  <a:pt x="34" y="266"/>
                </a:lnTo>
                <a:lnTo>
                  <a:pt x="27" y="256"/>
                </a:lnTo>
                <a:lnTo>
                  <a:pt x="20" y="247"/>
                </a:lnTo>
                <a:lnTo>
                  <a:pt x="14" y="237"/>
                </a:lnTo>
                <a:lnTo>
                  <a:pt x="8" y="225"/>
                </a:lnTo>
                <a:lnTo>
                  <a:pt x="5" y="215"/>
                </a:lnTo>
                <a:lnTo>
                  <a:pt x="2" y="203"/>
                </a:lnTo>
                <a:lnTo>
                  <a:pt x="2" y="191"/>
                </a:lnTo>
                <a:lnTo>
                  <a:pt x="0" y="179"/>
                </a:lnTo>
                <a:lnTo>
                  <a:pt x="0" y="179"/>
                </a:lnTo>
                <a:lnTo>
                  <a:pt x="0" y="117"/>
                </a:lnTo>
                <a:lnTo>
                  <a:pt x="0" y="117"/>
                </a:lnTo>
                <a:lnTo>
                  <a:pt x="3" y="96"/>
                </a:lnTo>
                <a:lnTo>
                  <a:pt x="10" y="75"/>
                </a:lnTo>
                <a:lnTo>
                  <a:pt x="19" y="56"/>
                </a:lnTo>
                <a:lnTo>
                  <a:pt x="33" y="39"/>
                </a:lnTo>
                <a:lnTo>
                  <a:pt x="48" y="26"/>
                </a:lnTo>
                <a:lnTo>
                  <a:pt x="65" y="13"/>
                </a:lnTo>
                <a:lnTo>
                  <a:pt x="84" y="5"/>
                </a:lnTo>
                <a:lnTo>
                  <a:pt x="106" y="0"/>
                </a:lnTo>
                <a:lnTo>
                  <a:pt x="106" y="0"/>
                </a:lnTo>
                <a:lnTo>
                  <a:pt x="125" y="0"/>
                </a:lnTo>
                <a:lnTo>
                  <a:pt x="125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2" name="Freeform 77"/>
          <p:cNvSpPr>
            <a:spLocks/>
          </p:cNvSpPr>
          <p:nvPr/>
        </p:nvSpPr>
        <p:spPr bwMode="auto">
          <a:xfrm>
            <a:off x="10126268" y="5203775"/>
            <a:ext cx="385094" cy="596057"/>
          </a:xfrm>
          <a:custGeom>
            <a:avLst/>
            <a:gdLst>
              <a:gd name="T0" fmla="*/ 2 w 231"/>
              <a:gd name="T1" fmla="*/ 177 h 356"/>
              <a:gd name="T2" fmla="*/ 0 w 231"/>
              <a:gd name="T3" fmla="*/ 29 h 356"/>
              <a:gd name="T4" fmla="*/ 4 w 231"/>
              <a:gd name="T5" fmla="*/ 14 h 356"/>
              <a:gd name="T6" fmla="*/ 16 w 231"/>
              <a:gd name="T7" fmla="*/ 4 h 356"/>
              <a:gd name="T8" fmla="*/ 26 w 231"/>
              <a:gd name="T9" fmla="*/ 0 h 356"/>
              <a:gd name="T10" fmla="*/ 38 w 231"/>
              <a:gd name="T11" fmla="*/ 0 h 356"/>
              <a:gd name="T12" fmla="*/ 203 w 231"/>
              <a:gd name="T13" fmla="*/ 0 h 356"/>
              <a:gd name="T14" fmla="*/ 220 w 231"/>
              <a:gd name="T15" fmla="*/ 4 h 356"/>
              <a:gd name="T16" fmla="*/ 229 w 231"/>
              <a:gd name="T17" fmla="*/ 19 h 356"/>
              <a:gd name="T18" fmla="*/ 231 w 231"/>
              <a:gd name="T19" fmla="*/ 28 h 356"/>
              <a:gd name="T20" fmla="*/ 229 w 231"/>
              <a:gd name="T21" fmla="*/ 45 h 356"/>
              <a:gd name="T22" fmla="*/ 227 w 231"/>
              <a:gd name="T23" fmla="*/ 53 h 356"/>
              <a:gd name="T24" fmla="*/ 219 w 231"/>
              <a:gd name="T25" fmla="*/ 62 h 356"/>
              <a:gd name="T26" fmla="*/ 205 w 231"/>
              <a:gd name="T27" fmla="*/ 65 h 356"/>
              <a:gd name="T28" fmla="*/ 84 w 231"/>
              <a:gd name="T29" fmla="*/ 65 h 356"/>
              <a:gd name="T30" fmla="*/ 81 w 231"/>
              <a:gd name="T31" fmla="*/ 65 h 356"/>
              <a:gd name="T32" fmla="*/ 77 w 231"/>
              <a:gd name="T33" fmla="*/ 69 h 356"/>
              <a:gd name="T34" fmla="*/ 77 w 231"/>
              <a:gd name="T35" fmla="*/ 74 h 356"/>
              <a:gd name="T36" fmla="*/ 77 w 231"/>
              <a:gd name="T37" fmla="*/ 141 h 356"/>
              <a:gd name="T38" fmla="*/ 83 w 231"/>
              <a:gd name="T39" fmla="*/ 148 h 356"/>
              <a:gd name="T40" fmla="*/ 145 w 231"/>
              <a:gd name="T41" fmla="*/ 148 h 356"/>
              <a:gd name="T42" fmla="*/ 157 w 231"/>
              <a:gd name="T43" fmla="*/ 150 h 356"/>
              <a:gd name="T44" fmla="*/ 169 w 231"/>
              <a:gd name="T45" fmla="*/ 160 h 356"/>
              <a:gd name="T46" fmla="*/ 172 w 231"/>
              <a:gd name="T47" fmla="*/ 170 h 356"/>
              <a:gd name="T48" fmla="*/ 172 w 231"/>
              <a:gd name="T49" fmla="*/ 188 h 356"/>
              <a:gd name="T50" fmla="*/ 170 w 231"/>
              <a:gd name="T51" fmla="*/ 195 h 356"/>
              <a:gd name="T52" fmla="*/ 162 w 231"/>
              <a:gd name="T53" fmla="*/ 203 h 356"/>
              <a:gd name="T54" fmla="*/ 150 w 231"/>
              <a:gd name="T55" fmla="*/ 207 h 356"/>
              <a:gd name="T56" fmla="*/ 84 w 231"/>
              <a:gd name="T57" fmla="*/ 207 h 356"/>
              <a:gd name="T58" fmla="*/ 81 w 231"/>
              <a:gd name="T59" fmla="*/ 207 h 356"/>
              <a:gd name="T60" fmla="*/ 77 w 231"/>
              <a:gd name="T61" fmla="*/ 210 h 356"/>
              <a:gd name="T62" fmla="*/ 77 w 231"/>
              <a:gd name="T63" fmla="*/ 213 h 356"/>
              <a:gd name="T64" fmla="*/ 77 w 231"/>
              <a:gd name="T65" fmla="*/ 282 h 356"/>
              <a:gd name="T66" fmla="*/ 83 w 231"/>
              <a:gd name="T67" fmla="*/ 289 h 356"/>
              <a:gd name="T68" fmla="*/ 205 w 231"/>
              <a:gd name="T69" fmla="*/ 289 h 356"/>
              <a:gd name="T70" fmla="*/ 212 w 231"/>
              <a:gd name="T71" fmla="*/ 289 h 356"/>
              <a:gd name="T72" fmla="*/ 224 w 231"/>
              <a:gd name="T73" fmla="*/ 298 h 356"/>
              <a:gd name="T74" fmla="*/ 227 w 231"/>
              <a:gd name="T75" fmla="*/ 305 h 356"/>
              <a:gd name="T76" fmla="*/ 231 w 231"/>
              <a:gd name="T77" fmla="*/ 324 h 356"/>
              <a:gd name="T78" fmla="*/ 227 w 231"/>
              <a:gd name="T79" fmla="*/ 342 h 356"/>
              <a:gd name="T80" fmla="*/ 224 w 231"/>
              <a:gd name="T81" fmla="*/ 348 h 356"/>
              <a:gd name="T82" fmla="*/ 213 w 231"/>
              <a:gd name="T83" fmla="*/ 355 h 356"/>
              <a:gd name="T84" fmla="*/ 207 w 231"/>
              <a:gd name="T85" fmla="*/ 356 h 356"/>
              <a:gd name="T86" fmla="*/ 34 w 231"/>
              <a:gd name="T87" fmla="*/ 356 h 356"/>
              <a:gd name="T88" fmla="*/ 17 w 231"/>
              <a:gd name="T89" fmla="*/ 353 h 356"/>
              <a:gd name="T90" fmla="*/ 10 w 231"/>
              <a:gd name="T91" fmla="*/ 349 h 356"/>
              <a:gd name="T92" fmla="*/ 2 w 231"/>
              <a:gd name="T93" fmla="*/ 337 h 356"/>
              <a:gd name="T94" fmla="*/ 2 w 231"/>
              <a:gd name="T95" fmla="*/ 329 h 356"/>
              <a:gd name="T96" fmla="*/ 2 w 231"/>
              <a:gd name="T97" fmla="*/ 177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1" h="356">
                <a:moveTo>
                  <a:pt x="2" y="177"/>
                </a:moveTo>
                <a:lnTo>
                  <a:pt x="2" y="177"/>
                </a:lnTo>
                <a:lnTo>
                  <a:pt x="0" y="29"/>
                </a:lnTo>
                <a:lnTo>
                  <a:pt x="0" y="29"/>
                </a:lnTo>
                <a:lnTo>
                  <a:pt x="2" y="17"/>
                </a:lnTo>
                <a:lnTo>
                  <a:pt x="4" y="14"/>
                </a:lnTo>
                <a:lnTo>
                  <a:pt x="7" y="9"/>
                </a:lnTo>
                <a:lnTo>
                  <a:pt x="16" y="4"/>
                </a:lnTo>
                <a:lnTo>
                  <a:pt x="26" y="0"/>
                </a:lnTo>
                <a:lnTo>
                  <a:pt x="26" y="0"/>
                </a:lnTo>
                <a:lnTo>
                  <a:pt x="38" y="0"/>
                </a:lnTo>
                <a:lnTo>
                  <a:pt x="38" y="0"/>
                </a:lnTo>
                <a:lnTo>
                  <a:pt x="203" y="0"/>
                </a:lnTo>
                <a:lnTo>
                  <a:pt x="203" y="0"/>
                </a:lnTo>
                <a:lnTo>
                  <a:pt x="213" y="0"/>
                </a:lnTo>
                <a:lnTo>
                  <a:pt x="220" y="4"/>
                </a:lnTo>
                <a:lnTo>
                  <a:pt x="225" y="10"/>
                </a:lnTo>
                <a:lnTo>
                  <a:pt x="229" y="19"/>
                </a:lnTo>
                <a:lnTo>
                  <a:pt x="229" y="19"/>
                </a:lnTo>
                <a:lnTo>
                  <a:pt x="231" y="28"/>
                </a:lnTo>
                <a:lnTo>
                  <a:pt x="231" y="36"/>
                </a:lnTo>
                <a:lnTo>
                  <a:pt x="229" y="45"/>
                </a:lnTo>
                <a:lnTo>
                  <a:pt x="227" y="53"/>
                </a:lnTo>
                <a:lnTo>
                  <a:pt x="227" y="53"/>
                </a:lnTo>
                <a:lnTo>
                  <a:pt x="222" y="59"/>
                </a:lnTo>
                <a:lnTo>
                  <a:pt x="219" y="62"/>
                </a:lnTo>
                <a:lnTo>
                  <a:pt x="212" y="65"/>
                </a:lnTo>
                <a:lnTo>
                  <a:pt x="205" y="65"/>
                </a:lnTo>
                <a:lnTo>
                  <a:pt x="205" y="65"/>
                </a:lnTo>
                <a:lnTo>
                  <a:pt x="84" y="65"/>
                </a:lnTo>
                <a:lnTo>
                  <a:pt x="84" y="65"/>
                </a:lnTo>
                <a:lnTo>
                  <a:pt x="81" y="65"/>
                </a:lnTo>
                <a:lnTo>
                  <a:pt x="79" y="67"/>
                </a:lnTo>
                <a:lnTo>
                  <a:pt x="77" y="69"/>
                </a:lnTo>
                <a:lnTo>
                  <a:pt x="77" y="74"/>
                </a:lnTo>
                <a:lnTo>
                  <a:pt x="77" y="74"/>
                </a:lnTo>
                <a:lnTo>
                  <a:pt x="77" y="141"/>
                </a:lnTo>
                <a:lnTo>
                  <a:pt x="77" y="141"/>
                </a:lnTo>
                <a:lnTo>
                  <a:pt x="79" y="146"/>
                </a:lnTo>
                <a:lnTo>
                  <a:pt x="83" y="148"/>
                </a:lnTo>
                <a:lnTo>
                  <a:pt x="83" y="148"/>
                </a:lnTo>
                <a:lnTo>
                  <a:pt x="145" y="148"/>
                </a:lnTo>
                <a:lnTo>
                  <a:pt x="145" y="148"/>
                </a:lnTo>
                <a:lnTo>
                  <a:pt x="157" y="150"/>
                </a:lnTo>
                <a:lnTo>
                  <a:pt x="164" y="153"/>
                </a:lnTo>
                <a:lnTo>
                  <a:pt x="169" y="160"/>
                </a:lnTo>
                <a:lnTo>
                  <a:pt x="172" y="170"/>
                </a:lnTo>
                <a:lnTo>
                  <a:pt x="172" y="170"/>
                </a:lnTo>
                <a:lnTo>
                  <a:pt x="174" y="182"/>
                </a:lnTo>
                <a:lnTo>
                  <a:pt x="172" y="188"/>
                </a:lnTo>
                <a:lnTo>
                  <a:pt x="170" y="195"/>
                </a:lnTo>
                <a:lnTo>
                  <a:pt x="170" y="195"/>
                </a:lnTo>
                <a:lnTo>
                  <a:pt x="167" y="200"/>
                </a:lnTo>
                <a:lnTo>
                  <a:pt x="162" y="203"/>
                </a:lnTo>
                <a:lnTo>
                  <a:pt x="157" y="205"/>
                </a:lnTo>
                <a:lnTo>
                  <a:pt x="150" y="207"/>
                </a:lnTo>
                <a:lnTo>
                  <a:pt x="150" y="207"/>
                </a:lnTo>
                <a:lnTo>
                  <a:pt x="84" y="207"/>
                </a:lnTo>
                <a:lnTo>
                  <a:pt x="84" y="207"/>
                </a:lnTo>
                <a:lnTo>
                  <a:pt x="81" y="207"/>
                </a:lnTo>
                <a:lnTo>
                  <a:pt x="79" y="208"/>
                </a:lnTo>
                <a:lnTo>
                  <a:pt x="77" y="210"/>
                </a:lnTo>
                <a:lnTo>
                  <a:pt x="77" y="213"/>
                </a:lnTo>
                <a:lnTo>
                  <a:pt x="77" y="213"/>
                </a:lnTo>
                <a:lnTo>
                  <a:pt x="77" y="282"/>
                </a:lnTo>
                <a:lnTo>
                  <a:pt x="77" y="282"/>
                </a:lnTo>
                <a:lnTo>
                  <a:pt x="77" y="287"/>
                </a:lnTo>
                <a:lnTo>
                  <a:pt x="83" y="289"/>
                </a:lnTo>
                <a:lnTo>
                  <a:pt x="83" y="289"/>
                </a:lnTo>
                <a:lnTo>
                  <a:pt x="205" y="289"/>
                </a:lnTo>
                <a:lnTo>
                  <a:pt x="205" y="289"/>
                </a:lnTo>
                <a:lnTo>
                  <a:pt x="212" y="289"/>
                </a:lnTo>
                <a:lnTo>
                  <a:pt x="219" y="293"/>
                </a:lnTo>
                <a:lnTo>
                  <a:pt x="224" y="298"/>
                </a:lnTo>
                <a:lnTo>
                  <a:pt x="227" y="305"/>
                </a:lnTo>
                <a:lnTo>
                  <a:pt x="227" y="305"/>
                </a:lnTo>
                <a:lnTo>
                  <a:pt x="231" y="315"/>
                </a:lnTo>
                <a:lnTo>
                  <a:pt x="231" y="324"/>
                </a:lnTo>
                <a:lnTo>
                  <a:pt x="229" y="334"/>
                </a:lnTo>
                <a:lnTo>
                  <a:pt x="227" y="342"/>
                </a:lnTo>
                <a:lnTo>
                  <a:pt x="227" y="342"/>
                </a:lnTo>
                <a:lnTo>
                  <a:pt x="224" y="348"/>
                </a:lnTo>
                <a:lnTo>
                  <a:pt x="219" y="353"/>
                </a:lnTo>
                <a:lnTo>
                  <a:pt x="213" y="355"/>
                </a:lnTo>
                <a:lnTo>
                  <a:pt x="207" y="356"/>
                </a:lnTo>
                <a:lnTo>
                  <a:pt x="207" y="356"/>
                </a:lnTo>
                <a:lnTo>
                  <a:pt x="34" y="356"/>
                </a:lnTo>
                <a:lnTo>
                  <a:pt x="34" y="356"/>
                </a:lnTo>
                <a:lnTo>
                  <a:pt x="26" y="355"/>
                </a:lnTo>
                <a:lnTo>
                  <a:pt x="17" y="353"/>
                </a:lnTo>
                <a:lnTo>
                  <a:pt x="17" y="353"/>
                </a:lnTo>
                <a:lnTo>
                  <a:pt x="10" y="349"/>
                </a:lnTo>
                <a:lnTo>
                  <a:pt x="5" y="344"/>
                </a:lnTo>
                <a:lnTo>
                  <a:pt x="2" y="337"/>
                </a:lnTo>
                <a:lnTo>
                  <a:pt x="2" y="329"/>
                </a:lnTo>
                <a:lnTo>
                  <a:pt x="2" y="329"/>
                </a:lnTo>
                <a:lnTo>
                  <a:pt x="2" y="177"/>
                </a:lnTo>
                <a:lnTo>
                  <a:pt x="2" y="177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3" name="Freeform 78"/>
          <p:cNvSpPr>
            <a:spLocks/>
          </p:cNvSpPr>
          <p:nvPr/>
        </p:nvSpPr>
        <p:spPr bwMode="auto">
          <a:xfrm>
            <a:off x="10960077" y="5197078"/>
            <a:ext cx="401836" cy="606104"/>
          </a:xfrm>
          <a:custGeom>
            <a:avLst/>
            <a:gdLst>
              <a:gd name="T0" fmla="*/ 93 w 239"/>
              <a:gd name="T1" fmla="*/ 363 h 363"/>
              <a:gd name="T2" fmla="*/ 27 w 239"/>
              <a:gd name="T3" fmla="*/ 340 h 363"/>
              <a:gd name="T4" fmla="*/ 9 w 239"/>
              <a:gd name="T5" fmla="*/ 325 h 363"/>
              <a:gd name="T6" fmla="*/ 2 w 239"/>
              <a:gd name="T7" fmla="*/ 309 h 363"/>
              <a:gd name="T8" fmla="*/ 2 w 239"/>
              <a:gd name="T9" fmla="*/ 285 h 363"/>
              <a:gd name="T10" fmla="*/ 17 w 239"/>
              <a:gd name="T11" fmla="*/ 265 h 363"/>
              <a:gd name="T12" fmla="*/ 31 w 239"/>
              <a:gd name="T13" fmla="*/ 259 h 363"/>
              <a:gd name="T14" fmla="*/ 46 w 239"/>
              <a:gd name="T15" fmla="*/ 263 h 363"/>
              <a:gd name="T16" fmla="*/ 69 w 239"/>
              <a:gd name="T17" fmla="*/ 278 h 363"/>
              <a:gd name="T18" fmla="*/ 101 w 239"/>
              <a:gd name="T19" fmla="*/ 294 h 363"/>
              <a:gd name="T20" fmla="*/ 127 w 239"/>
              <a:gd name="T21" fmla="*/ 294 h 363"/>
              <a:gd name="T22" fmla="*/ 144 w 239"/>
              <a:gd name="T23" fmla="*/ 289 h 363"/>
              <a:gd name="T24" fmla="*/ 162 w 239"/>
              <a:gd name="T25" fmla="*/ 270 h 363"/>
              <a:gd name="T26" fmla="*/ 160 w 239"/>
              <a:gd name="T27" fmla="*/ 251 h 363"/>
              <a:gd name="T28" fmla="*/ 150 w 239"/>
              <a:gd name="T29" fmla="*/ 237 h 363"/>
              <a:gd name="T30" fmla="*/ 120 w 239"/>
              <a:gd name="T31" fmla="*/ 218 h 363"/>
              <a:gd name="T32" fmla="*/ 52 w 239"/>
              <a:gd name="T33" fmla="*/ 184 h 363"/>
              <a:gd name="T34" fmla="*/ 26 w 239"/>
              <a:gd name="T35" fmla="*/ 158 h 363"/>
              <a:gd name="T36" fmla="*/ 9 w 239"/>
              <a:gd name="T37" fmla="*/ 113 h 363"/>
              <a:gd name="T38" fmla="*/ 12 w 239"/>
              <a:gd name="T39" fmla="*/ 67 h 363"/>
              <a:gd name="T40" fmla="*/ 24 w 239"/>
              <a:gd name="T41" fmla="*/ 46 h 363"/>
              <a:gd name="T42" fmla="*/ 48 w 239"/>
              <a:gd name="T43" fmla="*/ 22 h 363"/>
              <a:gd name="T44" fmla="*/ 81 w 239"/>
              <a:gd name="T45" fmla="*/ 7 h 363"/>
              <a:gd name="T46" fmla="*/ 110 w 239"/>
              <a:gd name="T47" fmla="*/ 1 h 363"/>
              <a:gd name="T48" fmla="*/ 165 w 239"/>
              <a:gd name="T49" fmla="*/ 1 h 363"/>
              <a:gd name="T50" fmla="*/ 208 w 239"/>
              <a:gd name="T51" fmla="*/ 13 h 363"/>
              <a:gd name="T52" fmla="*/ 220 w 239"/>
              <a:gd name="T53" fmla="*/ 22 h 363"/>
              <a:gd name="T54" fmla="*/ 229 w 239"/>
              <a:gd name="T55" fmla="*/ 38 h 363"/>
              <a:gd name="T56" fmla="*/ 229 w 239"/>
              <a:gd name="T57" fmla="*/ 50 h 363"/>
              <a:gd name="T58" fmla="*/ 220 w 239"/>
              <a:gd name="T59" fmla="*/ 70 h 363"/>
              <a:gd name="T60" fmla="*/ 196 w 239"/>
              <a:gd name="T61" fmla="*/ 82 h 363"/>
              <a:gd name="T62" fmla="*/ 169 w 239"/>
              <a:gd name="T63" fmla="*/ 72 h 363"/>
              <a:gd name="T64" fmla="*/ 151 w 239"/>
              <a:gd name="T65" fmla="*/ 65 h 363"/>
              <a:gd name="T66" fmla="*/ 110 w 239"/>
              <a:gd name="T67" fmla="*/ 67 h 363"/>
              <a:gd name="T68" fmla="*/ 96 w 239"/>
              <a:gd name="T69" fmla="*/ 72 h 363"/>
              <a:gd name="T70" fmla="*/ 88 w 239"/>
              <a:gd name="T71" fmla="*/ 81 h 363"/>
              <a:gd name="T72" fmla="*/ 84 w 239"/>
              <a:gd name="T73" fmla="*/ 96 h 363"/>
              <a:gd name="T74" fmla="*/ 93 w 239"/>
              <a:gd name="T75" fmla="*/ 110 h 363"/>
              <a:gd name="T76" fmla="*/ 117 w 239"/>
              <a:gd name="T77" fmla="*/ 127 h 363"/>
              <a:gd name="T78" fmla="*/ 172 w 239"/>
              <a:gd name="T79" fmla="*/ 153 h 363"/>
              <a:gd name="T80" fmla="*/ 206 w 239"/>
              <a:gd name="T81" fmla="*/ 177 h 363"/>
              <a:gd name="T82" fmla="*/ 225 w 239"/>
              <a:gd name="T83" fmla="*/ 203 h 363"/>
              <a:gd name="T84" fmla="*/ 236 w 239"/>
              <a:gd name="T85" fmla="*/ 228 h 363"/>
              <a:gd name="T86" fmla="*/ 236 w 239"/>
              <a:gd name="T87" fmla="*/ 278 h 363"/>
              <a:gd name="T88" fmla="*/ 217 w 239"/>
              <a:gd name="T89" fmla="*/ 321 h 363"/>
              <a:gd name="T90" fmla="*/ 189 w 239"/>
              <a:gd name="T91" fmla="*/ 345 h 363"/>
              <a:gd name="T92" fmla="*/ 134 w 239"/>
              <a:gd name="T93" fmla="*/ 363 h 363"/>
              <a:gd name="T94" fmla="*/ 117 w 239"/>
              <a:gd name="T95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9" h="363">
                <a:moveTo>
                  <a:pt x="117" y="363"/>
                </a:moveTo>
                <a:lnTo>
                  <a:pt x="117" y="363"/>
                </a:lnTo>
                <a:lnTo>
                  <a:pt x="93" y="363"/>
                </a:lnTo>
                <a:lnTo>
                  <a:pt x="70" y="358"/>
                </a:lnTo>
                <a:lnTo>
                  <a:pt x="48" y="351"/>
                </a:lnTo>
                <a:lnTo>
                  <a:pt x="27" y="340"/>
                </a:lnTo>
                <a:lnTo>
                  <a:pt x="27" y="340"/>
                </a:lnTo>
                <a:lnTo>
                  <a:pt x="15" y="330"/>
                </a:lnTo>
                <a:lnTo>
                  <a:pt x="9" y="325"/>
                </a:lnTo>
                <a:lnTo>
                  <a:pt x="3" y="318"/>
                </a:lnTo>
                <a:lnTo>
                  <a:pt x="3" y="318"/>
                </a:lnTo>
                <a:lnTo>
                  <a:pt x="2" y="309"/>
                </a:lnTo>
                <a:lnTo>
                  <a:pt x="0" y="302"/>
                </a:lnTo>
                <a:lnTo>
                  <a:pt x="0" y="294"/>
                </a:lnTo>
                <a:lnTo>
                  <a:pt x="2" y="285"/>
                </a:lnTo>
                <a:lnTo>
                  <a:pt x="5" y="277"/>
                </a:lnTo>
                <a:lnTo>
                  <a:pt x="10" y="270"/>
                </a:lnTo>
                <a:lnTo>
                  <a:pt x="17" y="265"/>
                </a:lnTo>
                <a:lnTo>
                  <a:pt x="24" y="261"/>
                </a:lnTo>
                <a:lnTo>
                  <a:pt x="24" y="261"/>
                </a:lnTo>
                <a:lnTo>
                  <a:pt x="31" y="259"/>
                </a:lnTo>
                <a:lnTo>
                  <a:pt x="36" y="259"/>
                </a:lnTo>
                <a:lnTo>
                  <a:pt x="41" y="261"/>
                </a:lnTo>
                <a:lnTo>
                  <a:pt x="46" y="263"/>
                </a:lnTo>
                <a:lnTo>
                  <a:pt x="46" y="263"/>
                </a:lnTo>
                <a:lnTo>
                  <a:pt x="69" y="278"/>
                </a:lnTo>
                <a:lnTo>
                  <a:pt x="69" y="278"/>
                </a:lnTo>
                <a:lnTo>
                  <a:pt x="84" y="289"/>
                </a:lnTo>
                <a:lnTo>
                  <a:pt x="93" y="292"/>
                </a:lnTo>
                <a:lnTo>
                  <a:pt x="101" y="294"/>
                </a:lnTo>
                <a:lnTo>
                  <a:pt x="110" y="296"/>
                </a:lnTo>
                <a:lnTo>
                  <a:pt x="119" y="296"/>
                </a:lnTo>
                <a:lnTo>
                  <a:pt x="127" y="294"/>
                </a:lnTo>
                <a:lnTo>
                  <a:pt x="138" y="292"/>
                </a:lnTo>
                <a:lnTo>
                  <a:pt x="138" y="292"/>
                </a:lnTo>
                <a:lnTo>
                  <a:pt x="144" y="289"/>
                </a:lnTo>
                <a:lnTo>
                  <a:pt x="153" y="284"/>
                </a:lnTo>
                <a:lnTo>
                  <a:pt x="158" y="278"/>
                </a:lnTo>
                <a:lnTo>
                  <a:pt x="162" y="270"/>
                </a:lnTo>
                <a:lnTo>
                  <a:pt x="162" y="270"/>
                </a:lnTo>
                <a:lnTo>
                  <a:pt x="162" y="259"/>
                </a:lnTo>
                <a:lnTo>
                  <a:pt x="160" y="251"/>
                </a:lnTo>
                <a:lnTo>
                  <a:pt x="155" y="244"/>
                </a:lnTo>
                <a:lnTo>
                  <a:pt x="150" y="237"/>
                </a:lnTo>
                <a:lnTo>
                  <a:pt x="150" y="237"/>
                </a:lnTo>
                <a:lnTo>
                  <a:pt x="134" y="227"/>
                </a:lnTo>
                <a:lnTo>
                  <a:pt x="120" y="218"/>
                </a:lnTo>
                <a:lnTo>
                  <a:pt x="120" y="218"/>
                </a:lnTo>
                <a:lnTo>
                  <a:pt x="84" y="203"/>
                </a:lnTo>
                <a:lnTo>
                  <a:pt x="69" y="194"/>
                </a:lnTo>
                <a:lnTo>
                  <a:pt x="52" y="184"/>
                </a:lnTo>
                <a:lnTo>
                  <a:pt x="52" y="184"/>
                </a:lnTo>
                <a:lnTo>
                  <a:pt x="38" y="172"/>
                </a:lnTo>
                <a:lnTo>
                  <a:pt x="26" y="158"/>
                </a:lnTo>
                <a:lnTo>
                  <a:pt x="17" y="144"/>
                </a:lnTo>
                <a:lnTo>
                  <a:pt x="12" y="129"/>
                </a:lnTo>
                <a:lnTo>
                  <a:pt x="9" y="113"/>
                </a:lnTo>
                <a:lnTo>
                  <a:pt x="7" y="98"/>
                </a:lnTo>
                <a:lnTo>
                  <a:pt x="9" y="82"/>
                </a:lnTo>
                <a:lnTo>
                  <a:pt x="12" y="67"/>
                </a:lnTo>
                <a:lnTo>
                  <a:pt x="12" y="67"/>
                </a:lnTo>
                <a:lnTo>
                  <a:pt x="17" y="56"/>
                </a:lnTo>
                <a:lnTo>
                  <a:pt x="24" y="46"/>
                </a:lnTo>
                <a:lnTo>
                  <a:pt x="31" y="36"/>
                </a:lnTo>
                <a:lnTo>
                  <a:pt x="40" y="29"/>
                </a:lnTo>
                <a:lnTo>
                  <a:pt x="48" y="22"/>
                </a:lnTo>
                <a:lnTo>
                  <a:pt x="58" y="15"/>
                </a:lnTo>
                <a:lnTo>
                  <a:pt x="69" y="10"/>
                </a:lnTo>
                <a:lnTo>
                  <a:pt x="81" y="7"/>
                </a:lnTo>
                <a:lnTo>
                  <a:pt x="81" y="7"/>
                </a:lnTo>
                <a:lnTo>
                  <a:pt x="95" y="3"/>
                </a:lnTo>
                <a:lnTo>
                  <a:pt x="110" y="1"/>
                </a:lnTo>
                <a:lnTo>
                  <a:pt x="124" y="0"/>
                </a:lnTo>
                <a:lnTo>
                  <a:pt x="138" y="0"/>
                </a:lnTo>
                <a:lnTo>
                  <a:pt x="165" y="1"/>
                </a:lnTo>
                <a:lnTo>
                  <a:pt x="194" y="8"/>
                </a:lnTo>
                <a:lnTo>
                  <a:pt x="194" y="8"/>
                </a:lnTo>
                <a:lnTo>
                  <a:pt x="208" y="13"/>
                </a:lnTo>
                <a:lnTo>
                  <a:pt x="215" y="17"/>
                </a:lnTo>
                <a:lnTo>
                  <a:pt x="220" y="22"/>
                </a:lnTo>
                <a:lnTo>
                  <a:pt x="220" y="22"/>
                </a:lnTo>
                <a:lnTo>
                  <a:pt x="225" y="27"/>
                </a:lnTo>
                <a:lnTo>
                  <a:pt x="227" y="32"/>
                </a:lnTo>
                <a:lnTo>
                  <a:pt x="229" y="38"/>
                </a:lnTo>
                <a:lnTo>
                  <a:pt x="229" y="43"/>
                </a:lnTo>
                <a:lnTo>
                  <a:pt x="229" y="43"/>
                </a:lnTo>
                <a:lnTo>
                  <a:pt x="229" y="50"/>
                </a:lnTo>
                <a:lnTo>
                  <a:pt x="227" y="56"/>
                </a:lnTo>
                <a:lnTo>
                  <a:pt x="220" y="70"/>
                </a:lnTo>
                <a:lnTo>
                  <a:pt x="220" y="70"/>
                </a:lnTo>
                <a:lnTo>
                  <a:pt x="213" y="77"/>
                </a:lnTo>
                <a:lnTo>
                  <a:pt x="206" y="82"/>
                </a:lnTo>
                <a:lnTo>
                  <a:pt x="196" y="82"/>
                </a:lnTo>
                <a:lnTo>
                  <a:pt x="186" y="79"/>
                </a:lnTo>
                <a:lnTo>
                  <a:pt x="186" y="79"/>
                </a:lnTo>
                <a:lnTo>
                  <a:pt x="169" y="72"/>
                </a:lnTo>
                <a:lnTo>
                  <a:pt x="160" y="68"/>
                </a:lnTo>
                <a:lnTo>
                  <a:pt x="151" y="65"/>
                </a:lnTo>
                <a:lnTo>
                  <a:pt x="151" y="65"/>
                </a:lnTo>
                <a:lnTo>
                  <a:pt x="131" y="63"/>
                </a:lnTo>
                <a:lnTo>
                  <a:pt x="120" y="65"/>
                </a:lnTo>
                <a:lnTo>
                  <a:pt x="110" y="67"/>
                </a:lnTo>
                <a:lnTo>
                  <a:pt x="110" y="67"/>
                </a:lnTo>
                <a:lnTo>
                  <a:pt x="101" y="68"/>
                </a:lnTo>
                <a:lnTo>
                  <a:pt x="96" y="72"/>
                </a:lnTo>
                <a:lnTo>
                  <a:pt x="96" y="72"/>
                </a:lnTo>
                <a:lnTo>
                  <a:pt x="91" y="77"/>
                </a:lnTo>
                <a:lnTo>
                  <a:pt x="88" y="81"/>
                </a:lnTo>
                <a:lnTo>
                  <a:pt x="84" y="86"/>
                </a:lnTo>
                <a:lnTo>
                  <a:pt x="84" y="91"/>
                </a:lnTo>
                <a:lnTo>
                  <a:pt x="84" y="96"/>
                </a:lnTo>
                <a:lnTo>
                  <a:pt x="86" y="101"/>
                </a:lnTo>
                <a:lnTo>
                  <a:pt x="88" y="106"/>
                </a:lnTo>
                <a:lnTo>
                  <a:pt x="93" y="110"/>
                </a:lnTo>
                <a:lnTo>
                  <a:pt x="93" y="110"/>
                </a:lnTo>
                <a:lnTo>
                  <a:pt x="105" y="120"/>
                </a:lnTo>
                <a:lnTo>
                  <a:pt x="117" y="127"/>
                </a:lnTo>
                <a:lnTo>
                  <a:pt x="117" y="127"/>
                </a:lnTo>
                <a:lnTo>
                  <a:pt x="144" y="139"/>
                </a:lnTo>
                <a:lnTo>
                  <a:pt x="172" y="153"/>
                </a:lnTo>
                <a:lnTo>
                  <a:pt x="172" y="153"/>
                </a:lnTo>
                <a:lnTo>
                  <a:pt x="191" y="163"/>
                </a:lnTo>
                <a:lnTo>
                  <a:pt x="206" y="177"/>
                </a:lnTo>
                <a:lnTo>
                  <a:pt x="213" y="185"/>
                </a:lnTo>
                <a:lnTo>
                  <a:pt x="220" y="194"/>
                </a:lnTo>
                <a:lnTo>
                  <a:pt x="225" y="203"/>
                </a:lnTo>
                <a:lnTo>
                  <a:pt x="230" y="213"/>
                </a:lnTo>
                <a:lnTo>
                  <a:pt x="230" y="213"/>
                </a:lnTo>
                <a:lnTo>
                  <a:pt x="236" y="228"/>
                </a:lnTo>
                <a:lnTo>
                  <a:pt x="237" y="246"/>
                </a:lnTo>
                <a:lnTo>
                  <a:pt x="239" y="263"/>
                </a:lnTo>
                <a:lnTo>
                  <a:pt x="236" y="278"/>
                </a:lnTo>
                <a:lnTo>
                  <a:pt x="232" y="294"/>
                </a:lnTo>
                <a:lnTo>
                  <a:pt x="225" y="309"/>
                </a:lnTo>
                <a:lnTo>
                  <a:pt x="217" y="321"/>
                </a:lnTo>
                <a:lnTo>
                  <a:pt x="206" y="333"/>
                </a:lnTo>
                <a:lnTo>
                  <a:pt x="206" y="333"/>
                </a:lnTo>
                <a:lnTo>
                  <a:pt x="189" y="345"/>
                </a:lnTo>
                <a:lnTo>
                  <a:pt x="172" y="354"/>
                </a:lnTo>
                <a:lnTo>
                  <a:pt x="155" y="359"/>
                </a:lnTo>
                <a:lnTo>
                  <a:pt x="134" y="363"/>
                </a:lnTo>
                <a:lnTo>
                  <a:pt x="134" y="363"/>
                </a:lnTo>
                <a:lnTo>
                  <a:pt x="117" y="363"/>
                </a:lnTo>
                <a:lnTo>
                  <a:pt x="117" y="363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4" name="Freeform 79"/>
          <p:cNvSpPr>
            <a:spLocks/>
          </p:cNvSpPr>
          <p:nvPr/>
        </p:nvSpPr>
        <p:spPr bwMode="auto">
          <a:xfrm>
            <a:off x="8729887" y="5200428"/>
            <a:ext cx="398488" cy="602754"/>
          </a:xfrm>
          <a:custGeom>
            <a:avLst/>
            <a:gdLst>
              <a:gd name="T0" fmla="*/ 0 w 239"/>
              <a:gd name="T1" fmla="*/ 112 h 362"/>
              <a:gd name="T2" fmla="*/ 3 w 239"/>
              <a:gd name="T3" fmla="*/ 88 h 362"/>
              <a:gd name="T4" fmla="*/ 8 w 239"/>
              <a:gd name="T5" fmla="*/ 64 h 362"/>
              <a:gd name="T6" fmla="*/ 26 w 239"/>
              <a:gd name="T7" fmla="*/ 37 h 362"/>
              <a:gd name="T8" fmla="*/ 51 w 239"/>
              <a:gd name="T9" fmla="*/ 16 h 362"/>
              <a:gd name="T10" fmla="*/ 72 w 239"/>
              <a:gd name="T11" fmla="*/ 7 h 362"/>
              <a:gd name="T12" fmla="*/ 113 w 239"/>
              <a:gd name="T13" fmla="*/ 0 h 362"/>
              <a:gd name="T14" fmla="*/ 155 w 239"/>
              <a:gd name="T15" fmla="*/ 6 h 362"/>
              <a:gd name="T16" fmla="*/ 182 w 239"/>
              <a:gd name="T17" fmla="*/ 14 h 362"/>
              <a:gd name="T18" fmla="*/ 217 w 239"/>
              <a:gd name="T19" fmla="*/ 38 h 362"/>
              <a:gd name="T20" fmla="*/ 235 w 239"/>
              <a:gd name="T21" fmla="*/ 74 h 362"/>
              <a:gd name="T22" fmla="*/ 239 w 239"/>
              <a:gd name="T23" fmla="*/ 102 h 362"/>
              <a:gd name="T24" fmla="*/ 232 w 239"/>
              <a:gd name="T25" fmla="*/ 126 h 362"/>
              <a:gd name="T26" fmla="*/ 208 w 239"/>
              <a:gd name="T27" fmla="*/ 135 h 362"/>
              <a:gd name="T28" fmla="*/ 186 w 239"/>
              <a:gd name="T29" fmla="*/ 133 h 362"/>
              <a:gd name="T30" fmla="*/ 172 w 239"/>
              <a:gd name="T31" fmla="*/ 128 h 362"/>
              <a:gd name="T32" fmla="*/ 163 w 239"/>
              <a:gd name="T33" fmla="*/ 110 h 362"/>
              <a:gd name="T34" fmla="*/ 162 w 239"/>
              <a:gd name="T35" fmla="*/ 95 h 362"/>
              <a:gd name="T36" fmla="*/ 143 w 239"/>
              <a:gd name="T37" fmla="*/ 73 h 362"/>
              <a:gd name="T38" fmla="*/ 124 w 239"/>
              <a:gd name="T39" fmla="*/ 67 h 362"/>
              <a:gd name="T40" fmla="*/ 105 w 239"/>
              <a:gd name="T41" fmla="*/ 69 h 362"/>
              <a:gd name="T42" fmla="*/ 88 w 239"/>
              <a:gd name="T43" fmla="*/ 81 h 362"/>
              <a:gd name="T44" fmla="*/ 77 w 239"/>
              <a:gd name="T45" fmla="*/ 102 h 362"/>
              <a:gd name="T46" fmla="*/ 75 w 239"/>
              <a:gd name="T47" fmla="*/ 147 h 362"/>
              <a:gd name="T48" fmla="*/ 75 w 239"/>
              <a:gd name="T49" fmla="*/ 241 h 362"/>
              <a:gd name="T50" fmla="*/ 77 w 239"/>
              <a:gd name="T51" fmla="*/ 262 h 362"/>
              <a:gd name="T52" fmla="*/ 93 w 239"/>
              <a:gd name="T53" fmla="*/ 286 h 362"/>
              <a:gd name="T54" fmla="*/ 120 w 239"/>
              <a:gd name="T55" fmla="*/ 295 h 362"/>
              <a:gd name="T56" fmla="*/ 143 w 239"/>
              <a:gd name="T57" fmla="*/ 289 h 362"/>
              <a:gd name="T58" fmla="*/ 158 w 239"/>
              <a:gd name="T59" fmla="*/ 272 h 362"/>
              <a:gd name="T60" fmla="*/ 163 w 239"/>
              <a:gd name="T61" fmla="*/ 246 h 362"/>
              <a:gd name="T62" fmla="*/ 168 w 239"/>
              <a:gd name="T63" fmla="*/ 233 h 362"/>
              <a:gd name="T64" fmla="*/ 180 w 239"/>
              <a:gd name="T65" fmla="*/ 226 h 362"/>
              <a:gd name="T66" fmla="*/ 210 w 239"/>
              <a:gd name="T67" fmla="*/ 222 h 362"/>
              <a:gd name="T68" fmla="*/ 227 w 239"/>
              <a:gd name="T69" fmla="*/ 227 h 362"/>
              <a:gd name="T70" fmla="*/ 239 w 239"/>
              <a:gd name="T71" fmla="*/ 245 h 362"/>
              <a:gd name="T72" fmla="*/ 239 w 239"/>
              <a:gd name="T73" fmla="*/ 272 h 362"/>
              <a:gd name="T74" fmla="*/ 223 w 239"/>
              <a:gd name="T75" fmla="*/ 313 h 362"/>
              <a:gd name="T76" fmla="*/ 187 w 239"/>
              <a:gd name="T77" fmla="*/ 344 h 362"/>
              <a:gd name="T78" fmla="*/ 156 w 239"/>
              <a:gd name="T79" fmla="*/ 357 h 362"/>
              <a:gd name="T80" fmla="*/ 108 w 239"/>
              <a:gd name="T81" fmla="*/ 362 h 362"/>
              <a:gd name="T82" fmla="*/ 60 w 239"/>
              <a:gd name="T83" fmla="*/ 350 h 362"/>
              <a:gd name="T84" fmla="*/ 36 w 239"/>
              <a:gd name="T85" fmla="*/ 336 h 362"/>
              <a:gd name="T86" fmla="*/ 14 w 239"/>
              <a:gd name="T87" fmla="*/ 307 h 362"/>
              <a:gd name="T88" fmla="*/ 2 w 239"/>
              <a:gd name="T89" fmla="*/ 269 h 362"/>
              <a:gd name="T90" fmla="*/ 0 w 239"/>
              <a:gd name="T91" fmla="*/ 241 h 362"/>
              <a:gd name="T92" fmla="*/ 0 w 239"/>
              <a:gd name="T93" fmla="*/ 181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9" h="362">
                <a:moveTo>
                  <a:pt x="0" y="181"/>
                </a:moveTo>
                <a:lnTo>
                  <a:pt x="0" y="181"/>
                </a:lnTo>
                <a:lnTo>
                  <a:pt x="0" y="112"/>
                </a:lnTo>
                <a:lnTo>
                  <a:pt x="0" y="112"/>
                </a:lnTo>
                <a:lnTo>
                  <a:pt x="2" y="100"/>
                </a:lnTo>
                <a:lnTo>
                  <a:pt x="3" y="88"/>
                </a:lnTo>
                <a:lnTo>
                  <a:pt x="5" y="76"/>
                </a:lnTo>
                <a:lnTo>
                  <a:pt x="8" y="64"/>
                </a:lnTo>
                <a:lnTo>
                  <a:pt x="8" y="64"/>
                </a:lnTo>
                <a:lnTo>
                  <a:pt x="14" y="54"/>
                </a:lnTo>
                <a:lnTo>
                  <a:pt x="20" y="43"/>
                </a:lnTo>
                <a:lnTo>
                  <a:pt x="26" y="37"/>
                </a:lnTo>
                <a:lnTo>
                  <a:pt x="34" y="28"/>
                </a:lnTo>
                <a:lnTo>
                  <a:pt x="43" y="21"/>
                </a:lnTo>
                <a:lnTo>
                  <a:pt x="51" y="16"/>
                </a:lnTo>
                <a:lnTo>
                  <a:pt x="62" y="11"/>
                </a:lnTo>
                <a:lnTo>
                  <a:pt x="72" y="7"/>
                </a:lnTo>
                <a:lnTo>
                  <a:pt x="72" y="7"/>
                </a:lnTo>
                <a:lnTo>
                  <a:pt x="86" y="4"/>
                </a:lnTo>
                <a:lnTo>
                  <a:pt x="100" y="2"/>
                </a:lnTo>
                <a:lnTo>
                  <a:pt x="113" y="0"/>
                </a:lnTo>
                <a:lnTo>
                  <a:pt x="127" y="2"/>
                </a:lnTo>
                <a:lnTo>
                  <a:pt x="141" y="2"/>
                </a:lnTo>
                <a:lnTo>
                  <a:pt x="155" y="6"/>
                </a:lnTo>
                <a:lnTo>
                  <a:pt x="168" y="9"/>
                </a:lnTo>
                <a:lnTo>
                  <a:pt x="182" y="14"/>
                </a:lnTo>
                <a:lnTo>
                  <a:pt x="182" y="14"/>
                </a:lnTo>
                <a:lnTo>
                  <a:pt x="196" y="21"/>
                </a:lnTo>
                <a:lnTo>
                  <a:pt x="208" y="28"/>
                </a:lnTo>
                <a:lnTo>
                  <a:pt x="217" y="38"/>
                </a:lnTo>
                <a:lnTo>
                  <a:pt x="225" y="49"/>
                </a:lnTo>
                <a:lnTo>
                  <a:pt x="232" y="61"/>
                </a:lnTo>
                <a:lnTo>
                  <a:pt x="235" y="74"/>
                </a:lnTo>
                <a:lnTo>
                  <a:pt x="239" y="88"/>
                </a:lnTo>
                <a:lnTo>
                  <a:pt x="239" y="102"/>
                </a:lnTo>
                <a:lnTo>
                  <a:pt x="239" y="102"/>
                </a:lnTo>
                <a:lnTo>
                  <a:pt x="237" y="117"/>
                </a:lnTo>
                <a:lnTo>
                  <a:pt x="235" y="123"/>
                </a:lnTo>
                <a:lnTo>
                  <a:pt x="232" y="126"/>
                </a:lnTo>
                <a:lnTo>
                  <a:pt x="227" y="129"/>
                </a:lnTo>
                <a:lnTo>
                  <a:pt x="222" y="133"/>
                </a:lnTo>
                <a:lnTo>
                  <a:pt x="208" y="135"/>
                </a:lnTo>
                <a:lnTo>
                  <a:pt x="208" y="135"/>
                </a:lnTo>
                <a:lnTo>
                  <a:pt x="194" y="135"/>
                </a:lnTo>
                <a:lnTo>
                  <a:pt x="186" y="133"/>
                </a:lnTo>
                <a:lnTo>
                  <a:pt x="179" y="131"/>
                </a:lnTo>
                <a:lnTo>
                  <a:pt x="179" y="131"/>
                </a:lnTo>
                <a:lnTo>
                  <a:pt x="172" y="128"/>
                </a:lnTo>
                <a:lnTo>
                  <a:pt x="167" y="124"/>
                </a:lnTo>
                <a:lnTo>
                  <a:pt x="165" y="117"/>
                </a:lnTo>
                <a:lnTo>
                  <a:pt x="163" y="110"/>
                </a:lnTo>
                <a:lnTo>
                  <a:pt x="163" y="110"/>
                </a:lnTo>
                <a:lnTo>
                  <a:pt x="162" y="95"/>
                </a:lnTo>
                <a:lnTo>
                  <a:pt x="162" y="95"/>
                </a:lnTo>
                <a:lnTo>
                  <a:pt x="156" y="85"/>
                </a:lnTo>
                <a:lnTo>
                  <a:pt x="151" y="78"/>
                </a:lnTo>
                <a:lnTo>
                  <a:pt x="143" y="73"/>
                </a:lnTo>
                <a:lnTo>
                  <a:pt x="134" y="69"/>
                </a:lnTo>
                <a:lnTo>
                  <a:pt x="134" y="69"/>
                </a:lnTo>
                <a:lnTo>
                  <a:pt x="124" y="67"/>
                </a:lnTo>
                <a:lnTo>
                  <a:pt x="113" y="67"/>
                </a:lnTo>
                <a:lnTo>
                  <a:pt x="113" y="67"/>
                </a:lnTo>
                <a:lnTo>
                  <a:pt x="105" y="69"/>
                </a:lnTo>
                <a:lnTo>
                  <a:pt x="98" y="73"/>
                </a:lnTo>
                <a:lnTo>
                  <a:pt x="93" y="76"/>
                </a:lnTo>
                <a:lnTo>
                  <a:pt x="88" y="81"/>
                </a:lnTo>
                <a:lnTo>
                  <a:pt x="82" y="86"/>
                </a:lnTo>
                <a:lnTo>
                  <a:pt x="79" y="93"/>
                </a:lnTo>
                <a:lnTo>
                  <a:pt x="77" y="102"/>
                </a:lnTo>
                <a:lnTo>
                  <a:pt x="77" y="110"/>
                </a:lnTo>
                <a:lnTo>
                  <a:pt x="77" y="110"/>
                </a:lnTo>
                <a:lnTo>
                  <a:pt x="75" y="147"/>
                </a:lnTo>
                <a:lnTo>
                  <a:pt x="75" y="147"/>
                </a:lnTo>
                <a:lnTo>
                  <a:pt x="75" y="241"/>
                </a:lnTo>
                <a:lnTo>
                  <a:pt x="75" y="241"/>
                </a:lnTo>
                <a:lnTo>
                  <a:pt x="77" y="250"/>
                </a:lnTo>
                <a:lnTo>
                  <a:pt x="77" y="250"/>
                </a:lnTo>
                <a:lnTo>
                  <a:pt x="77" y="262"/>
                </a:lnTo>
                <a:lnTo>
                  <a:pt x="81" y="272"/>
                </a:lnTo>
                <a:lnTo>
                  <a:pt x="86" y="281"/>
                </a:lnTo>
                <a:lnTo>
                  <a:pt x="93" y="286"/>
                </a:lnTo>
                <a:lnTo>
                  <a:pt x="101" y="291"/>
                </a:lnTo>
                <a:lnTo>
                  <a:pt x="110" y="293"/>
                </a:lnTo>
                <a:lnTo>
                  <a:pt x="120" y="295"/>
                </a:lnTo>
                <a:lnTo>
                  <a:pt x="131" y="293"/>
                </a:lnTo>
                <a:lnTo>
                  <a:pt x="131" y="293"/>
                </a:lnTo>
                <a:lnTo>
                  <a:pt x="143" y="289"/>
                </a:lnTo>
                <a:lnTo>
                  <a:pt x="148" y="286"/>
                </a:lnTo>
                <a:lnTo>
                  <a:pt x="151" y="283"/>
                </a:lnTo>
                <a:lnTo>
                  <a:pt x="158" y="272"/>
                </a:lnTo>
                <a:lnTo>
                  <a:pt x="162" y="258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40"/>
                </a:lnTo>
                <a:lnTo>
                  <a:pt x="168" y="233"/>
                </a:lnTo>
                <a:lnTo>
                  <a:pt x="174" y="229"/>
                </a:lnTo>
                <a:lnTo>
                  <a:pt x="180" y="226"/>
                </a:lnTo>
                <a:lnTo>
                  <a:pt x="180" y="226"/>
                </a:lnTo>
                <a:lnTo>
                  <a:pt x="191" y="222"/>
                </a:lnTo>
                <a:lnTo>
                  <a:pt x="199" y="222"/>
                </a:lnTo>
                <a:lnTo>
                  <a:pt x="210" y="222"/>
                </a:lnTo>
                <a:lnTo>
                  <a:pt x="220" y="224"/>
                </a:lnTo>
                <a:lnTo>
                  <a:pt x="220" y="224"/>
                </a:lnTo>
                <a:lnTo>
                  <a:pt x="227" y="227"/>
                </a:lnTo>
                <a:lnTo>
                  <a:pt x="232" y="233"/>
                </a:lnTo>
                <a:lnTo>
                  <a:pt x="235" y="238"/>
                </a:lnTo>
                <a:lnTo>
                  <a:pt x="239" y="245"/>
                </a:lnTo>
                <a:lnTo>
                  <a:pt x="239" y="245"/>
                </a:lnTo>
                <a:lnTo>
                  <a:pt x="239" y="258"/>
                </a:lnTo>
                <a:lnTo>
                  <a:pt x="239" y="272"/>
                </a:lnTo>
                <a:lnTo>
                  <a:pt x="235" y="286"/>
                </a:lnTo>
                <a:lnTo>
                  <a:pt x="232" y="300"/>
                </a:lnTo>
                <a:lnTo>
                  <a:pt x="223" y="313"/>
                </a:lnTo>
                <a:lnTo>
                  <a:pt x="215" y="326"/>
                </a:lnTo>
                <a:lnTo>
                  <a:pt x="203" y="336"/>
                </a:lnTo>
                <a:lnTo>
                  <a:pt x="187" y="344"/>
                </a:lnTo>
                <a:lnTo>
                  <a:pt x="187" y="344"/>
                </a:lnTo>
                <a:lnTo>
                  <a:pt x="172" y="351"/>
                </a:lnTo>
                <a:lnTo>
                  <a:pt x="156" y="357"/>
                </a:lnTo>
                <a:lnTo>
                  <a:pt x="141" y="360"/>
                </a:lnTo>
                <a:lnTo>
                  <a:pt x="124" y="362"/>
                </a:lnTo>
                <a:lnTo>
                  <a:pt x="108" y="362"/>
                </a:lnTo>
                <a:lnTo>
                  <a:pt x="93" y="358"/>
                </a:lnTo>
                <a:lnTo>
                  <a:pt x="77" y="355"/>
                </a:lnTo>
                <a:lnTo>
                  <a:pt x="60" y="350"/>
                </a:lnTo>
                <a:lnTo>
                  <a:pt x="60" y="350"/>
                </a:lnTo>
                <a:lnTo>
                  <a:pt x="48" y="344"/>
                </a:lnTo>
                <a:lnTo>
                  <a:pt x="36" y="336"/>
                </a:lnTo>
                <a:lnTo>
                  <a:pt x="27" y="327"/>
                </a:lnTo>
                <a:lnTo>
                  <a:pt x="19" y="317"/>
                </a:lnTo>
                <a:lnTo>
                  <a:pt x="14" y="307"/>
                </a:lnTo>
                <a:lnTo>
                  <a:pt x="8" y="295"/>
                </a:lnTo>
                <a:lnTo>
                  <a:pt x="5" y="283"/>
                </a:lnTo>
                <a:lnTo>
                  <a:pt x="2" y="269"/>
                </a:lnTo>
                <a:lnTo>
                  <a:pt x="2" y="269"/>
                </a:lnTo>
                <a:lnTo>
                  <a:pt x="0" y="255"/>
                </a:lnTo>
                <a:lnTo>
                  <a:pt x="0" y="241"/>
                </a:lnTo>
                <a:lnTo>
                  <a:pt x="0" y="214"/>
                </a:lnTo>
                <a:lnTo>
                  <a:pt x="0" y="214"/>
                </a:lnTo>
                <a:lnTo>
                  <a:pt x="0" y="181"/>
                </a:lnTo>
                <a:lnTo>
                  <a:pt x="0" y="181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5" name="Freeform 80"/>
          <p:cNvSpPr>
            <a:spLocks/>
          </p:cNvSpPr>
          <p:nvPr/>
        </p:nvSpPr>
        <p:spPr bwMode="auto">
          <a:xfrm>
            <a:off x="10538149" y="5203775"/>
            <a:ext cx="401836" cy="599406"/>
          </a:xfrm>
          <a:custGeom>
            <a:avLst/>
            <a:gdLst>
              <a:gd name="T0" fmla="*/ 0 w 241"/>
              <a:gd name="T1" fmla="*/ 139 h 360"/>
              <a:gd name="T2" fmla="*/ 5 w 241"/>
              <a:gd name="T3" fmla="*/ 79 h 360"/>
              <a:gd name="T4" fmla="*/ 28 w 241"/>
              <a:gd name="T5" fmla="*/ 33 h 360"/>
              <a:gd name="T6" fmla="*/ 74 w 241"/>
              <a:gd name="T7" fmla="*/ 5 h 360"/>
              <a:gd name="T8" fmla="*/ 119 w 241"/>
              <a:gd name="T9" fmla="*/ 0 h 360"/>
              <a:gd name="T10" fmla="*/ 177 w 241"/>
              <a:gd name="T11" fmla="*/ 9 h 360"/>
              <a:gd name="T12" fmla="*/ 201 w 241"/>
              <a:gd name="T13" fmla="*/ 22 h 360"/>
              <a:gd name="T14" fmla="*/ 229 w 241"/>
              <a:gd name="T15" fmla="*/ 50 h 360"/>
              <a:gd name="T16" fmla="*/ 239 w 241"/>
              <a:gd name="T17" fmla="*/ 88 h 360"/>
              <a:gd name="T18" fmla="*/ 237 w 241"/>
              <a:gd name="T19" fmla="*/ 115 h 360"/>
              <a:gd name="T20" fmla="*/ 231 w 241"/>
              <a:gd name="T21" fmla="*/ 126 h 360"/>
              <a:gd name="T22" fmla="*/ 213 w 241"/>
              <a:gd name="T23" fmla="*/ 133 h 360"/>
              <a:gd name="T24" fmla="*/ 181 w 241"/>
              <a:gd name="T25" fmla="*/ 129 h 360"/>
              <a:gd name="T26" fmla="*/ 169 w 241"/>
              <a:gd name="T27" fmla="*/ 122 h 360"/>
              <a:gd name="T28" fmla="*/ 163 w 241"/>
              <a:gd name="T29" fmla="*/ 108 h 360"/>
              <a:gd name="T30" fmla="*/ 158 w 241"/>
              <a:gd name="T31" fmla="*/ 84 h 360"/>
              <a:gd name="T32" fmla="*/ 151 w 241"/>
              <a:gd name="T33" fmla="*/ 76 h 360"/>
              <a:gd name="T34" fmla="*/ 117 w 241"/>
              <a:gd name="T35" fmla="*/ 65 h 360"/>
              <a:gd name="T36" fmla="*/ 93 w 241"/>
              <a:gd name="T37" fmla="*/ 74 h 360"/>
              <a:gd name="T38" fmla="*/ 77 w 241"/>
              <a:gd name="T39" fmla="*/ 102 h 360"/>
              <a:gd name="T40" fmla="*/ 77 w 241"/>
              <a:gd name="T41" fmla="*/ 117 h 360"/>
              <a:gd name="T42" fmla="*/ 77 w 241"/>
              <a:gd name="T43" fmla="*/ 256 h 360"/>
              <a:gd name="T44" fmla="*/ 86 w 241"/>
              <a:gd name="T45" fmla="*/ 277 h 360"/>
              <a:gd name="T46" fmla="*/ 103 w 241"/>
              <a:gd name="T47" fmla="*/ 289 h 360"/>
              <a:gd name="T48" fmla="*/ 120 w 241"/>
              <a:gd name="T49" fmla="*/ 293 h 360"/>
              <a:gd name="T50" fmla="*/ 138 w 241"/>
              <a:gd name="T51" fmla="*/ 289 h 360"/>
              <a:gd name="T52" fmla="*/ 155 w 241"/>
              <a:gd name="T53" fmla="*/ 277 h 360"/>
              <a:gd name="T54" fmla="*/ 162 w 241"/>
              <a:gd name="T55" fmla="*/ 258 h 360"/>
              <a:gd name="T56" fmla="*/ 165 w 241"/>
              <a:gd name="T57" fmla="*/ 238 h 360"/>
              <a:gd name="T58" fmla="*/ 184 w 241"/>
              <a:gd name="T59" fmla="*/ 222 h 360"/>
              <a:gd name="T60" fmla="*/ 201 w 241"/>
              <a:gd name="T61" fmla="*/ 220 h 360"/>
              <a:gd name="T62" fmla="*/ 227 w 241"/>
              <a:gd name="T63" fmla="*/ 225 h 360"/>
              <a:gd name="T64" fmla="*/ 239 w 241"/>
              <a:gd name="T65" fmla="*/ 250 h 360"/>
              <a:gd name="T66" fmla="*/ 237 w 241"/>
              <a:gd name="T67" fmla="*/ 281 h 360"/>
              <a:gd name="T68" fmla="*/ 219 w 241"/>
              <a:gd name="T69" fmla="*/ 318 h 360"/>
              <a:gd name="T70" fmla="*/ 182 w 241"/>
              <a:gd name="T71" fmla="*/ 346 h 360"/>
              <a:gd name="T72" fmla="*/ 153 w 241"/>
              <a:gd name="T73" fmla="*/ 355 h 360"/>
              <a:gd name="T74" fmla="*/ 110 w 241"/>
              <a:gd name="T75" fmla="*/ 358 h 360"/>
              <a:gd name="T76" fmla="*/ 65 w 241"/>
              <a:gd name="T77" fmla="*/ 349 h 360"/>
              <a:gd name="T78" fmla="*/ 41 w 241"/>
              <a:gd name="T79" fmla="*/ 337 h 360"/>
              <a:gd name="T80" fmla="*/ 17 w 241"/>
              <a:gd name="T81" fmla="*/ 310 h 360"/>
              <a:gd name="T82" fmla="*/ 4 w 241"/>
              <a:gd name="T83" fmla="*/ 272 h 360"/>
              <a:gd name="T84" fmla="*/ 2 w 241"/>
              <a:gd name="T85" fmla="*/ 241 h 360"/>
              <a:gd name="T86" fmla="*/ 2 w 241"/>
              <a:gd name="T87" fmla="*/ 17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1" h="360">
                <a:moveTo>
                  <a:pt x="2" y="174"/>
                </a:moveTo>
                <a:lnTo>
                  <a:pt x="2" y="174"/>
                </a:lnTo>
                <a:lnTo>
                  <a:pt x="0" y="139"/>
                </a:lnTo>
                <a:lnTo>
                  <a:pt x="2" y="100"/>
                </a:lnTo>
                <a:lnTo>
                  <a:pt x="2" y="100"/>
                </a:lnTo>
                <a:lnTo>
                  <a:pt x="5" y="79"/>
                </a:lnTo>
                <a:lnTo>
                  <a:pt x="10" y="62"/>
                </a:lnTo>
                <a:lnTo>
                  <a:pt x="17" y="47"/>
                </a:lnTo>
                <a:lnTo>
                  <a:pt x="28" y="33"/>
                </a:lnTo>
                <a:lnTo>
                  <a:pt x="41" y="21"/>
                </a:lnTo>
                <a:lnTo>
                  <a:pt x="57" y="12"/>
                </a:lnTo>
                <a:lnTo>
                  <a:pt x="74" y="5"/>
                </a:lnTo>
                <a:lnTo>
                  <a:pt x="93" y="2"/>
                </a:lnTo>
                <a:lnTo>
                  <a:pt x="93" y="2"/>
                </a:lnTo>
                <a:lnTo>
                  <a:pt x="119" y="0"/>
                </a:lnTo>
                <a:lnTo>
                  <a:pt x="143" y="0"/>
                </a:lnTo>
                <a:lnTo>
                  <a:pt x="165" y="5"/>
                </a:lnTo>
                <a:lnTo>
                  <a:pt x="177" y="9"/>
                </a:lnTo>
                <a:lnTo>
                  <a:pt x="189" y="14"/>
                </a:lnTo>
                <a:lnTo>
                  <a:pt x="189" y="14"/>
                </a:lnTo>
                <a:lnTo>
                  <a:pt x="201" y="22"/>
                </a:lnTo>
                <a:lnTo>
                  <a:pt x="212" y="31"/>
                </a:lnTo>
                <a:lnTo>
                  <a:pt x="222" y="40"/>
                </a:lnTo>
                <a:lnTo>
                  <a:pt x="229" y="50"/>
                </a:lnTo>
                <a:lnTo>
                  <a:pt x="234" y="62"/>
                </a:lnTo>
                <a:lnTo>
                  <a:pt x="237" y="74"/>
                </a:lnTo>
                <a:lnTo>
                  <a:pt x="239" y="88"/>
                </a:lnTo>
                <a:lnTo>
                  <a:pt x="241" y="103"/>
                </a:lnTo>
                <a:lnTo>
                  <a:pt x="241" y="103"/>
                </a:lnTo>
                <a:lnTo>
                  <a:pt x="237" y="115"/>
                </a:lnTo>
                <a:lnTo>
                  <a:pt x="236" y="119"/>
                </a:lnTo>
                <a:lnTo>
                  <a:pt x="234" y="124"/>
                </a:lnTo>
                <a:lnTo>
                  <a:pt x="231" y="126"/>
                </a:lnTo>
                <a:lnTo>
                  <a:pt x="225" y="129"/>
                </a:lnTo>
                <a:lnTo>
                  <a:pt x="213" y="133"/>
                </a:lnTo>
                <a:lnTo>
                  <a:pt x="213" y="133"/>
                </a:lnTo>
                <a:lnTo>
                  <a:pt x="198" y="133"/>
                </a:lnTo>
                <a:lnTo>
                  <a:pt x="189" y="131"/>
                </a:lnTo>
                <a:lnTo>
                  <a:pt x="181" y="129"/>
                </a:lnTo>
                <a:lnTo>
                  <a:pt x="181" y="129"/>
                </a:lnTo>
                <a:lnTo>
                  <a:pt x="174" y="126"/>
                </a:lnTo>
                <a:lnTo>
                  <a:pt x="169" y="122"/>
                </a:lnTo>
                <a:lnTo>
                  <a:pt x="165" y="115"/>
                </a:lnTo>
                <a:lnTo>
                  <a:pt x="163" y="108"/>
                </a:lnTo>
                <a:lnTo>
                  <a:pt x="163" y="108"/>
                </a:lnTo>
                <a:lnTo>
                  <a:pt x="162" y="93"/>
                </a:lnTo>
                <a:lnTo>
                  <a:pt x="162" y="93"/>
                </a:lnTo>
                <a:lnTo>
                  <a:pt x="158" y="84"/>
                </a:lnTo>
                <a:lnTo>
                  <a:pt x="157" y="79"/>
                </a:lnTo>
                <a:lnTo>
                  <a:pt x="151" y="76"/>
                </a:lnTo>
                <a:lnTo>
                  <a:pt x="151" y="76"/>
                </a:lnTo>
                <a:lnTo>
                  <a:pt x="141" y="69"/>
                </a:lnTo>
                <a:lnTo>
                  <a:pt x="129" y="65"/>
                </a:lnTo>
                <a:lnTo>
                  <a:pt x="117" y="65"/>
                </a:lnTo>
                <a:lnTo>
                  <a:pt x="103" y="69"/>
                </a:lnTo>
                <a:lnTo>
                  <a:pt x="103" y="69"/>
                </a:lnTo>
                <a:lnTo>
                  <a:pt x="93" y="74"/>
                </a:lnTo>
                <a:lnTo>
                  <a:pt x="86" y="81"/>
                </a:lnTo>
                <a:lnTo>
                  <a:pt x="81" y="90"/>
                </a:lnTo>
                <a:lnTo>
                  <a:pt x="77" y="102"/>
                </a:lnTo>
                <a:lnTo>
                  <a:pt x="77" y="102"/>
                </a:lnTo>
                <a:lnTo>
                  <a:pt x="77" y="117"/>
                </a:lnTo>
                <a:lnTo>
                  <a:pt x="77" y="117"/>
                </a:lnTo>
                <a:lnTo>
                  <a:pt x="77" y="243"/>
                </a:lnTo>
                <a:lnTo>
                  <a:pt x="77" y="243"/>
                </a:lnTo>
                <a:lnTo>
                  <a:pt x="77" y="256"/>
                </a:lnTo>
                <a:lnTo>
                  <a:pt x="83" y="270"/>
                </a:lnTo>
                <a:lnTo>
                  <a:pt x="83" y="270"/>
                </a:lnTo>
                <a:lnTo>
                  <a:pt x="86" y="277"/>
                </a:lnTo>
                <a:lnTo>
                  <a:pt x="91" y="282"/>
                </a:lnTo>
                <a:lnTo>
                  <a:pt x="96" y="286"/>
                </a:lnTo>
                <a:lnTo>
                  <a:pt x="103" y="289"/>
                </a:lnTo>
                <a:lnTo>
                  <a:pt x="103" y="289"/>
                </a:lnTo>
                <a:lnTo>
                  <a:pt x="112" y="291"/>
                </a:lnTo>
                <a:lnTo>
                  <a:pt x="120" y="293"/>
                </a:lnTo>
                <a:lnTo>
                  <a:pt x="129" y="291"/>
                </a:lnTo>
                <a:lnTo>
                  <a:pt x="138" y="289"/>
                </a:lnTo>
                <a:lnTo>
                  <a:pt x="138" y="289"/>
                </a:lnTo>
                <a:lnTo>
                  <a:pt x="145" y="287"/>
                </a:lnTo>
                <a:lnTo>
                  <a:pt x="151" y="282"/>
                </a:lnTo>
                <a:lnTo>
                  <a:pt x="155" y="277"/>
                </a:lnTo>
                <a:lnTo>
                  <a:pt x="158" y="270"/>
                </a:lnTo>
                <a:lnTo>
                  <a:pt x="158" y="270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38"/>
                </a:lnTo>
                <a:lnTo>
                  <a:pt x="169" y="231"/>
                </a:lnTo>
                <a:lnTo>
                  <a:pt x="176" y="225"/>
                </a:lnTo>
                <a:lnTo>
                  <a:pt x="184" y="222"/>
                </a:lnTo>
                <a:lnTo>
                  <a:pt x="184" y="222"/>
                </a:lnTo>
                <a:lnTo>
                  <a:pt x="193" y="220"/>
                </a:lnTo>
                <a:lnTo>
                  <a:pt x="201" y="220"/>
                </a:lnTo>
                <a:lnTo>
                  <a:pt x="219" y="222"/>
                </a:lnTo>
                <a:lnTo>
                  <a:pt x="219" y="222"/>
                </a:lnTo>
                <a:lnTo>
                  <a:pt x="227" y="225"/>
                </a:lnTo>
                <a:lnTo>
                  <a:pt x="234" y="231"/>
                </a:lnTo>
                <a:lnTo>
                  <a:pt x="237" y="239"/>
                </a:lnTo>
                <a:lnTo>
                  <a:pt x="239" y="250"/>
                </a:lnTo>
                <a:lnTo>
                  <a:pt x="239" y="250"/>
                </a:lnTo>
                <a:lnTo>
                  <a:pt x="239" y="265"/>
                </a:lnTo>
                <a:lnTo>
                  <a:pt x="237" y="281"/>
                </a:lnTo>
                <a:lnTo>
                  <a:pt x="234" y="294"/>
                </a:lnTo>
                <a:lnTo>
                  <a:pt x="227" y="306"/>
                </a:lnTo>
                <a:lnTo>
                  <a:pt x="219" y="318"/>
                </a:lnTo>
                <a:lnTo>
                  <a:pt x="208" y="329"/>
                </a:lnTo>
                <a:lnTo>
                  <a:pt x="196" y="337"/>
                </a:lnTo>
                <a:lnTo>
                  <a:pt x="182" y="346"/>
                </a:lnTo>
                <a:lnTo>
                  <a:pt x="182" y="346"/>
                </a:lnTo>
                <a:lnTo>
                  <a:pt x="169" y="351"/>
                </a:lnTo>
                <a:lnTo>
                  <a:pt x="153" y="355"/>
                </a:lnTo>
                <a:lnTo>
                  <a:pt x="139" y="358"/>
                </a:lnTo>
                <a:lnTo>
                  <a:pt x="124" y="360"/>
                </a:lnTo>
                <a:lnTo>
                  <a:pt x="110" y="358"/>
                </a:lnTo>
                <a:lnTo>
                  <a:pt x="95" y="358"/>
                </a:lnTo>
                <a:lnTo>
                  <a:pt x="81" y="355"/>
                </a:lnTo>
                <a:lnTo>
                  <a:pt x="65" y="349"/>
                </a:lnTo>
                <a:lnTo>
                  <a:pt x="65" y="349"/>
                </a:lnTo>
                <a:lnTo>
                  <a:pt x="53" y="344"/>
                </a:lnTo>
                <a:lnTo>
                  <a:pt x="41" y="337"/>
                </a:lnTo>
                <a:lnTo>
                  <a:pt x="31" y="329"/>
                </a:lnTo>
                <a:lnTo>
                  <a:pt x="24" y="320"/>
                </a:lnTo>
                <a:lnTo>
                  <a:pt x="17" y="310"/>
                </a:lnTo>
                <a:lnTo>
                  <a:pt x="10" y="298"/>
                </a:lnTo>
                <a:lnTo>
                  <a:pt x="7" y="286"/>
                </a:lnTo>
                <a:lnTo>
                  <a:pt x="4" y="272"/>
                </a:lnTo>
                <a:lnTo>
                  <a:pt x="4" y="272"/>
                </a:lnTo>
                <a:lnTo>
                  <a:pt x="2" y="256"/>
                </a:lnTo>
                <a:lnTo>
                  <a:pt x="2" y="241"/>
                </a:lnTo>
                <a:lnTo>
                  <a:pt x="2" y="241"/>
                </a:lnTo>
                <a:lnTo>
                  <a:pt x="2" y="174"/>
                </a:lnTo>
                <a:lnTo>
                  <a:pt x="2" y="174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6" name="Freeform 81"/>
          <p:cNvSpPr>
            <a:spLocks/>
          </p:cNvSpPr>
          <p:nvPr/>
        </p:nvSpPr>
        <p:spPr bwMode="auto">
          <a:xfrm>
            <a:off x="9834936" y="4688086"/>
            <a:ext cx="415230" cy="93762"/>
          </a:xfrm>
          <a:custGeom>
            <a:avLst/>
            <a:gdLst>
              <a:gd name="T0" fmla="*/ 124 w 248"/>
              <a:gd name="T1" fmla="*/ 55 h 55"/>
              <a:gd name="T2" fmla="*/ 124 w 248"/>
              <a:gd name="T3" fmla="*/ 55 h 55"/>
              <a:gd name="T4" fmla="*/ 30 w 248"/>
              <a:gd name="T5" fmla="*/ 55 h 55"/>
              <a:gd name="T6" fmla="*/ 30 w 248"/>
              <a:gd name="T7" fmla="*/ 55 h 55"/>
              <a:gd name="T8" fmla="*/ 19 w 248"/>
              <a:gd name="T9" fmla="*/ 53 h 55"/>
              <a:gd name="T10" fmla="*/ 12 w 248"/>
              <a:gd name="T11" fmla="*/ 50 h 55"/>
              <a:gd name="T12" fmla="*/ 6 w 248"/>
              <a:gd name="T13" fmla="*/ 43 h 55"/>
              <a:gd name="T14" fmla="*/ 2 w 248"/>
              <a:gd name="T15" fmla="*/ 34 h 55"/>
              <a:gd name="T16" fmla="*/ 2 w 248"/>
              <a:gd name="T17" fmla="*/ 34 h 55"/>
              <a:gd name="T18" fmla="*/ 0 w 248"/>
              <a:gd name="T19" fmla="*/ 29 h 55"/>
              <a:gd name="T20" fmla="*/ 2 w 248"/>
              <a:gd name="T21" fmla="*/ 22 h 55"/>
              <a:gd name="T22" fmla="*/ 4 w 248"/>
              <a:gd name="T23" fmla="*/ 15 h 55"/>
              <a:gd name="T24" fmla="*/ 7 w 248"/>
              <a:gd name="T25" fmla="*/ 10 h 55"/>
              <a:gd name="T26" fmla="*/ 11 w 248"/>
              <a:gd name="T27" fmla="*/ 7 h 55"/>
              <a:gd name="T28" fmla="*/ 16 w 248"/>
              <a:gd name="T29" fmla="*/ 3 h 55"/>
              <a:gd name="T30" fmla="*/ 23 w 248"/>
              <a:gd name="T31" fmla="*/ 0 h 55"/>
              <a:gd name="T32" fmla="*/ 30 w 248"/>
              <a:gd name="T33" fmla="*/ 0 h 55"/>
              <a:gd name="T34" fmla="*/ 30 w 248"/>
              <a:gd name="T35" fmla="*/ 0 h 55"/>
              <a:gd name="T36" fmla="*/ 133 w 248"/>
              <a:gd name="T37" fmla="*/ 0 h 55"/>
              <a:gd name="T38" fmla="*/ 133 w 248"/>
              <a:gd name="T39" fmla="*/ 0 h 55"/>
              <a:gd name="T40" fmla="*/ 219 w 248"/>
              <a:gd name="T41" fmla="*/ 0 h 55"/>
              <a:gd name="T42" fmla="*/ 219 w 248"/>
              <a:gd name="T43" fmla="*/ 0 h 55"/>
              <a:gd name="T44" fmla="*/ 229 w 248"/>
              <a:gd name="T45" fmla="*/ 2 h 55"/>
              <a:gd name="T46" fmla="*/ 238 w 248"/>
              <a:gd name="T47" fmla="*/ 7 h 55"/>
              <a:gd name="T48" fmla="*/ 245 w 248"/>
              <a:gd name="T49" fmla="*/ 14 h 55"/>
              <a:gd name="T50" fmla="*/ 248 w 248"/>
              <a:gd name="T51" fmla="*/ 22 h 55"/>
              <a:gd name="T52" fmla="*/ 248 w 248"/>
              <a:gd name="T53" fmla="*/ 22 h 55"/>
              <a:gd name="T54" fmla="*/ 248 w 248"/>
              <a:gd name="T55" fmla="*/ 33 h 55"/>
              <a:gd name="T56" fmla="*/ 245 w 248"/>
              <a:gd name="T57" fmla="*/ 41 h 55"/>
              <a:gd name="T58" fmla="*/ 238 w 248"/>
              <a:gd name="T59" fmla="*/ 48 h 55"/>
              <a:gd name="T60" fmla="*/ 231 w 248"/>
              <a:gd name="T61" fmla="*/ 53 h 55"/>
              <a:gd name="T62" fmla="*/ 231 w 248"/>
              <a:gd name="T63" fmla="*/ 53 h 55"/>
              <a:gd name="T64" fmla="*/ 224 w 248"/>
              <a:gd name="T65" fmla="*/ 55 h 55"/>
              <a:gd name="T66" fmla="*/ 217 w 248"/>
              <a:gd name="T67" fmla="*/ 55 h 55"/>
              <a:gd name="T68" fmla="*/ 217 w 248"/>
              <a:gd name="T69" fmla="*/ 55 h 55"/>
              <a:gd name="T70" fmla="*/ 124 w 248"/>
              <a:gd name="T71" fmla="*/ 55 h 55"/>
              <a:gd name="T72" fmla="*/ 124 w 248"/>
              <a:gd name="T7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8" h="55">
                <a:moveTo>
                  <a:pt x="124" y="55"/>
                </a:moveTo>
                <a:lnTo>
                  <a:pt x="124" y="55"/>
                </a:lnTo>
                <a:lnTo>
                  <a:pt x="30" y="55"/>
                </a:lnTo>
                <a:lnTo>
                  <a:pt x="30" y="55"/>
                </a:lnTo>
                <a:lnTo>
                  <a:pt x="19" y="53"/>
                </a:lnTo>
                <a:lnTo>
                  <a:pt x="12" y="50"/>
                </a:lnTo>
                <a:lnTo>
                  <a:pt x="6" y="43"/>
                </a:lnTo>
                <a:lnTo>
                  <a:pt x="2" y="34"/>
                </a:lnTo>
                <a:lnTo>
                  <a:pt x="2" y="34"/>
                </a:lnTo>
                <a:lnTo>
                  <a:pt x="0" y="29"/>
                </a:lnTo>
                <a:lnTo>
                  <a:pt x="2" y="22"/>
                </a:lnTo>
                <a:lnTo>
                  <a:pt x="4" y="15"/>
                </a:lnTo>
                <a:lnTo>
                  <a:pt x="7" y="10"/>
                </a:lnTo>
                <a:lnTo>
                  <a:pt x="11" y="7"/>
                </a:lnTo>
                <a:lnTo>
                  <a:pt x="16" y="3"/>
                </a:lnTo>
                <a:lnTo>
                  <a:pt x="23" y="0"/>
                </a:lnTo>
                <a:lnTo>
                  <a:pt x="30" y="0"/>
                </a:lnTo>
                <a:lnTo>
                  <a:pt x="30" y="0"/>
                </a:lnTo>
                <a:lnTo>
                  <a:pt x="133" y="0"/>
                </a:lnTo>
                <a:lnTo>
                  <a:pt x="133" y="0"/>
                </a:lnTo>
                <a:lnTo>
                  <a:pt x="219" y="0"/>
                </a:lnTo>
                <a:lnTo>
                  <a:pt x="219" y="0"/>
                </a:lnTo>
                <a:lnTo>
                  <a:pt x="229" y="2"/>
                </a:lnTo>
                <a:lnTo>
                  <a:pt x="238" y="7"/>
                </a:lnTo>
                <a:lnTo>
                  <a:pt x="245" y="14"/>
                </a:lnTo>
                <a:lnTo>
                  <a:pt x="248" y="22"/>
                </a:lnTo>
                <a:lnTo>
                  <a:pt x="248" y="22"/>
                </a:lnTo>
                <a:lnTo>
                  <a:pt x="248" y="33"/>
                </a:lnTo>
                <a:lnTo>
                  <a:pt x="245" y="41"/>
                </a:lnTo>
                <a:lnTo>
                  <a:pt x="238" y="48"/>
                </a:lnTo>
                <a:lnTo>
                  <a:pt x="231" y="53"/>
                </a:lnTo>
                <a:lnTo>
                  <a:pt x="231" y="53"/>
                </a:lnTo>
                <a:lnTo>
                  <a:pt x="224" y="55"/>
                </a:lnTo>
                <a:lnTo>
                  <a:pt x="217" y="55"/>
                </a:lnTo>
                <a:lnTo>
                  <a:pt x="217" y="55"/>
                </a:lnTo>
                <a:lnTo>
                  <a:pt x="124" y="55"/>
                </a:lnTo>
                <a:lnTo>
                  <a:pt x="124" y="55"/>
                </a:lnTo>
                <a:close/>
              </a:path>
            </a:pathLst>
          </a:custGeom>
          <a:solidFill>
            <a:srgbClr val="FED9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7" name="Freeform 82"/>
          <p:cNvSpPr>
            <a:spLocks/>
          </p:cNvSpPr>
          <p:nvPr/>
        </p:nvSpPr>
        <p:spPr bwMode="auto">
          <a:xfrm>
            <a:off x="9550303" y="5917035"/>
            <a:ext cx="80367" cy="123900"/>
          </a:xfrm>
          <a:custGeom>
            <a:avLst/>
            <a:gdLst>
              <a:gd name="T0" fmla="*/ 36 w 48"/>
              <a:gd name="T1" fmla="*/ 43 h 74"/>
              <a:gd name="T2" fmla="*/ 36 w 48"/>
              <a:gd name="T3" fmla="*/ 43 h 74"/>
              <a:gd name="T4" fmla="*/ 36 w 48"/>
              <a:gd name="T5" fmla="*/ 7 h 74"/>
              <a:gd name="T6" fmla="*/ 36 w 48"/>
              <a:gd name="T7" fmla="*/ 7 h 74"/>
              <a:gd name="T8" fmla="*/ 36 w 48"/>
              <a:gd name="T9" fmla="*/ 1 h 74"/>
              <a:gd name="T10" fmla="*/ 40 w 48"/>
              <a:gd name="T11" fmla="*/ 0 h 74"/>
              <a:gd name="T12" fmla="*/ 41 w 48"/>
              <a:gd name="T13" fmla="*/ 0 h 74"/>
              <a:gd name="T14" fmla="*/ 41 w 48"/>
              <a:gd name="T15" fmla="*/ 0 h 74"/>
              <a:gd name="T16" fmla="*/ 46 w 48"/>
              <a:gd name="T17" fmla="*/ 0 h 74"/>
              <a:gd name="T18" fmla="*/ 48 w 48"/>
              <a:gd name="T19" fmla="*/ 1 h 74"/>
              <a:gd name="T20" fmla="*/ 48 w 48"/>
              <a:gd name="T21" fmla="*/ 8 h 74"/>
              <a:gd name="T22" fmla="*/ 48 w 48"/>
              <a:gd name="T23" fmla="*/ 8 h 74"/>
              <a:gd name="T24" fmla="*/ 48 w 48"/>
              <a:gd name="T25" fmla="*/ 65 h 74"/>
              <a:gd name="T26" fmla="*/ 48 w 48"/>
              <a:gd name="T27" fmla="*/ 65 h 74"/>
              <a:gd name="T28" fmla="*/ 48 w 48"/>
              <a:gd name="T29" fmla="*/ 70 h 74"/>
              <a:gd name="T30" fmla="*/ 48 w 48"/>
              <a:gd name="T31" fmla="*/ 72 h 74"/>
              <a:gd name="T32" fmla="*/ 45 w 48"/>
              <a:gd name="T33" fmla="*/ 74 h 74"/>
              <a:gd name="T34" fmla="*/ 45 w 48"/>
              <a:gd name="T35" fmla="*/ 74 h 74"/>
              <a:gd name="T36" fmla="*/ 41 w 48"/>
              <a:gd name="T37" fmla="*/ 74 h 74"/>
              <a:gd name="T38" fmla="*/ 38 w 48"/>
              <a:gd name="T39" fmla="*/ 74 h 74"/>
              <a:gd name="T40" fmla="*/ 36 w 48"/>
              <a:gd name="T41" fmla="*/ 72 h 74"/>
              <a:gd name="T42" fmla="*/ 34 w 48"/>
              <a:gd name="T43" fmla="*/ 69 h 74"/>
              <a:gd name="T44" fmla="*/ 34 w 48"/>
              <a:gd name="T45" fmla="*/ 69 h 74"/>
              <a:gd name="T46" fmla="*/ 16 w 48"/>
              <a:gd name="T47" fmla="*/ 36 h 74"/>
              <a:gd name="T48" fmla="*/ 16 w 48"/>
              <a:gd name="T49" fmla="*/ 36 h 74"/>
              <a:gd name="T50" fmla="*/ 12 w 48"/>
              <a:gd name="T51" fmla="*/ 32 h 74"/>
              <a:gd name="T52" fmla="*/ 12 w 48"/>
              <a:gd name="T53" fmla="*/ 32 h 74"/>
              <a:gd name="T54" fmla="*/ 14 w 48"/>
              <a:gd name="T55" fmla="*/ 67 h 74"/>
              <a:gd name="T56" fmla="*/ 14 w 48"/>
              <a:gd name="T57" fmla="*/ 67 h 74"/>
              <a:gd name="T58" fmla="*/ 12 w 48"/>
              <a:gd name="T59" fmla="*/ 70 h 74"/>
              <a:gd name="T60" fmla="*/ 10 w 48"/>
              <a:gd name="T61" fmla="*/ 72 h 74"/>
              <a:gd name="T62" fmla="*/ 9 w 48"/>
              <a:gd name="T63" fmla="*/ 74 h 74"/>
              <a:gd name="T64" fmla="*/ 5 w 48"/>
              <a:gd name="T65" fmla="*/ 74 h 74"/>
              <a:gd name="T66" fmla="*/ 5 w 48"/>
              <a:gd name="T67" fmla="*/ 74 h 74"/>
              <a:gd name="T68" fmla="*/ 0 w 48"/>
              <a:gd name="T69" fmla="*/ 72 h 74"/>
              <a:gd name="T70" fmla="*/ 0 w 48"/>
              <a:gd name="T71" fmla="*/ 69 h 74"/>
              <a:gd name="T72" fmla="*/ 0 w 48"/>
              <a:gd name="T73" fmla="*/ 69 h 74"/>
              <a:gd name="T74" fmla="*/ 0 w 48"/>
              <a:gd name="T75" fmla="*/ 5 h 74"/>
              <a:gd name="T76" fmla="*/ 0 w 48"/>
              <a:gd name="T77" fmla="*/ 5 h 74"/>
              <a:gd name="T78" fmla="*/ 0 w 48"/>
              <a:gd name="T79" fmla="*/ 1 h 74"/>
              <a:gd name="T80" fmla="*/ 3 w 48"/>
              <a:gd name="T81" fmla="*/ 0 h 74"/>
              <a:gd name="T82" fmla="*/ 3 w 48"/>
              <a:gd name="T83" fmla="*/ 0 h 74"/>
              <a:gd name="T84" fmla="*/ 10 w 48"/>
              <a:gd name="T85" fmla="*/ 0 h 74"/>
              <a:gd name="T86" fmla="*/ 12 w 48"/>
              <a:gd name="T87" fmla="*/ 1 h 74"/>
              <a:gd name="T88" fmla="*/ 16 w 48"/>
              <a:gd name="T89" fmla="*/ 5 h 74"/>
              <a:gd name="T90" fmla="*/ 16 w 48"/>
              <a:gd name="T91" fmla="*/ 5 h 74"/>
              <a:gd name="T92" fmla="*/ 31 w 48"/>
              <a:gd name="T93" fmla="*/ 34 h 74"/>
              <a:gd name="T94" fmla="*/ 31 w 48"/>
              <a:gd name="T95" fmla="*/ 34 h 74"/>
              <a:gd name="T96" fmla="*/ 33 w 48"/>
              <a:gd name="T97" fmla="*/ 38 h 74"/>
              <a:gd name="T98" fmla="*/ 36 w 48"/>
              <a:gd name="T99" fmla="*/ 43 h 74"/>
              <a:gd name="T100" fmla="*/ 36 w 48"/>
              <a:gd name="T101" fmla="*/ 4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" h="74">
                <a:moveTo>
                  <a:pt x="36" y="43"/>
                </a:moveTo>
                <a:lnTo>
                  <a:pt x="36" y="43"/>
                </a:lnTo>
                <a:lnTo>
                  <a:pt x="36" y="7"/>
                </a:lnTo>
                <a:lnTo>
                  <a:pt x="36" y="7"/>
                </a:lnTo>
                <a:lnTo>
                  <a:pt x="36" y="1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6" y="0"/>
                </a:lnTo>
                <a:lnTo>
                  <a:pt x="48" y="1"/>
                </a:lnTo>
                <a:lnTo>
                  <a:pt x="48" y="8"/>
                </a:lnTo>
                <a:lnTo>
                  <a:pt x="48" y="8"/>
                </a:lnTo>
                <a:lnTo>
                  <a:pt x="48" y="65"/>
                </a:lnTo>
                <a:lnTo>
                  <a:pt x="48" y="65"/>
                </a:lnTo>
                <a:lnTo>
                  <a:pt x="48" y="70"/>
                </a:lnTo>
                <a:lnTo>
                  <a:pt x="48" y="72"/>
                </a:lnTo>
                <a:lnTo>
                  <a:pt x="45" y="74"/>
                </a:lnTo>
                <a:lnTo>
                  <a:pt x="45" y="74"/>
                </a:lnTo>
                <a:lnTo>
                  <a:pt x="41" y="74"/>
                </a:lnTo>
                <a:lnTo>
                  <a:pt x="38" y="74"/>
                </a:lnTo>
                <a:lnTo>
                  <a:pt x="36" y="72"/>
                </a:lnTo>
                <a:lnTo>
                  <a:pt x="34" y="69"/>
                </a:lnTo>
                <a:lnTo>
                  <a:pt x="34" y="69"/>
                </a:lnTo>
                <a:lnTo>
                  <a:pt x="16" y="36"/>
                </a:lnTo>
                <a:lnTo>
                  <a:pt x="16" y="36"/>
                </a:lnTo>
                <a:lnTo>
                  <a:pt x="12" y="32"/>
                </a:lnTo>
                <a:lnTo>
                  <a:pt x="12" y="32"/>
                </a:lnTo>
                <a:lnTo>
                  <a:pt x="14" y="67"/>
                </a:lnTo>
                <a:lnTo>
                  <a:pt x="14" y="67"/>
                </a:lnTo>
                <a:lnTo>
                  <a:pt x="12" y="70"/>
                </a:lnTo>
                <a:lnTo>
                  <a:pt x="10" y="72"/>
                </a:lnTo>
                <a:lnTo>
                  <a:pt x="9" y="74"/>
                </a:lnTo>
                <a:lnTo>
                  <a:pt x="5" y="74"/>
                </a:lnTo>
                <a:lnTo>
                  <a:pt x="5" y="74"/>
                </a:lnTo>
                <a:lnTo>
                  <a:pt x="0" y="72"/>
                </a:lnTo>
                <a:lnTo>
                  <a:pt x="0" y="69"/>
                </a:lnTo>
                <a:lnTo>
                  <a:pt x="0" y="69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10" y="0"/>
                </a:lnTo>
                <a:lnTo>
                  <a:pt x="12" y="1"/>
                </a:lnTo>
                <a:lnTo>
                  <a:pt x="16" y="5"/>
                </a:lnTo>
                <a:lnTo>
                  <a:pt x="16" y="5"/>
                </a:lnTo>
                <a:lnTo>
                  <a:pt x="31" y="34"/>
                </a:lnTo>
                <a:lnTo>
                  <a:pt x="31" y="34"/>
                </a:lnTo>
                <a:lnTo>
                  <a:pt x="33" y="38"/>
                </a:lnTo>
                <a:lnTo>
                  <a:pt x="36" y="43"/>
                </a:lnTo>
                <a:lnTo>
                  <a:pt x="36" y="4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8" name="Freeform 83"/>
          <p:cNvSpPr>
            <a:spLocks/>
          </p:cNvSpPr>
          <p:nvPr/>
        </p:nvSpPr>
        <p:spPr bwMode="auto">
          <a:xfrm>
            <a:off x="11023702" y="5960566"/>
            <a:ext cx="120551" cy="80367"/>
          </a:xfrm>
          <a:custGeom>
            <a:avLst/>
            <a:gdLst>
              <a:gd name="T0" fmla="*/ 38 w 72"/>
              <a:gd name="T1" fmla="*/ 6 h 48"/>
              <a:gd name="T2" fmla="*/ 48 w 72"/>
              <a:gd name="T3" fmla="*/ 0 h 48"/>
              <a:gd name="T4" fmla="*/ 52 w 72"/>
              <a:gd name="T5" fmla="*/ 0 h 48"/>
              <a:gd name="T6" fmla="*/ 65 w 72"/>
              <a:gd name="T7" fmla="*/ 3 h 48"/>
              <a:gd name="T8" fmla="*/ 72 w 72"/>
              <a:gd name="T9" fmla="*/ 17 h 48"/>
              <a:gd name="T10" fmla="*/ 72 w 72"/>
              <a:gd name="T11" fmla="*/ 43 h 48"/>
              <a:gd name="T12" fmla="*/ 71 w 72"/>
              <a:gd name="T13" fmla="*/ 44 h 48"/>
              <a:gd name="T14" fmla="*/ 65 w 72"/>
              <a:gd name="T15" fmla="*/ 48 h 48"/>
              <a:gd name="T16" fmla="*/ 60 w 72"/>
              <a:gd name="T17" fmla="*/ 46 h 48"/>
              <a:gd name="T18" fmla="*/ 59 w 72"/>
              <a:gd name="T19" fmla="*/ 41 h 48"/>
              <a:gd name="T20" fmla="*/ 59 w 72"/>
              <a:gd name="T21" fmla="*/ 20 h 48"/>
              <a:gd name="T22" fmla="*/ 59 w 72"/>
              <a:gd name="T23" fmla="*/ 17 h 48"/>
              <a:gd name="T24" fmla="*/ 55 w 72"/>
              <a:gd name="T25" fmla="*/ 12 h 48"/>
              <a:gd name="T26" fmla="*/ 50 w 72"/>
              <a:gd name="T27" fmla="*/ 10 h 48"/>
              <a:gd name="T28" fmla="*/ 45 w 72"/>
              <a:gd name="T29" fmla="*/ 13 h 48"/>
              <a:gd name="T30" fmla="*/ 43 w 72"/>
              <a:gd name="T31" fmla="*/ 20 h 48"/>
              <a:gd name="T32" fmla="*/ 43 w 72"/>
              <a:gd name="T33" fmla="*/ 41 h 48"/>
              <a:gd name="T34" fmla="*/ 41 w 72"/>
              <a:gd name="T35" fmla="*/ 46 h 48"/>
              <a:gd name="T36" fmla="*/ 36 w 72"/>
              <a:gd name="T37" fmla="*/ 48 h 48"/>
              <a:gd name="T38" fmla="*/ 33 w 72"/>
              <a:gd name="T39" fmla="*/ 48 h 48"/>
              <a:gd name="T40" fmla="*/ 29 w 72"/>
              <a:gd name="T41" fmla="*/ 44 h 48"/>
              <a:gd name="T42" fmla="*/ 29 w 72"/>
              <a:gd name="T43" fmla="*/ 41 h 48"/>
              <a:gd name="T44" fmla="*/ 29 w 72"/>
              <a:gd name="T45" fmla="*/ 20 h 48"/>
              <a:gd name="T46" fmla="*/ 28 w 72"/>
              <a:gd name="T47" fmla="*/ 13 h 48"/>
              <a:gd name="T48" fmla="*/ 21 w 72"/>
              <a:gd name="T49" fmla="*/ 10 h 48"/>
              <a:gd name="T50" fmla="*/ 17 w 72"/>
              <a:gd name="T51" fmla="*/ 12 h 48"/>
              <a:gd name="T52" fmla="*/ 14 w 72"/>
              <a:gd name="T53" fmla="*/ 17 h 48"/>
              <a:gd name="T54" fmla="*/ 14 w 72"/>
              <a:gd name="T55" fmla="*/ 20 h 48"/>
              <a:gd name="T56" fmla="*/ 14 w 72"/>
              <a:gd name="T57" fmla="*/ 41 h 48"/>
              <a:gd name="T58" fmla="*/ 12 w 72"/>
              <a:gd name="T59" fmla="*/ 46 h 48"/>
              <a:gd name="T60" fmla="*/ 5 w 72"/>
              <a:gd name="T61" fmla="*/ 48 h 48"/>
              <a:gd name="T62" fmla="*/ 2 w 72"/>
              <a:gd name="T63" fmla="*/ 46 h 48"/>
              <a:gd name="T64" fmla="*/ 0 w 72"/>
              <a:gd name="T65" fmla="*/ 41 h 48"/>
              <a:gd name="T66" fmla="*/ 0 w 72"/>
              <a:gd name="T67" fmla="*/ 6 h 48"/>
              <a:gd name="T68" fmla="*/ 4 w 72"/>
              <a:gd name="T69" fmla="*/ 0 h 48"/>
              <a:gd name="T70" fmla="*/ 9 w 72"/>
              <a:gd name="T71" fmla="*/ 0 h 48"/>
              <a:gd name="T72" fmla="*/ 12 w 72"/>
              <a:gd name="T73" fmla="*/ 1 h 48"/>
              <a:gd name="T74" fmla="*/ 12 w 72"/>
              <a:gd name="T75" fmla="*/ 3 h 48"/>
              <a:gd name="T76" fmla="*/ 16 w 72"/>
              <a:gd name="T77" fmla="*/ 3 h 48"/>
              <a:gd name="T78" fmla="*/ 28 w 72"/>
              <a:gd name="T79" fmla="*/ 0 h 48"/>
              <a:gd name="T80" fmla="*/ 38 w 72"/>
              <a:gd name="T81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2" h="48">
                <a:moveTo>
                  <a:pt x="38" y="6"/>
                </a:moveTo>
                <a:lnTo>
                  <a:pt x="38" y="6"/>
                </a:lnTo>
                <a:lnTo>
                  <a:pt x="45" y="1"/>
                </a:lnTo>
                <a:lnTo>
                  <a:pt x="48" y="0"/>
                </a:lnTo>
                <a:lnTo>
                  <a:pt x="52" y="0"/>
                </a:lnTo>
                <a:lnTo>
                  <a:pt x="52" y="0"/>
                </a:lnTo>
                <a:lnTo>
                  <a:pt x="59" y="0"/>
                </a:lnTo>
                <a:lnTo>
                  <a:pt x="65" y="3"/>
                </a:lnTo>
                <a:lnTo>
                  <a:pt x="69" y="8"/>
                </a:lnTo>
                <a:lnTo>
                  <a:pt x="72" y="17"/>
                </a:lnTo>
                <a:lnTo>
                  <a:pt x="72" y="17"/>
                </a:lnTo>
                <a:lnTo>
                  <a:pt x="72" y="43"/>
                </a:lnTo>
                <a:lnTo>
                  <a:pt x="72" y="43"/>
                </a:lnTo>
                <a:lnTo>
                  <a:pt x="71" y="44"/>
                </a:lnTo>
                <a:lnTo>
                  <a:pt x="71" y="46"/>
                </a:lnTo>
                <a:lnTo>
                  <a:pt x="65" y="48"/>
                </a:lnTo>
                <a:lnTo>
                  <a:pt x="65" y="48"/>
                </a:lnTo>
                <a:lnTo>
                  <a:pt x="60" y="46"/>
                </a:lnTo>
                <a:lnTo>
                  <a:pt x="59" y="44"/>
                </a:lnTo>
                <a:lnTo>
                  <a:pt x="59" y="41"/>
                </a:lnTo>
                <a:lnTo>
                  <a:pt x="59" y="41"/>
                </a:lnTo>
                <a:lnTo>
                  <a:pt x="59" y="20"/>
                </a:lnTo>
                <a:lnTo>
                  <a:pt x="59" y="20"/>
                </a:lnTo>
                <a:lnTo>
                  <a:pt x="59" y="17"/>
                </a:lnTo>
                <a:lnTo>
                  <a:pt x="57" y="13"/>
                </a:lnTo>
                <a:lnTo>
                  <a:pt x="55" y="12"/>
                </a:lnTo>
                <a:lnTo>
                  <a:pt x="50" y="10"/>
                </a:lnTo>
                <a:lnTo>
                  <a:pt x="50" y="10"/>
                </a:lnTo>
                <a:lnTo>
                  <a:pt x="47" y="12"/>
                </a:lnTo>
                <a:lnTo>
                  <a:pt x="45" y="13"/>
                </a:lnTo>
                <a:lnTo>
                  <a:pt x="43" y="17"/>
                </a:lnTo>
                <a:lnTo>
                  <a:pt x="43" y="20"/>
                </a:lnTo>
                <a:lnTo>
                  <a:pt x="43" y="20"/>
                </a:lnTo>
                <a:lnTo>
                  <a:pt x="43" y="41"/>
                </a:lnTo>
                <a:lnTo>
                  <a:pt x="43" y="41"/>
                </a:lnTo>
                <a:lnTo>
                  <a:pt x="41" y="46"/>
                </a:lnTo>
                <a:lnTo>
                  <a:pt x="40" y="48"/>
                </a:lnTo>
                <a:lnTo>
                  <a:pt x="36" y="48"/>
                </a:lnTo>
                <a:lnTo>
                  <a:pt x="36" y="48"/>
                </a:lnTo>
                <a:lnTo>
                  <a:pt x="33" y="48"/>
                </a:lnTo>
                <a:lnTo>
                  <a:pt x="31" y="46"/>
                </a:lnTo>
                <a:lnTo>
                  <a:pt x="29" y="44"/>
                </a:lnTo>
                <a:lnTo>
                  <a:pt x="29" y="41"/>
                </a:lnTo>
                <a:lnTo>
                  <a:pt x="29" y="41"/>
                </a:lnTo>
                <a:lnTo>
                  <a:pt x="29" y="20"/>
                </a:lnTo>
                <a:lnTo>
                  <a:pt x="29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1" y="10"/>
                </a:lnTo>
                <a:lnTo>
                  <a:pt x="21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2" y="44"/>
                </a:lnTo>
                <a:lnTo>
                  <a:pt x="12" y="46"/>
                </a:lnTo>
                <a:lnTo>
                  <a:pt x="5" y="48"/>
                </a:lnTo>
                <a:lnTo>
                  <a:pt x="5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2" y="3"/>
                </a:lnTo>
                <a:lnTo>
                  <a:pt x="16" y="3"/>
                </a:lnTo>
                <a:lnTo>
                  <a:pt x="16" y="3"/>
                </a:lnTo>
                <a:lnTo>
                  <a:pt x="22" y="0"/>
                </a:lnTo>
                <a:lnTo>
                  <a:pt x="28" y="0"/>
                </a:lnTo>
                <a:lnTo>
                  <a:pt x="33" y="1"/>
                </a:lnTo>
                <a:lnTo>
                  <a:pt x="38" y="6"/>
                </a:lnTo>
                <a:lnTo>
                  <a:pt x="38" y="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9" name="Freeform 84"/>
          <p:cNvSpPr>
            <a:spLocks/>
          </p:cNvSpPr>
          <p:nvPr/>
        </p:nvSpPr>
        <p:spPr bwMode="auto">
          <a:xfrm>
            <a:off x="10414250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8 h 75"/>
              <a:gd name="T4" fmla="*/ 2 w 47"/>
              <a:gd name="T5" fmla="*/ 1 h 75"/>
              <a:gd name="T6" fmla="*/ 7 w 47"/>
              <a:gd name="T7" fmla="*/ 0 h 75"/>
              <a:gd name="T8" fmla="*/ 41 w 47"/>
              <a:gd name="T9" fmla="*/ 0 h 75"/>
              <a:gd name="T10" fmla="*/ 45 w 47"/>
              <a:gd name="T11" fmla="*/ 1 h 75"/>
              <a:gd name="T12" fmla="*/ 47 w 47"/>
              <a:gd name="T13" fmla="*/ 6 h 75"/>
              <a:gd name="T14" fmla="*/ 43 w 47"/>
              <a:gd name="T15" fmla="*/ 12 h 75"/>
              <a:gd name="T16" fmla="*/ 40 w 47"/>
              <a:gd name="T17" fmla="*/ 12 h 75"/>
              <a:gd name="T18" fmla="*/ 19 w 47"/>
              <a:gd name="T19" fmla="*/ 12 h 75"/>
              <a:gd name="T20" fmla="*/ 14 w 47"/>
              <a:gd name="T21" fmla="*/ 15 h 75"/>
              <a:gd name="T22" fmla="*/ 14 w 47"/>
              <a:gd name="T23" fmla="*/ 17 h 75"/>
              <a:gd name="T24" fmla="*/ 14 w 47"/>
              <a:gd name="T25" fmla="*/ 17 h 75"/>
              <a:gd name="T26" fmla="*/ 16 w 47"/>
              <a:gd name="T27" fmla="*/ 31 h 75"/>
              <a:gd name="T28" fmla="*/ 28 w 47"/>
              <a:gd name="T29" fmla="*/ 32 h 75"/>
              <a:gd name="T30" fmla="*/ 31 w 47"/>
              <a:gd name="T31" fmla="*/ 34 h 75"/>
              <a:gd name="T32" fmla="*/ 33 w 47"/>
              <a:gd name="T33" fmla="*/ 37 h 75"/>
              <a:gd name="T34" fmla="*/ 33 w 47"/>
              <a:gd name="T35" fmla="*/ 39 h 75"/>
              <a:gd name="T36" fmla="*/ 28 w 47"/>
              <a:gd name="T37" fmla="*/ 43 h 75"/>
              <a:gd name="T38" fmla="*/ 19 w 47"/>
              <a:gd name="T39" fmla="*/ 43 h 75"/>
              <a:gd name="T40" fmla="*/ 14 w 47"/>
              <a:gd name="T41" fmla="*/ 49 h 75"/>
              <a:gd name="T42" fmla="*/ 14 w 47"/>
              <a:gd name="T43" fmla="*/ 58 h 75"/>
              <a:gd name="T44" fmla="*/ 19 w 47"/>
              <a:gd name="T45" fmla="*/ 63 h 75"/>
              <a:gd name="T46" fmla="*/ 40 w 47"/>
              <a:gd name="T47" fmla="*/ 63 h 75"/>
              <a:gd name="T48" fmla="*/ 43 w 47"/>
              <a:gd name="T49" fmla="*/ 63 h 75"/>
              <a:gd name="T50" fmla="*/ 47 w 47"/>
              <a:gd name="T51" fmla="*/ 67 h 75"/>
              <a:gd name="T52" fmla="*/ 47 w 47"/>
              <a:gd name="T53" fmla="*/ 68 h 75"/>
              <a:gd name="T54" fmla="*/ 45 w 47"/>
              <a:gd name="T55" fmla="*/ 74 h 75"/>
              <a:gd name="T56" fmla="*/ 40 w 47"/>
              <a:gd name="T57" fmla="*/ 75 h 75"/>
              <a:gd name="T58" fmla="*/ 9 w 47"/>
              <a:gd name="T59" fmla="*/ 75 h 75"/>
              <a:gd name="T60" fmla="*/ 2 w 47"/>
              <a:gd name="T61" fmla="*/ 74 h 75"/>
              <a:gd name="T62" fmla="*/ 0 w 47"/>
              <a:gd name="T63" fmla="*/ 67 h 75"/>
              <a:gd name="T64" fmla="*/ 0 w 47"/>
              <a:gd name="T65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1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41" y="0"/>
                </a:lnTo>
                <a:lnTo>
                  <a:pt x="41" y="0"/>
                </a:lnTo>
                <a:lnTo>
                  <a:pt x="45" y="1"/>
                </a:lnTo>
                <a:lnTo>
                  <a:pt x="47" y="6"/>
                </a:lnTo>
                <a:lnTo>
                  <a:pt x="47" y="6"/>
                </a:lnTo>
                <a:lnTo>
                  <a:pt x="45" y="10"/>
                </a:lnTo>
                <a:lnTo>
                  <a:pt x="43" y="12"/>
                </a:lnTo>
                <a:lnTo>
                  <a:pt x="40" y="12"/>
                </a:lnTo>
                <a:lnTo>
                  <a:pt x="40" y="12"/>
                </a:lnTo>
                <a:lnTo>
                  <a:pt x="19" y="12"/>
                </a:lnTo>
                <a:lnTo>
                  <a:pt x="19" y="12"/>
                </a:lnTo>
                <a:lnTo>
                  <a:pt x="14" y="13"/>
                </a:lnTo>
                <a:lnTo>
                  <a:pt x="14" y="15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25"/>
                </a:lnTo>
                <a:lnTo>
                  <a:pt x="16" y="31"/>
                </a:lnTo>
                <a:lnTo>
                  <a:pt x="19" y="32"/>
                </a:lnTo>
                <a:lnTo>
                  <a:pt x="28" y="32"/>
                </a:lnTo>
                <a:lnTo>
                  <a:pt x="28" y="32"/>
                </a:lnTo>
                <a:lnTo>
                  <a:pt x="31" y="34"/>
                </a:lnTo>
                <a:lnTo>
                  <a:pt x="33" y="36"/>
                </a:lnTo>
                <a:lnTo>
                  <a:pt x="33" y="37"/>
                </a:lnTo>
                <a:lnTo>
                  <a:pt x="33" y="37"/>
                </a:lnTo>
                <a:lnTo>
                  <a:pt x="33" y="39"/>
                </a:lnTo>
                <a:lnTo>
                  <a:pt x="31" y="41"/>
                </a:lnTo>
                <a:lnTo>
                  <a:pt x="28" y="43"/>
                </a:lnTo>
                <a:lnTo>
                  <a:pt x="28" y="43"/>
                </a:lnTo>
                <a:lnTo>
                  <a:pt x="19" y="43"/>
                </a:lnTo>
                <a:lnTo>
                  <a:pt x="16" y="44"/>
                </a:lnTo>
                <a:lnTo>
                  <a:pt x="14" y="49"/>
                </a:lnTo>
                <a:lnTo>
                  <a:pt x="14" y="58"/>
                </a:lnTo>
                <a:lnTo>
                  <a:pt x="14" y="58"/>
                </a:lnTo>
                <a:lnTo>
                  <a:pt x="16" y="61"/>
                </a:lnTo>
                <a:lnTo>
                  <a:pt x="19" y="63"/>
                </a:lnTo>
                <a:lnTo>
                  <a:pt x="19" y="63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5" y="65"/>
                </a:lnTo>
                <a:lnTo>
                  <a:pt x="47" y="67"/>
                </a:lnTo>
                <a:lnTo>
                  <a:pt x="47" y="68"/>
                </a:lnTo>
                <a:lnTo>
                  <a:pt x="47" y="68"/>
                </a:lnTo>
                <a:lnTo>
                  <a:pt x="47" y="72"/>
                </a:lnTo>
                <a:lnTo>
                  <a:pt x="45" y="74"/>
                </a:lnTo>
                <a:lnTo>
                  <a:pt x="40" y="75"/>
                </a:lnTo>
                <a:lnTo>
                  <a:pt x="40" y="75"/>
                </a:lnTo>
                <a:lnTo>
                  <a:pt x="9" y="75"/>
                </a:lnTo>
                <a:lnTo>
                  <a:pt x="9" y="75"/>
                </a:lnTo>
                <a:lnTo>
                  <a:pt x="5" y="74"/>
                </a:lnTo>
                <a:lnTo>
                  <a:pt x="2" y="74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0" name="Freeform 85"/>
          <p:cNvSpPr>
            <a:spLocks/>
          </p:cNvSpPr>
          <p:nvPr/>
        </p:nvSpPr>
        <p:spPr bwMode="auto">
          <a:xfrm>
            <a:off x="8964291" y="6084467"/>
            <a:ext cx="80367" cy="127248"/>
          </a:xfrm>
          <a:custGeom>
            <a:avLst/>
            <a:gdLst>
              <a:gd name="T0" fmla="*/ 29 w 48"/>
              <a:gd name="T1" fmla="*/ 0 h 75"/>
              <a:gd name="T2" fmla="*/ 41 w 48"/>
              <a:gd name="T3" fmla="*/ 1 h 75"/>
              <a:gd name="T4" fmla="*/ 47 w 48"/>
              <a:gd name="T5" fmla="*/ 5 h 75"/>
              <a:gd name="T6" fmla="*/ 45 w 48"/>
              <a:gd name="T7" fmla="*/ 12 h 75"/>
              <a:gd name="T8" fmla="*/ 43 w 48"/>
              <a:gd name="T9" fmla="*/ 13 h 75"/>
              <a:gd name="T10" fmla="*/ 36 w 48"/>
              <a:gd name="T11" fmla="*/ 13 h 75"/>
              <a:gd name="T12" fmla="*/ 29 w 48"/>
              <a:gd name="T13" fmla="*/ 12 h 75"/>
              <a:gd name="T14" fmla="*/ 21 w 48"/>
              <a:gd name="T15" fmla="*/ 12 h 75"/>
              <a:gd name="T16" fmla="*/ 17 w 48"/>
              <a:gd name="T17" fmla="*/ 13 h 75"/>
              <a:gd name="T18" fmla="*/ 16 w 48"/>
              <a:gd name="T19" fmla="*/ 18 h 75"/>
              <a:gd name="T20" fmla="*/ 19 w 48"/>
              <a:gd name="T21" fmla="*/ 25 h 75"/>
              <a:gd name="T22" fmla="*/ 36 w 48"/>
              <a:gd name="T23" fmla="*/ 32 h 75"/>
              <a:gd name="T24" fmla="*/ 41 w 48"/>
              <a:gd name="T25" fmla="*/ 37 h 75"/>
              <a:gd name="T26" fmla="*/ 48 w 48"/>
              <a:gd name="T27" fmla="*/ 48 h 75"/>
              <a:gd name="T28" fmla="*/ 48 w 48"/>
              <a:gd name="T29" fmla="*/ 55 h 75"/>
              <a:gd name="T30" fmla="*/ 43 w 48"/>
              <a:gd name="T31" fmla="*/ 67 h 75"/>
              <a:gd name="T32" fmla="*/ 33 w 48"/>
              <a:gd name="T33" fmla="*/ 75 h 75"/>
              <a:gd name="T34" fmla="*/ 26 w 48"/>
              <a:gd name="T35" fmla="*/ 75 h 75"/>
              <a:gd name="T36" fmla="*/ 9 w 48"/>
              <a:gd name="T37" fmla="*/ 72 h 75"/>
              <a:gd name="T38" fmla="*/ 5 w 48"/>
              <a:gd name="T39" fmla="*/ 70 h 75"/>
              <a:gd name="T40" fmla="*/ 2 w 48"/>
              <a:gd name="T41" fmla="*/ 67 h 75"/>
              <a:gd name="T42" fmla="*/ 2 w 48"/>
              <a:gd name="T43" fmla="*/ 58 h 75"/>
              <a:gd name="T44" fmla="*/ 5 w 48"/>
              <a:gd name="T45" fmla="*/ 56 h 75"/>
              <a:gd name="T46" fmla="*/ 10 w 48"/>
              <a:gd name="T47" fmla="*/ 58 h 75"/>
              <a:gd name="T48" fmla="*/ 17 w 48"/>
              <a:gd name="T49" fmla="*/ 63 h 75"/>
              <a:gd name="T50" fmla="*/ 26 w 48"/>
              <a:gd name="T51" fmla="*/ 63 h 75"/>
              <a:gd name="T52" fmla="*/ 31 w 48"/>
              <a:gd name="T53" fmla="*/ 61 h 75"/>
              <a:gd name="T54" fmla="*/ 35 w 48"/>
              <a:gd name="T55" fmla="*/ 56 h 75"/>
              <a:gd name="T56" fmla="*/ 35 w 48"/>
              <a:gd name="T57" fmla="*/ 53 h 75"/>
              <a:gd name="T58" fmla="*/ 29 w 48"/>
              <a:gd name="T59" fmla="*/ 46 h 75"/>
              <a:gd name="T60" fmla="*/ 17 w 48"/>
              <a:gd name="T61" fmla="*/ 41 h 75"/>
              <a:gd name="T62" fmla="*/ 12 w 48"/>
              <a:gd name="T63" fmla="*/ 37 h 75"/>
              <a:gd name="T64" fmla="*/ 4 w 48"/>
              <a:gd name="T65" fmla="*/ 29 h 75"/>
              <a:gd name="T66" fmla="*/ 2 w 48"/>
              <a:gd name="T67" fmla="*/ 22 h 75"/>
              <a:gd name="T68" fmla="*/ 5 w 48"/>
              <a:gd name="T69" fmla="*/ 8 h 75"/>
              <a:gd name="T70" fmla="*/ 17 w 48"/>
              <a:gd name="T71" fmla="*/ 1 h 75"/>
              <a:gd name="T72" fmla="*/ 29 w 48"/>
              <a:gd name="T7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75">
                <a:moveTo>
                  <a:pt x="29" y="0"/>
                </a:moveTo>
                <a:lnTo>
                  <a:pt x="29" y="0"/>
                </a:lnTo>
                <a:lnTo>
                  <a:pt x="35" y="0"/>
                </a:lnTo>
                <a:lnTo>
                  <a:pt x="41" y="1"/>
                </a:lnTo>
                <a:lnTo>
                  <a:pt x="41" y="1"/>
                </a:lnTo>
                <a:lnTo>
                  <a:pt x="47" y="5"/>
                </a:lnTo>
                <a:lnTo>
                  <a:pt x="47" y="8"/>
                </a:lnTo>
                <a:lnTo>
                  <a:pt x="45" y="12"/>
                </a:lnTo>
                <a:lnTo>
                  <a:pt x="45" y="12"/>
                </a:lnTo>
                <a:lnTo>
                  <a:pt x="43" y="13"/>
                </a:lnTo>
                <a:lnTo>
                  <a:pt x="41" y="15"/>
                </a:lnTo>
                <a:lnTo>
                  <a:pt x="36" y="13"/>
                </a:lnTo>
                <a:lnTo>
                  <a:pt x="36" y="13"/>
                </a:lnTo>
                <a:lnTo>
                  <a:pt x="29" y="12"/>
                </a:lnTo>
                <a:lnTo>
                  <a:pt x="24" y="12"/>
                </a:lnTo>
                <a:lnTo>
                  <a:pt x="21" y="12"/>
                </a:lnTo>
                <a:lnTo>
                  <a:pt x="21" y="12"/>
                </a:lnTo>
                <a:lnTo>
                  <a:pt x="17" y="13"/>
                </a:lnTo>
                <a:lnTo>
                  <a:pt x="16" y="18"/>
                </a:lnTo>
                <a:lnTo>
                  <a:pt x="16" y="18"/>
                </a:lnTo>
                <a:lnTo>
                  <a:pt x="17" y="22"/>
                </a:lnTo>
                <a:lnTo>
                  <a:pt x="19" y="25"/>
                </a:lnTo>
                <a:lnTo>
                  <a:pt x="19" y="25"/>
                </a:lnTo>
                <a:lnTo>
                  <a:pt x="36" y="32"/>
                </a:lnTo>
                <a:lnTo>
                  <a:pt x="36" y="32"/>
                </a:lnTo>
                <a:lnTo>
                  <a:pt x="41" y="37"/>
                </a:lnTo>
                <a:lnTo>
                  <a:pt x="45" y="41"/>
                </a:lnTo>
                <a:lnTo>
                  <a:pt x="48" y="48"/>
                </a:lnTo>
                <a:lnTo>
                  <a:pt x="48" y="55"/>
                </a:lnTo>
                <a:lnTo>
                  <a:pt x="48" y="55"/>
                </a:lnTo>
                <a:lnTo>
                  <a:pt x="47" y="61"/>
                </a:lnTo>
                <a:lnTo>
                  <a:pt x="43" y="67"/>
                </a:lnTo>
                <a:lnTo>
                  <a:pt x="38" y="72"/>
                </a:lnTo>
                <a:lnTo>
                  <a:pt x="33" y="75"/>
                </a:lnTo>
                <a:lnTo>
                  <a:pt x="33" y="75"/>
                </a:lnTo>
                <a:lnTo>
                  <a:pt x="26" y="75"/>
                </a:lnTo>
                <a:lnTo>
                  <a:pt x="21" y="75"/>
                </a:lnTo>
                <a:lnTo>
                  <a:pt x="9" y="72"/>
                </a:lnTo>
                <a:lnTo>
                  <a:pt x="9" y="72"/>
                </a:lnTo>
                <a:lnTo>
                  <a:pt x="5" y="70"/>
                </a:lnTo>
                <a:lnTo>
                  <a:pt x="2" y="67"/>
                </a:lnTo>
                <a:lnTo>
                  <a:pt x="2" y="67"/>
                </a:lnTo>
                <a:lnTo>
                  <a:pt x="0" y="61"/>
                </a:lnTo>
                <a:lnTo>
                  <a:pt x="2" y="58"/>
                </a:lnTo>
                <a:lnTo>
                  <a:pt x="2" y="58"/>
                </a:lnTo>
                <a:lnTo>
                  <a:pt x="5" y="56"/>
                </a:lnTo>
                <a:lnTo>
                  <a:pt x="7" y="56"/>
                </a:lnTo>
                <a:lnTo>
                  <a:pt x="10" y="58"/>
                </a:lnTo>
                <a:lnTo>
                  <a:pt x="10" y="58"/>
                </a:lnTo>
                <a:lnTo>
                  <a:pt x="17" y="63"/>
                </a:lnTo>
                <a:lnTo>
                  <a:pt x="21" y="63"/>
                </a:lnTo>
                <a:lnTo>
                  <a:pt x="26" y="63"/>
                </a:lnTo>
                <a:lnTo>
                  <a:pt x="26" y="63"/>
                </a:lnTo>
                <a:lnTo>
                  <a:pt x="31" y="61"/>
                </a:lnTo>
                <a:lnTo>
                  <a:pt x="33" y="60"/>
                </a:lnTo>
                <a:lnTo>
                  <a:pt x="35" y="56"/>
                </a:lnTo>
                <a:lnTo>
                  <a:pt x="35" y="56"/>
                </a:lnTo>
                <a:lnTo>
                  <a:pt x="35" y="53"/>
                </a:lnTo>
                <a:lnTo>
                  <a:pt x="35" y="51"/>
                </a:lnTo>
                <a:lnTo>
                  <a:pt x="29" y="46"/>
                </a:lnTo>
                <a:lnTo>
                  <a:pt x="29" y="46"/>
                </a:lnTo>
                <a:lnTo>
                  <a:pt x="17" y="41"/>
                </a:lnTo>
                <a:lnTo>
                  <a:pt x="17" y="41"/>
                </a:lnTo>
                <a:lnTo>
                  <a:pt x="12" y="37"/>
                </a:lnTo>
                <a:lnTo>
                  <a:pt x="7" y="34"/>
                </a:lnTo>
                <a:lnTo>
                  <a:pt x="4" y="29"/>
                </a:lnTo>
                <a:lnTo>
                  <a:pt x="2" y="22"/>
                </a:lnTo>
                <a:lnTo>
                  <a:pt x="2" y="22"/>
                </a:lnTo>
                <a:lnTo>
                  <a:pt x="4" y="12"/>
                </a:lnTo>
                <a:lnTo>
                  <a:pt x="5" y="8"/>
                </a:lnTo>
                <a:lnTo>
                  <a:pt x="9" y="5"/>
                </a:lnTo>
                <a:lnTo>
                  <a:pt x="17" y="1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1" name="Freeform 86"/>
          <p:cNvSpPr>
            <a:spLocks/>
          </p:cNvSpPr>
          <p:nvPr/>
        </p:nvSpPr>
        <p:spPr bwMode="auto">
          <a:xfrm>
            <a:off x="9724432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22 h 75"/>
              <a:gd name="T4" fmla="*/ 4 w 47"/>
              <a:gd name="T5" fmla="*/ 6 h 75"/>
              <a:gd name="T6" fmla="*/ 17 w 47"/>
              <a:gd name="T7" fmla="*/ 1 h 75"/>
              <a:gd name="T8" fmla="*/ 24 w 47"/>
              <a:gd name="T9" fmla="*/ 0 h 75"/>
              <a:gd name="T10" fmla="*/ 36 w 47"/>
              <a:gd name="T11" fmla="*/ 3 h 75"/>
              <a:gd name="T12" fmla="*/ 43 w 47"/>
              <a:gd name="T13" fmla="*/ 8 h 75"/>
              <a:gd name="T14" fmla="*/ 47 w 47"/>
              <a:gd name="T15" fmla="*/ 18 h 75"/>
              <a:gd name="T16" fmla="*/ 47 w 47"/>
              <a:gd name="T17" fmla="*/ 24 h 75"/>
              <a:gd name="T18" fmla="*/ 42 w 47"/>
              <a:gd name="T19" fmla="*/ 25 h 75"/>
              <a:gd name="T20" fmla="*/ 36 w 47"/>
              <a:gd name="T21" fmla="*/ 25 h 75"/>
              <a:gd name="T22" fmla="*/ 33 w 47"/>
              <a:gd name="T23" fmla="*/ 20 h 75"/>
              <a:gd name="T24" fmla="*/ 33 w 47"/>
              <a:gd name="T25" fmla="*/ 17 h 75"/>
              <a:gd name="T26" fmla="*/ 26 w 47"/>
              <a:gd name="T27" fmla="*/ 12 h 75"/>
              <a:gd name="T28" fmla="*/ 23 w 47"/>
              <a:gd name="T29" fmla="*/ 12 h 75"/>
              <a:gd name="T30" fmla="*/ 16 w 47"/>
              <a:gd name="T31" fmla="*/ 15 h 75"/>
              <a:gd name="T32" fmla="*/ 12 w 47"/>
              <a:gd name="T33" fmla="*/ 22 h 75"/>
              <a:gd name="T34" fmla="*/ 12 w 47"/>
              <a:gd name="T35" fmla="*/ 53 h 75"/>
              <a:gd name="T36" fmla="*/ 14 w 47"/>
              <a:gd name="T37" fmla="*/ 56 h 75"/>
              <a:gd name="T38" fmla="*/ 17 w 47"/>
              <a:gd name="T39" fmla="*/ 63 h 75"/>
              <a:gd name="T40" fmla="*/ 23 w 47"/>
              <a:gd name="T41" fmla="*/ 63 h 75"/>
              <a:gd name="T42" fmla="*/ 30 w 47"/>
              <a:gd name="T43" fmla="*/ 61 h 75"/>
              <a:gd name="T44" fmla="*/ 33 w 47"/>
              <a:gd name="T45" fmla="*/ 55 h 75"/>
              <a:gd name="T46" fmla="*/ 35 w 47"/>
              <a:gd name="T47" fmla="*/ 51 h 75"/>
              <a:gd name="T48" fmla="*/ 42 w 47"/>
              <a:gd name="T49" fmla="*/ 49 h 75"/>
              <a:gd name="T50" fmla="*/ 45 w 47"/>
              <a:gd name="T51" fmla="*/ 49 h 75"/>
              <a:gd name="T52" fmla="*/ 47 w 47"/>
              <a:gd name="T53" fmla="*/ 56 h 75"/>
              <a:gd name="T54" fmla="*/ 45 w 47"/>
              <a:gd name="T55" fmla="*/ 65 h 75"/>
              <a:gd name="T56" fmla="*/ 31 w 47"/>
              <a:gd name="T57" fmla="*/ 74 h 75"/>
              <a:gd name="T58" fmla="*/ 23 w 47"/>
              <a:gd name="T59" fmla="*/ 75 h 75"/>
              <a:gd name="T60" fmla="*/ 5 w 47"/>
              <a:gd name="T61" fmla="*/ 70 h 75"/>
              <a:gd name="T62" fmla="*/ 0 w 47"/>
              <a:gd name="T63" fmla="*/ 53 h 75"/>
              <a:gd name="T64" fmla="*/ 0 w 47"/>
              <a:gd name="T65" fmla="*/ 37 h 75"/>
              <a:gd name="T66" fmla="*/ 0 w 47"/>
              <a:gd name="T67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22"/>
                </a:lnTo>
                <a:lnTo>
                  <a:pt x="0" y="22"/>
                </a:lnTo>
                <a:lnTo>
                  <a:pt x="0" y="13"/>
                </a:lnTo>
                <a:lnTo>
                  <a:pt x="4" y="6"/>
                </a:lnTo>
                <a:lnTo>
                  <a:pt x="11" y="3"/>
                </a:lnTo>
                <a:lnTo>
                  <a:pt x="17" y="1"/>
                </a:lnTo>
                <a:lnTo>
                  <a:pt x="17" y="1"/>
                </a:lnTo>
                <a:lnTo>
                  <a:pt x="24" y="0"/>
                </a:lnTo>
                <a:lnTo>
                  <a:pt x="31" y="1"/>
                </a:lnTo>
                <a:lnTo>
                  <a:pt x="36" y="3"/>
                </a:lnTo>
                <a:lnTo>
                  <a:pt x="43" y="8"/>
                </a:lnTo>
                <a:lnTo>
                  <a:pt x="43" y="8"/>
                </a:lnTo>
                <a:lnTo>
                  <a:pt x="47" y="13"/>
                </a:lnTo>
                <a:lnTo>
                  <a:pt x="47" y="18"/>
                </a:lnTo>
                <a:lnTo>
                  <a:pt x="47" y="18"/>
                </a:lnTo>
                <a:lnTo>
                  <a:pt x="47" y="24"/>
                </a:lnTo>
                <a:lnTo>
                  <a:pt x="43" y="25"/>
                </a:lnTo>
                <a:lnTo>
                  <a:pt x="42" y="25"/>
                </a:lnTo>
                <a:lnTo>
                  <a:pt x="42" y="25"/>
                </a:lnTo>
                <a:lnTo>
                  <a:pt x="36" y="25"/>
                </a:lnTo>
                <a:lnTo>
                  <a:pt x="35" y="24"/>
                </a:lnTo>
                <a:lnTo>
                  <a:pt x="33" y="20"/>
                </a:lnTo>
                <a:lnTo>
                  <a:pt x="33" y="20"/>
                </a:lnTo>
                <a:lnTo>
                  <a:pt x="33" y="17"/>
                </a:lnTo>
                <a:lnTo>
                  <a:pt x="30" y="13"/>
                </a:lnTo>
                <a:lnTo>
                  <a:pt x="26" y="12"/>
                </a:lnTo>
                <a:lnTo>
                  <a:pt x="23" y="12"/>
                </a:lnTo>
                <a:lnTo>
                  <a:pt x="23" y="12"/>
                </a:lnTo>
                <a:lnTo>
                  <a:pt x="17" y="13"/>
                </a:lnTo>
                <a:lnTo>
                  <a:pt x="16" y="15"/>
                </a:lnTo>
                <a:lnTo>
                  <a:pt x="14" y="18"/>
                </a:lnTo>
                <a:lnTo>
                  <a:pt x="12" y="22"/>
                </a:lnTo>
                <a:lnTo>
                  <a:pt x="12" y="22"/>
                </a:lnTo>
                <a:lnTo>
                  <a:pt x="12" y="53"/>
                </a:lnTo>
                <a:lnTo>
                  <a:pt x="12" y="53"/>
                </a:lnTo>
                <a:lnTo>
                  <a:pt x="14" y="56"/>
                </a:lnTo>
                <a:lnTo>
                  <a:pt x="16" y="60"/>
                </a:lnTo>
                <a:lnTo>
                  <a:pt x="17" y="63"/>
                </a:lnTo>
                <a:lnTo>
                  <a:pt x="23" y="63"/>
                </a:lnTo>
                <a:lnTo>
                  <a:pt x="23" y="63"/>
                </a:lnTo>
                <a:lnTo>
                  <a:pt x="26" y="63"/>
                </a:lnTo>
                <a:lnTo>
                  <a:pt x="30" y="61"/>
                </a:lnTo>
                <a:lnTo>
                  <a:pt x="33" y="58"/>
                </a:lnTo>
                <a:lnTo>
                  <a:pt x="33" y="55"/>
                </a:lnTo>
                <a:lnTo>
                  <a:pt x="33" y="55"/>
                </a:lnTo>
                <a:lnTo>
                  <a:pt x="35" y="51"/>
                </a:lnTo>
                <a:lnTo>
                  <a:pt x="36" y="49"/>
                </a:lnTo>
                <a:lnTo>
                  <a:pt x="42" y="49"/>
                </a:lnTo>
                <a:lnTo>
                  <a:pt x="42" y="49"/>
                </a:lnTo>
                <a:lnTo>
                  <a:pt x="45" y="49"/>
                </a:lnTo>
                <a:lnTo>
                  <a:pt x="47" y="51"/>
                </a:lnTo>
                <a:lnTo>
                  <a:pt x="47" y="56"/>
                </a:lnTo>
                <a:lnTo>
                  <a:pt x="47" y="56"/>
                </a:lnTo>
                <a:lnTo>
                  <a:pt x="45" y="65"/>
                </a:lnTo>
                <a:lnTo>
                  <a:pt x="40" y="70"/>
                </a:lnTo>
                <a:lnTo>
                  <a:pt x="31" y="74"/>
                </a:lnTo>
                <a:lnTo>
                  <a:pt x="23" y="75"/>
                </a:lnTo>
                <a:lnTo>
                  <a:pt x="23" y="75"/>
                </a:lnTo>
                <a:lnTo>
                  <a:pt x="12" y="74"/>
                </a:lnTo>
                <a:lnTo>
                  <a:pt x="5" y="70"/>
                </a:lnTo>
                <a:lnTo>
                  <a:pt x="0" y="61"/>
                </a:lnTo>
                <a:lnTo>
                  <a:pt x="0" y="53"/>
                </a:lnTo>
                <a:lnTo>
                  <a:pt x="0" y="53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2" name="Freeform 87"/>
          <p:cNvSpPr>
            <a:spLocks/>
          </p:cNvSpPr>
          <p:nvPr/>
        </p:nvSpPr>
        <p:spPr bwMode="auto">
          <a:xfrm>
            <a:off x="8877227" y="5917035"/>
            <a:ext cx="80367" cy="123900"/>
          </a:xfrm>
          <a:custGeom>
            <a:avLst/>
            <a:gdLst>
              <a:gd name="T0" fmla="*/ 13 w 48"/>
              <a:gd name="T1" fmla="*/ 38 h 74"/>
              <a:gd name="T2" fmla="*/ 13 w 48"/>
              <a:gd name="T3" fmla="*/ 51 h 74"/>
              <a:gd name="T4" fmla="*/ 17 w 48"/>
              <a:gd name="T5" fmla="*/ 60 h 74"/>
              <a:gd name="T6" fmla="*/ 24 w 48"/>
              <a:gd name="T7" fmla="*/ 63 h 74"/>
              <a:gd name="T8" fmla="*/ 27 w 48"/>
              <a:gd name="T9" fmla="*/ 62 h 74"/>
              <a:gd name="T10" fmla="*/ 32 w 48"/>
              <a:gd name="T11" fmla="*/ 58 h 74"/>
              <a:gd name="T12" fmla="*/ 34 w 48"/>
              <a:gd name="T13" fmla="*/ 53 h 74"/>
              <a:gd name="T14" fmla="*/ 37 w 48"/>
              <a:gd name="T15" fmla="*/ 48 h 74"/>
              <a:gd name="T16" fmla="*/ 43 w 48"/>
              <a:gd name="T17" fmla="*/ 48 h 74"/>
              <a:gd name="T18" fmla="*/ 48 w 48"/>
              <a:gd name="T19" fmla="*/ 51 h 74"/>
              <a:gd name="T20" fmla="*/ 48 w 48"/>
              <a:gd name="T21" fmla="*/ 57 h 74"/>
              <a:gd name="T22" fmla="*/ 44 w 48"/>
              <a:gd name="T23" fmla="*/ 65 h 74"/>
              <a:gd name="T24" fmla="*/ 36 w 48"/>
              <a:gd name="T25" fmla="*/ 72 h 74"/>
              <a:gd name="T26" fmla="*/ 24 w 48"/>
              <a:gd name="T27" fmla="*/ 74 h 74"/>
              <a:gd name="T28" fmla="*/ 12 w 48"/>
              <a:gd name="T29" fmla="*/ 72 h 74"/>
              <a:gd name="T30" fmla="*/ 3 w 48"/>
              <a:gd name="T31" fmla="*/ 63 h 74"/>
              <a:gd name="T32" fmla="*/ 0 w 48"/>
              <a:gd name="T33" fmla="*/ 48 h 74"/>
              <a:gd name="T34" fmla="*/ 0 w 48"/>
              <a:gd name="T35" fmla="*/ 22 h 74"/>
              <a:gd name="T36" fmla="*/ 1 w 48"/>
              <a:gd name="T37" fmla="*/ 15 h 74"/>
              <a:gd name="T38" fmla="*/ 6 w 48"/>
              <a:gd name="T39" fmla="*/ 5 h 74"/>
              <a:gd name="T40" fmla="*/ 13 w 48"/>
              <a:gd name="T41" fmla="*/ 1 h 74"/>
              <a:gd name="T42" fmla="*/ 29 w 48"/>
              <a:gd name="T43" fmla="*/ 0 h 74"/>
              <a:gd name="T44" fmla="*/ 43 w 48"/>
              <a:gd name="T45" fmla="*/ 7 h 74"/>
              <a:gd name="T46" fmla="*/ 46 w 48"/>
              <a:gd name="T47" fmla="*/ 12 h 74"/>
              <a:gd name="T48" fmla="*/ 48 w 48"/>
              <a:gd name="T49" fmla="*/ 17 h 74"/>
              <a:gd name="T50" fmla="*/ 46 w 48"/>
              <a:gd name="T51" fmla="*/ 24 h 74"/>
              <a:gd name="T52" fmla="*/ 43 w 48"/>
              <a:gd name="T53" fmla="*/ 26 h 74"/>
              <a:gd name="T54" fmla="*/ 36 w 48"/>
              <a:gd name="T55" fmla="*/ 24 h 74"/>
              <a:gd name="T56" fmla="*/ 34 w 48"/>
              <a:gd name="T57" fmla="*/ 20 h 74"/>
              <a:gd name="T58" fmla="*/ 30 w 48"/>
              <a:gd name="T59" fmla="*/ 14 h 74"/>
              <a:gd name="T60" fmla="*/ 22 w 48"/>
              <a:gd name="T61" fmla="*/ 12 h 74"/>
              <a:gd name="T62" fmla="*/ 18 w 48"/>
              <a:gd name="T63" fmla="*/ 12 h 74"/>
              <a:gd name="T64" fmla="*/ 13 w 48"/>
              <a:gd name="T65" fmla="*/ 19 h 74"/>
              <a:gd name="T66" fmla="*/ 13 w 48"/>
              <a:gd name="T67" fmla="*/ 22 h 74"/>
              <a:gd name="T68" fmla="*/ 13 w 48"/>
              <a:gd name="T69" fmla="*/ 38 h 74"/>
              <a:gd name="T70" fmla="*/ 13 w 48"/>
              <a:gd name="T71" fmla="*/ 3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74">
                <a:moveTo>
                  <a:pt x="13" y="38"/>
                </a:moveTo>
                <a:lnTo>
                  <a:pt x="13" y="38"/>
                </a:lnTo>
                <a:lnTo>
                  <a:pt x="13" y="51"/>
                </a:lnTo>
                <a:lnTo>
                  <a:pt x="13" y="51"/>
                </a:lnTo>
                <a:lnTo>
                  <a:pt x="13" y="57"/>
                </a:lnTo>
                <a:lnTo>
                  <a:pt x="17" y="60"/>
                </a:lnTo>
                <a:lnTo>
                  <a:pt x="18" y="62"/>
                </a:lnTo>
                <a:lnTo>
                  <a:pt x="24" y="63"/>
                </a:lnTo>
                <a:lnTo>
                  <a:pt x="24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3"/>
                </a:lnTo>
                <a:lnTo>
                  <a:pt x="34" y="53"/>
                </a:lnTo>
                <a:lnTo>
                  <a:pt x="36" y="50"/>
                </a:lnTo>
                <a:lnTo>
                  <a:pt x="37" y="48"/>
                </a:lnTo>
                <a:lnTo>
                  <a:pt x="43" y="48"/>
                </a:lnTo>
                <a:lnTo>
                  <a:pt x="43" y="48"/>
                </a:lnTo>
                <a:lnTo>
                  <a:pt x="46" y="50"/>
                </a:lnTo>
                <a:lnTo>
                  <a:pt x="48" y="51"/>
                </a:lnTo>
                <a:lnTo>
                  <a:pt x="48" y="57"/>
                </a:lnTo>
                <a:lnTo>
                  <a:pt x="48" y="57"/>
                </a:lnTo>
                <a:lnTo>
                  <a:pt x="46" y="62"/>
                </a:lnTo>
                <a:lnTo>
                  <a:pt x="44" y="65"/>
                </a:lnTo>
                <a:lnTo>
                  <a:pt x="41" y="70"/>
                </a:lnTo>
                <a:lnTo>
                  <a:pt x="36" y="72"/>
                </a:lnTo>
                <a:lnTo>
                  <a:pt x="36" y="72"/>
                </a:lnTo>
                <a:lnTo>
                  <a:pt x="24" y="74"/>
                </a:lnTo>
                <a:lnTo>
                  <a:pt x="17" y="74"/>
                </a:lnTo>
                <a:lnTo>
                  <a:pt x="12" y="72"/>
                </a:lnTo>
                <a:lnTo>
                  <a:pt x="6" y="69"/>
                </a:lnTo>
                <a:lnTo>
                  <a:pt x="3" y="63"/>
                </a:lnTo>
                <a:lnTo>
                  <a:pt x="0" y="57"/>
                </a:lnTo>
                <a:lnTo>
                  <a:pt x="0" y="48"/>
                </a:lnTo>
                <a:lnTo>
                  <a:pt x="0" y="48"/>
                </a:lnTo>
                <a:lnTo>
                  <a:pt x="0" y="22"/>
                </a:lnTo>
                <a:lnTo>
                  <a:pt x="0" y="22"/>
                </a:lnTo>
                <a:lnTo>
                  <a:pt x="1" y="15"/>
                </a:lnTo>
                <a:lnTo>
                  <a:pt x="3" y="10"/>
                </a:lnTo>
                <a:lnTo>
                  <a:pt x="6" y="5"/>
                </a:lnTo>
                <a:lnTo>
                  <a:pt x="13" y="1"/>
                </a:lnTo>
                <a:lnTo>
                  <a:pt x="13" y="1"/>
                </a:lnTo>
                <a:lnTo>
                  <a:pt x="20" y="0"/>
                </a:lnTo>
                <a:lnTo>
                  <a:pt x="29" y="0"/>
                </a:lnTo>
                <a:lnTo>
                  <a:pt x="36" y="1"/>
                </a:lnTo>
                <a:lnTo>
                  <a:pt x="43" y="7"/>
                </a:lnTo>
                <a:lnTo>
                  <a:pt x="43" y="7"/>
                </a:lnTo>
                <a:lnTo>
                  <a:pt x="46" y="12"/>
                </a:lnTo>
                <a:lnTo>
                  <a:pt x="48" y="17"/>
                </a:lnTo>
                <a:lnTo>
                  <a:pt x="48" y="17"/>
                </a:lnTo>
                <a:lnTo>
                  <a:pt x="48" y="22"/>
                </a:lnTo>
                <a:lnTo>
                  <a:pt x="46" y="24"/>
                </a:lnTo>
                <a:lnTo>
                  <a:pt x="43" y="26"/>
                </a:lnTo>
                <a:lnTo>
                  <a:pt x="43" y="26"/>
                </a:lnTo>
                <a:lnTo>
                  <a:pt x="37" y="26"/>
                </a:lnTo>
                <a:lnTo>
                  <a:pt x="36" y="24"/>
                </a:lnTo>
                <a:lnTo>
                  <a:pt x="34" y="20"/>
                </a:lnTo>
                <a:lnTo>
                  <a:pt x="34" y="20"/>
                </a:lnTo>
                <a:lnTo>
                  <a:pt x="32" y="15"/>
                </a:lnTo>
                <a:lnTo>
                  <a:pt x="30" y="14"/>
                </a:lnTo>
                <a:lnTo>
                  <a:pt x="27" y="12"/>
                </a:lnTo>
                <a:lnTo>
                  <a:pt x="22" y="12"/>
                </a:lnTo>
                <a:lnTo>
                  <a:pt x="22" y="12"/>
                </a:lnTo>
                <a:lnTo>
                  <a:pt x="18" y="12"/>
                </a:lnTo>
                <a:lnTo>
                  <a:pt x="15" y="15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3" name="Freeform 88"/>
          <p:cNvSpPr>
            <a:spLocks/>
          </p:cNvSpPr>
          <p:nvPr/>
        </p:nvSpPr>
        <p:spPr bwMode="auto">
          <a:xfrm>
            <a:off x="9339338" y="5910338"/>
            <a:ext cx="73670" cy="130598"/>
          </a:xfrm>
          <a:custGeom>
            <a:avLst/>
            <a:gdLst>
              <a:gd name="T0" fmla="*/ 14 w 43"/>
              <a:gd name="T1" fmla="*/ 33 h 78"/>
              <a:gd name="T2" fmla="*/ 14 w 43"/>
              <a:gd name="T3" fmla="*/ 33 h 78"/>
              <a:gd name="T4" fmla="*/ 19 w 43"/>
              <a:gd name="T5" fmla="*/ 31 h 78"/>
              <a:gd name="T6" fmla="*/ 26 w 43"/>
              <a:gd name="T7" fmla="*/ 30 h 78"/>
              <a:gd name="T8" fmla="*/ 30 w 43"/>
              <a:gd name="T9" fmla="*/ 30 h 78"/>
              <a:gd name="T10" fmla="*/ 35 w 43"/>
              <a:gd name="T11" fmla="*/ 31 h 78"/>
              <a:gd name="T12" fmla="*/ 38 w 43"/>
              <a:gd name="T13" fmla="*/ 35 h 78"/>
              <a:gd name="T14" fmla="*/ 42 w 43"/>
              <a:gd name="T15" fmla="*/ 38 h 78"/>
              <a:gd name="T16" fmla="*/ 43 w 43"/>
              <a:gd name="T17" fmla="*/ 45 h 78"/>
              <a:gd name="T18" fmla="*/ 43 w 43"/>
              <a:gd name="T19" fmla="*/ 52 h 78"/>
              <a:gd name="T20" fmla="*/ 43 w 43"/>
              <a:gd name="T21" fmla="*/ 52 h 78"/>
              <a:gd name="T22" fmla="*/ 43 w 43"/>
              <a:gd name="T23" fmla="*/ 71 h 78"/>
              <a:gd name="T24" fmla="*/ 43 w 43"/>
              <a:gd name="T25" fmla="*/ 71 h 78"/>
              <a:gd name="T26" fmla="*/ 43 w 43"/>
              <a:gd name="T27" fmla="*/ 74 h 78"/>
              <a:gd name="T28" fmla="*/ 42 w 43"/>
              <a:gd name="T29" fmla="*/ 76 h 78"/>
              <a:gd name="T30" fmla="*/ 37 w 43"/>
              <a:gd name="T31" fmla="*/ 78 h 78"/>
              <a:gd name="T32" fmla="*/ 37 w 43"/>
              <a:gd name="T33" fmla="*/ 78 h 78"/>
              <a:gd name="T34" fmla="*/ 31 w 43"/>
              <a:gd name="T35" fmla="*/ 76 h 78"/>
              <a:gd name="T36" fmla="*/ 31 w 43"/>
              <a:gd name="T37" fmla="*/ 74 h 78"/>
              <a:gd name="T38" fmla="*/ 30 w 43"/>
              <a:gd name="T39" fmla="*/ 71 h 78"/>
              <a:gd name="T40" fmla="*/ 30 w 43"/>
              <a:gd name="T41" fmla="*/ 71 h 78"/>
              <a:gd name="T42" fmla="*/ 30 w 43"/>
              <a:gd name="T43" fmla="*/ 50 h 78"/>
              <a:gd name="T44" fmla="*/ 30 w 43"/>
              <a:gd name="T45" fmla="*/ 50 h 78"/>
              <a:gd name="T46" fmla="*/ 30 w 43"/>
              <a:gd name="T47" fmla="*/ 47 h 78"/>
              <a:gd name="T48" fmla="*/ 28 w 43"/>
              <a:gd name="T49" fmla="*/ 43 h 78"/>
              <a:gd name="T50" fmla="*/ 25 w 43"/>
              <a:gd name="T51" fmla="*/ 42 h 78"/>
              <a:gd name="T52" fmla="*/ 21 w 43"/>
              <a:gd name="T53" fmla="*/ 40 h 78"/>
              <a:gd name="T54" fmla="*/ 21 w 43"/>
              <a:gd name="T55" fmla="*/ 40 h 78"/>
              <a:gd name="T56" fmla="*/ 18 w 43"/>
              <a:gd name="T57" fmla="*/ 42 h 78"/>
              <a:gd name="T58" fmla="*/ 16 w 43"/>
              <a:gd name="T59" fmla="*/ 43 h 78"/>
              <a:gd name="T60" fmla="*/ 14 w 43"/>
              <a:gd name="T61" fmla="*/ 47 h 78"/>
              <a:gd name="T62" fmla="*/ 14 w 43"/>
              <a:gd name="T63" fmla="*/ 50 h 78"/>
              <a:gd name="T64" fmla="*/ 14 w 43"/>
              <a:gd name="T65" fmla="*/ 50 h 78"/>
              <a:gd name="T66" fmla="*/ 14 w 43"/>
              <a:gd name="T67" fmla="*/ 71 h 78"/>
              <a:gd name="T68" fmla="*/ 14 w 43"/>
              <a:gd name="T69" fmla="*/ 71 h 78"/>
              <a:gd name="T70" fmla="*/ 13 w 43"/>
              <a:gd name="T71" fmla="*/ 74 h 78"/>
              <a:gd name="T72" fmla="*/ 13 w 43"/>
              <a:gd name="T73" fmla="*/ 76 h 78"/>
              <a:gd name="T74" fmla="*/ 9 w 43"/>
              <a:gd name="T75" fmla="*/ 78 h 78"/>
              <a:gd name="T76" fmla="*/ 6 w 43"/>
              <a:gd name="T77" fmla="*/ 78 h 78"/>
              <a:gd name="T78" fmla="*/ 6 w 43"/>
              <a:gd name="T79" fmla="*/ 78 h 78"/>
              <a:gd name="T80" fmla="*/ 4 w 43"/>
              <a:gd name="T81" fmla="*/ 78 h 78"/>
              <a:gd name="T82" fmla="*/ 0 w 43"/>
              <a:gd name="T83" fmla="*/ 76 h 78"/>
              <a:gd name="T84" fmla="*/ 0 w 43"/>
              <a:gd name="T85" fmla="*/ 71 h 78"/>
              <a:gd name="T86" fmla="*/ 0 w 43"/>
              <a:gd name="T87" fmla="*/ 71 h 78"/>
              <a:gd name="T88" fmla="*/ 0 w 43"/>
              <a:gd name="T89" fmla="*/ 9 h 78"/>
              <a:gd name="T90" fmla="*/ 0 w 43"/>
              <a:gd name="T91" fmla="*/ 9 h 78"/>
              <a:gd name="T92" fmla="*/ 0 w 43"/>
              <a:gd name="T93" fmla="*/ 5 h 78"/>
              <a:gd name="T94" fmla="*/ 2 w 43"/>
              <a:gd name="T95" fmla="*/ 2 h 78"/>
              <a:gd name="T96" fmla="*/ 4 w 43"/>
              <a:gd name="T97" fmla="*/ 2 h 78"/>
              <a:gd name="T98" fmla="*/ 7 w 43"/>
              <a:gd name="T99" fmla="*/ 0 h 78"/>
              <a:gd name="T100" fmla="*/ 7 w 43"/>
              <a:gd name="T101" fmla="*/ 0 h 78"/>
              <a:gd name="T102" fmla="*/ 9 w 43"/>
              <a:gd name="T103" fmla="*/ 2 h 78"/>
              <a:gd name="T104" fmla="*/ 13 w 43"/>
              <a:gd name="T105" fmla="*/ 4 h 78"/>
              <a:gd name="T106" fmla="*/ 13 w 43"/>
              <a:gd name="T107" fmla="*/ 5 h 78"/>
              <a:gd name="T108" fmla="*/ 14 w 43"/>
              <a:gd name="T109" fmla="*/ 9 h 78"/>
              <a:gd name="T110" fmla="*/ 14 w 43"/>
              <a:gd name="T111" fmla="*/ 9 h 78"/>
              <a:gd name="T112" fmla="*/ 14 w 43"/>
              <a:gd name="T113" fmla="*/ 33 h 78"/>
              <a:gd name="T114" fmla="*/ 14 w 43"/>
              <a:gd name="T115" fmla="*/ 3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8">
                <a:moveTo>
                  <a:pt x="14" y="33"/>
                </a:moveTo>
                <a:lnTo>
                  <a:pt x="14" y="33"/>
                </a:lnTo>
                <a:lnTo>
                  <a:pt x="19" y="31"/>
                </a:lnTo>
                <a:lnTo>
                  <a:pt x="26" y="30"/>
                </a:lnTo>
                <a:lnTo>
                  <a:pt x="30" y="30"/>
                </a:lnTo>
                <a:lnTo>
                  <a:pt x="35" y="31"/>
                </a:lnTo>
                <a:lnTo>
                  <a:pt x="38" y="35"/>
                </a:lnTo>
                <a:lnTo>
                  <a:pt x="42" y="38"/>
                </a:lnTo>
                <a:lnTo>
                  <a:pt x="43" y="45"/>
                </a:lnTo>
                <a:lnTo>
                  <a:pt x="43" y="52"/>
                </a:lnTo>
                <a:lnTo>
                  <a:pt x="43" y="52"/>
                </a:lnTo>
                <a:lnTo>
                  <a:pt x="43" y="71"/>
                </a:lnTo>
                <a:lnTo>
                  <a:pt x="43" y="71"/>
                </a:lnTo>
                <a:lnTo>
                  <a:pt x="43" y="74"/>
                </a:lnTo>
                <a:lnTo>
                  <a:pt x="42" y="76"/>
                </a:lnTo>
                <a:lnTo>
                  <a:pt x="37" y="78"/>
                </a:lnTo>
                <a:lnTo>
                  <a:pt x="37" y="78"/>
                </a:lnTo>
                <a:lnTo>
                  <a:pt x="31" y="76"/>
                </a:lnTo>
                <a:lnTo>
                  <a:pt x="31" y="74"/>
                </a:lnTo>
                <a:lnTo>
                  <a:pt x="30" y="71"/>
                </a:lnTo>
                <a:lnTo>
                  <a:pt x="30" y="71"/>
                </a:lnTo>
                <a:lnTo>
                  <a:pt x="30" y="50"/>
                </a:lnTo>
                <a:lnTo>
                  <a:pt x="30" y="50"/>
                </a:lnTo>
                <a:lnTo>
                  <a:pt x="30" y="47"/>
                </a:lnTo>
                <a:lnTo>
                  <a:pt x="28" y="43"/>
                </a:lnTo>
                <a:lnTo>
                  <a:pt x="25" y="42"/>
                </a:lnTo>
                <a:lnTo>
                  <a:pt x="21" y="40"/>
                </a:lnTo>
                <a:lnTo>
                  <a:pt x="21" y="40"/>
                </a:lnTo>
                <a:lnTo>
                  <a:pt x="18" y="42"/>
                </a:lnTo>
                <a:lnTo>
                  <a:pt x="16" y="43"/>
                </a:lnTo>
                <a:lnTo>
                  <a:pt x="14" y="47"/>
                </a:lnTo>
                <a:lnTo>
                  <a:pt x="14" y="50"/>
                </a:lnTo>
                <a:lnTo>
                  <a:pt x="14" y="50"/>
                </a:lnTo>
                <a:lnTo>
                  <a:pt x="14" y="71"/>
                </a:lnTo>
                <a:lnTo>
                  <a:pt x="14" y="71"/>
                </a:lnTo>
                <a:lnTo>
                  <a:pt x="13" y="74"/>
                </a:lnTo>
                <a:lnTo>
                  <a:pt x="13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71"/>
                </a:lnTo>
                <a:lnTo>
                  <a:pt x="0" y="7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3" y="4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33"/>
                </a:lnTo>
                <a:lnTo>
                  <a:pt x="14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4" name="Freeform 89"/>
          <p:cNvSpPr>
            <a:spLocks/>
          </p:cNvSpPr>
          <p:nvPr/>
        </p:nvSpPr>
        <p:spPr bwMode="auto">
          <a:xfrm>
            <a:off x="9058053" y="6081117"/>
            <a:ext cx="70322" cy="130598"/>
          </a:xfrm>
          <a:custGeom>
            <a:avLst/>
            <a:gdLst>
              <a:gd name="T0" fmla="*/ 12 w 43"/>
              <a:gd name="T1" fmla="*/ 34 h 77"/>
              <a:gd name="T2" fmla="*/ 12 w 43"/>
              <a:gd name="T3" fmla="*/ 34 h 77"/>
              <a:gd name="T4" fmla="*/ 17 w 43"/>
              <a:gd name="T5" fmla="*/ 31 h 77"/>
              <a:gd name="T6" fmla="*/ 22 w 43"/>
              <a:gd name="T7" fmla="*/ 27 h 77"/>
              <a:gd name="T8" fmla="*/ 27 w 43"/>
              <a:gd name="T9" fmla="*/ 27 h 77"/>
              <a:gd name="T10" fmla="*/ 31 w 43"/>
              <a:gd name="T11" fmla="*/ 29 h 77"/>
              <a:gd name="T12" fmla="*/ 31 w 43"/>
              <a:gd name="T13" fmla="*/ 29 h 77"/>
              <a:gd name="T14" fmla="*/ 36 w 43"/>
              <a:gd name="T15" fmla="*/ 33 h 77"/>
              <a:gd name="T16" fmla="*/ 39 w 43"/>
              <a:gd name="T17" fmla="*/ 36 h 77"/>
              <a:gd name="T18" fmla="*/ 43 w 43"/>
              <a:gd name="T19" fmla="*/ 41 h 77"/>
              <a:gd name="T20" fmla="*/ 43 w 43"/>
              <a:gd name="T21" fmla="*/ 48 h 77"/>
              <a:gd name="T22" fmla="*/ 43 w 43"/>
              <a:gd name="T23" fmla="*/ 48 h 77"/>
              <a:gd name="T24" fmla="*/ 43 w 43"/>
              <a:gd name="T25" fmla="*/ 70 h 77"/>
              <a:gd name="T26" fmla="*/ 43 w 43"/>
              <a:gd name="T27" fmla="*/ 70 h 77"/>
              <a:gd name="T28" fmla="*/ 43 w 43"/>
              <a:gd name="T29" fmla="*/ 74 h 77"/>
              <a:gd name="T30" fmla="*/ 41 w 43"/>
              <a:gd name="T31" fmla="*/ 76 h 77"/>
              <a:gd name="T32" fmla="*/ 36 w 43"/>
              <a:gd name="T33" fmla="*/ 77 h 77"/>
              <a:gd name="T34" fmla="*/ 36 w 43"/>
              <a:gd name="T35" fmla="*/ 77 h 77"/>
              <a:gd name="T36" fmla="*/ 31 w 43"/>
              <a:gd name="T37" fmla="*/ 76 h 77"/>
              <a:gd name="T38" fmla="*/ 31 w 43"/>
              <a:gd name="T39" fmla="*/ 72 h 77"/>
              <a:gd name="T40" fmla="*/ 29 w 43"/>
              <a:gd name="T41" fmla="*/ 70 h 77"/>
              <a:gd name="T42" fmla="*/ 29 w 43"/>
              <a:gd name="T43" fmla="*/ 70 h 77"/>
              <a:gd name="T44" fmla="*/ 29 w 43"/>
              <a:gd name="T45" fmla="*/ 50 h 77"/>
              <a:gd name="T46" fmla="*/ 29 w 43"/>
              <a:gd name="T47" fmla="*/ 50 h 77"/>
              <a:gd name="T48" fmla="*/ 29 w 43"/>
              <a:gd name="T49" fmla="*/ 45 h 77"/>
              <a:gd name="T50" fmla="*/ 27 w 43"/>
              <a:gd name="T51" fmla="*/ 43 h 77"/>
              <a:gd name="T52" fmla="*/ 24 w 43"/>
              <a:gd name="T53" fmla="*/ 41 h 77"/>
              <a:gd name="T54" fmla="*/ 21 w 43"/>
              <a:gd name="T55" fmla="*/ 39 h 77"/>
              <a:gd name="T56" fmla="*/ 21 w 43"/>
              <a:gd name="T57" fmla="*/ 39 h 77"/>
              <a:gd name="T58" fmla="*/ 17 w 43"/>
              <a:gd name="T59" fmla="*/ 41 h 77"/>
              <a:gd name="T60" fmla="*/ 14 w 43"/>
              <a:gd name="T61" fmla="*/ 43 h 77"/>
              <a:gd name="T62" fmla="*/ 14 w 43"/>
              <a:gd name="T63" fmla="*/ 45 h 77"/>
              <a:gd name="T64" fmla="*/ 12 w 43"/>
              <a:gd name="T65" fmla="*/ 50 h 77"/>
              <a:gd name="T66" fmla="*/ 12 w 43"/>
              <a:gd name="T67" fmla="*/ 50 h 77"/>
              <a:gd name="T68" fmla="*/ 12 w 43"/>
              <a:gd name="T69" fmla="*/ 69 h 77"/>
              <a:gd name="T70" fmla="*/ 12 w 43"/>
              <a:gd name="T71" fmla="*/ 69 h 77"/>
              <a:gd name="T72" fmla="*/ 12 w 43"/>
              <a:gd name="T73" fmla="*/ 72 h 77"/>
              <a:gd name="T74" fmla="*/ 10 w 43"/>
              <a:gd name="T75" fmla="*/ 76 h 77"/>
              <a:gd name="T76" fmla="*/ 9 w 43"/>
              <a:gd name="T77" fmla="*/ 76 h 77"/>
              <a:gd name="T78" fmla="*/ 5 w 43"/>
              <a:gd name="T79" fmla="*/ 77 h 77"/>
              <a:gd name="T80" fmla="*/ 5 w 43"/>
              <a:gd name="T81" fmla="*/ 77 h 77"/>
              <a:gd name="T82" fmla="*/ 3 w 43"/>
              <a:gd name="T83" fmla="*/ 76 h 77"/>
              <a:gd name="T84" fmla="*/ 0 w 43"/>
              <a:gd name="T85" fmla="*/ 74 h 77"/>
              <a:gd name="T86" fmla="*/ 0 w 43"/>
              <a:gd name="T87" fmla="*/ 69 h 77"/>
              <a:gd name="T88" fmla="*/ 0 w 43"/>
              <a:gd name="T89" fmla="*/ 69 h 77"/>
              <a:gd name="T90" fmla="*/ 0 w 43"/>
              <a:gd name="T91" fmla="*/ 7 h 77"/>
              <a:gd name="T92" fmla="*/ 0 w 43"/>
              <a:gd name="T93" fmla="*/ 7 h 77"/>
              <a:gd name="T94" fmla="*/ 0 w 43"/>
              <a:gd name="T95" fmla="*/ 2 h 77"/>
              <a:gd name="T96" fmla="*/ 3 w 43"/>
              <a:gd name="T97" fmla="*/ 0 h 77"/>
              <a:gd name="T98" fmla="*/ 5 w 43"/>
              <a:gd name="T99" fmla="*/ 0 h 77"/>
              <a:gd name="T100" fmla="*/ 5 w 43"/>
              <a:gd name="T101" fmla="*/ 0 h 77"/>
              <a:gd name="T102" fmla="*/ 9 w 43"/>
              <a:gd name="T103" fmla="*/ 0 h 77"/>
              <a:gd name="T104" fmla="*/ 12 w 43"/>
              <a:gd name="T105" fmla="*/ 2 h 77"/>
              <a:gd name="T106" fmla="*/ 12 w 43"/>
              <a:gd name="T107" fmla="*/ 3 h 77"/>
              <a:gd name="T108" fmla="*/ 12 w 43"/>
              <a:gd name="T109" fmla="*/ 7 h 77"/>
              <a:gd name="T110" fmla="*/ 12 w 43"/>
              <a:gd name="T111" fmla="*/ 7 h 77"/>
              <a:gd name="T112" fmla="*/ 12 w 43"/>
              <a:gd name="T113" fmla="*/ 34 h 77"/>
              <a:gd name="T114" fmla="*/ 12 w 43"/>
              <a:gd name="T115" fmla="*/ 3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7">
                <a:moveTo>
                  <a:pt x="12" y="34"/>
                </a:moveTo>
                <a:lnTo>
                  <a:pt x="12" y="34"/>
                </a:lnTo>
                <a:lnTo>
                  <a:pt x="17" y="31"/>
                </a:lnTo>
                <a:lnTo>
                  <a:pt x="22" y="27"/>
                </a:lnTo>
                <a:lnTo>
                  <a:pt x="27" y="27"/>
                </a:lnTo>
                <a:lnTo>
                  <a:pt x="31" y="29"/>
                </a:lnTo>
                <a:lnTo>
                  <a:pt x="31" y="29"/>
                </a:lnTo>
                <a:lnTo>
                  <a:pt x="36" y="33"/>
                </a:lnTo>
                <a:lnTo>
                  <a:pt x="39" y="36"/>
                </a:lnTo>
                <a:lnTo>
                  <a:pt x="43" y="41"/>
                </a:lnTo>
                <a:lnTo>
                  <a:pt x="43" y="48"/>
                </a:lnTo>
                <a:lnTo>
                  <a:pt x="43" y="48"/>
                </a:lnTo>
                <a:lnTo>
                  <a:pt x="43" y="70"/>
                </a:lnTo>
                <a:lnTo>
                  <a:pt x="43" y="70"/>
                </a:lnTo>
                <a:lnTo>
                  <a:pt x="43" y="74"/>
                </a:lnTo>
                <a:lnTo>
                  <a:pt x="41" y="76"/>
                </a:lnTo>
                <a:lnTo>
                  <a:pt x="36" y="77"/>
                </a:lnTo>
                <a:lnTo>
                  <a:pt x="36" y="77"/>
                </a:lnTo>
                <a:lnTo>
                  <a:pt x="31" y="76"/>
                </a:lnTo>
                <a:lnTo>
                  <a:pt x="31" y="72"/>
                </a:lnTo>
                <a:lnTo>
                  <a:pt x="29" y="70"/>
                </a:lnTo>
                <a:lnTo>
                  <a:pt x="29" y="70"/>
                </a:lnTo>
                <a:lnTo>
                  <a:pt x="29" y="50"/>
                </a:lnTo>
                <a:lnTo>
                  <a:pt x="29" y="50"/>
                </a:lnTo>
                <a:lnTo>
                  <a:pt x="29" y="45"/>
                </a:lnTo>
                <a:lnTo>
                  <a:pt x="27" y="43"/>
                </a:lnTo>
                <a:lnTo>
                  <a:pt x="24" y="41"/>
                </a:lnTo>
                <a:lnTo>
                  <a:pt x="21" y="39"/>
                </a:lnTo>
                <a:lnTo>
                  <a:pt x="21" y="39"/>
                </a:lnTo>
                <a:lnTo>
                  <a:pt x="17" y="41"/>
                </a:lnTo>
                <a:lnTo>
                  <a:pt x="14" y="43"/>
                </a:lnTo>
                <a:lnTo>
                  <a:pt x="14" y="45"/>
                </a:lnTo>
                <a:lnTo>
                  <a:pt x="12" y="50"/>
                </a:lnTo>
                <a:lnTo>
                  <a:pt x="12" y="50"/>
                </a:lnTo>
                <a:lnTo>
                  <a:pt x="12" y="69"/>
                </a:lnTo>
                <a:lnTo>
                  <a:pt x="12" y="69"/>
                </a:lnTo>
                <a:lnTo>
                  <a:pt x="12" y="72"/>
                </a:lnTo>
                <a:lnTo>
                  <a:pt x="10" y="76"/>
                </a:lnTo>
                <a:lnTo>
                  <a:pt x="9" y="76"/>
                </a:lnTo>
                <a:lnTo>
                  <a:pt x="5" y="77"/>
                </a:lnTo>
                <a:lnTo>
                  <a:pt x="5" y="77"/>
                </a:lnTo>
                <a:lnTo>
                  <a:pt x="3" y="76"/>
                </a:lnTo>
                <a:lnTo>
                  <a:pt x="0" y="74"/>
                </a:lnTo>
                <a:lnTo>
                  <a:pt x="0" y="69"/>
                </a:lnTo>
                <a:lnTo>
                  <a:pt x="0" y="69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2"/>
                </a:lnTo>
                <a:lnTo>
                  <a:pt x="12" y="3"/>
                </a:lnTo>
                <a:lnTo>
                  <a:pt x="12" y="7"/>
                </a:lnTo>
                <a:lnTo>
                  <a:pt x="12" y="7"/>
                </a:lnTo>
                <a:lnTo>
                  <a:pt x="12" y="34"/>
                </a:lnTo>
                <a:lnTo>
                  <a:pt x="12" y="3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5" name="Freeform 90"/>
          <p:cNvSpPr>
            <a:spLocks/>
          </p:cNvSpPr>
          <p:nvPr/>
        </p:nvSpPr>
        <p:spPr bwMode="auto">
          <a:xfrm>
            <a:off x="10504662" y="6127998"/>
            <a:ext cx="70322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7 h 50"/>
              <a:gd name="T6" fmla="*/ 0 w 43"/>
              <a:gd name="T7" fmla="*/ 7 h 50"/>
              <a:gd name="T8" fmla="*/ 0 w 43"/>
              <a:gd name="T9" fmla="*/ 4 h 50"/>
              <a:gd name="T10" fmla="*/ 4 w 43"/>
              <a:gd name="T11" fmla="*/ 2 h 50"/>
              <a:gd name="T12" fmla="*/ 4 w 43"/>
              <a:gd name="T13" fmla="*/ 2 h 50"/>
              <a:gd name="T14" fmla="*/ 9 w 43"/>
              <a:gd name="T15" fmla="*/ 0 h 50"/>
              <a:gd name="T16" fmla="*/ 11 w 43"/>
              <a:gd name="T17" fmla="*/ 2 h 50"/>
              <a:gd name="T18" fmla="*/ 12 w 43"/>
              <a:gd name="T19" fmla="*/ 4 h 50"/>
              <a:gd name="T20" fmla="*/ 12 w 43"/>
              <a:gd name="T21" fmla="*/ 4 h 50"/>
              <a:gd name="T22" fmla="*/ 14 w 43"/>
              <a:gd name="T23" fmla="*/ 6 h 50"/>
              <a:gd name="T24" fmla="*/ 16 w 43"/>
              <a:gd name="T25" fmla="*/ 4 h 50"/>
              <a:gd name="T26" fmla="*/ 16 w 43"/>
              <a:gd name="T27" fmla="*/ 4 h 50"/>
              <a:gd name="T28" fmla="*/ 21 w 43"/>
              <a:gd name="T29" fmla="*/ 2 h 50"/>
              <a:gd name="T30" fmla="*/ 25 w 43"/>
              <a:gd name="T31" fmla="*/ 0 h 50"/>
              <a:gd name="T32" fmla="*/ 30 w 43"/>
              <a:gd name="T33" fmla="*/ 0 h 50"/>
              <a:gd name="T34" fmla="*/ 35 w 43"/>
              <a:gd name="T35" fmla="*/ 2 h 50"/>
              <a:gd name="T36" fmla="*/ 38 w 43"/>
              <a:gd name="T37" fmla="*/ 6 h 50"/>
              <a:gd name="T38" fmla="*/ 40 w 43"/>
              <a:gd name="T39" fmla="*/ 9 h 50"/>
              <a:gd name="T40" fmla="*/ 42 w 43"/>
              <a:gd name="T41" fmla="*/ 14 h 50"/>
              <a:gd name="T42" fmla="*/ 43 w 43"/>
              <a:gd name="T43" fmla="*/ 19 h 50"/>
              <a:gd name="T44" fmla="*/ 43 w 43"/>
              <a:gd name="T45" fmla="*/ 19 h 50"/>
              <a:gd name="T46" fmla="*/ 43 w 43"/>
              <a:gd name="T47" fmla="*/ 43 h 50"/>
              <a:gd name="T48" fmla="*/ 43 w 43"/>
              <a:gd name="T49" fmla="*/ 43 h 50"/>
              <a:gd name="T50" fmla="*/ 43 w 43"/>
              <a:gd name="T51" fmla="*/ 47 h 50"/>
              <a:gd name="T52" fmla="*/ 42 w 43"/>
              <a:gd name="T53" fmla="*/ 49 h 50"/>
              <a:gd name="T54" fmla="*/ 37 w 43"/>
              <a:gd name="T55" fmla="*/ 50 h 50"/>
              <a:gd name="T56" fmla="*/ 37 w 43"/>
              <a:gd name="T57" fmla="*/ 50 h 50"/>
              <a:gd name="T58" fmla="*/ 35 w 43"/>
              <a:gd name="T59" fmla="*/ 49 h 50"/>
              <a:gd name="T60" fmla="*/ 31 w 43"/>
              <a:gd name="T61" fmla="*/ 49 h 50"/>
              <a:gd name="T62" fmla="*/ 31 w 43"/>
              <a:gd name="T63" fmla="*/ 47 h 50"/>
              <a:gd name="T64" fmla="*/ 30 w 43"/>
              <a:gd name="T65" fmla="*/ 43 h 50"/>
              <a:gd name="T66" fmla="*/ 30 w 43"/>
              <a:gd name="T67" fmla="*/ 43 h 50"/>
              <a:gd name="T68" fmla="*/ 30 w 43"/>
              <a:gd name="T69" fmla="*/ 23 h 50"/>
              <a:gd name="T70" fmla="*/ 30 w 43"/>
              <a:gd name="T71" fmla="*/ 23 h 50"/>
              <a:gd name="T72" fmla="*/ 30 w 43"/>
              <a:gd name="T73" fmla="*/ 19 h 50"/>
              <a:gd name="T74" fmla="*/ 28 w 43"/>
              <a:gd name="T75" fmla="*/ 16 h 50"/>
              <a:gd name="T76" fmla="*/ 26 w 43"/>
              <a:gd name="T77" fmla="*/ 14 h 50"/>
              <a:gd name="T78" fmla="*/ 21 w 43"/>
              <a:gd name="T79" fmla="*/ 12 h 50"/>
              <a:gd name="T80" fmla="*/ 21 w 43"/>
              <a:gd name="T81" fmla="*/ 12 h 50"/>
              <a:gd name="T82" fmla="*/ 18 w 43"/>
              <a:gd name="T83" fmla="*/ 12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2 w 43"/>
              <a:gd name="T97" fmla="*/ 47 h 50"/>
              <a:gd name="T98" fmla="*/ 12 w 43"/>
              <a:gd name="T99" fmla="*/ 49 h 50"/>
              <a:gd name="T100" fmla="*/ 7 w 43"/>
              <a:gd name="T101" fmla="*/ 50 h 50"/>
              <a:gd name="T102" fmla="*/ 7 w 43"/>
              <a:gd name="T103" fmla="*/ 50 h 50"/>
              <a:gd name="T104" fmla="*/ 2 w 43"/>
              <a:gd name="T105" fmla="*/ 49 h 50"/>
              <a:gd name="T106" fmla="*/ 0 w 43"/>
              <a:gd name="T107" fmla="*/ 47 h 50"/>
              <a:gd name="T108" fmla="*/ 0 w 43"/>
              <a:gd name="T109" fmla="*/ 43 h 50"/>
              <a:gd name="T110" fmla="*/ 0 w 43"/>
              <a:gd name="T111" fmla="*/ 43 h 50"/>
              <a:gd name="T112" fmla="*/ 0 w 43"/>
              <a:gd name="T113" fmla="*/ 24 h 50"/>
              <a:gd name="T114" fmla="*/ 0 w 43"/>
              <a:gd name="T115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1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5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0" y="9"/>
                </a:lnTo>
                <a:lnTo>
                  <a:pt x="42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2" y="49"/>
                </a:lnTo>
                <a:lnTo>
                  <a:pt x="37" y="50"/>
                </a:lnTo>
                <a:lnTo>
                  <a:pt x="37" y="50"/>
                </a:lnTo>
                <a:lnTo>
                  <a:pt x="35" y="49"/>
                </a:lnTo>
                <a:lnTo>
                  <a:pt x="31" y="49"/>
                </a:lnTo>
                <a:lnTo>
                  <a:pt x="31" y="47"/>
                </a:lnTo>
                <a:lnTo>
                  <a:pt x="30" y="43"/>
                </a:lnTo>
                <a:lnTo>
                  <a:pt x="30" y="43"/>
                </a:lnTo>
                <a:lnTo>
                  <a:pt x="30" y="23"/>
                </a:lnTo>
                <a:lnTo>
                  <a:pt x="30" y="23"/>
                </a:lnTo>
                <a:lnTo>
                  <a:pt x="30" y="19"/>
                </a:lnTo>
                <a:lnTo>
                  <a:pt x="28" y="16"/>
                </a:lnTo>
                <a:lnTo>
                  <a:pt x="26" y="14"/>
                </a:lnTo>
                <a:lnTo>
                  <a:pt x="21" y="12"/>
                </a:lnTo>
                <a:lnTo>
                  <a:pt x="21" y="12"/>
                </a:lnTo>
                <a:lnTo>
                  <a:pt x="18" y="12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2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6" name="Freeform 91"/>
          <p:cNvSpPr>
            <a:spLocks/>
          </p:cNvSpPr>
          <p:nvPr/>
        </p:nvSpPr>
        <p:spPr bwMode="auto">
          <a:xfrm>
            <a:off x="9446494" y="6127998"/>
            <a:ext cx="73670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9 h 50"/>
              <a:gd name="T6" fmla="*/ 0 w 43"/>
              <a:gd name="T7" fmla="*/ 9 h 50"/>
              <a:gd name="T8" fmla="*/ 0 w 43"/>
              <a:gd name="T9" fmla="*/ 6 h 50"/>
              <a:gd name="T10" fmla="*/ 2 w 43"/>
              <a:gd name="T11" fmla="*/ 2 h 50"/>
              <a:gd name="T12" fmla="*/ 4 w 43"/>
              <a:gd name="T13" fmla="*/ 2 h 50"/>
              <a:gd name="T14" fmla="*/ 4 w 43"/>
              <a:gd name="T15" fmla="*/ 2 h 50"/>
              <a:gd name="T16" fmla="*/ 9 w 43"/>
              <a:gd name="T17" fmla="*/ 2 h 50"/>
              <a:gd name="T18" fmla="*/ 10 w 43"/>
              <a:gd name="T19" fmla="*/ 2 h 50"/>
              <a:gd name="T20" fmla="*/ 12 w 43"/>
              <a:gd name="T21" fmla="*/ 4 h 50"/>
              <a:gd name="T22" fmla="*/ 12 w 43"/>
              <a:gd name="T23" fmla="*/ 4 h 50"/>
              <a:gd name="T24" fmla="*/ 14 w 43"/>
              <a:gd name="T25" fmla="*/ 6 h 50"/>
              <a:gd name="T26" fmla="*/ 16 w 43"/>
              <a:gd name="T27" fmla="*/ 4 h 50"/>
              <a:gd name="T28" fmla="*/ 16 w 43"/>
              <a:gd name="T29" fmla="*/ 4 h 50"/>
              <a:gd name="T30" fmla="*/ 21 w 43"/>
              <a:gd name="T31" fmla="*/ 2 h 50"/>
              <a:gd name="T32" fmla="*/ 24 w 43"/>
              <a:gd name="T33" fmla="*/ 0 h 50"/>
              <a:gd name="T34" fmla="*/ 29 w 43"/>
              <a:gd name="T35" fmla="*/ 0 h 50"/>
              <a:gd name="T36" fmla="*/ 33 w 43"/>
              <a:gd name="T37" fmla="*/ 2 h 50"/>
              <a:gd name="T38" fmla="*/ 38 w 43"/>
              <a:gd name="T39" fmla="*/ 6 h 50"/>
              <a:gd name="T40" fmla="*/ 40 w 43"/>
              <a:gd name="T41" fmla="*/ 9 h 50"/>
              <a:gd name="T42" fmla="*/ 43 w 43"/>
              <a:gd name="T43" fmla="*/ 14 h 50"/>
              <a:gd name="T44" fmla="*/ 43 w 43"/>
              <a:gd name="T45" fmla="*/ 19 h 50"/>
              <a:gd name="T46" fmla="*/ 43 w 43"/>
              <a:gd name="T47" fmla="*/ 19 h 50"/>
              <a:gd name="T48" fmla="*/ 43 w 43"/>
              <a:gd name="T49" fmla="*/ 43 h 50"/>
              <a:gd name="T50" fmla="*/ 43 w 43"/>
              <a:gd name="T51" fmla="*/ 43 h 50"/>
              <a:gd name="T52" fmla="*/ 43 w 43"/>
              <a:gd name="T53" fmla="*/ 47 h 50"/>
              <a:gd name="T54" fmla="*/ 41 w 43"/>
              <a:gd name="T55" fmla="*/ 49 h 50"/>
              <a:gd name="T56" fmla="*/ 38 w 43"/>
              <a:gd name="T57" fmla="*/ 50 h 50"/>
              <a:gd name="T58" fmla="*/ 38 w 43"/>
              <a:gd name="T59" fmla="*/ 50 h 50"/>
              <a:gd name="T60" fmla="*/ 33 w 43"/>
              <a:gd name="T61" fmla="*/ 49 h 50"/>
              <a:gd name="T62" fmla="*/ 31 w 43"/>
              <a:gd name="T63" fmla="*/ 47 h 50"/>
              <a:gd name="T64" fmla="*/ 31 w 43"/>
              <a:gd name="T65" fmla="*/ 43 h 50"/>
              <a:gd name="T66" fmla="*/ 31 w 43"/>
              <a:gd name="T67" fmla="*/ 43 h 50"/>
              <a:gd name="T68" fmla="*/ 31 w 43"/>
              <a:gd name="T69" fmla="*/ 23 h 50"/>
              <a:gd name="T70" fmla="*/ 31 w 43"/>
              <a:gd name="T71" fmla="*/ 23 h 50"/>
              <a:gd name="T72" fmla="*/ 29 w 43"/>
              <a:gd name="T73" fmla="*/ 19 h 50"/>
              <a:gd name="T74" fmla="*/ 28 w 43"/>
              <a:gd name="T75" fmla="*/ 16 h 50"/>
              <a:gd name="T76" fmla="*/ 26 w 43"/>
              <a:gd name="T77" fmla="*/ 12 h 50"/>
              <a:gd name="T78" fmla="*/ 22 w 43"/>
              <a:gd name="T79" fmla="*/ 12 h 50"/>
              <a:gd name="T80" fmla="*/ 22 w 43"/>
              <a:gd name="T81" fmla="*/ 12 h 50"/>
              <a:gd name="T82" fmla="*/ 17 w 43"/>
              <a:gd name="T83" fmla="*/ 14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4 w 43"/>
              <a:gd name="T97" fmla="*/ 47 h 50"/>
              <a:gd name="T98" fmla="*/ 12 w 43"/>
              <a:gd name="T99" fmla="*/ 49 h 50"/>
              <a:gd name="T100" fmla="*/ 9 w 43"/>
              <a:gd name="T101" fmla="*/ 49 h 50"/>
              <a:gd name="T102" fmla="*/ 7 w 43"/>
              <a:gd name="T103" fmla="*/ 50 h 50"/>
              <a:gd name="T104" fmla="*/ 7 w 43"/>
              <a:gd name="T105" fmla="*/ 50 h 50"/>
              <a:gd name="T106" fmla="*/ 4 w 43"/>
              <a:gd name="T107" fmla="*/ 49 h 50"/>
              <a:gd name="T108" fmla="*/ 2 w 43"/>
              <a:gd name="T109" fmla="*/ 49 h 50"/>
              <a:gd name="T110" fmla="*/ 0 w 43"/>
              <a:gd name="T111" fmla="*/ 43 h 50"/>
              <a:gd name="T112" fmla="*/ 0 w 43"/>
              <a:gd name="T113" fmla="*/ 43 h 50"/>
              <a:gd name="T114" fmla="*/ 0 w 43"/>
              <a:gd name="T115" fmla="*/ 24 h 50"/>
              <a:gd name="T116" fmla="*/ 0 w 43"/>
              <a:gd name="T117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9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8" y="6"/>
                </a:lnTo>
                <a:lnTo>
                  <a:pt x="40" y="9"/>
                </a:lnTo>
                <a:lnTo>
                  <a:pt x="43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1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3"/>
                </a:lnTo>
                <a:lnTo>
                  <a:pt x="31" y="23"/>
                </a:lnTo>
                <a:lnTo>
                  <a:pt x="29" y="19"/>
                </a:lnTo>
                <a:lnTo>
                  <a:pt x="28" y="16"/>
                </a:lnTo>
                <a:lnTo>
                  <a:pt x="26" y="12"/>
                </a:lnTo>
                <a:lnTo>
                  <a:pt x="22" y="12"/>
                </a:lnTo>
                <a:lnTo>
                  <a:pt x="22" y="12"/>
                </a:lnTo>
                <a:lnTo>
                  <a:pt x="17" y="14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9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7" name="Freeform 92"/>
          <p:cNvSpPr>
            <a:spLocks/>
          </p:cNvSpPr>
          <p:nvPr/>
        </p:nvSpPr>
        <p:spPr bwMode="auto">
          <a:xfrm>
            <a:off x="9895211" y="6127998"/>
            <a:ext cx="77020" cy="83717"/>
          </a:xfrm>
          <a:custGeom>
            <a:avLst/>
            <a:gdLst>
              <a:gd name="T0" fmla="*/ 0 w 45"/>
              <a:gd name="T1" fmla="*/ 24 h 50"/>
              <a:gd name="T2" fmla="*/ 0 w 45"/>
              <a:gd name="T3" fmla="*/ 24 h 50"/>
              <a:gd name="T4" fmla="*/ 0 w 45"/>
              <a:gd name="T5" fmla="*/ 9 h 50"/>
              <a:gd name="T6" fmla="*/ 0 w 45"/>
              <a:gd name="T7" fmla="*/ 9 h 50"/>
              <a:gd name="T8" fmla="*/ 2 w 45"/>
              <a:gd name="T9" fmla="*/ 4 h 50"/>
              <a:gd name="T10" fmla="*/ 2 w 45"/>
              <a:gd name="T11" fmla="*/ 4 h 50"/>
              <a:gd name="T12" fmla="*/ 4 w 45"/>
              <a:gd name="T13" fmla="*/ 2 h 50"/>
              <a:gd name="T14" fmla="*/ 4 w 45"/>
              <a:gd name="T15" fmla="*/ 2 h 50"/>
              <a:gd name="T16" fmla="*/ 9 w 45"/>
              <a:gd name="T17" fmla="*/ 0 h 50"/>
              <a:gd name="T18" fmla="*/ 13 w 45"/>
              <a:gd name="T19" fmla="*/ 4 h 50"/>
              <a:gd name="T20" fmla="*/ 13 w 45"/>
              <a:gd name="T21" fmla="*/ 4 h 50"/>
              <a:gd name="T22" fmla="*/ 14 w 45"/>
              <a:gd name="T23" fmla="*/ 6 h 50"/>
              <a:gd name="T24" fmla="*/ 16 w 45"/>
              <a:gd name="T25" fmla="*/ 4 h 50"/>
              <a:gd name="T26" fmla="*/ 16 w 45"/>
              <a:gd name="T27" fmla="*/ 4 h 50"/>
              <a:gd name="T28" fmla="*/ 21 w 45"/>
              <a:gd name="T29" fmla="*/ 2 h 50"/>
              <a:gd name="T30" fmla="*/ 26 w 45"/>
              <a:gd name="T31" fmla="*/ 0 h 50"/>
              <a:gd name="T32" fmla="*/ 30 w 45"/>
              <a:gd name="T33" fmla="*/ 0 h 50"/>
              <a:gd name="T34" fmla="*/ 35 w 45"/>
              <a:gd name="T35" fmla="*/ 2 h 50"/>
              <a:gd name="T36" fmla="*/ 38 w 45"/>
              <a:gd name="T37" fmla="*/ 6 h 50"/>
              <a:gd name="T38" fmla="*/ 42 w 45"/>
              <a:gd name="T39" fmla="*/ 9 h 50"/>
              <a:gd name="T40" fmla="*/ 43 w 45"/>
              <a:gd name="T41" fmla="*/ 14 h 50"/>
              <a:gd name="T42" fmla="*/ 45 w 45"/>
              <a:gd name="T43" fmla="*/ 19 h 50"/>
              <a:gd name="T44" fmla="*/ 45 w 45"/>
              <a:gd name="T45" fmla="*/ 19 h 50"/>
              <a:gd name="T46" fmla="*/ 45 w 45"/>
              <a:gd name="T47" fmla="*/ 31 h 50"/>
              <a:gd name="T48" fmla="*/ 45 w 45"/>
              <a:gd name="T49" fmla="*/ 43 h 50"/>
              <a:gd name="T50" fmla="*/ 45 w 45"/>
              <a:gd name="T51" fmla="*/ 43 h 50"/>
              <a:gd name="T52" fmla="*/ 45 w 45"/>
              <a:gd name="T53" fmla="*/ 47 h 50"/>
              <a:gd name="T54" fmla="*/ 43 w 45"/>
              <a:gd name="T55" fmla="*/ 49 h 50"/>
              <a:gd name="T56" fmla="*/ 38 w 45"/>
              <a:gd name="T57" fmla="*/ 50 h 50"/>
              <a:gd name="T58" fmla="*/ 38 w 45"/>
              <a:gd name="T59" fmla="*/ 50 h 50"/>
              <a:gd name="T60" fmla="*/ 33 w 45"/>
              <a:gd name="T61" fmla="*/ 49 h 50"/>
              <a:gd name="T62" fmla="*/ 31 w 45"/>
              <a:gd name="T63" fmla="*/ 47 h 50"/>
              <a:gd name="T64" fmla="*/ 31 w 45"/>
              <a:gd name="T65" fmla="*/ 43 h 50"/>
              <a:gd name="T66" fmla="*/ 31 w 45"/>
              <a:gd name="T67" fmla="*/ 43 h 50"/>
              <a:gd name="T68" fmla="*/ 31 w 45"/>
              <a:gd name="T69" fmla="*/ 24 h 50"/>
              <a:gd name="T70" fmla="*/ 31 w 45"/>
              <a:gd name="T71" fmla="*/ 24 h 50"/>
              <a:gd name="T72" fmla="*/ 31 w 45"/>
              <a:gd name="T73" fmla="*/ 19 h 50"/>
              <a:gd name="T74" fmla="*/ 30 w 45"/>
              <a:gd name="T75" fmla="*/ 16 h 50"/>
              <a:gd name="T76" fmla="*/ 26 w 45"/>
              <a:gd name="T77" fmla="*/ 14 h 50"/>
              <a:gd name="T78" fmla="*/ 23 w 45"/>
              <a:gd name="T79" fmla="*/ 12 h 50"/>
              <a:gd name="T80" fmla="*/ 23 w 45"/>
              <a:gd name="T81" fmla="*/ 12 h 50"/>
              <a:gd name="T82" fmla="*/ 19 w 45"/>
              <a:gd name="T83" fmla="*/ 12 h 50"/>
              <a:gd name="T84" fmla="*/ 16 w 45"/>
              <a:gd name="T85" fmla="*/ 16 h 50"/>
              <a:gd name="T86" fmla="*/ 16 w 45"/>
              <a:gd name="T87" fmla="*/ 19 h 50"/>
              <a:gd name="T88" fmla="*/ 14 w 45"/>
              <a:gd name="T89" fmla="*/ 24 h 50"/>
              <a:gd name="T90" fmla="*/ 14 w 45"/>
              <a:gd name="T91" fmla="*/ 24 h 50"/>
              <a:gd name="T92" fmla="*/ 14 w 45"/>
              <a:gd name="T93" fmla="*/ 42 h 50"/>
              <a:gd name="T94" fmla="*/ 14 w 45"/>
              <a:gd name="T95" fmla="*/ 42 h 50"/>
              <a:gd name="T96" fmla="*/ 14 w 45"/>
              <a:gd name="T97" fmla="*/ 45 h 50"/>
              <a:gd name="T98" fmla="*/ 13 w 45"/>
              <a:gd name="T99" fmla="*/ 47 h 50"/>
              <a:gd name="T100" fmla="*/ 11 w 45"/>
              <a:gd name="T101" fmla="*/ 49 h 50"/>
              <a:gd name="T102" fmla="*/ 7 w 45"/>
              <a:gd name="T103" fmla="*/ 50 h 50"/>
              <a:gd name="T104" fmla="*/ 7 w 45"/>
              <a:gd name="T105" fmla="*/ 50 h 50"/>
              <a:gd name="T106" fmla="*/ 6 w 45"/>
              <a:gd name="T107" fmla="*/ 49 h 50"/>
              <a:gd name="T108" fmla="*/ 2 w 45"/>
              <a:gd name="T109" fmla="*/ 49 h 50"/>
              <a:gd name="T110" fmla="*/ 2 w 45"/>
              <a:gd name="T111" fmla="*/ 45 h 50"/>
              <a:gd name="T112" fmla="*/ 0 w 45"/>
              <a:gd name="T113" fmla="*/ 42 h 50"/>
              <a:gd name="T114" fmla="*/ 0 w 45"/>
              <a:gd name="T115" fmla="*/ 42 h 50"/>
              <a:gd name="T116" fmla="*/ 0 w 45"/>
              <a:gd name="T117" fmla="*/ 24 h 50"/>
              <a:gd name="T118" fmla="*/ 0 w 45"/>
              <a:gd name="T119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6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2" y="9"/>
                </a:lnTo>
                <a:lnTo>
                  <a:pt x="43" y="14"/>
                </a:lnTo>
                <a:lnTo>
                  <a:pt x="45" y="19"/>
                </a:lnTo>
                <a:lnTo>
                  <a:pt x="45" y="19"/>
                </a:lnTo>
                <a:lnTo>
                  <a:pt x="45" y="31"/>
                </a:lnTo>
                <a:lnTo>
                  <a:pt x="45" y="43"/>
                </a:lnTo>
                <a:lnTo>
                  <a:pt x="45" y="43"/>
                </a:lnTo>
                <a:lnTo>
                  <a:pt x="45" y="47"/>
                </a:lnTo>
                <a:lnTo>
                  <a:pt x="43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4"/>
                </a:lnTo>
                <a:lnTo>
                  <a:pt x="31" y="24"/>
                </a:lnTo>
                <a:lnTo>
                  <a:pt x="31" y="19"/>
                </a:lnTo>
                <a:lnTo>
                  <a:pt x="30" y="16"/>
                </a:lnTo>
                <a:lnTo>
                  <a:pt x="26" y="14"/>
                </a:lnTo>
                <a:lnTo>
                  <a:pt x="23" y="12"/>
                </a:lnTo>
                <a:lnTo>
                  <a:pt x="23" y="12"/>
                </a:lnTo>
                <a:lnTo>
                  <a:pt x="19" y="12"/>
                </a:lnTo>
                <a:lnTo>
                  <a:pt x="16" y="16"/>
                </a:lnTo>
                <a:lnTo>
                  <a:pt x="16" y="19"/>
                </a:lnTo>
                <a:lnTo>
                  <a:pt x="14" y="24"/>
                </a:lnTo>
                <a:lnTo>
                  <a:pt x="14" y="24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3" y="47"/>
                </a:lnTo>
                <a:lnTo>
                  <a:pt x="11" y="49"/>
                </a:lnTo>
                <a:lnTo>
                  <a:pt x="7" y="50"/>
                </a:lnTo>
                <a:lnTo>
                  <a:pt x="7" y="50"/>
                </a:lnTo>
                <a:lnTo>
                  <a:pt x="6" y="49"/>
                </a:lnTo>
                <a:lnTo>
                  <a:pt x="2" y="49"/>
                </a:lnTo>
                <a:lnTo>
                  <a:pt x="2" y="45"/>
                </a:lnTo>
                <a:lnTo>
                  <a:pt x="0" y="42"/>
                </a:lnTo>
                <a:lnTo>
                  <a:pt x="0" y="42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8" name="Freeform 93"/>
          <p:cNvSpPr>
            <a:spLocks/>
          </p:cNvSpPr>
          <p:nvPr/>
        </p:nvSpPr>
        <p:spPr bwMode="auto">
          <a:xfrm>
            <a:off x="9054705" y="5960566"/>
            <a:ext cx="73670" cy="80367"/>
          </a:xfrm>
          <a:custGeom>
            <a:avLst/>
            <a:gdLst>
              <a:gd name="T0" fmla="*/ 14 w 43"/>
              <a:gd name="T1" fmla="*/ 5 h 48"/>
              <a:gd name="T2" fmla="*/ 14 w 43"/>
              <a:gd name="T3" fmla="*/ 5 h 48"/>
              <a:gd name="T4" fmla="*/ 17 w 43"/>
              <a:gd name="T5" fmla="*/ 1 h 48"/>
              <a:gd name="T6" fmla="*/ 23 w 43"/>
              <a:gd name="T7" fmla="*/ 0 h 48"/>
              <a:gd name="T8" fmla="*/ 28 w 43"/>
              <a:gd name="T9" fmla="*/ 0 h 48"/>
              <a:gd name="T10" fmla="*/ 33 w 43"/>
              <a:gd name="T11" fmla="*/ 0 h 48"/>
              <a:gd name="T12" fmla="*/ 33 w 43"/>
              <a:gd name="T13" fmla="*/ 0 h 48"/>
              <a:gd name="T14" fmla="*/ 38 w 43"/>
              <a:gd name="T15" fmla="*/ 3 h 48"/>
              <a:gd name="T16" fmla="*/ 41 w 43"/>
              <a:gd name="T17" fmla="*/ 8 h 48"/>
              <a:gd name="T18" fmla="*/ 43 w 43"/>
              <a:gd name="T19" fmla="*/ 12 h 48"/>
              <a:gd name="T20" fmla="*/ 43 w 43"/>
              <a:gd name="T21" fmla="*/ 18 h 48"/>
              <a:gd name="T22" fmla="*/ 43 w 43"/>
              <a:gd name="T23" fmla="*/ 18 h 48"/>
              <a:gd name="T24" fmla="*/ 43 w 43"/>
              <a:gd name="T25" fmla="*/ 43 h 48"/>
              <a:gd name="T26" fmla="*/ 43 w 43"/>
              <a:gd name="T27" fmla="*/ 43 h 48"/>
              <a:gd name="T28" fmla="*/ 43 w 43"/>
              <a:gd name="T29" fmla="*/ 44 h 48"/>
              <a:gd name="T30" fmla="*/ 41 w 43"/>
              <a:gd name="T31" fmla="*/ 46 h 48"/>
              <a:gd name="T32" fmla="*/ 38 w 43"/>
              <a:gd name="T33" fmla="*/ 48 h 48"/>
              <a:gd name="T34" fmla="*/ 38 w 43"/>
              <a:gd name="T35" fmla="*/ 48 h 48"/>
              <a:gd name="T36" fmla="*/ 33 w 43"/>
              <a:gd name="T37" fmla="*/ 46 h 48"/>
              <a:gd name="T38" fmla="*/ 31 w 43"/>
              <a:gd name="T39" fmla="*/ 44 h 48"/>
              <a:gd name="T40" fmla="*/ 31 w 43"/>
              <a:gd name="T41" fmla="*/ 41 h 48"/>
              <a:gd name="T42" fmla="*/ 31 w 43"/>
              <a:gd name="T43" fmla="*/ 41 h 48"/>
              <a:gd name="T44" fmla="*/ 31 w 43"/>
              <a:gd name="T45" fmla="*/ 20 h 48"/>
              <a:gd name="T46" fmla="*/ 31 w 43"/>
              <a:gd name="T47" fmla="*/ 20 h 48"/>
              <a:gd name="T48" fmla="*/ 29 w 43"/>
              <a:gd name="T49" fmla="*/ 17 h 48"/>
              <a:gd name="T50" fmla="*/ 28 w 43"/>
              <a:gd name="T51" fmla="*/ 13 h 48"/>
              <a:gd name="T52" fmla="*/ 24 w 43"/>
              <a:gd name="T53" fmla="*/ 12 h 48"/>
              <a:gd name="T54" fmla="*/ 23 w 43"/>
              <a:gd name="T55" fmla="*/ 10 h 48"/>
              <a:gd name="T56" fmla="*/ 23 w 43"/>
              <a:gd name="T57" fmla="*/ 10 h 48"/>
              <a:gd name="T58" fmla="*/ 17 w 43"/>
              <a:gd name="T59" fmla="*/ 12 h 48"/>
              <a:gd name="T60" fmla="*/ 16 w 43"/>
              <a:gd name="T61" fmla="*/ 13 h 48"/>
              <a:gd name="T62" fmla="*/ 14 w 43"/>
              <a:gd name="T63" fmla="*/ 17 h 48"/>
              <a:gd name="T64" fmla="*/ 14 w 43"/>
              <a:gd name="T65" fmla="*/ 20 h 48"/>
              <a:gd name="T66" fmla="*/ 14 w 43"/>
              <a:gd name="T67" fmla="*/ 20 h 48"/>
              <a:gd name="T68" fmla="*/ 14 w 43"/>
              <a:gd name="T69" fmla="*/ 41 h 48"/>
              <a:gd name="T70" fmla="*/ 14 w 43"/>
              <a:gd name="T71" fmla="*/ 41 h 48"/>
              <a:gd name="T72" fmla="*/ 14 w 43"/>
              <a:gd name="T73" fmla="*/ 44 h 48"/>
              <a:gd name="T74" fmla="*/ 12 w 43"/>
              <a:gd name="T75" fmla="*/ 46 h 48"/>
              <a:gd name="T76" fmla="*/ 11 w 43"/>
              <a:gd name="T77" fmla="*/ 48 h 48"/>
              <a:gd name="T78" fmla="*/ 7 w 43"/>
              <a:gd name="T79" fmla="*/ 48 h 48"/>
              <a:gd name="T80" fmla="*/ 7 w 43"/>
              <a:gd name="T81" fmla="*/ 48 h 48"/>
              <a:gd name="T82" fmla="*/ 4 w 43"/>
              <a:gd name="T83" fmla="*/ 48 h 48"/>
              <a:gd name="T84" fmla="*/ 2 w 43"/>
              <a:gd name="T85" fmla="*/ 46 h 48"/>
              <a:gd name="T86" fmla="*/ 0 w 43"/>
              <a:gd name="T87" fmla="*/ 41 h 48"/>
              <a:gd name="T88" fmla="*/ 0 w 43"/>
              <a:gd name="T89" fmla="*/ 41 h 48"/>
              <a:gd name="T90" fmla="*/ 0 w 43"/>
              <a:gd name="T91" fmla="*/ 8 h 48"/>
              <a:gd name="T92" fmla="*/ 0 w 43"/>
              <a:gd name="T93" fmla="*/ 8 h 48"/>
              <a:gd name="T94" fmla="*/ 0 w 43"/>
              <a:gd name="T95" fmla="*/ 3 h 48"/>
              <a:gd name="T96" fmla="*/ 2 w 43"/>
              <a:gd name="T97" fmla="*/ 1 h 48"/>
              <a:gd name="T98" fmla="*/ 4 w 43"/>
              <a:gd name="T99" fmla="*/ 0 h 48"/>
              <a:gd name="T100" fmla="*/ 4 w 43"/>
              <a:gd name="T101" fmla="*/ 0 h 48"/>
              <a:gd name="T102" fmla="*/ 7 w 43"/>
              <a:gd name="T103" fmla="*/ 0 h 48"/>
              <a:gd name="T104" fmla="*/ 11 w 43"/>
              <a:gd name="T105" fmla="*/ 0 h 48"/>
              <a:gd name="T106" fmla="*/ 14 w 43"/>
              <a:gd name="T107" fmla="*/ 5 h 48"/>
              <a:gd name="T108" fmla="*/ 14 w 43"/>
              <a:gd name="T109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8">
                <a:moveTo>
                  <a:pt x="14" y="5"/>
                </a:moveTo>
                <a:lnTo>
                  <a:pt x="14" y="5"/>
                </a:lnTo>
                <a:lnTo>
                  <a:pt x="17" y="1"/>
                </a:lnTo>
                <a:lnTo>
                  <a:pt x="23" y="0"/>
                </a:lnTo>
                <a:lnTo>
                  <a:pt x="28" y="0"/>
                </a:lnTo>
                <a:lnTo>
                  <a:pt x="33" y="0"/>
                </a:lnTo>
                <a:lnTo>
                  <a:pt x="33" y="0"/>
                </a:lnTo>
                <a:lnTo>
                  <a:pt x="38" y="3"/>
                </a:lnTo>
                <a:lnTo>
                  <a:pt x="41" y="8"/>
                </a:lnTo>
                <a:lnTo>
                  <a:pt x="43" y="12"/>
                </a:lnTo>
                <a:lnTo>
                  <a:pt x="43" y="18"/>
                </a:lnTo>
                <a:lnTo>
                  <a:pt x="43" y="18"/>
                </a:lnTo>
                <a:lnTo>
                  <a:pt x="43" y="43"/>
                </a:lnTo>
                <a:lnTo>
                  <a:pt x="43" y="43"/>
                </a:lnTo>
                <a:lnTo>
                  <a:pt x="43" y="44"/>
                </a:lnTo>
                <a:lnTo>
                  <a:pt x="41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3" y="10"/>
                </a:lnTo>
                <a:lnTo>
                  <a:pt x="23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11" y="0"/>
                </a:lnTo>
                <a:lnTo>
                  <a:pt x="14" y="5"/>
                </a:lnTo>
                <a:lnTo>
                  <a:pt x="14" y="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9" name="Freeform 94"/>
          <p:cNvSpPr>
            <a:spLocks/>
          </p:cNvSpPr>
          <p:nvPr/>
        </p:nvSpPr>
        <p:spPr bwMode="auto">
          <a:xfrm>
            <a:off x="9928698" y="5960566"/>
            <a:ext cx="73670" cy="80367"/>
          </a:xfrm>
          <a:custGeom>
            <a:avLst/>
            <a:gdLst>
              <a:gd name="T0" fmla="*/ 2 w 45"/>
              <a:gd name="T1" fmla="*/ 24 h 48"/>
              <a:gd name="T2" fmla="*/ 2 w 45"/>
              <a:gd name="T3" fmla="*/ 24 h 48"/>
              <a:gd name="T4" fmla="*/ 0 w 45"/>
              <a:gd name="T5" fmla="*/ 6 h 48"/>
              <a:gd name="T6" fmla="*/ 0 w 45"/>
              <a:gd name="T7" fmla="*/ 6 h 48"/>
              <a:gd name="T8" fmla="*/ 2 w 45"/>
              <a:gd name="T9" fmla="*/ 3 h 48"/>
              <a:gd name="T10" fmla="*/ 4 w 45"/>
              <a:gd name="T11" fmla="*/ 0 h 48"/>
              <a:gd name="T12" fmla="*/ 4 w 45"/>
              <a:gd name="T13" fmla="*/ 0 h 48"/>
              <a:gd name="T14" fmla="*/ 9 w 45"/>
              <a:gd name="T15" fmla="*/ 0 h 48"/>
              <a:gd name="T16" fmla="*/ 12 w 45"/>
              <a:gd name="T17" fmla="*/ 1 h 48"/>
              <a:gd name="T18" fmla="*/ 12 w 45"/>
              <a:gd name="T19" fmla="*/ 1 h 48"/>
              <a:gd name="T20" fmla="*/ 14 w 45"/>
              <a:gd name="T21" fmla="*/ 3 h 48"/>
              <a:gd name="T22" fmla="*/ 18 w 45"/>
              <a:gd name="T23" fmla="*/ 3 h 48"/>
              <a:gd name="T24" fmla="*/ 18 w 45"/>
              <a:gd name="T25" fmla="*/ 3 h 48"/>
              <a:gd name="T26" fmla="*/ 21 w 45"/>
              <a:gd name="T27" fmla="*/ 0 h 48"/>
              <a:gd name="T28" fmla="*/ 26 w 45"/>
              <a:gd name="T29" fmla="*/ 0 h 48"/>
              <a:gd name="T30" fmla="*/ 31 w 45"/>
              <a:gd name="T31" fmla="*/ 0 h 48"/>
              <a:gd name="T32" fmla="*/ 35 w 45"/>
              <a:gd name="T33" fmla="*/ 1 h 48"/>
              <a:gd name="T34" fmla="*/ 38 w 45"/>
              <a:gd name="T35" fmla="*/ 3 h 48"/>
              <a:gd name="T36" fmla="*/ 42 w 45"/>
              <a:gd name="T37" fmla="*/ 8 h 48"/>
              <a:gd name="T38" fmla="*/ 43 w 45"/>
              <a:gd name="T39" fmla="*/ 12 h 48"/>
              <a:gd name="T40" fmla="*/ 45 w 45"/>
              <a:gd name="T41" fmla="*/ 17 h 48"/>
              <a:gd name="T42" fmla="*/ 45 w 45"/>
              <a:gd name="T43" fmla="*/ 17 h 48"/>
              <a:gd name="T44" fmla="*/ 45 w 45"/>
              <a:gd name="T45" fmla="*/ 43 h 48"/>
              <a:gd name="T46" fmla="*/ 45 w 45"/>
              <a:gd name="T47" fmla="*/ 43 h 48"/>
              <a:gd name="T48" fmla="*/ 45 w 45"/>
              <a:gd name="T49" fmla="*/ 44 h 48"/>
              <a:gd name="T50" fmla="*/ 43 w 45"/>
              <a:gd name="T51" fmla="*/ 46 h 48"/>
              <a:gd name="T52" fmla="*/ 38 w 45"/>
              <a:gd name="T53" fmla="*/ 48 h 48"/>
              <a:gd name="T54" fmla="*/ 38 w 45"/>
              <a:gd name="T55" fmla="*/ 48 h 48"/>
              <a:gd name="T56" fmla="*/ 33 w 45"/>
              <a:gd name="T57" fmla="*/ 46 h 48"/>
              <a:gd name="T58" fmla="*/ 31 w 45"/>
              <a:gd name="T59" fmla="*/ 44 h 48"/>
              <a:gd name="T60" fmla="*/ 31 w 45"/>
              <a:gd name="T61" fmla="*/ 41 h 48"/>
              <a:gd name="T62" fmla="*/ 31 w 45"/>
              <a:gd name="T63" fmla="*/ 41 h 48"/>
              <a:gd name="T64" fmla="*/ 31 w 45"/>
              <a:gd name="T65" fmla="*/ 20 h 48"/>
              <a:gd name="T66" fmla="*/ 31 w 45"/>
              <a:gd name="T67" fmla="*/ 20 h 48"/>
              <a:gd name="T68" fmla="*/ 31 w 45"/>
              <a:gd name="T69" fmla="*/ 17 h 48"/>
              <a:gd name="T70" fmla="*/ 28 w 45"/>
              <a:gd name="T71" fmla="*/ 13 h 48"/>
              <a:gd name="T72" fmla="*/ 26 w 45"/>
              <a:gd name="T73" fmla="*/ 12 h 48"/>
              <a:gd name="T74" fmla="*/ 23 w 45"/>
              <a:gd name="T75" fmla="*/ 10 h 48"/>
              <a:gd name="T76" fmla="*/ 23 w 45"/>
              <a:gd name="T77" fmla="*/ 10 h 48"/>
              <a:gd name="T78" fmla="*/ 19 w 45"/>
              <a:gd name="T79" fmla="*/ 12 h 48"/>
              <a:gd name="T80" fmla="*/ 16 w 45"/>
              <a:gd name="T81" fmla="*/ 13 h 48"/>
              <a:gd name="T82" fmla="*/ 16 w 45"/>
              <a:gd name="T83" fmla="*/ 17 h 48"/>
              <a:gd name="T84" fmla="*/ 14 w 45"/>
              <a:gd name="T85" fmla="*/ 20 h 48"/>
              <a:gd name="T86" fmla="*/ 14 w 45"/>
              <a:gd name="T87" fmla="*/ 20 h 48"/>
              <a:gd name="T88" fmla="*/ 14 w 45"/>
              <a:gd name="T89" fmla="*/ 41 h 48"/>
              <a:gd name="T90" fmla="*/ 14 w 45"/>
              <a:gd name="T91" fmla="*/ 41 h 48"/>
              <a:gd name="T92" fmla="*/ 14 w 45"/>
              <a:gd name="T93" fmla="*/ 44 h 48"/>
              <a:gd name="T94" fmla="*/ 12 w 45"/>
              <a:gd name="T95" fmla="*/ 46 h 48"/>
              <a:gd name="T96" fmla="*/ 11 w 45"/>
              <a:gd name="T97" fmla="*/ 48 h 48"/>
              <a:gd name="T98" fmla="*/ 7 w 45"/>
              <a:gd name="T99" fmla="*/ 48 h 48"/>
              <a:gd name="T100" fmla="*/ 7 w 45"/>
              <a:gd name="T101" fmla="*/ 48 h 48"/>
              <a:gd name="T102" fmla="*/ 4 w 45"/>
              <a:gd name="T103" fmla="*/ 48 h 48"/>
              <a:gd name="T104" fmla="*/ 2 w 45"/>
              <a:gd name="T105" fmla="*/ 46 h 48"/>
              <a:gd name="T106" fmla="*/ 2 w 45"/>
              <a:gd name="T107" fmla="*/ 44 h 48"/>
              <a:gd name="T108" fmla="*/ 0 w 45"/>
              <a:gd name="T109" fmla="*/ 41 h 48"/>
              <a:gd name="T110" fmla="*/ 0 w 45"/>
              <a:gd name="T111" fmla="*/ 41 h 48"/>
              <a:gd name="T112" fmla="*/ 2 w 45"/>
              <a:gd name="T113" fmla="*/ 24 h 48"/>
              <a:gd name="T114" fmla="*/ 2 w 45"/>
              <a:gd name="T11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5" h="48">
                <a:moveTo>
                  <a:pt x="2" y="24"/>
                </a:moveTo>
                <a:lnTo>
                  <a:pt x="2" y="24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8" y="3"/>
                </a:lnTo>
                <a:lnTo>
                  <a:pt x="18" y="3"/>
                </a:lnTo>
                <a:lnTo>
                  <a:pt x="21" y="0"/>
                </a:lnTo>
                <a:lnTo>
                  <a:pt x="26" y="0"/>
                </a:lnTo>
                <a:lnTo>
                  <a:pt x="31" y="0"/>
                </a:lnTo>
                <a:lnTo>
                  <a:pt x="35" y="1"/>
                </a:lnTo>
                <a:lnTo>
                  <a:pt x="38" y="3"/>
                </a:lnTo>
                <a:lnTo>
                  <a:pt x="42" y="8"/>
                </a:lnTo>
                <a:lnTo>
                  <a:pt x="43" y="12"/>
                </a:lnTo>
                <a:lnTo>
                  <a:pt x="45" y="17"/>
                </a:lnTo>
                <a:lnTo>
                  <a:pt x="45" y="17"/>
                </a:lnTo>
                <a:lnTo>
                  <a:pt x="45" y="43"/>
                </a:lnTo>
                <a:lnTo>
                  <a:pt x="45" y="43"/>
                </a:lnTo>
                <a:lnTo>
                  <a:pt x="45" y="44"/>
                </a:lnTo>
                <a:lnTo>
                  <a:pt x="43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31" y="17"/>
                </a:lnTo>
                <a:lnTo>
                  <a:pt x="28" y="13"/>
                </a:lnTo>
                <a:lnTo>
                  <a:pt x="26" y="12"/>
                </a:lnTo>
                <a:lnTo>
                  <a:pt x="23" y="10"/>
                </a:lnTo>
                <a:lnTo>
                  <a:pt x="23" y="10"/>
                </a:lnTo>
                <a:lnTo>
                  <a:pt x="19" y="12"/>
                </a:lnTo>
                <a:lnTo>
                  <a:pt x="16" y="13"/>
                </a:lnTo>
                <a:lnTo>
                  <a:pt x="16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2" y="24"/>
                </a:lnTo>
                <a:lnTo>
                  <a:pt x="2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0" name="Freeform 95"/>
          <p:cNvSpPr>
            <a:spLocks/>
          </p:cNvSpPr>
          <p:nvPr/>
        </p:nvSpPr>
        <p:spPr bwMode="auto">
          <a:xfrm>
            <a:off x="10384112" y="5917035"/>
            <a:ext cx="66973" cy="123900"/>
          </a:xfrm>
          <a:custGeom>
            <a:avLst/>
            <a:gdLst>
              <a:gd name="T0" fmla="*/ 0 w 41"/>
              <a:gd name="T1" fmla="*/ 36 h 74"/>
              <a:gd name="T2" fmla="*/ 0 w 41"/>
              <a:gd name="T3" fmla="*/ 36 h 74"/>
              <a:gd name="T4" fmla="*/ 0 w 41"/>
              <a:gd name="T5" fmla="*/ 7 h 74"/>
              <a:gd name="T6" fmla="*/ 0 w 41"/>
              <a:gd name="T7" fmla="*/ 7 h 74"/>
              <a:gd name="T8" fmla="*/ 0 w 41"/>
              <a:gd name="T9" fmla="*/ 3 h 74"/>
              <a:gd name="T10" fmla="*/ 0 w 41"/>
              <a:gd name="T11" fmla="*/ 1 h 74"/>
              <a:gd name="T12" fmla="*/ 4 w 41"/>
              <a:gd name="T13" fmla="*/ 0 h 74"/>
              <a:gd name="T14" fmla="*/ 5 w 41"/>
              <a:gd name="T15" fmla="*/ 0 h 74"/>
              <a:gd name="T16" fmla="*/ 5 w 41"/>
              <a:gd name="T17" fmla="*/ 0 h 74"/>
              <a:gd name="T18" fmla="*/ 9 w 41"/>
              <a:gd name="T19" fmla="*/ 0 h 74"/>
              <a:gd name="T20" fmla="*/ 12 w 41"/>
              <a:gd name="T21" fmla="*/ 1 h 74"/>
              <a:gd name="T22" fmla="*/ 12 w 41"/>
              <a:gd name="T23" fmla="*/ 3 h 74"/>
              <a:gd name="T24" fmla="*/ 14 w 41"/>
              <a:gd name="T25" fmla="*/ 7 h 74"/>
              <a:gd name="T26" fmla="*/ 14 w 41"/>
              <a:gd name="T27" fmla="*/ 7 h 74"/>
              <a:gd name="T28" fmla="*/ 12 w 41"/>
              <a:gd name="T29" fmla="*/ 55 h 74"/>
              <a:gd name="T30" fmla="*/ 12 w 41"/>
              <a:gd name="T31" fmla="*/ 55 h 74"/>
              <a:gd name="T32" fmla="*/ 14 w 41"/>
              <a:gd name="T33" fmla="*/ 58 h 74"/>
              <a:gd name="T34" fmla="*/ 14 w 41"/>
              <a:gd name="T35" fmla="*/ 60 h 74"/>
              <a:gd name="T36" fmla="*/ 17 w 41"/>
              <a:gd name="T37" fmla="*/ 62 h 74"/>
              <a:gd name="T38" fmla="*/ 21 w 41"/>
              <a:gd name="T39" fmla="*/ 62 h 74"/>
              <a:gd name="T40" fmla="*/ 21 w 41"/>
              <a:gd name="T41" fmla="*/ 62 h 74"/>
              <a:gd name="T42" fmla="*/ 35 w 41"/>
              <a:gd name="T43" fmla="*/ 62 h 74"/>
              <a:gd name="T44" fmla="*/ 35 w 41"/>
              <a:gd name="T45" fmla="*/ 62 h 74"/>
              <a:gd name="T46" fmla="*/ 40 w 41"/>
              <a:gd name="T47" fmla="*/ 63 h 74"/>
              <a:gd name="T48" fmla="*/ 41 w 41"/>
              <a:gd name="T49" fmla="*/ 65 h 74"/>
              <a:gd name="T50" fmla="*/ 41 w 41"/>
              <a:gd name="T51" fmla="*/ 69 h 74"/>
              <a:gd name="T52" fmla="*/ 41 w 41"/>
              <a:gd name="T53" fmla="*/ 69 h 74"/>
              <a:gd name="T54" fmla="*/ 40 w 41"/>
              <a:gd name="T55" fmla="*/ 72 h 74"/>
              <a:gd name="T56" fmla="*/ 36 w 41"/>
              <a:gd name="T57" fmla="*/ 74 h 74"/>
              <a:gd name="T58" fmla="*/ 36 w 41"/>
              <a:gd name="T59" fmla="*/ 74 h 74"/>
              <a:gd name="T60" fmla="*/ 7 w 41"/>
              <a:gd name="T61" fmla="*/ 74 h 74"/>
              <a:gd name="T62" fmla="*/ 7 w 41"/>
              <a:gd name="T63" fmla="*/ 74 h 74"/>
              <a:gd name="T64" fmla="*/ 4 w 41"/>
              <a:gd name="T65" fmla="*/ 74 h 74"/>
              <a:gd name="T66" fmla="*/ 2 w 41"/>
              <a:gd name="T67" fmla="*/ 72 h 74"/>
              <a:gd name="T68" fmla="*/ 0 w 41"/>
              <a:gd name="T69" fmla="*/ 70 h 74"/>
              <a:gd name="T70" fmla="*/ 0 w 41"/>
              <a:gd name="T71" fmla="*/ 67 h 74"/>
              <a:gd name="T72" fmla="*/ 0 w 41"/>
              <a:gd name="T73" fmla="*/ 67 h 74"/>
              <a:gd name="T74" fmla="*/ 0 w 41"/>
              <a:gd name="T75" fmla="*/ 36 h 74"/>
              <a:gd name="T76" fmla="*/ 0 w 41"/>
              <a:gd name="T77" fmla="*/ 3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74">
                <a:moveTo>
                  <a:pt x="0" y="36"/>
                </a:moveTo>
                <a:lnTo>
                  <a:pt x="0" y="36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1"/>
                </a:lnTo>
                <a:lnTo>
                  <a:pt x="12" y="3"/>
                </a:lnTo>
                <a:lnTo>
                  <a:pt x="14" y="7"/>
                </a:lnTo>
                <a:lnTo>
                  <a:pt x="14" y="7"/>
                </a:lnTo>
                <a:lnTo>
                  <a:pt x="12" y="55"/>
                </a:lnTo>
                <a:lnTo>
                  <a:pt x="12" y="55"/>
                </a:lnTo>
                <a:lnTo>
                  <a:pt x="14" y="58"/>
                </a:lnTo>
                <a:lnTo>
                  <a:pt x="14" y="60"/>
                </a:lnTo>
                <a:lnTo>
                  <a:pt x="17" y="62"/>
                </a:lnTo>
                <a:lnTo>
                  <a:pt x="21" y="62"/>
                </a:lnTo>
                <a:lnTo>
                  <a:pt x="21" y="62"/>
                </a:lnTo>
                <a:lnTo>
                  <a:pt x="35" y="62"/>
                </a:lnTo>
                <a:lnTo>
                  <a:pt x="35" y="62"/>
                </a:lnTo>
                <a:lnTo>
                  <a:pt x="40" y="63"/>
                </a:lnTo>
                <a:lnTo>
                  <a:pt x="41" y="65"/>
                </a:lnTo>
                <a:lnTo>
                  <a:pt x="41" y="69"/>
                </a:lnTo>
                <a:lnTo>
                  <a:pt x="41" y="69"/>
                </a:lnTo>
                <a:lnTo>
                  <a:pt x="40" y="72"/>
                </a:lnTo>
                <a:lnTo>
                  <a:pt x="36" y="74"/>
                </a:lnTo>
                <a:lnTo>
                  <a:pt x="36" y="74"/>
                </a:lnTo>
                <a:lnTo>
                  <a:pt x="7" y="74"/>
                </a:lnTo>
                <a:lnTo>
                  <a:pt x="7" y="74"/>
                </a:lnTo>
                <a:lnTo>
                  <a:pt x="4" y="74"/>
                </a:lnTo>
                <a:lnTo>
                  <a:pt x="2" y="72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1" name="Freeform 96"/>
          <p:cNvSpPr>
            <a:spLocks/>
          </p:cNvSpPr>
          <p:nvPr/>
        </p:nvSpPr>
        <p:spPr bwMode="auto">
          <a:xfrm>
            <a:off x="10591727" y="6091164"/>
            <a:ext cx="46881" cy="120551"/>
          </a:xfrm>
          <a:custGeom>
            <a:avLst/>
            <a:gdLst>
              <a:gd name="T0" fmla="*/ 0 w 27"/>
              <a:gd name="T1" fmla="*/ 31 h 70"/>
              <a:gd name="T2" fmla="*/ 0 w 27"/>
              <a:gd name="T3" fmla="*/ 31 h 70"/>
              <a:gd name="T4" fmla="*/ 0 w 27"/>
              <a:gd name="T5" fmla="*/ 8 h 70"/>
              <a:gd name="T6" fmla="*/ 0 w 27"/>
              <a:gd name="T7" fmla="*/ 8 h 70"/>
              <a:gd name="T8" fmla="*/ 0 w 27"/>
              <a:gd name="T9" fmla="*/ 3 h 70"/>
              <a:gd name="T10" fmla="*/ 1 w 27"/>
              <a:gd name="T11" fmla="*/ 0 h 70"/>
              <a:gd name="T12" fmla="*/ 7 w 27"/>
              <a:gd name="T13" fmla="*/ 0 h 70"/>
              <a:gd name="T14" fmla="*/ 7 w 27"/>
              <a:gd name="T15" fmla="*/ 0 h 70"/>
              <a:gd name="T16" fmla="*/ 10 w 27"/>
              <a:gd name="T17" fmla="*/ 0 h 70"/>
              <a:gd name="T18" fmla="*/ 12 w 27"/>
              <a:gd name="T19" fmla="*/ 1 h 70"/>
              <a:gd name="T20" fmla="*/ 12 w 27"/>
              <a:gd name="T21" fmla="*/ 5 h 70"/>
              <a:gd name="T22" fmla="*/ 12 w 27"/>
              <a:gd name="T23" fmla="*/ 8 h 70"/>
              <a:gd name="T24" fmla="*/ 12 w 27"/>
              <a:gd name="T25" fmla="*/ 8 h 70"/>
              <a:gd name="T26" fmla="*/ 12 w 27"/>
              <a:gd name="T27" fmla="*/ 10 h 70"/>
              <a:gd name="T28" fmla="*/ 12 w 27"/>
              <a:gd name="T29" fmla="*/ 10 h 70"/>
              <a:gd name="T30" fmla="*/ 14 w 27"/>
              <a:gd name="T31" fmla="*/ 15 h 70"/>
              <a:gd name="T32" fmla="*/ 14 w 27"/>
              <a:gd name="T33" fmla="*/ 19 h 70"/>
              <a:gd name="T34" fmla="*/ 17 w 27"/>
              <a:gd name="T35" fmla="*/ 20 h 70"/>
              <a:gd name="T36" fmla="*/ 22 w 27"/>
              <a:gd name="T37" fmla="*/ 20 h 70"/>
              <a:gd name="T38" fmla="*/ 22 w 27"/>
              <a:gd name="T39" fmla="*/ 20 h 70"/>
              <a:gd name="T40" fmla="*/ 26 w 27"/>
              <a:gd name="T41" fmla="*/ 22 h 70"/>
              <a:gd name="T42" fmla="*/ 27 w 27"/>
              <a:gd name="T43" fmla="*/ 26 h 70"/>
              <a:gd name="T44" fmla="*/ 27 w 27"/>
              <a:gd name="T45" fmla="*/ 26 h 70"/>
              <a:gd name="T46" fmla="*/ 27 w 27"/>
              <a:gd name="T47" fmla="*/ 29 h 70"/>
              <a:gd name="T48" fmla="*/ 22 w 27"/>
              <a:gd name="T49" fmla="*/ 31 h 70"/>
              <a:gd name="T50" fmla="*/ 22 w 27"/>
              <a:gd name="T51" fmla="*/ 31 h 70"/>
              <a:gd name="T52" fmla="*/ 17 w 27"/>
              <a:gd name="T53" fmla="*/ 31 h 70"/>
              <a:gd name="T54" fmla="*/ 15 w 27"/>
              <a:gd name="T55" fmla="*/ 31 h 70"/>
              <a:gd name="T56" fmla="*/ 14 w 27"/>
              <a:gd name="T57" fmla="*/ 32 h 70"/>
              <a:gd name="T58" fmla="*/ 14 w 27"/>
              <a:gd name="T59" fmla="*/ 32 h 70"/>
              <a:gd name="T60" fmla="*/ 12 w 27"/>
              <a:gd name="T61" fmla="*/ 38 h 70"/>
              <a:gd name="T62" fmla="*/ 12 w 27"/>
              <a:gd name="T63" fmla="*/ 44 h 70"/>
              <a:gd name="T64" fmla="*/ 12 w 27"/>
              <a:gd name="T65" fmla="*/ 44 h 70"/>
              <a:gd name="T66" fmla="*/ 12 w 27"/>
              <a:gd name="T67" fmla="*/ 50 h 70"/>
              <a:gd name="T68" fmla="*/ 12 w 27"/>
              <a:gd name="T69" fmla="*/ 50 h 70"/>
              <a:gd name="T70" fmla="*/ 14 w 27"/>
              <a:gd name="T71" fmla="*/ 55 h 70"/>
              <a:gd name="T72" fmla="*/ 14 w 27"/>
              <a:gd name="T73" fmla="*/ 56 h 70"/>
              <a:gd name="T74" fmla="*/ 17 w 27"/>
              <a:gd name="T75" fmla="*/ 58 h 70"/>
              <a:gd name="T76" fmla="*/ 20 w 27"/>
              <a:gd name="T77" fmla="*/ 58 h 70"/>
              <a:gd name="T78" fmla="*/ 20 w 27"/>
              <a:gd name="T79" fmla="*/ 58 h 70"/>
              <a:gd name="T80" fmla="*/ 26 w 27"/>
              <a:gd name="T81" fmla="*/ 60 h 70"/>
              <a:gd name="T82" fmla="*/ 27 w 27"/>
              <a:gd name="T83" fmla="*/ 62 h 70"/>
              <a:gd name="T84" fmla="*/ 27 w 27"/>
              <a:gd name="T85" fmla="*/ 63 h 70"/>
              <a:gd name="T86" fmla="*/ 27 w 27"/>
              <a:gd name="T87" fmla="*/ 63 h 70"/>
              <a:gd name="T88" fmla="*/ 27 w 27"/>
              <a:gd name="T89" fmla="*/ 67 h 70"/>
              <a:gd name="T90" fmla="*/ 26 w 27"/>
              <a:gd name="T91" fmla="*/ 69 h 70"/>
              <a:gd name="T92" fmla="*/ 20 w 27"/>
              <a:gd name="T93" fmla="*/ 70 h 70"/>
              <a:gd name="T94" fmla="*/ 20 w 27"/>
              <a:gd name="T95" fmla="*/ 70 h 70"/>
              <a:gd name="T96" fmla="*/ 10 w 27"/>
              <a:gd name="T97" fmla="*/ 69 h 70"/>
              <a:gd name="T98" fmla="*/ 3 w 27"/>
              <a:gd name="T99" fmla="*/ 65 h 70"/>
              <a:gd name="T100" fmla="*/ 0 w 27"/>
              <a:gd name="T101" fmla="*/ 58 h 70"/>
              <a:gd name="T102" fmla="*/ 0 w 27"/>
              <a:gd name="T103" fmla="*/ 50 h 70"/>
              <a:gd name="T104" fmla="*/ 0 w 27"/>
              <a:gd name="T105" fmla="*/ 50 h 70"/>
              <a:gd name="T106" fmla="*/ 0 w 27"/>
              <a:gd name="T107" fmla="*/ 31 h 70"/>
              <a:gd name="T108" fmla="*/ 0 w 27"/>
              <a:gd name="T109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" h="70">
                <a:moveTo>
                  <a:pt x="0" y="31"/>
                </a:moveTo>
                <a:lnTo>
                  <a:pt x="0" y="3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1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2" y="1"/>
                </a:lnTo>
                <a:lnTo>
                  <a:pt x="12" y="5"/>
                </a:lnTo>
                <a:lnTo>
                  <a:pt x="12" y="8"/>
                </a:lnTo>
                <a:lnTo>
                  <a:pt x="12" y="8"/>
                </a:lnTo>
                <a:lnTo>
                  <a:pt x="12" y="10"/>
                </a:lnTo>
                <a:lnTo>
                  <a:pt x="12" y="10"/>
                </a:lnTo>
                <a:lnTo>
                  <a:pt x="14" y="15"/>
                </a:lnTo>
                <a:lnTo>
                  <a:pt x="14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6" y="22"/>
                </a:lnTo>
                <a:lnTo>
                  <a:pt x="27" y="26"/>
                </a:lnTo>
                <a:lnTo>
                  <a:pt x="27" y="26"/>
                </a:lnTo>
                <a:lnTo>
                  <a:pt x="27" y="29"/>
                </a:lnTo>
                <a:lnTo>
                  <a:pt x="22" y="31"/>
                </a:lnTo>
                <a:lnTo>
                  <a:pt x="22" y="31"/>
                </a:lnTo>
                <a:lnTo>
                  <a:pt x="17" y="31"/>
                </a:lnTo>
                <a:lnTo>
                  <a:pt x="15" y="31"/>
                </a:lnTo>
                <a:lnTo>
                  <a:pt x="14" y="32"/>
                </a:lnTo>
                <a:lnTo>
                  <a:pt x="14" y="32"/>
                </a:lnTo>
                <a:lnTo>
                  <a:pt x="12" y="38"/>
                </a:lnTo>
                <a:lnTo>
                  <a:pt x="12" y="44"/>
                </a:lnTo>
                <a:lnTo>
                  <a:pt x="12" y="44"/>
                </a:lnTo>
                <a:lnTo>
                  <a:pt x="12" y="50"/>
                </a:lnTo>
                <a:lnTo>
                  <a:pt x="12" y="50"/>
                </a:lnTo>
                <a:lnTo>
                  <a:pt x="14" y="55"/>
                </a:lnTo>
                <a:lnTo>
                  <a:pt x="14" y="56"/>
                </a:lnTo>
                <a:lnTo>
                  <a:pt x="17" y="58"/>
                </a:lnTo>
                <a:lnTo>
                  <a:pt x="20" y="58"/>
                </a:lnTo>
                <a:lnTo>
                  <a:pt x="20" y="58"/>
                </a:lnTo>
                <a:lnTo>
                  <a:pt x="26" y="60"/>
                </a:lnTo>
                <a:lnTo>
                  <a:pt x="27" y="62"/>
                </a:lnTo>
                <a:lnTo>
                  <a:pt x="27" y="63"/>
                </a:lnTo>
                <a:lnTo>
                  <a:pt x="27" y="63"/>
                </a:lnTo>
                <a:lnTo>
                  <a:pt x="27" y="67"/>
                </a:lnTo>
                <a:lnTo>
                  <a:pt x="26" y="69"/>
                </a:lnTo>
                <a:lnTo>
                  <a:pt x="20" y="70"/>
                </a:lnTo>
                <a:lnTo>
                  <a:pt x="20" y="70"/>
                </a:lnTo>
                <a:lnTo>
                  <a:pt x="10" y="69"/>
                </a:lnTo>
                <a:lnTo>
                  <a:pt x="3" y="65"/>
                </a:lnTo>
                <a:lnTo>
                  <a:pt x="0" y="58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2" name="Freeform 97"/>
          <p:cNvSpPr>
            <a:spLocks/>
          </p:cNvSpPr>
          <p:nvPr/>
        </p:nvSpPr>
        <p:spPr bwMode="auto">
          <a:xfrm>
            <a:off x="9985625" y="6091164"/>
            <a:ext cx="50231" cy="120551"/>
          </a:xfrm>
          <a:custGeom>
            <a:avLst/>
            <a:gdLst>
              <a:gd name="T0" fmla="*/ 0 w 29"/>
              <a:gd name="T1" fmla="*/ 31 h 70"/>
              <a:gd name="T2" fmla="*/ 0 w 29"/>
              <a:gd name="T3" fmla="*/ 31 h 70"/>
              <a:gd name="T4" fmla="*/ 0 w 29"/>
              <a:gd name="T5" fmla="*/ 7 h 70"/>
              <a:gd name="T6" fmla="*/ 0 w 29"/>
              <a:gd name="T7" fmla="*/ 7 h 70"/>
              <a:gd name="T8" fmla="*/ 0 w 29"/>
              <a:gd name="T9" fmla="*/ 3 h 70"/>
              <a:gd name="T10" fmla="*/ 2 w 29"/>
              <a:gd name="T11" fmla="*/ 1 h 70"/>
              <a:gd name="T12" fmla="*/ 3 w 29"/>
              <a:gd name="T13" fmla="*/ 0 h 70"/>
              <a:gd name="T14" fmla="*/ 7 w 29"/>
              <a:gd name="T15" fmla="*/ 0 h 70"/>
              <a:gd name="T16" fmla="*/ 7 w 29"/>
              <a:gd name="T17" fmla="*/ 0 h 70"/>
              <a:gd name="T18" fmla="*/ 12 w 29"/>
              <a:gd name="T19" fmla="*/ 1 h 70"/>
              <a:gd name="T20" fmla="*/ 14 w 29"/>
              <a:gd name="T21" fmla="*/ 3 h 70"/>
              <a:gd name="T22" fmla="*/ 14 w 29"/>
              <a:gd name="T23" fmla="*/ 7 h 70"/>
              <a:gd name="T24" fmla="*/ 14 w 29"/>
              <a:gd name="T25" fmla="*/ 7 h 70"/>
              <a:gd name="T26" fmla="*/ 14 w 29"/>
              <a:gd name="T27" fmla="*/ 12 h 70"/>
              <a:gd name="T28" fmla="*/ 14 w 29"/>
              <a:gd name="T29" fmla="*/ 12 h 70"/>
              <a:gd name="T30" fmla="*/ 14 w 29"/>
              <a:gd name="T31" fmla="*/ 17 h 70"/>
              <a:gd name="T32" fmla="*/ 15 w 29"/>
              <a:gd name="T33" fmla="*/ 19 h 70"/>
              <a:gd name="T34" fmla="*/ 17 w 29"/>
              <a:gd name="T35" fmla="*/ 20 h 70"/>
              <a:gd name="T36" fmla="*/ 22 w 29"/>
              <a:gd name="T37" fmla="*/ 20 h 70"/>
              <a:gd name="T38" fmla="*/ 22 w 29"/>
              <a:gd name="T39" fmla="*/ 20 h 70"/>
              <a:gd name="T40" fmla="*/ 27 w 29"/>
              <a:gd name="T41" fmla="*/ 22 h 70"/>
              <a:gd name="T42" fmla="*/ 29 w 29"/>
              <a:gd name="T43" fmla="*/ 24 h 70"/>
              <a:gd name="T44" fmla="*/ 29 w 29"/>
              <a:gd name="T45" fmla="*/ 26 h 70"/>
              <a:gd name="T46" fmla="*/ 29 w 29"/>
              <a:gd name="T47" fmla="*/ 26 h 70"/>
              <a:gd name="T48" fmla="*/ 29 w 29"/>
              <a:gd name="T49" fmla="*/ 29 h 70"/>
              <a:gd name="T50" fmla="*/ 27 w 29"/>
              <a:gd name="T51" fmla="*/ 31 h 70"/>
              <a:gd name="T52" fmla="*/ 22 w 29"/>
              <a:gd name="T53" fmla="*/ 31 h 70"/>
              <a:gd name="T54" fmla="*/ 22 w 29"/>
              <a:gd name="T55" fmla="*/ 31 h 70"/>
              <a:gd name="T56" fmla="*/ 17 w 29"/>
              <a:gd name="T57" fmla="*/ 32 h 70"/>
              <a:gd name="T58" fmla="*/ 15 w 29"/>
              <a:gd name="T59" fmla="*/ 32 h 70"/>
              <a:gd name="T60" fmla="*/ 14 w 29"/>
              <a:gd name="T61" fmla="*/ 36 h 70"/>
              <a:gd name="T62" fmla="*/ 14 w 29"/>
              <a:gd name="T63" fmla="*/ 41 h 70"/>
              <a:gd name="T64" fmla="*/ 14 w 29"/>
              <a:gd name="T65" fmla="*/ 41 h 70"/>
              <a:gd name="T66" fmla="*/ 14 w 29"/>
              <a:gd name="T67" fmla="*/ 48 h 70"/>
              <a:gd name="T68" fmla="*/ 14 w 29"/>
              <a:gd name="T69" fmla="*/ 48 h 70"/>
              <a:gd name="T70" fmla="*/ 14 w 29"/>
              <a:gd name="T71" fmla="*/ 53 h 70"/>
              <a:gd name="T72" fmla="*/ 15 w 29"/>
              <a:gd name="T73" fmla="*/ 56 h 70"/>
              <a:gd name="T74" fmla="*/ 17 w 29"/>
              <a:gd name="T75" fmla="*/ 58 h 70"/>
              <a:gd name="T76" fmla="*/ 24 w 29"/>
              <a:gd name="T77" fmla="*/ 58 h 70"/>
              <a:gd name="T78" fmla="*/ 24 w 29"/>
              <a:gd name="T79" fmla="*/ 58 h 70"/>
              <a:gd name="T80" fmla="*/ 27 w 29"/>
              <a:gd name="T81" fmla="*/ 60 h 70"/>
              <a:gd name="T82" fmla="*/ 29 w 29"/>
              <a:gd name="T83" fmla="*/ 65 h 70"/>
              <a:gd name="T84" fmla="*/ 29 w 29"/>
              <a:gd name="T85" fmla="*/ 65 h 70"/>
              <a:gd name="T86" fmla="*/ 27 w 29"/>
              <a:gd name="T87" fmla="*/ 69 h 70"/>
              <a:gd name="T88" fmla="*/ 22 w 29"/>
              <a:gd name="T89" fmla="*/ 70 h 70"/>
              <a:gd name="T90" fmla="*/ 22 w 29"/>
              <a:gd name="T91" fmla="*/ 70 h 70"/>
              <a:gd name="T92" fmla="*/ 14 w 29"/>
              <a:gd name="T93" fmla="*/ 70 h 70"/>
              <a:gd name="T94" fmla="*/ 7 w 29"/>
              <a:gd name="T95" fmla="*/ 67 h 70"/>
              <a:gd name="T96" fmla="*/ 3 w 29"/>
              <a:gd name="T97" fmla="*/ 63 h 70"/>
              <a:gd name="T98" fmla="*/ 2 w 29"/>
              <a:gd name="T99" fmla="*/ 60 h 70"/>
              <a:gd name="T100" fmla="*/ 0 w 29"/>
              <a:gd name="T101" fmla="*/ 50 h 70"/>
              <a:gd name="T102" fmla="*/ 0 w 29"/>
              <a:gd name="T103" fmla="*/ 50 h 70"/>
              <a:gd name="T104" fmla="*/ 0 w 29"/>
              <a:gd name="T105" fmla="*/ 31 h 70"/>
              <a:gd name="T106" fmla="*/ 0 w 29"/>
              <a:gd name="T10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9" h="70">
                <a:moveTo>
                  <a:pt x="0" y="31"/>
                </a:moveTo>
                <a:lnTo>
                  <a:pt x="0" y="31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2" y="1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7" y="22"/>
                </a:lnTo>
                <a:lnTo>
                  <a:pt x="29" y="24"/>
                </a:lnTo>
                <a:lnTo>
                  <a:pt x="29" y="26"/>
                </a:lnTo>
                <a:lnTo>
                  <a:pt x="29" y="26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2"/>
                </a:lnTo>
                <a:lnTo>
                  <a:pt x="15" y="32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8"/>
                </a:lnTo>
                <a:lnTo>
                  <a:pt x="14" y="48"/>
                </a:lnTo>
                <a:lnTo>
                  <a:pt x="14" y="53"/>
                </a:lnTo>
                <a:lnTo>
                  <a:pt x="15" y="56"/>
                </a:lnTo>
                <a:lnTo>
                  <a:pt x="17" y="58"/>
                </a:lnTo>
                <a:lnTo>
                  <a:pt x="24" y="58"/>
                </a:lnTo>
                <a:lnTo>
                  <a:pt x="24" y="58"/>
                </a:lnTo>
                <a:lnTo>
                  <a:pt x="27" y="60"/>
                </a:lnTo>
                <a:lnTo>
                  <a:pt x="29" y="65"/>
                </a:lnTo>
                <a:lnTo>
                  <a:pt x="29" y="65"/>
                </a:lnTo>
                <a:lnTo>
                  <a:pt x="27" y="69"/>
                </a:lnTo>
                <a:lnTo>
                  <a:pt x="22" y="70"/>
                </a:lnTo>
                <a:lnTo>
                  <a:pt x="22" y="70"/>
                </a:lnTo>
                <a:lnTo>
                  <a:pt x="14" y="70"/>
                </a:lnTo>
                <a:lnTo>
                  <a:pt x="7" y="67"/>
                </a:lnTo>
                <a:lnTo>
                  <a:pt x="3" y="63"/>
                </a:lnTo>
                <a:lnTo>
                  <a:pt x="2" y="60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3" name="Freeform 98"/>
          <p:cNvSpPr>
            <a:spLocks/>
          </p:cNvSpPr>
          <p:nvPr/>
        </p:nvSpPr>
        <p:spPr bwMode="auto">
          <a:xfrm>
            <a:off x="10692186" y="5923733"/>
            <a:ext cx="50231" cy="120551"/>
          </a:xfrm>
          <a:custGeom>
            <a:avLst/>
            <a:gdLst>
              <a:gd name="T0" fmla="*/ 0 w 29"/>
              <a:gd name="T1" fmla="*/ 31 h 72"/>
              <a:gd name="T2" fmla="*/ 0 w 29"/>
              <a:gd name="T3" fmla="*/ 31 h 72"/>
              <a:gd name="T4" fmla="*/ 0 w 29"/>
              <a:gd name="T5" fmla="*/ 9 h 72"/>
              <a:gd name="T6" fmla="*/ 0 w 29"/>
              <a:gd name="T7" fmla="*/ 9 h 72"/>
              <a:gd name="T8" fmla="*/ 0 w 29"/>
              <a:gd name="T9" fmla="*/ 5 h 72"/>
              <a:gd name="T10" fmla="*/ 2 w 29"/>
              <a:gd name="T11" fmla="*/ 2 h 72"/>
              <a:gd name="T12" fmla="*/ 3 w 29"/>
              <a:gd name="T13" fmla="*/ 2 h 72"/>
              <a:gd name="T14" fmla="*/ 7 w 29"/>
              <a:gd name="T15" fmla="*/ 0 h 72"/>
              <a:gd name="T16" fmla="*/ 7 w 29"/>
              <a:gd name="T17" fmla="*/ 0 h 72"/>
              <a:gd name="T18" fmla="*/ 10 w 29"/>
              <a:gd name="T19" fmla="*/ 2 h 72"/>
              <a:gd name="T20" fmla="*/ 12 w 29"/>
              <a:gd name="T21" fmla="*/ 4 h 72"/>
              <a:gd name="T22" fmla="*/ 14 w 29"/>
              <a:gd name="T23" fmla="*/ 5 h 72"/>
              <a:gd name="T24" fmla="*/ 14 w 29"/>
              <a:gd name="T25" fmla="*/ 9 h 72"/>
              <a:gd name="T26" fmla="*/ 14 w 29"/>
              <a:gd name="T27" fmla="*/ 9 h 72"/>
              <a:gd name="T28" fmla="*/ 14 w 29"/>
              <a:gd name="T29" fmla="*/ 12 h 72"/>
              <a:gd name="T30" fmla="*/ 14 w 29"/>
              <a:gd name="T31" fmla="*/ 12 h 72"/>
              <a:gd name="T32" fmla="*/ 14 w 29"/>
              <a:gd name="T33" fmla="*/ 17 h 72"/>
              <a:gd name="T34" fmla="*/ 15 w 29"/>
              <a:gd name="T35" fmla="*/ 21 h 72"/>
              <a:gd name="T36" fmla="*/ 17 w 29"/>
              <a:gd name="T37" fmla="*/ 23 h 72"/>
              <a:gd name="T38" fmla="*/ 22 w 29"/>
              <a:gd name="T39" fmla="*/ 23 h 72"/>
              <a:gd name="T40" fmla="*/ 22 w 29"/>
              <a:gd name="T41" fmla="*/ 23 h 72"/>
              <a:gd name="T42" fmla="*/ 27 w 29"/>
              <a:gd name="T43" fmla="*/ 23 h 72"/>
              <a:gd name="T44" fmla="*/ 29 w 29"/>
              <a:gd name="T45" fmla="*/ 24 h 72"/>
              <a:gd name="T46" fmla="*/ 29 w 29"/>
              <a:gd name="T47" fmla="*/ 28 h 72"/>
              <a:gd name="T48" fmla="*/ 29 w 29"/>
              <a:gd name="T49" fmla="*/ 28 h 72"/>
              <a:gd name="T50" fmla="*/ 29 w 29"/>
              <a:gd name="T51" fmla="*/ 29 h 72"/>
              <a:gd name="T52" fmla="*/ 27 w 29"/>
              <a:gd name="T53" fmla="*/ 31 h 72"/>
              <a:gd name="T54" fmla="*/ 22 w 29"/>
              <a:gd name="T55" fmla="*/ 31 h 72"/>
              <a:gd name="T56" fmla="*/ 22 w 29"/>
              <a:gd name="T57" fmla="*/ 31 h 72"/>
              <a:gd name="T58" fmla="*/ 17 w 29"/>
              <a:gd name="T59" fmla="*/ 33 h 72"/>
              <a:gd name="T60" fmla="*/ 15 w 29"/>
              <a:gd name="T61" fmla="*/ 33 h 72"/>
              <a:gd name="T62" fmla="*/ 14 w 29"/>
              <a:gd name="T63" fmla="*/ 36 h 72"/>
              <a:gd name="T64" fmla="*/ 14 w 29"/>
              <a:gd name="T65" fmla="*/ 41 h 72"/>
              <a:gd name="T66" fmla="*/ 14 w 29"/>
              <a:gd name="T67" fmla="*/ 41 h 72"/>
              <a:gd name="T68" fmla="*/ 14 w 29"/>
              <a:gd name="T69" fmla="*/ 47 h 72"/>
              <a:gd name="T70" fmla="*/ 14 w 29"/>
              <a:gd name="T71" fmla="*/ 47 h 72"/>
              <a:gd name="T72" fmla="*/ 14 w 29"/>
              <a:gd name="T73" fmla="*/ 54 h 72"/>
              <a:gd name="T74" fmla="*/ 15 w 29"/>
              <a:gd name="T75" fmla="*/ 57 h 72"/>
              <a:gd name="T76" fmla="*/ 19 w 29"/>
              <a:gd name="T77" fmla="*/ 59 h 72"/>
              <a:gd name="T78" fmla="*/ 24 w 29"/>
              <a:gd name="T79" fmla="*/ 60 h 72"/>
              <a:gd name="T80" fmla="*/ 24 w 29"/>
              <a:gd name="T81" fmla="*/ 60 h 72"/>
              <a:gd name="T82" fmla="*/ 27 w 29"/>
              <a:gd name="T83" fmla="*/ 62 h 72"/>
              <a:gd name="T84" fmla="*/ 29 w 29"/>
              <a:gd name="T85" fmla="*/ 66 h 72"/>
              <a:gd name="T86" fmla="*/ 29 w 29"/>
              <a:gd name="T87" fmla="*/ 66 h 72"/>
              <a:gd name="T88" fmla="*/ 27 w 29"/>
              <a:gd name="T89" fmla="*/ 69 h 72"/>
              <a:gd name="T90" fmla="*/ 24 w 29"/>
              <a:gd name="T91" fmla="*/ 71 h 72"/>
              <a:gd name="T92" fmla="*/ 24 w 29"/>
              <a:gd name="T93" fmla="*/ 71 h 72"/>
              <a:gd name="T94" fmla="*/ 21 w 29"/>
              <a:gd name="T95" fmla="*/ 72 h 72"/>
              <a:gd name="T96" fmla="*/ 15 w 29"/>
              <a:gd name="T97" fmla="*/ 71 h 72"/>
              <a:gd name="T98" fmla="*/ 12 w 29"/>
              <a:gd name="T99" fmla="*/ 71 h 72"/>
              <a:gd name="T100" fmla="*/ 9 w 29"/>
              <a:gd name="T101" fmla="*/ 69 h 72"/>
              <a:gd name="T102" fmla="*/ 5 w 29"/>
              <a:gd name="T103" fmla="*/ 66 h 72"/>
              <a:gd name="T104" fmla="*/ 2 w 29"/>
              <a:gd name="T105" fmla="*/ 62 h 72"/>
              <a:gd name="T106" fmla="*/ 2 w 29"/>
              <a:gd name="T107" fmla="*/ 57 h 72"/>
              <a:gd name="T108" fmla="*/ 0 w 29"/>
              <a:gd name="T109" fmla="*/ 54 h 72"/>
              <a:gd name="T110" fmla="*/ 0 w 29"/>
              <a:gd name="T111" fmla="*/ 54 h 72"/>
              <a:gd name="T112" fmla="*/ 0 w 29"/>
              <a:gd name="T113" fmla="*/ 31 h 72"/>
              <a:gd name="T114" fmla="*/ 0 w 29"/>
              <a:gd name="T115" fmla="*/ 3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72">
                <a:moveTo>
                  <a:pt x="0" y="31"/>
                </a:moveTo>
                <a:lnTo>
                  <a:pt x="0" y="3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4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21"/>
                </a:lnTo>
                <a:lnTo>
                  <a:pt x="17" y="23"/>
                </a:lnTo>
                <a:lnTo>
                  <a:pt x="22" y="23"/>
                </a:lnTo>
                <a:lnTo>
                  <a:pt x="22" y="23"/>
                </a:lnTo>
                <a:lnTo>
                  <a:pt x="27" y="23"/>
                </a:lnTo>
                <a:lnTo>
                  <a:pt x="29" y="24"/>
                </a:lnTo>
                <a:lnTo>
                  <a:pt x="29" y="28"/>
                </a:lnTo>
                <a:lnTo>
                  <a:pt x="29" y="28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3"/>
                </a:lnTo>
                <a:lnTo>
                  <a:pt x="15" y="33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7"/>
                </a:lnTo>
                <a:lnTo>
                  <a:pt x="14" y="47"/>
                </a:lnTo>
                <a:lnTo>
                  <a:pt x="14" y="54"/>
                </a:lnTo>
                <a:lnTo>
                  <a:pt x="15" y="57"/>
                </a:lnTo>
                <a:lnTo>
                  <a:pt x="19" y="59"/>
                </a:lnTo>
                <a:lnTo>
                  <a:pt x="24" y="60"/>
                </a:lnTo>
                <a:lnTo>
                  <a:pt x="24" y="60"/>
                </a:lnTo>
                <a:lnTo>
                  <a:pt x="27" y="62"/>
                </a:lnTo>
                <a:lnTo>
                  <a:pt x="29" y="66"/>
                </a:lnTo>
                <a:lnTo>
                  <a:pt x="29" y="66"/>
                </a:lnTo>
                <a:lnTo>
                  <a:pt x="27" y="69"/>
                </a:lnTo>
                <a:lnTo>
                  <a:pt x="24" y="71"/>
                </a:lnTo>
                <a:lnTo>
                  <a:pt x="24" y="71"/>
                </a:lnTo>
                <a:lnTo>
                  <a:pt x="21" y="72"/>
                </a:lnTo>
                <a:lnTo>
                  <a:pt x="15" y="71"/>
                </a:lnTo>
                <a:lnTo>
                  <a:pt x="12" y="71"/>
                </a:lnTo>
                <a:lnTo>
                  <a:pt x="9" y="69"/>
                </a:lnTo>
                <a:lnTo>
                  <a:pt x="5" y="66"/>
                </a:lnTo>
                <a:lnTo>
                  <a:pt x="2" y="62"/>
                </a:lnTo>
                <a:lnTo>
                  <a:pt x="2" y="57"/>
                </a:lnTo>
                <a:lnTo>
                  <a:pt x="0" y="54"/>
                </a:lnTo>
                <a:lnTo>
                  <a:pt x="0" y="54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4" name="Freeform 99"/>
          <p:cNvSpPr>
            <a:spLocks/>
          </p:cNvSpPr>
          <p:nvPr/>
        </p:nvSpPr>
        <p:spPr bwMode="auto">
          <a:xfrm>
            <a:off x="9610579" y="6127998"/>
            <a:ext cx="63625" cy="83717"/>
          </a:xfrm>
          <a:custGeom>
            <a:avLst/>
            <a:gdLst>
              <a:gd name="T0" fmla="*/ 23 w 38"/>
              <a:gd name="T1" fmla="*/ 0 h 50"/>
              <a:gd name="T2" fmla="*/ 33 w 38"/>
              <a:gd name="T3" fmla="*/ 2 h 50"/>
              <a:gd name="T4" fmla="*/ 36 w 38"/>
              <a:gd name="T5" fmla="*/ 6 h 50"/>
              <a:gd name="T6" fmla="*/ 36 w 38"/>
              <a:gd name="T7" fmla="*/ 9 h 50"/>
              <a:gd name="T8" fmla="*/ 33 w 38"/>
              <a:gd name="T9" fmla="*/ 12 h 50"/>
              <a:gd name="T10" fmla="*/ 29 w 38"/>
              <a:gd name="T11" fmla="*/ 12 h 50"/>
              <a:gd name="T12" fmla="*/ 19 w 38"/>
              <a:gd name="T13" fmla="*/ 11 h 50"/>
              <a:gd name="T14" fmla="*/ 16 w 38"/>
              <a:gd name="T15" fmla="*/ 12 h 50"/>
              <a:gd name="T16" fmla="*/ 14 w 38"/>
              <a:gd name="T17" fmla="*/ 14 h 50"/>
              <a:gd name="T18" fmla="*/ 16 w 38"/>
              <a:gd name="T19" fmla="*/ 18 h 50"/>
              <a:gd name="T20" fmla="*/ 17 w 38"/>
              <a:gd name="T21" fmla="*/ 19 h 50"/>
              <a:gd name="T22" fmla="*/ 29 w 38"/>
              <a:gd name="T23" fmla="*/ 23 h 50"/>
              <a:gd name="T24" fmla="*/ 36 w 38"/>
              <a:gd name="T25" fmla="*/ 28 h 50"/>
              <a:gd name="T26" fmla="*/ 38 w 38"/>
              <a:gd name="T27" fmla="*/ 36 h 50"/>
              <a:gd name="T28" fmla="*/ 36 w 38"/>
              <a:gd name="T29" fmla="*/ 42 h 50"/>
              <a:gd name="T30" fmla="*/ 31 w 38"/>
              <a:gd name="T31" fmla="*/ 47 h 50"/>
              <a:gd name="T32" fmla="*/ 28 w 38"/>
              <a:gd name="T33" fmla="*/ 49 h 50"/>
              <a:gd name="T34" fmla="*/ 16 w 38"/>
              <a:gd name="T35" fmla="*/ 50 h 50"/>
              <a:gd name="T36" fmla="*/ 5 w 38"/>
              <a:gd name="T37" fmla="*/ 47 h 50"/>
              <a:gd name="T38" fmla="*/ 2 w 38"/>
              <a:gd name="T39" fmla="*/ 43 h 50"/>
              <a:gd name="T40" fmla="*/ 2 w 38"/>
              <a:gd name="T41" fmla="*/ 38 h 50"/>
              <a:gd name="T42" fmla="*/ 4 w 38"/>
              <a:gd name="T43" fmla="*/ 36 h 50"/>
              <a:gd name="T44" fmla="*/ 9 w 38"/>
              <a:gd name="T45" fmla="*/ 38 h 50"/>
              <a:gd name="T46" fmla="*/ 16 w 38"/>
              <a:gd name="T47" fmla="*/ 40 h 50"/>
              <a:gd name="T48" fmla="*/ 21 w 38"/>
              <a:gd name="T49" fmla="*/ 40 h 50"/>
              <a:gd name="T50" fmla="*/ 26 w 38"/>
              <a:gd name="T51" fmla="*/ 36 h 50"/>
              <a:gd name="T52" fmla="*/ 26 w 38"/>
              <a:gd name="T53" fmla="*/ 33 h 50"/>
              <a:gd name="T54" fmla="*/ 23 w 38"/>
              <a:gd name="T55" fmla="*/ 31 h 50"/>
              <a:gd name="T56" fmla="*/ 17 w 38"/>
              <a:gd name="T57" fmla="*/ 30 h 50"/>
              <a:gd name="T58" fmla="*/ 5 w 38"/>
              <a:gd name="T59" fmla="*/ 23 h 50"/>
              <a:gd name="T60" fmla="*/ 2 w 38"/>
              <a:gd name="T61" fmla="*/ 14 h 50"/>
              <a:gd name="T62" fmla="*/ 4 w 38"/>
              <a:gd name="T63" fmla="*/ 7 h 50"/>
              <a:gd name="T64" fmla="*/ 14 w 38"/>
              <a:gd name="T65" fmla="*/ 2 h 50"/>
              <a:gd name="T66" fmla="*/ 23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3" y="2"/>
                </a:lnTo>
                <a:lnTo>
                  <a:pt x="33" y="2"/>
                </a:lnTo>
                <a:lnTo>
                  <a:pt x="36" y="6"/>
                </a:lnTo>
                <a:lnTo>
                  <a:pt x="36" y="7"/>
                </a:lnTo>
                <a:lnTo>
                  <a:pt x="36" y="9"/>
                </a:lnTo>
                <a:lnTo>
                  <a:pt x="36" y="9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9" y="11"/>
                </a:lnTo>
                <a:lnTo>
                  <a:pt x="19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6"/>
                </a:lnTo>
                <a:lnTo>
                  <a:pt x="16" y="18"/>
                </a:lnTo>
                <a:lnTo>
                  <a:pt x="17" y="19"/>
                </a:lnTo>
                <a:lnTo>
                  <a:pt x="17" y="19"/>
                </a:lnTo>
                <a:lnTo>
                  <a:pt x="29" y="23"/>
                </a:lnTo>
                <a:lnTo>
                  <a:pt x="29" y="23"/>
                </a:lnTo>
                <a:lnTo>
                  <a:pt x="33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3" y="50"/>
                </a:lnTo>
                <a:lnTo>
                  <a:pt x="16" y="50"/>
                </a:lnTo>
                <a:lnTo>
                  <a:pt x="10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6" y="33"/>
                </a:lnTo>
                <a:lnTo>
                  <a:pt x="23" y="31"/>
                </a:lnTo>
                <a:lnTo>
                  <a:pt x="23" y="31"/>
                </a:lnTo>
                <a:lnTo>
                  <a:pt x="17" y="30"/>
                </a:lnTo>
                <a:lnTo>
                  <a:pt x="17" y="30"/>
                </a:lnTo>
                <a:lnTo>
                  <a:pt x="9" y="26"/>
                </a:lnTo>
                <a:lnTo>
                  <a:pt x="5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9" y="4"/>
                </a:lnTo>
                <a:lnTo>
                  <a:pt x="14" y="2"/>
                </a:lnTo>
                <a:lnTo>
                  <a:pt x="23" y="0"/>
                </a:lnTo>
                <a:lnTo>
                  <a:pt x="23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5" name="Freeform 100"/>
          <p:cNvSpPr>
            <a:spLocks/>
          </p:cNvSpPr>
          <p:nvPr/>
        </p:nvSpPr>
        <p:spPr bwMode="auto">
          <a:xfrm>
            <a:off x="10186543" y="6127998"/>
            <a:ext cx="63625" cy="83717"/>
          </a:xfrm>
          <a:custGeom>
            <a:avLst/>
            <a:gdLst>
              <a:gd name="T0" fmla="*/ 21 w 38"/>
              <a:gd name="T1" fmla="*/ 0 h 50"/>
              <a:gd name="T2" fmla="*/ 33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4 h 50"/>
              <a:gd name="T16" fmla="*/ 14 w 38"/>
              <a:gd name="T17" fmla="*/ 18 h 50"/>
              <a:gd name="T18" fmla="*/ 17 w 38"/>
              <a:gd name="T19" fmla="*/ 19 h 50"/>
              <a:gd name="T20" fmla="*/ 28 w 38"/>
              <a:gd name="T21" fmla="*/ 23 h 50"/>
              <a:gd name="T22" fmla="*/ 35 w 38"/>
              <a:gd name="T23" fmla="*/ 28 h 50"/>
              <a:gd name="T24" fmla="*/ 38 w 38"/>
              <a:gd name="T25" fmla="*/ 36 h 50"/>
              <a:gd name="T26" fmla="*/ 36 w 38"/>
              <a:gd name="T27" fmla="*/ 40 h 50"/>
              <a:gd name="T28" fmla="*/ 31 w 38"/>
              <a:gd name="T29" fmla="*/ 47 h 50"/>
              <a:gd name="T30" fmla="*/ 28 w 38"/>
              <a:gd name="T31" fmla="*/ 49 h 50"/>
              <a:gd name="T32" fmla="*/ 16 w 38"/>
              <a:gd name="T33" fmla="*/ 50 h 50"/>
              <a:gd name="T34" fmla="*/ 4 w 38"/>
              <a:gd name="T35" fmla="*/ 47 h 50"/>
              <a:gd name="T36" fmla="*/ 0 w 38"/>
              <a:gd name="T37" fmla="*/ 43 h 50"/>
              <a:gd name="T38" fmla="*/ 2 w 38"/>
              <a:gd name="T39" fmla="*/ 38 h 50"/>
              <a:gd name="T40" fmla="*/ 4 w 38"/>
              <a:gd name="T41" fmla="*/ 36 h 50"/>
              <a:gd name="T42" fmla="*/ 9 w 38"/>
              <a:gd name="T43" fmla="*/ 38 h 50"/>
              <a:gd name="T44" fmla="*/ 16 w 38"/>
              <a:gd name="T45" fmla="*/ 40 h 50"/>
              <a:gd name="T46" fmla="*/ 21 w 38"/>
              <a:gd name="T47" fmla="*/ 40 h 50"/>
              <a:gd name="T48" fmla="*/ 26 w 38"/>
              <a:gd name="T49" fmla="*/ 36 h 50"/>
              <a:gd name="T50" fmla="*/ 24 w 38"/>
              <a:gd name="T51" fmla="*/ 33 h 50"/>
              <a:gd name="T52" fmla="*/ 23 w 38"/>
              <a:gd name="T53" fmla="*/ 31 h 50"/>
              <a:gd name="T54" fmla="*/ 16 w 38"/>
              <a:gd name="T55" fmla="*/ 30 h 50"/>
              <a:gd name="T56" fmla="*/ 4 w 38"/>
              <a:gd name="T57" fmla="*/ 23 h 50"/>
              <a:gd name="T58" fmla="*/ 2 w 38"/>
              <a:gd name="T59" fmla="*/ 14 h 50"/>
              <a:gd name="T60" fmla="*/ 4 w 38"/>
              <a:gd name="T61" fmla="*/ 7 h 50"/>
              <a:gd name="T62" fmla="*/ 14 w 38"/>
              <a:gd name="T63" fmla="*/ 2 h 50"/>
              <a:gd name="T64" fmla="*/ 21 w 38"/>
              <a:gd name="T6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50">
                <a:moveTo>
                  <a:pt x="21" y="0"/>
                </a:moveTo>
                <a:lnTo>
                  <a:pt x="21" y="0"/>
                </a:lnTo>
                <a:lnTo>
                  <a:pt x="26" y="0"/>
                </a:lnTo>
                <a:lnTo>
                  <a:pt x="33" y="4"/>
                </a:lnTo>
                <a:lnTo>
                  <a:pt x="33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8"/>
                </a:lnTo>
                <a:lnTo>
                  <a:pt x="17" y="19"/>
                </a:lnTo>
                <a:lnTo>
                  <a:pt x="17" y="19"/>
                </a:lnTo>
                <a:lnTo>
                  <a:pt x="28" y="23"/>
                </a:lnTo>
                <a:lnTo>
                  <a:pt x="28" y="23"/>
                </a:lnTo>
                <a:lnTo>
                  <a:pt x="33" y="24"/>
                </a:lnTo>
                <a:lnTo>
                  <a:pt x="35" y="28"/>
                </a:lnTo>
                <a:lnTo>
                  <a:pt x="36" y="31"/>
                </a:lnTo>
                <a:lnTo>
                  <a:pt x="38" y="36"/>
                </a:lnTo>
                <a:lnTo>
                  <a:pt x="38" y="36"/>
                </a:lnTo>
                <a:lnTo>
                  <a:pt x="36" y="40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1" y="50"/>
                </a:lnTo>
                <a:lnTo>
                  <a:pt x="16" y="50"/>
                </a:lnTo>
                <a:lnTo>
                  <a:pt x="11" y="50"/>
                </a:lnTo>
                <a:lnTo>
                  <a:pt x="4" y="47"/>
                </a:lnTo>
                <a:lnTo>
                  <a:pt x="4" y="47"/>
                </a:lnTo>
                <a:lnTo>
                  <a:pt x="0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4" y="33"/>
                </a:lnTo>
                <a:lnTo>
                  <a:pt x="23" y="31"/>
                </a:lnTo>
                <a:lnTo>
                  <a:pt x="23" y="31"/>
                </a:lnTo>
                <a:lnTo>
                  <a:pt x="16" y="30"/>
                </a:lnTo>
                <a:lnTo>
                  <a:pt x="16" y="30"/>
                </a:lnTo>
                <a:lnTo>
                  <a:pt x="9" y="26"/>
                </a:lnTo>
                <a:lnTo>
                  <a:pt x="4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7" y="4"/>
                </a:lnTo>
                <a:lnTo>
                  <a:pt x="14" y="2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6" name="Freeform 101"/>
          <p:cNvSpPr>
            <a:spLocks/>
          </p:cNvSpPr>
          <p:nvPr/>
        </p:nvSpPr>
        <p:spPr bwMode="auto">
          <a:xfrm>
            <a:off x="11023702" y="6127998"/>
            <a:ext cx="63625" cy="83717"/>
          </a:xfrm>
          <a:custGeom>
            <a:avLst/>
            <a:gdLst>
              <a:gd name="T0" fmla="*/ 20 w 38"/>
              <a:gd name="T1" fmla="*/ 0 h 50"/>
              <a:gd name="T2" fmla="*/ 32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6 h 50"/>
              <a:gd name="T16" fmla="*/ 15 w 38"/>
              <a:gd name="T17" fmla="*/ 18 h 50"/>
              <a:gd name="T18" fmla="*/ 17 w 38"/>
              <a:gd name="T19" fmla="*/ 19 h 50"/>
              <a:gd name="T20" fmla="*/ 27 w 38"/>
              <a:gd name="T21" fmla="*/ 23 h 50"/>
              <a:gd name="T22" fmla="*/ 36 w 38"/>
              <a:gd name="T23" fmla="*/ 28 h 50"/>
              <a:gd name="T24" fmla="*/ 38 w 38"/>
              <a:gd name="T25" fmla="*/ 36 h 50"/>
              <a:gd name="T26" fmla="*/ 36 w 38"/>
              <a:gd name="T27" fmla="*/ 42 h 50"/>
              <a:gd name="T28" fmla="*/ 31 w 38"/>
              <a:gd name="T29" fmla="*/ 49 h 50"/>
              <a:gd name="T30" fmla="*/ 27 w 38"/>
              <a:gd name="T31" fmla="*/ 50 h 50"/>
              <a:gd name="T32" fmla="*/ 15 w 38"/>
              <a:gd name="T33" fmla="*/ 50 h 50"/>
              <a:gd name="T34" fmla="*/ 5 w 38"/>
              <a:gd name="T35" fmla="*/ 47 h 50"/>
              <a:gd name="T36" fmla="*/ 0 w 38"/>
              <a:gd name="T37" fmla="*/ 42 h 50"/>
              <a:gd name="T38" fmla="*/ 2 w 38"/>
              <a:gd name="T39" fmla="*/ 38 h 50"/>
              <a:gd name="T40" fmla="*/ 5 w 38"/>
              <a:gd name="T41" fmla="*/ 36 h 50"/>
              <a:gd name="T42" fmla="*/ 10 w 38"/>
              <a:gd name="T43" fmla="*/ 38 h 50"/>
              <a:gd name="T44" fmla="*/ 19 w 38"/>
              <a:gd name="T45" fmla="*/ 40 h 50"/>
              <a:gd name="T46" fmla="*/ 24 w 38"/>
              <a:gd name="T47" fmla="*/ 40 h 50"/>
              <a:gd name="T48" fmla="*/ 26 w 38"/>
              <a:gd name="T49" fmla="*/ 36 h 50"/>
              <a:gd name="T50" fmla="*/ 26 w 38"/>
              <a:gd name="T51" fmla="*/ 35 h 50"/>
              <a:gd name="T52" fmla="*/ 20 w 38"/>
              <a:gd name="T53" fmla="*/ 31 h 50"/>
              <a:gd name="T54" fmla="*/ 14 w 38"/>
              <a:gd name="T55" fmla="*/ 30 h 50"/>
              <a:gd name="T56" fmla="*/ 8 w 38"/>
              <a:gd name="T57" fmla="*/ 26 h 50"/>
              <a:gd name="T58" fmla="*/ 2 w 38"/>
              <a:gd name="T59" fmla="*/ 19 h 50"/>
              <a:gd name="T60" fmla="*/ 2 w 38"/>
              <a:gd name="T61" fmla="*/ 12 h 50"/>
              <a:gd name="T62" fmla="*/ 7 w 38"/>
              <a:gd name="T63" fmla="*/ 4 h 50"/>
              <a:gd name="T64" fmla="*/ 17 w 38"/>
              <a:gd name="T65" fmla="*/ 0 h 50"/>
              <a:gd name="T66" fmla="*/ 20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0" y="0"/>
                </a:moveTo>
                <a:lnTo>
                  <a:pt x="20" y="0"/>
                </a:lnTo>
                <a:lnTo>
                  <a:pt x="27" y="0"/>
                </a:lnTo>
                <a:lnTo>
                  <a:pt x="32" y="4"/>
                </a:lnTo>
                <a:lnTo>
                  <a:pt x="32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2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5" y="12"/>
                </a:lnTo>
                <a:lnTo>
                  <a:pt x="14" y="16"/>
                </a:lnTo>
                <a:lnTo>
                  <a:pt x="14" y="16"/>
                </a:lnTo>
                <a:lnTo>
                  <a:pt x="15" y="18"/>
                </a:lnTo>
                <a:lnTo>
                  <a:pt x="17" y="19"/>
                </a:lnTo>
                <a:lnTo>
                  <a:pt x="17" y="19"/>
                </a:lnTo>
                <a:lnTo>
                  <a:pt x="27" y="23"/>
                </a:lnTo>
                <a:lnTo>
                  <a:pt x="27" y="23"/>
                </a:lnTo>
                <a:lnTo>
                  <a:pt x="32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4" y="45"/>
                </a:lnTo>
                <a:lnTo>
                  <a:pt x="31" y="49"/>
                </a:lnTo>
                <a:lnTo>
                  <a:pt x="27" y="50"/>
                </a:lnTo>
                <a:lnTo>
                  <a:pt x="27" y="50"/>
                </a:lnTo>
                <a:lnTo>
                  <a:pt x="20" y="50"/>
                </a:lnTo>
                <a:lnTo>
                  <a:pt x="15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3" y="36"/>
                </a:lnTo>
                <a:lnTo>
                  <a:pt x="5" y="36"/>
                </a:lnTo>
                <a:lnTo>
                  <a:pt x="10" y="38"/>
                </a:lnTo>
                <a:lnTo>
                  <a:pt x="10" y="38"/>
                </a:lnTo>
                <a:lnTo>
                  <a:pt x="14" y="40"/>
                </a:lnTo>
                <a:lnTo>
                  <a:pt x="19" y="40"/>
                </a:lnTo>
                <a:lnTo>
                  <a:pt x="19" y="40"/>
                </a:lnTo>
                <a:lnTo>
                  <a:pt x="24" y="40"/>
                </a:lnTo>
                <a:lnTo>
                  <a:pt x="26" y="38"/>
                </a:lnTo>
                <a:lnTo>
                  <a:pt x="26" y="36"/>
                </a:lnTo>
                <a:lnTo>
                  <a:pt x="26" y="36"/>
                </a:lnTo>
                <a:lnTo>
                  <a:pt x="26" y="35"/>
                </a:lnTo>
                <a:lnTo>
                  <a:pt x="24" y="33"/>
                </a:lnTo>
                <a:lnTo>
                  <a:pt x="20" y="31"/>
                </a:lnTo>
                <a:lnTo>
                  <a:pt x="20" y="31"/>
                </a:lnTo>
                <a:lnTo>
                  <a:pt x="14" y="30"/>
                </a:lnTo>
                <a:lnTo>
                  <a:pt x="14" y="30"/>
                </a:lnTo>
                <a:lnTo>
                  <a:pt x="8" y="26"/>
                </a:lnTo>
                <a:lnTo>
                  <a:pt x="3" y="23"/>
                </a:lnTo>
                <a:lnTo>
                  <a:pt x="2" y="19"/>
                </a:lnTo>
                <a:lnTo>
                  <a:pt x="2" y="12"/>
                </a:lnTo>
                <a:lnTo>
                  <a:pt x="2" y="12"/>
                </a:lnTo>
                <a:lnTo>
                  <a:pt x="3" y="9"/>
                </a:lnTo>
                <a:lnTo>
                  <a:pt x="7" y="4"/>
                </a:lnTo>
                <a:lnTo>
                  <a:pt x="12" y="2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7" name="Freeform 102"/>
          <p:cNvSpPr>
            <a:spLocks/>
          </p:cNvSpPr>
          <p:nvPr/>
        </p:nvSpPr>
        <p:spPr bwMode="auto">
          <a:xfrm>
            <a:off x="10618516" y="5960566"/>
            <a:ext cx="63625" cy="83717"/>
          </a:xfrm>
          <a:custGeom>
            <a:avLst/>
            <a:gdLst>
              <a:gd name="T0" fmla="*/ 21 w 38"/>
              <a:gd name="T1" fmla="*/ 0 h 49"/>
              <a:gd name="T2" fmla="*/ 33 w 38"/>
              <a:gd name="T3" fmla="*/ 1 h 49"/>
              <a:gd name="T4" fmla="*/ 36 w 38"/>
              <a:gd name="T5" fmla="*/ 5 h 49"/>
              <a:gd name="T6" fmla="*/ 36 w 38"/>
              <a:gd name="T7" fmla="*/ 8 h 49"/>
              <a:gd name="T8" fmla="*/ 29 w 38"/>
              <a:gd name="T9" fmla="*/ 12 h 49"/>
              <a:gd name="T10" fmla="*/ 24 w 38"/>
              <a:gd name="T11" fmla="*/ 10 h 49"/>
              <a:gd name="T12" fmla="*/ 19 w 38"/>
              <a:gd name="T13" fmla="*/ 8 h 49"/>
              <a:gd name="T14" fmla="*/ 14 w 38"/>
              <a:gd name="T15" fmla="*/ 13 h 49"/>
              <a:gd name="T16" fmla="*/ 14 w 38"/>
              <a:gd name="T17" fmla="*/ 15 h 49"/>
              <a:gd name="T18" fmla="*/ 19 w 38"/>
              <a:gd name="T19" fmla="*/ 17 h 49"/>
              <a:gd name="T20" fmla="*/ 29 w 38"/>
              <a:gd name="T21" fmla="*/ 20 h 49"/>
              <a:gd name="T22" fmla="*/ 33 w 38"/>
              <a:gd name="T23" fmla="*/ 24 h 49"/>
              <a:gd name="T24" fmla="*/ 38 w 38"/>
              <a:gd name="T25" fmla="*/ 29 h 49"/>
              <a:gd name="T26" fmla="*/ 38 w 38"/>
              <a:gd name="T27" fmla="*/ 34 h 49"/>
              <a:gd name="T28" fmla="*/ 36 w 38"/>
              <a:gd name="T29" fmla="*/ 41 h 49"/>
              <a:gd name="T30" fmla="*/ 29 w 38"/>
              <a:gd name="T31" fmla="*/ 46 h 49"/>
              <a:gd name="T32" fmla="*/ 24 w 38"/>
              <a:gd name="T33" fmla="*/ 48 h 49"/>
              <a:gd name="T34" fmla="*/ 12 w 38"/>
              <a:gd name="T35" fmla="*/ 48 h 49"/>
              <a:gd name="T36" fmla="*/ 5 w 38"/>
              <a:gd name="T37" fmla="*/ 46 h 49"/>
              <a:gd name="T38" fmla="*/ 0 w 38"/>
              <a:gd name="T39" fmla="*/ 41 h 49"/>
              <a:gd name="T40" fmla="*/ 2 w 38"/>
              <a:gd name="T41" fmla="*/ 37 h 49"/>
              <a:gd name="T42" fmla="*/ 5 w 38"/>
              <a:gd name="T43" fmla="*/ 34 h 49"/>
              <a:gd name="T44" fmla="*/ 11 w 38"/>
              <a:gd name="T45" fmla="*/ 36 h 49"/>
              <a:gd name="T46" fmla="*/ 23 w 38"/>
              <a:gd name="T47" fmla="*/ 39 h 49"/>
              <a:gd name="T48" fmla="*/ 24 w 38"/>
              <a:gd name="T49" fmla="*/ 37 h 49"/>
              <a:gd name="T50" fmla="*/ 26 w 38"/>
              <a:gd name="T51" fmla="*/ 36 h 49"/>
              <a:gd name="T52" fmla="*/ 23 w 38"/>
              <a:gd name="T53" fmla="*/ 31 h 49"/>
              <a:gd name="T54" fmla="*/ 14 w 38"/>
              <a:gd name="T55" fmla="*/ 27 h 49"/>
              <a:gd name="T56" fmla="*/ 7 w 38"/>
              <a:gd name="T57" fmla="*/ 24 h 49"/>
              <a:gd name="T58" fmla="*/ 2 w 38"/>
              <a:gd name="T59" fmla="*/ 17 h 49"/>
              <a:gd name="T60" fmla="*/ 2 w 38"/>
              <a:gd name="T61" fmla="*/ 12 h 49"/>
              <a:gd name="T62" fmla="*/ 7 w 38"/>
              <a:gd name="T63" fmla="*/ 3 h 49"/>
              <a:gd name="T64" fmla="*/ 17 w 38"/>
              <a:gd name="T65" fmla="*/ 0 h 49"/>
              <a:gd name="T66" fmla="*/ 21 w 38"/>
              <a:gd name="T67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49">
                <a:moveTo>
                  <a:pt x="21" y="0"/>
                </a:moveTo>
                <a:lnTo>
                  <a:pt x="21" y="0"/>
                </a:lnTo>
                <a:lnTo>
                  <a:pt x="28" y="0"/>
                </a:lnTo>
                <a:lnTo>
                  <a:pt x="33" y="1"/>
                </a:lnTo>
                <a:lnTo>
                  <a:pt x="33" y="1"/>
                </a:lnTo>
                <a:lnTo>
                  <a:pt x="36" y="5"/>
                </a:lnTo>
                <a:lnTo>
                  <a:pt x="36" y="8"/>
                </a:lnTo>
                <a:lnTo>
                  <a:pt x="36" y="8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6" y="10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6" y="15"/>
                </a:lnTo>
                <a:lnTo>
                  <a:pt x="19" y="17"/>
                </a:lnTo>
                <a:lnTo>
                  <a:pt x="19" y="17"/>
                </a:lnTo>
                <a:lnTo>
                  <a:pt x="29" y="20"/>
                </a:lnTo>
                <a:lnTo>
                  <a:pt x="29" y="20"/>
                </a:lnTo>
                <a:lnTo>
                  <a:pt x="33" y="24"/>
                </a:lnTo>
                <a:lnTo>
                  <a:pt x="36" y="25"/>
                </a:lnTo>
                <a:lnTo>
                  <a:pt x="38" y="29"/>
                </a:lnTo>
                <a:lnTo>
                  <a:pt x="38" y="34"/>
                </a:lnTo>
                <a:lnTo>
                  <a:pt x="38" y="34"/>
                </a:lnTo>
                <a:lnTo>
                  <a:pt x="38" y="37"/>
                </a:lnTo>
                <a:lnTo>
                  <a:pt x="36" y="41"/>
                </a:lnTo>
                <a:lnTo>
                  <a:pt x="33" y="44"/>
                </a:lnTo>
                <a:lnTo>
                  <a:pt x="29" y="46"/>
                </a:lnTo>
                <a:lnTo>
                  <a:pt x="29" y="46"/>
                </a:lnTo>
                <a:lnTo>
                  <a:pt x="24" y="48"/>
                </a:lnTo>
                <a:lnTo>
                  <a:pt x="17" y="49"/>
                </a:lnTo>
                <a:lnTo>
                  <a:pt x="12" y="48"/>
                </a:lnTo>
                <a:lnTo>
                  <a:pt x="5" y="46"/>
                </a:lnTo>
                <a:lnTo>
                  <a:pt x="5" y="46"/>
                </a:lnTo>
                <a:lnTo>
                  <a:pt x="2" y="43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4" y="34"/>
                </a:lnTo>
                <a:lnTo>
                  <a:pt x="5" y="34"/>
                </a:lnTo>
                <a:lnTo>
                  <a:pt x="11" y="36"/>
                </a:lnTo>
                <a:lnTo>
                  <a:pt x="11" y="36"/>
                </a:lnTo>
                <a:lnTo>
                  <a:pt x="16" y="39"/>
                </a:lnTo>
                <a:lnTo>
                  <a:pt x="23" y="39"/>
                </a:lnTo>
                <a:lnTo>
                  <a:pt x="23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3" y="31"/>
                </a:lnTo>
                <a:lnTo>
                  <a:pt x="23" y="31"/>
                </a:lnTo>
                <a:lnTo>
                  <a:pt x="14" y="27"/>
                </a:lnTo>
                <a:lnTo>
                  <a:pt x="14" y="27"/>
                </a:lnTo>
                <a:lnTo>
                  <a:pt x="7" y="24"/>
                </a:lnTo>
                <a:lnTo>
                  <a:pt x="4" y="20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4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8" name="Freeform 103"/>
          <p:cNvSpPr>
            <a:spLocks/>
          </p:cNvSpPr>
          <p:nvPr/>
        </p:nvSpPr>
        <p:spPr bwMode="auto">
          <a:xfrm>
            <a:off x="10829481" y="5960566"/>
            <a:ext cx="63625" cy="83717"/>
          </a:xfrm>
          <a:custGeom>
            <a:avLst/>
            <a:gdLst>
              <a:gd name="T0" fmla="*/ 22 w 38"/>
              <a:gd name="T1" fmla="*/ 0 h 49"/>
              <a:gd name="T2" fmla="*/ 32 w 38"/>
              <a:gd name="T3" fmla="*/ 1 h 49"/>
              <a:gd name="T4" fmla="*/ 36 w 38"/>
              <a:gd name="T5" fmla="*/ 3 h 49"/>
              <a:gd name="T6" fmla="*/ 36 w 38"/>
              <a:gd name="T7" fmla="*/ 8 h 49"/>
              <a:gd name="T8" fmla="*/ 34 w 38"/>
              <a:gd name="T9" fmla="*/ 10 h 49"/>
              <a:gd name="T10" fmla="*/ 27 w 38"/>
              <a:gd name="T11" fmla="*/ 12 h 49"/>
              <a:gd name="T12" fmla="*/ 24 w 38"/>
              <a:gd name="T13" fmla="*/ 10 h 49"/>
              <a:gd name="T14" fmla="*/ 19 w 38"/>
              <a:gd name="T15" fmla="*/ 8 h 49"/>
              <a:gd name="T16" fmla="*/ 14 w 38"/>
              <a:gd name="T17" fmla="*/ 13 h 49"/>
              <a:gd name="T18" fmla="*/ 15 w 38"/>
              <a:gd name="T19" fmla="*/ 15 h 49"/>
              <a:gd name="T20" fmla="*/ 17 w 38"/>
              <a:gd name="T21" fmla="*/ 17 h 49"/>
              <a:gd name="T22" fmla="*/ 24 w 38"/>
              <a:gd name="T23" fmla="*/ 18 h 49"/>
              <a:gd name="T24" fmla="*/ 34 w 38"/>
              <a:gd name="T25" fmla="*/ 25 h 49"/>
              <a:gd name="T26" fmla="*/ 38 w 38"/>
              <a:gd name="T27" fmla="*/ 36 h 49"/>
              <a:gd name="T28" fmla="*/ 36 w 38"/>
              <a:gd name="T29" fmla="*/ 41 h 49"/>
              <a:gd name="T30" fmla="*/ 27 w 38"/>
              <a:gd name="T31" fmla="*/ 48 h 49"/>
              <a:gd name="T32" fmla="*/ 20 w 38"/>
              <a:gd name="T33" fmla="*/ 49 h 49"/>
              <a:gd name="T34" fmla="*/ 3 w 38"/>
              <a:gd name="T35" fmla="*/ 44 h 49"/>
              <a:gd name="T36" fmla="*/ 0 w 38"/>
              <a:gd name="T37" fmla="*/ 41 h 49"/>
              <a:gd name="T38" fmla="*/ 2 w 38"/>
              <a:gd name="T39" fmla="*/ 37 h 49"/>
              <a:gd name="T40" fmla="*/ 5 w 38"/>
              <a:gd name="T41" fmla="*/ 34 h 49"/>
              <a:gd name="T42" fmla="*/ 8 w 38"/>
              <a:gd name="T43" fmla="*/ 36 h 49"/>
              <a:gd name="T44" fmla="*/ 20 w 38"/>
              <a:gd name="T45" fmla="*/ 39 h 49"/>
              <a:gd name="T46" fmla="*/ 24 w 38"/>
              <a:gd name="T47" fmla="*/ 37 h 49"/>
              <a:gd name="T48" fmla="*/ 26 w 38"/>
              <a:gd name="T49" fmla="*/ 36 h 49"/>
              <a:gd name="T50" fmla="*/ 22 w 38"/>
              <a:gd name="T51" fmla="*/ 31 h 49"/>
              <a:gd name="T52" fmla="*/ 14 w 38"/>
              <a:gd name="T53" fmla="*/ 27 h 49"/>
              <a:gd name="T54" fmla="*/ 8 w 38"/>
              <a:gd name="T55" fmla="*/ 25 h 49"/>
              <a:gd name="T56" fmla="*/ 2 w 38"/>
              <a:gd name="T57" fmla="*/ 17 h 49"/>
              <a:gd name="T58" fmla="*/ 2 w 38"/>
              <a:gd name="T59" fmla="*/ 12 h 49"/>
              <a:gd name="T60" fmla="*/ 7 w 38"/>
              <a:gd name="T61" fmla="*/ 3 h 49"/>
              <a:gd name="T62" fmla="*/ 17 w 38"/>
              <a:gd name="T63" fmla="*/ 0 h 49"/>
              <a:gd name="T64" fmla="*/ 22 w 38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49">
                <a:moveTo>
                  <a:pt x="22" y="0"/>
                </a:moveTo>
                <a:lnTo>
                  <a:pt x="22" y="0"/>
                </a:lnTo>
                <a:lnTo>
                  <a:pt x="27" y="0"/>
                </a:lnTo>
                <a:lnTo>
                  <a:pt x="32" y="1"/>
                </a:lnTo>
                <a:lnTo>
                  <a:pt x="32" y="1"/>
                </a:lnTo>
                <a:lnTo>
                  <a:pt x="36" y="3"/>
                </a:lnTo>
                <a:lnTo>
                  <a:pt x="36" y="6"/>
                </a:lnTo>
                <a:lnTo>
                  <a:pt x="36" y="8"/>
                </a:lnTo>
                <a:lnTo>
                  <a:pt x="36" y="8"/>
                </a:lnTo>
                <a:lnTo>
                  <a:pt x="34" y="10"/>
                </a:lnTo>
                <a:lnTo>
                  <a:pt x="32" y="12"/>
                </a:lnTo>
                <a:lnTo>
                  <a:pt x="27" y="12"/>
                </a:lnTo>
                <a:lnTo>
                  <a:pt x="27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5" y="10"/>
                </a:lnTo>
                <a:lnTo>
                  <a:pt x="14" y="13"/>
                </a:lnTo>
                <a:lnTo>
                  <a:pt x="14" y="13"/>
                </a:lnTo>
                <a:lnTo>
                  <a:pt x="15" y="15"/>
                </a:lnTo>
                <a:lnTo>
                  <a:pt x="17" y="17"/>
                </a:lnTo>
                <a:lnTo>
                  <a:pt x="17" y="17"/>
                </a:lnTo>
                <a:lnTo>
                  <a:pt x="24" y="18"/>
                </a:lnTo>
                <a:lnTo>
                  <a:pt x="24" y="18"/>
                </a:lnTo>
                <a:lnTo>
                  <a:pt x="31" y="22"/>
                </a:lnTo>
                <a:lnTo>
                  <a:pt x="34" y="25"/>
                </a:lnTo>
                <a:lnTo>
                  <a:pt x="38" y="29"/>
                </a:lnTo>
                <a:lnTo>
                  <a:pt x="38" y="36"/>
                </a:lnTo>
                <a:lnTo>
                  <a:pt x="38" y="36"/>
                </a:lnTo>
                <a:lnTo>
                  <a:pt x="36" y="41"/>
                </a:lnTo>
                <a:lnTo>
                  <a:pt x="32" y="44"/>
                </a:lnTo>
                <a:lnTo>
                  <a:pt x="27" y="48"/>
                </a:lnTo>
                <a:lnTo>
                  <a:pt x="20" y="49"/>
                </a:lnTo>
                <a:lnTo>
                  <a:pt x="20" y="49"/>
                </a:lnTo>
                <a:lnTo>
                  <a:pt x="12" y="48"/>
                </a:lnTo>
                <a:lnTo>
                  <a:pt x="3" y="44"/>
                </a:lnTo>
                <a:lnTo>
                  <a:pt x="3" y="44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3" y="34"/>
                </a:lnTo>
                <a:lnTo>
                  <a:pt x="5" y="34"/>
                </a:lnTo>
                <a:lnTo>
                  <a:pt x="8" y="36"/>
                </a:lnTo>
                <a:lnTo>
                  <a:pt x="8" y="36"/>
                </a:lnTo>
                <a:lnTo>
                  <a:pt x="15" y="37"/>
                </a:lnTo>
                <a:lnTo>
                  <a:pt x="20" y="39"/>
                </a:lnTo>
                <a:lnTo>
                  <a:pt x="20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2" y="31"/>
                </a:lnTo>
                <a:lnTo>
                  <a:pt x="22" y="31"/>
                </a:lnTo>
                <a:lnTo>
                  <a:pt x="14" y="27"/>
                </a:lnTo>
                <a:lnTo>
                  <a:pt x="14" y="27"/>
                </a:lnTo>
                <a:lnTo>
                  <a:pt x="8" y="25"/>
                </a:lnTo>
                <a:lnTo>
                  <a:pt x="3" y="22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3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9" name="Freeform 104"/>
          <p:cNvSpPr>
            <a:spLocks/>
          </p:cNvSpPr>
          <p:nvPr/>
        </p:nvSpPr>
        <p:spPr bwMode="auto">
          <a:xfrm>
            <a:off x="9141770" y="5960566"/>
            <a:ext cx="60275" cy="83717"/>
          </a:xfrm>
          <a:custGeom>
            <a:avLst/>
            <a:gdLst>
              <a:gd name="T0" fmla="*/ 19 w 36"/>
              <a:gd name="T1" fmla="*/ 0 h 49"/>
              <a:gd name="T2" fmla="*/ 31 w 36"/>
              <a:gd name="T3" fmla="*/ 1 h 49"/>
              <a:gd name="T4" fmla="*/ 34 w 36"/>
              <a:gd name="T5" fmla="*/ 3 h 49"/>
              <a:gd name="T6" fmla="*/ 34 w 36"/>
              <a:gd name="T7" fmla="*/ 8 h 49"/>
              <a:gd name="T8" fmla="*/ 32 w 36"/>
              <a:gd name="T9" fmla="*/ 10 h 49"/>
              <a:gd name="T10" fmla="*/ 26 w 36"/>
              <a:gd name="T11" fmla="*/ 12 h 49"/>
              <a:gd name="T12" fmla="*/ 20 w 36"/>
              <a:gd name="T13" fmla="*/ 8 h 49"/>
              <a:gd name="T14" fmla="*/ 15 w 36"/>
              <a:gd name="T15" fmla="*/ 10 h 49"/>
              <a:gd name="T16" fmla="*/ 12 w 36"/>
              <a:gd name="T17" fmla="*/ 13 h 49"/>
              <a:gd name="T18" fmla="*/ 14 w 36"/>
              <a:gd name="T19" fmla="*/ 15 h 49"/>
              <a:gd name="T20" fmla="*/ 15 w 36"/>
              <a:gd name="T21" fmla="*/ 17 h 49"/>
              <a:gd name="T22" fmla="*/ 22 w 36"/>
              <a:gd name="T23" fmla="*/ 18 h 49"/>
              <a:gd name="T24" fmla="*/ 32 w 36"/>
              <a:gd name="T25" fmla="*/ 25 h 49"/>
              <a:gd name="T26" fmla="*/ 36 w 36"/>
              <a:gd name="T27" fmla="*/ 36 h 49"/>
              <a:gd name="T28" fmla="*/ 34 w 36"/>
              <a:gd name="T29" fmla="*/ 41 h 49"/>
              <a:gd name="T30" fmla="*/ 26 w 36"/>
              <a:gd name="T31" fmla="*/ 48 h 49"/>
              <a:gd name="T32" fmla="*/ 19 w 36"/>
              <a:gd name="T33" fmla="*/ 49 h 49"/>
              <a:gd name="T34" fmla="*/ 2 w 36"/>
              <a:gd name="T35" fmla="*/ 44 h 49"/>
              <a:gd name="T36" fmla="*/ 0 w 36"/>
              <a:gd name="T37" fmla="*/ 41 h 49"/>
              <a:gd name="T38" fmla="*/ 0 w 36"/>
              <a:gd name="T39" fmla="*/ 37 h 49"/>
              <a:gd name="T40" fmla="*/ 3 w 36"/>
              <a:gd name="T41" fmla="*/ 34 h 49"/>
              <a:gd name="T42" fmla="*/ 7 w 36"/>
              <a:gd name="T43" fmla="*/ 36 h 49"/>
              <a:gd name="T44" fmla="*/ 20 w 36"/>
              <a:gd name="T45" fmla="*/ 39 h 49"/>
              <a:gd name="T46" fmla="*/ 22 w 36"/>
              <a:gd name="T47" fmla="*/ 37 h 49"/>
              <a:gd name="T48" fmla="*/ 24 w 36"/>
              <a:gd name="T49" fmla="*/ 34 h 49"/>
              <a:gd name="T50" fmla="*/ 20 w 36"/>
              <a:gd name="T51" fmla="*/ 31 h 49"/>
              <a:gd name="T52" fmla="*/ 10 w 36"/>
              <a:gd name="T53" fmla="*/ 27 h 49"/>
              <a:gd name="T54" fmla="*/ 5 w 36"/>
              <a:gd name="T55" fmla="*/ 24 h 49"/>
              <a:gd name="T56" fmla="*/ 0 w 36"/>
              <a:gd name="T57" fmla="*/ 17 h 49"/>
              <a:gd name="T58" fmla="*/ 0 w 36"/>
              <a:gd name="T59" fmla="*/ 12 h 49"/>
              <a:gd name="T60" fmla="*/ 5 w 36"/>
              <a:gd name="T61" fmla="*/ 3 h 49"/>
              <a:gd name="T62" fmla="*/ 15 w 36"/>
              <a:gd name="T63" fmla="*/ 0 h 49"/>
              <a:gd name="T64" fmla="*/ 19 w 36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" h="49">
                <a:moveTo>
                  <a:pt x="19" y="0"/>
                </a:moveTo>
                <a:lnTo>
                  <a:pt x="19" y="0"/>
                </a:lnTo>
                <a:lnTo>
                  <a:pt x="26" y="0"/>
                </a:lnTo>
                <a:lnTo>
                  <a:pt x="31" y="1"/>
                </a:lnTo>
                <a:lnTo>
                  <a:pt x="31" y="1"/>
                </a:lnTo>
                <a:lnTo>
                  <a:pt x="34" y="3"/>
                </a:lnTo>
                <a:lnTo>
                  <a:pt x="34" y="5"/>
                </a:lnTo>
                <a:lnTo>
                  <a:pt x="34" y="8"/>
                </a:lnTo>
                <a:lnTo>
                  <a:pt x="34" y="8"/>
                </a:lnTo>
                <a:lnTo>
                  <a:pt x="32" y="10"/>
                </a:lnTo>
                <a:lnTo>
                  <a:pt x="31" y="12"/>
                </a:lnTo>
                <a:lnTo>
                  <a:pt x="26" y="12"/>
                </a:lnTo>
                <a:lnTo>
                  <a:pt x="26" y="12"/>
                </a:lnTo>
                <a:lnTo>
                  <a:pt x="20" y="8"/>
                </a:lnTo>
                <a:lnTo>
                  <a:pt x="15" y="10"/>
                </a:lnTo>
                <a:lnTo>
                  <a:pt x="15" y="10"/>
                </a:lnTo>
                <a:lnTo>
                  <a:pt x="14" y="12"/>
                </a:lnTo>
                <a:lnTo>
                  <a:pt x="12" y="13"/>
                </a:lnTo>
                <a:lnTo>
                  <a:pt x="12" y="13"/>
                </a:lnTo>
                <a:lnTo>
                  <a:pt x="14" y="15"/>
                </a:lnTo>
                <a:lnTo>
                  <a:pt x="15" y="17"/>
                </a:lnTo>
                <a:lnTo>
                  <a:pt x="15" y="17"/>
                </a:lnTo>
                <a:lnTo>
                  <a:pt x="22" y="18"/>
                </a:lnTo>
                <a:lnTo>
                  <a:pt x="22" y="18"/>
                </a:lnTo>
                <a:lnTo>
                  <a:pt x="29" y="22"/>
                </a:lnTo>
                <a:lnTo>
                  <a:pt x="32" y="25"/>
                </a:lnTo>
                <a:lnTo>
                  <a:pt x="36" y="31"/>
                </a:lnTo>
                <a:lnTo>
                  <a:pt x="36" y="36"/>
                </a:lnTo>
                <a:lnTo>
                  <a:pt x="36" y="36"/>
                </a:lnTo>
                <a:lnTo>
                  <a:pt x="34" y="41"/>
                </a:lnTo>
                <a:lnTo>
                  <a:pt x="31" y="44"/>
                </a:lnTo>
                <a:lnTo>
                  <a:pt x="26" y="48"/>
                </a:lnTo>
                <a:lnTo>
                  <a:pt x="19" y="49"/>
                </a:lnTo>
                <a:lnTo>
                  <a:pt x="19" y="49"/>
                </a:lnTo>
                <a:lnTo>
                  <a:pt x="10" y="48"/>
                </a:lnTo>
                <a:lnTo>
                  <a:pt x="2" y="44"/>
                </a:lnTo>
                <a:lnTo>
                  <a:pt x="2" y="44"/>
                </a:lnTo>
                <a:lnTo>
                  <a:pt x="0" y="41"/>
                </a:lnTo>
                <a:lnTo>
                  <a:pt x="0" y="37"/>
                </a:lnTo>
                <a:lnTo>
                  <a:pt x="0" y="37"/>
                </a:lnTo>
                <a:lnTo>
                  <a:pt x="2" y="36"/>
                </a:lnTo>
                <a:lnTo>
                  <a:pt x="3" y="34"/>
                </a:lnTo>
                <a:lnTo>
                  <a:pt x="7" y="36"/>
                </a:lnTo>
                <a:lnTo>
                  <a:pt x="7" y="36"/>
                </a:lnTo>
                <a:lnTo>
                  <a:pt x="14" y="37"/>
                </a:lnTo>
                <a:lnTo>
                  <a:pt x="20" y="39"/>
                </a:lnTo>
                <a:lnTo>
                  <a:pt x="20" y="39"/>
                </a:lnTo>
                <a:lnTo>
                  <a:pt x="22" y="37"/>
                </a:lnTo>
                <a:lnTo>
                  <a:pt x="24" y="34"/>
                </a:lnTo>
                <a:lnTo>
                  <a:pt x="24" y="34"/>
                </a:lnTo>
                <a:lnTo>
                  <a:pt x="24" y="32"/>
                </a:lnTo>
                <a:lnTo>
                  <a:pt x="20" y="31"/>
                </a:lnTo>
                <a:lnTo>
                  <a:pt x="20" y="31"/>
                </a:lnTo>
                <a:lnTo>
                  <a:pt x="10" y="27"/>
                </a:lnTo>
                <a:lnTo>
                  <a:pt x="10" y="27"/>
                </a:lnTo>
                <a:lnTo>
                  <a:pt x="5" y="24"/>
                </a:lnTo>
                <a:lnTo>
                  <a:pt x="2" y="20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2" y="6"/>
                </a:lnTo>
                <a:lnTo>
                  <a:pt x="5" y="3"/>
                </a:lnTo>
                <a:lnTo>
                  <a:pt x="10" y="0"/>
                </a:lnTo>
                <a:lnTo>
                  <a:pt x="15" y="0"/>
                </a:lnTo>
                <a:lnTo>
                  <a:pt x="15" y="0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0" name="Freeform 105"/>
          <p:cNvSpPr>
            <a:spLocks/>
          </p:cNvSpPr>
          <p:nvPr/>
        </p:nvSpPr>
        <p:spPr bwMode="auto">
          <a:xfrm>
            <a:off x="9727780" y="5957219"/>
            <a:ext cx="63625" cy="87064"/>
          </a:xfrm>
          <a:custGeom>
            <a:avLst/>
            <a:gdLst>
              <a:gd name="T0" fmla="*/ 0 w 38"/>
              <a:gd name="T1" fmla="*/ 26 h 51"/>
              <a:gd name="T2" fmla="*/ 0 w 38"/>
              <a:gd name="T3" fmla="*/ 26 h 51"/>
              <a:gd name="T4" fmla="*/ 0 w 38"/>
              <a:gd name="T5" fmla="*/ 19 h 51"/>
              <a:gd name="T6" fmla="*/ 1 w 38"/>
              <a:gd name="T7" fmla="*/ 12 h 51"/>
              <a:gd name="T8" fmla="*/ 5 w 38"/>
              <a:gd name="T9" fmla="*/ 7 h 51"/>
              <a:gd name="T10" fmla="*/ 8 w 38"/>
              <a:gd name="T11" fmla="*/ 3 h 51"/>
              <a:gd name="T12" fmla="*/ 13 w 38"/>
              <a:gd name="T13" fmla="*/ 2 h 51"/>
              <a:gd name="T14" fmla="*/ 19 w 38"/>
              <a:gd name="T15" fmla="*/ 0 h 51"/>
              <a:gd name="T16" fmla="*/ 26 w 38"/>
              <a:gd name="T17" fmla="*/ 0 h 51"/>
              <a:gd name="T18" fmla="*/ 32 w 38"/>
              <a:gd name="T19" fmla="*/ 3 h 51"/>
              <a:gd name="T20" fmla="*/ 32 w 38"/>
              <a:gd name="T21" fmla="*/ 3 h 51"/>
              <a:gd name="T22" fmla="*/ 36 w 38"/>
              <a:gd name="T23" fmla="*/ 5 h 51"/>
              <a:gd name="T24" fmla="*/ 38 w 38"/>
              <a:gd name="T25" fmla="*/ 8 h 51"/>
              <a:gd name="T26" fmla="*/ 38 w 38"/>
              <a:gd name="T27" fmla="*/ 10 h 51"/>
              <a:gd name="T28" fmla="*/ 38 w 38"/>
              <a:gd name="T29" fmla="*/ 10 h 51"/>
              <a:gd name="T30" fmla="*/ 36 w 38"/>
              <a:gd name="T31" fmla="*/ 14 h 51"/>
              <a:gd name="T32" fmla="*/ 34 w 38"/>
              <a:gd name="T33" fmla="*/ 15 h 51"/>
              <a:gd name="T34" fmla="*/ 27 w 38"/>
              <a:gd name="T35" fmla="*/ 14 h 51"/>
              <a:gd name="T36" fmla="*/ 27 w 38"/>
              <a:gd name="T37" fmla="*/ 14 h 51"/>
              <a:gd name="T38" fmla="*/ 22 w 38"/>
              <a:gd name="T39" fmla="*/ 12 h 51"/>
              <a:gd name="T40" fmla="*/ 17 w 38"/>
              <a:gd name="T41" fmla="*/ 14 h 51"/>
              <a:gd name="T42" fmla="*/ 13 w 38"/>
              <a:gd name="T43" fmla="*/ 17 h 51"/>
              <a:gd name="T44" fmla="*/ 13 w 38"/>
              <a:gd name="T45" fmla="*/ 24 h 51"/>
              <a:gd name="T46" fmla="*/ 13 w 38"/>
              <a:gd name="T47" fmla="*/ 24 h 51"/>
              <a:gd name="T48" fmla="*/ 13 w 38"/>
              <a:gd name="T49" fmla="*/ 29 h 51"/>
              <a:gd name="T50" fmla="*/ 13 w 38"/>
              <a:gd name="T51" fmla="*/ 29 h 51"/>
              <a:gd name="T52" fmla="*/ 13 w 38"/>
              <a:gd name="T53" fmla="*/ 34 h 51"/>
              <a:gd name="T54" fmla="*/ 17 w 38"/>
              <a:gd name="T55" fmla="*/ 38 h 51"/>
              <a:gd name="T56" fmla="*/ 22 w 38"/>
              <a:gd name="T57" fmla="*/ 39 h 51"/>
              <a:gd name="T58" fmla="*/ 27 w 38"/>
              <a:gd name="T59" fmla="*/ 38 h 51"/>
              <a:gd name="T60" fmla="*/ 27 w 38"/>
              <a:gd name="T61" fmla="*/ 38 h 51"/>
              <a:gd name="T62" fmla="*/ 29 w 38"/>
              <a:gd name="T63" fmla="*/ 38 h 51"/>
              <a:gd name="T64" fmla="*/ 29 w 38"/>
              <a:gd name="T65" fmla="*/ 38 h 51"/>
              <a:gd name="T66" fmla="*/ 34 w 38"/>
              <a:gd name="T67" fmla="*/ 36 h 51"/>
              <a:gd name="T68" fmla="*/ 36 w 38"/>
              <a:gd name="T69" fmla="*/ 38 h 51"/>
              <a:gd name="T70" fmla="*/ 38 w 38"/>
              <a:gd name="T71" fmla="*/ 39 h 51"/>
              <a:gd name="T72" fmla="*/ 38 w 38"/>
              <a:gd name="T73" fmla="*/ 39 h 51"/>
              <a:gd name="T74" fmla="*/ 38 w 38"/>
              <a:gd name="T75" fmla="*/ 41 h 51"/>
              <a:gd name="T76" fmla="*/ 38 w 38"/>
              <a:gd name="T77" fmla="*/ 45 h 51"/>
              <a:gd name="T78" fmla="*/ 34 w 38"/>
              <a:gd name="T79" fmla="*/ 48 h 51"/>
              <a:gd name="T80" fmla="*/ 34 w 38"/>
              <a:gd name="T81" fmla="*/ 48 h 51"/>
              <a:gd name="T82" fmla="*/ 27 w 38"/>
              <a:gd name="T83" fmla="*/ 50 h 51"/>
              <a:gd name="T84" fmla="*/ 22 w 38"/>
              <a:gd name="T85" fmla="*/ 51 h 51"/>
              <a:gd name="T86" fmla="*/ 15 w 38"/>
              <a:gd name="T87" fmla="*/ 50 h 51"/>
              <a:gd name="T88" fmla="*/ 8 w 38"/>
              <a:gd name="T89" fmla="*/ 48 h 51"/>
              <a:gd name="T90" fmla="*/ 8 w 38"/>
              <a:gd name="T91" fmla="*/ 48 h 51"/>
              <a:gd name="T92" fmla="*/ 5 w 38"/>
              <a:gd name="T93" fmla="*/ 45 h 51"/>
              <a:gd name="T94" fmla="*/ 1 w 38"/>
              <a:gd name="T95" fmla="*/ 39 h 51"/>
              <a:gd name="T96" fmla="*/ 0 w 38"/>
              <a:gd name="T97" fmla="*/ 34 h 51"/>
              <a:gd name="T98" fmla="*/ 0 w 38"/>
              <a:gd name="T99" fmla="*/ 29 h 51"/>
              <a:gd name="T100" fmla="*/ 0 w 38"/>
              <a:gd name="T101" fmla="*/ 29 h 51"/>
              <a:gd name="T102" fmla="*/ 0 w 38"/>
              <a:gd name="T103" fmla="*/ 26 h 51"/>
              <a:gd name="T104" fmla="*/ 0 w 38"/>
              <a:gd name="T105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8" h="51">
                <a:moveTo>
                  <a:pt x="0" y="26"/>
                </a:moveTo>
                <a:lnTo>
                  <a:pt x="0" y="26"/>
                </a:lnTo>
                <a:lnTo>
                  <a:pt x="0" y="19"/>
                </a:lnTo>
                <a:lnTo>
                  <a:pt x="1" y="12"/>
                </a:lnTo>
                <a:lnTo>
                  <a:pt x="5" y="7"/>
                </a:lnTo>
                <a:lnTo>
                  <a:pt x="8" y="3"/>
                </a:lnTo>
                <a:lnTo>
                  <a:pt x="13" y="2"/>
                </a:lnTo>
                <a:lnTo>
                  <a:pt x="19" y="0"/>
                </a:lnTo>
                <a:lnTo>
                  <a:pt x="26" y="0"/>
                </a:lnTo>
                <a:lnTo>
                  <a:pt x="32" y="3"/>
                </a:lnTo>
                <a:lnTo>
                  <a:pt x="32" y="3"/>
                </a:lnTo>
                <a:lnTo>
                  <a:pt x="36" y="5"/>
                </a:lnTo>
                <a:lnTo>
                  <a:pt x="38" y="8"/>
                </a:lnTo>
                <a:lnTo>
                  <a:pt x="38" y="10"/>
                </a:lnTo>
                <a:lnTo>
                  <a:pt x="38" y="10"/>
                </a:lnTo>
                <a:lnTo>
                  <a:pt x="36" y="14"/>
                </a:lnTo>
                <a:lnTo>
                  <a:pt x="34" y="15"/>
                </a:lnTo>
                <a:lnTo>
                  <a:pt x="27" y="14"/>
                </a:lnTo>
                <a:lnTo>
                  <a:pt x="27" y="14"/>
                </a:lnTo>
                <a:lnTo>
                  <a:pt x="22" y="12"/>
                </a:lnTo>
                <a:lnTo>
                  <a:pt x="17" y="14"/>
                </a:lnTo>
                <a:lnTo>
                  <a:pt x="13" y="17"/>
                </a:lnTo>
                <a:lnTo>
                  <a:pt x="13" y="24"/>
                </a:lnTo>
                <a:lnTo>
                  <a:pt x="13" y="24"/>
                </a:lnTo>
                <a:lnTo>
                  <a:pt x="13" y="29"/>
                </a:lnTo>
                <a:lnTo>
                  <a:pt x="13" y="29"/>
                </a:lnTo>
                <a:lnTo>
                  <a:pt x="13" y="34"/>
                </a:lnTo>
                <a:lnTo>
                  <a:pt x="17" y="38"/>
                </a:lnTo>
                <a:lnTo>
                  <a:pt x="22" y="39"/>
                </a:lnTo>
                <a:lnTo>
                  <a:pt x="27" y="38"/>
                </a:lnTo>
                <a:lnTo>
                  <a:pt x="27" y="38"/>
                </a:lnTo>
                <a:lnTo>
                  <a:pt x="29" y="38"/>
                </a:lnTo>
                <a:lnTo>
                  <a:pt x="29" y="38"/>
                </a:lnTo>
                <a:lnTo>
                  <a:pt x="34" y="36"/>
                </a:lnTo>
                <a:lnTo>
                  <a:pt x="36" y="38"/>
                </a:lnTo>
                <a:lnTo>
                  <a:pt x="38" y="39"/>
                </a:lnTo>
                <a:lnTo>
                  <a:pt x="38" y="39"/>
                </a:lnTo>
                <a:lnTo>
                  <a:pt x="38" y="41"/>
                </a:lnTo>
                <a:lnTo>
                  <a:pt x="38" y="45"/>
                </a:lnTo>
                <a:lnTo>
                  <a:pt x="34" y="48"/>
                </a:lnTo>
                <a:lnTo>
                  <a:pt x="34" y="48"/>
                </a:lnTo>
                <a:lnTo>
                  <a:pt x="27" y="50"/>
                </a:lnTo>
                <a:lnTo>
                  <a:pt x="22" y="51"/>
                </a:lnTo>
                <a:lnTo>
                  <a:pt x="15" y="50"/>
                </a:lnTo>
                <a:lnTo>
                  <a:pt x="8" y="48"/>
                </a:lnTo>
                <a:lnTo>
                  <a:pt x="8" y="48"/>
                </a:lnTo>
                <a:lnTo>
                  <a:pt x="5" y="45"/>
                </a:lnTo>
                <a:lnTo>
                  <a:pt x="1" y="39"/>
                </a:lnTo>
                <a:lnTo>
                  <a:pt x="0" y="34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1" name="Freeform 106"/>
          <p:cNvSpPr>
            <a:spLocks/>
          </p:cNvSpPr>
          <p:nvPr/>
        </p:nvSpPr>
        <p:spPr bwMode="auto">
          <a:xfrm>
            <a:off x="10099479" y="5910338"/>
            <a:ext cx="23441" cy="130598"/>
          </a:xfrm>
          <a:custGeom>
            <a:avLst/>
            <a:gdLst>
              <a:gd name="T0" fmla="*/ 0 w 13"/>
              <a:gd name="T1" fmla="*/ 38 h 78"/>
              <a:gd name="T2" fmla="*/ 0 w 13"/>
              <a:gd name="T3" fmla="*/ 38 h 78"/>
              <a:gd name="T4" fmla="*/ 0 w 13"/>
              <a:gd name="T5" fmla="*/ 9 h 78"/>
              <a:gd name="T6" fmla="*/ 0 w 13"/>
              <a:gd name="T7" fmla="*/ 9 h 78"/>
              <a:gd name="T8" fmla="*/ 0 w 13"/>
              <a:gd name="T9" fmla="*/ 5 h 78"/>
              <a:gd name="T10" fmla="*/ 1 w 13"/>
              <a:gd name="T11" fmla="*/ 2 h 78"/>
              <a:gd name="T12" fmla="*/ 3 w 13"/>
              <a:gd name="T13" fmla="*/ 2 h 78"/>
              <a:gd name="T14" fmla="*/ 6 w 13"/>
              <a:gd name="T15" fmla="*/ 0 h 78"/>
              <a:gd name="T16" fmla="*/ 6 w 13"/>
              <a:gd name="T17" fmla="*/ 0 h 78"/>
              <a:gd name="T18" fmla="*/ 12 w 13"/>
              <a:gd name="T19" fmla="*/ 2 h 78"/>
              <a:gd name="T20" fmla="*/ 12 w 13"/>
              <a:gd name="T21" fmla="*/ 5 h 78"/>
              <a:gd name="T22" fmla="*/ 13 w 13"/>
              <a:gd name="T23" fmla="*/ 9 h 78"/>
              <a:gd name="T24" fmla="*/ 13 w 13"/>
              <a:gd name="T25" fmla="*/ 9 h 78"/>
              <a:gd name="T26" fmla="*/ 13 w 13"/>
              <a:gd name="T27" fmla="*/ 71 h 78"/>
              <a:gd name="T28" fmla="*/ 13 w 13"/>
              <a:gd name="T29" fmla="*/ 71 h 78"/>
              <a:gd name="T30" fmla="*/ 12 w 13"/>
              <a:gd name="T31" fmla="*/ 74 h 78"/>
              <a:gd name="T32" fmla="*/ 12 w 13"/>
              <a:gd name="T33" fmla="*/ 76 h 78"/>
              <a:gd name="T34" fmla="*/ 8 w 13"/>
              <a:gd name="T35" fmla="*/ 78 h 78"/>
              <a:gd name="T36" fmla="*/ 6 w 13"/>
              <a:gd name="T37" fmla="*/ 78 h 78"/>
              <a:gd name="T38" fmla="*/ 6 w 13"/>
              <a:gd name="T39" fmla="*/ 78 h 78"/>
              <a:gd name="T40" fmla="*/ 3 w 13"/>
              <a:gd name="T41" fmla="*/ 78 h 78"/>
              <a:gd name="T42" fmla="*/ 1 w 13"/>
              <a:gd name="T43" fmla="*/ 76 h 78"/>
              <a:gd name="T44" fmla="*/ 0 w 13"/>
              <a:gd name="T45" fmla="*/ 74 h 78"/>
              <a:gd name="T46" fmla="*/ 0 w 13"/>
              <a:gd name="T47" fmla="*/ 71 h 78"/>
              <a:gd name="T48" fmla="*/ 0 w 13"/>
              <a:gd name="T49" fmla="*/ 71 h 78"/>
              <a:gd name="T50" fmla="*/ 0 w 13"/>
              <a:gd name="T51" fmla="*/ 38 h 78"/>
              <a:gd name="T52" fmla="*/ 0 w 13"/>
              <a:gd name="T53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" h="78">
                <a:moveTo>
                  <a:pt x="0" y="38"/>
                </a:moveTo>
                <a:lnTo>
                  <a:pt x="0" y="38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1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71"/>
                </a:lnTo>
                <a:lnTo>
                  <a:pt x="13" y="71"/>
                </a:lnTo>
                <a:lnTo>
                  <a:pt x="12" y="74"/>
                </a:lnTo>
                <a:lnTo>
                  <a:pt x="12" y="76"/>
                </a:lnTo>
                <a:lnTo>
                  <a:pt x="8" y="78"/>
                </a:lnTo>
                <a:lnTo>
                  <a:pt x="6" y="78"/>
                </a:lnTo>
                <a:lnTo>
                  <a:pt x="6" y="78"/>
                </a:lnTo>
                <a:lnTo>
                  <a:pt x="3" y="78"/>
                </a:lnTo>
                <a:lnTo>
                  <a:pt x="1" y="76"/>
                </a:lnTo>
                <a:lnTo>
                  <a:pt x="0" y="74"/>
                </a:lnTo>
                <a:lnTo>
                  <a:pt x="0" y="71"/>
                </a:lnTo>
                <a:lnTo>
                  <a:pt x="0" y="71"/>
                </a:lnTo>
                <a:lnTo>
                  <a:pt x="0" y="38"/>
                </a:lnTo>
                <a:lnTo>
                  <a:pt x="0" y="38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2" name="Freeform 107"/>
          <p:cNvSpPr>
            <a:spLocks/>
          </p:cNvSpPr>
          <p:nvPr/>
        </p:nvSpPr>
        <p:spPr bwMode="auto">
          <a:xfrm>
            <a:off x="9299155" y="5910338"/>
            <a:ext cx="23441" cy="130598"/>
          </a:xfrm>
          <a:custGeom>
            <a:avLst/>
            <a:gdLst>
              <a:gd name="T0" fmla="*/ 12 w 14"/>
              <a:gd name="T1" fmla="*/ 40 h 78"/>
              <a:gd name="T2" fmla="*/ 12 w 14"/>
              <a:gd name="T3" fmla="*/ 40 h 78"/>
              <a:gd name="T4" fmla="*/ 14 w 14"/>
              <a:gd name="T5" fmla="*/ 69 h 78"/>
              <a:gd name="T6" fmla="*/ 14 w 14"/>
              <a:gd name="T7" fmla="*/ 69 h 78"/>
              <a:gd name="T8" fmla="*/ 12 w 14"/>
              <a:gd name="T9" fmla="*/ 73 h 78"/>
              <a:gd name="T10" fmla="*/ 12 w 14"/>
              <a:gd name="T11" fmla="*/ 76 h 78"/>
              <a:gd name="T12" fmla="*/ 9 w 14"/>
              <a:gd name="T13" fmla="*/ 78 h 78"/>
              <a:gd name="T14" fmla="*/ 6 w 14"/>
              <a:gd name="T15" fmla="*/ 78 h 78"/>
              <a:gd name="T16" fmla="*/ 6 w 14"/>
              <a:gd name="T17" fmla="*/ 78 h 78"/>
              <a:gd name="T18" fmla="*/ 4 w 14"/>
              <a:gd name="T19" fmla="*/ 78 h 78"/>
              <a:gd name="T20" fmla="*/ 0 w 14"/>
              <a:gd name="T21" fmla="*/ 76 h 78"/>
              <a:gd name="T22" fmla="*/ 0 w 14"/>
              <a:gd name="T23" fmla="*/ 69 h 78"/>
              <a:gd name="T24" fmla="*/ 0 w 14"/>
              <a:gd name="T25" fmla="*/ 69 h 78"/>
              <a:gd name="T26" fmla="*/ 0 w 14"/>
              <a:gd name="T27" fmla="*/ 9 h 78"/>
              <a:gd name="T28" fmla="*/ 0 w 14"/>
              <a:gd name="T29" fmla="*/ 9 h 78"/>
              <a:gd name="T30" fmla="*/ 0 w 14"/>
              <a:gd name="T31" fmla="*/ 4 h 78"/>
              <a:gd name="T32" fmla="*/ 4 w 14"/>
              <a:gd name="T33" fmla="*/ 2 h 78"/>
              <a:gd name="T34" fmla="*/ 7 w 14"/>
              <a:gd name="T35" fmla="*/ 0 h 78"/>
              <a:gd name="T36" fmla="*/ 7 w 14"/>
              <a:gd name="T37" fmla="*/ 0 h 78"/>
              <a:gd name="T38" fmla="*/ 9 w 14"/>
              <a:gd name="T39" fmla="*/ 2 h 78"/>
              <a:gd name="T40" fmla="*/ 12 w 14"/>
              <a:gd name="T41" fmla="*/ 4 h 78"/>
              <a:gd name="T42" fmla="*/ 12 w 14"/>
              <a:gd name="T43" fmla="*/ 5 h 78"/>
              <a:gd name="T44" fmla="*/ 14 w 14"/>
              <a:gd name="T45" fmla="*/ 9 h 78"/>
              <a:gd name="T46" fmla="*/ 14 w 14"/>
              <a:gd name="T47" fmla="*/ 9 h 78"/>
              <a:gd name="T48" fmla="*/ 12 w 14"/>
              <a:gd name="T49" fmla="*/ 40 h 78"/>
              <a:gd name="T50" fmla="*/ 12 w 14"/>
              <a:gd name="T51" fmla="*/ 4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" h="78">
                <a:moveTo>
                  <a:pt x="12" y="40"/>
                </a:moveTo>
                <a:lnTo>
                  <a:pt x="12" y="40"/>
                </a:lnTo>
                <a:lnTo>
                  <a:pt x="14" y="69"/>
                </a:lnTo>
                <a:lnTo>
                  <a:pt x="14" y="69"/>
                </a:lnTo>
                <a:lnTo>
                  <a:pt x="12" y="73"/>
                </a:lnTo>
                <a:lnTo>
                  <a:pt x="12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69"/>
                </a:lnTo>
                <a:lnTo>
                  <a:pt x="0" y="69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2" y="4"/>
                </a:lnTo>
                <a:lnTo>
                  <a:pt x="12" y="5"/>
                </a:lnTo>
                <a:lnTo>
                  <a:pt x="14" y="9"/>
                </a:lnTo>
                <a:lnTo>
                  <a:pt x="14" y="9"/>
                </a:lnTo>
                <a:lnTo>
                  <a:pt x="12" y="40"/>
                </a:lnTo>
                <a:lnTo>
                  <a:pt x="12" y="4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3" name="Freeform 108"/>
          <p:cNvSpPr>
            <a:spLocks/>
          </p:cNvSpPr>
          <p:nvPr/>
        </p:nvSpPr>
        <p:spPr bwMode="auto">
          <a:xfrm>
            <a:off x="10531452" y="5960566"/>
            <a:ext cx="36836" cy="117203"/>
          </a:xfrm>
          <a:custGeom>
            <a:avLst/>
            <a:gdLst>
              <a:gd name="T0" fmla="*/ 22 w 22"/>
              <a:gd name="T1" fmla="*/ 31 h 70"/>
              <a:gd name="T2" fmla="*/ 22 w 22"/>
              <a:gd name="T3" fmla="*/ 31 h 70"/>
              <a:gd name="T4" fmla="*/ 20 w 22"/>
              <a:gd name="T5" fmla="*/ 53 h 70"/>
              <a:gd name="T6" fmla="*/ 20 w 22"/>
              <a:gd name="T7" fmla="*/ 53 h 70"/>
              <a:gd name="T8" fmla="*/ 20 w 22"/>
              <a:gd name="T9" fmla="*/ 60 h 70"/>
              <a:gd name="T10" fmla="*/ 17 w 22"/>
              <a:gd name="T11" fmla="*/ 67 h 70"/>
              <a:gd name="T12" fmla="*/ 12 w 22"/>
              <a:gd name="T13" fmla="*/ 68 h 70"/>
              <a:gd name="T14" fmla="*/ 5 w 22"/>
              <a:gd name="T15" fmla="*/ 70 h 70"/>
              <a:gd name="T16" fmla="*/ 5 w 22"/>
              <a:gd name="T17" fmla="*/ 70 h 70"/>
              <a:gd name="T18" fmla="*/ 1 w 22"/>
              <a:gd name="T19" fmla="*/ 70 h 70"/>
              <a:gd name="T20" fmla="*/ 0 w 22"/>
              <a:gd name="T21" fmla="*/ 67 h 70"/>
              <a:gd name="T22" fmla="*/ 0 w 22"/>
              <a:gd name="T23" fmla="*/ 67 h 70"/>
              <a:gd name="T24" fmla="*/ 0 w 22"/>
              <a:gd name="T25" fmla="*/ 62 h 70"/>
              <a:gd name="T26" fmla="*/ 3 w 22"/>
              <a:gd name="T27" fmla="*/ 60 h 70"/>
              <a:gd name="T28" fmla="*/ 3 w 22"/>
              <a:gd name="T29" fmla="*/ 60 h 70"/>
              <a:gd name="T30" fmla="*/ 7 w 22"/>
              <a:gd name="T31" fmla="*/ 58 h 70"/>
              <a:gd name="T32" fmla="*/ 7 w 22"/>
              <a:gd name="T33" fmla="*/ 56 h 70"/>
              <a:gd name="T34" fmla="*/ 8 w 22"/>
              <a:gd name="T35" fmla="*/ 51 h 70"/>
              <a:gd name="T36" fmla="*/ 8 w 22"/>
              <a:gd name="T37" fmla="*/ 51 h 70"/>
              <a:gd name="T38" fmla="*/ 8 w 22"/>
              <a:gd name="T39" fmla="*/ 6 h 70"/>
              <a:gd name="T40" fmla="*/ 8 w 22"/>
              <a:gd name="T41" fmla="*/ 6 h 70"/>
              <a:gd name="T42" fmla="*/ 8 w 22"/>
              <a:gd name="T43" fmla="*/ 1 h 70"/>
              <a:gd name="T44" fmla="*/ 12 w 22"/>
              <a:gd name="T45" fmla="*/ 0 h 70"/>
              <a:gd name="T46" fmla="*/ 15 w 22"/>
              <a:gd name="T47" fmla="*/ 0 h 70"/>
              <a:gd name="T48" fmla="*/ 15 w 22"/>
              <a:gd name="T49" fmla="*/ 0 h 70"/>
              <a:gd name="T50" fmla="*/ 17 w 22"/>
              <a:gd name="T51" fmla="*/ 0 h 70"/>
              <a:gd name="T52" fmla="*/ 20 w 22"/>
              <a:gd name="T53" fmla="*/ 1 h 70"/>
              <a:gd name="T54" fmla="*/ 20 w 22"/>
              <a:gd name="T55" fmla="*/ 3 h 70"/>
              <a:gd name="T56" fmla="*/ 22 w 22"/>
              <a:gd name="T57" fmla="*/ 6 h 70"/>
              <a:gd name="T58" fmla="*/ 22 w 22"/>
              <a:gd name="T59" fmla="*/ 6 h 70"/>
              <a:gd name="T60" fmla="*/ 22 w 22"/>
              <a:gd name="T61" fmla="*/ 31 h 70"/>
              <a:gd name="T62" fmla="*/ 22 w 22"/>
              <a:gd name="T63" fmla="*/ 31 h 70"/>
              <a:gd name="T64" fmla="*/ 22 w 22"/>
              <a:gd name="T65" fmla="*/ 31 h 70"/>
              <a:gd name="T66" fmla="*/ 22 w 22"/>
              <a:gd name="T6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" h="70">
                <a:moveTo>
                  <a:pt x="22" y="31"/>
                </a:moveTo>
                <a:lnTo>
                  <a:pt x="22" y="31"/>
                </a:lnTo>
                <a:lnTo>
                  <a:pt x="20" y="53"/>
                </a:lnTo>
                <a:lnTo>
                  <a:pt x="20" y="53"/>
                </a:lnTo>
                <a:lnTo>
                  <a:pt x="20" y="60"/>
                </a:lnTo>
                <a:lnTo>
                  <a:pt x="17" y="67"/>
                </a:lnTo>
                <a:lnTo>
                  <a:pt x="12" y="68"/>
                </a:lnTo>
                <a:lnTo>
                  <a:pt x="5" y="70"/>
                </a:lnTo>
                <a:lnTo>
                  <a:pt x="5" y="70"/>
                </a:lnTo>
                <a:lnTo>
                  <a:pt x="1" y="70"/>
                </a:lnTo>
                <a:lnTo>
                  <a:pt x="0" y="67"/>
                </a:lnTo>
                <a:lnTo>
                  <a:pt x="0" y="67"/>
                </a:lnTo>
                <a:lnTo>
                  <a:pt x="0" y="62"/>
                </a:lnTo>
                <a:lnTo>
                  <a:pt x="3" y="60"/>
                </a:lnTo>
                <a:lnTo>
                  <a:pt x="3" y="60"/>
                </a:lnTo>
                <a:lnTo>
                  <a:pt x="7" y="58"/>
                </a:lnTo>
                <a:lnTo>
                  <a:pt x="7" y="56"/>
                </a:lnTo>
                <a:lnTo>
                  <a:pt x="8" y="51"/>
                </a:lnTo>
                <a:lnTo>
                  <a:pt x="8" y="51"/>
                </a:lnTo>
                <a:lnTo>
                  <a:pt x="8" y="6"/>
                </a:lnTo>
                <a:lnTo>
                  <a:pt x="8" y="6"/>
                </a:lnTo>
                <a:lnTo>
                  <a:pt x="8" y="1"/>
                </a:lnTo>
                <a:lnTo>
                  <a:pt x="12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0" y="3"/>
                </a:lnTo>
                <a:lnTo>
                  <a:pt x="22" y="6"/>
                </a:lnTo>
                <a:lnTo>
                  <a:pt x="22" y="6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4" name="Freeform 109"/>
          <p:cNvSpPr>
            <a:spLocks/>
          </p:cNvSpPr>
          <p:nvPr/>
        </p:nvSpPr>
        <p:spPr bwMode="auto">
          <a:xfrm>
            <a:off x="10126268" y="6127998"/>
            <a:ext cx="53578" cy="83717"/>
          </a:xfrm>
          <a:custGeom>
            <a:avLst/>
            <a:gdLst>
              <a:gd name="T0" fmla="*/ 14 w 33"/>
              <a:gd name="T1" fmla="*/ 7 h 50"/>
              <a:gd name="T2" fmla="*/ 14 w 33"/>
              <a:gd name="T3" fmla="*/ 7 h 50"/>
              <a:gd name="T4" fmla="*/ 19 w 33"/>
              <a:gd name="T5" fmla="*/ 2 h 50"/>
              <a:gd name="T6" fmla="*/ 22 w 33"/>
              <a:gd name="T7" fmla="*/ 0 h 50"/>
              <a:gd name="T8" fmla="*/ 26 w 33"/>
              <a:gd name="T9" fmla="*/ 0 h 50"/>
              <a:gd name="T10" fmla="*/ 26 w 33"/>
              <a:gd name="T11" fmla="*/ 0 h 50"/>
              <a:gd name="T12" fmla="*/ 31 w 33"/>
              <a:gd name="T13" fmla="*/ 2 h 50"/>
              <a:gd name="T14" fmla="*/ 33 w 33"/>
              <a:gd name="T15" fmla="*/ 4 h 50"/>
              <a:gd name="T16" fmla="*/ 33 w 33"/>
              <a:gd name="T17" fmla="*/ 6 h 50"/>
              <a:gd name="T18" fmla="*/ 33 w 33"/>
              <a:gd name="T19" fmla="*/ 6 h 50"/>
              <a:gd name="T20" fmla="*/ 33 w 33"/>
              <a:gd name="T21" fmla="*/ 9 h 50"/>
              <a:gd name="T22" fmla="*/ 33 w 33"/>
              <a:gd name="T23" fmla="*/ 11 h 50"/>
              <a:gd name="T24" fmla="*/ 28 w 33"/>
              <a:gd name="T25" fmla="*/ 12 h 50"/>
              <a:gd name="T26" fmla="*/ 28 w 33"/>
              <a:gd name="T27" fmla="*/ 12 h 50"/>
              <a:gd name="T28" fmla="*/ 21 w 33"/>
              <a:gd name="T29" fmla="*/ 14 h 50"/>
              <a:gd name="T30" fmla="*/ 17 w 33"/>
              <a:gd name="T31" fmla="*/ 18 h 50"/>
              <a:gd name="T32" fmla="*/ 14 w 33"/>
              <a:gd name="T33" fmla="*/ 23 h 50"/>
              <a:gd name="T34" fmla="*/ 14 w 33"/>
              <a:gd name="T35" fmla="*/ 30 h 50"/>
              <a:gd name="T36" fmla="*/ 14 w 33"/>
              <a:gd name="T37" fmla="*/ 30 h 50"/>
              <a:gd name="T38" fmla="*/ 14 w 33"/>
              <a:gd name="T39" fmla="*/ 42 h 50"/>
              <a:gd name="T40" fmla="*/ 14 w 33"/>
              <a:gd name="T41" fmla="*/ 42 h 50"/>
              <a:gd name="T42" fmla="*/ 14 w 33"/>
              <a:gd name="T43" fmla="*/ 45 h 50"/>
              <a:gd name="T44" fmla="*/ 12 w 33"/>
              <a:gd name="T45" fmla="*/ 49 h 50"/>
              <a:gd name="T46" fmla="*/ 10 w 33"/>
              <a:gd name="T47" fmla="*/ 49 h 50"/>
              <a:gd name="T48" fmla="*/ 7 w 33"/>
              <a:gd name="T49" fmla="*/ 50 h 50"/>
              <a:gd name="T50" fmla="*/ 7 w 33"/>
              <a:gd name="T51" fmla="*/ 50 h 50"/>
              <a:gd name="T52" fmla="*/ 4 w 33"/>
              <a:gd name="T53" fmla="*/ 49 h 50"/>
              <a:gd name="T54" fmla="*/ 2 w 33"/>
              <a:gd name="T55" fmla="*/ 49 h 50"/>
              <a:gd name="T56" fmla="*/ 0 w 33"/>
              <a:gd name="T57" fmla="*/ 45 h 50"/>
              <a:gd name="T58" fmla="*/ 0 w 33"/>
              <a:gd name="T59" fmla="*/ 42 h 50"/>
              <a:gd name="T60" fmla="*/ 0 w 33"/>
              <a:gd name="T61" fmla="*/ 42 h 50"/>
              <a:gd name="T62" fmla="*/ 0 w 33"/>
              <a:gd name="T63" fmla="*/ 9 h 50"/>
              <a:gd name="T64" fmla="*/ 0 w 33"/>
              <a:gd name="T65" fmla="*/ 9 h 50"/>
              <a:gd name="T66" fmla="*/ 2 w 33"/>
              <a:gd name="T67" fmla="*/ 4 h 50"/>
              <a:gd name="T68" fmla="*/ 2 w 33"/>
              <a:gd name="T69" fmla="*/ 2 h 50"/>
              <a:gd name="T70" fmla="*/ 5 w 33"/>
              <a:gd name="T71" fmla="*/ 2 h 50"/>
              <a:gd name="T72" fmla="*/ 5 w 33"/>
              <a:gd name="T73" fmla="*/ 2 h 50"/>
              <a:gd name="T74" fmla="*/ 9 w 33"/>
              <a:gd name="T75" fmla="*/ 0 h 50"/>
              <a:gd name="T76" fmla="*/ 10 w 33"/>
              <a:gd name="T77" fmla="*/ 2 h 50"/>
              <a:gd name="T78" fmla="*/ 12 w 33"/>
              <a:gd name="T79" fmla="*/ 4 h 50"/>
              <a:gd name="T80" fmla="*/ 14 w 33"/>
              <a:gd name="T81" fmla="*/ 7 h 50"/>
              <a:gd name="T82" fmla="*/ 14 w 33"/>
              <a:gd name="T83" fmla="*/ 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50">
                <a:moveTo>
                  <a:pt x="14" y="7"/>
                </a:moveTo>
                <a:lnTo>
                  <a:pt x="14" y="7"/>
                </a:lnTo>
                <a:lnTo>
                  <a:pt x="19" y="2"/>
                </a:lnTo>
                <a:lnTo>
                  <a:pt x="22" y="0"/>
                </a:lnTo>
                <a:lnTo>
                  <a:pt x="26" y="0"/>
                </a:lnTo>
                <a:lnTo>
                  <a:pt x="26" y="0"/>
                </a:lnTo>
                <a:lnTo>
                  <a:pt x="31" y="2"/>
                </a:lnTo>
                <a:lnTo>
                  <a:pt x="33" y="4"/>
                </a:lnTo>
                <a:lnTo>
                  <a:pt x="33" y="6"/>
                </a:lnTo>
                <a:lnTo>
                  <a:pt x="33" y="6"/>
                </a:lnTo>
                <a:lnTo>
                  <a:pt x="33" y="9"/>
                </a:lnTo>
                <a:lnTo>
                  <a:pt x="33" y="11"/>
                </a:lnTo>
                <a:lnTo>
                  <a:pt x="28" y="12"/>
                </a:lnTo>
                <a:lnTo>
                  <a:pt x="28" y="12"/>
                </a:lnTo>
                <a:lnTo>
                  <a:pt x="21" y="14"/>
                </a:lnTo>
                <a:lnTo>
                  <a:pt x="17" y="18"/>
                </a:lnTo>
                <a:lnTo>
                  <a:pt x="14" y="23"/>
                </a:lnTo>
                <a:lnTo>
                  <a:pt x="14" y="30"/>
                </a:lnTo>
                <a:lnTo>
                  <a:pt x="14" y="30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2" y="49"/>
                </a:lnTo>
                <a:lnTo>
                  <a:pt x="10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2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10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5" name="Freeform 110"/>
          <p:cNvSpPr>
            <a:spLocks/>
          </p:cNvSpPr>
          <p:nvPr/>
        </p:nvSpPr>
        <p:spPr bwMode="auto">
          <a:xfrm>
            <a:off x="10585030" y="5960566"/>
            <a:ext cx="23441" cy="80367"/>
          </a:xfrm>
          <a:custGeom>
            <a:avLst/>
            <a:gdLst>
              <a:gd name="T0" fmla="*/ 0 w 13"/>
              <a:gd name="T1" fmla="*/ 24 h 48"/>
              <a:gd name="T2" fmla="*/ 0 w 13"/>
              <a:gd name="T3" fmla="*/ 24 h 48"/>
              <a:gd name="T4" fmla="*/ 0 w 13"/>
              <a:gd name="T5" fmla="*/ 6 h 48"/>
              <a:gd name="T6" fmla="*/ 0 w 13"/>
              <a:gd name="T7" fmla="*/ 6 h 48"/>
              <a:gd name="T8" fmla="*/ 0 w 13"/>
              <a:gd name="T9" fmla="*/ 3 h 48"/>
              <a:gd name="T10" fmla="*/ 1 w 13"/>
              <a:gd name="T11" fmla="*/ 1 h 48"/>
              <a:gd name="T12" fmla="*/ 5 w 13"/>
              <a:gd name="T13" fmla="*/ 0 h 48"/>
              <a:gd name="T14" fmla="*/ 6 w 13"/>
              <a:gd name="T15" fmla="*/ 0 h 48"/>
              <a:gd name="T16" fmla="*/ 6 w 13"/>
              <a:gd name="T17" fmla="*/ 0 h 48"/>
              <a:gd name="T18" fmla="*/ 10 w 13"/>
              <a:gd name="T19" fmla="*/ 0 h 48"/>
              <a:gd name="T20" fmla="*/ 12 w 13"/>
              <a:gd name="T21" fmla="*/ 1 h 48"/>
              <a:gd name="T22" fmla="*/ 13 w 13"/>
              <a:gd name="T23" fmla="*/ 3 h 48"/>
              <a:gd name="T24" fmla="*/ 13 w 13"/>
              <a:gd name="T25" fmla="*/ 6 h 48"/>
              <a:gd name="T26" fmla="*/ 13 w 13"/>
              <a:gd name="T27" fmla="*/ 6 h 48"/>
              <a:gd name="T28" fmla="*/ 13 w 13"/>
              <a:gd name="T29" fmla="*/ 41 h 48"/>
              <a:gd name="T30" fmla="*/ 13 w 13"/>
              <a:gd name="T31" fmla="*/ 41 h 48"/>
              <a:gd name="T32" fmla="*/ 13 w 13"/>
              <a:gd name="T33" fmla="*/ 44 h 48"/>
              <a:gd name="T34" fmla="*/ 12 w 13"/>
              <a:gd name="T35" fmla="*/ 46 h 48"/>
              <a:gd name="T36" fmla="*/ 10 w 13"/>
              <a:gd name="T37" fmla="*/ 48 h 48"/>
              <a:gd name="T38" fmla="*/ 6 w 13"/>
              <a:gd name="T39" fmla="*/ 48 h 48"/>
              <a:gd name="T40" fmla="*/ 6 w 13"/>
              <a:gd name="T41" fmla="*/ 48 h 48"/>
              <a:gd name="T42" fmla="*/ 5 w 13"/>
              <a:gd name="T43" fmla="*/ 48 h 48"/>
              <a:gd name="T44" fmla="*/ 1 w 13"/>
              <a:gd name="T45" fmla="*/ 46 h 48"/>
              <a:gd name="T46" fmla="*/ 0 w 13"/>
              <a:gd name="T47" fmla="*/ 44 h 48"/>
              <a:gd name="T48" fmla="*/ 0 w 13"/>
              <a:gd name="T49" fmla="*/ 41 h 48"/>
              <a:gd name="T50" fmla="*/ 0 w 13"/>
              <a:gd name="T51" fmla="*/ 41 h 48"/>
              <a:gd name="T52" fmla="*/ 0 w 13"/>
              <a:gd name="T53" fmla="*/ 24 h 48"/>
              <a:gd name="T54" fmla="*/ 0 w 13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48">
                <a:moveTo>
                  <a:pt x="0" y="24"/>
                </a:moveTo>
                <a:lnTo>
                  <a:pt x="0" y="24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2" y="1"/>
                </a:lnTo>
                <a:lnTo>
                  <a:pt x="13" y="3"/>
                </a:lnTo>
                <a:lnTo>
                  <a:pt x="13" y="6"/>
                </a:lnTo>
                <a:lnTo>
                  <a:pt x="13" y="6"/>
                </a:lnTo>
                <a:lnTo>
                  <a:pt x="13" y="41"/>
                </a:lnTo>
                <a:lnTo>
                  <a:pt x="13" y="41"/>
                </a:lnTo>
                <a:lnTo>
                  <a:pt x="13" y="44"/>
                </a:lnTo>
                <a:lnTo>
                  <a:pt x="12" y="46"/>
                </a:lnTo>
                <a:lnTo>
                  <a:pt x="10" y="48"/>
                </a:lnTo>
                <a:lnTo>
                  <a:pt x="6" y="48"/>
                </a:lnTo>
                <a:lnTo>
                  <a:pt x="6" y="48"/>
                </a:lnTo>
                <a:lnTo>
                  <a:pt x="5" y="48"/>
                </a:lnTo>
                <a:lnTo>
                  <a:pt x="1" y="46"/>
                </a:lnTo>
                <a:lnTo>
                  <a:pt x="0" y="44"/>
                </a:lnTo>
                <a:lnTo>
                  <a:pt x="0" y="41"/>
                </a:lnTo>
                <a:lnTo>
                  <a:pt x="0" y="41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6" name="Freeform 111"/>
          <p:cNvSpPr>
            <a:spLocks/>
          </p:cNvSpPr>
          <p:nvPr/>
        </p:nvSpPr>
        <p:spPr bwMode="auto">
          <a:xfrm>
            <a:off x="9804799" y="5960566"/>
            <a:ext cx="23441" cy="80367"/>
          </a:xfrm>
          <a:custGeom>
            <a:avLst/>
            <a:gdLst>
              <a:gd name="T0" fmla="*/ 14 w 14"/>
              <a:gd name="T1" fmla="*/ 24 h 48"/>
              <a:gd name="T2" fmla="*/ 14 w 14"/>
              <a:gd name="T3" fmla="*/ 24 h 48"/>
              <a:gd name="T4" fmla="*/ 14 w 14"/>
              <a:gd name="T5" fmla="*/ 41 h 48"/>
              <a:gd name="T6" fmla="*/ 14 w 14"/>
              <a:gd name="T7" fmla="*/ 41 h 48"/>
              <a:gd name="T8" fmla="*/ 14 w 14"/>
              <a:gd name="T9" fmla="*/ 44 h 48"/>
              <a:gd name="T10" fmla="*/ 12 w 14"/>
              <a:gd name="T11" fmla="*/ 46 h 48"/>
              <a:gd name="T12" fmla="*/ 11 w 14"/>
              <a:gd name="T13" fmla="*/ 48 h 48"/>
              <a:gd name="T14" fmla="*/ 7 w 14"/>
              <a:gd name="T15" fmla="*/ 48 h 48"/>
              <a:gd name="T16" fmla="*/ 7 w 14"/>
              <a:gd name="T17" fmla="*/ 48 h 48"/>
              <a:gd name="T18" fmla="*/ 6 w 14"/>
              <a:gd name="T19" fmla="*/ 48 h 48"/>
              <a:gd name="T20" fmla="*/ 2 w 14"/>
              <a:gd name="T21" fmla="*/ 46 h 48"/>
              <a:gd name="T22" fmla="*/ 2 w 14"/>
              <a:gd name="T23" fmla="*/ 44 h 48"/>
              <a:gd name="T24" fmla="*/ 0 w 14"/>
              <a:gd name="T25" fmla="*/ 41 h 48"/>
              <a:gd name="T26" fmla="*/ 0 w 14"/>
              <a:gd name="T27" fmla="*/ 41 h 48"/>
              <a:gd name="T28" fmla="*/ 0 w 14"/>
              <a:gd name="T29" fmla="*/ 6 h 48"/>
              <a:gd name="T30" fmla="*/ 0 w 14"/>
              <a:gd name="T31" fmla="*/ 6 h 48"/>
              <a:gd name="T32" fmla="*/ 2 w 14"/>
              <a:gd name="T33" fmla="*/ 3 h 48"/>
              <a:gd name="T34" fmla="*/ 2 w 14"/>
              <a:gd name="T35" fmla="*/ 1 h 48"/>
              <a:gd name="T36" fmla="*/ 6 w 14"/>
              <a:gd name="T37" fmla="*/ 0 h 48"/>
              <a:gd name="T38" fmla="*/ 7 w 14"/>
              <a:gd name="T39" fmla="*/ 0 h 48"/>
              <a:gd name="T40" fmla="*/ 7 w 14"/>
              <a:gd name="T41" fmla="*/ 0 h 48"/>
              <a:gd name="T42" fmla="*/ 11 w 14"/>
              <a:gd name="T43" fmla="*/ 0 h 48"/>
              <a:gd name="T44" fmla="*/ 12 w 14"/>
              <a:gd name="T45" fmla="*/ 1 h 48"/>
              <a:gd name="T46" fmla="*/ 14 w 14"/>
              <a:gd name="T47" fmla="*/ 3 h 48"/>
              <a:gd name="T48" fmla="*/ 14 w 14"/>
              <a:gd name="T49" fmla="*/ 6 h 48"/>
              <a:gd name="T50" fmla="*/ 14 w 14"/>
              <a:gd name="T51" fmla="*/ 6 h 48"/>
              <a:gd name="T52" fmla="*/ 14 w 14"/>
              <a:gd name="T53" fmla="*/ 24 h 48"/>
              <a:gd name="T54" fmla="*/ 14 w 14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" h="48">
                <a:moveTo>
                  <a:pt x="14" y="24"/>
                </a:moveTo>
                <a:lnTo>
                  <a:pt x="14" y="24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6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1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1"/>
                </a:lnTo>
                <a:lnTo>
                  <a:pt x="14" y="3"/>
                </a:lnTo>
                <a:lnTo>
                  <a:pt x="14" y="6"/>
                </a:lnTo>
                <a:lnTo>
                  <a:pt x="14" y="6"/>
                </a:lnTo>
                <a:lnTo>
                  <a:pt x="14" y="24"/>
                </a:lnTo>
                <a:lnTo>
                  <a:pt x="14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7" name="Freeform 112"/>
          <p:cNvSpPr>
            <a:spLocks/>
          </p:cNvSpPr>
          <p:nvPr/>
        </p:nvSpPr>
        <p:spPr bwMode="auto">
          <a:xfrm>
            <a:off x="10652002" y="6127998"/>
            <a:ext cx="20092" cy="83717"/>
          </a:xfrm>
          <a:custGeom>
            <a:avLst/>
            <a:gdLst>
              <a:gd name="T0" fmla="*/ 14 w 14"/>
              <a:gd name="T1" fmla="*/ 26 h 50"/>
              <a:gd name="T2" fmla="*/ 14 w 14"/>
              <a:gd name="T3" fmla="*/ 26 h 50"/>
              <a:gd name="T4" fmla="*/ 14 w 14"/>
              <a:gd name="T5" fmla="*/ 43 h 50"/>
              <a:gd name="T6" fmla="*/ 14 w 14"/>
              <a:gd name="T7" fmla="*/ 43 h 50"/>
              <a:gd name="T8" fmla="*/ 14 w 14"/>
              <a:gd name="T9" fmla="*/ 47 h 50"/>
              <a:gd name="T10" fmla="*/ 12 w 14"/>
              <a:gd name="T11" fmla="*/ 49 h 50"/>
              <a:gd name="T12" fmla="*/ 7 w 14"/>
              <a:gd name="T13" fmla="*/ 50 h 50"/>
              <a:gd name="T14" fmla="*/ 7 w 14"/>
              <a:gd name="T15" fmla="*/ 50 h 50"/>
              <a:gd name="T16" fmla="*/ 2 w 14"/>
              <a:gd name="T17" fmla="*/ 49 h 50"/>
              <a:gd name="T18" fmla="*/ 0 w 14"/>
              <a:gd name="T19" fmla="*/ 47 h 50"/>
              <a:gd name="T20" fmla="*/ 0 w 14"/>
              <a:gd name="T21" fmla="*/ 43 h 50"/>
              <a:gd name="T22" fmla="*/ 0 w 14"/>
              <a:gd name="T23" fmla="*/ 43 h 50"/>
              <a:gd name="T24" fmla="*/ 0 w 14"/>
              <a:gd name="T25" fmla="*/ 7 h 50"/>
              <a:gd name="T26" fmla="*/ 0 w 14"/>
              <a:gd name="T27" fmla="*/ 7 h 50"/>
              <a:gd name="T28" fmla="*/ 0 w 14"/>
              <a:gd name="T29" fmla="*/ 6 h 50"/>
              <a:gd name="T30" fmla="*/ 2 w 14"/>
              <a:gd name="T31" fmla="*/ 2 h 50"/>
              <a:gd name="T32" fmla="*/ 7 w 14"/>
              <a:gd name="T33" fmla="*/ 0 h 50"/>
              <a:gd name="T34" fmla="*/ 7 w 14"/>
              <a:gd name="T35" fmla="*/ 0 h 50"/>
              <a:gd name="T36" fmla="*/ 10 w 14"/>
              <a:gd name="T37" fmla="*/ 2 h 50"/>
              <a:gd name="T38" fmla="*/ 12 w 14"/>
              <a:gd name="T39" fmla="*/ 2 h 50"/>
              <a:gd name="T40" fmla="*/ 14 w 14"/>
              <a:gd name="T41" fmla="*/ 6 h 50"/>
              <a:gd name="T42" fmla="*/ 14 w 14"/>
              <a:gd name="T43" fmla="*/ 9 h 50"/>
              <a:gd name="T44" fmla="*/ 14 w 14"/>
              <a:gd name="T45" fmla="*/ 9 h 50"/>
              <a:gd name="T46" fmla="*/ 14 w 14"/>
              <a:gd name="T47" fmla="*/ 26 h 50"/>
              <a:gd name="T48" fmla="*/ 14 w 14"/>
              <a:gd name="T49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" h="50">
                <a:moveTo>
                  <a:pt x="14" y="26"/>
                </a:moveTo>
                <a:lnTo>
                  <a:pt x="14" y="26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2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26"/>
                </a:lnTo>
                <a:lnTo>
                  <a:pt x="14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8" name="Freeform 113"/>
          <p:cNvSpPr>
            <a:spLocks/>
          </p:cNvSpPr>
          <p:nvPr/>
        </p:nvSpPr>
        <p:spPr bwMode="auto">
          <a:xfrm>
            <a:off x="9409661" y="6127998"/>
            <a:ext cx="20092" cy="83717"/>
          </a:xfrm>
          <a:custGeom>
            <a:avLst/>
            <a:gdLst>
              <a:gd name="T0" fmla="*/ 12 w 12"/>
              <a:gd name="T1" fmla="*/ 26 h 50"/>
              <a:gd name="T2" fmla="*/ 12 w 12"/>
              <a:gd name="T3" fmla="*/ 26 h 50"/>
              <a:gd name="T4" fmla="*/ 12 w 12"/>
              <a:gd name="T5" fmla="*/ 42 h 50"/>
              <a:gd name="T6" fmla="*/ 12 w 12"/>
              <a:gd name="T7" fmla="*/ 42 h 50"/>
              <a:gd name="T8" fmla="*/ 12 w 12"/>
              <a:gd name="T9" fmla="*/ 45 h 50"/>
              <a:gd name="T10" fmla="*/ 12 w 12"/>
              <a:gd name="T11" fmla="*/ 47 h 50"/>
              <a:gd name="T12" fmla="*/ 8 w 12"/>
              <a:gd name="T13" fmla="*/ 49 h 50"/>
              <a:gd name="T14" fmla="*/ 5 w 12"/>
              <a:gd name="T15" fmla="*/ 50 h 50"/>
              <a:gd name="T16" fmla="*/ 5 w 12"/>
              <a:gd name="T17" fmla="*/ 50 h 50"/>
              <a:gd name="T18" fmla="*/ 3 w 12"/>
              <a:gd name="T19" fmla="*/ 49 h 50"/>
              <a:gd name="T20" fmla="*/ 0 w 12"/>
              <a:gd name="T21" fmla="*/ 47 h 50"/>
              <a:gd name="T22" fmla="*/ 0 w 12"/>
              <a:gd name="T23" fmla="*/ 45 h 50"/>
              <a:gd name="T24" fmla="*/ 0 w 12"/>
              <a:gd name="T25" fmla="*/ 42 h 50"/>
              <a:gd name="T26" fmla="*/ 0 w 12"/>
              <a:gd name="T27" fmla="*/ 42 h 50"/>
              <a:gd name="T28" fmla="*/ 0 w 12"/>
              <a:gd name="T29" fmla="*/ 9 h 50"/>
              <a:gd name="T30" fmla="*/ 0 w 12"/>
              <a:gd name="T31" fmla="*/ 9 h 50"/>
              <a:gd name="T32" fmla="*/ 0 w 12"/>
              <a:gd name="T33" fmla="*/ 6 h 50"/>
              <a:gd name="T34" fmla="*/ 0 w 12"/>
              <a:gd name="T35" fmla="*/ 2 h 50"/>
              <a:gd name="T36" fmla="*/ 3 w 12"/>
              <a:gd name="T37" fmla="*/ 2 h 50"/>
              <a:gd name="T38" fmla="*/ 5 w 12"/>
              <a:gd name="T39" fmla="*/ 0 h 50"/>
              <a:gd name="T40" fmla="*/ 5 w 12"/>
              <a:gd name="T41" fmla="*/ 0 h 50"/>
              <a:gd name="T42" fmla="*/ 8 w 12"/>
              <a:gd name="T43" fmla="*/ 2 h 50"/>
              <a:gd name="T44" fmla="*/ 12 w 12"/>
              <a:gd name="T45" fmla="*/ 4 h 50"/>
              <a:gd name="T46" fmla="*/ 12 w 12"/>
              <a:gd name="T47" fmla="*/ 6 h 50"/>
              <a:gd name="T48" fmla="*/ 12 w 12"/>
              <a:gd name="T49" fmla="*/ 9 h 50"/>
              <a:gd name="T50" fmla="*/ 12 w 12"/>
              <a:gd name="T51" fmla="*/ 9 h 50"/>
              <a:gd name="T52" fmla="*/ 12 w 12"/>
              <a:gd name="T53" fmla="*/ 26 h 50"/>
              <a:gd name="T54" fmla="*/ 12 w 12"/>
              <a:gd name="T55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50">
                <a:moveTo>
                  <a:pt x="12" y="26"/>
                </a:moveTo>
                <a:lnTo>
                  <a:pt x="12" y="26"/>
                </a:lnTo>
                <a:lnTo>
                  <a:pt x="12" y="42"/>
                </a:lnTo>
                <a:lnTo>
                  <a:pt x="12" y="42"/>
                </a:lnTo>
                <a:lnTo>
                  <a:pt x="12" y="45"/>
                </a:lnTo>
                <a:lnTo>
                  <a:pt x="12" y="47"/>
                </a:lnTo>
                <a:lnTo>
                  <a:pt x="8" y="49"/>
                </a:lnTo>
                <a:lnTo>
                  <a:pt x="5" y="50"/>
                </a:lnTo>
                <a:lnTo>
                  <a:pt x="5" y="50"/>
                </a:lnTo>
                <a:lnTo>
                  <a:pt x="3" y="49"/>
                </a:lnTo>
                <a:lnTo>
                  <a:pt x="0" y="47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8" y="2"/>
                </a:lnTo>
                <a:lnTo>
                  <a:pt x="12" y="4"/>
                </a:lnTo>
                <a:lnTo>
                  <a:pt x="12" y="6"/>
                </a:lnTo>
                <a:lnTo>
                  <a:pt x="12" y="9"/>
                </a:lnTo>
                <a:lnTo>
                  <a:pt x="12" y="9"/>
                </a:lnTo>
                <a:lnTo>
                  <a:pt x="12" y="26"/>
                </a:lnTo>
                <a:lnTo>
                  <a:pt x="12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9" name="Freeform 114"/>
          <p:cNvSpPr>
            <a:spLocks/>
          </p:cNvSpPr>
          <p:nvPr/>
        </p:nvSpPr>
        <p:spPr bwMode="auto">
          <a:xfrm>
            <a:off x="9406311" y="6087814"/>
            <a:ext cx="26789" cy="23441"/>
          </a:xfrm>
          <a:custGeom>
            <a:avLst/>
            <a:gdLst>
              <a:gd name="T0" fmla="*/ 16 w 16"/>
              <a:gd name="T1" fmla="*/ 5 h 12"/>
              <a:gd name="T2" fmla="*/ 16 w 16"/>
              <a:gd name="T3" fmla="*/ 5 h 12"/>
              <a:gd name="T4" fmla="*/ 14 w 16"/>
              <a:gd name="T5" fmla="*/ 9 h 12"/>
              <a:gd name="T6" fmla="*/ 12 w 16"/>
              <a:gd name="T7" fmla="*/ 10 h 12"/>
              <a:gd name="T8" fmla="*/ 7 w 16"/>
              <a:gd name="T9" fmla="*/ 12 h 12"/>
              <a:gd name="T10" fmla="*/ 7 w 16"/>
              <a:gd name="T11" fmla="*/ 12 h 12"/>
              <a:gd name="T12" fmla="*/ 5 w 16"/>
              <a:gd name="T13" fmla="*/ 12 h 12"/>
              <a:gd name="T14" fmla="*/ 2 w 16"/>
              <a:gd name="T15" fmla="*/ 10 h 12"/>
              <a:gd name="T16" fmla="*/ 2 w 16"/>
              <a:gd name="T17" fmla="*/ 9 h 12"/>
              <a:gd name="T18" fmla="*/ 0 w 16"/>
              <a:gd name="T19" fmla="*/ 7 h 12"/>
              <a:gd name="T20" fmla="*/ 0 w 16"/>
              <a:gd name="T21" fmla="*/ 7 h 12"/>
              <a:gd name="T22" fmla="*/ 0 w 16"/>
              <a:gd name="T23" fmla="*/ 3 h 12"/>
              <a:gd name="T24" fmla="*/ 2 w 16"/>
              <a:gd name="T25" fmla="*/ 2 h 12"/>
              <a:gd name="T26" fmla="*/ 7 w 16"/>
              <a:gd name="T27" fmla="*/ 0 h 12"/>
              <a:gd name="T28" fmla="*/ 7 w 16"/>
              <a:gd name="T29" fmla="*/ 0 h 12"/>
              <a:gd name="T30" fmla="*/ 12 w 16"/>
              <a:gd name="T31" fmla="*/ 2 h 12"/>
              <a:gd name="T32" fmla="*/ 16 w 16"/>
              <a:gd name="T33" fmla="*/ 5 h 12"/>
              <a:gd name="T34" fmla="*/ 16 w 16"/>
              <a:gd name="T3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" h="12">
                <a:moveTo>
                  <a:pt x="16" y="5"/>
                </a:moveTo>
                <a:lnTo>
                  <a:pt x="16" y="5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5" y="12"/>
                </a:lnTo>
                <a:lnTo>
                  <a:pt x="2" y="10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6" y="5"/>
                </a:lnTo>
                <a:lnTo>
                  <a:pt x="16" y="5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0" name="Freeform 115"/>
          <p:cNvSpPr>
            <a:spLocks/>
          </p:cNvSpPr>
          <p:nvPr/>
        </p:nvSpPr>
        <p:spPr bwMode="auto">
          <a:xfrm>
            <a:off x="10652002" y="6087814"/>
            <a:ext cx="20092" cy="23441"/>
          </a:xfrm>
          <a:custGeom>
            <a:avLst/>
            <a:gdLst>
              <a:gd name="T0" fmla="*/ 7 w 14"/>
              <a:gd name="T1" fmla="*/ 0 h 12"/>
              <a:gd name="T2" fmla="*/ 7 w 14"/>
              <a:gd name="T3" fmla="*/ 0 h 12"/>
              <a:gd name="T4" fmla="*/ 12 w 14"/>
              <a:gd name="T5" fmla="*/ 2 h 12"/>
              <a:gd name="T6" fmla="*/ 14 w 14"/>
              <a:gd name="T7" fmla="*/ 3 h 12"/>
              <a:gd name="T8" fmla="*/ 14 w 14"/>
              <a:gd name="T9" fmla="*/ 7 h 12"/>
              <a:gd name="T10" fmla="*/ 14 w 14"/>
              <a:gd name="T11" fmla="*/ 7 h 12"/>
              <a:gd name="T12" fmla="*/ 14 w 14"/>
              <a:gd name="T13" fmla="*/ 9 h 12"/>
              <a:gd name="T14" fmla="*/ 12 w 14"/>
              <a:gd name="T15" fmla="*/ 10 h 12"/>
              <a:gd name="T16" fmla="*/ 7 w 14"/>
              <a:gd name="T17" fmla="*/ 12 h 12"/>
              <a:gd name="T18" fmla="*/ 7 w 14"/>
              <a:gd name="T19" fmla="*/ 12 h 12"/>
              <a:gd name="T20" fmla="*/ 2 w 14"/>
              <a:gd name="T21" fmla="*/ 10 h 12"/>
              <a:gd name="T22" fmla="*/ 0 w 14"/>
              <a:gd name="T23" fmla="*/ 9 h 12"/>
              <a:gd name="T24" fmla="*/ 0 w 14"/>
              <a:gd name="T25" fmla="*/ 5 h 12"/>
              <a:gd name="T26" fmla="*/ 0 w 14"/>
              <a:gd name="T27" fmla="*/ 5 h 12"/>
              <a:gd name="T28" fmla="*/ 0 w 14"/>
              <a:gd name="T29" fmla="*/ 3 h 12"/>
              <a:gd name="T30" fmla="*/ 2 w 14"/>
              <a:gd name="T31" fmla="*/ 2 h 12"/>
              <a:gd name="T32" fmla="*/ 7 w 14"/>
              <a:gd name="T33" fmla="*/ 0 h 12"/>
              <a:gd name="T34" fmla="*/ 7 w 14"/>
              <a:gd name="T3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2">
                <a:moveTo>
                  <a:pt x="7" y="0"/>
                </a:moveTo>
                <a:lnTo>
                  <a:pt x="7" y="0"/>
                </a:lnTo>
                <a:lnTo>
                  <a:pt x="12" y="2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2" y="10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1" name="Freeform 116"/>
          <p:cNvSpPr>
            <a:spLocks/>
          </p:cNvSpPr>
          <p:nvPr/>
        </p:nvSpPr>
        <p:spPr bwMode="auto">
          <a:xfrm>
            <a:off x="9804799" y="5920383"/>
            <a:ext cx="23441" cy="23441"/>
          </a:xfrm>
          <a:custGeom>
            <a:avLst/>
            <a:gdLst>
              <a:gd name="T0" fmla="*/ 7 w 14"/>
              <a:gd name="T1" fmla="*/ 14 h 14"/>
              <a:gd name="T2" fmla="*/ 7 w 14"/>
              <a:gd name="T3" fmla="*/ 14 h 14"/>
              <a:gd name="T4" fmla="*/ 2 w 14"/>
              <a:gd name="T5" fmla="*/ 13 h 14"/>
              <a:gd name="T6" fmla="*/ 0 w 14"/>
              <a:gd name="T7" fmla="*/ 11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1 w 14"/>
              <a:gd name="T21" fmla="*/ 0 h 14"/>
              <a:gd name="T22" fmla="*/ 12 w 14"/>
              <a:gd name="T23" fmla="*/ 2 h 14"/>
              <a:gd name="T24" fmla="*/ 14 w 14"/>
              <a:gd name="T25" fmla="*/ 4 h 14"/>
              <a:gd name="T26" fmla="*/ 14 w 14"/>
              <a:gd name="T27" fmla="*/ 7 h 14"/>
              <a:gd name="T28" fmla="*/ 14 w 14"/>
              <a:gd name="T29" fmla="*/ 7 h 14"/>
              <a:gd name="T30" fmla="*/ 14 w 14"/>
              <a:gd name="T31" fmla="*/ 11 h 14"/>
              <a:gd name="T32" fmla="*/ 12 w 14"/>
              <a:gd name="T33" fmla="*/ 13 h 14"/>
              <a:gd name="T34" fmla="*/ 7 w 14"/>
              <a:gd name="T35" fmla="*/ 14 h 14"/>
              <a:gd name="T36" fmla="*/ 7 w 14"/>
              <a:gd name="T3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" h="14">
                <a:moveTo>
                  <a:pt x="7" y="14"/>
                </a:moveTo>
                <a:lnTo>
                  <a:pt x="7" y="14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2"/>
                </a:lnTo>
                <a:lnTo>
                  <a:pt x="14" y="4"/>
                </a:lnTo>
                <a:lnTo>
                  <a:pt x="14" y="7"/>
                </a:lnTo>
                <a:lnTo>
                  <a:pt x="14" y="7"/>
                </a:lnTo>
                <a:lnTo>
                  <a:pt x="14" y="11"/>
                </a:lnTo>
                <a:lnTo>
                  <a:pt x="12" y="13"/>
                </a:lnTo>
                <a:lnTo>
                  <a:pt x="7" y="14"/>
                </a:lnTo>
                <a:lnTo>
                  <a:pt x="7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2" name="Freeform 117"/>
          <p:cNvSpPr>
            <a:spLocks/>
          </p:cNvSpPr>
          <p:nvPr/>
        </p:nvSpPr>
        <p:spPr bwMode="auto">
          <a:xfrm>
            <a:off x="10548196" y="5920383"/>
            <a:ext cx="20092" cy="23441"/>
          </a:xfrm>
          <a:custGeom>
            <a:avLst/>
            <a:gdLst>
              <a:gd name="T0" fmla="*/ 5 w 14"/>
              <a:gd name="T1" fmla="*/ 14 h 14"/>
              <a:gd name="T2" fmla="*/ 5 w 14"/>
              <a:gd name="T3" fmla="*/ 14 h 14"/>
              <a:gd name="T4" fmla="*/ 0 w 14"/>
              <a:gd name="T5" fmla="*/ 11 h 14"/>
              <a:gd name="T6" fmla="*/ 0 w 14"/>
              <a:gd name="T7" fmla="*/ 9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2 w 14"/>
              <a:gd name="T21" fmla="*/ 2 h 14"/>
              <a:gd name="T22" fmla="*/ 12 w 14"/>
              <a:gd name="T23" fmla="*/ 4 h 14"/>
              <a:gd name="T24" fmla="*/ 14 w 14"/>
              <a:gd name="T25" fmla="*/ 7 h 14"/>
              <a:gd name="T26" fmla="*/ 14 w 14"/>
              <a:gd name="T27" fmla="*/ 7 h 14"/>
              <a:gd name="T28" fmla="*/ 12 w 14"/>
              <a:gd name="T29" fmla="*/ 11 h 14"/>
              <a:gd name="T30" fmla="*/ 11 w 14"/>
              <a:gd name="T31" fmla="*/ 13 h 14"/>
              <a:gd name="T32" fmla="*/ 5 w 14"/>
              <a:gd name="T33" fmla="*/ 14 h 14"/>
              <a:gd name="T34" fmla="*/ 5 w 14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4">
                <a:moveTo>
                  <a:pt x="5" y="14"/>
                </a:moveTo>
                <a:lnTo>
                  <a:pt x="5" y="14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lnTo>
                  <a:pt x="12" y="11"/>
                </a:lnTo>
                <a:lnTo>
                  <a:pt x="11" y="13"/>
                </a:lnTo>
                <a:lnTo>
                  <a:pt x="5" y="14"/>
                </a:lnTo>
                <a:lnTo>
                  <a:pt x="5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3" name="Freeform 118"/>
          <p:cNvSpPr>
            <a:spLocks/>
          </p:cNvSpPr>
          <p:nvPr/>
        </p:nvSpPr>
        <p:spPr bwMode="auto">
          <a:xfrm>
            <a:off x="10585030" y="5920383"/>
            <a:ext cx="23441" cy="23441"/>
          </a:xfrm>
          <a:custGeom>
            <a:avLst/>
            <a:gdLst>
              <a:gd name="T0" fmla="*/ 6 w 13"/>
              <a:gd name="T1" fmla="*/ 14 h 14"/>
              <a:gd name="T2" fmla="*/ 6 w 13"/>
              <a:gd name="T3" fmla="*/ 14 h 14"/>
              <a:gd name="T4" fmla="*/ 1 w 13"/>
              <a:gd name="T5" fmla="*/ 13 h 14"/>
              <a:gd name="T6" fmla="*/ 0 w 13"/>
              <a:gd name="T7" fmla="*/ 9 h 14"/>
              <a:gd name="T8" fmla="*/ 0 w 13"/>
              <a:gd name="T9" fmla="*/ 7 h 14"/>
              <a:gd name="T10" fmla="*/ 0 w 13"/>
              <a:gd name="T11" fmla="*/ 7 h 14"/>
              <a:gd name="T12" fmla="*/ 0 w 13"/>
              <a:gd name="T13" fmla="*/ 4 h 14"/>
              <a:gd name="T14" fmla="*/ 1 w 13"/>
              <a:gd name="T15" fmla="*/ 2 h 14"/>
              <a:gd name="T16" fmla="*/ 6 w 13"/>
              <a:gd name="T17" fmla="*/ 0 h 14"/>
              <a:gd name="T18" fmla="*/ 6 w 13"/>
              <a:gd name="T19" fmla="*/ 0 h 14"/>
              <a:gd name="T20" fmla="*/ 12 w 13"/>
              <a:gd name="T21" fmla="*/ 2 h 14"/>
              <a:gd name="T22" fmla="*/ 13 w 13"/>
              <a:gd name="T23" fmla="*/ 4 h 14"/>
              <a:gd name="T24" fmla="*/ 13 w 13"/>
              <a:gd name="T25" fmla="*/ 7 h 14"/>
              <a:gd name="T26" fmla="*/ 13 w 13"/>
              <a:gd name="T27" fmla="*/ 7 h 14"/>
              <a:gd name="T28" fmla="*/ 13 w 13"/>
              <a:gd name="T29" fmla="*/ 9 h 14"/>
              <a:gd name="T30" fmla="*/ 12 w 13"/>
              <a:gd name="T31" fmla="*/ 13 h 14"/>
              <a:gd name="T32" fmla="*/ 6 w 13"/>
              <a:gd name="T33" fmla="*/ 14 h 14"/>
              <a:gd name="T34" fmla="*/ 6 w 13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" h="14">
                <a:moveTo>
                  <a:pt x="6" y="14"/>
                </a:moveTo>
                <a:lnTo>
                  <a:pt x="6" y="14"/>
                </a:lnTo>
                <a:lnTo>
                  <a:pt x="1" y="13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3" y="4"/>
                </a:lnTo>
                <a:lnTo>
                  <a:pt x="13" y="7"/>
                </a:lnTo>
                <a:lnTo>
                  <a:pt x="13" y="7"/>
                </a:lnTo>
                <a:lnTo>
                  <a:pt x="13" y="9"/>
                </a:lnTo>
                <a:lnTo>
                  <a:pt x="12" y="13"/>
                </a:lnTo>
                <a:lnTo>
                  <a:pt x="6" y="14"/>
                </a:lnTo>
                <a:lnTo>
                  <a:pt x="6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4" name="Freeform 119"/>
          <p:cNvSpPr>
            <a:spLocks noEditPoints="1"/>
          </p:cNvSpPr>
          <p:nvPr/>
        </p:nvSpPr>
        <p:spPr bwMode="auto">
          <a:xfrm>
            <a:off x="9171907" y="5200428"/>
            <a:ext cx="401836" cy="602754"/>
          </a:xfrm>
          <a:custGeom>
            <a:avLst/>
            <a:gdLst>
              <a:gd name="T0" fmla="*/ 237 w 239"/>
              <a:gd name="T1" fmla="*/ 90 h 362"/>
              <a:gd name="T2" fmla="*/ 228 w 239"/>
              <a:gd name="T3" fmla="*/ 61 h 362"/>
              <a:gd name="T4" fmla="*/ 215 w 239"/>
              <a:gd name="T5" fmla="*/ 37 h 362"/>
              <a:gd name="T6" fmla="*/ 194 w 239"/>
              <a:gd name="T7" fmla="*/ 19 h 362"/>
              <a:gd name="T8" fmla="*/ 167 w 239"/>
              <a:gd name="T9" fmla="*/ 7 h 362"/>
              <a:gd name="T10" fmla="*/ 142 w 239"/>
              <a:gd name="T11" fmla="*/ 2 h 362"/>
              <a:gd name="T12" fmla="*/ 93 w 239"/>
              <a:gd name="T13" fmla="*/ 4 h 362"/>
              <a:gd name="T14" fmla="*/ 69 w 239"/>
              <a:gd name="T15" fmla="*/ 9 h 362"/>
              <a:gd name="T16" fmla="*/ 46 w 239"/>
              <a:gd name="T17" fmla="*/ 19 h 362"/>
              <a:gd name="T18" fmla="*/ 27 w 239"/>
              <a:gd name="T19" fmla="*/ 33 h 362"/>
              <a:gd name="T20" fmla="*/ 13 w 239"/>
              <a:gd name="T21" fmla="*/ 52 h 362"/>
              <a:gd name="T22" fmla="*/ 5 w 239"/>
              <a:gd name="T23" fmla="*/ 74 h 362"/>
              <a:gd name="T24" fmla="*/ 1 w 239"/>
              <a:gd name="T25" fmla="*/ 92 h 362"/>
              <a:gd name="T26" fmla="*/ 0 w 239"/>
              <a:gd name="T27" fmla="*/ 109 h 362"/>
              <a:gd name="T28" fmla="*/ 0 w 239"/>
              <a:gd name="T29" fmla="*/ 181 h 362"/>
              <a:gd name="T30" fmla="*/ 0 w 239"/>
              <a:gd name="T31" fmla="*/ 262 h 362"/>
              <a:gd name="T32" fmla="*/ 3 w 239"/>
              <a:gd name="T33" fmla="*/ 279 h 362"/>
              <a:gd name="T34" fmla="*/ 13 w 239"/>
              <a:gd name="T35" fmla="*/ 308 h 362"/>
              <a:gd name="T36" fmla="*/ 31 w 239"/>
              <a:gd name="T37" fmla="*/ 332 h 362"/>
              <a:gd name="T38" fmla="*/ 56 w 239"/>
              <a:gd name="T39" fmla="*/ 348 h 362"/>
              <a:gd name="T40" fmla="*/ 72 w 239"/>
              <a:gd name="T41" fmla="*/ 353 h 362"/>
              <a:gd name="T42" fmla="*/ 120 w 239"/>
              <a:gd name="T43" fmla="*/ 362 h 362"/>
              <a:gd name="T44" fmla="*/ 168 w 239"/>
              <a:gd name="T45" fmla="*/ 353 h 362"/>
              <a:gd name="T46" fmla="*/ 180 w 239"/>
              <a:gd name="T47" fmla="*/ 350 h 362"/>
              <a:gd name="T48" fmla="*/ 203 w 239"/>
              <a:gd name="T49" fmla="*/ 336 h 362"/>
              <a:gd name="T50" fmla="*/ 218 w 239"/>
              <a:gd name="T51" fmla="*/ 319 h 362"/>
              <a:gd name="T52" fmla="*/ 230 w 239"/>
              <a:gd name="T53" fmla="*/ 296 h 362"/>
              <a:gd name="T54" fmla="*/ 234 w 239"/>
              <a:gd name="T55" fmla="*/ 284 h 362"/>
              <a:gd name="T56" fmla="*/ 239 w 239"/>
              <a:gd name="T57" fmla="*/ 245 h 362"/>
              <a:gd name="T58" fmla="*/ 239 w 239"/>
              <a:gd name="T59" fmla="*/ 119 h 362"/>
              <a:gd name="T60" fmla="*/ 239 w 239"/>
              <a:gd name="T61" fmla="*/ 104 h 362"/>
              <a:gd name="T62" fmla="*/ 237 w 239"/>
              <a:gd name="T63" fmla="*/ 90 h 362"/>
              <a:gd name="T64" fmla="*/ 163 w 239"/>
              <a:gd name="T65" fmla="*/ 245 h 362"/>
              <a:gd name="T66" fmla="*/ 161 w 239"/>
              <a:gd name="T67" fmla="*/ 257 h 362"/>
              <a:gd name="T68" fmla="*/ 155 w 239"/>
              <a:gd name="T69" fmla="*/ 277 h 362"/>
              <a:gd name="T70" fmla="*/ 139 w 239"/>
              <a:gd name="T71" fmla="*/ 291 h 362"/>
              <a:gd name="T72" fmla="*/ 127 w 239"/>
              <a:gd name="T73" fmla="*/ 293 h 362"/>
              <a:gd name="T74" fmla="*/ 103 w 239"/>
              <a:gd name="T75" fmla="*/ 291 h 362"/>
              <a:gd name="T76" fmla="*/ 91 w 239"/>
              <a:gd name="T77" fmla="*/ 286 h 362"/>
              <a:gd name="T78" fmla="*/ 81 w 239"/>
              <a:gd name="T79" fmla="*/ 272 h 362"/>
              <a:gd name="T80" fmla="*/ 77 w 239"/>
              <a:gd name="T81" fmla="*/ 255 h 362"/>
              <a:gd name="T82" fmla="*/ 75 w 239"/>
              <a:gd name="T83" fmla="*/ 236 h 362"/>
              <a:gd name="T84" fmla="*/ 75 w 239"/>
              <a:gd name="T85" fmla="*/ 119 h 362"/>
              <a:gd name="T86" fmla="*/ 75 w 239"/>
              <a:gd name="T87" fmla="*/ 110 h 362"/>
              <a:gd name="T88" fmla="*/ 77 w 239"/>
              <a:gd name="T89" fmla="*/ 100 h 362"/>
              <a:gd name="T90" fmla="*/ 86 w 239"/>
              <a:gd name="T91" fmla="*/ 83 h 362"/>
              <a:gd name="T92" fmla="*/ 98 w 239"/>
              <a:gd name="T93" fmla="*/ 71 h 362"/>
              <a:gd name="T94" fmla="*/ 117 w 239"/>
              <a:gd name="T95" fmla="*/ 67 h 362"/>
              <a:gd name="T96" fmla="*/ 127 w 239"/>
              <a:gd name="T97" fmla="*/ 69 h 362"/>
              <a:gd name="T98" fmla="*/ 142 w 239"/>
              <a:gd name="T99" fmla="*/ 73 h 362"/>
              <a:gd name="T100" fmla="*/ 153 w 239"/>
              <a:gd name="T101" fmla="*/ 81 h 362"/>
              <a:gd name="T102" fmla="*/ 160 w 239"/>
              <a:gd name="T103" fmla="*/ 93 h 362"/>
              <a:gd name="T104" fmla="*/ 161 w 239"/>
              <a:gd name="T105" fmla="*/ 109 h 362"/>
              <a:gd name="T106" fmla="*/ 163 w 239"/>
              <a:gd name="T107" fmla="*/ 145 h 362"/>
              <a:gd name="T108" fmla="*/ 161 w 239"/>
              <a:gd name="T109" fmla="*/ 181 h 362"/>
              <a:gd name="T110" fmla="*/ 163 w 239"/>
              <a:gd name="T111" fmla="*/ 181 h 362"/>
              <a:gd name="T112" fmla="*/ 163 w 239"/>
              <a:gd name="T113" fmla="*/ 245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9" h="362">
                <a:moveTo>
                  <a:pt x="237" y="90"/>
                </a:moveTo>
                <a:lnTo>
                  <a:pt x="237" y="90"/>
                </a:lnTo>
                <a:lnTo>
                  <a:pt x="234" y="74"/>
                </a:lnTo>
                <a:lnTo>
                  <a:pt x="228" y="61"/>
                </a:lnTo>
                <a:lnTo>
                  <a:pt x="222" y="49"/>
                </a:lnTo>
                <a:lnTo>
                  <a:pt x="215" y="37"/>
                </a:lnTo>
                <a:lnTo>
                  <a:pt x="204" y="28"/>
                </a:lnTo>
                <a:lnTo>
                  <a:pt x="194" y="19"/>
                </a:lnTo>
                <a:lnTo>
                  <a:pt x="180" y="12"/>
                </a:lnTo>
                <a:lnTo>
                  <a:pt x="167" y="7"/>
                </a:lnTo>
                <a:lnTo>
                  <a:pt x="167" y="7"/>
                </a:lnTo>
                <a:lnTo>
                  <a:pt x="142" y="2"/>
                </a:lnTo>
                <a:lnTo>
                  <a:pt x="117" y="0"/>
                </a:lnTo>
                <a:lnTo>
                  <a:pt x="93" y="4"/>
                </a:lnTo>
                <a:lnTo>
                  <a:pt x="69" y="9"/>
                </a:lnTo>
                <a:lnTo>
                  <a:pt x="69" y="9"/>
                </a:lnTo>
                <a:lnTo>
                  <a:pt x="56" y="14"/>
                </a:lnTo>
                <a:lnTo>
                  <a:pt x="46" y="19"/>
                </a:lnTo>
                <a:lnTo>
                  <a:pt x="36" y="26"/>
                </a:lnTo>
                <a:lnTo>
                  <a:pt x="27" y="33"/>
                </a:lnTo>
                <a:lnTo>
                  <a:pt x="20" y="42"/>
                </a:lnTo>
                <a:lnTo>
                  <a:pt x="13" y="52"/>
                </a:lnTo>
                <a:lnTo>
                  <a:pt x="8" y="62"/>
                </a:lnTo>
                <a:lnTo>
                  <a:pt x="5" y="74"/>
                </a:lnTo>
                <a:lnTo>
                  <a:pt x="5" y="74"/>
                </a:lnTo>
                <a:lnTo>
                  <a:pt x="1" y="92"/>
                </a:lnTo>
                <a:lnTo>
                  <a:pt x="0" y="109"/>
                </a:lnTo>
                <a:lnTo>
                  <a:pt x="0" y="109"/>
                </a:lnTo>
                <a:lnTo>
                  <a:pt x="0" y="181"/>
                </a:lnTo>
                <a:lnTo>
                  <a:pt x="0" y="181"/>
                </a:lnTo>
                <a:lnTo>
                  <a:pt x="0" y="222"/>
                </a:lnTo>
                <a:lnTo>
                  <a:pt x="0" y="262"/>
                </a:lnTo>
                <a:lnTo>
                  <a:pt x="0" y="262"/>
                </a:lnTo>
                <a:lnTo>
                  <a:pt x="3" y="279"/>
                </a:lnTo>
                <a:lnTo>
                  <a:pt x="7" y="295"/>
                </a:lnTo>
                <a:lnTo>
                  <a:pt x="13" y="308"/>
                </a:lnTo>
                <a:lnTo>
                  <a:pt x="22" y="320"/>
                </a:lnTo>
                <a:lnTo>
                  <a:pt x="31" y="332"/>
                </a:lnTo>
                <a:lnTo>
                  <a:pt x="43" y="341"/>
                </a:lnTo>
                <a:lnTo>
                  <a:pt x="56" y="348"/>
                </a:lnTo>
                <a:lnTo>
                  <a:pt x="72" y="353"/>
                </a:lnTo>
                <a:lnTo>
                  <a:pt x="72" y="353"/>
                </a:lnTo>
                <a:lnTo>
                  <a:pt x="96" y="360"/>
                </a:lnTo>
                <a:lnTo>
                  <a:pt x="120" y="362"/>
                </a:lnTo>
                <a:lnTo>
                  <a:pt x="144" y="358"/>
                </a:lnTo>
                <a:lnTo>
                  <a:pt x="168" y="353"/>
                </a:lnTo>
                <a:lnTo>
                  <a:pt x="168" y="353"/>
                </a:lnTo>
                <a:lnTo>
                  <a:pt x="180" y="350"/>
                </a:lnTo>
                <a:lnTo>
                  <a:pt x="192" y="343"/>
                </a:lnTo>
                <a:lnTo>
                  <a:pt x="203" y="336"/>
                </a:lnTo>
                <a:lnTo>
                  <a:pt x="211" y="327"/>
                </a:lnTo>
                <a:lnTo>
                  <a:pt x="218" y="319"/>
                </a:lnTo>
                <a:lnTo>
                  <a:pt x="225" y="308"/>
                </a:lnTo>
                <a:lnTo>
                  <a:pt x="230" y="296"/>
                </a:lnTo>
                <a:lnTo>
                  <a:pt x="234" y="284"/>
                </a:lnTo>
                <a:lnTo>
                  <a:pt x="234" y="284"/>
                </a:lnTo>
                <a:lnTo>
                  <a:pt x="237" y="265"/>
                </a:lnTo>
                <a:lnTo>
                  <a:pt x="239" y="245"/>
                </a:lnTo>
                <a:lnTo>
                  <a:pt x="239" y="245"/>
                </a:lnTo>
                <a:lnTo>
                  <a:pt x="239" y="119"/>
                </a:lnTo>
                <a:lnTo>
                  <a:pt x="239" y="119"/>
                </a:lnTo>
                <a:lnTo>
                  <a:pt x="239" y="104"/>
                </a:lnTo>
                <a:lnTo>
                  <a:pt x="237" y="90"/>
                </a:lnTo>
                <a:lnTo>
                  <a:pt x="237" y="90"/>
                </a:lnTo>
                <a:close/>
                <a:moveTo>
                  <a:pt x="163" y="245"/>
                </a:moveTo>
                <a:lnTo>
                  <a:pt x="163" y="245"/>
                </a:lnTo>
                <a:lnTo>
                  <a:pt x="161" y="257"/>
                </a:lnTo>
                <a:lnTo>
                  <a:pt x="161" y="257"/>
                </a:lnTo>
                <a:lnTo>
                  <a:pt x="160" y="267"/>
                </a:lnTo>
                <a:lnTo>
                  <a:pt x="155" y="277"/>
                </a:lnTo>
                <a:lnTo>
                  <a:pt x="149" y="284"/>
                </a:lnTo>
                <a:lnTo>
                  <a:pt x="139" y="291"/>
                </a:lnTo>
                <a:lnTo>
                  <a:pt x="139" y="291"/>
                </a:lnTo>
                <a:lnTo>
                  <a:pt x="127" y="293"/>
                </a:lnTo>
                <a:lnTo>
                  <a:pt x="115" y="295"/>
                </a:lnTo>
                <a:lnTo>
                  <a:pt x="103" y="291"/>
                </a:lnTo>
                <a:lnTo>
                  <a:pt x="91" y="286"/>
                </a:lnTo>
                <a:lnTo>
                  <a:pt x="91" y="286"/>
                </a:lnTo>
                <a:lnTo>
                  <a:pt x="84" y="279"/>
                </a:lnTo>
                <a:lnTo>
                  <a:pt x="81" y="272"/>
                </a:lnTo>
                <a:lnTo>
                  <a:pt x="77" y="264"/>
                </a:lnTo>
                <a:lnTo>
                  <a:pt x="77" y="255"/>
                </a:lnTo>
                <a:lnTo>
                  <a:pt x="77" y="255"/>
                </a:lnTo>
                <a:lnTo>
                  <a:pt x="75" y="236"/>
                </a:lnTo>
                <a:lnTo>
                  <a:pt x="75" y="236"/>
                </a:lnTo>
                <a:lnTo>
                  <a:pt x="75" y="119"/>
                </a:lnTo>
                <a:lnTo>
                  <a:pt x="75" y="119"/>
                </a:lnTo>
                <a:lnTo>
                  <a:pt x="75" y="110"/>
                </a:lnTo>
                <a:lnTo>
                  <a:pt x="75" y="110"/>
                </a:lnTo>
                <a:lnTo>
                  <a:pt x="77" y="100"/>
                </a:lnTo>
                <a:lnTo>
                  <a:pt x="81" y="90"/>
                </a:lnTo>
                <a:lnTo>
                  <a:pt x="86" y="83"/>
                </a:lnTo>
                <a:lnTo>
                  <a:pt x="91" y="76"/>
                </a:lnTo>
                <a:lnTo>
                  <a:pt x="98" y="71"/>
                </a:lnTo>
                <a:lnTo>
                  <a:pt x="106" y="69"/>
                </a:lnTo>
                <a:lnTo>
                  <a:pt x="117" y="67"/>
                </a:lnTo>
                <a:lnTo>
                  <a:pt x="127" y="69"/>
                </a:lnTo>
                <a:lnTo>
                  <a:pt x="127" y="69"/>
                </a:lnTo>
                <a:lnTo>
                  <a:pt x="136" y="71"/>
                </a:lnTo>
                <a:lnTo>
                  <a:pt x="142" y="73"/>
                </a:lnTo>
                <a:lnTo>
                  <a:pt x="148" y="76"/>
                </a:lnTo>
                <a:lnTo>
                  <a:pt x="153" y="81"/>
                </a:lnTo>
                <a:lnTo>
                  <a:pt x="156" y="86"/>
                </a:lnTo>
                <a:lnTo>
                  <a:pt x="160" y="93"/>
                </a:lnTo>
                <a:lnTo>
                  <a:pt x="161" y="100"/>
                </a:lnTo>
                <a:lnTo>
                  <a:pt x="161" y="109"/>
                </a:lnTo>
                <a:lnTo>
                  <a:pt x="161" y="109"/>
                </a:lnTo>
                <a:lnTo>
                  <a:pt x="163" y="145"/>
                </a:lnTo>
                <a:lnTo>
                  <a:pt x="161" y="181"/>
                </a:lnTo>
                <a:lnTo>
                  <a:pt x="161" y="181"/>
                </a:lnTo>
                <a:lnTo>
                  <a:pt x="163" y="181"/>
                </a:lnTo>
                <a:lnTo>
                  <a:pt x="163" y="181"/>
                </a:lnTo>
                <a:lnTo>
                  <a:pt x="163" y="245"/>
                </a:lnTo>
                <a:lnTo>
                  <a:pt x="163" y="245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5" name="Freeform 120"/>
          <p:cNvSpPr>
            <a:spLocks noEditPoints="1"/>
          </p:cNvSpPr>
          <p:nvPr/>
        </p:nvSpPr>
        <p:spPr bwMode="auto">
          <a:xfrm>
            <a:off x="9530211" y="6121301"/>
            <a:ext cx="73670" cy="127248"/>
          </a:xfrm>
          <a:custGeom>
            <a:avLst/>
            <a:gdLst>
              <a:gd name="T0" fmla="*/ 36 w 45"/>
              <a:gd name="T1" fmla="*/ 46 h 76"/>
              <a:gd name="T2" fmla="*/ 22 w 45"/>
              <a:gd name="T3" fmla="*/ 45 h 76"/>
              <a:gd name="T4" fmla="*/ 15 w 45"/>
              <a:gd name="T5" fmla="*/ 43 h 76"/>
              <a:gd name="T6" fmla="*/ 15 w 45"/>
              <a:gd name="T7" fmla="*/ 41 h 76"/>
              <a:gd name="T8" fmla="*/ 17 w 45"/>
              <a:gd name="T9" fmla="*/ 39 h 76"/>
              <a:gd name="T10" fmla="*/ 21 w 45"/>
              <a:gd name="T11" fmla="*/ 39 h 76"/>
              <a:gd name="T12" fmla="*/ 33 w 45"/>
              <a:gd name="T13" fmla="*/ 38 h 76"/>
              <a:gd name="T14" fmla="*/ 40 w 45"/>
              <a:gd name="T15" fmla="*/ 33 h 76"/>
              <a:gd name="T16" fmla="*/ 43 w 45"/>
              <a:gd name="T17" fmla="*/ 24 h 76"/>
              <a:gd name="T18" fmla="*/ 40 w 45"/>
              <a:gd name="T19" fmla="*/ 14 h 76"/>
              <a:gd name="T20" fmla="*/ 40 w 45"/>
              <a:gd name="T21" fmla="*/ 10 h 76"/>
              <a:gd name="T22" fmla="*/ 43 w 45"/>
              <a:gd name="T23" fmla="*/ 7 h 76"/>
              <a:gd name="T24" fmla="*/ 45 w 45"/>
              <a:gd name="T25" fmla="*/ 3 h 76"/>
              <a:gd name="T26" fmla="*/ 43 w 45"/>
              <a:gd name="T27" fmla="*/ 2 h 76"/>
              <a:gd name="T28" fmla="*/ 38 w 45"/>
              <a:gd name="T29" fmla="*/ 0 h 76"/>
              <a:gd name="T30" fmla="*/ 36 w 45"/>
              <a:gd name="T31" fmla="*/ 2 h 76"/>
              <a:gd name="T32" fmla="*/ 33 w 45"/>
              <a:gd name="T33" fmla="*/ 5 h 76"/>
              <a:gd name="T34" fmla="*/ 28 w 45"/>
              <a:gd name="T35" fmla="*/ 5 h 76"/>
              <a:gd name="T36" fmla="*/ 17 w 45"/>
              <a:gd name="T37" fmla="*/ 3 h 76"/>
              <a:gd name="T38" fmla="*/ 7 w 45"/>
              <a:gd name="T39" fmla="*/ 9 h 76"/>
              <a:gd name="T40" fmla="*/ 2 w 45"/>
              <a:gd name="T41" fmla="*/ 17 h 76"/>
              <a:gd name="T42" fmla="*/ 3 w 45"/>
              <a:gd name="T43" fmla="*/ 27 h 76"/>
              <a:gd name="T44" fmla="*/ 5 w 45"/>
              <a:gd name="T45" fmla="*/ 34 h 76"/>
              <a:gd name="T46" fmla="*/ 3 w 45"/>
              <a:gd name="T47" fmla="*/ 43 h 76"/>
              <a:gd name="T48" fmla="*/ 3 w 45"/>
              <a:gd name="T49" fmla="*/ 45 h 76"/>
              <a:gd name="T50" fmla="*/ 3 w 45"/>
              <a:gd name="T51" fmla="*/ 46 h 76"/>
              <a:gd name="T52" fmla="*/ 3 w 45"/>
              <a:gd name="T53" fmla="*/ 53 h 76"/>
              <a:gd name="T54" fmla="*/ 0 w 45"/>
              <a:gd name="T55" fmla="*/ 57 h 76"/>
              <a:gd name="T56" fmla="*/ 2 w 45"/>
              <a:gd name="T57" fmla="*/ 67 h 76"/>
              <a:gd name="T58" fmla="*/ 5 w 45"/>
              <a:gd name="T59" fmla="*/ 70 h 76"/>
              <a:gd name="T60" fmla="*/ 22 w 45"/>
              <a:gd name="T61" fmla="*/ 76 h 76"/>
              <a:gd name="T62" fmla="*/ 38 w 45"/>
              <a:gd name="T63" fmla="*/ 70 h 76"/>
              <a:gd name="T64" fmla="*/ 41 w 45"/>
              <a:gd name="T65" fmla="*/ 69 h 76"/>
              <a:gd name="T66" fmla="*/ 45 w 45"/>
              <a:gd name="T67" fmla="*/ 62 h 76"/>
              <a:gd name="T68" fmla="*/ 45 w 45"/>
              <a:gd name="T69" fmla="*/ 57 h 76"/>
              <a:gd name="T70" fmla="*/ 41 w 45"/>
              <a:gd name="T71" fmla="*/ 52 h 76"/>
              <a:gd name="T72" fmla="*/ 36 w 45"/>
              <a:gd name="T73" fmla="*/ 46 h 76"/>
              <a:gd name="T74" fmla="*/ 22 w 45"/>
              <a:gd name="T75" fmla="*/ 12 h 76"/>
              <a:gd name="T76" fmla="*/ 28 w 45"/>
              <a:gd name="T77" fmla="*/ 15 h 76"/>
              <a:gd name="T78" fmla="*/ 29 w 45"/>
              <a:gd name="T79" fmla="*/ 21 h 76"/>
              <a:gd name="T80" fmla="*/ 29 w 45"/>
              <a:gd name="T81" fmla="*/ 26 h 76"/>
              <a:gd name="T82" fmla="*/ 26 w 45"/>
              <a:gd name="T83" fmla="*/ 31 h 76"/>
              <a:gd name="T84" fmla="*/ 22 w 45"/>
              <a:gd name="T85" fmla="*/ 31 h 76"/>
              <a:gd name="T86" fmla="*/ 17 w 45"/>
              <a:gd name="T87" fmla="*/ 27 h 76"/>
              <a:gd name="T88" fmla="*/ 15 w 45"/>
              <a:gd name="T89" fmla="*/ 22 h 76"/>
              <a:gd name="T90" fmla="*/ 15 w 45"/>
              <a:gd name="T91" fmla="*/ 15 h 76"/>
              <a:gd name="T92" fmla="*/ 22 w 45"/>
              <a:gd name="T93" fmla="*/ 12 h 76"/>
              <a:gd name="T94" fmla="*/ 21 w 45"/>
              <a:gd name="T95" fmla="*/ 67 h 76"/>
              <a:gd name="T96" fmla="*/ 15 w 45"/>
              <a:gd name="T97" fmla="*/ 65 h 76"/>
              <a:gd name="T98" fmla="*/ 12 w 45"/>
              <a:gd name="T99" fmla="*/ 60 h 76"/>
              <a:gd name="T100" fmla="*/ 14 w 45"/>
              <a:gd name="T101" fmla="*/ 57 h 76"/>
              <a:gd name="T102" fmla="*/ 17 w 45"/>
              <a:gd name="T103" fmla="*/ 53 h 76"/>
              <a:gd name="T104" fmla="*/ 21 w 45"/>
              <a:gd name="T105" fmla="*/ 53 h 76"/>
              <a:gd name="T106" fmla="*/ 31 w 45"/>
              <a:gd name="T107" fmla="*/ 57 h 76"/>
              <a:gd name="T108" fmla="*/ 31 w 45"/>
              <a:gd name="T109" fmla="*/ 60 h 76"/>
              <a:gd name="T110" fmla="*/ 29 w 45"/>
              <a:gd name="T111" fmla="*/ 65 h 76"/>
              <a:gd name="T112" fmla="*/ 21 w 45"/>
              <a:gd name="T113" fmla="*/ 6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76">
                <a:moveTo>
                  <a:pt x="36" y="46"/>
                </a:moveTo>
                <a:lnTo>
                  <a:pt x="36" y="46"/>
                </a:lnTo>
                <a:lnTo>
                  <a:pt x="22" y="45"/>
                </a:lnTo>
                <a:lnTo>
                  <a:pt x="22" y="45"/>
                </a:lnTo>
                <a:lnTo>
                  <a:pt x="17" y="43"/>
                </a:lnTo>
                <a:lnTo>
                  <a:pt x="15" y="43"/>
                </a:lnTo>
                <a:lnTo>
                  <a:pt x="15" y="41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lnTo>
                  <a:pt x="21" y="39"/>
                </a:lnTo>
                <a:lnTo>
                  <a:pt x="21" y="39"/>
                </a:lnTo>
                <a:lnTo>
                  <a:pt x="28" y="39"/>
                </a:lnTo>
                <a:lnTo>
                  <a:pt x="33" y="38"/>
                </a:lnTo>
                <a:lnTo>
                  <a:pt x="36" y="34"/>
                </a:lnTo>
                <a:lnTo>
                  <a:pt x="40" y="33"/>
                </a:lnTo>
                <a:lnTo>
                  <a:pt x="41" y="27"/>
                </a:lnTo>
                <a:lnTo>
                  <a:pt x="43" y="24"/>
                </a:lnTo>
                <a:lnTo>
                  <a:pt x="41" y="19"/>
                </a:lnTo>
                <a:lnTo>
                  <a:pt x="40" y="14"/>
                </a:lnTo>
                <a:lnTo>
                  <a:pt x="40" y="14"/>
                </a:lnTo>
                <a:lnTo>
                  <a:pt x="40" y="10"/>
                </a:lnTo>
                <a:lnTo>
                  <a:pt x="43" y="7"/>
                </a:lnTo>
                <a:lnTo>
                  <a:pt x="43" y="7"/>
                </a:lnTo>
                <a:lnTo>
                  <a:pt x="45" y="5"/>
                </a:lnTo>
                <a:lnTo>
                  <a:pt x="45" y="3"/>
                </a:lnTo>
                <a:lnTo>
                  <a:pt x="43" y="2"/>
                </a:lnTo>
                <a:lnTo>
                  <a:pt x="43" y="2"/>
                </a:lnTo>
                <a:lnTo>
                  <a:pt x="40" y="0"/>
                </a:lnTo>
                <a:lnTo>
                  <a:pt x="38" y="0"/>
                </a:lnTo>
                <a:lnTo>
                  <a:pt x="36" y="2"/>
                </a:lnTo>
                <a:lnTo>
                  <a:pt x="36" y="2"/>
                </a:lnTo>
                <a:lnTo>
                  <a:pt x="34" y="3"/>
                </a:lnTo>
                <a:lnTo>
                  <a:pt x="33" y="5"/>
                </a:lnTo>
                <a:lnTo>
                  <a:pt x="28" y="5"/>
                </a:lnTo>
                <a:lnTo>
                  <a:pt x="28" y="5"/>
                </a:lnTo>
                <a:lnTo>
                  <a:pt x="22" y="3"/>
                </a:lnTo>
                <a:lnTo>
                  <a:pt x="17" y="3"/>
                </a:lnTo>
                <a:lnTo>
                  <a:pt x="12" y="5"/>
                </a:lnTo>
                <a:lnTo>
                  <a:pt x="7" y="9"/>
                </a:lnTo>
                <a:lnTo>
                  <a:pt x="5" y="12"/>
                </a:lnTo>
                <a:lnTo>
                  <a:pt x="2" y="17"/>
                </a:lnTo>
                <a:lnTo>
                  <a:pt x="2" y="21"/>
                </a:lnTo>
                <a:lnTo>
                  <a:pt x="3" y="27"/>
                </a:lnTo>
                <a:lnTo>
                  <a:pt x="3" y="27"/>
                </a:lnTo>
                <a:lnTo>
                  <a:pt x="5" y="34"/>
                </a:lnTo>
                <a:lnTo>
                  <a:pt x="5" y="38"/>
                </a:lnTo>
                <a:lnTo>
                  <a:pt x="3" y="43"/>
                </a:lnTo>
                <a:lnTo>
                  <a:pt x="3" y="43"/>
                </a:lnTo>
                <a:lnTo>
                  <a:pt x="3" y="45"/>
                </a:lnTo>
                <a:lnTo>
                  <a:pt x="3" y="46"/>
                </a:lnTo>
                <a:lnTo>
                  <a:pt x="3" y="46"/>
                </a:lnTo>
                <a:lnTo>
                  <a:pt x="5" y="50"/>
                </a:lnTo>
                <a:lnTo>
                  <a:pt x="3" y="53"/>
                </a:lnTo>
                <a:lnTo>
                  <a:pt x="3" y="53"/>
                </a:lnTo>
                <a:lnTo>
                  <a:pt x="0" y="57"/>
                </a:lnTo>
                <a:lnTo>
                  <a:pt x="0" y="62"/>
                </a:lnTo>
                <a:lnTo>
                  <a:pt x="2" y="67"/>
                </a:lnTo>
                <a:lnTo>
                  <a:pt x="5" y="70"/>
                </a:lnTo>
                <a:lnTo>
                  <a:pt x="5" y="70"/>
                </a:lnTo>
                <a:lnTo>
                  <a:pt x="14" y="74"/>
                </a:lnTo>
                <a:lnTo>
                  <a:pt x="22" y="76"/>
                </a:lnTo>
                <a:lnTo>
                  <a:pt x="31" y="74"/>
                </a:lnTo>
                <a:lnTo>
                  <a:pt x="38" y="70"/>
                </a:lnTo>
                <a:lnTo>
                  <a:pt x="38" y="70"/>
                </a:lnTo>
                <a:lnTo>
                  <a:pt x="41" y="69"/>
                </a:lnTo>
                <a:lnTo>
                  <a:pt x="43" y="65"/>
                </a:lnTo>
                <a:lnTo>
                  <a:pt x="45" y="62"/>
                </a:lnTo>
                <a:lnTo>
                  <a:pt x="45" y="57"/>
                </a:lnTo>
                <a:lnTo>
                  <a:pt x="45" y="57"/>
                </a:lnTo>
                <a:lnTo>
                  <a:pt x="43" y="53"/>
                </a:lnTo>
                <a:lnTo>
                  <a:pt x="41" y="52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22" y="12"/>
                </a:moveTo>
                <a:lnTo>
                  <a:pt x="22" y="12"/>
                </a:lnTo>
                <a:lnTo>
                  <a:pt x="26" y="12"/>
                </a:lnTo>
                <a:lnTo>
                  <a:pt x="28" y="15"/>
                </a:lnTo>
                <a:lnTo>
                  <a:pt x="29" y="17"/>
                </a:lnTo>
                <a:lnTo>
                  <a:pt x="29" y="21"/>
                </a:lnTo>
                <a:lnTo>
                  <a:pt x="29" y="21"/>
                </a:lnTo>
                <a:lnTo>
                  <a:pt x="29" y="26"/>
                </a:lnTo>
                <a:lnTo>
                  <a:pt x="28" y="29"/>
                </a:lnTo>
                <a:lnTo>
                  <a:pt x="26" y="31"/>
                </a:lnTo>
                <a:lnTo>
                  <a:pt x="22" y="31"/>
                </a:lnTo>
                <a:lnTo>
                  <a:pt x="22" y="31"/>
                </a:lnTo>
                <a:lnTo>
                  <a:pt x="19" y="31"/>
                </a:lnTo>
                <a:lnTo>
                  <a:pt x="17" y="27"/>
                </a:lnTo>
                <a:lnTo>
                  <a:pt x="15" y="26"/>
                </a:lnTo>
                <a:lnTo>
                  <a:pt x="15" y="22"/>
                </a:lnTo>
                <a:lnTo>
                  <a:pt x="15" y="22"/>
                </a:lnTo>
                <a:lnTo>
                  <a:pt x="15" y="15"/>
                </a:lnTo>
                <a:lnTo>
                  <a:pt x="19" y="12"/>
                </a:lnTo>
                <a:lnTo>
                  <a:pt x="22" y="12"/>
                </a:lnTo>
                <a:lnTo>
                  <a:pt x="22" y="12"/>
                </a:lnTo>
                <a:close/>
                <a:moveTo>
                  <a:pt x="21" y="67"/>
                </a:moveTo>
                <a:lnTo>
                  <a:pt x="21" y="67"/>
                </a:lnTo>
                <a:lnTo>
                  <a:pt x="15" y="65"/>
                </a:lnTo>
                <a:lnTo>
                  <a:pt x="14" y="64"/>
                </a:lnTo>
                <a:lnTo>
                  <a:pt x="12" y="60"/>
                </a:lnTo>
                <a:lnTo>
                  <a:pt x="12" y="60"/>
                </a:lnTo>
                <a:lnTo>
                  <a:pt x="14" y="57"/>
                </a:lnTo>
                <a:lnTo>
                  <a:pt x="15" y="55"/>
                </a:lnTo>
                <a:lnTo>
                  <a:pt x="17" y="53"/>
                </a:lnTo>
                <a:lnTo>
                  <a:pt x="21" y="53"/>
                </a:lnTo>
                <a:lnTo>
                  <a:pt x="21" y="53"/>
                </a:lnTo>
                <a:lnTo>
                  <a:pt x="28" y="53"/>
                </a:lnTo>
                <a:lnTo>
                  <a:pt x="31" y="57"/>
                </a:lnTo>
                <a:lnTo>
                  <a:pt x="31" y="60"/>
                </a:lnTo>
                <a:lnTo>
                  <a:pt x="31" y="60"/>
                </a:lnTo>
                <a:lnTo>
                  <a:pt x="31" y="64"/>
                </a:lnTo>
                <a:lnTo>
                  <a:pt x="29" y="65"/>
                </a:lnTo>
                <a:lnTo>
                  <a:pt x="21" y="67"/>
                </a:lnTo>
                <a:lnTo>
                  <a:pt x="21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6" name="Freeform 121"/>
          <p:cNvSpPr>
            <a:spLocks noEditPoints="1"/>
          </p:cNvSpPr>
          <p:nvPr/>
        </p:nvSpPr>
        <p:spPr bwMode="auto">
          <a:xfrm>
            <a:off x="10688838" y="6081117"/>
            <a:ext cx="73670" cy="130598"/>
          </a:xfrm>
          <a:custGeom>
            <a:avLst/>
            <a:gdLst>
              <a:gd name="T0" fmla="*/ 37 w 44"/>
              <a:gd name="T1" fmla="*/ 0 h 77"/>
              <a:gd name="T2" fmla="*/ 32 w 44"/>
              <a:gd name="T3" fmla="*/ 2 h 77"/>
              <a:gd name="T4" fmla="*/ 30 w 44"/>
              <a:gd name="T5" fmla="*/ 7 h 77"/>
              <a:gd name="T6" fmla="*/ 30 w 44"/>
              <a:gd name="T7" fmla="*/ 33 h 77"/>
              <a:gd name="T8" fmla="*/ 20 w 44"/>
              <a:gd name="T9" fmla="*/ 29 h 77"/>
              <a:gd name="T10" fmla="*/ 12 w 44"/>
              <a:gd name="T11" fmla="*/ 29 h 77"/>
              <a:gd name="T12" fmla="*/ 5 w 44"/>
              <a:gd name="T13" fmla="*/ 33 h 77"/>
              <a:gd name="T14" fmla="*/ 1 w 44"/>
              <a:gd name="T15" fmla="*/ 41 h 77"/>
              <a:gd name="T16" fmla="*/ 0 w 44"/>
              <a:gd name="T17" fmla="*/ 53 h 77"/>
              <a:gd name="T18" fmla="*/ 1 w 44"/>
              <a:gd name="T19" fmla="*/ 63 h 77"/>
              <a:gd name="T20" fmla="*/ 12 w 44"/>
              <a:gd name="T21" fmla="*/ 77 h 77"/>
              <a:gd name="T22" fmla="*/ 29 w 44"/>
              <a:gd name="T23" fmla="*/ 74 h 77"/>
              <a:gd name="T24" fmla="*/ 30 w 44"/>
              <a:gd name="T25" fmla="*/ 72 h 77"/>
              <a:gd name="T26" fmla="*/ 32 w 44"/>
              <a:gd name="T27" fmla="*/ 74 h 77"/>
              <a:gd name="T28" fmla="*/ 36 w 44"/>
              <a:gd name="T29" fmla="*/ 77 h 77"/>
              <a:gd name="T30" fmla="*/ 41 w 44"/>
              <a:gd name="T31" fmla="*/ 76 h 77"/>
              <a:gd name="T32" fmla="*/ 44 w 44"/>
              <a:gd name="T33" fmla="*/ 72 h 77"/>
              <a:gd name="T34" fmla="*/ 44 w 44"/>
              <a:gd name="T35" fmla="*/ 69 h 77"/>
              <a:gd name="T36" fmla="*/ 44 w 44"/>
              <a:gd name="T37" fmla="*/ 7 h 77"/>
              <a:gd name="T38" fmla="*/ 41 w 44"/>
              <a:gd name="T39" fmla="*/ 0 h 77"/>
              <a:gd name="T40" fmla="*/ 37 w 44"/>
              <a:gd name="T41" fmla="*/ 0 h 77"/>
              <a:gd name="T42" fmla="*/ 30 w 44"/>
              <a:gd name="T43" fmla="*/ 53 h 77"/>
              <a:gd name="T44" fmla="*/ 30 w 44"/>
              <a:gd name="T45" fmla="*/ 58 h 77"/>
              <a:gd name="T46" fmla="*/ 29 w 44"/>
              <a:gd name="T47" fmla="*/ 62 h 77"/>
              <a:gd name="T48" fmla="*/ 24 w 44"/>
              <a:gd name="T49" fmla="*/ 65 h 77"/>
              <a:gd name="T50" fmla="*/ 15 w 44"/>
              <a:gd name="T51" fmla="*/ 62 h 77"/>
              <a:gd name="T52" fmla="*/ 13 w 44"/>
              <a:gd name="T53" fmla="*/ 58 h 77"/>
              <a:gd name="T54" fmla="*/ 13 w 44"/>
              <a:gd name="T55" fmla="*/ 46 h 77"/>
              <a:gd name="T56" fmla="*/ 15 w 44"/>
              <a:gd name="T57" fmla="*/ 43 h 77"/>
              <a:gd name="T58" fmla="*/ 24 w 44"/>
              <a:gd name="T59" fmla="*/ 39 h 77"/>
              <a:gd name="T60" fmla="*/ 29 w 44"/>
              <a:gd name="T61" fmla="*/ 43 h 77"/>
              <a:gd name="T62" fmla="*/ 30 w 44"/>
              <a:gd name="T63" fmla="*/ 46 h 77"/>
              <a:gd name="T64" fmla="*/ 30 w 44"/>
              <a:gd name="T65" fmla="*/ 53 h 77"/>
              <a:gd name="T66" fmla="*/ 30 w 44"/>
              <a:gd name="T67" fmla="*/ 5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" h="77">
                <a:moveTo>
                  <a:pt x="37" y="0"/>
                </a:moveTo>
                <a:lnTo>
                  <a:pt x="37" y="0"/>
                </a:lnTo>
                <a:lnTo>
                  <a:pt x="34" y="0"/>
                </a:lnTo>
                <a:lnTo>
                  <a:pt x="32" y="2"/>
                </a:lnTo>
                <a:lnTo>
                  <a:pt x="30" y="5"/>
                </a:lnTo>
                <a:lnTo>
                  <a:pt x="30" y="7"/>
                </a:lnTo>
                <a:lnTo>
                  <a:pt x="30" y="7"/>
                </a:lnTo>
                <a:lnTo>
                  <a:pt x="30" y="33"/>
                </a:lnTo>
                <a:lnTo>
                  <a:pt x="30" y="33"/>
                </a:lnTo>
                <a:lnTo>
                  <a:pt x="20" y="29"/>
                </a:lnTo>
                <a:lnTo>
                  <a:pt x="17" y="27"/>
                </a:lnTo>
                <a:lnTo>
                  <a:pt x="12" y="29"/>
                </a:lnTo>
                <a:lnTo>
                  <a:pt x="8" y="31"/>
                </a:lnTo>
                <a:lnTo>
                  <a:pt x="5" y="33"/>
                </a:lnTo>
                <a:lnTo>
                  <a:pt x="3" y="38"/>
                </a:lnTo>
                <a:lnTo>
                  <a:pt x="1" y="41"/>
                </a:lnTo>
                <a:lnTo>
                  <a:pt x="1" y="41"/>
                </a:lnTo>
                <a:lnTo>
                  <a:pt x="0" y="53"/>
                </a:lnTo>
                <a:lnTo>
                  <a:pt x="1" y="63"/>
                </a:lnTo>
                <a:lnTo>
                  <a:pt x="1" y="63"/>
                </a:lnTo>
                <a:lnTo>
                  <a:pt x="5" y="72"/>
                </a:lnTo>
                <a:lnTo>
                  <a:pt x="12" y="77"/>
                </a:lnTo>
                <a:lnTo>
                  <a:pt x="20" y="77"/>
                </a:lnTo>
                <a:lnTo>
                  <a:pt x="29" y="74"/>
                </a:lnTo>
                <a:lnTo>
                  <a:pt x="29" y="74"/>
                </a:lnTo>
                <a:lnTo>
                  <a:pt x="30" y="72"/>
                </a:lnTo>
                <a:lnTo>
                  <a:pt x="32" y="74"/>
                </a:lnTo>
                <a:lnTo>
                  <a:pt x="32" y="74"/>
                </a:lnTo>
                <a:lnTo>
                  <a:pt x="34" y="76"/>
                </a:lnTo>
                <a:lnTo>
                  <a:pt x="36" y="77"/>
                </a:lnTo>
                <a:lnTo>
                  <a:pt x="41" y="76"/>
                </a:lnTo>
                <a:lnTo>
                  <a:pt x="41" y="76"/>
                </a:lnTo>
                <a:lnTo>
                  <a:pt x="43" y="76"/>
                </a:lnTo>
                <a:lnTo>
                  <a:pt x="44" y="72"/>
                </a:lnTo>
                <a:lnTo>
                  <a:pt x="44" y="69"/>
                </a:lnTo>
                <a:lnTo>
                  <a:pt x="44" y="69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0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30" y="53"/>
                </a:moveTo>
                <a:lnTo>
                  <a:pt x="30" y="53"/>
                </a:lnTo>
                <a:lnTo>
                  <a:pt x="30" y="58"/>
                </a:lnTo>
                <a:lnTo>
                  <a:pt x="30" y="58"/>
                </a:lnTo>
                <a:lnTo>
                  <a:pt x="30" y="60"/>
                </a:lnTo>
                <a:lnTo>
                  <a:pt x="29" y="62"/>
                </a:lnTo>
                <a:lnTo>
                  <a:pt x="24" y="65"/>
                </a:lnTo>
                <a:lnTo>
                  <a:pt x="24" y="65"/>
                </a:lnTo>
                <a:lnTo>
                  <a:pt x="18" y="65"/>
                </a:lnTo>
                <a:lnTo>
                  <a:pt x="15" y="62"/>
                </a:lnTo>
                <a:lnTo>
                  <a:pt x="15" y="62"/>
                </a:lnTo>
                <a:lnTo>
                  <a:pt x="13" y="58"/>
                </a:lnTo>
                <a:lnTo>
                  <a:pt x="13" y="53"/>
                </a:lnTo>
                <a:lnTo>
                  <a:pt x="13" y="46"/>
                </a:lnTo>
                <a:lnTo>
                  <a:pt x="15" y="43"/>
                </a:lnTo>
                <a:lnTo>
                  <a:pt x="15" y="43"/>
                </a:lnTo>
                <a:lnTo>
                  <a:pt x="18" y="39"/>
                </a:lnTo>
                <a:lnTo>
                  <a:pt x="24" y="39"/>
                </a:lnTo>
                <a:lnTo>
                  <a:pt x="24" y="39"/>
                </a:lnTo>
                <a:lnTo>
                  <a:pt x="29" y="43"/>
                </a:lnTo>
                <a:lnTo>
                  <a:pt x="30" y="46"/>
                </a:lnTo>
                <a:lnTo>
                  <a:pt x="30" y="46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7" name="Freeform 122"/>
          <p:cNvSpPr>
            <a:spLocks noEditPoints="1"/>
          </p:cNvSpPr>
          <p:nvPr/>
        </p:nvSpPr>
        <p:spPr bwMode="auto">
          <a:xfrm>
            <a:off x="9232182" y="6127998"/>
            <a:ext cx="73670" cy="120551"/>
          </a:xfrm>
          <a:custGeom>
            <a:avLst/>
            <a:gdLst>
              <a:gd name="T0" fmla="*/ 43 w 45"/>
              <a:gd name="T1" fmla="*/ 14 h 73"/>
              <a:gd name="T2" fmla="*/ 33 w 45"/>
              <a:gd name="T3" fmla="*/ 2 h 73"/>
              <a:gd name="T4" fmla="*/ 16 w 45"/>
              <a:gd name="T5" fmla="*/ 4 h 73"/>
              <a:gd name="T6" fmla="*/ 14 w 45"/>
              <a:gd name="T7" fmla="*/ 6 h 73"/>
              <a:gd name="T8" fmla="*/ 12 w 45"/>
              <a:gd name="T9" fmla="*/ 4 h 73"/>
              <a:gd name="T10" fmla="*/ 4 w 45"/>
              <a:gd name="T11" fmla="*/ 2 h 73"/>
              <a:gd name="T12" fmla="*/ 0 w 45"/>
              <a:gd name="T13" fmla="*/ 4 h 73"/>
              <a:gd name="T14" fmla="*/ 0 w 45"/>
              <a:gd name="T15" fmla="*/ 7 h 73"/>
              <a:gd name="T16" fmla="*/ 0 w 45"/>
              <a:gd name="T17" fmla="*/ 66 h 73"/>
              <a:gd name="T18" fmla="*/ 2 w 45"/>
              <a:gd name="T19" fmla="*/ 71 h 73"/>
              <a:gd name="T20" fmla="*/ 7 w 45"/>
              <a:gd name="T21" fmla="*/ 73 h 73"/>
              <a:gd name="T22" fmla="*/ 10 w 45"/>
              <a:gd name="T23" fmla="*/ 71 h 73"/>
              <a:gd name="T24" fmla="*/ 14 w 45"/>
              <a:gd name="T25" fmla="*/ 67 h 73"/>
              <a:gd name="T26" fmla="*/ 14 w 45"/>
              <a:gd name="T27" fmla="*/ 66 h 73"/>
              <a:gd name="T28" fmla="*/ 14 w 45"/>
              <a:gd name="T29" fmla="*/ 45 h 73"/>
              <a:gd name="T30" fmla="*/ 29 w 45"/>
              <a:gd name="T31" fmla="*/ 50 h 73"/>
              <a:gd name="T32" fmla="*/ 36 w 45"/>
              <a:gd name="T33" fmla="*/ 47 h 73"/>
              <a:gd name="T34" fmla="*/ 43 w 45"/>
              <a:gd name="T35" fmla="*/ 40 h 73"/>
              <a:gd name="T36" fmla="*/ 45 w 45"/>
              <a:gd name="T37" fmla="*/ 35 h 73"/>
              <a:gd name="T38" fmla="*/ 43 w 45"/>
              <a:gd name="T39" fmla="*/ 14 h 73"/>
              <a:gd name="T40" fmla="*/ 29 w 45"/>
              <a:gd name="T41" fmla="*/ 35 h 73"/>
              <a:gd name="T42" fmla="*/ 26 w 45"/>
              <a:gd name="T43" fmla="*/ 38 h 73"/>
              <a:gd name="T44" fmla="*/ 21 w 45"/>
              <a:gd name="T45" fmla="*/ 38 h 73"/>
              <a:gd name="T46" fmla="*/ 14 w 45"/>
              <a:gd name="T47" fmla="*/ 31 h 73"/>
              <a:gd name="T48" fmla="*/ 14 w 45"/>
              <a:gd name="T49" fmla="*/ 26 h 73"/>
              <a:gd name="T50" fmla="*/ 14 w 45"/>
              <a:gd name="T51" fmla="*/ 26 h 73"/>
              <a:gd name="T52" fmla="*/ 14 w 45"/>
              <a:gd name="T53" fmla="*/ 19 h 73"/>
              <a:gd name="T54" fmla="*/ 16 w 45"/>
              <a:gd name="T55" fmla="*/ 16 h 73"/>
              <a:gd name="T56" fmla="*/ 21 w 45"/>
              <a:gd name="T57" fmla="*/ 12 h 73"/>
              <a:gd name="T58" fmla="*/ 29 w 45"/>
              <a:gd name="T59" fmla="*/ 16 h 73"/>
              <a:gd name="T60" fmla="*/ 31 w 45"/>
              <a:gd name="T61" fmla="*/ 19 h 73"/>
              <a:gd name="T62" fmla="*/ 31 w 45"/>
              <a:gd name="T63" fmla="*/ 31 h 73"/>
              <a:gd name="T64" fmla="*/ 29 w 45"/>
              <a:gd name="T65" fmla="*/ 3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" h="73">
                <a:moveTo>
                  <a:pt x="43" y="14"/>
                </a:moveTo>
                <a:lnTo>
                  <a:pt x="43" y="14"/>
                </a:lnTo>
                <a:lnTo>
                  <a:pt x="40" y="6"/>
                </a:lnTo>
                <a:lnTo>
                  <a:pt x="33" y="2"/>
                </a:lnTo>
                <a:lnTo>
                  <a:pt x="24" y="0"/>
                </a:lnTo>
                <a:lnTo>
                  <a:pt x="16" y="4"/>
                </a:lnTo>
                <a:lnTo>
                  <a:pt x="16" y="4"/>
                </a:lnTo>
                <a:lnTo>
                  <a:pt x="14" y="6"/>
                </a:lnTo>
                <a:lnTo>
                  <a:pt x="12" y="4"/>
                </a:lnTo>
                <a:lnTo>
                  <a:pt x="12" y="4"/>
                </a:lnTo>
                <a:lnTo>
                  <a:pt x="9" y="0"/>
                </a:lnTo>
                <a:lnTo>
                  <a:pt x="4" y="2"/>
                </a:lnTo>
                <a:lnTo>
                  <a:pt x="4" y="2"/>
                </a:lnTo>
                <a:lnTo>
                  <a:pt x="0" y="4"/>
                </a:lnTo>
                <a:lnTo>
                  <a:pt x="0" y="7"/>
                </a:lnTo>
                <a:lnTo>
                  <a:pt x="0" y="7"/>
                </a:lnTo>
                <a:lnTo>
                  <a:pt x="0" y="66"/>
                </a:lnTo>
                <a:lnTo>
                  <a:pt x="0" y="66"/>
                </a:lnTo>
                <a:lnTo>
                  <a:pt x="0" y="67"/>
                </a:lnTo>
                <a:lnTo>
                  <a:pt x="2" y="71"/>
                </a:lnTo>
                <a:lnTo>
                  <a:pt x="4" y="73"/>
                </a:lnTo>
                <a:lnTo>
                  <a:pt x="7" y="73"/>
                </a:lnTo>
                <a:lnTo>
                  <a:pt x="7" y="73"/>
                </a:lnTo>
                <a:lnTo>
                  <a:pt x="10" y="71"/>
                </a:lnTo>
                <a:lnTo>
                  <a:pt x="12" y="71"/>
                </a:lnTo>
                <a:lnTo>
                  <a:pt x="14" y="67"/>
                </a:lnTo>
                <a:lnTo>
                  <a:pt x="14" y="66"/>
                </a:lnTo>
                <a:lnTo>
                  <a:pt x="14" y="66"/>
                </a:lnTo>
                <a:lnTo>
                  <a:pt x="14" y="45"/>
                </a:lnTo>
                <a:lnTo>
                  <a:pt x="14" y="45"/>
                </a:lnTo>
                <a:lnTo>
                  <a:pt x="24" y="50"/>
                </a:lnTo>
                <a:lnTo>
                  <a:pt x="29" y="50"/>
                </a:lnTo>
                <a:lnTo>
                  <a:pt x="33" y="49"/>
                </a:lnTo>
                <a:lnTo>
                  <a:pt x="36" y="47"/>
                </a:lnTo>
                <a:lnTo>
                  <a:pt x="40" y="43"/>
                </a:lnTo>
                <a:lnTo>
                  <a:pt x="43" y="40"/>
                </a:lnTo>
                <a:lnTo>
                  <a:pt x="45" y="35"/>
                </a:lnTo>
                <a:lnTo>
                  <a:pt x="45" y="35"/>
                </a:lnTo>
                <a:lnTo>
                  <a:pt x="45" y="24"/>
                </a:lnTo>
                <a:lnTo>
                  <a:pt x="43" y="14"/>
                </a:lnTo>
                <a:lnTo>
                  <a:pt x="43" y="14"/>
                </a:lnTo>
                <a:close/>
                <a:moveTo>
                  <a:pt x="29" y="35"/>
                </a:moveTo>
                <a:lnTo>
                  <a:pt x="29" y="35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6" y="36"/>
                </a:lnTo>
                <a:lnTo>
                  <a:pt x="14" y="31"/>
                </a:lnTo>
                <a:lnTo>
                  <a:pt x="14" y="31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19"/>
                </a:lnTo>
                <a:lnTo>
                  <a:pt x="14" y="19"/>
                </a:lnTo>
                <a:lnTo>
                  <a:pt x="16" y="16"/>
                </a:lnTo>
                <a:lnTo>
                  <a:pt x="21" y="12"/>
                </a:lnTo>
                <a:lnTo>
                  <a:pt x="21" y="12"/>
                </a:lnTo>
                <a:lnTo>
                  <a:pt x="26" y="12"/>
                </a:lnTo>
                <a:lnTo>
                  <a:pt x="29" y="16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31"/>
                </a:lnTo>
                <a:lnTo>
                  <a:pt x="29" y="35"/>
                </a:lnTo>
                <a:lnTo>
                  <a:pt x="29" y="3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8" name="Freeform 123"/>
          <p:cNvSpPr>
            <a:spLocks noEditPoints="1"/>
          </p:cNvSpPr>
          <p:nvPr/>
        </p:nvSpPr>
        <p:spPr bwMode="auto">
          <a:xfrm>
            <a:off x="9319246" y="6127998"/>
            <a:ext cx="77020" cy="120551"/>
          </a:xfrm>
          <a:custGeom>
            <a:avLst/>
            <a:gdLst>
              <a:gd name="T0" fmla="*/ 45 w 45"/>
              <a:gd name="T1" fmla="*/ 23 h 73"/>
              <a:gd name="T2" fmla="*/ 42 w 45"/>
              <a:gd name="T3" fmla="*/ 11 h 73"/>
              <a:gd name="T4" fmla="*/ 33 w 45"/>
              <a:gd name="T5" fmla="*/ 2 h 73"/>
              <a:gd name="T6" fmla="*/ 28 w 45"/>
              <a:gd name="T7" fmla="*/ 0 h 73"/>
              <a:gd name="T8" fmla="*/ 18 w 45"/>
              <a:gd name="T9" fmla="*/ 4 h 73"/>
              <a:gd name="T10" fmla="*/ 12 w 45"/>
              <a:gd name="T11" fmla="*/ 7 h 73"/>
              <a:gd name="T12" fmla="*/ 11 w 45"/>
              <a:gd name="T13" fmla="*/ 2 h 73"/>
              <a:gd name="T14" fmla="*/ 6 w 45"/>
              <a:gd name="T15" fmla="*/ 0 h 73"/>
              <a:gd name="T16" fmla="*/ 0 w 45"/>
              <a:gd name="T17" fmla="*/ 4 h 73"/>
              <a:gd name="T18" fmla="*/ 0 w 45"/>
              <a:gd name="T19" fmla="*/ 9 h 73"/>
              <a:gd name="T20" fmla="*/ 0 w 45"/>
              <a:gd name="T21" fmla="*/ 64 h 73"/>
              <a:gd name="T22" fmla="*/ 4 w 45"/>
              <a:gd name="T23" fmla="*/ 71 h 73"/>
              <a:gd name="T24" fmla="*/ 6 w 45"/>
              <a:gd name="T25" fmla="*/ 73 h 73"/>
              <a:gd name="T26" fmla="*/ 12 w 45"/>
              <a:gd name="T27" fmla="*/ 71 h 73"/>
              <a:gd name="T28" fmla="*/ 14 w 45"/>
              <a:gd name="T29" fmla="*/ 64 h 73"/>
              <a:gd name="T30" fmla="*/ 14 w 45"/>
              <a:gd name="T31" fmla="*/ 45 h 73"/>
              <a:gd name="T32" fmla="*/ 23 w 45"/>
              <a:gd name="T33" fmla="*/ 49 h 73"/>
              <a:gd name="T34" fmla="*/ 35 w 45"/>
              <a:gd name="T35" fmla="*/ 49 h 73"/>
              <a:gd name="T36" fmla="*/ 43 w 45"/>
              <a:gd name="T37" fmla="*/ 38 h 73"/>
              <a:gd name="T38" fmla="*/ 45 w 45"/>
              <a:gd name="T39" fmla="*/ 30 h 73"/>
              <a:gd name="T40" fmla="*/ 45 w 45"/>
              <a:gd name="T41" fmla="*/ 23 h 73"/>
              <a:gd name="T42" fmla="*/ 30 w 45"/>
              <a:gd name="T43" fmla="*/ 33 h 73"/>
              <a:gd name="T44" fmla="*/ 21 w 45"/>
              <a:gd name="T45" fmla="*/ 38 h 73"/>
              <a:gd name="T46" fmla="*/ 18 w 45"/>
              <a:gd name="T47" fmla="*/ 38 h 73"/>
              <a:gd name="T48" fmla="*/ 14 w 45"/>
              <a:gd name="T49" fmla="*/ 31 h 73"/>
              <a:gd name="T50" fmla="*/ 14 w 45"/>
              <a:gd name="T51" fmla="*/ 24 h 73"/>
              <a:gd name="T52" fmla="*/ 16 w 45"/>
              <a:gd name="T53" fmla="*/ 14 h 73"/>
              <a:gd name="T54" fmla="*/ 19 w 45"/>
              <a:gd name="T55" fmla="*/ 12 h 73"/>
              <a:gd name="T56" fmla="*/ 28 w 45"/>
              <a:gd name="T57" fmla="*/ 14 h 73"/>
              <a:gd name="T58" fmla="*/ 30 w 45"/>
              <a:gd name="T59" fmla="*/ 16 h 73"/>
              <a:gd name="T60" fmla="*/ 31 w 45"/>
              <a:gd name="T61" fmla="*/ 24 h 73"/>
              <a:gd name="T62" fmla="*/ 30 w 45"/>
              <a:gd name="T63" fmla="*/ 3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73">
                <a:moveTo>
                  <a:pt x="45" y="23"/>
                </a:moveTo>
                <a:lnTo>
                  <a:pt x="45" y="23"/>
                </a:lnTo>
                <a:lnTo>
                  <a:pt x="43" y="16"/>
                </a:lnTo>
                <a:lnTo>
                  <a:pt x="42" y="11"/>
                </a:lnTo>
                <a:lnTo>
                  <a:pt x="38" y="6"/>
                </a:lnTo>
                <a:lnTo>
                  <a:pt x="33" y="2"/>
                </a:lnTo>
                <a:lnTo>
                  <a:pt x="33" y="2"/>
                </a:lnTo>
                <a:lnTo>
                  <a:pt x="28" y="0"/>
                </a:lnTo>
                <a:lnTo>
                  <a:pt x="23" y="0"/>
                </a:lnTo>
                <a:lnTo>
                  <a:pt x="18" y="4"/>
                </a:lnTo>
                <a:lnTo>
                  <a:pt x="12" y="7"/>
                </a:lnTo>
                <a:lnTo>
                  <a:pt x="12" y="7"/>
                </a:lnTo>
                <a:lnTo>
                  <a:pt x="12" y="4"/>
                </a:lnTo>
                <a:lnTo>
                  <a:pt x="11" y="2"/>
                </a:lnTo>
                <a:lnTo>
                  <a:pt x="6" y="0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lnTo>
                  <a:pt x="0" y="9"/>
                </a:lnTo>
                <a:lnTo>
                  <a:pt x="0" y="9"/>
                </a:lnTo>
                <a:lnTo>
                  <a:pt x="0" y="64"/>
                </a:lnTo>
                <a:lnTo>
                  <a:pt x="0" y="64"/>
                </a:lnTo>
                <a:lnTo>
                  <a:pt x="2" y="71"/>
                </a:lnTo>
                <a:lnTo>
                  <a:pt x="4" y="71"/>
                </a:lnTo>
                <a:lnTo>
                  <a:pt x="6" y="73"/>
                </a:lnTo>
                <a:lnTo>
                  <a:pt x="6" y="73"/>
                </a:lnTo>
                <a:lnTo>
                  <a:pt x="9" y="71"/>
                </a:lnTo>
                <a:lnTo>
                  <a:pt x="12" y="71"/>
                </a:lnTo>
                <a:lnTo>
                  <a:pt x="14" y="67"/>
                </a:lnTo>
                <a:lnTo>
                  <a:pt x="14" y="64"/>
                </a:lnTo>
                <a:lnTo>
                  <a:pt x="14" y="64"/>
                </a:lnTo>
                <a:lnTo>
                  <a:pt x="14" y="45"/>
                </a:lnTo>
                <a:lnTo>
                  <a:pt x="14" y="45"/>
                </a:lnTo>
                <a:lnTo>
                  <a:pt x="23" y="49"/>
                </a:lnTo>
                <a:lnTo>
                  <a:pt x="31" y="50"/>
                </a:lnTo>
                <a:lnTo>
                  <a:pt x="35" y="49"/>
                </a:lnTo>
                <a:lnTo>
                  <a:pt x="38" y="47"/>
                </a:lnTo>
                <a:lnTo>
                  <a:pt x="43" y="38"/>
                </a:lnTo>
                <a:lnTo>
                  <a:pt x="43" y="38"/>
                </a:lnTo>
                <a:lnTo>
                  <a:pt x="45" y="30"/>
                </a:lnTo>
                <a:lnTo>
                  <a:pt x="45" y="23"/>
                </a:lnTo>
                <a:lnTo>
                  <a:pt x="45" y="23"/>
                </a:lnTo>
                <a:close/>
                <a:moveTo>
                  <a:pt x="30" y="33"/>
                </a:moveTo>
                <a:lnTo>
                  <a:pt x="30" y="33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8" y="38"/>
                </a:lnTo>
                <a:lnTo>
                  <a:pt x="16" y="35"/>
                </a:lnTo>
                <a:lnTo>
                  <a:pt x="14" y="31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6" y="14"/>
                </a:lnTo>
                <a:lnTo>
                  <a:pt x="19" y="12"/>
                </a:lnTo>
                <a:lnTo>
                  <a:pt x="19" y="12"/>
                </a:lnTo>
                <a:lnTo>
                  <a:pt x="25" y="12"/>
                </a:lnTo>
                <a:lnTo>
                  <a:pt x="28" y="14"/>
                </a:lnTo>
                <a:lnTo>
                  <a:pt x="30" y="16"/>
                </a:lnTo>
                <a:lnTo>
                  <a:pt x="30" y="16"/>
                </a:lnTo>
                <a:lnTo>
                  <a:pt x="31" y="21"/>
                </a:lnTo>
                <a:lnTo>
                  <a:pt x="31" y="24"/>
                </a:lnTo>
                <a:lnTo>
                  <a:pt x="30" y="33"/>
                </a:lnTo>
                <a:lnTo>
                  <a:pt x="30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9" name="Freeform 124"/>
          <p:cNvSpPr>
            <a:spLocks noEditPoints="1"/>
          </p:cNvSpPr>
          <p:nvPr/>
        </p:nvSpPr>
        <p:spPr bwMode="auto">
          <a:xfrm>
            <a:off x="10859618" y="6081117"/>
            <a:ext cx="70322" cy="130598"/>
          </a:xfrm>
          <a:custGeom>
            <a:avLst/>
            <a:gdLst>
              <a:gd name="T0" fmla="*/ 38 w 43"/>
              <a:gd name="T1" fmla="*/ 0 h 77"/>
              <a:gd name="T2" fmla="*/ 33 w 43"/>
              <a:gd name="T3" fmla="*/ 2 h 77"/>
              <a:gd name="T4" fmla="*/ 31 w 43"/>
              <a:gd name="T5" fmla="*/ 7 h 77"/>
              <a:gd name="T6" fmla="*/ 31 w 43"/>
              <a:gd name="T7" fmla="*/ 34 h 77"/>
              <a:gd name="T8" fmla="*/ 26 w 43"/>
              <a:gd name="T9" fmla="*/ 29 h 77"/>
              <a:gd name="T10" fmla="*/ 15 w 43"/>
              <a:gd name="T11" fmla="*/ 27 h 77"/>
              <a:gd name="T12" fmla="*/ 9 w 43"/>
              <a:gd name="T13" fmla="*/ 29 h 77"/>
              <a:gd name="T14" fmla="*/ 2 w 43"/>
              <a:gd name="T15" fmla="*/ 39 h 77"/>
              <a:gd name="T16" fmla="*/ 0 w 43"/>
              <a:gd name="T17" fmla="*/ 51 h 77"/>
              <a:gd name="T18" fmla="*/ 0 w 43"/>
              <a:gd name="T19" fmla="*/ 60 h 77"/>
              <a:gd name="T20" fmla="*/ 2 w 43"/>
              <a:gd name="T21" fmla="*/ 65 h 77"/>
              <a:gd name="T22" fmla="*/ 7 w 43"/>
              <a:gd name="T23" fmla="*/ 74 h 77"/>
              <a:gd name="T24" fmla="*/ 14 w 43"/>
              <a:gd name="T25" fmla="*/ 77 h 77"/>
              <a:gd name="T26" fmla="*/ 24 w 43"/>
              <a:gd name="T27" fmla="*/ 76 h 77"/>
              <a:gd name="T28" fmla="*/ 28 w 43"/>
              <a:gd name="T29" fmla="*/ 74 h 77"/>
              <a:gd name="T30" fmla="*/ 33 w 43"/>
              <a:gd name="T31" fmla="*/ 74 h 77"/>
              <a:gd name="T32" fmla="*/ 36 w 43"/>
              <a:gd name="T33" fmla="*/ 77 h 77"/>
              <a:gd name="T34" fmla="*/ 40 w 43"/>
              <a:gd name="T35" fmla="*/ 76 h 77"/>
              <a:gd name="T36" fmla="*/ 43 w 43"/>
              <a:gd name="T37" fmla="*/ 74 h 77"/>
              <a:gd name="T38" fmla="*/ 43 w 43"/>
              <a:gd name="T39" fmla="*/ 69 h 77"/>
              <a:gd name="T40" fmla="*/ 43 w 43"/>
              <a:gd name="T41" fmla="*/ 7 h 77"/>
              <a:gd name="T42" fmla="*/ 41 w 43"/>
              <a:gd name="T43" fmla="*/ 0 h 77"/>
              <a:gd name="T44" fmla="*/ 38 w 43"/>
              <a:gd name="T45" fmla="*/ 0 h 77"/>
              <a:gd name="T46" fmla="*/ 26 w 43"/>
              <a:gd name="T47" fmla="*/ 65 h 77"/>
              <a:gd name="T48" fmla="*/ 19 w 43"/>
              <a:gd name="T49" fmla="*/ 65 h 77"/>
              <a:gd name="T50" fmla="*/ 14 w 43"/>
              <a:gd name="T51" fmla="*/ 60 h 77"/>
              <a:gd name="T52" fmla="*/ 12 w 43"/>
              <a:gd name="T53" fmla="*/ 57 h 77"/>
              <a:gd name="T54" fmla="*/ 12 w 43"/>
              <a:gd name="T55" fmla="*/ 53 h 77"/>
              <a:gd name="T56" fmla="*/ 14 w 43"/>
              <a:gd name="T57" fmla="*/ 45 h 77"/>
              <a:gd name="T58" fmla="*/ 15 w 43"/>
              <a:gd name="T59" fmla="*/ 41 h 77"/>
              <a:gd name="T60" fmla="*/ 22 w 43"/>
              <a:gd name="T61" fmla="*/ 39 h 77"/>
              <a:gd name="T62" fmla="*/ 26 w 43"/>
              <a:gd name="T63" fmla="*/ 41 h 77"/>
              <a:gd name="T64" fmla="*/ 31 w 43"/>
              <a:gd name="T65" fmla="*/ 46 h 77"/>
              <a:gd name="T66" fmla="*/ 29 w 43"/>
              <a:gd name="T67" fmla="*/ 60 h 77"/>
              <a:gd name="T68" fmla="*/ 26 w 43"/>
              <a:gd name="T69" fmla="*/ 6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" h="77">
                <a:moveTo>
                  <a:pt x="38" y="0"/>
                </a:moveTo>
                <a:lnTo>
                  <a:pt x="38" y="0"/>
                </a:lnTo>
                <a:lnTo>
                  <a:pt x="34" y="0"/>
                </a:lnTo>
                <a:lnTo>
                  <a:pt x="33" y="2"/>
                </a:lnTo>
                <a:lnTo>
                  <a:pt x="31" y="3"/>
                </a:lnTo>
                <a:lnTo>
                  <a:pt x="31" y="7"/>
                </a:lnTo>
                <a:lnTo>
                  <a:pt x="31" y="7"/>
                </a:lnTo>
                <a:lnTo>
                  <a:pt x="31" y="34"/>
                </a:lnTo>
                <a:lnTo>
                  <a:pt x="31" y="34"/>
                </a:lnTo>
                <a:lnTo>
                  <a:pt x="26" y="29"/>
                </a:lnTo>
                <a:lnTo>
                  <a:pt x="21" y="27"/>
                </a:lnTo>
                <a:lnTo>
                  <a:pt x="15" y="27"/>
                </a:lnTo>
                <a:lnTo>
                  <a:pt x="9" y="29"/>
                </a:lnTo>
                <a:lnTo>
                  <a:pt x="9" y="29"/>
                </a:lnTo>
                <a:lnTo>
                  <a:pt x="5" y="34"/>
                </a:lnTo>
                <a:lnTo>
                  <a:pt x="2" y="39"/>
                </a:lnTo>
                <a:lnTo>
                  <a:pt x="0" y="45"/>
                </a:lnTo>
                <a:lnTo>
                  <a:pt x="0" y="51"/>
                </a:lnTo>
                <a:lnTo>
                  <a:pt x="0" y="51"/>
                </a:lnTo>
                <a:lnTo>
                  <a:pt x="0" y="60"/>
                </a:lnTo>
                <a:lnTo>
                  <a:pt x="0" y="60"/>
                </a:lnTo>
                <a:lnTo>
                  <a:pt x="2" y="65"/>
                </a:lnTo>
                <a:lnTo>
                  <a:pt x="3" y="70"/>
                </a:lnTo>
                <a:lnTo>
                  <a:pt x="7" y="74"/>
                </a:lnTo>
                <a:lnTo>
                  <a:pt x="10" y="76"/>
                </a:lnTo>
                <a:lnTo>
                  <a:pt x="14" y="77"/>
                </a:lnTo>
                <a:lnTo>
                  <a:pt x="19" y="77"/>
                </a:lnTo>
                <a:lnTo>
                  <a:pt x="24" y="76"/>
                </a:lnTo>
                <a:lnTo>
                  <a:pt x="28" y="74"/>
                </a:lnTo>
                <a:lnTo>
                  <a:pt x="28" y="74"/>
                </a:lnTo>
                <a:lnTo>
                  <a:pt x="31" y="72"/>
                </a:lnTo>
                <a:lnTo>
                  <a:pt x="33" y="74"/>
                </a:lnTo>
                <a:lnTo>
                  <a:pt x="33" y="74"/>
                </a:lnTo>
                <a:lnTo>
                  <a:pt x="36" y="77"/>
                </a:lnTo>
                <a:lnTo>
                  <a:pt x="40" y="76"/>
                </a:lnTo>
                <a:lnTo>
                  <a:pt x="40" y="76"/>
                </a:lnTo>
                <a:lnTo>
                  <a:pt x="43" y="76"/>
                </a:lnTo>
                <a:lnTo>
                  <a:pt x="43" y="74"/>
                </a:lnTo>
                <a:lnTo>
                  <a:pt x="43" y="69"/>
                </a:lnTo>
                <a:lnTo>
                  <a:pt x="43" y="69"/>
                </a:lnTo>
                <a:lnTo>
                  <a:pt x="43" y="7"/>
                </a:lnTo>
                <a:lnTo>
                  <a:pt x="43" y="7"/>
                </a:lnTo>
                <a:lnTo>
                  <a:pt x="43" y="2"/>
                </a:lnTo>
                <a:lnTo>
                  <a:pt x="41" y="0"/>
                </a:lnTo>
                <a:lnTo>
                  <a:pt x="38" y="0"/>
                </a:lnTo>
                <a:lnTo>
                  <a:pt x="38" y="0"/>
                </a:lnTo>
                <a:close/>
                <a:moveTo>
                  <a:pt x="26" y="65"/>
                </a:moveTo>
                <a:lnTo>
                  <a:pt x="26" y="65"/>
                </a:lnTo>
                <a:lnTo>
                  <a:pt x="22" y="65"/>
                </a:lnTo>
                <a:lnTo>
                  <a:pt x="19" y="65"/>
                </a:lnTo>
                <a:lnTo>
                  <a:pt x="15" y="63"/>
                </a:lnTo>
                <a:lnTo>
                  <a:pt x="14" y="60"/>
                </a:lnTo>
                <a:lnTo>
                  <a:pt x="14" y="60"/>
                </a:lnTo>
                <a:lnTo>
                  <a:pt x="12" y="57"/>
                </a:lnTo>
                <a:lnTo>
                  <a:pt x="12" y="53"/>
                </a:lnTo>
                <a:lnTo>
                  <a:pt x="12" y="53"/>
                </a:lnTo>
                <a:lnTo>
                  <a:pt x="12" y="50"/>
                </a:lnTo>
                <a:lnTo>
                  <a:pt x="14" y="45"/>
                </a:lnTo>
                <a:lnTo>
                  <a:pt x="14" y="45"/>
                </a:lnTo>
                <a:lnTo>
                  <a:pt x="15" y="41"/>
                </a:lnTo>
                <a:lnTo>
                  <a:pt x="19" y="39"/>
                </a:lnTo>
                <a:lnTo>
                  <a:pt x="22" y="39"/>
                </a:lnTo>
                <a:lnTo>
                  <a:pt x="26" y="41"/>
                </a:lnTo>
                <a:lnTo>
                  <a:pt x="26" y="41"/>
                </a:lnTo>
                <a:lnTo>
                  <a:pt x="29" y="43"/>
                </a:lnTo>
                <a:lnTo>
                  <a:pt x="31" y="46"/>
                </a:lnTo>
                <a:lnTo>
                  <a:pt x="31" y="53"/>
                </a:lnTo>
                <a:lnTo>
                  <a:pt x="29" y="60"/>
                </a:lnTo>
                <a:lnTo>
                  <a:pt x="28" y="63"/>
                </a:lnTo>
                <a:lnTo>
                  <a:pt x="26" y="65"/>
                </a:lnTo>
                <a:lnTo>
                  <a:pt x="26" y="6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0" name="Freeform 125"/>
          <p:cNvSpPr>
            <a:spLocks noEditPoints="1"/>
          </p:cNvSpPr>
          <p:nvPr/>
        </p:nvSpPr>
        <p:spPr bwMode="auto">
          <a:xfrm>
            <a:off x="10173149" y="5910338"/>
            <a:ext cx="73670" cy="130598"/>
          </a:xfrm>
          <a:custGeom>
            <a:avLst/>
            <a:gdLst>
              <a:gd name="T0" fmla="*/ 37 w 44"/>
              <a:gd name="T1" fmla="*/ 0 h 78"/>
              <a:gd name="T2" fmla="*/ 32 w 44"/>
              <a:gd name="T3" fmla="*/ 2 h 78"/>
              <a:gd name="T4" fmla="*/ 31 w 44"/>
              <a:gd name="T5" fmla="*/ 9 h 78"/>
              <a:gd name="T6" fmla="*/ 31 w 44"/>
              <a:gd name="T7" fmla="*/ 35 h 78"/>
              <a:gd name="T8" fmla="*/ 29 w 44"/>
              <a:gd name="T9" fmla="*/ 33 h 78"/>
              <a:gd name="T10" fmla="*/ 24 w 44"/>
              <a:gd name="T11" fmla="*/ 31 h 78"/>
              <a:gd name="T12" fmla="*/ 13 w 44"/>
              <a:gd name="T13" fmla="*/ 30 h 78"/>
              <a:gd name="T14" fmla="*/ 6 w 44"/>
              <a:gd name="T15" fmla="*/ 33 h 78"/>
              <a:gd name="T16" fmla="*/ 1 w 44"/>
              <a:gd name="T17" fmla="*/ 42 h 78"/>
              <a:gd name="T18" fmla="*/ 0 w 44"/>
              <a:gd name="T19" fmla="*/ 47 h 78"/>
              <a:gd name="T20" fmla="*/ 0 w 44"/>
              <a:gd name="T21" fmla="*/ 62 h 78"/>
              <a:gd name="T22" fmla="*/ 3 w 44"/>
              <a:gd name="T23" fmla="*/ 71 h 78"/>
              <a:gd name="T24" fmla="*/ 10 w 44"/>
              <a:gd name="T25" fmla="*/ 78 h 78"/>
              <a:gd name="T26" fmla="*/ 19 w 44"/>
              <a:gd name="T27" fmla="*/ 78 h 78"/>
              <a:gd name="T28" fmla="*/ 27 w 44"/>
              <a:gd name="T29" fmla="*/ 74 h 78"/>
              <a:gd name="T30" fmla="*/ 31 w 44"/>
              <a:gd name="T31" fmla="*/ 74 h 78"/>
              <a:gd name="T32" fmla="*/ 32 w 44"/>
              <a:gd name="T33" fmla="*/ 76 h 78"/>
              <a:gd name="T34" fmla="*/ 36 w 44"/>
              <a:gd name="T35" fmla="*/ 78 h 78"/>
              <a:gd name="T36" fmla="*/ 39 w 44"/>
              <a:gd name="T37" fmla="*/ 78 h 78"/>
              <a:gd name="T38" fmla="*/ 44 w 44"/>
              <a:gd name="T39" fmla="*/ 71 h 78"/>
              <a:gd name="T40" fmla="*/ 44 w 44"/>
              <a:gd name="T41" fmla="*/ 7 h 78"/>
              <a:gd name="T42" fmla="*/ 43 w 44"/>
              <a:gd name="T43" fmla="*/ 2 h 78"/>
              <a:gd name="T44" fmla="*/ 37 w 44"/>
              <a:gd name="T45" fmla="*/ 0 h 78"/>
              <a:gd name="T46" fmla="*/ 22 w 44"/>
              <a:gd name="T47" fmla="*/ 67 h 78"/>
              <a:gd name="T48" fmla="*/ 19 w 44"/>
              <a:gd name="T49" fmla="*/ 66 h 78"/>
              <a:gd name="T50" fmla="*/ 13 w 44"/>
              <a:gd name="T51" fmla="*/ 61 h 78"/>
              <a:gd name="T52" fmla="*/ 12 w 44"/>
              <a:gd name="T53" fmla="*/ 55 h 78"/>
              <a:gd name="T54" fmla="*/ 12 w 44"/>
              <a:gd name="T55" fmla="*/ 52 h 78"/>
              <a:gd name="T56" fmla="*/ 15 w 44"/>
              <a:gd name="T57" fmla="*/ 43 h 78"/>
              <a:gd name="T58" fmla="*/ 22 w 44"/>
              <a:gd name="T59" fmla="*/ 40 h 78"/>
              <a:gd name="T60" fmla="*/ 25 w 44"/>
              <a:gd name="T61" fmla="*/ 42 h 78"/>
              <a:gd name="T62" fmla="*/ 31 w 44"/>
              <a:gd name="T63" fmla="*/ 47 h 78"/>
              <a:gd name="T64" fmla="*/ 31 w 44"/>
              <a:gd name="T65" fmla="*/ 52 h 78"/>
              <a:gd name="T66" fmla="*/ 31 w 44"/>
              <a:gd name="T67" fmla="*/ 54 h 78"/>
              <a:gd name="T68" fmla="*/ 29 w 44"/>
              <a:gd name="T69" fmla="*/ 64 h 78"/>
              <a:gd name="T70" fmla="*/ 22 w 44"/>
              <a:gd name="T71" fmla="*/ 6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" h="78">
                <a:moveTo>
                  <a:pt x="37" y="0"/>
                </a:moveTo>
                <a:lnTo>
                  <a:pt x="37" y="0"/>
                </a:lnTo>
                <a:lnTo>
                  <a:pt x="34" y="2"/>
                </a:lnTo>
                <a:lnTo>
                  <a:pt x="32" y="2"/>
                </a:lnTo>
                <a:lnTo>
                  <a:pt x="31" y="5"/>
                </a:lnTo>
                <a:lnTo>
                  <a:pt x="31" y="9"/>
                </a:lnTo>
                <a:lnTo>
                  <a:pt x="31" y="9"/>
                </a:lnTo>
                <a:lnTo>
                  <a:pt x="31" y="35"/>
                </a:lnTo>
                <a:lnTo>
                  <a:pt x="31" y="35"/>
                </a:lnTo>
                <a:lnTo>
                  <a:pt x="29" y="33"/>
                </a:lnTo>
                <a:lnTo>
                  <a:pt x="29" y="33"/>
                </a:lnTo>
                <a:lnTo>
                  <a:pt x="24" y="31"/>
                </a:lnTo>
                <a:lnTo>
                  <a:pt x="19" y="30"/>
                </a:lnTo>
                <a:lnTo>
                  <a:pt x="13" y="30"/>
                </a:lnTo>
                <a:lnTo>
                  <a:pt x="10" y="31"/>
                </a:lnTo>
                <a:lnTo>
                  <a:pt x="6" y="33"/>
                </a:lnTo>
                <a:lnTo>
                  <a:pt x="3" y="36"/>
                </a:lnTo>
                <a:lnTo>
                  <a:pt x="1" y="42"/>
                </a:lnTo>
                <a:lnTo>
                  <a:pt x="0" y="47"/>
                </a:lnTo>
                <a:lnTo>
                  <a:pt x="0" y="47"/>
                </a:lnTo>
                <a:lnTo>
                  <a:pt x="0" y="62"/>
                </a:lnTo>
                <a:lnTo>
                  <a:pt x="0" y="62"/>
                </a:lnTo>
                <a:lnTo>
                  <a:pt x="1" y="67"/>
                </a:lnTo>
                <a:lnTo>
                  <a:pt x="3" y="71"/>
                </a:lnTo>
                <a:lnTo>
                  <a:pt x="6" y="74"/>
                </a:lnTo>
                <a:lnTo>
                  <a:pt x="10" y="78"/>
                </a:lnTo>
                <a:lnTo>
                  <a:pt x="13" y="78"/>
                </a:lnTo>
                <a:lnTo>
                  <a:pt x="19" y="78"/>
                </a:lnTo>
                <a:lnTo>
                  <a:pt x="24" y="78"/>
                </a:lnTo>
                <a:lnTo>
                  <a:pt x="27" y="74"/>
                </a:lnTo>
                <a:lnTo>
                  <a:pt x="27" y="74"/>
                </a:lnTo>
                <a:lnTo>
                  <a:pt x="31" y="74"/>
                </a:lnTo>
                <a:lnTo>
                  <a:pt x="32" y="76"/>
                </a:lnTo>
                <a:lnTo>
                  <a:pt x="32" y="76"/>
                </a:lnTo>
                <a:lnTo>
                  <a:pt x="34" y="78"/>
                </a:lnTo>
                <a:lnTo>
                  <a:pt x="36" y="78"/>
                </a:lnTo>
                <a:lnTo>
                  <a:pt x="39" y="78"/>
                </a:lnTo>
                <a:lnTo>
                  <a:pt x="39" y="78"/>
                </a:lnTo>
                <a:lnTo>
                  <a:pt x="43" y="74"/>
                </a:lnTo>
                <a:lnTo>
                  <a:pt x="44" y="71"/>
                </a:lnTo>
                <a:lnTo>
                  <a:pt x="44" y="71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2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22" y="67"/>
                </a:moveTo>
                <a:lnTo>
                  <a:pt x="22" y="67"/>
                </a:lnTo>
                <a:lnTo>
                  <a:pt x="19" y="66"/>
                </a:lnTo>
                <a:lnTo>
                  <a:pt x="15" y="64"/>
                </a:lnTo>
                <a:lnTo>
                  <a:pt x="13" y="61"/>
                </a:lnTo>
                <a:lnTo>
                  <a:pt x="12" y="55"/>
                </a:lnTo>
                <a:lnTo>
                  <a:pt x="12" y="55"/>
                </a:lnTo>
                <a:lnTo>
                  <a:pt x="12" y="52"/>
                </a:lnTo>
                <a:lnTo>
                  <a:pt x="12" y="52"/>
                </a:lnTo>
                <a:lnTo>
                  <a:pt x="13" y="47"/>
                </a:lnTo>
                <a:lnTo>
                  <a:pt x="15" y="43"/>
                </a:lnTo>
                <a:lnTo>
                  <a:pt x="19" y="42"/>
                </a:lnTo>
                <a:lnTo>
                  <a:pt x="22" y="40"/>
                </a:lnTo>
                <a:lnTo>
                  <a:pt x="22" y="40"/>
                </a:lnTo>
                <a:lnTo>
                  <a:pt x="25" y="42"/>
                </a:lnTo>
                <a:lnTo>
                  <a:pt x="29" y="43"/>
                </a:lnTo>
                <a:lnTo>
                  <a:pt x="31" y="47"/>
                </a:lnTo>
                <a:lnTo>
                  <a:pt x="31" y="52"/>
                </a:lnTo>
                <a:lnTo>
                  <a:pt x="31" y="52"/>
                </a:lnTo>
                <a:lnTo>
                  <a:pt x="31" y="54"/>
                </a:lnTo>
                <a:lnTo>
                  <a:pt x="31" y="54"/>
                </a:lnTo>
                <a:lnTo>
                  <a:pt x="31" y="59"/>
                </a:lnTo>
                <a:lnTo>
                  <a:pt x="29" y="64"/>
                </a:lnTo>
                <a:lnTo>
                  <a:pt x="25" y="66"/>
                </a:lnTo>
                <a:lnTo>
                  <a:pt x="22" y="67"/>
                </a:lnTo>
                <a:lnTo>
                  <a:pt x="22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1" name="Freeform 126"/>
          <p:cNvSpPr>
            <a:spLocks noEditPoints="1"/>
          </p:cNvSpPr>
          <p:nvPr/>
        </p:nvSpPr>
        <p:spPr bwMode="auto">
          <a:xfrm>
            <a:off x="9141770" y="6127998"/>
            <a:ext cx="73670" cy="83717"/>
          </a:xfrm>
          <a:custGeom>
            <a:avLst/>
            <a:gdLst>
              <a:gd name="T0" fmla="*/ 39 w 45"/>
              <a:gd name="T1" fmla="*/ 7 h 50"/>
              <a:gd name="T2" fmla="*/ 39 w 45"/>
              <a:gd name="T3" fmla="*/ 7 h 50"/>
              <a:gd name="T4" fmla="*/ 32 w 45"/>
              <a:gd name="T5" fmla="*/ 2 h 50"/>
              <a:gd name="T6" fmla="*/ 24 w 45"/>
              <a:gd name="T7" fmla="*/ 0 h 50"/>
              <a:gd name="T8" fmla="*/ 15 w 45"/>
              <a:gd name="T9" fmla="*/ 2 h 50"/>
              <a:gd name="T10" fmla="*/ 8 w 45"/>
              <a:gd name="T11" fmla="*/ 6 h 50"/>
              <a:gd name="T12" fmla="*/ 8 w 45"/>
              <a:gd name="T13" fmla="*/ 6 h 50"/>
              <a:gd name="T14" fmla="*/ 5 w 45"/>
              <a:gd name="T15" fmla="*/ 9 h 50"/>
              <a:gd name="T16" fmla="*/ 3 w 45"/>
              <a:gd name="T17" fmla="*/ 14 h 50"/>
              <a:gd name="T18" fmla="*/ 0 w 45"/>
              <a:gd name="T19" fmla="*/ 24 h 50"/>
              <a:gd name="T20" fmla="*/ 2 w 45"/>
              <a:gd name="T21" fmla="*/ 35 h 50"/>
              <a:gd name="T22" fmla="*/ 3 w 45"/>
              <a:gd name="T23" fmla="*/ 38 h 50"/>
              <a:gd name="T24" fmla="*/ 5 w 45"/>
              <a:gd name="T25" fmla="*/ 42 h 50"/>
              <a:gd name="T26" fmla="*/ 5 w 45"/>
              <a:gd name="T27" fmla="*/ 42 h 50"/>
              <a:gd name="T28" fmla="*/ 12 w 45"/>
              <a:gd name="T29" fmla="*/ 47 h 50"/>
              <a:gd name="T30" fmla="*/ 17 w 45"/>
              <a:gd name="T31" fmla="*/ 50 h 50"/>
              <a:gd name="T32" fmla="*/ 24 w 45"/>
              <a:gd name="T33" fmla="*/ 50 h 50"/>
              <a:gd name="T34" fmla="*/ 31 w 45"/>
              <a:gd name="T35" fmla="*/ 49 h 50"/>
              <a:gd name="T36" fmla="*/ 31 w 45"/>
              <a:gd name="T37" fmla="*/ 49 h 50"/>
              <a:gd name="T38" fmla="*/ 38 w 45"/>
              <a:gd name="T39" fmla="*/ 45 h 50"/>
              <a:gd name="T40" fmla="*/ 41 w 45"/>
              <a:gd name="T41" fmla="*/ 40 h 50"/>
              <a:gd name="T42" fmla="*/ 45 w 45"/>
              <a:gd name="T43" fmla="*/ 33 h 50"/>
              <a:gd name="T44" fmla="*/ 45 w 45"/>
              <a:gd name="T45" fmla="*/ 24 h 50"/>
              <a:gd name="T46" fmla="*/ 45 w 45"/>
              <a:gd name="T47" fmla="*/ 24 h 50"/>
              <a:gd name="T48" fmla="*/ 45 w 45"/>
              <a:gd name="T49" fmla="*/ 16 h 50"/>
              <a:gd name="T50" fmla="*/ 43 w 45"/>
              <a:gd name="T51" fmla="*/ 12 h 50"/>
              <a:gd name="T52" fmla="*/ 39 w 45"/>
              <a:gd name="T53" fmla="*/ 7 h 50"/>
              <a:gd name="T54" fmla="*/ 39 w 45"/>
              <a:gd name="T55" fmla="*/ 7 h 50"/>
              <a:gd name="T56" fmla="*/ 31 w 45"/>
              <a:gd name="T57" fmla="*/ 31 h 50"/>
              <a:gd name="T58" fmla="*/ 31 w 45"/>
              <a:gd name="T59" fmla="*/ 31 h 50"/>
              <a:gd name="T60" fmla="*/ 31 w 45"/>
              <a:gd name="T61" fmla="*/ 35 h 50"/>
              <a:gd name="T62" fmla="*/ 29 w 45"/>
              <a:gd name="T63" fmla="*/ 36 h 50"/>
              <a:gd name="T64" fmla="*/ 26 w 45"/>
              <a:gd name="T65" fmla="*/ 38 h 50"/>
              <a:gd name="T66" fmla="*/ 22 w 45"/>
              <a:gd name="T67" fmla="*/ 38 h 50"/>
              <a:gd name="T68" fmla="*/ 22 w 45"/>
              <a:gd name="T69" fmla="*/ 38 h 50"/>
              <a:gd name="T70" fmla="*/ 19 w 45"/>
              <a:gd name="T71" fmla="*/ 38 h 50"/>
              <a:gd name="T72" fmla="*/ 15 w 45"/>
              <a:gd name="T73" fmla="*/ 35 h 50"/>
              <a:gd name="T74" fmla="*/ 15 w 45"/>
              <a:gd name="T75" fmla="*/ 31 h 50"/>
              <a:gd name="T76" fmla="*/ 14 w 45"/>
              <a:gd name="T77" fmla="*/ 26 h 50"/>
              <a:gd name="T78" fmla="*/ 14 w 45"/>
              <a:gd name="T79" fmla="*/ 26 h 50"/>
              <a:gd name="T80" fmla="*/ 14 w 45"/>
              <a:gd name="T81" fmla="*/ 21 h 50"/>
              <a:gd name="T82" fmla="*/ 15 w 45"/>
              <a:gd name="T83" fmla="*/ 16 h 50"/>
              <a:gd name="T84" fmla="*/ 19 w 45"/>
              <a:gd name="T85" fmla="*/ 14 h 50"/>
              <a:gd name="T86" fmla="*/ 22 w 45"/>
              <a:gd name="T87" fmla="*/ 12 h 50"/>
              <a:gd name="T88" fmla="*/ 22 w 45"/>
              <a:gd name="T89" fmla="*/ 12 h 50"/>
              <a:gd name="T90" fmla="*/ 26 w 45"/>
              <a:gd name="T91" fmla="*/ 12 h 50"/>
              <a:gd name="T92" fmla="*/ 29 w 45"/>
              <a:gd name="T93" fmla="*/ 16 h 50"/>
              <a:gd name="T94" fmla="*/ 31 w 45"/>
              <a:gd name="T95" fmla="*/ 19 h 50"/>
              <a:gd name="T96" fmla="*/ 31 w 45"/>
              <a:gd name="T97" fmla="*/ 26 h 50"/>
              <a:gd name="T98" fmla="*/ 31 w 45"/>
              <a:gd name="T99" fmla="*/ 26 h 50"/>
              <a:gd name="T100" fmla="*/ 31 w 45"/>
              <a:gd name="T101" fmla="*/ 31 h 50"/>
              <a:gd name="T102" fmla="*/ 31 w 45"/>
              <a:gd name="T103" fmla="*/ 3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" h="50">
                <a:moveTo>
                  <a:pt x="39" y="7"/>
                </a:moveTo>
                <a:lnTo>
                  <a:pt x="39" y="7"/>
                </a:lnTo>
                <a:lnTo>
                  <a:pt x="32" y="2"/>
                </a:lnTo>
                <a:lnTo>
                  <a:pt x="24" y="0"/>
                </a:lnTo>
                <a:lnTo>
                  <a:pt x="15" y="2"/>
                </a:lnTo>
                <a:lnTo>
                  <a:pt x="8" y="6"/>
                </a:lnTo>
                <a:lnTo>
                  <a:pt x="8" y="6"/>
                </a:lnTo>
                <a:lnTo>
                  <a:pt x="5" y="9"/>
                </a:lnTo>
                <a:lnTo>
                  <a:pt x="3" y="14"/>
                </a:lnTo>
                <a:lnTo>
                  <a:pt x="0" y="24"/>
                </a:lnTo>
                <a:lnTo>
                  <a:pt x="2" y="35"/>
                </a:lnTo>
                <a:lnTo>
                  <a:pt x="3" y="38"/>
                </a:lnTo>
                <a:lnTo>
                  <a:pt x="5" y="42"/>
                </a:lnTo>
                <a:lnTo>
                  <a:pt x="5" y="42"/>
                </a:lnTo>
                <a:lnTo>
                  <a:pt x="12" y="47"/>
                </a:lnTo>
                <a:lnTo>
                  <a:pt x="17" y="50"/>
                </a:lnTo>
                <a:lnTo>
                  <a:pt x="24" y="50"/>
                </a:lnTo>
                <a:lnTo>
                  <a:pt x="31" y="49"/>
                </a:lnTo>
                <a:lnTo>
                  <a:pt x="31" y="49"/>
                </a:lnTo>
                <a:lnTo>
                  <a:pt x="38" y="45"/>
                </a:lnTo>
                <a:lnTo>
                  <a:pt x="41" y="40"/>
                </a:lnTo>
                <a:lnTo>
                  <a:pt x="45" y="33"/>
                </a:lnTo>
                <a:lnTo>
                  <a:pt x="45" y="24"/>
                </a:lnTo>
                <a:lnTo>
                  <a:pt x="45" y="24"/>
                </a:lnTo>
                <a:lnTo>
                  <a:pt x="45" y="16"/>
                </a:lnTo>
                <a:lnTo>
                  <a:pt x="43" y="12"/>
                </a:lnTo>
                <a:lnTo>
                  <a:pt x="39" y="7"/>
                </a:lnTo>
                <a:lnTo>
                  <a:pt x="39" y="7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1" y="35"/>
                </a:lnTo>
                <a:lnTo>
                  <a:pt x="29" y="36"/>
                </a:lnTo>
                <a:lnTo>
                  <a:pt x="26" y="38"/>
                </a:lnTo>
                <a:lnTo>
                  <a:pt x="22" y="38"/>
                </a:lnTo>
                <a:lnTo>
                  <a:pt x="22" y="38"/>
                </a:lnTo>
                <a:lnTo>
                  <a:pt x="19" y="38"/>
                </a:lnTo>
                <a:lnTo>
                  <a:pt x="15" y="35"/>
                </a:lnTo>
                <a:lnTo>
                  <a:pt x="15" y="31"/>
                </a:lnTo>
                <a:lnTo>
                  <a:pt x="14" y="26"/>
                </a:lnTo>
                <a:lnTo>
                  <a:pt x="14" y="26"/>
                </a:lnTo>
                <a:lnTo>
                  <a:pt x="14" y="21"/>
                </a:lnTo>
                <a:lnTo>
                  <a:pt x="15" y="16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2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26"/>
                </a:lnTo>
                <a:lnTo>
                  <a:pt x="31" y="31"/>
                </a:lnTo>
                <a:lnTo>
                  <a:pt x="31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2" name="Freeform 127"/>
          <p:cNvSpPr>
            <a:spLocks noEditPoints="1"/>
          </p:cNvSpPr>
          <p:nvPr/>
        </p:nvSpPr>
        <p:spPr bwMode="auto">
          <a:xfrm>
            <a:off x="8964291" y="5960566"/>
            <a:ext cx="77020" cy="80367"/>
          </a:xfrm>
          <a:custGeom>
            <a:avLst/>
            <a:gdLst>
              <a:gd name="T0" fmla="*/ 31 w 45"/>
              <a:gd name="T1" fmla="*/ 0 h 48"/>
              <a:gd name="T2" fmla="*/ 31 w 45"/>
              <a:gd name="T3" fmla="*/ 0 h 48"/>
              <a:gd name="T4" fmla="*/ 24 w 45"/>
              <a:gd name="T5" fmla="*/ 0 h 48"/>
              <a:gd name="T6" fmla="*/ 19 w 45"/>
              <a:gd name="T7" fmla="*/ 0 h 48"/>
              <a:gd name="T8" fmla="*/ 12 w 45"/>
              <a:gd name="T9" fmla="*/ 1 h 48"/>
              <a:gd name="T10" fmla="*/ 7 w 45"/>
              <a:gd name="T11" fmla="*/ 6 h 48"/>
              <a:gd name="T12" fmla="*/ 7 w 45"/>
              <a:gd name="T13" fmla="*/ 6 h 48"/>
              <a:gd name="T14" fmla="*/ 3 w 45"/>
              <a:gd name="T15" fmla="*/ 12 h 48"/>
              <a:gd name="T16" fmla="*/ 0 w 45"/>
              <a:gd name="T17" fmla="*/ 18 h 48"/>
              <a:gd name="T18" fmla="*/ 0 w 45"/>
              <a:gd name="T19" fmla="*/ 27 h 48"/>
              <a:gd name="T20" fmla="*/ 2 w 45"/>
              <a:gd name="T21" fmla="*/ 36 h 48"/>
              <a:gd name="T22" fmla="*/ 2 w 45"/>
              <a:gd name="T23" fmla="*/ 36 h 48"/>
              <a:gd name="T24" fmla="*/ 7 w 45"/>
              <a:gd name="T25" fmla="*/ 41 h 48"/>
              <a:gd name="T26" fmla="*/ 12 w 45"/>
              <a:gd name="T27" fmla="*/ 46 h 48"/>
              <a:gd name="T28" fmla="*/ 19 w 45"/>
              <a:gd name="T29" fmla="*/ 48 h 48"/>
              <a:gd name="T30" fmla="*/ 27 w 45"/>
              <a:gd name="T31" fmla="*/ 48 h 48"/>
              <a:gd name="T32" fmla="*/ 27 w 45"/>
              <a:gd name="T33" fmla="*/ 48 h 48"/>
              <a:gd name="T34" fmla="*/ 34 w 45"/>
              <a:gd name="T35" fmla="*/ 46 h 48"/>
              <a:gd name="T36" fmla="*/ 41 w 45"/>
              <a:gd name="T37" fmla="*/ 41 h 48"/>
              <a:gd name="T38" fmla="*/ 45 w 45"/>
              <a:gd name="T39" fmla="*/ 32 h 48"/>
              <a:gd name="T40" fmla="*/ 45 w 45"/>
              <a:gd name="T41" fmla="*/ 24 h 48"/>
              <a:gd name="T42" fmla="*/ 45 w 45"/>
              <a:gd name="T43" fmla="*/ 24 h 48"/>
              <a:gd name="T44" fmla="*/ 45 w 45"/>
              <a:gd name="T45" fmla="*/ 15 h 48"/>
              <a:gd name="T46" fmla="*/ 41 w 45"/>
              <a:gd name="T47" fmla="*/ 8 h 48"/>
              <a:gd name="T48" fmla="*/ 38 w 45"/>
              <a:gd name="T49" fmla="*/ 5 h 48"/>
              <a:gd name="T50" fmla="*/ 31 w 45"/>
              <a:gd name="T51" fmla="*/ 0 h 48"/>
              <a:gd name="T52" fmla="*/ 31 w 45"/>
              <a:gd name="T53" fmla="*/ 0 h 48"/>
              <a:gd name="T54" fmla="*/ 31 w 45"/>
              <a:gd name="T55" fmla="*/ 29 h 48"/>
              <a:gd name="T56" fmla="*/ 31 w 45"/>
              <a:gd name="T57" fmla="*/ 29 h 48"/>
              <a:gd name="T58" fmla="*/ 31 w 45"/>
              <a:gd name="T59" fmla="*/ 32 h 48"/>
              <a:gd name="T60" fmla="*/ 29 w 45"/>
              <a:gd name="T61" fmla="*/ 36 h 48"/>
              <a:gd name="T62" fmla="*/ 26 w 45"/>
              <a:gd name="T63" fmla="*/ 36 h 48"/>
              <a:gd name="T64" fmla="*/ 22 w 45"/>
              <a:gd name="T65" fmla="*/ 37 h 48"/>
              <a:gd name="T66" fmla="*/ 22 w 45"/>
              <a:gd name="T67" fmla="*/ 37 h 48"/>
              <a:gd name="T68" fmla="*/ 19 w 45"/>
              <a:gd name="T69" fmla="*/ 36 h 48"/>
              <a:gd name="T70" fmla="*/ 17 w 45"/>
              <a:gd name="T71" fmla="*/ 34 h 48"/>
              <a:gd name="T72" fmla="*/ 15 w 45"/>
              <a:gd name="T73" fmla="*/ 31 h 48"/>
              <a:gd name="T74" fmla="*/ 14 w 45"/>
              <a:gd name="T75" fmla="*/ 27 h 48"/>
              <a:gd name="T76" fmla="*/ 14 w 45"/>
              <a:gd name="T77" fmla="*/ 27 h 48"/>
              <a:gd name="T78" fmla="*/ 14 w 45"/>
              <a:gd name="T79" fmla="*/ 24 h 48"/>
              <a:gd name="T80" fmla="*/ 14 w 45"/>
              <a:gd name="T81" fmla="*/ 24 h 48"/>
              <a:gd name="T82" fmla="*/ 14 w 45"/>
              <a:gd name="T83" fmla="*/ 24 h 48"/>
              <a:gd name="T84" fmla="*/ 14 w 45"/>
              <a:gd name="T85" fmla="*/ 24 h 48"/>
              <a:gd name="T86" fmla="*/ 14 w 45"/>
              <a:gd name="T87" fmla="*/ 18 h 48"/>
              <a:gd name="T88" fmla="*/ 14 w 45"/>
              <a:gd name="T89" fmla="*/ 18 h 48"/>
              <a:gd name="T90" fmla="*/ 15 w 45"/>
              <a:gd name="T91" fmla="*/ 15 h 48"/>
              <a:gd name="T92" fmla="*/ 17 w 45"/>
              <a:gd name="T93" fmla="*/ 13 h 48"/>
              <a:gd name="T94" fmla="*/ 19 w 45"/>
              <a:gd name="T95" fmla="*/ 12 h 48"/>
              <a:gd name="T96" fmla="*/ 22 w 45"/>
              <a:gd name="T97" fmla="*/ 10 h 48"/>
              <a:gd name="T98" fmla="*/ 22 w 45"/>
              <a:gd name="T99" fmla="*/ 10 h 48"/>
              <a:gd name="T100" fmla="*/ 26 w 45"/>
              <a:gd name="T101" fmla="*/ 10 h 48"/>
              <a:gd name="T102" fmla="*/ 27 w 45"/>
              <a:gd name="T103" fmla="*/ 12 h 48"/>
              <a:gd name="T104" fmla="*/ 31 w 45"/>
              <a:gd name="T105" fmla="*/ 17 h 48"/>
              <a:gd name="T106" fmla="*/ 31 w 45"/>
              <a:gd name="T107" fmla="*/ 17 h 48"/>
              <a:gd name="T108" fmla="*/ 33 w 45"/>
              <a:gd name="T109" fmla="*/ 24 h 48"/>
              <a:gd name="T110" fmla="*/ 31 w 45"/>
              <a:gd name="T111" fmla="*/ 29 h 48"/>
              <a:gd name="T112" fmla="*/ 31 w 45"/>
              <a:gd name="T113" fmla="*/ 2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48">
                <a:moveTo>
                  <a:pt x="31" y="0"/>
                </a:moveTo>
                <a:lnTo>
                  <a:pt x="31" y="0"/>
                </a:lnTo>
                <a:lnTo>
                  <a:pt x="24" y="0"/>
                </a:lnTo>
                <a:lnTo>
                  <a:pt x="19" y="0"/>
                </a:lnTo>
                <a:lnTo>
                  <a:pt x="12" y="1"/>
                </a:lnTo>
                <a:lnTo>
                  <a:pt x="7" y="6"/>
                </a:lnTo>
                <a:lnTo>
                  <a:pt x="7" y="6"/>
                </a:lnTo>
                <a:lnTo>
                  <a:pt x="3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2" y="36"/>
                </a:lnTo>
                <a:lnTo>
                  <a:pt x="7" y="41"/>
                </a:lnTo>
                <a:lnTo>
                  <a:pt x="12" y="46"/>
                </a:lnTo>
                <a:lnTo>
                  <a:pt x="19" y="48"/>
                </a:lnTo>
                <a:lnTo>
                  <a:pt x="27" y="48"/>
                </a:lnTo>
                <a:lnTo>
                  <a:pt x="27" y="48"/>
                </a:lnTo>
                <a:lnTo>
                  <a:pt x="34" y="46"/>
                </a:lnTo>
                <a:lnTo>
                  <a:pt x="41" y="41"/>
                </a:lnTo>
                <a:lnTo>
                  <a:pt x="45" y="32"/>
                </a:lnTo>
                <a:lnTo>
                  <a:pt x="45" y="24"/>
                </a:lnTo>
                <a:lnTo>
                  <a:pt x="45" y="24"/>
                </a:lnTo>
                <a:lnTo>
                  <a:pt x="45" y="15"/>
                </a:lnTo>
                <a:lnTo>
                  <a:pt x="41" y="8"/>
                </a:lnTo>
                <a:lnTo>
                  <a:pt x="38" y="5"/>
                </a:lnTo>
                <a:lnTo>
                  <a:pt x="31" y="0"/>
                </a:lnTo>
                <a:lnTo>
                  <a:pt x="31" y="0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2"/>
                </a:lnTo>
                <a:lnTo>
                  <a:pt x="29" y="36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6"/>
                </a:lnTo>
                <a:lnTo>
                  <a:pt x="17" y="34"/>
                </a:lnTo>
                <a:lnTo>
                  <a:pt x="15" y="31"/>
                </a:lnTo>
                <a:lnTo>
                  <a:pt x="14" y="27"/>
                </a:lnTo>
                <a:lnTo>
                  <a:pt x="14" y="27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0"/>
                </a:lnTo>
                <a:lnTo>
                  <a:pt x="27" y="12"/>
                </a:lnTo>
                <a:lnTo>
                  <a:pt x="31" y="17"/>
                </a:lnTo>
                <a:lnTo>
                  <a:pt x="31" y="17"/>
                </a:lnTo>
                <a:lnTo>
                  <a:pt x="33" y="24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3" name="Freeform 128"/>
          <p:cNvSpPr>
            <a:spLocks noEditPoints="1"/>
          </p:cNvSpPr>
          <p:nvPr/>
        </p:nvSpPr>
        <p:spPr bwMode="auto">
          <a:xfrm>
            <a:off x="9841633" y="5957219"/>
            <a:ext cx="73670" cy="87064"/>
          </a:xfrm>
          <a:custGeom>
            <a:avLst/>
            <a:gdLst>
              <a:gd name="T0" fmla="*/ 38 w 45"/>
              <a:gd name="T1" fmla="*/ 7 h 51"/>
              <a:gd name="T2" fmla="*/ 38 w 45"/>
              <a:gd name="T3" fmla="*/ 7 h 51"/>
              <a:gd name="T4" fmla="*/ 32 w 45"/>
              <a:gd name="T5" fmla="*/ 3 h 51"/>
              <a:gd name="T6" fmla="*/ 26 w 45"/>
              <a:gd name="T7" fmla="*/ 2 h 51"/>
              <a:gd name="T8" fmla="*/ 20 w 45"/>
              <a:gd name="T9" fmla="*/ 0 h 51"/>
              <a:gd name="T10" fmla="*/ 14 w 45"/>
              <a:gd name="T11" fmla="*/ 2 h 51"/>
              <a:gd name="T12" fmla="*/ 14 w 45"/>
              <a:gd name="T13" fmla="*/ 2 h 51"/>
              <a:gd name="T14" fmla="*/ 7 w 45"/>
              <a:gd name="T15" fmla="*/ 7 h 51"/>
              <a:gd name="T16" fmla="*/ 3 w 45"/>
              <a:gd name="T17" fmla="*/ 12 h 51"/>
              <a:gd name="T18" fmla="*/ 0 w 45"/>
              <a:gd name="T19" fmla="*/ 17 h 51"/>
              <a:gd name="T20" fmla="*/ 0 w 45"/>
              <a:gd name="T21" fmla="*/ 26 h 51"/>
              <a:gd name="T22" fmla="*/ 0 w 45"/>
              <a:gd name="T23" fmla="*/ 26 h 51"/>
              <a:gd name="T24" fmla="*/ 0 w 45"/>
              <a:gd name="T25" fmla="*/ 33 h 51"/>
              <a:gd name="T26" fmla="*/ 2 w 45"/>
              <a:gd name="T27" fmla="*/ 39 h 51"/>
              <a:gd name="T28" fmla="*/ 5 w 45"/>
              <a:gd name="T29" fmla="*/ 45 h 51"/>
              <a:gd name="T30" fmla="*/ 12 w 45"/>
              <a:gd name="T31" fmla="*/ 48 h 51"/>
              <a:gd name="T32" fmla="*/ 12 w 45"/>
              <a:gd name="T33" fmla="*/ 48 h 51"/>
              <a:gd name="T34" fmla="*/ 17 w 45"/>
              <a:gd name="T35" fmla="*/ 50 h 51"/>
              <a:gd name="T36" fmla="*/ 24 w 45"/>
              <a:gd name="T37" fmla="*/ 51 h 51"/>
              <a:gd name="T38" fmla="*/ 29 w 45"/>
              <a:gd name="T39" fmla="*/ 50 h 51"/>
              <a:gd name="T40" fmla="*/ 34 w 45"/>
              <a:gd name="T41" fmla="*/ 46 h 51"/>
              <a:gd name="T42" fmla="*/ 34 w 45"/>
              <a:gd name="T43" fmla="*/ 46 h 51"/>
              <a:gd name="T44" fmla="*/ 39 w 45"/>
              <a:gd name="T45" fmla="*/ 43 h 51"/>
              <a:gd name="T46" fmla="*/ 41 w 45"/>
              <a:gd name="T47" fmla="*/ 39 h 51"/>
              <a:gd name="T48" fmla="*/ 43 w 45"/>
              <a:gd name="T49" fmla="*/ 34 h 51"/>
              <a:gd name="T50" fmla="*/ 45 w 45"/>
              <a:gd name="T51" fmla="*/ 27 h 51"/>
              <a:gd name="T52" fmla="*/ 45 w 45"/>
              <a:gd name="T53" fmla="*/ 22 h 51"/>
              <a:gd name="T54" fmla="*/ 43 w 45"/>
              <a:gd name="T55" fmla="*/ 17 h 51"/>
              <a:gd name="T56" fmla="*/ 41 w 45"/>
              <a:gd name="T57" fmla="*/ 12 h 51"/>
              <a:gd name="T58" fmla="*/ 38 w 45"/>
              <a:gd name="T59" fmla="*/ 7 h 51"/>
              <a:gd name="T60" fmla="*/ 38 w 45"/>
              <a:gd name="T61" fmla="*/ 7 h 51"/>
              <a:gd name="T62" fmla="*/ 31 w 45"/>
              <a:gd name="T63" fmla="*/ 29 h 51"/>
              <a:gd name="T64" fmla="*/ 31 w 45"/>
              <a:gd name="T65" fmla="*/ 29 h 51"/>
              <a:gd name="T66" fmla="*/ 31 w 45"/>
              <a:gd name="T67" fmla="*/ 33 h 51"/>
              <a:gd name="T68" fmla="*/ 27 w 45"/>
              <a:gd name="T69" fmla="*/ 36 h 51"/>
              <a:gd name="T70" fmla="*/ 26 w 45"/>
              <a:gd name="T71" fmla="*/ 38 h 51"/>
              <a:gd name="T72" fmla="*/ 22 w 45"/>
              <a:gd name="T73" fmla="*/ 39 h 51"/>
              <a:gd name="T74" fmla="*/ 22 w 45"/>
              <a:gd name="T75" fmla="*/ 39 h 51"/>
              <a:gd name="T76" fmla="*/ 17 w 45"/>
              <a:gd name="T77" fmla="*/ 38 h 51"/>
              <a:gd name="T78" fmla="*/ 15 w 45"/>
              <a:gd name="T79" fmla="*/ 36 h 51"/>
              <a:gd name="T80" fmla="*/ 14 w 45"/>
              <a:gd name="T81" fmla="*/ 33 h 51"/>
              <a:gd name="T82" fmla="*/ 14 w 45"/>
              <a:gd name="T83" fmla="*/ 29 h 51"/>
              <a:gd name="T84" fmla="*/ 14 w 45"/>
              <a:gd name="T85" fmla="*/ 29 h 51"/>
              <a:gd name="T86" fmla="*/ 14 w 45"/>
              <a:gd name="T87" fmla="*/ 26 h 51"/>
              <a:gd name="T88" fmla="*/ 14 w 45"/>
              <a:gd name="T89" fmla="*/ 26 h 51"/>
              <a:gd name="T90" fmla="*/ 14 w 45"/>
              <a:gd name="T91" fmla="*/ 26 h 51"/>
              <a:gd name="T92" fmla="*/ 14 w 45"/>
              <a:gd name="T93" fmla="*/ 26 h 51"/>
              <a:gd name="T94" fmla="*/ 14 w 45"/>
              <a:gd name="T95" fmla="*/ 20 h 51"/>
              <a:gd name="T96" fmla="*/ 14 w 45"/>
              <a:gd name="T97" fmla="*/ 20 h 51"/>
              <a:gd name="T98" fmla="*/ 15 w 45"/>
              <a:gd name="T99" fmla="*/ 15 h 51"/>
              <a:gd name="T100" fmla="*/ 19 w 45"/>
              <a:gd name="T101" fmla="*/ 14 h 51"/>
              <a:gd name="T102" fmla="*/ 22 w 45"/>
              <a:gd name="T103" fmla="*/ 12 h 51"/>
              <a:gd name="T104" fmla="*/ 22 w 45"/>
              <a:gd name="T105" fmla="*/ 12 h 51"/>
              <a:gd name="T106" fmla="*/ 26 w 45"/>
              <a:gd name="T107" fmla="*/ 14 h 51"/>
              <a:gd name="T108" fmla="*/ 27 w 45"/>
              <a:gd name="T109" fmla="*/ 15 h 51"/>
              <a:gd name="T110" fmla="*/ 31 w 45"/>
              <a:gd name="T111" fmla="*/ 20 h 51"/>
              <a:gd name="T112" fmla="*/ 31 w 45"/>
              <a:gd name="T113" fmla="*/ 20 h 51"/>
              <a:gd name="T114" fmla="*/ 31 w 45"/>
              <a:gd name="T115" fmla="*/ 29 h 51"/>
              <a:gd name="T116" fmla="*/ 31 w 45"/>
              <a:gd name="T117" fmla="*/ 2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" h="51">
                <a:moveTo>
                  <a:pt x="38" y="7"/>
                </a:moveTo>
                <a:lnTo>
                  <a:pt x="38" y="7"/>
                </a:lnTo>
                <a:lnTo>
                  <a:pt x="32" y="3"/>
                </a:lnTo>
                <a:lnTo>
                  <a:pt x="26" y="2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7"/>
                </a:lnTo>
                <a:lnTo>
                  <a:pt x="3" y="12"/>
                </a:lnTo>
                <a:lnTo>
                  <a:pt x="0" y="17"/>
                </a:lnTo>
                <a:lnTo>
                  <a:pt x="0" y="26"/>
                </a:lnTo>
                <a:lnTo>
                  <a:pt x="0" y="26"/>
                </a:lnTo>
                <a:lnTo>
                  <a:pt x="0" y="33"/>
                </a:lnTo>
                <a:lnTo>
                  <a:pt x="2" y="39"/>
                </a:lnTo>
                <a:lnTo>
                  <a:pt x="5" y="45"/>
                </a:lnTo>
                <a:lnTo>
                  <a:pt x="12" y="48"/>
                </a:lnTo>
                <a:lnTo>
                  <a:pt x="12" y="48"/>
                </a:lnTo>
                <a:lnTo>
                  <a:pt x="17" y="50"/>
                </a:lnTo>
                <a:lnTo>
                  <a:pt x="24" y="51"/>
                </a:lnTo>
                <a:lnTo>
                  <a:pt x="29" y="50"/>
                </a:lnTo>
                <a:lnTo>
                  <a:pt x="34" y="46"/>
                </a:lnTo>
                <a:lnTo>
                  <a:pt x="34" y="46"/>
                </a:lnTo>
                <a:lnTo>
                  <a:pt x="39" y="43"/>
                </a:lnTo>
                <a:lnTo>
                  <a:pt x="41" y="39"/>
                </a:lnTo>
                <a:lnTo>
                  <a:pt x="43" y="34"/>
                </a:lnTo>
                <a:lnTo>
                  <a:pt x="45" y="27"/>
                </a:lnTo>
                <a:lnTo>
                  <a:pt x="45" y="22"/>
                </a:lnTo>
                <a:lnTo>
                  <a:pt x="43" y="17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3"/>
                </a:lnTo>
                <a:lnTo>
                  <a:pt x="27" y="36"/>
                </a:lnTo>
                <a:lnTo>
                  <a:pt x="26" y="38"/>
                </a:lnTo>
                <a:lnTo>
                  <a:pt x="22" y="39"/>
                </a:lnTo>
                <a:lnTo>
                  <a:pt x="22" y="39"/>
                </a:lnTo>
                <a:lnTo>
                  <a:pt x="17" y="38"/>
                </a:lnTo>
                <a:lnTo>
                  <a:pt x="15" y="36"/>
                </a:lnTo>
                <a:lnTo>
                  <a:pt x="14" y="33"/>
                </a:lnTo>
                <a:lnTo>
                  <a:pt x="14" y="29"/>
                </a:lnTo>
                <a:lnTo>
                  <a:pt x="14" y="29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0"/>
                </a:lnTo>
                <a:lnTo>
                  <a:pt x="14" y="20"/>
                </a:lnTo>
                <a:lnTo>
                  <a:pt x="15" y="15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4"/>
                </a:lnTo>
                <a:lnTo>
                  <a:pt x="27" y="15"/>
                </a:lnTo>
                <a:lnTo>
                  <a:pt x="31" y="20"/>
                </a:lnTo>
                <a:lnTo>
                  <a:pt x="31" y="20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4" name="Freeform 129"/>
          <p:cNvSpPr>
            <a:spLocks noEditPoints="1"/>
          </p:cNvSpPr>
          <p:nvPr/>
        </p:nvSpPr>
        <p:spPr bwMode="auto">
          <a:xfrm>
            <a:off x="10457782" y="5960566"/>
            <a:ext cx="73670" cy="83717"/>
          </a:xfrm>
          <a:custGeom>
            <a:avLst/>
            <a:gdLst>
              <a:gd name="T0" fmla="*/ 45 w 45"/>
              <a:gd name="T1" fmla="*/ 24 h 49"/>
              <a:gd name="T2" fmla="*/ 45 w 45"/>
              <a:gd name="T3" fmla="*/ 24 h 49"/>
              <a:gd name="T4" fmla="*/ 43 w 45"/>
              <a:gd name="T5" fmla="*/ 13 h 49"/>
              <a:gd name="T6" fmla="*/ 39 w 45"/>
              <a:gd name="T7" fmla="*/ 6 h 49"/>
              <a:gd name="T8" fmla="*/ 33 w 45"/>
              <a:gd name="T9" fmla="*/ 1 h 49"/>
              <a:gd name="T10" fmla="*/ 22 w 45"/>
              <a:gd name="T11" fmla="*/ 0 h 49"/>
              <a:gd name="T12" fmla="*/ 22 w 45"/>
              <a:gd name="T13" fmla="*/ 0 h 49"/>
              <a:gd name="T14" fmla="*/ 14 w 45"/>
              <a:gd name="T15" fmla="*/ 1 h 49"/>
              <a:gd name="T16" fmla="*/ 7 w 45"/>
              <a:gd name="T17" fmla="*/ 5 h 49"/>
              <a:gd name="T18" fmla="*/ 2 w 45"/>
              <a:gd name="T19" fmla="*/ 13 h 49"/>
              <a:gd name="T20" fmla="*/ 0 w 45"/>
              <a:gd name="T21" fmla="*/ 24 h 49"/>
              <a:gd name="T22" fmla="*/ 0 w 45"/>
              <a:gd name="T23" fmla="*/ 24 h 49"/>
              <a:gd name="T24" fmla="*/ 2 w 45"/>
              <a:gd name="T25" fmla="*/ 34 h 49"/>
              <a:gd name="T26" fmla="*/ 7 w 45"/>
              <a:gd name="T27" fmla="*/ 43 h 49"/>
              <a:gd name="T28" fmla="*/ 14 w 45"/>
              <a:gd name="T29" fmla="*/ 48 h 49"/>
              <a:gd name="T30" fmla="*/ 22 w 45"/>
              <a:gd name="T31" fmla="*/ 49 h 49"/>
              <a:gd name="T32" fmla="*/ 22 w 45"/>
              <a:gd name="T33" fmla="*/ 49 h 49"/>
              <a:gd name="T34" fmla="*/ 27 w 45"/>
              <a:gd name="T35" fmla="*/ 48 h 49"/>
              <a:gd name="T36" fmla="*/ 31 w 45"/>
              <a:gd name="T37" fmla="*/ 46 h 49"/>
              <a:gd name="T38" fmla="*/ 39 w 45"/>
              <a:gd name="T39" fmla="*/ 41 h 49"/>
              <a:gd name="T40" fmla="*/ 43 w 45"/>
              <a:gd name="T41" fmla="*/ 34 h 49"/>
              <a:gd name="T42" fmla="*/ 45 w 45"/>
              <a:gd name="T43" fmla="*/ 29 h 49"/>
              <a:gd name="T44" fmla="*/ 45 w 45"/>
              <a:gd name="T45" fmla="*/ 24 h 49"/>
              <a:gd name="T46" fmla="*/ 45 w 45"/>
              <a:gd name="T47" fmla="*/ 24 h 49"/>
              <a:gd name="T48" fmla="*/ 31 w 45"/>
              <a:gd name="T49" fmla="*/ 24 h 49"/>
              <a:gd name="T50" fmla="*/ 31 w 45"/>
              <a:gd name="T51" fmla="*/ 24 h 49"/>
              <a:gd name="T52" fmla="*/ 31 w 45"/>
              <a:gd name="T53" fmla="*/ 29 h 49"/>
              <a:gd name="T54" fmla="*/ 31 w 45"/>
              <a:gd name="T55" fmla="*/ 29 h 49"/>
              <a:gd name="T56" fmla="*/ 31 w 45"/>
              <a:gd name="T57" fmla="*/ 32 h 49"/>
              <a:gd name="T58" fmla="*/ 29 w 45"/>
              <a:gd name="T59" fmla="*/ 34 h 49"/>
              <a:gd name="T60" fmla="*/ 26 w 45"/>
              <a:gd name="T61" fmla="*/ 36 h 49"/>
              <a:gd name="T62" fmla="*/ 22 w 45"/>
              <a:gd name="T63" fmla="*/ 37 h 49"/>
              <a:gd name="T64" fmla="*/ 22 w 45"/>
              <a:gd name="T65" fmla="*/ 37 h 49"/>
              <a:gd name="T66" fmla="*/ 19 w 45"/>
              <a:gd name="T67" fmla="*/ 37 h 49"/>
              <a:gd name="T68" fmla="*/ 17 w 45"/>
              <a:gd name="T69" fmla="*/ 36 h 49"/>
              <a:gd name="T70" fmla="*/ 14 w 45"/>
              <a:gd name="T71" fmla="*/ 29 h 49"/>
              <a:gd name="T72" fmla="*/ 14 w 45"/>
              <a:gd name="T73" fmla="*/ 29 h 49"/>
              <a:gd name="T74" fmla="*/ 14 w 45"/>
              <a:gd name="T75" fmla="*/ 24 h 49"/>
              <a:gd name="T76" fmla="*/ 14 w 45"/>
              <a:gd name="T77" fmla="*/ 18 h 49"/>
              <a:gd name="T78" fmla="*/ 14 w 45"/>
              <a:gd name="T79" fmla="*/ 18 h 49"/>
              <a:gd name="T80" fmla="*/ 15 w 45"/>
              <a:gd name="T81" fmla="*/ 15 h 49"/>
              <a:gd name="T82" fmla="*/ 17 w 45"/>
              <a:gd name="T83" fmla="*/ 13 h 49"/>
              <a:gd name="T84" fmla="*/ 19 w 45"/>
              <a:gd name="T85" fmla="*/ 12 h 49"/>
              <a:gd name="T86" fmla="*/ 22 w 45"/>
              <a:gd name="T87" fmla="*/ 10 h 49"/>
              <a:gd name="T88" fmla="*/ 22 w 45"/>
              <a:gd name="T89" fmla="*/ 10 h 49"/>
              <a:gd name="T90" fmla="*/ 26 w 45"/>
              <a:gd name="T91" fmla="*/ 12 h 49"/>
              <a:gd name="T92" fmla="*/ 29 w 45"/>
              <a:gd name="T93" fmla="*/ 13 h 49"/>
              <a:gd name="T94" fmla="*/ 31 w 45"/>
              <a:gd name="T95" fmla="*/ 17 h 49"/>
              <a:gd name="T96" fmla="*/ 31 w 45"/>
              <a:gd name="T97" fmla="*/ 20 h 49"/>
              <a:gd name="T98" fmla="*/ 31 w 45"/>
              <a:gd name="T99" fmla="*/ 20 h 49"/>
              <a:gd name="T100" fmla="*/ 31 w 45"/>
              <a:gd name="T101" fmla="*/ 24 h 49"/>
              <a:gd name="T102" fmla="*/ 31 w 45"/>
              <a:gd name="T103" fmla="*/ 24 h 49"/>
              <a:gd name="T104" fmla="*/ 31 w 45"/>
              <a:gd name="T105" fmla="*/ 24 h 49"/>
              <a:gd name="T106" fmla="*/ 31 w 45"/>
              <a:gd name="T107" fmla="*/ 2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" h="49">
                <a:moveTo>
                  <a:pt x="45" y="24"/>
                </a:moveTo>
                <a:lnTo>
                  <a:pt x="45" y="24"/>
                </a:lnTo>
                <a:lnTo>
                  <a:pt x="43" y="13"/>
                </a:lnTo>
                <a:lnTo>
                  <a:pt x="39" y="6"/>
                </a:lnTo>
                <a:lnTo>
                  <a:pt x="33" y="1"/>
                </a:lnTo>
                <a:lnTo>
                  <a:pt x="22" y="0"/>
                </a:lnTo>
                <a:lnTo>
                  <a:pt x="22" y="0"/>
                </a:lnTo>
                <a:lnTo>
                  <a:pt x="14" y="1"/>
                </a:lnTo>
                <a:lnTo>
                  <a:pt x="7" y="5"/>
                </a:lnTo>
                <a:lnTo>
                  <a:pt x="2" y="13"/>
                </a:lnTo>
                <a:lnTo>
                  <a:pt x="0" y="24"/>
                </a:lnTo>
                <a:lnTo>
                  <a:pt x="0" y="24"/>
                </a:lnTo>
                <a:lnTo>
                  <a:pt x="2" y="34"/>
                </a:lnTo>
                <a:lnTo>
                  <a:pt x="7" y="43"/>
                </a:lnTo>
                <a:lnTo>
                  <a:pt x="14" y="48"/>
                </a:lnTo>
                <a:lnTo>
                  <a:pt x="22" y="49"/>
                </a:lnTo>
                <a:lnTo>
                  <a:pt x="22" y="49"/>
                </a:lnTo>
                <a:lnTo>
                  <a:pt x="27" y="48"/>
                </a:lnTo>
                <a:lnTo>
                  <a:pt x="31" y="46"/>
                </a:lnTo>
                <a:lnTo>
                  <a:pt x="39" y="41"/>
                </a:lnTo>
                <a:lnTo>
                  <a:pt x="43" y="34"/>
                </a:lnTo>
                <a:lnTo>
                  <a:pt x="45" y="29"/>
                </a:lnTo>
                <a:lnTo>
                  <a:pt x="45" y="24"/>
                </a:lnTo>
                <a:lnTo>
                  <a:pt x="45" y="24"/>
                </a:lnTo>
                <a:close/>
                <a:moveTo>
                  <a:pt x="31" y="24"/>
                </a:moveTo>
                <a:lnTo>
                  <a:pt x="31" y="24"/>
                </a:lnTo>
                <a:lnTo>
                  <a:pt x="31" y="29"/>
                </a:lnTo>
                <a:lnTo>
                  <a:pt x="31" y="29"/>
                </a:lnTo>
                <a:lnTo>
                  <a:pt x="31" y="32"/>
                </a:lnTo>
                <a:lnTo>
                  <a:pt x="29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7"/>
                </a:lnTo>
                <a:lnTo>
                  <a:pt x="17" y="36"/>
                </a:lnTo>
                <a:lnTo>
                  <a:pt x="14" y="29"/>
                </a:lnTo>
                <a:lnTo>
                  <a:pt x="14" y="29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2"/>
                </a:lnTo>
                <a:lnTo>
                  <a:pt x="29" y="13"/>
                </a:lnTo>
                <a:lnTo>
                  <a:pt x="31" y="17"/>
                </a:lnTo>
                <a:lnTo>
                  <a:pt x="31" y="20"/>
                </a:lnTo>
                <a:lnTo>
                  <a:pt x="31" y="20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5" name="Freeform 130"/>
          <p:cNvSpPr>
            <a:spLocks noEditPoints="1"/>
          </p:cNvSpPr>
          <p:nvPr/>
        </p:nvSpPr>
        <p:spPr bwMode="auto">
          <a:xfrm>
            <a:off x="10293700" y="6127998"/>
            <a:ext cx="70322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19 w 43"/>
              <a:gd name="T5" fmla="*/ 38 h 50"/>
              <a:gd name="T6" fmla="*/ 15 w 43"/>
              <a:gd name="T7" fmla="*/ 36 h 50"/>
              <a:gd name="T8" fmla="*/ 14 w 43"/>
              <a:gd name="T9" fmla="*/ 31 h 50"/>
              <a:gd name="T10" fmla="*/ 15 w 43"/>
              <a:gd name="T11" fmla="*/ 30 h 50"/>
              <a:gd name="T12" fmla="*/ 19 w 43"/>
              <a:gd name="T13" fmla="*/ 30 h 50"/>
              <a:gd name="T14" fmla="*/ 33 w 43"/>
              <a:gd name="T15" fmla="*/ 30 h 50"/>
              <a:gd name="T16" fmla="*/ 41 w 43"/>
              <a:gd name="T17" fmla="*/ 26 h 50"/>
              <a:gd name="T18" fmla="*/ 43 w 43"/>
              <a:gd name="T19" fmla="*/ 18 h 50"/>
              <a:gd name="T20" fmla="*/ 41 w 43"/>
              <a:gd name="T21" fmla="*/ 12 h 50"/>
              <a:gd name="T22" fmla="*/ 38 w 43"/>
              <a:gd name="T23" fmla="*/ 7 h 50"/>
              <a:gd name="T24" fmla="*/ 27 w 43"/>
              <a:gd name="T25" fmla="*/ 0 h 50"/>
              <a:gd name="T26" fmla="*/ 14 w 43"/>
              <a:gd name="T27" fmla="*/ 2 h 50"/>
              <a:gd name="T28" fmla="*/ 7 w 43"/>
              <a:gd name="T29" fmla="*/ 6 h 50"/>
              <a:gd name="T30" fmla="*/ 0 w 43"/>
              <a:gd name="T31" fmla="*/ 18 h 50"/>
              <a:gd name="T32" fmla="*/ 0 w 43"/>
              <a:gd name="T33" fmla="*/ 24 h 50"/>
              <a:gd name="T34" fmla="*/ 0 w 43"/>
              <a:gd name="T35" fmla="*/ 30 h 50"/>
              <a:gd name="T36" fmla="*/ 3 w 43"/>
              <a:gd name="T37" fmla="*/ 42 h 50"/>
              <a:gd name="T38" fmla="*/ 12 w 43"/>
              <a:gd name="T39" fmla="*/ 49 h 50"/>
              <a:gd name="T40" fmla="*/ 19 w 43"/>
              <a:gd name="T41" fmla="*/ 50 h 50"/>
              <a:gd name="T42" fmla="*/ 33 w 43"/>
              <a:gd name="T43" fmla="*/ 50 h 50"/>
              <a:gd name="T44" fmla="*/ 39 w 43"/>
              <a:gd name="T45" fmla="*/ 47 h 50"/>
              <a:gd name="T46" fmla="*/ 41 w 43"/>
              <a:gd name="T47" fmla="*/ 38 h 50"/>
              <a:gd name="T48" fmla="*/ 38 w 43"/>
              <a:gd name="T49" fmla="*/ 36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31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7 w 43"/>
              <a:gd name="T65" fmla="*/ 21 h 50"/>
              <a:gd name="T66" fmla="*/ 14 w 43"/>
              <a:gd name="T67" fmla="*/ 18 h 50"/>
              <a:gd name="T68" fmla="*/ 14 w 43"/>
              <a:gd name="T69" fmla="*/ 14 h 50"/>
              <a:gd name="T70" fmla="*/ 22 w 43"/>
              <a:gd name="T71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2" y="40"/>
                </a:lnTo>
                <a:lnTo>
                  <a:pt x="19" y="38"/>
                </a:lnTo>
                <a:lnTo>
                  <a:pt x="15" y="36"/>
                </a:lnTo>
                <a:lnTo>
                  <a:pt x="15" y="36"/>
                </a:lnTo>
                <a:lnTo>
                  <a:pt x="14" y="33"/>
                </a:lnTo>
                <a:lnTo>
                  <a:pt x="14" y="31"/>
                </a:lnTo>
                <a:lnTo>
                  <a:pt x="14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lnTo>
                  <a:pt x="33" y="30"/>
                </a:lnTo>
                <a:lnTo>
                  <a:pt x="33" y="30"/>
                </a:lnTo>
                <a:lnTo>
                  <a:pt x="38" y="28"/>
                </a:lnTo>
                <a:lnTo>
                  <a:pt x="41" y="26"/>
                </a:lnTo>
                <a:lnTo>
                  <a:pt x="43" y="23"/>
                </a:lnTo>
                <a:lnTo>
                  <a:pt x="43" y="18"/>
                </a:lnTo>
                <a:lnTo>
                  <a:pt x="43" y="18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lnTo>
                  <a:pt x="33" y="4"/>
                </a:lnTo>
                <a:lnTo>
                  <a:pt x="27" y="0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6"/>
                </a:lnTo>
                <a:lnTo>
                  <a:pt x="3" y="11"/>
                </a:lnTo>
                <a:lnTo>
                  <a:pt x="0" y="18"/>
                </a:lnTo>
                <a:lnTo>
                  <a:pt x="0" y="24"/>
                </a:lnTo>
                <a:lnTo>
                  <a:pt x="0" y="24"/>
                </a:lnTo>
                <a:lnTo>
                  <a:pt x="0" y="30"/>
                </a:lnTo>
                <a:lnTo>
                  <a:pt x="0" y="30"/>
                </a:lnTo>
                <a:lnTo>
                  <a:pt x="0" y="35"/>
                </a:lnTo>
                <a:lnTo>
                  <a:pt x="3" y="42"/>
                </a:lnTo>
                <a:lnTo>
                  <a:pt x="7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6" y="50"/>
                </a:lnTo>
                <a:lnTo>
                  <a:pt x="33" y="50"/>
                </a:lnTo>
                <a:lnTo>
                  <a:pt x="39" y="47"/>
                </a:lnTo>
                <a:lnTo>
                  <a:pt x="39" y="47"/>
                </a:lnTo>
                <a:lnTo>
                  <a:pt x="43" y="43"/>
                </a:lnTo>
                <a:lnTo>
                  <a:pt x="41" y="38"/>
                </a:lnTo>
                <a:lnTo>
                  <a:pt x="41" y="38"/>
                </a:lnTo>
                <a:lnTo>
                  <a:pt x="38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6" y="11"/>
                </a:lnTo>
                <a:lnTo>
                  <a:pt x="27" y="12"/>
                </a:lnTo>
                <a:lnTo>
                  <a:pt x="31" y="16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4" y="21"/>
                </a:lnTo>
                <a:lnTo>
                  <a:pt x="14" y="18"/>
                </a:lnTo>
                <a:lnTo>
                  <a:pt x="14" y="18"/>
                </a:lnTo>
                <a:lnTo>
                  <a:pt x="14" y="14"/>
                </a:lnTo>
                <a:lnTo>
                  <a:pt x="15" y="12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6" name="Freeform 131"/>
          <p:cNvSpPr>
            <a:spLocks noEditPoints="1"/>
          </p:cNvSpPr>
          <p:nvPr/>
        </p:nvSpPr>
        <p:spPr bwMode="auto">
          <a:xfrm>
            <a:off x="9811496" y="6127998"/>
            <a:ext cx="73670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20 w 43"/>
              <a:gd name="T5" fmla="*/ 40 h 50"/>
              <a:gd name="T6" fmla="*/ 13 w 43"/>
              <a:gd name="T7" fmla="*/ 35 h 50"/>
              <a:gd name="T8" fmla="*/ 13 w 43"/>
              <a:gd name="T9" fmla="*/ 33 h 50"/>
              <a:gd name="T10" fmla="*/ 13 w 43"/>
              <a:gd name="T11" fmla="*/ 30 h 50"/>
              <a:gd name="T12" fmla="*/ 17 w 43"/>
              <a:gd name="T13" fmla="*/ 30 h 50"/>
              <a:gd name="T14" fmla="*/ 34 w 43"/>
              <a:gd name="T15" fmla="*/ 30 h 50"/>
              <a:gd name="T16" fmla="*/ 41 w 43"/>
              <a:gd name="T17" fmla="*/ 26 h 50"/>
              <a:gd name="T18" fmla="*/ 43 w 43"/>
              <a:gd name="T19" fmla="*/ 21 h 50"/>
              <a:gd name="T20" fmla="*/ 41 w 43"/>
              <a:gd name="T21" fmla="*/ 14 h 50"/>
              <a:gd name="T22" fmla="*/ 36 w 43"/>
              <a:gd name="T23" fmla="*/ 6 h 50"/>
              <a:gd name="T24" fmla="*/ 31 w 43"/>
              <a:gd name="T25" fmla="*/ 2 h 50"/>
              <a:gd name="T26" fmla="*/ 19 w 43"/>
              <a:gd name="T27" fmla="*/ 0 h 50"/>
              <a:gd name="T28" fmla="*/ 8 w 43"/>
              <a:gd name="T29" fmla="*/ 4 h 50"/>
              <a:gd name="T30" fmla="*/ 1 w 43"/>
              <a:gd name="T31" fmla="*/ 12 h 50"/>
              <a:gd name="T32" fmla="*/ 0 w 43"/>
              <a:gd name="T33" fmla="*/ 26 h 50"/>
              <a:gd name="T34" fmla="*/ 0 w 43"/>
              <a:gd name="T35" fmla="*/ 28 h 50"/>
              <a:gd name="T36" fmla="*/ 0 w 43"/>
              <a:gd name="T37" fmla="*/ 35 h 50"/>
              <a:gd name="T38" fmla="*/ 6 w 43"/>
              <a:gd name="T39" fmla="*/ 45 h 50"/>
              <a:gd name="T40" fmla="*/ 12 w 43"/>
              <a:gd name="T41" fmla="*/ 49 h 50"/>
              <a:gd name="T42" fmla="*/ 25 w 43"/>
              <a:gd name="T43" fmla="*/ 50 h 50"/>
              <a:gd name="T44" fmla="*/ 39 w 43"/>
              <a:gd name="T45" fmla="*/ 47 h 50"/>
              <a:gd name="T46" fmla="*/ 41 w 43"/>
              <a:gd name="T47" fmla="*/ 43 h 50"/>
              <a:gd name="T48" fmla="*/ 41 w 43"/>
              <a:gd name="T49" fmla="*/ 38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29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5 w 43"/>
              <a:gd name="T65" fmla="*/ 21 h 50"/>
              <a:gd name="T66" fmla="*/ 13 w 43"/>
              <a:gd name="T67" fmla="*/ 18 h 50"/>
              <a:gd name="T68" fmla="*/ 13 w 43"/>
              <a:gd name="T69" fmla="*/ 14 h 50"/>
              <a:gd name="T70" fmla="*/ 19 w 43"/>
              <a:gd name="T71" fmla="*/ 11 h 50"/>
              <a:gd name="T72" fmla="*/ 22 w 43"/>
              <a:gd name="T73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4" y="40"/>
                </a:lnTo>
                <a:lnTo>
                  <a:pt x="20" y="40"/>
                </a:lnTo>
                <a:lnTo>
                  <a:pt x="17" y="38"/>
                </a:lnTo>
                <a:lnTo>
                  <a:pt x="13" y="35"/>
                </a:lnTo>
                <a:lnTo>
                  <a:pt x="13" y="35"/>
                </a:lnTo>
                <a:lnTo>
                  <a:pt x="13" y="33"/>
                </a:lnTo>
                <a:lnTo>
                  <a:pt x="12" y="31"/>
                </a:lnTo>
                <a:lnTo>
                  <a:pt x="13" y="30"/>
                </a:lnTo>
                <a:lnTo>
                  <a:pt x="17" y="30"/>
                </a:lnTo>
                <a:lnTo>
                  <a:pt x="17" y="30"/>
                </a:lnTo>
                <a:lnTo>
                  <a:pt x="34" y="30"/>
                </a:lnTo>
                <a:lnTo>
                  <a:pt x="34" y="30"/>
                </a:lnTo>
                <a:lnTo>
                  <a:pt x="37" y="28"/>
                </a:lnTo>
                <a:lnTo>
                  <a:pt x="41" y="26"/>
                </a:lnTo>
                <a:lnTo>
                  <a:pt x="43" y="24"/>
                </a:lnTo>
                <a:lnTo>
                  <a:pt x="43" y="21"/>
                </a:lnTo>
                <a:lnTo>
                  <a:pt x="43" y="21"/>
                </a:lnTo>
                <a:lnTo>
                  <a:pt x="41" y="14"/>
                </a:lnTo>
                <a:lnTo>
                  <a:pt x="39" y="9"/>
                </a:lnTo>
                <a:lnTo>
                  <a:pt x="36" y="6"/>
                </a:lnTo>
                <a:lnTo>
                  <a:pt x="31" y="2"/>
                </a:lnTo>
                <a:lnTo>
                  <a:pt x="31" y="2"/>
                </a:lnTo>
                <a:lnTo>
                  <a:pt x="25" y="0"/>
                </a:lnTo>
                <a:lnTo>
                  <a:pt x="19" y="0"/>
                </a:lnTo>
                <a:lnTo>
                  <a:pt x="13" y="2"/>
                </a:lnTo>
                <a:lnTo>
                  <a:pt x="8" y="4"/>
                </a:lnTo>
                <a:lnTo>
                  <a:pt x="3" y="9"/>
                </a:lnTo>
                <a:lnTo>
                  <a:pt x="1" y="12"/>
                </a:lnTo>
                <a:lnTo>
                  <a:pt x="0" y="19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0" y="35"/>
                </a:lnTo>
                <a:lnTo>
                  <a:pt x="1" y="40"/>
                </a:lnTo>
                <a:lnTo>
                  <a:pt x="6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5" y="50"/>
                </a:lnTo>
                <a:lnTo>
                  <a:pt x="32" y="50"/>
                </a:lnTo>
                <a:lnTo>
                  <a:pt x="39" y="47"/>
                </a:lnTo>
                <a:lnTo>
                  <a:pt x="39" y="47"/>
                </a:lnTo>
                <a:lnTo>
                  <a:pt x="41" y="43"/>
                </a:lnTo>
                <a:lnTo>
                  <a:pt x="41" y="38"/>
                </a:lnTo>
                <a:lnTo>
                  <a:pt x="41" y="38"/>
                </a:lnTo>
                <a:lnTo>
                  <a:pt x="37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7" y="12"/>
                </a:lnTo>
                <a:lnTo>
                  <a:pt x="29" y="14"/>
                </a:lnTo>
                <a:lnTo>
                  <a:pt x="29" y="18"/>
                </a:lnTo>
                <a:lnTo>
                  <a:pt x="29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3" y="18"/>
                </a:ln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7" name="Freeform 132"/>
          <p:cNvSpPr>
            <a:spLocks noEditPoints="1"/>
          </p:cNvSpPr>
          <p:nvPr/>
        </p:nvSpPr>
        <p:spPr bwMode="auto">
          <a:xfrm>
            <a:off x="10749114" y="5960566"/>
            <a:ext cx="66973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20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8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20 h 49"/>
              <a:gd name="T24" fmla="*/ 24 w 41"/>
              <a:gd name="T25" fmla="*/ 20 h 49"/>
              <a:gd name="T26" fmla="*/ 13 w 41"/>
              <a:gd name="T27" fmla="*/ 20 h 49"/>
              <a:gd name="T28" fmla="*/ 3 w 41"/>
              <a:gd name="T29" fmla="*/ 25 h 49"/>
              <a:gd name="T30" fmla="*/ 1 w 41"/>
              <a:gd name="T31" fmla="*/ 29 h 49"/>
              <a:gd name="T32" fmla="*/ 0 w 41"/>
              <a:gd name="T33" fmla="*/ 37 h 49"/>
              <a:gd name="T34" fmla="*/ 5 w 41"/>
              <a:gd name="T35" fmla="*/ 46 h 49"/>
              <a:gd name="T36" fmla="*/ 8 w 41"/>
              <a:gd name="T37" fmla="*/ 48 h 49"/>
              <a:gd name="T38" fmla="*/ 19 w 41"/>
              <a:gd name="T39" fmla="*/ 48 h 49"/>
              <a:gd name="T40" fmla="*/ 24 w 41"/>
              <a:gd name="T41" fmla="*/ 46 h 49"/>
              <a:gd name="T42" fmla="*/ 29 w 41"/>
              <a:gd name="T43" fmla="*/ 44 h 49"/>
              <a:gd name="T44" fmla="*/ 31 w 41"/>
              <a:gd name="T45" fmla="*/ 46 h 49"/>
              <a:gd name="T46" fmla="*/ 37 w 41"/>
              <a:gd name="T47" fmla="*/ 48 h 49"/>
              <a:gd name="T48" fmla="*/ 41 w 41"/>
              <a:gd name="T49" fmla="*/ 46 h 49"/>
              <a:gd name="T50" fmla="*/ 41 w 41"/>
              <a:gd name="T51" fmla="*/ 41 h 49"/>
              <a:gd name="T52" fmla="*/ 41 w 41"/>
              <a:gd name="T53" fmla="*/ 29 h 49"/>
              <a:gd name="T54" fmla="*/ 41 w 41"/>
              <a:gd name="T55" fmla="*/ 22 h 49"/>
              <a:gd name="T56" fmla="*/ 19 w 41"/>
              <a:gd name="T57" fmla="*/ 39 h 49"/>
              <a:gd name="T58" fmla="*/ 13 w 41"/>
              <a:gd name="T59" fmla="*/ 34 h 49"/>
              <a:gd name="T60" fmla="*/ 15 w 41"/>
              <a:gd name="T61" fmla="*/ 31 h 49"/>
              <a:gd name="T62" fmla="*/ 24 w 41"/>
              <a:gd name="T63" fmla="*/ 27 h 49"/>
              <a:gd name="T64" fmla="*/ 25 w 41"/>
              <a:gd name="T65" fmla="*/ 27 h 49"/>
              <a:gd name="T66" fmla="*/ 27 w 41"/>
              <a:gd name="T67" fmla="*/ 29 h 49"/>
              <a:gd name="T68" fmla="*/ 27 w 41"/>
              <a:gd name="T69" fmla="*/ 32 h 49"/>
              <a:gd name="T70" fmla="*/ 22 w 41"/>
              <a:gd name="T71" fmla="*/ 37 h 49"/>
              <a:gd name="T72" fmla="*/ 19 w 41"/>
              <a:gd name="T73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5"/>
                </a:lnTo>
                <a:lnTo>
                  <a:pt x="39" y="8"/>
                </a:lnTo>
                <a:lnTo>
                  <a:pt x="36" y="5"/>
                </a:lnTo>
                <a:lnTo>
                  <a:pt x="31" y="1"/>
                </a:lnTo>
                <a:lnTo>
                  <a:pt x="25" y="0"/>
                </a:lnTo>
                <a:lnTo>
                  <a:pt x="20" y="0"/>
                </a:lnTo>
                <a:lnTo>
                  <a:pt x="8" y="1"/>
                </a:lnTo>
                <a:lnTo>
                  <a:pt x="8" y="1"/>
                </a:lnTo>
                <a:lnTo>
                  <a:pt x="5" y="3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8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9" y="18"/>
                </a:lnTo>
                <a:lnTo>
                  <a:pt x="27" y="20"/>
                </a:lnTo>
                <a:lnTo>
                  <a:pt x="24" y="20"/>
                </a:lnTo>
                <a:lnTo>
                  <a:pt x="24" y="20"/>
                </a:lnTo>
                <a:lnTo>
                  <a:pt x="13" y="20"/>
                </a:lnTo>
                <a:lnTo>
                  <a:pt x="13" y="20"/>
                </a:lnTo>
                <a:lnTo>
                  <a:pt x="7" y="24"/>
                </a:lnTo>
                <a:lnTo>
                  <a:pt x="3" y="25"/>
                </a:lnTo>
                <a:lnTo>
                  <a:pt x="1" y="29"/>
                </a:lnTo>
                <a:lnTo>
                  <a:pt x="1" y="29"/>
                </a:lnTo>
                <a:lnTo>
                  <a:pt x="0" y="34"/>
                </a:lnTo>
                <a:lnTo>
                  <a:pt x="0" y="37"/>
                </a:lnTo>
                <a:lnTo>
                  <a:pt x="1" y="43"/>
                </a:lnTo>
                <a:lnTo>
                  <a:pt x="5" y="46"/>
                </a:lnTo>
                <a:lnTo>
                  <a:pt x="5" y="46"/>
                </a:lnTo>
                <a:lnTo>
                  <a:pt x="8" y="48"/>
                </a:lnTo>
                <a:lnTo>
                  <a:pt x="13" y="49"/>
                </a:lnTo>
                <a:lnTo>
                  <a:pt x="19" y="48"/>
                </a:lnTo>
                <a:lnTo>
                  <a:pt x="24" y="46"/>
                </a:lnTo>
                <a:lnTo>
                  <a:pt x="24" y="46"/>
                </a:lnTo>
                <a:lnTo>
                  <a:pt x="27" y="44"/>
                </a:lnTo>
                <a:lnTo>
                  <a:pt x="29" y="44"/>
                </a:lnTo>
                <a:lnTo>
                  <a:pt x="31" y="46"/>
                </a:lnTo>
                <a:lnTo>
                  <a:pt x="31" y="46"/>
                </a:lnTo>
                <a:lnTo>
                  <a:pt x="34" y="48"/>
                </a:lnTo>
                <a:lnTo>
                  <a:pt x="37" y="48"/>
                </a:lnTo>
                <a:lnTo>
                  <a:pt x="37" y="48"/>
                </a:lnTo>
                <a:lnTo>
                  <a:pt x="41" y="46"/>
                </a:lnTo>
                <a:lnTo>
                  <a:pt x="41" y="41"/>
                </a:lnTo>
                <a:lnTo>
                  <a:pt x="41" y="41"/>
                </a:lnTo>
                <a:lnTo>
                  <a:pt x="41" y="29"/>
                </a:lnTo>
                <a:lnTo>
                  <a:pt x="41" y="2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3" y="34"/>
                </a:lnTo>
                <a:lnTo>
                  <a:pt x="13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5" y="27"/>
                </a:lnTo>
                <a:lnTo>
                  <a:pt x="27" y="27"/>
                </a:lnTo>
                <a:lnTo>
                  <a:pt x="27" y="29"/>
                </a:lnTo>
                <a:lnTo>
                  <a:pt x="27" y="29"/>
                </a:lnTo>
                <a:lnTo>
                  <a:pt x="27" y="32"/>
                </a:lnTo>
                <a:lnTo>
                  <a:pt x="25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8" name="Freeform 133"/>
          <p:cNvSpPr>
            <a:spLocks noEditPoints="1"/>
          </p:cNvSpPr>
          <p:nvPr/>
        </p:nvSpPr>
        <p:spPr bwMode="auto">
          <a:xfrm>
            <a:off x="10039204" y="6127998"/>
            <a:ext cx="77020" cy="83717"/>
          </a:xfrm>
          <a:custGeom>
            <a:avLst/>
            <a:gdLst>
              <a:gd name="T0" fmla="*/ 35 w 45"/>
              <a:gd name="T1" fmla="*/ 36 h 50"/>
              <a:gd name="T2" fmla="*/ 31 w 45"/>
              <a:gd name="T3" fmla="*/ 40 h 50"/>
              <a:gd name="T4" fmla="*/ 21 w 45"/>
              <a:gd name="T5" fmla="*/ 40 h 50"/>
              <a:gd name="T6" fmla="*/ 16 w 45"/>
              <a:gd name="T7" fmla="*/ 35 h 50"/>
              <a:gd name="T8" fmla="*/ 14 w 45"/>
              <a:gd name="T9" fmla="*/ 30 h 50"/>
              <a:gd name="T10" fmla="*/ 19 w 45"/>
              <a:gd name="T11" fmla="*/ 30 h 50"/>
              <a:gd name="T12" fmla="*/ 37 w 45"/>
              <a:gd name="T13" fmla="*/ 30 h 50"/>
              <a:gd name="T14" fmla="*/ 40 w 45"/>
              <a:gd name="T15" fmla="*/ 28 h 50"/>
              <a:gd name="T16" fmla="*/ 43 w 45"/>
              <a:gd name="T17" fmla="*/ 24 h 50"/>
              <a:gd name="T18" fmla="*/ 45 w 45"/>
              <a:gd name="T19" fmla="*/ 21 h 50"/>
              <a:gd name="T20" fmla="*/ 40 w 45"/>
              <a:gd name="T21" fmla="*/ 7 h 50"/>
              <a:gd name="T22" fmla="*/ 23 w 45"/>
              <a:gd name="T23" fmla="*/ 0 h 50"/>
              <a:gd name="T24" fmla="*/ 16 w 45"/>
              <a:gd name="T25" fmla="*/ 2 h 50"/>
              <a:gd name="T26" fmla="*/ 6 w 45"/>
              <a:gd name="T27" fmla="*/ 9 h 50"/>
              <a:gd name="T28" fmla="*/ 2 w 45"/>
              <a:gd name="T29" fmla="*/ 14 h 50"/>
              <a:gd name="T30" fmla="*/ 2 w 45"/>
              <a:gd name="T31" fmla="*/ 31 h 50"/>
              <a:gd name="T32" fmla="*/ 9 w 45"/>
              <a:gd name="T33" fmla="*/ 45 h 50"/>
              <a:gd name="T34" fmla="*/ 16 w 45"/>
              <a:gd name="T35" fmla="*/ 49 h 50"/>
              <a:gd name="T36" fmla="*/ 33 w 45"/>
              <a:gd name="T37" fmla="*/ 50 h 50"/>
              <a:gd name="T38" fmla="*/ 40 w 45"/>
              <a:gd name="T39" fmla="*/ 47 h 50"/>
              <a:gd name="T40" fmla="*/ 43 w 45"/>
              <a:gd name="T41" fmla="*/ 42 h 50"/>
              <a:gd name="T42" fmla="*/ 43 w 45"/>
              <a:gd name="T43" fmla="*/ 38 h 50"/>
              <a:gd name="T44" fmla="*/ 35 w 45"/>
              <a:gd name="T45" fmla="*/ 36 h 50"/>
              <a:gd name="T46" fmla="*/ 25 w 45"/>
              <a:gd name="T47" fmla="*/ 11 h 50"/>
              <a:gd name="T48" fmla="*/ 30 w 45"/>
              <a:gd name="T49" fmla="*/ 12 h 50"/>
              <a:gd name="T50" fmla="*/ 31 w 45"/>
              <a:gd name="T51" fmla="*/ 18 h 50"/>
              <a:gd name="T52" fmla="*/ 31 w 45"/>
              <a:gd name="T53" fmla="*/ 21 h 50"/>
              <a:gd name="T54" fmla="*/ 26 w 45"/>
              <a:gd name="T55" fmla="*/ 21 h 50"/>
              <a:gd name="T56" fmla="*/ 23 w 45"/>
              <a:gd name="T57" fmla="*/ 21 h 50"/>
              <a:gd name="T58" fmla="*/ 18 w 45"/>
              <a:gd name="T59" fmla="*/ 21 h 50"/>
              <a:gd name="T60" fmla="*/ 14 w 45"/>
              <a:gd name="T61" fmla="*/ 18 h 50"/>
              <a:gd name="T62" fmla="*/ 16 w 45"/>
              <a:gd name="T63" fmla="*/ 14 h 50"/>
              <a:gd name="T64" fmla="*/ 21 w 45"/>
              <a:gd name="T65" fmla="*/ 11 h 50"/>
              <a:gd name="T66" fmla="*/ 25 w 45"/>
              <a:gd name="T67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" h="50">
                <a:moveTo>
                  <a:pt x="35" y="36"/>
                </a:moveTo>
                <a:lnTo>
                  <a:pt x="35" y="36"/>
                </a:lnTo>
                <a:lnTo>
                  <a:pt x="31" y="40"/>
                </a:lnTo>
                <a:lnTo>
                  <a:pt x="31" y="40"/>
                </a:lnTo>
                <a:lnTo>
                  <a:pt x="26" y="40"/>
                </a:lnTo>
                <a:lnTo>
                  <a:pt x="21" y="40"/>
                </a:lnTo>
                <a:lnTo>
                  <a:pt x="18" y="38"/>
                </a:lnTo>
                <a:lnTo>
                  <a:pt x="16" y="35"/>
                </a:lnTo>
                <a:lnTo>
                  <a:pt x="16" y="35"/>
                </a:lnTo>
                <a:lnTo>
                  <a:pt x="14" y="30"/>
                </a:lnTo>
                <a:lnTo>
                  <a:pt x="16" y="30"/>
                </a:lnTo>
                <a:lnTo>
                  <a:pt x="19" y="30"/>
                </a:lnTo>
                <a:lnTo>
                  <a:pt x="19" y="30"/>
                </a:lnTo>
                <a:lnTo>
                  <a:pt x="37" y="30"/>
                </a:lnTo>
                <a:lnTo>
                  <a:pt x="37" y="30"/>
                </a:lnTo>
                <a:lnTo>
                  <a:pt x="40" y="28"/>
                </a:lnTo>
                <a:lnTo>
                  <a:pt x="42" y="26"/>
                </a:lnTo>
                <a:lnTo>
                  <a:pt x="43" y="24"/>
                </a:lnTo>
                <a:lnTo>
                  <a:pt x="45" y="21"/>
                </a:lnTo>
                <a:lnTo>
                  <a:pt x="45" y="21"/>
                </a:lnTo>
                <a:lnTo>
                  <a:pt x="43" y="12"/>
                </a:lnTo>
                <a:lnTo>
                  <a:pt x="40" y="7"/>
                </a:lnTo>
                <a:lnTo>
                  <a:pt x="33" y="2"/>
                </a:lnTo>
                <a:lnTo>
                  <a:pt x="23" y="0"/>
                </a:lnTo>
                <a:lnTo>
                  <a:pt x="23" y="0"/>
                </a:lnTo>
                <a:lnTo>
                  <a:pt x="16" y="2"/>
                </a:lnTo>
                <a:lnTo>
                  <a:pt x="11" y="4"/>
                </a:lnTo>
                <a:lnTo>
                  <a:pt x="6" y="9"/>
                </a:lnTo>
                <a:lnTo>
                  <a:pt x="2" y="14"/>
                </a:lnTo>
                <a:lnTo>
                  <a:pt x="2" y="14"/>
                </a:lnTo>
                <a:lnTo>
                  <a:pt x="0" y="23"/>
                </a:lnTo>
                <a:lnTo>
                  <a:pt x="2" y="31"/>
                </a:lnTo>
                <a:lnTo>
                  <a:pt x="4" y="38"/>
                </a:lnTo>
                <a:lnTo>
                  <a:pt x="9" y="45"/>
                </a:lnTo>
                <a:lnTo>
                  <a:pt x="9" y="45"/>
                </a:lnTo>
                <a:lnTo>
                  <a:pt x="16" y="49"/>
                </a:lnTo>
                <a:lnTo>
                  <a:pt x="25" y="50"/>
                </a:lnTo>
                <a:lnTo>
                  <a:pt x="33" y="50"/>
                </a:lnTo>
                <a:lnTo>
                  <a:pt x="40" y="47"/>
                </a:lnTo>
                <a:lnTo>
                  <a:pt x="40" y="47"/>
                </a:lnTo>
                <a:lnTo>
                  <a:pt x="43" y="43"/>
                </a:lnTo>
                <a:lnTo>
                  <a:pt x="43" y="42"/>
                </a:lnTo>
                <a:lnTo>
                  <a:pt x="43" y="38"/>
                </a:lnTo>
                <a:lnTo>
                  <a:pt x="43" y="38"/>
                </a:lnTo>
                <a:lnTo>
                  <a:pt x="40" y="36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5" y="11"/>
                </a:moveTo>
                <a:lnTo>
                  <a:pt x="25" y="11"/>
                </a:lnTo>
                <a:lnTo>
                  <a:pt x="30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31" y="21"/>
                </a:lnTo>
                <a:lnTo>
                  <a:pt x="28" y="21"/>
                </a:lnTo>
                <a:lnTo>
                  <a:pt x="26" y="21"/>
                </a:lnTo>
                <a:lnTo>
                  <a:pt x="23" y="21"/>
                </a:lnTo>
                <a:lnTo>
                  <a:pt x="23" y="21"/>
                </a:lnTo>
                <a:lnTo>
                  <a:pt x="21" y="21"/>
                </a:lnTo>
                <a:lnTo>
                  <a:pt x="18" y="21"/>
                </a:lnTo>
                <a:lnTo>
                  <a:pt x="16" y="21"/>
                </a:lnTo>
                <a:lnTo>
                  <a:pt x="14" y="18"/>
                </a:lnTo>
                <a:lnTo>
                  <a:pt x="14" y="18"/>
                </a:lnTo>
                <a:lnTo>
                  <a:pt x="16" y="14"/>
                </a:lnTo>
                <a:lnTo>
                  <a:pt x="18" y="12"/>
                </a:lnTo>
                <a:lnTo>
                  <a:pt x="21" y="11"/>
                </a:lnTo>
                <a:lnTo>
                  <a:pt x="25" y="11"/>
                </a:lnTo>
                <a:lnTo>
                  <a:pt x="25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9" name="Freeform 134"/>
          <p:cNvSpPr>
            <a:spLocks noEditPoints="1"/>
          </p:cNvSpPr>
          <p:nvPr/>
        </p:nvSpPr>
        <p:spPr bwMode="auto">
          <a:xfrm>
            <a:off x="10943334" y="6127998"/>
            <a:ext cx="73670" cy="83717"/>
          </a:xfrm>
          <a:custGeom>
            <a:avLst/>
            <a:gdLst>
              <a:gd name="T0" fmla="*/ 19 w 43"/>
              <a:gd name="T1" fmla="*/ 30 h 52"/>
              <a:gd name="T2" fmla="*/ 36 w 43"/>
              <a:gd name="T3" fmla="*/ 30 h 52"/>
              <a:gd name="T4" fmla="*/ 43 w 43"/>
              <a:gd name="T5" fmla="*/ 26 h 52"/>
              <a:gd name="T6" fmla="*/ 43 w 43"/>
              <a:gd name="T7" fmla="*/ 23 h 52"/>
              <a:gd name="T8" fmla="*/ 41 w 43"/>
              <a:gd name="T9" fmla="*/ 11 h 52"/>
              <a:gd name="T10" fmla="*/ 39 w 43"/>
              <a:gd name="T11" fmla="*/ 7 h 52"/>
              <a:gd name="T12" fmla="*/ 27 w 43"/>
              <a:gd name="T13" fmla="*/ 0 h 52"/>
              <a:gd name="T14" fmla="*/ 13 w 43"/>
              <a:gd name="T15" fmla="*/ 2 h 52"/>
              <a:gd name="T16" fmla="*/ 8 w 43"/>
              <a:gd name="T17" fmla="*/ 6 h 52"/>
              <a:gd name="T18" fmla="*/ 1 w 43"/>
              <a:gd name="T19" fmla="*/ 18 h 52"/>
              <a:gd name="T20" fmla="*/ 0 w 43"/>
              <a:gd name="T21" fmla="*/ 26 h 52"/>
              <a:gd name="T22" fmla="*/ 3 w 43"/>
              <a:gd name="T23" fmla="*/ 38 h 52"/>
              <a:gd name="T24" fmla="*/ 12 w 43"/>
              <a:gd name="T25" fmla="*/ 49 h 52"/>
              <a:gd name="T26" fmla="*/ 24 w 43"/>
              <a:gd name="T27" fmla="*/ 52 h 52"/>
              <a:gd name="T28" fmla="*/ 37 w 43"/>
              <a:gd name="T29" fmla="*/ 49 h 52"/>
              <a:gd name="T30" fmla="*/ 41 w 43"/>
              <a:gd name="T31" fmla="*/ 45 h 52"/>
              <a:gd name="T32" fmla="*/ 43 w 43"/>
              <a:gd name="T33" fmla="*/ 40 h 52"/>
              <a:gd name="T34" fmla="*/ 41 w 43"/>
              <a:gd name="T35" fmla="*/ 36 h 52"/>
              <a:gd name="T36" fmla="*/ 32 w 43"/>
              <a:gd name="T37" fmla="*/ 38 h 52"/>
              <a:gd name="T38" fmla="*/ 27 w 43"/>
              <a:gd name="T39" fmla="*/ 40 h 52"/>
              <a:gd name="T40" fmla="*/ 19 w 43"/>
              <a:gd name="T41" fmla="*/ 38 h 52"/>
              <a:gd name="T42" fmla="*/ 15 w 43"/>
              <a:gd name="T43" fmla="*/ 35 h 52"/>
              <a:gd name="T44" fmla="*/ 13 w 43"/>
              <a:gd name="T45" fmla="*/ 31 h 52"/>
              <a:gd name="T46" fmla="*/ 15 w 43"/>
              <a:gd name="T47" fmla="*/ 30 h 52"/>
              <a:gd name="T48" fmla="*/ 19 w 43"/>
              <a:gd name="T49" fmla="*/ 30 h 52"/>
              <a:gd name="T50" fmla="*/ 13 w 43"/>
              <a:gd name="T51" fmla="*/ 18 h 52"/>
              <a:gd name="T52" fmla="*/ 15 w 43"/>
              <a:gd name="T53" fmla="*/ 12 h 52"/>
              <a:gd name="T54" fmla="*/ 22 w 43"/>
              <a:gd name="T55" fmla="*/ 11 h 52"/>
              <a:gd name="T56" fmla="*/ 25 w 43"/>
              <a:gd name="T57" fmla="*/ 11 h 52"/>
              <a:gd name="T58" fmla="*/ 31 w 43"/>
              <a:gd name="T59" fmla="*/ 14 h 52"/>
              <a:gd name="T60" fmla="*/ 31 w 43"/>
              <a:gd name="T61" fmla="*/ 18 h 52"/>
              <a:gd name="T62" fmla="*/ 27 w 43"/>
              <a:gd name="T63" fmla="*/ 21 h 52"/>
              <a:gd name="T64" fmla="*/ 22 w 43"/>
              <a:gd name="T65" fmla="*/ 21 h 52"/>
              <a:gd name="T66" fmla="*/ 19 w 43"/>
              <a:gd name="T67" fmla="*/ 21 h 52"/>
              <a:gd name="T68" fmla="*/ 15 w 43"/>
              <a:gd name="T69" fmla="*/ 21 h 52"/>
              <a:gd name="T70" fmla="*/ 13 w 43"/>
              <a:gd name="T71" fmla="*/ 1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2">
                <a:moveTo>
                  <a:pt x="19" y="30"/>
                </a:moveTo>
                <a:lnTo>
                  <a:pt x="19" y="30"/>
                </a:lnTo>
                <a:lnTo>
                  <a:pt x="36" y="30"/>
                </a:lnTo>
                <a:lnTo>
                  <a:pt x="36" y="30"/>
                </a:lnTo>
                <a:lnTo>
                  <a:pt x="41" y="28"/>
                </a:lnTo>
                <a:lnTo>
                  <a:pt x="43" y="26"/>
                </a:lnTo>
                <a:lnTo>
                  <a:pt x="43" y="23"/>
                </a:lnTo>
                <a:lnTo>
                  <a:pt x="43" y="23"/>
                </a:lnTo>
                <a:lnTo>
                  <a:pt x="43" y="14"/>
                </a:lnTo>
                <a:lnTo>
                  <a:pt x="41" y="11"/>
                </a:lnTo>
                <a:lnTo>
                  <a:pt x="39" y="7"/>
                </a:lnTo>
                <a:lnTo>
                  <a:pt x="39" y="7"/>
                </a:lnTo>
                <a:lnTo>
                  <a:pt x="34" y="4"/>
                </a:lnTo>
                <a:lnTo>
                  <a:pt x="27" y="0"/>
                </a:lnTo>
                <a:lnTo>
                  <a:pt x="20" y="0"/>
                </a:lnTo>
                <a:lnTo>
                  <a:pt x="13" y="2"/>
                </a:lnTo>
                <a:lnTo>
                  <a:pt x="13" y="2"/>
                </a:lnTo>
                <a:lnTo>
                  <a:pt x="8" y="6"/>
                </a:lnTo>
                <a:lnTo>
                  <a:pt x="3" y="11"/>
                </a:lnTo>
                <a:lnTo>
                  <a:pt x="1" y="18"/>
                </a:lnTo>
                <a:lnTo>
                  <a:pt x="0" y="26"/>
                </a:lnTo>
                <a:lnTo>
                  <a:pt x="0" y="26"/>
                </a:lnTo>
                <a:lnTo>
                  <a:pt x="1" y="33"/>
                </a:lnTo>
                <a:lnTo>
                  <a:pt x="3" y="38"/>
                </a:lnTo>
                <a:lnTo>
                  <a:pt x="6" y="43"/>
                </a:lnTo>
                <a:lnTo>
                  <a:pt x="12" y="49"/>
                </a:lnTo>
                <a:lnTo>
                  <a:pt x="17" y="50"/>
                </a:lnTo>
                <a:lnTo>
                  <a:pt x="24" y="52"/>
                </a:lnTo>
                <a:lnTo>
                  <a:pt x="31" y="50"/>
                </a:lnTo>
                <a:lnTo>
                  <a:pt x="37" y="49"/>
                </a:lnTo>
                <a:lnTo>
                  <a:pt x="37" y="49"/>
                </a:lnTo>
                <a:lnTo>
                  <a:pt x="41" y="45"/>
                </a:lnTo>
                <a:lnTo>
                  <a:pt x="43" y="43"/>
                </a:lnTo>
                <a:lnTo>
                  <a:pt x="43" y="40"/>
                </a:lnTo>
                <a:lnTo>
                  <a:pt x="43" y="40"/>
                </a:lnTo>
                <a:lnTo>
                  <a:pt x="41" y="36"/>
                </a:lnTo>
                <a:lnTo>
                  <a:pt x="37" y="36"/>
                </a:lnTo>
                <a:lnTo>
                  <a:pt x="32" y="38"/>
                </a:lnTo>
                <a:lnTo>
                  <a:pt x="32" y="38"/>
                </a:lnTo>
                <a:lnTo>
                  <a:pt x="27" y="40"/>
                </a:lnTo>
                <a:lnTo>
                  <a:pt x="22" y="40"/>
                </a:lnTo>
                <a:lnTo>
                  <a:pt x="19" y="38"/>
                </a:lnTo>
                <a:lnTo>
                  <a:pt x="15" y="35"/>
                </a:lnTo>
                <a:lnTo>
                  <a:pt x="15" y="35"/>
                </a:lnTo>
                <a:lnTo>
                  <a:pt x="13" y="33"/>
                </a:lnTo>
                <a:lnTo>
                  <a:pt x="13" y="31"/>
                </a:lnTo>
                <a:lnTo>
                  <a:pt x="13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close/>
                <a:moveTo>
                  <a:pt x="13" y="18"/>
                </a:move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lnTo>
                  <a:pt x="25" y="11"/>
                </a:lnTo>
                <a:lnTo>
                  <a:pt x="29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18"/>
                </a:lnTo>
                <a:lnTo>
                  <a:pt x="13" y="1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0" name="Freeform 135"/>
          <p:cNvSpPr>
            <a:spLocks noEditPoints="1"/>
          </p:cNvSpPr>
          <p:nvPr/>
        </p:nvSpPr>
        <p:spPr bwMode="auto">
          <a:xfrm>
            <a:off x="10260213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6 w 45"/>
              <a:gd name="T3" fmla="*/ 39 h 49"/>
              <a:gd name="T4" fmla="*/ 17 w 45"/>
              <a:gd name="T5" fmla="*/ 36 h 49"/>
              <a:gd name="T6" fmla="*/ 16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21 w 45"/>
              <a:gd name="T13" fmla="*/ 27 h 49"/>
              <a:gd name="T14" fmla="*/ 28 w 45"/>
              <a:gd name="T15" fmla="*/ 27 h 49"/>
              <a:gd name="T16" fmla="*/ 35 w 45"/>
              <a:gd name="T17" fmla="*/ 27 h 49"/>
              <a:gd name="T18" fmla="*/ 43 w 45"/>
              <a:gd name="T19" fmla="*/ 25 h 49"/>
              <a:gd name="T20" fmla="*/ 45 w 45"/>
              <a:gd name="T21" fmla="*/ 17 h 49"/>
              <a:gd name="T22" fmla="*/ 43 w 45"/>
              <a:gd name="T23" fmla="*/ 10 h 49"/>
              <a:gd name="T24" fmla="*/ 35 w 45"/>
              <a:gd name="T25" fmla="*/ 1 h 49"/>
              <a:gd name="T26" fmla="*/ 28 w 45"/>
              <a:gd name="T27" fmla="*/ 0 h 49"/>
              <a:gd name="T28" fmla="*/ 14 w 45"/>
              <a:gd name="T29" fmla="*/ 1 h 49"/>
              <a:gd name="T30" fmla="*/ 4 w 45"/>
              <a:gd name="T31" fmla="*/ 10 h 49"/>
              <a:gd name="T32" fmla="*/ 0 w 45"/>
              <a:gd name="T33" fmla="*/ 18 h 49"/>
              <a:gd name="T34" fmla="*/ 2 w 45"/>
              <a:gd name="T35" fmla="*/ 36 h 49"/>
              <a:gd name="T36" fmla="*/ 7 w 45"/>
              <a:gd name="T37" fmla="*/ 41 h 49"/>
              <a:gd name="T38" fmla="*/ 21 w 45"/>
              <a:gd name="T39" fmla="*/ 48 h 49"/>
              <a:gd name="T40" fmla="*/ 36 w 45"/>
              <a:gd name="T41" fmla="*/ 46 h 49"/>
              <a:gd name="T42" fmla="*/ 41 w 45"/>
              <a:gd name="T43" fmla="*/ 44 h 49"/>
              <a:gd name="T44" fmla="*/ 43 w 45"/>
              <a:gd name="T45" fmla="*/ 37 h 49"/>
              <a:gd name="T46" fmla="*/ 41 w 45"/>
              <a:gd name="T47" fmla="*/ 36 h 49"/>
              <a:gd name="T48" fmla="*/ 33 w 45"/>
              <a:gd name="T49" fmla="*/ 36 h 49"/>
              <a:gd name="T50" fmla="*/ 23 w 45"/>
              <a:gd name="T51" fmla="*/ 8 h 49"/>
              <a:gd name="T52" fmla="*/ 26 w 45"/>
              <a:gd name="T53" fmla="*/ 10 h 49"/>
              <a:gd name="T54" fmla="*/ 31 w 45"/>
              <a:gd name="T55" fmla="*/ 13 h 49"/>
              <a:gd name="T56" fmla="*/ 31 w 45"/>
              <a:gd name="T57" fmla="*/ 17 h 49"/>
              <a:gd name="T58" fmla="*/ 28 w 45"/>
              <a:gd name="T59" fmla="*/ 20 h 49"/>
              <a:gd name="T60" fmla="*/ 23 w 45"/>
              <a:gd name="T61" fmla="*/ 20 h 49"/>
              <a:gd name="T62" fmla="*/ 21 w 45"/>
              <a:gd name="T63" fmla="*/ 18 h 49"/>
              <a:gd name="T64" fmla="*/ 16 w 45"/>
              <a:gd name="T65" fmla="*/ 18 h 49"/>
              <a:gd name="T66" fmla="*/ 14 w 45"/>
              <a:gd name="T67" fmla="*/ 17 h 49"/>
              <a:gd name="T68" fmla="*/ 17 w 45"/>
              <a:gd name="T69" fmla="*/ 10 h 49"/>
              <a:gd name="T70" fmla="*/ 23 w 45"/>
              <a:gd name="T71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6" y="39"/>
                </a:lnTo>
                <a:lnTo>
                  <a:pt x="21" y="37"/>
                </a:lnTo>
                <a:lnTo>
                  <a:pt x="17" y="36"/>
                </a:lnTo>
                <a:lnTo>
                  <a:pt x="17" y="36"/>
                </a:lnTo>
                <a:lnTo>
                  <a:pt x="16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21" y="27"/>
                </a:lnTo>
                <a:lnTo>
                  <a:pt x="21" y="27"/>
                </a:lnTo>
                <a:lnTo>
                  <a:pt x="28" y="27"/>
                </a:lnTo>
                <a:lnTo>
                  <a:pt x="28" y="27"/>
                </a:lnTo>
                <a:lnTo>
                  <a:pt x="35" y="27"/>
                </a:lnTo>
                <a:lnTo>
                  <a:pt x="35" y="27"/>
                </a:lnTo>
                <a:lnTo>
                  <a:pt x="40" y="27"/>
                </a:lnTo>
                <a:lnTo>
                  <a:pt x="43" y="25"/>
                </a:lnTo>
                <a:lnTo>
                  <a:pt x="43" y="22"/>
                </a:lnTo>
                <a:lnTo>
                  <a:pt x="45" y="17"/>
                </a:lnTo>
                <a:lnTo>
                  <a:pt x="45" y="17"/>
                </a:lnTo>
                <a:lnTo>
                  <a:pt x="43" y="10"/>
                </a:lnTo>
                <a:lnTo>
                  <a:pt x="40" y="5"/>
                </a:lnTo>
                <a:lnTo>
                  <a:pt x="35" y="1"/>
                </a:lnTo>
                <a:lnTo>
                  <a:pt x="28" y="0"/>
                </a:lnTo>
                <a:lnTo>
                  <a:pt x="28" y="0"/>
                </a:lnTo>
                <a:lnTo>
                  <a:pt x="21" y="0"/>
                </a:lnTo>
                <a:lnTo>
                  <a:pt x="14" y="1"/>
                </a:lnTo>
                <a:lnTo>
                  <a:pt x="7" y="5"/>
                </a:lnTo>
                <a:lnTo>
                  <a:pt x="4" y="10"/>
                </a:lnTo>
                <a:lnTo>
                  <a:pt x="4" y="10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7" y="41"/>
                </a:lnTo>
                <a:lnTo>
                  <a:pt x="7" y="41"/>
                </a:lnTo>
                <a:lnTo>
                  <a:pt x="12" y="46"/>
                </a:lnTo>
                <a:lnTo>
                  <a:pt x="21" y="48"/>
                </a:lnTo>
                <a:lnTo>
                  <a:pt x="29" y="49"/>
                </a:lnTo>
                <a:lnTo>
                  <a:pt x="36" y="46"/>
                </a:lnTo>
                <a:lnTo>
                  <a:pt x="36" y="46"/>
                </a:lnTo>
                <a:lnTo>
                  <a:pt x="41" y="44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29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1" y="18"/>
                </a:lnTo>
                <a:lnTo>
                  <a:pt x="28" y="20"/>
                </a:lnTo>
                <a:lnTo>
                  <a:pt x="24" y="18"/>
                </a:lnTo>
                <a:lnTo>
                  <a:pt x="23" y="20"/>
                </a:lnTo>
                <a:lnTo>
                  <a:pt x="23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6" y="13"/>
                </a:lnTo>
                <a:lnTo>
                  <a:pt x="17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1" name="Freeform 136"/>
          <p:cNvSpPr>
            <a:spLocks noEditPoints="1"/>
          </p:cNvSpPr>
          <p:nvPr/>
        </p:nvSpPr>
        <p:spPr bwMode="auto">
          <a:xfrm>
            <a:off x="10936637" y="5960566"/>
            <a:ext cx="70322" cy="83717"/>
          </a:xfrm>
          <a:custGeom>
            <a:avLst/>
            <a:gdLst>
              <a:gd name="T0" fmla="*/ 35 w 43"/>
              <a:gd name="T1" fmla="*/ 36 h 49"/>
              <a:gd name="T2" fmla="*/ 30 w 43"/>
              <a:gd name="T3" fmla="*/ 37 h 49"/>
              <a:gd name="T4" fmla="*/ 16 w 43"/>
              <a:gd name="T5" fmla="*/ 34 h 49"/>
              <a:gd name="T6" fmla="*/ 14 w 43"/>
              <a:gd name="T7" fmla="*/ 32 h 49"/>
              <a:gd name="T8" fmla="*/ 14 w 43"/>
              <a:gd name="T9" fmla="*/ 29 h 49"/>
              <a:gd name="T10" fmla="*/ 16 w 43"/>
              <a:gd name="T11" fmla="*/ 27 h 49"/>
              <a:gd name="T12" fmla="*/ 19 w 43"/>
              <a:gd name="T13" fmla="*/ 27 h 49"/>
              <a:gd name="T14" fmla="*/ 26 w 43"/>
              <a:gd name="T15" fmla="*/ 27 h 49"/>
              <a:gd name="T16" fmla="*/ 35 w 43"/>
              <a:gd name="T17" fmla="*/ 27 h 49"/>
              <a:gd name="T18" fmla="*/ 42 w 43"/>
              <a:gd name="T19" fmla="*/ 25 h 49"/>
              <a:gd name="T20" fmla="*/ 43 w 43"/>
              <a:gd name="T21" fmla="*/ 17 h 49"/>
              <a:gd name="T22" fmla="*/ 42 w 43"/>
              <a:gd name="T23" fmla="*/ 10 h 49"/>
              <a:gd name="T24" fmla="*/ 33 w 43"/>
              <a:gd name="T25" fmla="*/ 1 h 49"/>
              <a:gd name="T26" fmla="*/ 26 w 43"/>
              <a:gd name="T27" fmla="*/ 0 h 49"/>
              <a:gd name="T28" fmla="*/ 12 w 43"/>
              <a:gd name="T29" fmla="*/ 1 h 49"/>
              <a:gd name="T30" fmla="*/ 4 w 43"/>
              <a:gd name="T31" fmla="*/ 8 h 49"/>
              <a:gd name="T32" fmla="*/ 0 w 43"/>
              <a:gd name="T33" fmla="*/ 18 h 49"/>
              <a:gd name="T34" fmla="*/ 0 w 43"/>
              <a:gd name="T35" fmla="*/ 27 h 49"/>
              <a:gd name="T36" fmla="*/ 4 w 43"/>
              <a:gd name="T37" fmla="*/ 39 h 49"/>
              <a:gd name="T38" fmla="*/ 12 w 43"/>
              <a:gd name="T39" fmla="*/ 46 h 49"/>
              <a:gd name="T40" fmla="*/ 21 w 43"/>
              <a:gd name="T41" fmla="*/ 48 h 49"/>
              <a:gd name="T42" fmla="*/ 33 w 43"/>
              <a:gd name="T43" fmla="*/ 48 h 49"/>
              <a:gd name="T44" fmla="*/ 40 w 43"/>
              <a:gd name="T45" fmla="*/ 44 h 49"/>
              <a:gd name="T46" fmla="*/ 42 w 43"/>
              <a:gd name="T47" fmla="*/ 37 h 49"/>
              <a:gd name="T48" fmla="*/ 40 w 43"/>
              <a:gd name="T49" fmla="*/ 34 h 49"/>
              <a:gd name="T50" fmla="*/ 35 w 43"/>
              <a:gd name="T51" fmla="*/ 36 h 49"/>
              <a:gd name="T52" fmla="*/ 23 w 43"/>
              <a:gd name="T53" fmla="*/ 8 h 49"/>
              <a:gd name="T54" fmla="*/ 30 w 43"/>
              <a:gd name="T55" fmla="*/ 10 h 49"/>
              <a:gd name="T56" fmla="*/ 31 w 43"/>
              <a:gd name="T57" fmla="*/ 17 h 49"/>
              <a:gd name="T58" fmla="*/ 30 w 43"/>
              <a:gd name="T59" fmla="*/ 18 h 49"/>
              <a:gd name="T60" fmla="*/ 25 w 43"/>
              <a:gd name="T61" fmla="*/ 18 h 49"/>
              <a:gd name="T62" fmla="*/ 23 w 43"/>
              <a:gd name="T63" fmla="*/ 20 h 49"/>
              <a:gd name="T64" fmla="*/ 18 w 43"/>
              <a:gd name="T65" fmla="*/ 20 h 49"/>
              <a:gd name="T66" fmla="*/ 14 w 43"/>
              <a:gd name="T67" fmla="*/ 17 h 49"/>
              <a:gd name="T68" fmla="*/ 14 w 43"/>
              <a:gd name="T69" fmla="*/ 13 h 49"/>
              <a:gd name="T70" fmla="*/ 19 w 43"/>
              <a:gd name="T71" fmla="*/ 10 h 49"/>
              <a:gd name="T72" fmla="*/ 23 w 43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49">
                <a:moveTo>
                  <a:pt x="35" y="36"/>
                </a:moveTo>
                <a:lnTo>
                  <a:pt x="35" y="36"/>
                </a:lnTo>
                <a:lnTo>
                  <a:pt x="30" y="37"/>
                </a:lnTo>
                <a:lnTo>
                  <a:pt x="30" y="37"/>
                </a:lnTo>
                <a:lnTo>
                  <a:pt x="23" y="37"/>
                </a:lnTo>
                <a:lnTo>
                  <a:pt x="16" y="34"/>
                </a:lnTo>
                <a:lnTo>
                  <a:pt x="16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6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5" y="27"/>
                </a:lnTo>
                <a:lnTo>
                  <a:pt x="35" y="27"/>
                </a:lnTo>
                <a:lnTo>
                  <a:pt x="38" y="27"/>
                </a:lnTo>
                <a:lnTo>
                  <a:pt x="42" y="25"/>
                </a:lnTo>
                <a:lnTo>
                  <a:pt x="43" y="22"/>
                </a:lnTo>
                <a:lnTo>
                  <a:pt x="43" y="17"/>
                </a:lnTo>
                <a:lnTo>
                  <a:pt x="43" y="17"/>
                </a:lnTo>
                <a:lnTo>
                  <a:pt x="42" y="10"/>
                </a:lnTo>
                <a:lnTo>
                  <a:pt x="38" y="5"/>
                </a:lnTo>
                <a:lnTo>
                  <a:pt x="33" y="1"/>
                </a:lnTo>
                <a:lnTo>
                  <a:pt x="26" y="0"/>
                </a:lnTo>
                <a:lnTo>
                  <a:pt x="26" y="0"/>
                </a:lnTo>
                <a:lnTo>
                  <a:pt x="16" y="0"/>
                </a:lnTo>
                <a:lnTo>
                  <a:pt x="12" y="1"/>
                </a:lnTo>
                <a:lnTo>
                  <a:pt x="7" y="5"/>
                </a:lnTo>
                <a:lnTo>
                  <a:pt x="4" y="8"/>
                </a:lnTo>
                <a:lnTo>
                  <a:pt x="2" y="13"/>
                </a:lnTo>
                <a:lnTo>
                  <a:pt x="0" y="18"/>
                </a:lnTo>
                <a:lnTo>
                  <a:pt x="0" y="27"/>
                </a:lnTo>
                <a:lnTo>
                  <a:pt x="0" y="27"/>
                </a:lnTo>
                <a:lnTo>
                  <a:pt x="2" y="34"/>
                </a:lnTo>
                <a:lnTo>
                  <a:pt x="4" y="39"/>
                </a:lnTo>
                <a:lnTo>
                  <a:pt x="7" y="43"/>
                </a:lnTo>
                <a:lnTo>
                  <a:pt x="12" y="46"/>
                </a:lnTo>
                <a:lnTo>
                  <a:pt x="12" y="46"/>
                </a:lnTo>
                <a:lnTo>
                  <a:pt x="21" y="48"/>
                </a:lnTo>
                <a:lnTo>
                  <a:pt x="28" y="49"/>
                </a:lnTo>
                <a:lnTo>
                  <a:pt x="33" y="48"/>
                </a:lnTo>
                <a:lnTo>
                  <a:pt x="40" y="44"/>
                </a:lnTo>
                <a:lnTo>
                  <a:pt x="40" y="44"/>
                </a:lnTo>
                <a:lnTo>
                  <a:pt x="43" y="41"/>
                </a:lnTo>
                <a:lnTo>
                  <a:pt x="42" y="37"/>
                </a:lnTo>
                <a:lnTo>
                  <a:pt x="42" y="37"/>
                </a:lnTo>
                <a:lnTo>
                  <a:pt x="40" y="34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30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0" y="18"/>
                </a:lnTo>
                <a:lnTo>
                  <a:pt x="28" y="20"/>
                </a:lnTo>
                <a:lnTo>
                  <a:pt x="25" y="18"/>
                </a:lnTo>
                <a:lnTo>
                  <a:pt x="23" y="20"/>
                </a:lnTo>
                <a:lnTo>
                  <a:pt x="23" y="20"/>
                </a:lnTo>
                <a:lnTo>
                  <a:pt x="19" y="18"/>
                </a:lnTo>
                <a:lnTo>
                  <a:pt x="18" y="20"/>
                </a:lnTo>
                <a:lnTo>
                  <a:pt x="14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6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2" name="Freeform 137"/>
          <p:cNvSpPr>
            <a:spLocks noEditPoints="1"/>
          </p:cNvSpPr>
          <p:nvPr/>
        </p:nvSpPr>
        <p:spPr bwMode="auto">
          <a:xfrm>
            <a:off x="10775903" y="6127998"/>
            <a:ext cx="66973" cy="83717"/>
          </a:xfrm>
          <a:custGeom>
            <a:avLst/>
            <a:gdLst>
              <a:gd name="T0" fmla="*/ 41 w 41"/>
              <a:gd name="T1" fmla="*/ 31 h 50"/>
              <a:gd name="T2" fmla="*/ 41 w 41"/>
              <a:gd name="T3" fmla="*/ 24 h 50"/>
              <a:gd name="T4" fmla="*/ 40 w 41"/>
              <a:gd name="T5" fmla="*/ 12 h 50"/>
              <a:gd name="T6" fmla="*/ 33 w 41"/>
              <a:gd name="T7" fmla="*/ 4 h 50"/>
              <a:gd name="T8" fmla="*/ 21 w 41"/>
              <a:gd name="T9" fmla="*/ 0 h 50"/>
              <a:gd name="T10" fmla="*/ 9 w 41"/>
              <a:gd name="T11" fmla="*/ 2 h 50"/>
              <a:gd name="T12" fmla="*/ 4 w 41"/>
              <a:gd name="T13" fmla="*/ 6 h 50"/>
              <a:gd name="T14" fmla="*/ 4 w 41"/>
              <a:gd name="T15" fmla="*/ 11 h 50"/>
              <a:gd name="T16" fmla="*/ 5 w 41"/>
              <a:gd name="T17" fmla="*/ 12 h 50"/>
              <a:gd name="T18" fmla="*/ 12 w 41"/>
              <a:gd name="T19" fmla="*/ 12 h 50"/>
              <a:gd name="T20" fmla="*/ 19 w 41"/>
              <a:gd name="T21" fmla="*/ 11 h 50"/>
              <a:gd name="T22" fmla="*/ 26 w 41"/>
              <a:gd name="T23" fmla="*/ 14 h 50"/>
              <a:gd name="T24" fmla="*/ 28 w 41"/>
              <a:gd name="T25" fmla="*/ 18 h 50"/>
              <a:gd name="T26" fmla="*/ 28 w 41"/>
              <a:gd name="T27" fmla="*/ 21 h 50"/>
              <a:gd name="T28" fmla="*/ 26 w 41"/>
              <a:gd name="T29" fmla="*/ 23 h 50"/>
              <a:gd name="T30" fmla="*/ 22 w 41"/>
              <a:gd name="T31" fmla="*/ 23 h 50"/>
              <a:gd name="T32" fmla="*/ 16 w 41"/>
              <a:gd name="T33" fmla="*/ 23 h 50"/>
              <a:gd name="T34" fmla="*/ 4 w 41"/>
              <a:gd name="T35" fmla="*/ 28 h 50"/>
              <a:gd name="T36" fmla="*/ 2 w 41"/>
              <a:gd name="T37" fmla="*/ 31 h 50"/>
              <a:gd name="T38" fmla="*/ 0 w 41"/>
              <a:gd name="T39" fmla="*/ 40 h 50"/>
              <a:gd name="T40" fmla="*/ 5 w 41"/>
              <a:gd name="T41" fmla="*/ 47 h 50"/>
              <a:gd name="T42" fmla="*/ 9 w 41"/>
              <a:gd name="T43" fmla="*/ 50 h 50"/>
              <a:gd name="T44" fmla="*/ 19 w 41"/>
              <a:gd name="T45" fmla="*/ 50 h 50"/>
              <a:gd name="T46" fmla="*/ 24 w 41"/>
              <a:gd name="T47" fmla="*/ 47 h 50"/>
              <a:gd name="T48" fmla="*/ 29 w 41"/>
              <a:gd name="T49" fmla="*/ 45 h 50"/>
              <a:gd name="T50" fmla="*/ 31 w 41"/>
              <a:gd name="T51" fmla="*/ 49 h 50"/>
              <a:gd name="T52" fmla="*/ 33 w 41"/>
              <a:gd name="T53" fmla="*/ 50 h 50"/>
              <a:gd name="T54" fmla="*/ 38 w 41"/>
              <a:gd name="T55" fmla="*/ 49 h 50"/>
              <a:gd name="T56" fmla="*/ 41 w 41"/>
              <a:gd name="T57" fmla="*/ 43 h 50"/>
              <a:gd name="T58" fmla="*/ 41 w 41"/>
              <a:gd name="T59" fmla="*/ 31 h 50"/>
              <a:gd name="T60" fmla="*/ 19 w 41"/>
              <a:gd name="T61" fmla="*/ 40 h 50"/>
              <a:gd name="T62" fmla="*/ 14 w 41"/>
              <a:gd name="T63" fmla="*/ 38 h 50"/>
              <a:gd name="T64" fmla="*/ 14 w 41"/>
              <a:gd name="T65" fmla="*/ 35 h 50"/>
              <a:gd name="T66" fmla="*/ 17 w 41"/>
              <a:gd name="T67" fmla="*/ 30 h 50"/>
              <a:gd name="T68" fmla="*/ 24 w 41"/>
              <a:gd name="T69" fmla="*/ 30 h 50"/>
              <a:gd name="T70" fmla="*/ 28 w 41"/>
              <a:gd name="T71" fmla="*/ 30 h 50"/>
              <a:gd name="T72" fmla="*/ 28 w 41"/>
              <a:gd name="T73" fmla="*/ 31 h 50"/>
              <a:gd name="T74" fmla="*/ 24 w 41"/>
              <a:gd name="T75" fmla="*/ 38 h 50"/>
              <a:gd name="T76" fmla="*/ 19 w 41"/>
              <a:gd name="T77" fmla="*/ 4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50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1" y="18"/>
                </a:lnTo>
                <a:lnTo>
                  <a:pt x="40" y="12"/>
                </a:lnTo>
                <a:lnTo>
                  <a:pt x="36" y="7"/>
                </a:lnTo>
                <a:lnTo>
                  <a:pt x="33" y="4"/>
                </a:lnTo>
                <a:lnTo>
                  <a:pt x="28" y="0"/>
                </a:lnTo>
                <a:lnTo>
                  <a:pt x="21" y="0"/>
                </a:lnTo>
                <a:lnTo>
                  <a:pt x="16" y="0"/>
                </a:lnTo>
                <a:lnTo>
                  <a:pt x="9" y="2"/>
                </a:lnTo>
                <a:lnTo>
                  <a:pt x="9" y="2"/>
                </a:lnTo>
                <a:lnTo>
                  <a:pt x="4" y="6"/>
                </a:lnTo>
                <a:lnTo>
                  <a:pt x="4" y="7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7" y="14"/>
                </a:lnTo>
                <a:lnTo>
                  <a:pt x="12" y="12"/>
                </a:lnTo>
                <a:lnTo>
                  <a:pt x="12" y="12"/>
                </a:lnTo>
                <a:lnTo>
                  <a:pt x="19" y="11"/>
                </a:lnTo>
                <a:lnTo>
                  <a:pt x="22" y="12"/>
                </a:lnTo>
                <a:lnTo>
                  <a:pt x="26" y="14"/>
                </a:lnTo>
                <a:lnTo>
                  <a:pt x="26" y="14"/>
                </a:lnTo>
                <a:lnTo>
                  <a:pt x="28" y="18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6" y="23"/>
                </a:lnTo>
                <a:lnTo>
                  <a:pt x="22" y="23"/>
                </a:lnTo>
                <a:lnTo>
                  <a:pt x="22" y="23"/>
                </a:lnTo>
                <a:lnTo>
                  <a:pt x="16" y="23"/>
                </a:lnTo>
                <a:lnTo>
                  <a:pt x="16" y="23"/>
                </a:lnTo>
                <a:lnTo>
                  <a:pt x="7" y="24"/>
                </a:lnTo>
                <a:lnTo>
                  <a:pt x="4" y="28"/>
                </a:lnTo>
                <a:lnTo>
                  <a:pt x="2" y="31"/>
                </a:lnTo>
                <a:lnTo>
                  <a:pt x="2" y="31"/>
                </a:lnTo>
                <a:lnTo>
                  <a:pt x="0" y="36"/>
                </a:lnTo>
                <a:lnTo>
                  <a:pt x="0" y="40"/>
                </a:lnTo>
                <a:lnTo>
                  <a:pt x="2" y="43"/>
                </a:lnTo>
                <a:lnTo>
                  <a:pt x="5" y="47"/>
                </a:lnTo>
                <a:lnTo>
                  <a:pt x="5" y="47"/>
                </a:lnTo>
                <a:lnTo>
                  <a:pt x="9" y="50"/>
                </a:lnTo>
                <a:lnTo>
                  <a:pt x="14" y="50"/>
                </a:lnTo>
                <a:lnTo>
                  <a:pt x="19" y="50"/>
                </a:lnTo>
                <a:lnTo>
                  <a:pt x="24" y="47"/>
                </a:lnTo>
                <a:lnTo>
                  <a:pt x="24" y="47"/>
                </a:lnTo>
                <a:lnTo>
                  <a:pt x="28" y="45"/>
                </a:lnTo>
                <a:lnTo>
                  <a:pt x="29" y="45"/>
                </a:lnTo>
                <a:lnTo>
                  <a:pt x="31" y="49"/>
                </a:lnTo>
                <a:lnTo>
                  <a:pt x="31" y="49"/>
                </a:lnTo>
                <a:lnTo>
                  <a:pt x="31" y="49"/>
                </a:lnTo>
                <a:lnTo>
                  <a:pt x="33" y="50"/>
                </a:lnTo>
                <a:lnTo>
                  <a:pt x="38" y="49"/>
                </a:lnTo>
                <a:lnTo>
                  <a:pt x="38" y="49"/>
                </a:lnTo>
                <a:lnTo>
                  <a:pt x="41" y="47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0"/>
                </a:moveTo>
                <a:lnTo>
                  <a:pt x="19" y="40"/>
                </a:lnTo>
                <a:lnTo>
                  <a:pt x="14" y="38"/>
                </a:lnTo>
                <a:lnTo>
                  <a:pt x="14" y="35"/>
                </a:lnTo>
                <a:lnTo>
                  <a:pt x="14" y="35"/>
                </a:lnTo>
                <a:lnTo>
                  <a:pt x="16" y="31"/>
                </a:lnTo>
                <a:lnTo>
                  <a:pt x="17" y="30"/>
                </a:lnTo>
                <a:lnTo>
                  <a:pt x="24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28" y="31"/>
                </a:lnTo>
                <a:lnTo>
                  <a:pt x="28" y="31"/>
                </a:lnTo>
                <a:lnTo>
                  <a:pt x="28" y="35"/>
                </a:lnTo>
                <a:lnTo>
                  <a:pt x="24" y="38"/>
                </a:lnTo>
                <a:lnTo>
                  <a:pt x="22" y="40"/>
                </a:lnTo>
                <a:lnTo>
                  <a:pt x="19" y="40"/>
                </a:lnTo>
                <a:lnTo>
                  <a:pt x="19" y="4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3" name="Freeform 138"/>
          <p:cNvSpPr>
            <a:spLocks noEditPoints="1"/>
          </p:cNvSpPr>
          <p:nvPr/>
        </p:nvSpPr>
        <p:spPr bwMode="auto">
          <a:xfrm>
            <a:off x="9212090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4 w 45"/>
              <a:gd name="T3" fmla="*/ 39 h 49"/>
              <a:gd name="T4" fmla="*/ 17 w 45"/>
              <a:gd name="T5" fmla="*/ 34 h 49"/>
              <a:gd name="T6" fmla="*/ 14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19 w 45"/>
              <a:gd name="T13" fmla="*/ 27 h 49"/>
              <a:gd name="T14" fmla="*/ 26 w 45"/>
              <a:gd name="T15" fmla="*/ 27 h 49"/>
              <a:gd name="T16" fmla="*/ 31 w 45"/>
              <a:gd name="T17" fmla="*/ 27 h 49"/>
              <a:gd name="T18" fmla="*/ 41 w 45"/>
              <a:gd name="T19" fmla="*/ 25 h 49"/>
              <a:gd name="T20" fmla="*/ 43 w 45"/>
              <a:gd name="T21" fmla="*/ 24 h 49"/>
              <a:gd name="T22" fmla="*/ 45 w 45"/>
              <a:gd name="T23" fmla="*/ 15 h 49"/>
              <a:gd name="T24" fmla="*/ 40 w 45"/>
              <a:gd name="T25" fmla="*/ 6 h 49"/>
              <a:gd name="T26" fmla="*/ 31 w 45"/>
              <a:gd name="T27" fmla="*/ 0 h 49"/>
              <a:gd name="T28" fmla="*/ 22 w 45"/>
              <a:gd name="T29" fmla="*/ 0 h 49"/>
              <a:gd name="T30" fmla="*/ 7 w 45"/>
              <a:gd name="T31" fmla="*/ 5 h 49"/>
              <a:gd name="T32" fmla="*/ 4 w 45"/>
              <a:gd name="T33" fmla="*/ 12 h 49"/>
              <a:gd name="T34" fmla="*/ 0 w 45"/>
              <a:gd name="T35" fmla="*/ 31 h 49"/>
              <a:gd name="T36" fmla="*/ 7 w 45"/>
              <a:gd name="T37" fmla="*/ 43 h 49"/>
              <a:gd name="T38" fmla="*/ 10 w 45"/>
              <a:gd name="T39" fmla="*/ 46 h 49"/>
              <a:gd name="T40" fmla="*/ 24 w 45"/>
              <a:gd name="T41" fmla="*/ 49 h 49"/>
              <a:gd name="T42" fmla="*/ 38 w 45"/>
              <a:gd name="T43" fmla="*/ 46 h 49"/>
              <a:gd name="T44" fmla="*/ 43 w 45"/>
              <a:gd name="T45" fmla="*/ 43 h 49"/>
              <a:gd name="T46" fmla="*/ 43 w 45"/>
              <a:gd name="T47" fmla="*/ 37 h 49"/>
              <a:gd name="T48" fmla="*/ 41 w 45"/>
              <a:gd name="T49" fmla="*/ 36 h 49"/>
              <a:gd name="T50" fmla="*/ 33 w 45"/>
              <a:gd name="T51" fmla="*/ 36 h 49"/>
              <a:gd name="T52" fmla="*/ 22 w 45"/>
              <a:gd name="T53" fmla="*/ 8 h 49"/>
              <a:gd name="T54" fmla="*/ 29 w 45"/>
              <a:gd name="T55" fmla="*/ 10 h 49"/>
              <a:gd name="T56" fmla="*/ 31 w 45"/>
              <a:gd name="T57" fmla="*/ 15 h 49"/>
              <a:gd name="T58" fmla="*/ 31 w 45"/>
              <a:gd name="T59" fmla="*/ 18 h 49"/>
              <a:gd name="T60" fmla="*/ 26 w 45"/>
              <a:gd name="T61" fmla="*/ 18 h 49"/>
              <a:gd name="T62" fmla="*/ 22 w 45"/>
              <a:gd name="T63" fmla="*/ 20 h 49"/>
              <a:gd name="T64" fmla="*/ 17 w 45"/>
              <a:gd name="T65" fmla="*/ 20 h 49"/>
              <a:gd name="T66" fmla="*/ 14 w 45"/>
              <a:gd name="T67" fmla="*/ 17 h 49"/>
              <a:gd name="T68" fmla="*/ 14 w 45"/>
              <a:gd name="T69" fmla="*/ 13 h 49"/>
              <a:gd name="T70" fmla="*/ 19 w 45"/>
              <a:gd name="T71" fmla="*/ 10 h 49"/>
              <a:gd name="T72" fmla="*/ 22 w 45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4" y="39"/>
                </a:lnTo>
                <a:lnTo>
                  <a:pt x="21" y="37"/>
                </a:lnTo>
                <a:lnTo>
                  <a:pt x="17" y="34"/>
                </a:lnTo>
                <a:lnTo>
                  <a:pt x="17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1" y="27"/>
                </a:lnTo>
                <a:lnTo>
                  <a:pt x="31" y="27"/>
                </a:lnTo>
                <a:lnTo>
                  <a:pt x="38" y="27"/>
                </a:lnTo>
                <a:lnTo>
                  <a:pt x="41" y="25"/>
                </a:lnTo>
                <a:lnTo>
                  <a:pt x="43" y="24"/>
                </a:lnTo>
                <a:lnTo>
                  <a:pt x="43" y="24"/>
                </a:lnTo>
                <a:lnTo>
                  <a:pt x="45" y="18"/>
                </a:lnTo>
                <a:lnTo>
                  <a:pt x="45" y="15"/>
                </a:lnTo>
                <a:lnTo>
                  <a:pt x="40" y="6"/>
                </a:lnTo>
                <a:lnTo>
                  <a:pt x="40" y="6"/>
                </a:lnTo>
                <a:lnTo>
                  <a:pt x="36" y="3"/>
                </a:lnTo>
                <a:lnTo>
                  <a:pt x="31" y="0"/>
                </a:lnTo>
                <a:lnTo>
                  <a:pt x="31" y="0"/>
                </a:lnTo>
                <a:lnTo>
                  <a:pt x="22" y="0"/>
                </a:lnTo>
                <a:lnTo>
                  <a:pt x="14" y="0"/>
                </a:lnTo>
                <a:lnTo>
                  <a:pt x="7" y="5"/>
                </a:lnTo>
                <a:lnTo>
                  <a:pt x="4" y="12"/>
                </a:lnTo>
                <a:lnTo>
                  <a:pt x="4" y="12"/>
                </a:lnTo>
                <a:lnTo>
                  <a:pt x="0" y="20"/>
                </a:lnTo>
                <a:lnTo>
                  <a:pt x="0" y="31"/>
                </a:lnTo>
                <a:lnTo>
                  <a:pt x="4" y="39"/>
                </a:lnTo>
                <a:lnTo>
                  <a:pt x="7" y="43"/>
                </a:lnTo>
                <a:lnTo>
                  <a:pt x="10" y="46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31" y="48"/>
                </a:lnTo>
                <a:lnTo>
                  <a:pt x="38" y="46"/>
                </a:lnTo>
                <a:lnTo>
                  <a:pt x="38" y="46"/>
                </a:lnTo>
                <a:lnTo>
                  <a:pt x="43" y="43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2" y="8"/>
                </a:moveTo>
                <a:lnTo>
                  <a:pt x="22" y="8"/>
                </a:lnTo>
                <a:lnTo>
                  <a:pt x="29" y="10"/>
                </a:lnTo>
                <a:lnTo>
                  <a:pt x="31" y="12"/>
                </a:lnTo>
                <a:lnTo>
                  <a:pt x="31" y="15"/>
                </a:lnTo>
                <a:lnTo>
                  <a:pt x="31" y="15"/>
                </a:lnTo>
                <a:lnTo>
                  <a:pt x="31" y="18"/>
                </a:lnTo>
                <a:lnTo>
                  <a:pt x="28" y="20"/>
                </a:lnTo>
                <a:lnTo>
                  <a:pt x="26" y="18"/>
                </a:lnTo>
                <a:lnTo>
                  <a:pt x="22" y="20"/>
                </a:lnTo>
                <a:lnTo>
                  <a:pt x="22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7" y="10"/>
                </a:lnTo>
                <a:lnTo>
                  <a:pt x="19" y="10"/>
                </a:lnTo>
                <a:lnTo>
                  <a:pt x="22" y="8"/>
                </a:lnTo>
                <a:lnTo>
                  <a:pt x="22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4" name="Freeform 139"/>
          <p:cNvSpPr>
            <a:spLocks noEditPoints="1"/>
          </p:cNvSpPr>
          <p:nvPr/>
        </p:nvSpPr>
        <p:spPr bwMode="auto">
          <a:xfrm>
            <a:off x="9644065" y="5960566"/>
            <a:ext cx="70322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19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7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18 h 49"/>
              <a:gd name="T24" fmla="*/ 24 w 41"/>
              <a:gd name="T25" fmla="*/ 20 h 49"/>
              <a:gd name="T26" fmla="*/ 7 w 41"/>
              <a:gd name="T27" fmla="*/ 24 h 49"/>
              <a:gd name="T28" fmla="*/ 3 w 41"/>
              <a:gd name="T29" fmla="*/ 25 h 49"/>
              <a:gd name="T30" fmla="*/ 0 w 41"/>
              <a:gd name="T31" fmla="*/ 34 h 49"/>
              <a:gd name="T32" fmla="*/ 2 w 41"/>
              <a:gd name="T33" fmla="*/ 39 h 49"/>
              <a:gd name="T34" fmla="*/ 3 w 41"/>
              <a:gd name="T35" fmla="*/ 46 h 49"/>
              <a:gd name="T36" fmla="*/ 12 w 41"/>
              <a:gd name="T37" fmla="*/ 48 h 49"/>
              <a:gd name="T38" fmla="*/ 15 w 41"/>
              <a:gd name="T39" fmla="*/ 49 h 49"/>
              <a:gd name="T40" fmla="*/ 29 w 41"/>
              <a:gd name="T41" fmla="*/ 41 h 49"/>
              <a:gd name="T42" fmla="*/ 29 w 41"/>
              <a:gd name="T43" fmla="*/ 44 h 49"/>
              <a:gd name="T44" fmla="*/ 34 w 41"/>
              <a:gd name="T45" fmla="*/ 48 h 49"/>
              <a:gd name="T46" fmla="*/ 36 w 41"/>
              <a:gd name="T47" fmla="*/ 48 h 49"/>
              <a:gd name="T48" fmla="*/ 41 w 41"/>
              <a:gd name="T49" fmla="*/ 44 h 49"/>
              <a:gd name="T50" fmla="*/ 41 w 41"/>
              <a:gd name="T51" fmla="*/ 39 h 49"/>
              <a:gd name="T52" fmla="*/ 41 w 41"/>
              <a:gd name="T53" fmla="*/ 22 h 49"/>
              <a:gd name="T54" fmla="*/ 19 w 41"/>
              <a:gd name="T55" fmla="*/ 39 h 49"/>
              <a:gd name="T56" fmla="*/ 14 w 41"/>
              <a:gd name="T57" fmla="*/ 34 h 49"/>
              <a:gd name="T58" fmla="*/ 15 w 41"/>
              <a:gd name="T59" fmla="*/ 31 h 49"/>
              <a:gd name="T60" fmla="*/ 24 w 41"/>
              <a:gd name="T61" fmla="*/ 27 h 49"/>
              <a:gd name="T62" fmla="*/ 26 w 41"/>
              <a:gd name="T63" fmla="*/ 27 h 49"/>
              <a:gd name="T64" fmla="*/ 27 w 41"/>
              <a:gd name="T65" fmla="*/ 31 h 49"/>
              <a:gd name="T66" fmla="*/ 27 w 41"/>
              <a:gd name="T67" fmla="*/ 32 h 49"/>
              <a:gd name="T68" fmla="*/ 22 w 41"/>
              <a:gd name="T69" fmla="*/ 37 h 49"/>
              <a:gd name="T70" fmla="*/ 19 w 41"/>
              <a:gd name="T71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3"/>
                </a:lnTo>
                <a:lnTo>
                  <a:pt x="39" y="8"/>
                </a:lnTo>
                <a:lnTo>
                  <a:pt x="36" y="3"/>
                </a:lnTo>
                <a:lnTo>
                  <a:pt x="31" y="1"/>
                </a:lnTo>
                <a:lnTo>
                  <a:pt x="26" y="0"/>
                </a:lnTo>
                <a:lnTo>
                  <a:pt x="19" y="0"/>
                </a:lnTo>
                <a:lnTo>
                  <a:pt x="8" y="1"/>
                </a:lnTo>
                <a:lnTo>
                  <a:pt x="8" y="1"/>
                </a:lnTo>
                <a:lnTo>
                  <a:pt x="3" y="5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7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7" y="18"/>
                </a:lnTo>
                <a:lnTo>
                  <a:pt x="27" y="18"/>
                </a:lnTo>
                <a:lnTo>
                  <a:pt x="24" y="20"/>
                </a:lnTo>
                <a:lnTo>
                  <a:pt x="24" y="20"/>
                </a:lnTo>
                <a:lnTo>
                  <a:pt x="15" y="20"/>
                </a:lnTo>
                <a:lnTo>
                  <a:pt x="7" y="24"/>
                </a:lnTo>
                <a:lnTo>
                  <a:pt x="7" y="24"/>
                </a:lnTo>
                <a:lnTo>
                  <a:pt x="3" y="25"/>
                </a:lnTo>
                <a:lnTo>
                  <a:pt x="2" y="31"/>
                </a:lnTo>
                <a:lnTo>
                  <a:pt x="0" y="34"/>
                </a:lnTo>
                <a:lnTo>
                  <a:pt x="2" y="39"/>
                </a:lnTo>
                <a:lnTo>
                  <a:pt x="2" y="39"/>
                </a:lnTo>
                <a:lnTo>
                  <a:pt x="2" y="43"/>
                </a:lnTo>
                <a:lnTo>
                  <a:pt x="3" y="46"/>
                </a:lnTo>
                <a:lnTo>
                  <a:pt x="7" y="48"/>
                </a:lnTo>
                <a:lnTo>
                  <a:pt x="12" y="48"/>
                </a:lnTo>
                <a:lnTo>
                  <a:pt x="12" y="48"/>
                </a:lnTo>
                <a:lnTo>
                  <a:pt x="15" y="49"/>
                </a:lnTo>
                <a:lnTo>
                  <a:pt x="20" y="48"/>
                </a:lnTo>
                <a:lnTo>
                  <a:pt x="29" y="41"/>
                </a:lnTo>
                <a:lnTo>
                  <a:pt x="29" y="41"/>
                </a:lnTo>
                <a:lnTo>
                  <a:pt x="29" y="44"/>
                </a:lnTo>
                <a:lnTo>
                  <a:pt x="31" y="48"/>
                </a:lnTo>
                <a:lnTo>
                  <a:pt x="34" y="48"/>
                </a:lnTo>
                <a:lnTo>
                  <a:pt x="36" y="48"/>
                </a:lnTo>
                <a:lnTo>
                  <a:pt x="36" y="48"/>
                </a:lnTo>
                <a:lnTo>
                  <a:pt x="39" y="46"/>
                </a:lnTo>
                <a:lnTo>
                  <a:pt x="41" y="44"/>
                </a:lnTo>
                <a:lnTo>
                  <a:pt x="41" y="39"/>
                </a:lnTo>
                <a:lnTo>
                  <a:pt x="41" y="3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4" y="34"/>
                </a:lnTo>
                <a:lnTo>
                  <a:pt x="14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6" y="27"/>
                </a:lnTo>
                <a:lnTo>
                  <a:pt x="27" y="29"/>
                </a:lnTo>
                <a:lnTo>
                  <a:pt x="27" y="31"/>
                </a:lnTo>
                <a:lnTo>
                  <a:pt x="27" y="31"/>
                </a:lnTo>
                <a:lnTo>
                  <a:pt x="27" y="32"/>
                </a:lnTo>
                <a:lnTo>
                  <a:pt x="26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5" name="Freeform 140"/>
          <p:cNvSpPr>
            <a:spLocks noEditPoints="1"/>
          </p:cNvSpPr>
          <p:nvPr/>
        </p:nvSpPr>
        <p:spPr bwMode="auto">
          <a:xfrm>
            <a:off x="9426403" y="5960566"/>
            <a:ext cx="73670" cy="83717"/>
          </a:xfrm>
          <a:custGeom>
            <a:avLst/>
            <a:gdLst>
              <a:gd name="T0" fmla="*/ 24 w 43"/>
              <a:gd name="T1" fmla="*/ 0 h 49"/>
              <a:gd name="T2" fmla="*/ 24 w 43"/>
              <a:gd name="T3" fmla="*/ 0 h 49"/>
              <a:gd name="T4" fmla="*/ 17 w 43"/>
              <a:gd name="T5" fmla="*/ 0 h 49"/>
              <a:gd name="T6" fmla="*/ 10 w 43"/>
              <a:gd name="T7" fmla="*/ 1 h 49"/>
              <a:gd name="T8" fmla="*/ 5 w 43"/>
              <a:gd name="T9" fmla="*/ 6 h 49"/>
              <a:gd name="T10" fmla="*/ 2 w 43"/>
              <a:gd name="T11" fmla="*/ 12 h 49"/>
              <a:gd name="T12" fmla="*/ 2 w 43"/>
              <a:gd name="T13" fmla="*/ 12 h 49"/>
              <a:gd name="T14" fmla="*/ 0 w 43"/>
              <a:gd name="T15" fmla="*/ 18 h 49"/>
              <a:gd name="T16" fmla="*/ 0 w 43"/>
              <a:gd name="T17" fmla="*/ 27 h 49"/>
              <a:gd name="T18" fmla="*/ 2 w 43"/>
              <a:gd name="T19" fmla="*/ 36 h 49"/>
              <a:gd name="T20" fmla="*/ 5 w 43"/>
              <a:gd name="T21" fmla="*/ 41 h 49"/>
              <a:gd name="T22" fmla="*/ 5 w 43"/>
              <a:gd name="T23" fmla="*/ 41 h 49"/>
              <a:gd name="T24" fmla="*/ 10 w 43"/>
              <a:gd name="T25" fmla="*/ 46 h 49"/>
              <a:gd name="T26" fmla="*/ 17 w 43"/>
              <a:gd name="T27" fmla="*/ 48 h 49"/>
              <a:gd name="T28" fmla="*/ 24 w 43"/>
              <a:gd name="T29" fmla="*/ 49 h 49"/>
              <a:gd name="T30" fmla="*/ 29 w 43"/>
              <a:gd name="T31" fmla="*/ 48 h 49"/>
              <a:gd name="T32" fmla="*/ 29 w 43"/>
              <a:gd name="T33" fmla="*/ 48 h 49"/>
              <a:gd name="T34" fmla="*/ 36 w 43"/>
              <a:gd name="T35" fmla="*/ 44 h 49"/>
              <a:gd name="T36" fmla="*/ 40 w 43"/>
              <a:gd name="T37" fmla="*/ 39 h 49"/>
              <a:gd name="T38" fmla="*/ 43 w 43"/>
              <a:gd name="T39" fmla="*/ 32 h 49"/>
              <a:gd name="T40" fmla="*/ 43 w 43"/>
              <a:gd name="T41" fmla="*/ 24 h 49"/>
              <a:gd name="T42" fmla="*/ 43 w 43"/>
              <a:gd name="T43" fmla="*/ 24 h 49"/>
              <a:gd name="T44" fmla="*/ 43 w 43"/>
              <a:gd name="T45" fmla="*/ 13 h 49"/>
              <a:gd name="T46" fmla="*/ 38 w 43"/>
              <a:gd name="T47" fmla="*/ 6 h 49"/>
              <a:gd name="T48" fmla="*/ 33 w 43"/>
              <a:gd name="T49" fmla="*/ 1 h 49"/>
              <a:gd name="T50" fmla="*/ 24 w 43"/>
              <a:gd name="T51" fmla="*/ 0 h 49"/>
              <a:gd name="T52" fmla="*/ 24 w 43"/>
              <a:gd name="T53" fmla="*/ 0 h 49"/>
              <a:gd name="T54" fmla="*/ 31 w 43"/>
              <a:gd name="T55" fmla="*/ 27 h 49"/>
              <a:gd name="T56" fmla="*/ 31 w 43"/>
              <a:gd name="T57" fmla="*/ 27 h 49"/>
              <a:gd name="T58" fmla="*/ 29 w 43"/>
              <a:gd name="T59" fmla="*/ 31 h 49"/>
              <a:gd name="T60" fmla="*/ 28 w 43"/>
              <a:gd name="T61" fmla="*/ 34 h 49"/>
              <a:gd name="T62" fmla="*/ 26 w 43"/>
              <a:gd name="T63" fmla="*/ 36 h 49"/>
              <a:gd name="T64" fmla="*/ 22 w 43"/>
              <a:gd name="T65" fmla="*/ 37 h 49"/>
              <a:gd name="T66" fmla="*/ 22 w 43"/>
              <a:gd name="T67" fmla="*/ 37 h 49"/>
              <a:gd name="T68" fmla="*/ 17 w 43"/>
              <a:gd name="T69" fmla="*/ 36 h 49"/>
              <a:gd name="T70" fmla="*/ 16 w 43"/>
              <a:gd name="T71" fmla="*/ 34 h 49"/>
              <a:gd name="T72" fmla="*/ 14 w 43"/>
              <a:gd name="T73" fmla="*/ 31 h 49"/>
              <a:gd name="T74" fmla="*/ 12 w 43"/>
              <a:gd name="T75" fmla="*/ 27 h 49"/>
              <a:gd name="T76" fmla="*/ 12 w 43"/>
              <a:gd name="T77" fmla="*/ 27 h 49"/>
              <a:gd name="T78" fmla="*/ 12 w 43"/>
              <a:gd name="T79" fmla="*/ 24 h 49"/>
              <a:gd name="T80" fmla="*/ 12 w 43"/>
              <a:gd name="T81" fmla="*/ 24 h 49"/>
              <a:gd name="T82" fmla="*/ 12 w 43"/>
              <a:gd name="T83" fmla="*/ 24 h 49"/>
              <a:gd name="T84" fmla="*/ 12 w 43"/>
              <a:gd name="T85" fmla="*/ 24 h 49"/>
              <a:gd name="T86" fmla="*/ 14 w 43"/>
              <a:gd name="T87" fmla="*/ 17 h 49"/>
              <a:gd name="T88" fmla="*/ 14 w 43"/>
              <a:gd name="T89" fmla="*/ 17 h 49"/>
              <a:gd name="T90" fmla="*/ 17 w 43"/>
              <a:gd name="T91" fmla="*/ 12 h 49"/>
              <a:gd name="T92" fmla="*/ 19 w 43"/>
              <a:gd name="T93" fmla="*/ 12 h 49"/>
              <a:gd name="T94" fmla="*/ 22 w 43"/>
              <a:gd name="T95" fmla="*/ 10 h 49"/>
              <a:gd name="T96" fmla="*/ 22 w 43"/>
              <a:gd name="T97" fmla="*/ 10 h 49"/>
              <a:gd name="T98" fmla="*/ 28 w 43"/>
              <a:gd name="T99" fmla="*/ 12 h 49"/>
              <a:gd name="T100" fmla="*/ 29 w 43"/>
              <a:gd name="T101" fmla="*/ 17 h 49"/>
              <a:gd name="T102" fmla="*/ 29 w 43"/>
              <a:gd name="T103" fmla="*/ 17 h 49"/>
              <a:gd name="T104" fmla="*/ 31 w 43"/>
              <a:gd name="T105" fmla="*/ 22 h 49"/>
              <a:gd name="T106" fmla="*/ 31 w 43"/>
              <a:gd name="T107" fmla="*/ 27 h 49"/>
              <a:gd name="T108" fmla="*/ 31 w 43"/>
              <a:gd name="T109" fmla="*/ 2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9">
                <a:moveTo>
                  <a:pt x="24" y="0"/>
                </a:moveTo>
                <a:lnTo>
                  <a:pt x="24" y="0"/>
                </a:lnTo>
                <a:lnTo>
                  <a:pt x="17" y="0"/>
                </a:lnTo>
                <a:lnTo>
                  <a:pt x="10" y="1"/>
                </a:lnTo>
                <a:lnTo>
                  <a:pt x="5" y="6"/>
                </a:lnTo>
                <a:lnTo>
                  <a:pt x="2" y="12"/>
                </a:lnTo>
                <a:lnTo>
                  <a:pt x="2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5" y="41"/>
                </a:lnTo>
                <a:lnTo>
                  <a:pt x="5" y="41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29" y="48"/>
                </a:lnTo>
                <a:lnTo>
                  <a:pt x="29" y="48"/>
                </a:lnTo>
                <a:lnTo>
                  <a:pt x="36" y="44"/>
                </a:lnTo>
                <a:lnTo>
                  <a:pt x="40" y="39"/>
                </a:lnTo>
                <a:lnTo>
                  <a:pt x="43" y="32"/>
                </a:lnTo>
                <a:lnTo>
                  <a:pt x="43" y="24"/>
                </a:lnTo>
                <a:lnTo>
                  <a:pt x="43" y="24"/>
                </a:lnTo>
                <a:lnTo>
                  <a:pt x="43" y="13"/>
                </a:lnTo>
                <a:lnTo>
                  <a:pt x="38" y="6"/>
                </a:lnTo>
                <a:lnTo>
                  <a:pt x="33" y="1"/>
                </a:lnTo>
                <a:lnTo>
                  <a:pt x="24" y="0"/>
                </a:lnTo>
                <a:lnTo>
                  <a:pt x="24" y="0"/>
                </a:lnTo>
                <a:close/>
                <a:moveTo>
                  <a:pt x="31" y="27"/>
                </a:moveTo>
                <a:lnTo>
                  <a:pt x="31" y="27"/>
                </a:lnTo>
                <a:lnTo>
                  <a:pt x="29" y="31"/>
                </a:lnTo>
                <a:lnTo>
                  <a:pt x="28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7" y="36"/>
                </a:lnTo>
                <a:lnTo>
                  <a:pt x="16" y="34"/>
                </a:lnTo>
                <a:lnTo>
                  <a:pt x="14" y="31"/>
                </a:lnTo>
                <a:lnTo>
                  <a:pt x="12" y="27"/>
                </a:lnTo>
                <a:lnTo>
                  <a:pt x="12" y="27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4" y="17"/>
                </a:lnTo>
                <a:lnTo>
                  <a:pt x="14" y="17"/>
                </a:lnTo>
                <a:lnTo>
                  <a:pt x="17" y="12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8" y="12"/>
                </a:lnTo>
                <a:lnTo>
                  <a:pt x="29" y="17"/>
                </a:lnTo>
                <a:lnTo>
                  <a:pt x="29" y="17"/>
                </a:lnTo>
                <a:lnTo>
                  <a:pt x="31" y="22"/>
                </a:lnTo>
                <a:lnTo>
                  <a:pt x="31" y="27"/>
                </a:lnTo>
                <a:lnTo>
                  <a:pt x="31" y="2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6" name="Freeform 141"/>
          <p:cNvSpPr>
            <a:spLocks noEditPoints="1"/>
          </p:cNvSpPr>
          <p:nvPr/>
        </p:nvSpPr>
        <p:spPr bwMode="auto">
          <a:xfrm>
            <a:off x="10015762" y="5957219"/>
            <a:ext cx="66973" cy="87064"/>
          </a:xfrm>
          <a:custGeom>
            <a:avLst/>
            <a:gdLst>
              <a:gd name="T0" fmla="*/ 41 w 41"/>
              <a:gd name="T1" fmla="*/ 31 h 51"/>
              <a:gd name="T2" fmla="*/ 41 w 41"/>
              <a:gd name="T3" fmla="*/ 24 h 51"/>
              <a:gd name="T4" fmla="*/ 38 w 41"/>
              <a:gd name="T5" fmla="*/ 10 h 51"/>
              <a:gd name="T6" fmla="*/ 31 w 41"/>
              <a:gd name="T7" fmla="*/ 3 h 51"/>
              <a:gd name="T8" fmla="*/ 19 w 41"/>
              <a:gd name="T9" fmla="*/ 0 h 51"/>
              <a:gd name="T10" fmla="*/ 7 w 41"/>
              <a:gd name="T11" fmla="*/ 3 h 51"/>
              <a:gd name="T12" fmla="*/ 3 w 41"/>
              <a:gd name="T13" fmla="*/ 7 h 51"/>
              <a:gd name="T14" fmla="*/ 3 w 41"/>
              <a:gd name="T15" fmla="*/ 12 h 51"/>
              <a:gd name="T16" fmla="*/ 5 w 41"/>
              <a:gd name="T17" fmla="*/ 14 h 51"/>
              <a:gd name="T18" fmla="*/ 12 w 41"/>
              <a:gd name="T19" fmla="*/ 14 h 51"/>
              <a:gd name="T20" fmla="*/ 17 w 41"/>
              <a:gd name="T21" fmla="*/ 12 h 51"/>
              <a:gd name="T22" fmla="*/ 22 w 41"/>
              <a:gd name="T23" fmla="*/ 12 h 51"/>
              <a:gd name="T24" fmla="*/ 28 w 41"/>
              <a:gd name="T25" fmla="*/ 19 h 51"/>
              <a:gd name="T26" fmla="*/ 26 w 41"/>
              <a:gd name="T27" fmla="*/ 20 h 51"/>
              <a:gd name="T28" fmla="*/ 22 w 41"/>
              <a:gd name="T29" fmla="*/ 22 h 51"/>
              <a:gd name="T30" fmla="*/ 12 w 41"/>
              <a:gd name="T31" fmla="*/ 22 h 51"/>
              <a:gd name="T32" fmla="*/ 7 w 41"/>
              <a:gd name="T33" fmla="*/ 24 h 51"/>
              <a:gd name="T34" fmla="*/ 2 w 41"/>
              <a:gd name="T35" fmla="*/ 31 h 51"/>
              <a:gd name="T36" fmla="*/ 0 w 41"/>
              <a:gd name="T37" fmla="*/ 34 h 51"/>
              <a:gd name="T38" fmla="*/ 2 w 41"/>
              <a:gd name="T39" fmla="*/ 46 h 51"/>
              <a:gd name="T40" fmla="*/ 5 w 41"/>
              <a:gd name="T41" fmla="*/ 48 h 51"/>
              <a:gd name="T42" fmla="*/ 14 w 41"/>
              <a:gd name="T43" fmla="*/ 51 h 51"/>
              <a:gd name="T44" fmla="*/ 22 w 41"/>
              <a:gd name="T45" fmla="*/ 48 h 51"/>
              <a:gd name="T46" fmla="*/ 26 w 41"/>
              <a:gd name="T47" fmla="*/ 46 h 51"/>
              <a:gd name="T48" fmla="*/ 29 w 41"/>
              <a:gd name="T49" fmla="*/ 48 h 51"/>
              <a:gd name="T50" fmla="*/ 31 w 41"/>
              <a:gd name="T51" fmla="*/ 50 h 51"/>
              <a:gd name="T52" fmla="*/ 38 w 41"/>
              <a:gd name="T53" fmla="*/ 50 h 51"/>
              <a:gd name="T54" fmla="*/ 40 w 41"/>
              <a:gd name="T55" fmla="*/ 46 h 51"/>
              <a:gd name="T56" fmla="*/ 41 w 41"/>
              <a:gd name="T57" fmla="*/ 43 h 51"/>
              <a:gd name="T58" fmla="*/ 41 w 41"/>
              <a:gd name="T59" fmla="*/ 31 h 51"/>
              <a:gd name="T60" fmla="*/ 19 w 41"/>
              <a:gd name="T61" fmla="*/ 41 h 51"/>
              <a:gd name="T62" fmla="*/ 14 w 41"/>
              <a:gd name="T63" fmla="*/ 36 h 51"/>
              <a:gd name="T64" fmla="*/ 14 w 41"/>
              <a:gd name="T65" fmla="*/ 33 h 51"/>
              <a:gd name="T66" fmla="*/ 22 w 41"/>
              <a:gd name="T67" fmla="*/ 29 h 51"/>
              <a:gd name="T68" fmla="*/ 26 w 41"/>
              <a:gd name="T69" fmla="*/ 29 h 51"/>
              <a:gd name="T70" fmla="*/ 28 w 41"/>
              <a:gd name="T71" fmla="*/ 33 h 51"/>
              <a:gd name="T72" fmla="*/ 24 w 41"/>
              <a:gd name="T73" fmla="*/ 38 h 51"/>
              <a:gd name="T74" fmla="*/ 19 w 41"/>
              <a:gd name="T75" fmla="*/ 4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" h="51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0" y="17"/>
                </a:lnTo>
                <a:lnTo>
                  <a:pt x="38" y="10"/>
                </a:lnTo>
                <a:lnTo>
                  <a:pt x="34" y="7"/>
                </a:lnTo>
                <a:lnTo>
                  <a:pt x="31" y="3"/>
                </a:lnTo>
                <a:lnTo>
                  <a:pt x="26" y="2"/>
                </a:lnTo>
                <a:lnTo>
                  <a:pt x="19" y="0"/>
                </a:lnTo>
                <a:lnTo>
                  <a:pt x="14" y="2"/>
                </a:lnTo>
                <a:lnTo>
                  <a:pt x="7" y="3"/>
                </a:lnTo>
                <a:lnTo>
                  <a:pt x="7" y="3"/>
                </a:lnTo>
                <a:lnTo>
                  <a:pt x="3" y="7"/>
                </a:lnTo>
                <a:lnTo>
                  <a:pt x="2" y="8"/>
                </a:lnTo>
                <a:lnTo>
                  <a:pt x="3" y="12"/>
                </a:lnTo>
                <a:lnTo>
                  <a:pt x="3" y="12"/>
                </a:lnTo>
                <a:lnTo>
                  <a:pt x="5" y="14"/>
                </a:lnTo>
                <a:lnTo>
                  <a:pt x="7" y="14"/>
                </a:lnTo>
                <a:lnTo>
                  <a:pt x="12" y="14"/>
                </a:lnTo>
                <a:lnTo>
                  <a:pt x="12" y="14"/>
                </a:lnTo>
                <a:lnTo>
                  <a:pt x="17" y="12"/>
                </a:lnTo>
                <a:lnTo>
                  <a:pt x="22" y="12"/>
                </a:lnTo>
                <a:lnTo>
                  <a:pt x="22" y="12"/>
                </a:lnTo>
                <a:lnTo>
                  <a:pt x="26" y="15"/>
                </a:lnTo>
                <a:lnTo>
                  <a:pt x="28" y="19"/>
                </a:lnTo>
                <a:lnTo>
                  <a:pt x="28" y="19"/>
                </a:lnTo>
                <a:lnTo>
                  <a:pt x="26" y="20"/>
                </a:lnTo>
                <a:lnTo>
                  <a:pt x="26" y="22"/>
                </a:lnTo>
                <a:lnTo>
                  <a:pt x="22" y="22"/>
                </a:lnTo>
                <a:lnTo>
                  <a:pt x="22" y="22"/>
                </a:lnTo>
                <a:lnTo>
                  <a:pt x="12" y="22"/>
                </a:lnTo>
                <a:lnTo>
                  <a:pt x="12" y="22"/>
                </a:lnTo>
                <a:lnTo>
                  <a:pt x="7" y="24"/>
                </a:lnTo>
                <a:lnTo>
                  <a:pt x="3" y="27"/>
                </a:lnTo>
                <a:lnTo>
                  <a:pt x="2" y="31"/>
                </a:lnTo>
                <a:lnTo>
                  <a:pt x="0" y="34"/>
                </a:lnTo>
                <a:lnTo>
                  <a:pt x="0" y="34"/>
                </a:lnTo>
                <a:lnTo>
                  <a:pt x="0" y="43"/>
                </a:lnTo>
                <a:lnTo>
                  <a:pt x="2" y="46"/>
                </a:lnTo>
                <a:lnTo>
                  <a:pt x="5" y="48"/>
                </a:lnTo>
                <a:lnTo>
                  <a:pt x="5" y="48"/>
                </a:lnTo>
                <a:lnTo>
                  <a:pt x="10" y="50"/>
                </a:lnTo>
                <a:lnTo>
                  <a:pt x="14" y="51"/>
                </a:lnTo>
                <a:lnTo>
                  <a:pt x="19" y="50"/>
                </a:lnTo>
                <a:lnTo>
                  <a:pt x="22" y="48"/>
                </a:lnTo>
                <a:lnTo>
                  <a:pt x="22" y="48"/>
                </a:lnTo>
                <a:lnTo>
                  <a:pt x="26" y="46"/>
                </a:lnTo>
                <a:lnTo>
                  <a:pt x="28" y="46"/>
                </a:lnTo>
                <a:lnTo>
                  <a:pt x="29" y="48"/>
                </a:lnTo>
                <a:lnTo>
                  <a:pt x="29" y="48"/>
                </a:lnTo>
                <a:lnTo>
                  <a:pt x="31" y="50"/>
                </a:lnTo>
                <a:lnTo>
                  <a:pt x="33" y="50"/>
                </a:lnTo>
                <a:lnTo>
                  <a:pt x="38" y="50"/>
                </a:lnTo>
                <a:lnTo>
                  <a:pt x="38" y="50"/>
                </a:lnTo>
                <a:lnTo>
                  <a:pt x="40" y="46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1"/>
                </a:moveTo>
                <a:lnTo>
                  <a:pt x="19" y="41"/>
                </a:lnTo>
                <a:lnTo>
                  <a:pt x="14" y="39"/>
                </a:lnTo>
                <a:lnTo>
                  <a:pt x="14" y="36"/>
                </a:lnTo>
                <a:lnTo>
                  <a:pt x="14" y="36"/>
                </a:lnTo>
                <a:lnTo>
                  <a:pt x="14" y="33"/>
                </a:lnTo>
                <a:lnTo>
                  <a:pt x="15" y="31"/>
                </a:lnTo>
                <a:lnTo>
                  <a:pt x="22" y="29"/>
                </a:lnTo>
                <a:lnTo>
                  <a:pt x="22" y="29"/>
                </a:lnTo>
                <a:lnTo>
                  <a:pt x="26" y="29"/>
                </a:lnTo>
                <a:lnTo>
                  <a:pt x="28" y="31"/>
                </a:lnTo>
                <a:lnTo>
                  <a:pt x="28" y="33"/>
                </a:lnTo>
                <a:lnTo>
                  <a:pt x="28" y="33"/>
                </a:lnTo>
                <a:lnTo>
                  <a:pt x="24" y="38"/>
                </a:lnTo>
                <a:lnTo>
                  <a:pt x="22" y="39"/>
                </a:lnTo>
                <a:lnTo>
                  <a:pt x="19" y="41"/>
                </a:lnTo>
                <a:lnTo>
                  <a:pt x="19" y="4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73" name="Shape 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6263468" y="5410201"/>
            <a:ext cx="1735523" cy="804020"/>
          </a:xfrm>
          <a:prstGeom prst="rect">
            <a:avLst/>
          </a:prstGeom>
          <a:noFill/>
          <a:ln>
            <a:noFill/>
          </a:ln>
        </p:spPr>
      </p:pic>
      <p:sp>
        <p:nvSpPr>
          <p:cNvPr id="75" name="CaixaDeTexto 3"/>
          <p:cNvSpPr txBox="1">
            <a:spLocks noChangeArrowheads="1"/>
          </p:cNvSpPr>
          <p:nvPr/>
        </p:nvSpPr>
        <p:spPr bwMode="auto">
          <a:xfrm>
            <a:off x="5115976" y="2004834"/>
            <a:ext cx="6551612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pt-BR" sz="4000" b="1" i="1" dirty="0" smtClean="0">
                <a:solidFill>
                  <a:schemeClr val="accent2">
                    <a:lumMod val="20000"/>
                    <a:lumOff val="80000"/>
                  </a:schemeClr>
                </a:solidFill>
                <a:latin typeface="Calibri" pitchFamily="34" charset="0"/>
              </a:rPr>
              <a:t>Resultado da Pesquisa </a:t>
            </a:r>
          </a:p>
          <a:p>
            <a:pPr algn="ctr" eaLnBrk="1" hangingPunct="1"/>
            <a:r>
              <a:rPr lang="pt-BR" sz="4000" b="1" i="1" dirty="0" smtClean="0">
                <a:solidFill>
                  <a:schemeClr val="accent2">
                    <a:lumMod val="20000"/>
                    <a:lumOff val="80000"/>
                  </a:schemeClr>
                </a:solidFill>
                <a:latin typeface="Calibri" pitchFamily="34" charset="0"/>
              </a:rPr>
              <a:t>Vox Populi</a:t>
            </a:r>
            <a:endParaRPr lang="pt-BR" sz="4000" b="1" i="1" dirty="0">
              <a:solidFill>
                <a:schemeClr val="accent2">
                  <a:lumMod val="20000"/>
                  <a:lumOff val="80000"/>
                </a:schemeClr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7475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-4105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    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907952" y="352425"/>
            <a:ext cx="1008338" cy="676275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79" name="Shape 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833833" y="476687"/>
            <a:ext cx="842068" cy="390107"/>
          </a:xfrm>
          <a:prstGeom prst="rect">
            <a:avLst/>
          </a:prstGeom>
          <a:noFill/>
          <a:ln>
            <a:noFill/>
          </a:ln>
        </p:spPr>
      </p:pic>
      <p:sp>
        <p:nvSpPr>
          <p:cNvPr id="80" name="Retângulo 79"/>
          <p:cNvSpPr/>
          <p:nvPr/>
        </p:nvSpPr>
        <p:spPr>
          <a:xfrm>
            <a:off x="2023615" y="1522703"/>
            <a:ext cx="7920037" cy="4647426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pt-BR" sz="2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Técnica</a:t>
            </a:r>
          </a:p>
          <a:p>
            <a:pPr lvl="1" algn="just"/>
            <a:r>
              <a:rPr lang="pt-BR" sz="2200" i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Survey</a:t>
            </a:r>
            <a:r>
              <a:rPr lang="pt-BR" sz="2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 aplicado através de contatos telefônicos direto com os proprietários de lojas de Shoppings</a:t>
            </a:r>
          </a:p>
          <a:p>
            <a:pPr lvl="1" algn="just"/>
            <a:endParaRPr lang="pt-BR" sz="2200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4" charset="0"/>
            </a:endParaRPr>
          </a:p>
          <a:p>
            <a:pPr algn="just"/>
            <a:r>
              <a:rPr lang="pt-BR" sz="2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Coleta de dados:</a:t>
            </a:r>
          </a:p>
          <a:p>
            <a:pPr lvl="1" algn="just"/>
            <a:r>
              <a:rPr lang="pt-BR" sz="3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14 de setembro a 12 de outubro de 2015.</a:t>
            </a:r>
          </a:p>
          <a:p>
            <a:pPr marL="0" lvl="4" algn="just"/>
            <a:endParaRPr lang="pt-BR" sz="2200" dirty="0">
              <a:solidFill>
                <a:srgbClr val="00206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4" charset="0"/>
            </a:endParaRPr>
          </a:p>
          <a:p>
            <a:pPr algn="just"/>
            <a:r>
              <a:rPr lang="pt-BR" sz="2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Público alvo</a:t>
            </a:r>
          </a:p>
          <a:p>
            <a:pPr lvl="1" algn="just"/>
            <a:r>
              <a:rPr lang="pt-BR" sz="2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Proprietários de lojas de Shoppings.</a:t>
            </a:r>
          </a:p>
          <a:p>
            <a:pPr marL="0" lvl="4" algn="just"/>
            <a:endParaRPr lang="pt-BR" sz="2200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4" charset="0"/>
            </a:endParaRPr>
          </a:p>
          <a:p>
            <a:pPr algn="just"/>
            <a:r>
              <a:rPr lang="pt-BR" sz="2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Amostra</a:t>
            </a:r>
          </a:p>
          <a:p>
            <a:pPr lvl="1" algn="just"/>
            <a:r>
              <a:rPr lang="pt-BR" sz="2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2015</a:t>
            </a:r>
            <a:r>
              <a:rPr lang="pt-BR" sz="2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: Foram realizados 311 entrevistas, com margem de erro de 4,0% e o intervalo de confiança de 95%.</a:t>
            </a:r>
          </a:p>
        </p:txBody>
      </p:sp>
    </p:spTree>
    <p:extLst>
      <p:ext uri="{BB962C8B-B14F-4D97-AF65-F5344CB8AC3E}">
        <p14:creationId xmlns:p14="http://schemas.microsoft.com/office/powerpoint/2010/main" val="565431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-4105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    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907952" y="352425"/>
            <a:ext cx="1008338" cy="676275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79" name="Shape 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833833" y="538718"/>
            <a:ext cx="842068" cy="390107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81" name="Gráfico 8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6233512"/>
              </p:ext>
            </p:extLst>
          </p:nvPr>
        </p:nvGraphicFramePr>
        <p:xfrm>
          <a:off x="874971" y="1620618"/>
          <a:ext cx="4508398" cy="4046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2" name="CaixaDeTexto 81"/>
          <p:cNvSpPr txBox="1"/>
          <p:nvPr/>
        </p:nvSpPr>
        <p:spPr>
          <a:xfrm>
            <a:off x="781655" y="5620544"/>
            <a:ext cx="3479800" cy="369887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pt-BR" sz="18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pitchFamily="34" charset="0"/>
              </a:rPr>
              <a:t>Tamanho das lojas – 50% até 50 m²</a:t>
            </a:r>
            <a:endParaRPr lang="pt-BR" sz="1800" dirty="0">
              <a:latin typeface="Calibri" pitchFamily="34" charset="0"/>
              <a:cs typeface="Arial" pitchFamily="34" charset="0"/>
            </a:endParaRPr>
          </a:p>
        </p:txBody>
      </p:sp>
      <p:graphicFrame>
        <p:nvGraphicFramePr>
          <p:cNvPr id="83" name="Gráfico 8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9944272"/>
              </p:ext>
            </p:extLst>
          </p:nvPr>
        </p:nvGraphicFramePr>
        <p:xfrm>
          <a:off x="6197217" y="1754953"/>
          <a:ext cx="4057650" cy="36724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4" name="CaixaDeTexto 83"/>
          <p:cNvSpPr txBox="1"/>
          <p:nvPr/>
        </p:nvSpPr>
        <p:spPr>
          <a:xfrm>
            <a:off x="6096000" y="5604781"/>
            <a:ext cx="4249737" cy="369887"/>
          </a:xfrm>
          <a:prstGeom prst="rect">
            <a:avLst/>
          </a:prstGeom>
          <a:noFill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pt-BR" sz="18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pitchFamily="34" charset="0"/>
              </a:rPr>
              <a:t>Tempo de Operação – </a:t>
            </a:r>
            <a:r>
              <a:rPr lang="pt-BR" sz="1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pitchFamily="34" charset="0"/>
              </a:rPr>
              <a:t>44,6% </a:t>
            </a:r>
            <a:r>
              <a:rPr lang="pt-BR" sz="18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pitchFamily="34" charset="0"/>
              </a:rPr>
              <a:t>até 5</a:t>
            </a:r>
            <a:r>
              <a:rPr lang="pt-BR" sz="1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pitchFamily="34" charset="0"/>
              </a:rPr>
              <a:t> </a:t>
            </a:r>
            <a:r>
              <a:rPr lang="pt-BR" sz="18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pitchFamily="34" charset="0"/>
              </a:rPr>
              <a:t>anos</a:t>
            </a:r>
            <a:endParaRPr lang="pt-BR" sz="1800" dirty="0">
              <a:latin typeface="Calibri" pitchFamily="34" charset="0"/>
              <a:cs typeface="Arial" pitchFamily="34" charset="0"/>
            </a:endParaRPr>
          </a:p>
        </p:txBody>
      </p:sp>
      <p:sp>
        <p:nvSpPr>
          <p:cNvPr id="2" name="Elipse 1"/>
          <p:cNvSpPr/>
          <p:nvPr/>
        </p:nvSpPr>
        <p:spPr>
          <a:xfrm>
            <a:off x="781655" y="3876541"/>
            <a:ext cx="2669883" cy="1249251"/>
          </a:xfrm>
          <a:prstGeom prst="ellipse">
            <a:avLst/>
          </a:pr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Elipse 2"/>
          <p:cNvSpPr/>
          <p:nvPr/>
        </p:nvSpPr>
        <p:spPr>
          <a:xfrm>
            <a:off x="7534141" y="2646607"/>
            <a:ext cx="1184856" cy="2182969"/>
          </a:xfrm>
          <a:prstGeom prst="ellipse">
            <a:avLst/>
          </a:pr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5" name="CaixaDeTexto 84"/>
          <p:cNvSpPr txBox="1"/>
          <p:nvPr/>
        </p:nvSpPr>
        <p:spPr>
          <a:xfrm>
            <a:off x="316371" y="1006427"/>
            <a:ext cx="360045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pt-BR" sz="2400" b="1" dirty="0">
                <a:solidFill>
                  <a:srgbClr val="FF0000"/>
                </a:solidFill>
                <a:latin typeface="+mn-lt"/>
                <a:ea typeface="+mn-ea"/>
                <a:cs typeface="Arial" charset="0"/>
              </a:rPr>
              <a:t>PERFIL DO ENTREVISTADO</a:t>
            </a:r>
          </a:p>
        </p:txBody>
      </p:sp>
    </p:spTree>
    <p:extLst>
      <p:ext uri="{BB962C8B-B14F-4D97-AF65-F5344CB8AC3E}">
        <p14:creationId xmlns:p14="http://schemas.microsoft.com/office/powerpoint/2010/main" val="9454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aphicFrame>
        <p:nvGraphicFramePr>
          <p:cNvPr id="79" name="Gráfico 7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92013048"/>
              </p:ext>
            </p:extLst>
          </p:nvPr>
        </p:nvGraphicFramePr>
        <p:xfrm>
          <a:off x="622102" y="1772816"/>
          <a:ext cx="4032448" cy="36724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0" name="CaixaDeTexto 79"/>
          <p:cNvSpPr txBox="1"/>
          <p:nvPr/>
        </p:nvSpPr>
        <p:spPr>
          <a:xfrm>
            <a:off x="321056" y="5620544"/>
            <a:ext cx="4475162" cy="369887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pt-BR" sz="18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pitchFamily="34" charset="0"/>
              </a:rPr>
              <a:t>83,9% das lojas possuem até 10 funcionários  </a:t>
            </a:r>
          </a:p>
        </p:txBody>
      </p:sp>
      <p:graphicFrame>
        <p:nvGraphicFramePr>
          <p:cNvPr id="82" name="Gráfico 81"/>
          <p:cNvGraphicFramePr/>
          <p:nvPr>
            <p:extLst>
              <p:ext uri="{D42A27DB-BD31-4B8C-83A1-F6EECF244321}">
                <p14:modId xmlns:p14="http://schemas.microsoft.com/office/powerpoint/2010/main" val="3817230696"/>
              </p:ext>
            </p:extLst>
          </p:nvPr>
        </p:nvGraphicFramePr>
        <p:xfrm>
          <a:off x="6090752" y="1692850"/>
          <a:ext cx="4752528" cy="38164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3" name="CaixaDeTexto 82"/>
          <p:cNvSpPr txBox="1"/>
          <p:nvPr/>
        </p:nvSpPr>
        <p:spPr>
          <a:xfrm>
            <a:off x="6494708" y="5620543"/>
            <a:ext cx="3602974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pt-BR" sz="18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pitchFamily="34" charset="0"/>
              </a:rPr>
              <a:t>96,5% faturam até R$ 2 </a:t>
            </a:r>
            <a:r>
              <a:rPr lang="pt-BR" sz="1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  <a:cs typeface="Arial" pitchFamily="34" charset="0"/>
              </a:rPr>
              <a:t>milhões/ano</a:t>
            </a:r>
            <a:endParaRPr lang="pt-BR" sz="1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4" charset="0"/>
              <a:cs typeface="Arial" pitchFamily="34" charset="0"/>
            </a:endParaRPr>
          </a:p>
        </p:txBody>
      </p:sp>
      <p:sp>
        <p:nvSpPr>
          <p:cNvPr id="84" name="CaixaDeTexto 83"/>
          <p:cNvSpPr txBox="1"/>
          <p:nvPr/>
        </p:nvSpPr>
        <p:spPr>
          <a:xfrm>
            <a:off x="321056" y="1197892"/>
            <a:ext cx="360045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pt-BR" sz="2400" b="1" dirty="0">
                <a:solidFill>
                  <a:srgbClr val="FF0000"/>
                </a:solidFill>
                <a:latin typeface="+mn-lt"/>
                <a:ea typeface="+mn-ea"/>
                <a:cs typeface="Arial" charset="0"/>
              </a:rPr>
              <a:t>PERFIL DO ENTREVISTADO</a:t>
            </a:r>
          </a:p>
        </p:txBody>
      </p:sp>
      <p:pic>
        <p:nvPicPr>
          <p:cNvPr id="85" name="Shape 2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586446" y="519139"/>
            <a:ext cx="842068" cy="390107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Pizza 2"/>
          <p:cNvSpPr/>
          <p:nvPr/>
        </p:nvSpPr>
        <p:spPr>
          <a:xfrm rot="17099275">
            <a:off x="6561033" y="2725421"/>
            <a:ext cx="2549234" cy="2484613"/>
          </a:xfrm>
          <a:prstGeom prst="pie">
            <a:avLst>
              <a:gd name="adj1" fmla="val 20643252"/>
              <a:gd name="adj2" fmla="val 18168740"/>
            </a:avLst>
          </a:pr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4" name="Pizza 3"/>
          <p:cNvSpPr/>
          <p:nvPr/>
        </p:nvSpPr>
        <p:spPr>
          <a:xfrm rot="17180753">
            <a:off x="818641" y="2746643"/>
            <a:ext cx="2248517" cy="2225420"/>
          </a:xfrm>
          <a:prstGeom prst="pie">
            <a:avLst>
              <a:gd name="adj1" fmla="val 20504529"/>
              <a:gd name="adj2" fmla="val 17114020"/>
            </a:avLst>
          </a:pr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5476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7" name="Freeform 142"/>
          <p:cNvSpPr>
            <a:spLocks noEditPoints="1"/>
          </p:cNvSpPr>
          <p:nvPr/>
        </p:nvSpPr>
        <p:spPr bwMode="auto">
          <a:xfrm>
            <a:off x="0" y="1172021"/>
            <a:ext cx="12192000" cy="2652117"/>
          </a:xfrm>
          <a:custGeom>
            <a:avLst/>
            <a:gdLst>
              <a:gd name="T0" fmla="*/ 2006 w 7192"/>
              <a:gd name="T1" fmla="*/ 122 h 1585"/>
              <a:gd name="T2" fmla="*/ 2033 w 7192"/>
              <a:gd name="T3" fmla="*/ 301 h 1585"/>
              <a:gd name="T4" fmla="*/ 1964 w 7192"/>
              <a:gd name="T5" fmla="*/ 470 h 1585"/>
              <a:gd name="T6" fmla="*/ 1433 w 7192"/>
              <a:gd name="T7" fmla="*/ 897 h 1585"/>
              <a:gd name="T8" fmla="*/ 1271 w 7192"/>
              <a:gd name="T9" fmla="*/ 967 h 1585"/>
              <a:gd name="T10" fmla="*/ 1123 w 7192"/>
              <a:gd name="T11" fmla="*/ 958 h 1585"/>
              <a:gd name="T12" fmla="*/ 1022 w 7192"/>
              <a:gd name="T13" fmla="*/ 909 h 1585"/>
              <a:gd name="T14" fmla="*/ 1020 w 7192"/>
              <a:gd name="T15" fmla="*/ 888 h 1585"/>
              <a:gd name="T16" fmla="*/ 1189 w 7192"/>
              <a:gd name="T17" fmla="*/ 768 h 1585"/>
              <a:gd name="T18" fmla="*/ 1330 w 7192"/>
              <a:gd name="T19" fmla="*/ 749 h 1585"/>
              <a:gd name="T20" fmla="*/ 1741 w 7192"/>
              <a:gd name="T21" fmla="*/ 441 h 1585"/>
              <a:gd name="T22" fmla="*/ 1815 w 7192"/>
              <a:gd name="T23" fmla="*/ 362 h 1585"/>
              <a:gd name="T24" fmla="*/ 1847 w 7192"/>
              <a:gd name="T25" fmla="*/ 263 h 1585"/>
              <a:gd name="T26" fmla="*/ 1816 w 7192"/>
              <a:gd name="T27" fmla="*/ 160 h 1585"/>
              <a:gd name="T28" fmla="*/ 1703 w 7192"/>
              <a:gd name="T29" fmla="*/ 23 h 1585"/>
              <a:gd name="T30" fmla="*/ 1455 w 7192"/>
              <a:gd name="T31" fmla="*/ 17 h 1585"/>
              <a:gd name="T32" fmla="*/ 1082 w 7192"/>
              <a:gd name="T33" fmla="*/ 305 h 1585"/>
              <a:gd name="T34" fmla="*/ 991 w 7192"/>
              <a:gd name="T35" fmla="*/ 422 h 1585"/>
              <a:gd name="T36" fmla="*/ 974 w 7192"/>
              <a:gd name="T37" fmla="*/ 504 h 1585"/>
              <a:gd name="T38" fmla="*/ 882 w 7192"/>
              <a:gd name="T39" fmla="*/ 585 h 1585"/>
              <a:gd name="T40" fmla="*/ 803 w 7192"/>
              <a:gd name="T41" fmla="*/ 626 h 1585"/>
              <a:gd name="T42" fmla="*/ 781 w 7192"/>
              <a:gd name="T43" fmla="*/ 508 h 1585"/>
              <a:gd name="T44" fmla="*/ 810 w 7192"/>
              <a:gd name="T45" fmla="*/ 365 h 1585"/>
              <a:gd name="T46" fmla="*/ 877 w 7192"/>
              <a:gd name="T47" fmla="*/ 265 h 1585"/>
              <a:gd name="T48" fmla="*/ 1214 w 7192"/>
              <a:gd name="T49" fmla="*/ 0 h 1585"/>
              <a:gd name="T50" fmla="*/ 93 w 7192"/>
              <a:gd name="T51" fmla="*/ 869 h 1585"/>
              <a:gd name="T52" fmla="*/ 384 w 7192"/>
              <a:gd name="T53" fmla="*/ 651 h 1585"/>
              <a:gd name="T54" fmla="*/ 535 w 7192"/>
              <a:gd name="T55" fmla="*/ 613 h 1585"/>
              <a:gd name="T56" fmla="*/ 688 w 7192"/>
              <a:gd name="T57" fmla="*/ 647 h 1585"/>
              <a:gd name="T58" fmla="*/ 745 w 7192"/>
              <a:gd name="T59" fmla="*/ 687 h 1585"/>
              <a:gd name="T60" fmla="*/ 592 w 7192"/>
              <a:gd name="T61" fmla="*/ 811 h 1585"/>
              <a:gd name="T62" fmla="*/ 547 w 7192"/>
              <a:gd name="T63" fmla="*/ 814 h 1585"/>
              <a:gd name="T64" fmla="*/ 416 w 7192"/>
              <a:gd name="T65" fmla="*/ 842 h 1585"/>
              <a:gd name="T66" fmla="*/ 19 w 7192"/>
              <a:gd name="T67" fmla="*/ 1141 h 1585"/>
              <a:gd name="T68" fmla="*/ 19 w 7192"/>
              <a:gd name="T69" fmla="*/ 1525 h 1585"/>
              <a:gd name="T70" fmla="*/ 270 w 7192"/>
              <a:gd name="T71" fmla="*/ 1585 h 1585"/>
              <a:gd name="T72" fmla="*/ 337 w 7192"/>
              <a:gd name="T73" fmla="*/ 1543 h 1585"/>
              <a:gd name="T74" fmla="*/ 716 w 7192"/>
              <a:gd name="T75" fmla="*/ 1244 h 1585"/>
              <a:gd name="T76" fmla="*/ 767 w 7192"/>
              <a:gd name="T77" fmla="*/ 1160 h 1585"/>
              <a:gd name="T78" fmla="*/ 779 w 7192"/>
              <a:gd name="T79" fmla="*/ 1091 h 1585"/>
              <a:gd name="T80" fmla="*/ 817 w 7192"/>
              <a:gd name="T81" fmla="*/ 1046 h 1585"/>
              <a:gd name="T82" fmla="*/ 951 w 7192"/>
              <a:gd name="T83" fmla="*/ 952 h 1585"/>
              <a:gd name="T84" fmla="*/ 977 w 7192"/>
              <a:gd name="T85" fmla="*/ 1060 h 1585"/>
              <a:gd name="T86" fmla="*/ 953 w 7192"/>
              <a:gd name="T87" fmla="*/ 1210 h 1585"/>
              <a:gd name="T88" fmla="*/ 865 w 7192"/>
              <a:gd name="T89" fmla="*/ 1334 h 1585"/>
              <a:gd name="T90" fmla="*/ 7192 w 7192"/>
              <a:gd name="T91" fmla="*/ 0 h 1585"/>
              <a:gd name="T92" fmla="*/ 724 w 7192"/>
              <a:gd name="T93" fmla="*/ 998 h 1585"/>
              <a:gd name="T94" fmla="*/ 654 w 7192"/>
              <a:gd name="T95" fmla="*/ 1002 h 1585"/>
              <a:gd name="T96" fmla="*/ 619 w 7192"/>
              <a:gd name="T97" fmla="*/ 967 h 1585"/>
              <a:gd name="T98" fmla="*/ 624 w 7192"/>
              <a:gd name="T99" fmla="*/ 893 h 1585"/>
              <a:gd name="T100" fmla="*/ 872 w 7192"/>
              <a:gd name="T101" fmla="*/ 695 h 1585"/>
              <a:gd name="T102" fmla="*/ 1111 w 7192"/>
              <a:gd name="T103" fmla="*/ 532 h 1585"/>
              <a:gd name="T104" fmla="*/ 1170 w 7192"/>
              <a:gd name="T105" fmla="*/ 563 h 1585"/>
              <a:gd name="T106" fmla="*/ 1178 w 7192"/>
              <a:gd name="T107" fmla="*/ 635 h 1585"/>
              <a:gd name="T108" fmla="*/ 1146 w 7192"/>
              <a:gd name="T109" fmla="*/ 673 h 1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192" h="1585">
                <a:moveTo>
                  <a:pt x="1921" y="0"/>
                </a:moveTo>
                <a:lnTo>
                  <a:pt x="1921" y="0"/>
                </a:lnTo>
                <a:lnTo>
                  <a:pt x="1973" y="67"/>
                </a:lnTo>
                <a:lnTo>
                  <a:pt x="1973" y="67"/>
                </a:lnTo>
                <a:lnTo>
                  <a:pt x="1990" y="95"/>
                </a:lnTo>
                <a:lnTo>
                  <a:pt x="2006" y="122"/>
                </a:lnTo>
                <a:lnTo>
                  <a:pt x="2016" y="152"/>
                </a:lnTo>
                <a:lnTo>
                  <a:pt x="2026" y="181"/>
                </a:lnTo>
                <a:lnTo>
                  <a:pt x="2031" y="210"/>
                </a:lnTo>
                <a:lnTo>
                  <a:pt x="2035" y="241"/>
                </a:lnTo>
                <a:lnTo>
                  <a:pt x="2035" y="270"/>
                </a:lnTo>
                <a:lnTo>
                  <a:pt x="2033" y="301"/>
                </a:lnTo>
                <a:lnTo>
                  <a:pt x="2028" y="332"/>
                </a:lnTo>
                <a:lnTo>
                  <a:pt x="2021" y="362"/>
                </a:lnTo>
                <a:lnTo>
                  <a:pt x="2011" y="389"/>
                </a:lnTo>
                <a:lnTo>
                  <a:pt x="1999" y="418"/>
                </a:lnTo>
                <a:lnTo>
                  <a:pt x="1983" y="444"/>
                </a:lnTo>
                <a:lnTo>
                  <a:pt x="1964" y="470"/>
                </a:lnTo>
                <a:lnTo>
                  <a:pt x="1944" y="494"/>
                </a:lnTo>
                <a:lnTo>
                  <a:pt x="1921" y="516"/>
                </a:lnTo>
                <a:lnTo>
                  <a:pt x="1921" y="516"/>
                </a:lnTo>
                <a:lnTo>
                  <a:pt x="1872" y="558"/>
                </a:lnTo>
                <a:lnTo>
                  <a:pt x="1872" y="558"/>
                </a:lnTo>
                <a:lnTo>
                  <a:pt x="1433" y="897"/>
                </a:lnTo>
                <a:lnTo>
                  <a:pt x="1433" y="897"/>
                </a:lnTo>
                <a:lnTo>
                  <a:pt x="1402" y="917"/>
                </a:lnTo>
                <a:lnTo>
                  <a:pt x="1371" y="936"/>
                </a:lnTo>
                <a:lnTo>
                  <a:pt x="1338" y="950"/>
                </a:lnTo>
                <a:lnTo>
                  <a:pt x="1306" y="960"/>
                </a:lnTo>
                <a:lnTo>
                  <a:pt x="1271" y="967"/>
                </a:lnTo>
                <a:lnTo>
                  <a:pt x="1235" y="971"/>
                </a:lnTo>
                <a:lnTo>
                  <a:pt x="1199" y="971"/>
                </a:lnTo>
                <a:lnTo>
                  <a:pt x="1161" y="965"/>
                </a:lnTo>
                <a:lnTo>
                  <a:pt x="1161" y="965"/>
                </a:lnTo>
                <a:lnTo>
                  <a:pt x="1142" y="962"/>
                </a:lnTo>
                <a:lnTo>
                  <a:pt x="1123" y="958"/>
                </a:lnTo>
                <a:lnTo>
                  <a:pt x="1106" y="952"/>
                </a:lnTo>
                <a:lnTo>
                  <a:pt x="1089" y="945"/>
                </a:lnTo>
                <a:lnTo>
                  <a:pt x="1072" y="938"/>
                </a:lnTo>
                <a:lnTo>
                  <a:pt x="1054" y="929"/>
                </a:lnTo>
                <a:lnTo>
                  <a:pt x="1022" y="909"/>
                </a:lnTo>
                <a:lnTo>
                  <a:pt x="1022" y="909"/>
                </a:lnTo>
                <a:lnTo>
                  <a:pt x="1017" y="903"/>
                </a:lnTo>
                <a:lnTo>
                  <a:pt x="1013" y="898"/>
                </a:lnTo>
                <a:lnTo>
                  <a:pt x="1013" y="897"/>
                </a:lnTo>
                <a:lnTo>
                  <a:pt x="1015" y="895"/>
                </a:lnTo>
                <a:lnTo>
                  <a:pt x="1020" y="888"/>
                </a:lnTo>
                <a:lnTo>
                  <a:pt x="1020" y="888"/>
                </a:lnTo>
                <a:lnTo>
                  <a:pt x="1170" y="773"/>
                </a:lnTo>
                <a:lnTo>
                  <a:pt x="1170" y="773"/>
                </a:lnTo>
                <a:lnTo>
                  <a:pt x="1178" y="768"/>
                </a:lnTo>
                <a:lnTo>
                  <a:pt x="1182" y="768"/>
                </a:lnTo>
                <a:lnTo>
                  <a:pt x="1189" y="768"/>
                </a:lnTo>
                <a:lnTo>
                  <a:pt x="1189" y="768"/>
                </a:lnTo>
                <a:lnTo>
                  <a:pt x="1213" y="771"/>
                </a:lnTo>
                <a:lnTo>
                  <a:pt x="1238" y="773"/>
                </a:lnTo>
                <a:lnTo>
                  <a:pt x="1261" y="771"/>
                </a:lnTo>
                <a:lnTo>
                  <a:pt x="1285" y="766"/>
                </a:lnTo>
                <a:lnTo>
                  <a:pt x="1307" y="759"/>
                </a:lnTo>
                <a:lnTo>
                  <a:pt x="1330" y="749"/>
                </a:lnTo>
                <a:lnTo>
                  <a:pt x="1352" y="738"/>
                </a:lnTo>
                <a:lnTo>
                  <a:pt x="1373" y="725"/>
                </a:lnTo>
                <a:lnTo>
                  <a:pt x="1373" y="725"/>
                </a:lnTo>
                <a:lnTo>
                  <a:pt x="1395" y="709"/>
                </a:lnTo>
                <a:lnTo>
                  <a:pt x="1395" y="709"/>
                </a:lnTo>
                <a:lnTo>
                  <a:pt x="1741" y="441"/>
                </a:lnTo>
                <a:lnTo>
                  <a:pt x="1741" y="441"/>
                </a:lnTo>
                <a:lnTo>
                  <a:pt x="1758" y="427"/>
                </a:lnTo>
                <a:lnTo>
                  <a:pt x="1775" y="411"/>
                </a:lnTo>
                <a:lnTo>
                  <a:pt x="1789" y="396"/>
                </a:lnTo>
                <a:lnTo>
                  <a:pt x="1803" y="379"/>
                </a:lnTo>
                <a:lnTo>
                  <a:pt x="1815" y="362"/>
                </a:lnTo>
                <a:lnTo>
                  <a:pt x="1827" y="343"/>
                </a:lnTo>
                <a:lnTo>
                  <a:pt x="1835" y="322"/>
                </a:lnTo>
                <a:lnTo>
                  <a:pt x="1842" y="300"/>
                </a:lnTo>
                <a:lnTo>
                  <a:pt x="1842" y="300"/>
                </a:lnTo>
                <a:lnTo>
                  <a:pt x="1846" y="281"/>
                </a:lnTo>
                <a:lnTo>
                  <a:pt x="1847" y="263"/>
                </a:lnTo>
                <a:lnTo>
                  <a:pt x="1847" y="245"/>
                </a:lnTo>
                <a:lnTo>
                  <a:pt x="1846" y="227"/>
                </a:lnTo>
                <a:lnTo>
                  <a:pt x="1841" y="210"/>
                </a:lnTo>
                <a:lnTo>
                  <a:pt x="1834" y="193"/>
                </a:lnTo>
                <a:lnTo>
                  <a:pt x="1827" y="177"/>
                </a:lnTo>
                <a:lnTo>
                  <a:pt x="1816" y="160"/>
                </a:lnTo>
                <a:lnTo>
                  <a:pt x="1816" y="160"/>
                </a:lnTo>
                <a:lnTo>
                  <a:pt x="1775" y="105"/>
                </a:lnTo>
                <a:lnTo>
                  <a:pt x="1732" y="52"/>
                </a:lnTo>
                <a:lnTo>
                  <a:pt x="1732" y="52"/>
                </a:lnTo>
                <a:lnTo>
                  <a:pt x="1718" y="36"/>
                </a:lnTo>
                <a:lnTo>
                  <a:pt x="1703" y="23"/>
                </a:lnTo>
                <a:lnTo>
                  <a:pt x="1687" y="11"/>
                </a:lnTo>
                <a:lnTo>
                  <a:pt x="1672" y="0"/>
                </a:lnTo>
                <a:lnTo>
                  <a:pt x="1490" y="0"/>
                </a:lnTo>
                <a:lnTo>
                  <a:pt x="1490" y="0"/>
                </a:lnTo>
                <a:lnTo>
                  <a:pt x="1472" y="9"/>
                </a:lnTo>
                <a:lnTo>
                  <a:pt x="1455" y="17"/>
                </a:lnTo>
                <a:lnTo>
                  <a:pt x="1440" y="28"/>
                </a:lnTo>
                <a:lnTo>
                  <a:pt x="1424" y="38"/>
                </a:lnTo>
                <a:lnTo>
                  <a:pt x="1424" y="38"/>
                </a:lnTo>
                <a:lnTo>
                  <a:pt x="1252" y="171"/>
                </a:lnTo>
                <a:lnTo>
                  <a:pt x="1082" y="305"/>
                </a:lnTo>
                <a:lnTo>
                  <a:pt x="1082" y="305"/>
                </a:lnTo>
                <a:lnTo>
                  <a:pt x="1061" y="322"/>
                </a:lnTo>
                <a:lnTo>
                  <a:pt x="1044" y="339"/>
                </a:lnTo>
                <a:lnTo>
                  <a:pt x="1027" y="358"/>
                </a:lnTo>
                <a:lnTo>
                  <a:pt x="1011" y="379"/>
                </a:lnTo>
                <a:lnTo>
                  <a:pt x="999" y="399"/>
                </a:lnTo>
                <a:lnTo>
                  <a:pt x="991" y="422"/>
                </a:lnTo>
                <a:lnTo>
                  <a:pt x="984" y="446"/>
                </a:lnTo>
                <a:lnTo>
                  <a:pt x="980" y="473"/>
                </a:lnTo>
                <a:lnTo>
                  <a:pt x="980" y="473"/>
                </a:lnTo>
                <a:lnTo>
                  <a:pt x="980" y="484"/>
                </a:lnTo>
                <a:lnTo>
                  <a:pt x="977" y="494"/>
                </a:lnTo>
                <a:lnTo>
                  <a:pt x="974" y="504"/>
                </a:lnTo>
                <a:lnTo>
                  <a:pt x="970" y="513"/>
                </a:lnTo>
                <a:lnTo>
                  <a:pt x="965" y="520"/>
                </a:lnTo>
                <a:lnTo>
                  <a:pt x="958" y="527"/>
                </a:lnTo>
                <a:lnTo>
                  <a:pt x="943" y="540"/>
                </a:lnTo>
                <a:lnTo>
                  <a:pt x="943" y="540"/>
                </a:lnTo>
                <a:lnTo>
                  <a:pt x="882" y="585"/>
                </a:lnTo>
                <a:lnTo>
                  <a:pt x="822" y="632"/>
                </a:lnTo>
                <a:lnTo>
                  <a:pt x="822" y="632"/>
                </a:lnTo>
                <a:lnTo>
                  <a:pt x="815" y="637"/>
                </a:lnTo>
                <a:lnTo>
                  <a:pt x="812" y="637"/>
                </a:lnTo>
                <a:lnTo>
                  <a:pt x="807" y="633"/>
                </a:lnTo>
                <a:lnTo>
                  <a:pt x="803" y="626"/>
                </a:lnTo>
                <a:lnTo>
                  <a:pt x="803" y="626"/>
                </a:lnTo>
                <a:lnTo>
                  <a:pt x="795" y="604"/>
                </a:lnTo>
                <a:lnTo>
                  <a:pt x="790" y="580"/>
                </a:lnTo>
                <a:lnTo>
                  <a:pt x="784" y="556"/>
                </a:lnTo>
                <a:lnTo>
                  <a:pt x="781" y="532"/>
                </a:lnTo>
                <a:lnTo>
                  <a:pt x="781" y="508"/>
                </a:lnTo>
                <a:lnTo>
                  <a:pt x="781" y="484"/>
                </a:lnTo>
                <a:lnTo>
                  <a:pt x="784" y="460"/>
                </a:lnTo>
                <a:lnTo>
                  <a:pt x="788" y="435"/>
                </a:lnTo>
                <a:lnTo>
                  <a:pt x="793" y="411"/>
                </a:lnTo>
                <a:lnTo>
                  <a:pt x="802" y="387"/>
                </a:lnTo>
                <a:lnTo>
                  <a:pt x="810" y="365"/>
                </a:lnTo>
                <a:lnTo>
                  <a:pt x="820" y="343"/>
                </a:lnTo>
                <a:lnTo>
                  <a:pt x="833" y="322"/>
                </a:lnTo>
                <a:lnTo>
                  <a:pt x="846" y="303"/>
                </a:lnTo>
                <a:lnTo>
                  <a:pt x="862" y="284"/>
                </a:lnTo>
                <a:lnTo>
                  <a:pt x="877" y="265"/>
                </a:lnTo>
                <a:lnTo>
                  <a:pt x="877" y="265"/>
                </a:lnTo>
                <a:lnTo>
                  <a:pt x="900" y="246"/>
                </a:lnTo>
                <a:lnTo>
                  <a:pt x="922" y="227"/>
                </a:lnTo>
                <a:lnTo>
                  <a:pt x="922" y="227"/>
                </a:lnTo>
                <a:lnTo>
                  <a:pt x="1151" y="50"/>
                </a:lnTo>
                <a:lnTo>
                  <a:pt x="1151" y="50"/>
                </a:lnTo>
                <a:lnTo>
                  <a:pt x="1214" y="0"/>
                </a:lnTo>
                <a:lnTo>
                  <a:pt x="0" y="0"/>
                </a:lnTo>
                <a:lnTo>
                  <a:pt x="0" y="941"/>
                </a:lnTo>
                <a:lnTo>
                  <a:pt x="0" y="941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215" y="774"/>
                </a:lnTo>
                <a:lnTo>
                  <a:pt x="339" y="680"/>
                </a:lnTo>
                <a:lnTo>
                  <a:pt x="339" y="680"/>
                </a:lnTo>
                <a:lnTo>
                  <a:pt x="361" y="664"/>
                </a:lnTo>
                <a:lnTo>
                  <a:pt x="384" y="651"/>
                </a:lnTo>
                <a:lnTo>
                  <a:pt x="408" y="640"/>
                </a:lnTo>
                <a:lnTo>
                  <a:pt x="432" y="630"/>
                </a:lnTo>
                <a:lnTo>
                  <a:pt x="458" y="623"/>
                </a:lnTo>
                <a:lnTo>
                  <a:pt x="483" y="618"/>
                </a:lnTo>
                <a:lnTo>
                  <a:pt x="509" y="614"/>
                </a:lnTo>
                <a:lnTo>
                  <a:pt x="535" y="613"/>
                </a:lnTo>
                <a:lnTo>
                  <a:pt x="561" y="614"/>
                </a:lnTo>
                <a:lnTo>
                  <a:pt x="588" y="616"/>
                </a:lnTo>
                <a:lnTo>
                  <a:pt x="614" y="621"/>
                </a:lnTo>
                <a:lnTo>
                  <a:pt x="640" y="628"/>
                </a:lnTo>
                <a:lnTo>
                  <a:pt x="664" y="637"/>
                </a:lnTo>
                <a:lnTo>
                  <a:pt x="688" y="647"/>
                </a:lnTo>
                <a:lnTo>
                  <a:pt x="712" y="661"/>
                </a:lnTo>
                <a:lnTo>
                  <a:pt x="734" y="675"/>
                </a:lnTo>
                <a:lnTo>
                  <a:pt x="734" y="675"/>
                </a:lnTo>
                <a:lnTo>
                  <a:pt x="741" y="682"/>
                </a:lnTo>
                <a:lnTo>
                  <a:pt x="745" y="683"/>
                </a:lnTo>
                <a:lnTo>
                  <a:pt x="745" y="687"/>
                </a:lnTo>
                <a:lnTo>
                  <a:pt x="745" y="690"/>
                </a:lnTo>
                <a:lnTo>
                  <a:pt x="743" y="692"/>
                </a:lnTo>
                <a:lnTo>
                  <a:pt x="736" y="700"/>
                </a:lnTo>
                <a:lnTo>
                  <a:pt x="736" y="700"/>
                </a:lnTo>
                <a:lnTo>
                  <a:pt x="664" y="755"/>
                </a:lnTo>
                <a:lnTo>
                  <a:pt x="592" y="811"/>
                </a:lnTo>
                <a:lnTo>
                  <a:pt x="592" y="811"/>
                </a:lnTo>
                <a:lnTo>
                  <a:pt x="583" y="817"/>
                </a:lnTo>
                <a:lnTo>
                  <a:pt x="578" y="817"/>
                </a:lnTo>
                <a:lnTo>
                  <a:pt x="571" y="817"/>
                </a:lnTo>
                <a:lnTo>
                  <a:pt x="571" y="817"/>
                </a:lnTo>
                <a:lnTo>
                  <a:pt x="547" y="814"/>
                </a:lnTo>
                <a:lnTo>
                  <a:pt x="525" y="812"/>
                </a:lnTo>
                <a:lnTo>
                  <a:pt x="502" y="814"/>
                </a:lnTo>
                <a:lnTo>
                  <a:pt x="480" y="817"/>
                </a:lnTo>
                <a:lnTo>
                  <a:pt x="458" y="824"/>
                </a:lnTo>
                <a:lnTo>
                  <a:pt x="437" y="831"/>
                </a:lnTo>
                <a:lnTo>
                  <a:pt x="416" y="842"/>
                </a:lnTo>
                <a:lnTo>
                  <a:pt x="396" y="854"/>
                </a:lnTo>
                <a:lnTo>
                  <a:pt x="396" y="854"/>
                </a:lnTo>
                <a:lnTo>
                  <a:pt x="372" y="869"/>
                </a:lnTo>
                <a:lnTo>
                  <a:pt x="347" y="886"/>
                </a:lnTo>
                <a:lnTo>
                  <a:pt x="347" y="886"/>
                </a:lnTo>
                <a:lnTo>
                  <a:pt x="19" y="1141"/>
                </a:lnTo>
                <a:lnTo>
                  <a:pt x="19" y="1141"/>
                </a:lnTo>
                <a:lnTo>
                  <a:pt x="0" y="1158"/>
                </a:lnTo>
                <a:lnTo>
                  <a:pt x="0" y="1499"/>
                </a:lnTo>
                <a:lnTo>
                  <a:pt x="0" y="1499"/>
                </a:lnTo>
                <a:lnTo>
                  <a:pt x="19" y="1525"/>
                </a:lnTo>
                <a:lnTo>
                  <a:pt x="19" y="1525"/>
                </a:lnTo>
                <a:lnTo>
                  <a:pt x="34" y="1543"/>
                </a:lnTo>
                <a:lnTo>
                  <a:pt x="52" y="1559"/>
                </a:lnTo>
                <a:lnTo>
                  <a:pt x="70" y="1573"/>
                </a:lnTo>
                <a:lnTo>
                  <a:pt x="89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89" y="1574"/>
                </a:lnTo>
                <a:lnTo>
                  <a:pt x="306" y="1566"/>
                </a:lnTo>
                <a:lnTo>
                  <a:pt x="322" y="1554"/>
                </a:lnTo>
                <a:lnTo>
                  <a:pt x="337" y="1543"/>
                </a:lnTo>
                <a:lnTo>
                  <a:pt x="337" y="1543"/>
                </a:lnTo>
                <a:lnTo>
                  <a:pt x="673" y="1284"/>
                </a:lnTo>
                <a:lnTo>
                  <a:pt x="673" y="1284"/>
                </a:lnTo>
                <a:lnTo>
                  <a:pt x="688" y="1272"/>
                </a:lnTo>
                <a:lnTo>
                  <a:pt x="702" y="1258"/>
                </a:lnTo>
                <a:lnTo>
                  <a:pt x="716" y="1244"/>
                </a:lnTo>
                <a:lnTo>
                  <a:pt x="729" y="1229"/>
                </a:lnTo>
                <a:lnTo>
                  <a:pt x="740" y="1213"/>
                </a:lnTo>
                <a:lnTo>
                  <a:pt x="750" y="1196"/>
                </a:lnTo>
                <a:lnTo>
                  <a:pt x="760" y="1179"/>
                </a:lnTo>
                <a:lnTo>
                  <a:pt x="767" y="1160"/>
                </a:lnTo>
                <a:lnTo>
                  <a:pt x="767" y="1160"/>
                </a:lnTo>
                <a:lnTo>
                  <a:pt x="776" y="1137"/>
                </a:lnTo>
                <a:lnTo>
                  <a:pt x="779" y="1125"/>
                </a:lnTo>
                <a:lnTo>
                  <a:pt x="777" y="1113"/>
                </a:lnTo>
                <a:lnTo>
                  <a:pt x="777" y="1113"/>
                </a:lnTo>
                <a:lnTo>
                  <a:pt x="777" y="1101"/>
                </a:lnTo>
                <a:lnTo>
                  <a:pt x="779" y="1091"/>
                </a:lnTo>
                <a:lnTo>
                  <a:pt x="783" y="1082"/>
                </a:lnTo>
                <a:lnTo>
                  <a:pt x="786" y="1074"/>
                </a:lnTo>
                <a:lnTo>
                  <a:pt x="793" y="1065"/>
                </a:lnTo>
                <a:lnTo>
                  <a:pt x="800" y="1058"/>
                </a:lnTo>
                <a:lnTo>
                  <a:pt x="817" y="1046"/>
                </a:lnTo>
                <a:lnTo>
                  <a:pt x="817" y="1046"/>
                </a:lnTo>
                <a:lnTo>
                  <a:pt x="877" y="1000"/>
                </a:lnTo>
                <a:lnTo>
                  <a:pt x="936" y="953"/>
                </a:lnTo>
                <a:lnTo>
                  <a:pt x="936" y="953"/>
                </a:lnTo>
                <a:lnTo>
                  <a:pt x="943" y="948"/>
                </a:lnTo>
                <a:lnTo>
                  <a:pt x="948" y="948"/>
                </a:lnTo>
                <a:lnTo>
                  <a:pt x="951" y="952"/>
                </a:lnTo>
                <a:lnTo>
                  <a:pt x="956" y="960"/>
                </a:lnTo>
                <a:lnTo>
                  <a:pt x="956" y="960"/>
                </a:lnTo>
                <a:lnTo>
                  <a:pt x="965" y="984"/>
                </a:lnTo>
                <a:lnTo>
                  <a:pt x="970" y="1008"/>
                </a:lnTo>
                <a:lnTo>
                  <a:pt x="975" y="1034"/>
                </a:lnTo>
                <a:lnTo>
                  <a:pt x="977" y="1060"/>
                </a:lnTo>
                <a:lnTo>
                  <a:pt x="979" y="1086"/>
                </a:lnTo>
                <a:lnTo>
                  <a:pt x="977" y="1110"/>
                </a:lnTo>
                <a:lnTo>
                  <a:pt x="974" y="1136"/>
                </a:lnTo>
                <a:lnTo>
                  <a:pt x="968" y="1162"/>
                </a:lnTo>
                <a:lnTo>
                  <a:pt x="962" y="1186"/>
                </a:lnTo>
                <a:lnTo>
                  <a:pt x="953" y="1210"/>
                </a:lnTo>
                <a:lnTo>
                  <a:pt x="943" y="1232"/>
                </a:lnTo>
                <a:lnTo>
                  <a:pt x="931" y="1254"/>
                </a:lnTo>
                <a:lnTo>
                  <a:pt x="917" y="1277"/>
                </a:lnTo>
                <a:lnTo>
                  <a:pt x="901" y="1297"/>
                </a:lnTo>
                <a:lnTo>
                  <a:pt x="884" y="1316"/>
                </a:lnTo>
                <a:lnTo>
                  <a:pt x="865" y="1334"/>
                </a:lnTo>
                <a:lnTo>
                  <a:pt x="865" y="1334"/>
                </a:lnTo>
                <a:lnTo>
                  <a:pt x="824" y="1368"/>
                </a:lnTo>
                <a:lnTo>
                  <a:pt x="824" y="1368"/>
                </a:lnTo>
                <a:lnTo>
                  <a:pt x="544" y="1585"/>
                </a:lnTo>
                <a:lnTo>
                  <a:pt x="7192" y="1585"/>
                </a:lnTo>
                <a:lnTo>
                  <a:pt x="7192" y="0"/>
                </a:lnTo>
                <a:lnTo>
                  <a:pt x="1921" y="0"/>
                </a:lnTo>
                <a:close/>
                <a:moveTo>
                  <a:pt x="944" y="829"/>
                </a:moveTo>
                <a:lnTo>
                  <a:pt x="944" y="829"/>
                </a:lnTo>
                <a:lnTo>
                  <a:pt x="736" y="991"/>
                </a:lnTo>
                <a:lnTo>
                  <a:pt x="736" y="991"/>
                </a:lnTo>
                <a:lnTo>
                  <a:pt x="724" y="998"/>
                </a:lnTo>
                <a:lnTo>
                  <a:pt x="712" y="1005"/>
                </a:lnTo>
                <a:lnTo>
                  <a:pt x="700" y="1008"/>
                </a:lnTo>
                <a:lnTo>
                  <a:pt x="688" y="1010"/>
                </a:lnTo>
                <a:lnTo>
                  <a:pt x="678" y="1008"/>
                </a:lnTo>
                <a:lnTo>
                  <a:pt x="666" y="1007"/>
                </a:lnTo>
                <a:lnTo>
                  <a:pt x="654" y="1002"/>
                </a:lnTo>
                <a:lnTo>
                  <a:pt x="643" y="995"/>
                </a:lnTo>
                <a:lnTo>
                  <a:pt x="643" y="995"/>
                </a:lnTo>
                <a:lnTo>
                  <a:pt x="636" y="989"/>
                </a:lnTo>
                <a:lnTo>
                  <a:pt x="630" y="983"/>
                </a:lnTo>
                <a:lnTo>
                  <a:pt x="624" y="976"/>
                </a:lnTo>
                <a:lnTo>
                  <a:pt x="619" y="967"/>
                </a:lnTo>
                <a:lnTo>
                  <a:pt x="616" y="960"/>
                </a:lnTo>
                <a:lnTo>
                  <a:pt x="614" y="952"/>
                </a:lnTo>
                <a:lnTo>
                  <a:pt x="612" y="934"/>
                </a:lnTo>
                <a:lnTo>
                  <a:pt x="614" y="917"/>
                </a:lnTo>
                <a:lnTo>
                  <a:pt x="619" y="900"/>
                </a:lnTo>
                <a:lnTo>
                  <a:pt x="624" y="893"/>
                </a:lnTo>
                <a:lnTo>
                  <a:pt x="630" y="885"/>
                </a:lnTo>
                <a:lnTo>
                  <a:pt x="636" y="878"/>
                </a:lnTo>
                <a:lnTo>
                  <a:pt x="643" y="871"/>
                </a:lnTo>
                <a:lnTo>
                  <a:pt x="643" y="871"/>
                </a:lnTo>
                <a:lnTo>
                  <a:pt x="872" y="695"/>
                </a:lnTo>
                <a:lnTo>
                  <a:pt x="872" y="695"/>
                </a:lnTo>
                <a:lnTo>
                  <a:pt x="1061" y="549"/>
                </a:lnTo>
                <a:lnTo>
                  <a:pt x="1061" y="549"/>
                </a:lnTo>
                <a:lnTo>
                  <a:pt x="1073" y="540"/>
                </a:lnTo>
                <a:lnTo>
                  <a:pt x="1085" y="535"/>
                </a:lnTo>
                <a:lnTo>
                  <a:pt x="1099" y="534"/>
                </a:lnTo>
                <a:lnTo>
                  <a:pt x="1111" y="532"/>
                </a:lnTo>
                <a:lnTo>
                  <a:pt x="1125" y="534"/>
                </a:lnTo>
                <a:lnTo>
                  <a:pt x="1137" y="537"/>
                </a:lnTo>
                <a:lnTo>
                  <a:pt x="1149" y="544"/>
                </a:lnTo>
                <a:lnTo>
                  <a:pt x="1161" y="552"/>
                </a:lnTo>
                <a:lnTo>
                  <a:pt x="1161" y="552"/>
                </a:lnTo>
                <a:lnTo>
                  <a:pt x="1170" y="563"/>
                </a:lnTo>
                <a:lnTo>
                  <a:pt x="1177" y="573"/>
                </a:lnTo>
                <a:lnTo>
                  <a:pt x="1180" y="585"/>
                </a:lnTo>
                <a:lnTo>
                  <a:pt x="1183" y="597"/>
                </a:lnTo>
                <a:lnTo>
                  <a:pt x="1183" y="609"/>
                </a:lnTo>
                <a:lnTo>
                  <a:pt x="1182" y="623"/>
                </a:lnTo>
                <a:lnTo>
                  <a:pt x="1178" y="635"/>
                </a:lnTo>
                <a:lnTo>
                  <a:pt x="1173" y="647"/>
                </a:lnTo>
                <a:lnTo>
                  <a:pt x="1173" y="647"/>
                </a:lnTo>
                <a:lnTo>
                  <a:pt x="1168" y="656"/>
                </a:lnTo>
                <a:lnTo>
                  <a:pt x="1161" y="661"/>
                </a:lnTo>
                <a:lnTo>
                  <a:pt x="1146" y="673"/>
                </a:lnTo>
                <a:lnTo>
                  <a:pt x="1146" y="673"/>
                </a:lnTo>
                <a:lnTo>
                  <a:pt x="944" y="829"/>
                </a:lnTo>
                <a:lnTo>
                  <a:pt x="944" y="829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Freeform 74"/>
          <p:cNvSpPr>
            <a:spLocks/>
          </p:cNvSpPr>
          <p:nvPr/>
        </p:nvSpPr>
        <p:spPr bwMode="auto">
          <a:xfrm>
            <a:off x="9640715" y="5200428"/>
            <a:ext cx="415230" cy="599406"/>
          </a:xfrm>
          <a:custGeom>
            <a:avLst/>
            <a:gdLst>
              <a:gd name="T0" fmla="*/ 172 w 250"/>
              <a:gd name="T1" fmla="*/ 186 h 358"/>
              <a:gd name="T2" fmla="*/ 172 w 250"/>
              <a:gd name="T3" fmla="*/ 181 h 358"/>
              <a:gd name="T4" fmla="*/ 172 w 250"/>
              <a:gd name="T5" fmla="*/ 28 h 358"/>
              <a:gd name="T6" fmla="*/ 176 w 250"/>
              <a:gd name="T7" fmla="*/ 14 h 358"/>
              <a:gd name="T8" fmla="*/ 190 w 250"/>
              <a:gd name="T9" fmla="*/ 6 h 358"/>
              <a:gd name="T10" fmla="*/ 200 w 250"/>
              <a:gd name="T11" fmla="*/ 2 h 358"/>
              <a:gd name="T12" fmla="*/ 222 w 250"/>
              <a:gd name="T13" fmla="*/ 2 h 358"/>
              <a:gd name="T14" fmla="*/ 234 w 250"/>
              <a:gd name="T15" fmla="*/ 6 h 358"/>
              <a:gd name="T16" fmla="*/ 246 w 250"/>
              <a:gd name="T17" fmla="*/ 14 h 358"/>
              <a:gd name="T18" fmla="*/ 250 w 250"/>
              <a:gd name="T19" fmla="*/ 28 h 358"/>
              <a:gd name="T20" fmla="*/ 250 w 250"/>
              <a:gd name="T21" fmla="*/ 331 h 358"/>
              <a:gd name="T22" fmla="*/ 248 w 250"/>
              <a:gd name="T23" fmla="*/ 338 h 358"/>
              <a:gd name="T24" fmla="*/ 241 w 250"/>
              <a:gd name="T25" fmla="*/ 350 h 358"/>
              <a:gd name="T26" fmla="*/ 234 w 250"/>
              <a:gd name="T27" fmla="*/ 353 h 358"/>
              <a:gd name="T28" fmla="*/ 210 w 250"/>
              <a:gd name="T29" fmla="*/ 358 h 358"/>
              <a:gd name="T30" fmla="*/ 186 w 250"/>
              <a:gd name="T31" fmla="*/ 353 h 358"/>
              <a:gd name="T32" fmla="*/ 179 w 250"/>
              <a:gd name="T33" fmla="*/ 350 h 358"/>
              <a:gd name="T34" fmla="*/ 167 w 250"/>
              <a:gd name="T35" fmla="*/ 336 h 358"/>
              <a:gd name="T36" fmla="*/ 81 w 250"/>
              <a:gd name="T37" fmla="*/ 178 h 358"/>
              <a:gd name="T38" fmla="*/ 78 w 250"/>
              <a:gd name="T39" fmla="*/ 172 h 358"/>
              <a:gd name="T40" fmla="*/ 76 w 250"/>
              <a:gd name="T41" fmla="*/ 174 h 358"/>
              <a:gd name="T42" fmla="*/ 76 w 250"/>
              <a:gd name="T43" fmla="*/ 176 h 358"/>
              <a:gd name="T44" fmla="*/ 76 w 250"/>
              <a:gd name="T45" fmla="*/ 327 h 358"/>
              <a:gd name="T46" fmla="*/ 73 w 250"/>
              <a:gd name="T47" fmla="*/ 346 h 358"/>
              <a:gd name="T48" fmla="*/ 57 w 250"/>
              <a:gd name="T49" fmla="*/ 355 h 358"/>
              <a:gd name="T50" fmla="*/ 47 w 250"/>
              <a:gd name="T51" fmla="*/ 357 h 358"/>
              <a:gd name="T52" fmla="*/ 26 w 250"/>
              <a:gd name="T53" fmla="*/ 357 h 358"/>
              <a:gd name="T54" fmla="*/ 16 w 250"/>
              <a:gd name="T55" fmla="*/ 353 h 358"/>
              <a:gd name="T56" fmla="*/ 4 w 250"/>
              <a:gd name="T57" fmla="*/ 344 h 358"/>
              <a:gd name="T58" fmla="*/ 0 w 250"/>
              <a:gd name="T59" fmla="*/ 331 h 358"/>
              <a:gd name="T60" fmla="*/ 0 w 250"/>
              <a:gd name="T61" fmla="*/ 28 h 358"/>
              <a:gd name="T62" fmla="*/ 0 w 250"/>
              <a:gd name="T63" fmla="*/ 21 h 358"/>
              <a:gd name="T64" fmla="*/ 9 w 250"/>
              <a:gd name="T65" fmla="*/ 9 h 358"/>
              <a:gd name="T66" fmla="*/ 16 w 250"/>
              <a:gd name="T67" fmla="*/ 6 h 358"/>
              <a:gd name="T68" fmla="*/ 40 w 250"/>
              <a:gd name="T69" fmla="*/ 0 h 358"/>
              <a:gd name="T70" fmla="*/ 64 w 250"/>
              <a:gd name="T71" fmla="*/ 4 h 358"/>
              <a:gd name="T72" fmla="*/ 71 w 250"/>
              <a:gd name="T73" fmla="*/ 7 h 358"/>
              <a:gd name="T74" fmla="*/ 81 w 250"/>
              <a:gd name="T75" fmla="*/ 19 h 358"/>
              <a:gd name="T76" fmla="*/ 86 w 250"/>
              <a:gd name="T77" fmla="*/ 24 h 358"/>
              <a:gd name="T78" fmla="*/ 117 w 250"/>
              <a:gd name="T79" fmla="*/ 85 h 358"/>
              <a:gd name="T80" fmla="*/ 169 w 250"/>
              <a:gd name="T81" fmla="*/ 183 h 358"/>
              <a:gd name="T82" fmla="*/ 171 w 250"/>
              <a:gd name="T83" fmla="*/ 184 h 358"/>
              <a:gd name="T84" fmla="*/ 172 w 250"/>
              <a:gd name="T85" fmla="*/ 186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0" h="358">
                <a:moveTo>
                  <a:pt x="172" y="186"/>
                </a:moveTo>
                <a:lnTo>
                  <a:pt x="172" y="186"/>
                </a:lnTo>
                <a:lnTo>
                  <a:pt x="172" y="181"/>
                </a:lnTo>
                <a:lnTo>
                  <a:pt x="172" y="181"/>
                </a:lnTo>
                <a:lnTo>
                  <a:pt x="172" y="28"/>
                </a:lnTo>
                <a:lnTo>
                  <a:pt x="172" y="28"/>
                </a:lnTo>
                <a:lnTo>
                  <a:pt x="174" y="19"/>
                </a:lnTo>
                <a:lnTo>
                  <a:pt x="176" y="14"/>
                </a:lnTo>
                <a:lnTo>
                  <a:pt x="181" y="9"/>
                </a:lnTo>
                <a:lnTo>
                  <a:pt x="190" y="6"/>
                </a:lnTo>
                <a:lnTo>
                  <a:pt x="190" y="6"/>
                </a:lnTo>
                <a:lnTo>
                  <a:pt x="200" y="2"/>
                </a:lnTo>
                <a:lnTo>
                  <a:pt x="212" y="2"/>
                </a:lnTo>
                <a:lnTo>
                  <a:pt x="222" y="2"/>
                </a:lnTo>
                <a:lnTo>
                  <a:pt x="234" y="6"/>
                </a:lnTo>
                <a:lnTo>
                  <a:pt x="234" y="6"/>
                </a:lnTo>
                <a:lnTo>
                  <a:pt x="241" y="9"/>
                </a:lnTo>
                <a:lnTo>
                  <a:pt x="246" y="14"/>
                </a:lnTo>
                <a:lnTo>
                  <a:pt x="248" y="19"/>
                </a:lnTo>
                <a:lnTo>
                  <a:pt x="250" y="28"/>
                </a:lnTo>
                <a:lnTo>
                  <a:pt x="250" y="28"/>
                </a:lnTo>
                <a:lnTo>
                  <a:pt x="250" y="331"/>
                </a:lnTo>
                <a:lnTo>
                  <a:pt x="250" y="331"/>
                </a:lnTo>
                <a:lnTo>
                  <a:pt x="248" y="338"/>
                </a:lnTo>
                <a:lnTo>
                  <a:pt x="246" y="344"/>
                </a:lnTo>
                <a:lnTo>
                  <a:pt x="241" y="350"/>
                </a:lnTo>
                <a:lnTo>
                  <a:pt x="234" y="353"/>
                </a:lnTo>
                <a:lnTo>
                  <a:pt x="234" y="353"/>
                </a:lnTo>
                <a:lnTo>
                  <a:pt x="222" y="357"/>
                </a:lnTo>
                <a:lnTo>
                  <a:pt x="210" y="358"/>
                </a:lnTo>
                <a:lnTo>
                  <a:pt x="198" y="357"/>
                </a:lnTo>
                <a:lnTo>
                  <a:pt x="186" y="353"/>
                </a:lnTo>
                <a:lnTo>
                  <a:pt x="186" y="353"/>
                </a:lnTo>
                <a:lnTo>
                  <a:pt x="179" y="350"/>
                </a:lnTo>
                <a:lnTo>
                  <a:pt x="176" y="346"/>
                </a:lnTo>
                <a:lnTo>
                  <a:pt x="167" y="336"/>
                </a:lnTo>
                <a:lnTo>
                  <a:pt x="167" y="336"/>
                </a:lnTo>
                <a:lnTo>
                  <a:pt x="81" y="178"/>
                </a:lnTo>
                <a:lnTo>
                  <a:pt x="81" y="178"/>
                </a:lnTo>
                <a:lnTo>
                  <a:pt x="78" y="172"/>
                </a:lnTo>
                <a:lnTo>
                  <a:pt x="78" y="172"/>
                </a:lnTo>
                <a:lnTo>
                  <a:pt x="76" y="174"/>
                </a:lnTo>
                <a:lnTo>
                  <a:pt x="76" y="176"/>
                </a:lnTo>
                <a:lnTo>
                  <a:pt x="76" y="176"/>
                </a:lnTo>
                <a:lnTo>
                  <a:pt x="76" y="327"/>
                </a:lnTo>
                <a:lnTo>
                  <a:pt x="76" y="327"/>
                </a:lnTo>
                <a:lnTo>
                  <a:pt x="76" y="338"/>
                </a:lnTo>
                <a:lnTo>
                  <a:pt x="73" y="346"/>
                </a:lnTo>
                <a:lnTo>
                  <a:pt x="66" y="351"/>
                </a:lnTo>
                <a:lnTo>
                  <a:pt x="57" y="355"/>
                </a:lnTo>
                <a:lnTo>
                  <a:pt x="57" y="355"/>
                </a:lnTo>
                <a:lnTo>
                  <a:pt x="47" y="357"/>
                </a:lnTo>
                <a:lnTo>
                  <a:pt x="37" y="358"/>
                </a:lnTo>
                <a:lnTo>
                  <a:pt x="26" y="357"/>
                </a:lnTo>
                <a:lnTo>
                  <a:pt x="16" y="353"/>
                </a:lnTo>
                <a:lnTo>
                  <a:pt x="16" y="353"/>
                </a:lnTo>
                <a:lnTo>
                  <a:pt x="9" y="350"/>
                </a:lnTo>
                <a:lnTo>
                  <a:pt x="4" y="344"/>
                </a:lnTo>
                <a:lnTo>
                  <a:pt x="0" y="338"/>
                </a:lnTo>
                <a:lnTo>
                  <a:pt x="0" y="331"/>
                </a:lnTo>
                <a:lnTo>
                  <a:pt x="0" y="331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4" y="14"/>
                </a:lnTo>
                <a:lnTo>
                  <a:pt x="9" y="9"/>
                </a:lnTo>
                <a:lnTo>
                  <a:pt x="16" y="6"/>
                </a:lnTo>
                <a:lnTo>
                  <a:pt x="16" y="6"/>
                </a:lnTo>
                <a:lnTo>
                  <a:pt x="28" y="2"/>
                </a:lnTo>
                <a:lnTo>
                  <a:pt x="40" y="0"/>
                </a:lnTo>
                <a:lnTo>
                  <a:pt x="52" y="2"/>
                </a:lnTo>
                <a:lnTo>
                  <a:pt x="64" y="4"/>
                </a:lnTo>
                <a:lnTo>
                  <a:pt x="64" y="4"/>
                </a:lnTo>
                <a:lnTo>
                  <a:pt x="71" y="7"/>
                </a:lnTo>
                <a:lnTo>
                  <a:pt x="76" y="12"/>
                </a:lnTo>
                <a:lnTo>
                  <a:pt x="81" y="19"/>
                </a:lnTo>
                <a:lnTo>
                  <a:pt x="86" y="24"/>
                </a:lnTo>
                <a:lnTo>
                  <a:pt x="86" y="24"/>
                </a:lnTo>
                <a:lnTo>
                  <a:pt x="102" y="54"/>
                </a:lnTo>
                <a:lnTo>
                  <a:pt x="117" y="85"/>
                </a:lnTo>
                <a:lnTo>
                  <a:pt x="117" y="85"/>
                </a:lnTo>
                <a:lnTo>
                  <a:pt x="169" y="183"/>
                </a:lnTo>
                <a:lnTo>
                  <a:pt x="169" y="183"/>
                </a:lnTo>
                <a:lnTo>
                  <a:pt x="171" y="184"/>
                </a:lnTo>
                <a:lnTo>
                  <a:pt x="172" y="186"/>
                </a:lnTo>
                <a:lnTo>
                  <a:pt x="172" y="186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0" name="Freeform 75"/>
          <p:cNvSpPr>
            <a:spLocks/>
          </p:cNvSpPr>
          <p:nvPr/>
        </p:nvSpPr>
        <p:spPr bwMode="auto">
          <a:xfrm>
            <a:off x="10052598" y="4483820"/>
            <a:ext cx="763488" cy="512342"/>
          </a:xfrm>
          <a:custGeom>
            <a:avLst/>
            <a:gdLst>
              <a:gd name="T0" fmla="*/ 334 w 458"/>
              <a:gd name="T1" fmla="*/ 0 h 304"/>
              <a:gd name="T2" fmla="*/ 360 w 458"/>
              <a:gd name="T3" fmla="*/ 1 h 304"/>
              <a:gd name="T4" fmla="*/ 393 w 458"/>
              <a:gd name="T5" fmla="*/ 13 h 304"/>
              <a:gd name="T6" fmla="*/ 422 w 458"/>
              <a:gd name="T7" fmla="*/ 34 h 304"/>
              <a:gd name="T8" fmla="*/ 442 w 458"/>
              <a:gd name="T9" fmla="*/ 63 h 304"/>
              <a:gd name="T10" fmla="*/ 454 w 458"/>
              <a:gd name="T11" fmla="*/ 96 h 304"/>
              <a:gd name="T12" fmla="*/ 458 w 458"/>
              <a:gd name="T13" fmla="*/ 122 h 304"/>
              <a:gd name="T14" fmla="*/ 456 w 458"/>
              <a:gd name="T15" fmla="*/ 198 h 304"/>
              <a:gd name="T16" fmla="*/ 448 w 458"/>
              <a:gd name="T17" fmla="*/ 230 h 304"/>
              <a:gd name="T18" fmla="*/ 406 w 458"/>
              <a:gd name="T19" fmla="*/ 280 h 304"/>
              <a:gd name="T20" fmla="*/ 367 w 458"/>
              <a:gd name="T21" fmla="*/ 299 h 304"/>
              <a:gd name="T22" fmla="*/ 344 w 458"/>
              <a:gd name="T23" fmla="*/ 303 h 304"/>
              <a:gd name="T24" fmla="*/ 121 w 458"/>
              <a:gd name="T25" fmla="*/ 304 h 304"/>
              <a:gd name="T26" fmla="*/ 93 w 458"/>
              <a:gd name="T27" fmla="*/ 301 h 304"/>
              <a:gd name="T28" fmla="*/ 59 w 458"/>
              <a:gd name="T29" fmla="*/ 287 h 304"/>
              <a:gd name="T30" fmla="*/ 28 w 458"/>
              <a:gd name="T31" fmla="*/ 263 h 304"/>
              <a:gd name="T32" fmla="*/ 11 w 458"/>
              <a:gd name="T33" fmla="*/ 241 h 304"/>
              <a:gd name="T34" fmla="*/ 0 w 458"/>
              <a:gd name="T35" fmla="*/ 216 h 304"/>
              <a:gd name="T36" fmla="*/ 4 w 458"/>
              <a:gd name="T37" fmla="*/ 210 h 304"/>
              <a:gd name="T38" fmla="*/ 73 w 458"/>
              <a:gd name="T39" fmla="*/ 210 h 304"/>
              <a:gd name="T40" fmla="*/ 79 w 458"/>
              <a:gd name="T41" fmla="*/ 213 h 304"/>
              <a:gd name="T42" fmla="*/ 98 w 458"/>
              <a:gd name="T43" fmla="*/ 230 h 304"/>
              <a:gd name="T44" fmla="*/ 141 w 458"/>
              <a:gd name="T45" fmla="*/ 241 h 304"/>
              <a:gd name="T46" fmla="*/ 150 w 458"/>
              <a:gd name="T47" fmla="*/ 242 h 304"/>
              <a:gd name="T48" fmla="*/ 325 w 458"/>
              <a:gd name="T49" fmla="*/ 241 h 304"/>
              <a:gd name="T50" fmla="*/ 368 w 458"/>
              <a:gd name="T51" fmla="*/ 223 h 304"/>
              <a:gd name="T52" fmla="*/ 386 w 458"/>
              <a:gd name="T53" fmla="*/ 203 h 304"/>
              <a:gd name="T54" fmla="*/ 393 w 458"/>
              <a:gd name="T55" fmla="*/ 179 h 304"/>
              <a:gd name="T56" fmla="*/ 391 w 458"/>
              <a:gd name="T57" fmla="*/ 117 h 304"/>
              <a:gd name="T58" fmla="*/ 381 w 458"/>
              <a:gd name="T59" fmla="*/ 89 h 304"/>
              <a:gd name="T60" fmla="*/ 358 w 458"/>
              <a:gd name="T61" fmla="*/ 70 h 304"/>
              <a:gd name="T62" fmla="*/ 338 w 458"/>
              <a:gd name="T63" fmla="*/ 62 h 304"/>
              <a:gd name="T64" fmla="*/ 308 w 458"/>
              <a:gd name="T65" fmla="*/ 56 h 304"/>
              <a:gd name="T66" fmla="*/ 133 w 458"/>
              <a:gd name="T67" fmla="*/ 58 h 304"/>
              <a:gd name="T68" fmla="*/ 98 w 458"/>
              <a:gd name="T69" fmla="*/ 70 h 304"/>
              <a:gd name="T70" fmla="*/ 85 w 458"/>
              <a:gd name="T71" fmla="*/ 82 h 304"/>
              <a:gd name="T72" fmla="*/ 66 w 458"/>
              <a:gd name="T73" fmla="*/ 93 h 304"/>
              <a:gd name="T74" fmla="*/ 4 w 458"/>
              <a:gd name="T75" fmla="*/ 93 h 304"/>
              <a:gd name="T76" fmla="*/ 0 w 458"/>
              <a:gd name="T77" fmla="*/ 93 h 304"/>
              <a:gd name="T78" fmla="*/ 6 w 458"/>
              <a:gd name="T79" fmla="*/ 70 h 304"/>
              <a:gd name="T80" fmla="*/ 38 w 458"/>
              <a:gd name="T81" fmla="*/ 29 h 304"/>
              <a:gd name="T82" fmla="*/ 85 w 458"/>
              <a:gd name="T83" fmla="*/ 3 h 304"/>
              <a:gd name="T84" fmla="*/ 122 w 458"/>
              <a:gd name="T85" fmla="*/ 0 h 304"/>
              <a:gd name="T86" fmla="*/ 227 w 458"/>
              <a:gd name="T87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8" h="304">
                <a:moveTo>
                  <a:pt x="227" y="0"/>
                </a:moveTo>
                <a:lnTo>
                  <a:pt x="227" y="0"/>
                </a:lnTo>
                <a:lnTo>
                  <a:pt x="334" y="0"/>
                </a:lnTo>
                <a:lnTo>
                  <a:pt x="334" y="0"/>
                </a:lnTo>
                <a:lnTo>
                  <a:pt x="346" y="0"/>
                </a:lnTo>
                <a:lnTo>
                  <a:pt x="360" y="1"/>
                </a:lnTo>
                <a:lnTo>
                  <a:pt x="372" y="5"/>
                </a:lnTo>
                <a:lnTo>
                  <a:pt x="382" y="8"/>
                </a:lnTo>
                <a:lnTo>
                  <a:pt x="393" y="13"/>
                </a:lnTo>
                <a:lnTo>
                  <a:pt x="403" y="20"/>
                </a:lnTo>
                <a:lnTo>
                  <a:pt x="413" y="27"/>
                </a:lnTo>
                <a:lnTo>
                  <a:pt x="422" y="34"/>
                </a:lnTo>
                <a:lnTo>
                  <a:pt x="429" y="43"/>
                </a:lnTo>
                <a:lnTo>
                  <a:pt x="437" y="53"/>
                </a:lnTo>
                <a:lnTo>
                  <a:pt x="442" y="63"/>
                </a:lnTo>
                <a:lnTo>
                  <a:pt x="448" y="74"/>
                </a:lnTo>
                <a:lnTo>
                  <a:pt x="453" y="84"/>
                </a:lnTo>
                <a:lnTo>
                  <a:pt x="454" y="96"/>
                </a:lnTo>
                <a:lnTo>
                  <a:pt x="456" y="108"/>
                </a:lnTo>
                <a:lnTo>
                  <a:pt x="458" y="122"/>
                </a:lnTo>
                <a:lnTo>
                  <a:pt x="458" y="122"/>
                </a:lnTo>
                <a:lnTo>
                  <a:pt x="458" y="186"/>
                </a:lnTo>
                <a:lnTo>
                  <a:pt x="458" y="186"/>
                </a:lnTo>
                <a:lnTo>
                  <a:pt x="456" y="198"/>
                </a:lnTo>
                <a:lnTo>
                  <a:pt x="454" y="208"/>
                </a:lnTo>
                <a:lnTo>
                  <a:pt x="451" y="220"/>
                </a:lnTo>
                <a:lnTo>
                  <a:pt x="448" y="230"/>
                </a:lnTo>
                <a:lnTo>
                  <a:pt x="437" y="249"/>
                </a:lnTo>
                <a:lnTo>
                  <a:pt x="424" y="266"/>
                </a:lnTo>
                <a:lnTo>
                  <a:pt x="406" y="280"/>
                </a:lnTo>
                <a:lnTo>
                  <a:pt x="387" y="292"/>
                </a:lnTo>
                <a:lnTo>
                  <a:pt x="377" y="296"/>
                </a:lnTo>
                <a:lnTo>
                  <a:pt x="367" y="299"/>
                </a:lnTo>
                <a:lnTo>
                  <a:pt x="355" y="301"/>
                </a:lnTo>
                <a:lnTo>
                  <a:pt x="344" y="303"/>
                </a:lnTo>
                <a:lnTo>
                  <a:pt x="344" y="303"/>
                </a:lnTo>
                <a:lnTo>
                  <a:pt x="320" y="304"/>
                </a:lnTo>
                <a:lnTo>
                  <a:pt x="320" y="304"/>
                </a:lnTo>
                <a:lnTo>
                  <a:pt x="121" y="304"/>
                </a:lnTo>
                <a:lnTo>
                  <a:pt x="121" y="304"/>
                </a:lnTo>
                <a:lnTo>
                  <a:pt x="107" y="303"/>
                </a:lnTo>
                <a:lnTo>
                  <a:pt x="93" y="301"/>
                </a:lnTo>
                <a:lnTo>
                  <a:pt x="81" y="297"/>
                </a:lnTo>
                <a:lnTo>
                  <a:pt x="69" y="294"/>
                </a:lnTo>
                <a:lnTo>
                  <a:pt x="59" y="287"/>
                </a:lnTo>
                <a:lnTo>
                  <a:pt x="47" y="280"/>
                </a:lnTo>
                <a:lnTo>
                  <a:pt x="36" y="273"/>
                </a:lnTo>
                <a:lnTo>
                  <a:pt x="28" y="263"/>
                </a:lnTo>
                <a:lnTo>
                  <a:pt x="28" y="263"/>
                </a:lnTo>
                <a:lnTo>
                  <a:pt x="19" y="253"/>
                </a:lnTo>
                <a:lnTo>
                  <a:pt x="11" y="241"/>
                </a:lnTo>
                <a:lnTo>
                  <a:pt x="6" y="229"/>
                </a:lnTo>
                <a:lnTo>
                  <a:pt x="0" y="216"/>
                </a:lnTo>
                <a:lnTo>
                  <a:pt x="0" y="216"/>
                </a:lnTo>
                <a:lnTo>
                  <a:pt x="0" y="211"/>
                </a:lnTo>
                <a:lnTo>
                  <a:pt x="0" y="210"/>
                </a:lnTo>
                <a:lnTo>
                  <a:pt x="4" y="210"/>
                </a:lnTo>
                <a:lnTo>
                  <a:pt x="4" y="210"/>
                </a:lnTo>
                <a:lnTo>
                  <a:pt x="73" y="210"/>
                </a:lnTo>
                <a:lnTo>
                  <a:pt x="73" y="210"/>
                </a:lnTo>
                <a:lnTo>
                  <a:pt x="76" y="210"/>
                </a:lnTo>
                <a:lnTo>
                  <a:pt x="79" y="213"/>
                </a:lnTo>
                <a:lnTo>
                  <a:pt x="79" y="213"/>
                </a:lnTo>
                <a:lnTo>
                  <a:pt x="85" y="220"/>
                </a:lnTo>
                <a:lnTo>
                  <a:pt x="92" y="225"/>
                </a:lnTo>
                <a:lnTo>
                  <a:pt x="98" y="230"/>
                </a:lnTo>
                <a:lnTo>
                  <a:pt x="107" y="234"/>
                </a:lnTo>
                <a:lnTo>
                  <a:pt x="122" y="239"/>
                </a:lnTo>
                <a:lnTo>
                  <a:pt x="141" y="241"/>
                </a:lnTo>
                <a:lnTo>
                  <a:pt x="141" y="241"/>
                </a:lnTo>
                <a:lnTo>
                  <a:pt x="150" y="242"/>
                </a:lnTo>
                <a:lnTo>
                  <a:pt x="150" y="242"/>
                </a:lnTo>
                <a:lnTo>
                  <a:pt x="308" y="242"/>
                </a:lnTo>
                <a:lnTo>
                  <a:pt x="308" y="242"/>
                </a:lnTo>
                <a:lnTo>
                  <a:pt x="325" y="241"/>
                </a:lnTo>
                <a:lnTo>
                  <a:pt x="341" y="237"/>
                </a:lnTo>
                <a:lnTo>
                  <a:pt x="355" y="232"/>
                </a:lnTo>
                <a:lnTo>
                  <a:pt x="368" y="223"/>
                </a:lnTo>
                <a:lnTo>
                  <a:pt x="368" y="223"/>
                </a:lnTo>
                <a:lnTo>
                  <a:pt x="379" y="215"/>
                </a:lnTo>
                <a:lnTo>
                  <a:pt x="386" y="203"/>
                </a:lnTo>
                <a:lnTo>
                  <a:pt x="391" y="191"/>
                </a:lnTo>
                <a:lnTo>
                  <a:pt x="393" y="179"/>
                </a:lnTo>
                <a:lnTo>
                  <a:pt x="393" y="179"/>
                </a:lnTo>
                <a:lnTo>
                  <a:pt x="393" y="129"/>
                </a:lnTo>
                <a:lnTo>
                  <a:pt x="393" y="129"/>
                </a:lnTo>
                <a:lnTo>
                  <a:pt x="391" y="117"/>
                </a:lnTo>
                <a:lnTo>
                  <a:pt x="389" y="106"/>
                </a:lnTo>
                <a:lnTo>
                  <a:pt x="386" y="98"/>
                </a:lnTo>
                <a:lnTo>
                  <a:pt x="381" y="89"/>
                </a:lnTo>
                <a:lnTo>
                  <a:pt x="374" y="82"/>
                </a:lnTo>
                <a:lnTo>
                  <a:pt x="367" y="75"/>
                </a:lnTo>
                <a:lnTo>
                  <a:pt x="358" y="70"/>
                </a:lnTo>
                <a:lnTo>
                  <a:pt x="348" y="65"/>
                </a:lnTo>
                <a:lnTo>
                  <a:pt x="348" y="65"/>
                </a:lnTo>
                <a:lnTo>
                  <a:pt x="338" y="62"/>
                </a:lnTo>
                <a:lnTo>
                  <a:pt x="329" y="58"/>
                </a:lnTo>
                <a:lnTo>
                  <a:pt x="308" y="56"/>
                </a:lnTo>
                <a:lnTo>
                  <a:pt x="308" y="56"/>
                </a:lnTo>
                <a:lnTo>
                  <a:pt x="150" y="56"/>
                </a:lnTo>
                <a:lnTo>
                  <a:pt x="150" y="56"/>
                </a:lnTo>
                <a:lnTo>
                  <a:pt x="133" y="58"/>
                </a:lnTo>
                <a:lnTo>
                  <a:pt x="114" y="62"/>
                </a:lnTo>
                <a:lnTo>
                  <a:pt x="107" y="65"/>
                </a:lnTo>
                <a:lnTo>
                  <a:pt x="98" y="70"/>
                </a:lnTo>
                <a:lnTo>
                  <a:pt x="92" y="75"/>
                </a:lnTo>
                <a:lnTo>
                  <a:pt x="85" y="82"/>
                </a:lnTo>
                <a:lnTo>
                  <a:pt x="85" y="82"/>
                </a:lnTo>
                <a:lnTo>
                  <a:pt x="79" y="87"/>
                </a:lnTo>
                <a:lnTo>
                  <a:pt x="73" y="91"/>
                </a:lnTo>
                <a:lnTo>
                  <a:pt x="66" y="93"/>
                </a:lnTo>
                <a:lnTo>
                  <a:pt x="59" y="93"/>
                </a:lnTo>
                <a:lnTo>
                  <a:pt x="59" y="93"/>
                </a:lnTo>
                <a:lnTo>
                  <a:pt x="4" y="93"/>
                </a:lnTo>
                <a:lnTo>
                  <a:pt x="4" y="93"/>
                </a:lnTo>
                <a:lnTo>
                  <a:pt x="2" y="93"/>
                </a:lnTo>
                <a:lnTo>
                  <a:pt x="0" y="93"/>
                </a:lnTo>
                <a:lnTo>
                  <a:pt x="0" y="87"/>
                </a:lnTo>
                <a:lnTo>
                  <a:pt x="0" y="87"/>
                </a:lnTo>
                <a:lnTo>
                  <a:pt x="6" y="70"/>
                </a:lnTo>
                <a:lnTo>
                  <a:pt x="14" y="55"/>
                </a:lnTo>
                <a:lnTo>
                  <a:pt x="26" y="41"/>
                </a:lnTo>
                <a:lnTo>
                  <a:pt x="38" y="29"/>
                </a:lnTo>
                <a:lnTo>
                  <a:pt x="52" y="19"/>
                </a:lnTo>
                <a:lnTo>
                  <a:pt x="67" y="10"/>
                </a:lnTo>
                <a:lnTo>
                  <a:pt x="85" y="3"/>
                </a:lnTo>
                <a:lnTo>
                  <a:pt x="102" y="0"/>
                </a:lnTo>
                <a:lnTo>
                  <a:pt x="102" y="0"/>
                </a:lnTo>
                <a:lnTo>
                  <a:pt x="122" y="0"/>
                </a:lnTo>
                <a:lnTo>
                  <a:pt x="122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rgbClr val="FAAB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1" name="Freeform 76"/>
          <p:cNvSpPr>
            <a:spLocks/>
          </p:cNvSpPr>
          <p:nvPr/>
        </p:nvSpPr>
        <p:spPr bwMode="auto">
          <a:xfrm>
            <a:off x="9232182" y="4483820"/>
            <a:ext cx="770186" cy="512342"/>
          </a:xfrm>
          <a:custGeom>
            <a:avLst/>
            <a:gdLst>
              <a:gd name="T0" fmla="*/ 344 w 459"/>
              <a:gd name="T1" fmla="*/ 0 h 304"/>
              <a:gd name="T2" fmla="*/ 382 w 459"/>
              <a:gd name="T3" fmla="*/ 7 h 304"/>
              <a:gd name="T4" fmla="*/ 428 w 459"/>
              <a:gd name="T5" fmla="*/ 36 h 304"/>
              <a:gd name="T6" fmla="*/ 457 w 459"/>
              <a:gd name="T7" fmla="*/ 86 h 304"/>
              <a:gd name="T8" fmla="*/ 459 w 459"/>
              <a:gd name="T9" fmla="*/ 91 h 304"/>
              <a:gd name="T10" fmla="*/ 452 w 459"/>
              <a:gd name="T11" fmla="*/ 93 h 304"/>
              <a:gd name="T12" fmla="*/ 383 w 459"/>
              <a:gd name="T13" fmla="*/ 93 h 304"/>
              <a:gd name="T14" fmla="*/ 373 w 459"/>
              <a:gd name="T15" fmla="*/ 84 h 304"/>
              <a:gd name="T16" fmla="*/ 339 w 459"/>
              <a:gd name="T17" fmla="*/ 65 h 304"/>
              <a:gd name="T18" fmla="*/ 301 w 459"/>
              <a:gd name="T19" fmla="*/ 62 h 304"/>
              <a:gd name="T20" fmla="*/ 151 w 459"/>
              <a:gd name="T21" fmla="*/ 62 h 304"/>
              <a:gd name="T22" fmla="*/ 113 w 459"/>
              <a:gd name="T23" fmla="*/ 67 h 304"/>
              <a:gd name="T24" fmla="*/ 93 w 459"/>
              <a:gd name="T25" fmla="*/ 77 h 304"/>
              <a:gd name="T26" fmla="*/ 76 w 459"/>
              <a:gd name="T27" fmla="*/ 94 h 304"/>
              <a:gd name="T28" fmla="*/ 67 w 459"/>
              <a:gd name="T29" fmla="*/ 118 h 304"/>
              <a:gd name="T30" fmla="*/ 65 w 459"/>
              <a:gd name="T31" fmla="*/ 170 h 304"/>
              <a:gd name="T32" fmla="*/ 70 w 459"/>
              <a:gd name="T33" fmla="*/ 196 h 304"/>
              <a:gd name="T34" fmla="*/ 89 w 459"/>
              <a:gd name="T35" fmla="*/ 225 h 304"/>
              <a:gd name="T36" fmla="*/ 124 w 459"/>
              <a:gd name="T37" fmla="*/ 242 h 304"/>
              <a:gd name="T38" fmla="*/ 153 w 459"/>
              <a:gd name="T39" fmla="*/ 246 h 304"/>
              <a:gd name="T40" fmla="*/ 306 w 459"/>
              <a:gd name="T41" fmla="*/ 246 h 304"/>
              <a:gd name="T42" fmla="*/ 347 w 459"/>
              <a:gd name="T43" fmla="*/ 239 h 304"/>
              <a:gd name="T44" fmla="*/ 368 w 459"/>
              <a:gd name="T45" fmla="*/ 227 h 304"/>
              <a:gd name="T46" fmla="*/ 378 w 459"/>
              <a:gd name="T47" fmla="*/ 215 h 304"/>
              <a:gd name="T48" fmla="*/ 399 w 459"/>
              <a:gd name="T49" fmla="*/ 210 h 304"/>
              <a:gd name="T50" fmla="*/ 454 w 459"/>
              <a:gd name="T51" fmla="*/ 210 h 304"/>
              <a:gd name="T52" fmla="*/ 459 w 459"/>
              <a:gd name="T53" fmla="*/ 213 h 304"/>
              <a:gd name="T54" fmla="*/ 452 w 459"/>
              <a:gd name="T55" fmla="*/ 234 h 304"/>
              <a:gd name="T56" fmla="*/ 418 w 459"/>
              <a:gd name="T57" fmla="*/ 277 h 304"/>
              <a:gd name="T58" fmla="*/ 368 w 459"/>
              <a:gd name="T59" fmla="*/ 301 h 304"/>
              <a:gd name="T60" fmla="*/ 330 w 459"/>
              <a:gd name="T61" fmla="*/ 303 h 304"/>
              <a:gd name="T62" fmla="*/ 125 w 459"/>
              <a:gd name="T63" fmla="*/ 304 h 304"/>
              <a:gd name="T64" fmla="*/ 88 w 459"/>
              <a:gd name="T65" fmla="*/ 299 h 304"/>
              <a:gd name="T66" fmla="*/ 55 w 459"/>
              <a:gd name="T67" fmla="*/ 282 h 304"/>
              <a:gd name="T68" fmla="*/ 34 w 459"/>
              <a:gd name="T69" fmla="*/ 266 h 304"/>
              <a:gd name="T70" fmla="*/ 14 w 459"/>
              <a:gd name="T71" fmla="*/ 237 h 304"/>
              <a:gd name="T72" fmla="*/ 2 w 459"/>
              <a:gd name="T73" fmla="*/ 203 h 304"/>
              <a:gd name="T74" fmla="*/ 0 w 459"/>
              <a:gd name="T75" fmla="*/ 179 h 304"/>
              <a:gd name="T76" fmla="*/ 3 w 459"/>
              <a:gd name="T77" fmla="*/ 96 h 304"/>
              <a:gd name="T78" fmla="*/ 33 w 459"/>
              <a:gd name="T79" fmla="*/ 39 h 304"/>
              <a:gd name="T80" fmla="*/ 84 w 459"/>
              <a:gd name="T81" fmla="*/ 5 h 304"/>
              <a:gd name="T82" fmla="*/ 125 w 459"/>
              <a:gd name="T83" fmla="*/ 0 h 304"/>
              <a:gd name="T84" fmla="*/ 232 w 459"/>
              <a:gd name="T85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9" h="304">
                <a:moveTo>
                  <a:pt x="232" y="0"/>
                </a:moveTo>
                <a:lnTo>
                  <a:pt x="232" y="0"/>
                </a:lnTo>
                <a:lnTo>
                  <a:pt x="344" y="0"/>
                </a:lnTo>
                <a:lnTo>
                  <a:pt x="344" y="0"/>
                </a:lnTo>
                <a:lnTo>
                  <a:pt x="363" y="1"/>
                </a:lnTo>
                <a:lnTo>
                  <a:pt x="382" y="7"/>
                </a:lnTo>
                <a:lnTo>
                  <a:pt x="399" y="13"/>
                </a:lnTo>
                <a:lnTo>
                  <a:pt x="414" y="24"/>
                </a:lnTo>
                <a:lnTo>
                  <a:pt x="428" y="36"/>
                </a:lnTo>
                <a:lnTo>
                  <a:pt x="440" y="51"/>
                </a:lnTo>
                <a:lnTo>
                  <a:pt x="451" y="67"/>
                </a:lnTo>
                <a:lnTo>
                  <a:pt x="457" y="86"/>
                </a:lnTo>
                <a:lnTo>
                  <a:pt x="457" y="86"/>
                </a:lnTo>
                <a:lnTo>
                  <a:pt x="459" y="89"/>
                </a:lnTo>
                <a:lnTo>
                  <a:pt x="459" y="91"/>
                </a:lnTo>
                <a:lnTo>
                  <a:pt x="456" y="93"/>
                </a:lnTo>
                <a:lnTo>
                  <a:pt x="452" y="93"/>
                </a:lnTo>
                <a:lnTo>
                  <a:pt x="452" y="93"/>
                </a:lnTo>
                <a:lnTo>
                  <a:pt x="387" y="93"/>
                </a:lnTo>
                <a:lnTo>
                  <a:pt x="387" y="93"/>
                </a:lnTo>
                <a:lnTo>
                  <a:pt x="383" y="93"/>
                </a:lnTo>
                <a:lnTo>
                  <a:pt x="380" y="91"/>
                </a:lnTo>
                <a:lnTo>
                  <a:pt x="380" y="91"/>
                </a:lnTo>
                <a:lnTo>
                  <a:pt x="373" y="84"/>
                </a:lnTo>
                <a:lnTo>
                  <a:pt x="368" y="79"/>
                </a:lnTo>
                <a:lnTo>
                  <a:pt x="354" y="70"/>
                </a:lnTo>
                <a:lnTo>
                  <a:pt x="339" y="65"/>
                </a:lnTo>
                <a:lnTo>
                  <a:pt x="322" y="62"/>
                </a:lnTo>
                <a:lnTo>
                  <a:pt x="322" y="62"/>
                </a:lnTo>
                <a:lnTo>
                  <a:pt x="301" y="62"/>
                </a:lnTo>
                <a:lnTo>
                  <a:pt x="301" y="62"/>
                </a:lnTo>
                <a:lnTo>
                  <a:pt x="151" y="62"/>
                </a:lnTo>
                <a:lnTo>
                  <a:pt x="151" y="62"/>
                </a:lnTo>
                <a:lnTo>
                  <a:pt x="137" y="62"/>
                </a:lnTo>
                <a:lnTo>
                  <a:pt x="125" y="63"/>
                </a:lnTo>
                <a:lnTo>
                  <a:pt x="113" y="67"/>
                </a:lnTo>
                <a:lnTo>
                  <a:pt x="101" y="72"/>
                </a:lnTo>
                <a:lnTo>
                  <a:pt x="101" y="72"/>
                </a:lnTo>
                <a:lnTo>
                  <a:pt x="93" y="77"/>
                </a:lnTo>
                <a:lnTo>
                  <a:pt x="86" y="82"/>
                </a:lnTo>
                <a:lnTo>
                  <a:pt x="81" y="87"/>
                </a:lnTo>
                <a:lnTo>
                  <a:pt x="76" y="94"/>
                </a:lnTo>
                <a:lnTo>
                  <a:pt x="72" y="101"/>
                </a:lnTo>
                <a:lnTo>
                  <a:pt x="69" y="110"/>
                </a:lnTo>
                <a:lnTo>
                  <a:pt x="67" y="118"/>
                </a:lnTo>
                <a:lnTo>
                  <a:pt x="65" y="127"/>
                </a:lnTo>
                <a:lnTo>
                  <a:pt x="65" y="127"/>
                </a:lnTo>
                <a:lnTo>
                  <a:pt x="65" y="170"/>
                </a:lnTo>
                <a:lnTo>
                  <a:pt x="65" y="170"/>
                </a:lnTo>
                <a:lnTo>
                  <a:pt x="67" y="184"/>
                </a:lnTo>
                <a:lnTo>
                  <a:pt x="70" y="196"/>
                </a:lnTo>
                <a:lnTo>
                  <a:pt x="74" y="208"/>
                </a:lnTo>
                <a:lnTo>
                  <a:pt x="81" y="216"/>
                </a:lnTo>
                <a:lnTo>
                  <a:pt x="89" y="225"/>
                </a:lnTo>
                <a:lnTo>
                  <a:pt x="100" y="234"/>
                </a:lnTo>
                <a:lnTo>
                  <a:pt x="112" y="239"/>
                </a:lnTo>
                <a:lnTo>
                  <a:pt x="124" y="242"/>
                </a:lnTo>
                <a:lnTo>
                  <a:pt x="124" y="242"/>
                </a:lnTo>
                <a:lnTo>
                  <a:pt x="139" y="246"/>
                </a:lnTo>
                <a:lnTo>
                  <a:pt x="153" y="246"/>
                </a:lnTo>
                <a:lnTo>
                  <a:pt x="153" y="246"/>
                </a:lnTo>
                <a:lnTo>
                  <a:pt x="306" y="246"/>
                </a:lnTo>
                <a:lnTo>
                  <a:pt x="306" y="246"/>
                </a:lnTo>
                <a:lnTo>
                  <a:pt x="320" y="246"/>
                </a:lnTo>
                <a:lnTo>
                  <a:pt x="334" y="242"/>
                </a:lnTo>
                <a:lnTo>
                  <a:pt x="347" y="239"/>
                </a:lnTo>
                <a:lnTo>
                  <a:pt x="359" y="232"/>
                </a:lnTo>
                <a:lnTo>
                  <a:pt x="359" y="232"/>
                </a:lnTo>
                <a:lnTo>
                  <a:pt x="368" y="227"/>
                </a:lnTo>
                <a:lnTo>
                  <a:pt x="373" y="220"/>
                </a:lnTo>
                <a:lnTo>
                  <a:pt x="373" y="220"/>
                </a:lnTo>
                <a:lnTo>
                  <a:pt x="378" y="215"/>
                </a:lnTo>
                <a:lnTo>
                  <a:pt x="385" y="211"/>
                </a:lnTo>
                <a:lnTo>
                  <a:pt x="392" y="210"/>
                </a:lnTo>
                <a:lnTo>
                  <a:pt x="399" y="210"/>
                </a:lnTo>
                <a:lnTo>
                  <a:pt x="399" y="210"/>
                </a:lnTo>
                <a:lnTo>
                  <a:pt x="454" y="210"/>
                </a:lnTo>
                <a:lnTo>
                  <a:pt x="454" y="210"/>
                </a:lnTo>
                <a:lnTo>
                  <a:pt x="457" y="210"/>
                </a:lnTo>
                <a:lnTo>
                  <a:pt x="459" y="211"/>
                </a:lnTo>
                <a:lnTo>
                  <a:pt x="459" y="213"/>
                </a:lnTo>
                <a:lnTo>
                  <a:pt x="457" y="216"/>
                </a:lnTo>
                <a:lnTo>
                  <a:pt x="457" y="216"/>
                </a:lnTo>
                <a:lnTo>
                  <a:pt x="452" y="234"/>
                </a:lnTo>
                <a:lnTo>
                  <a:pt x="442" y="249"/>
                </a:lnTo>
                <a:lnTo>
                  <a:pt x="430" y="263"/>
                </a:lnTo>
                <a:lnTo>
                  <a:pt x="418" y="277"/>
                </a:lnTo>
                <a:lnTo>
                  <a:pt x="402" y="287"/>
                </a:lnTo>
                <a:lnTo>
                  <a:pt x="385" y="294"/>
                </a:lnTo>
                <a:lnTo>
                  <a:pt x="368" y="301"/>
                </a:lnTo>
                <a:lnTo>
                  <a:pt x="349" y="303"/>
                </a:lnTo>
                <a:lnTo>
                  <a:pt x="349" y="303"/>
                </a:lnTo>
                <a:lnTo>
                  <a:pt x="330" y="303"/>
                </a:lnTo>
                <a:lnTo>
                  <a:pt x="330" y="303"/>
                </a:lnTo>
                <a:lnTo>
                  <a:pt x="125" y="304"/>
                </a:lnTo>
                <a:lnTo>
                  <a:pt x="125" y="304"/>
                </a:lnTo>
                <a:lnTo>
                  <a:pt x="113" y="303"/>
                </a:lnTo>
                <a:lnTo>
                  <a:pt x="100" y="301"/>
                </a:lnTo>
                <a:lnTo>
                  <a:pt x="88" y="299"/>
                </a:lnTo>
                <a:lnTo>
                  <a:pt x="77" y="294"/>
                </a:lnTo>
                <a:lnTo>
                  <a:pt x="65" y="289"/>
                </a:lnTo>
                <a:lnTo>
                  <a:pt x="55" y="282"/>
                </a:lnTo>
                <a:lnTo>
                  <a:pt x="45" y="275"/>
                </a:lnTo>
                <a:lnTo>
                  <a:pt x="34" y="266"/>
                </a:lnTo>
                <a:lnTo>
                  <a:pt x="34" y="266"/>
                </a:lnTo>
                <a:lnTo>
                  <a:pt x="27" y="256"/>
                </a:lnTo>
                <a:lnTo>
                  <a:pt x="20" y="247"/>
                </a:lnTo>
                <a:lnTo>
                  <a:pt x="14" y="237"/>
                </a:lnTo>
                <a:lnTo>
                  <a:pt x="8" y="225"/>
                </a:lnTo>
                <a:lnTo>
                  <a:pt x="5" y="215"/>
                </a:lnTo>
                <a:lnTo>
                  <a:pt x="2" y="203"/>
                </a:lnTo>
                <a:lnTo>
                  <a:pt x="2" y="191"/>
                </a:lnTo>
                <a:lnTo>
                  <a:pt x="0" y="179"/>
                </a:lnTo>
                <a:lnTo>
                  <a:pt x="0" y="179"/>
                </a:lnTo>
                <a:lnTo>
                  <a:pt x="0" y="117"/>
                </a:lnTo>
                <a:lnTo>
                  <a:pt x="0" y="117"/>
                </a:lnTo>
                <a:lnTo>
                  <a:pt x="3" y="96"/>
                </a:lnTo>
                <a:lnTo>
                  <a:pt x="10" y="75"/>
                </a:lnTo>
                <a:lnTo>
                  <a:pt x="19" y="56"/>
                </a:lnTo>
                <a:lnTo>
                  <a:pt x="33" y="39"/>
                </a:lnTo>
                <a:lnTo>
                  <a:pt x="48" y="26"/>
                </a:lnTo>
                <a:lnTo>
                  <a:pt x="65" y="13"/>
                </a:lnTo>
                <a:lnTo>
                  <a:pt x="84" y="5"/>
                </a:lnTo>
                <a:lnTo>
                  <a:pt x="106" y="0"/>
                </a:lnTo>
                <a:lnTo>
                  <a:pt x="106" y="0"/>
                </a:lnTo>
                <a:lnTo>
                  <a:pt x="125" y="0"/>
                </a:lnTo>
                <a:lnTo>
                  <a:pt x="125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2" name="Freeform 77"/>
          <p:cNvSpPr>
            <a:spLocks/>
          </p:cNvSpPr>
          <p:nvPr/>
        </p:nvSpPr>
        <p:spPr bwMode="auto">
          <a:xfrm>
            <a:off x="10126268" y="5203775"/>
            <a:ext cx="385094" cy="596057"/>
          </a:xfrm>
          <a:custGeom>
            <a:avLst/>
            <a:gdLst>
              <a:gd name="T0" fmla="*/ 2 w 231"/>
              <a:gd name="T1" fmla="*/ 177 h 356"/>
              <a:gd name="T2" fmla="*/ 0 w 231"/>
              <a:gd name="T3" fmla="*/ 29 h 356"/>
              <a:gd name="T4" fmla="*/ 4 w 231"/>
              <a:gd name="T5" fmla="*/ 14 h 356"/>
              <a:gd name="T6" fmla="*/ 16 w 231"/>
              <a:gd name="T7" fmla="*/ 4 h 356"/>
              <a:gd name="T8" fmla="*/ 26 w 231"/>
              <a:gd name="T9" fmla="*/ 0 h 356"/>
              <a:gd name="T10" fmla="*/ 38 w 231"/>
              <a:gd name="T11" fmla="*/ 0 h 356"/>
              <a:gd name="T12" fmla="*/ 203 w 231"/>
              <a:gd name="T13" fmla="*/ 0 h 356"/>
              <a:gd name="T14" fmla="*/ 220 w 231"/>
              <a:gd name="T15" fmla="*/ 4 h 356"/>
              <a:gd name="T16" fmla="*/ 229 w 231"/>
              <a:gd name="T17" fmla="*/ 19 h 356"/>
              <a:gd name="T18" fmla="*/ 231 w 231"/>
              <a:gd name="T19" fmla="*/ 28 h 356"/>
              <a:gd name="T20" fmla="*/ 229 w 231"/>
              <a:gd name="T21" fmla="*/ 45 h 356"/>
              <a:gd name="T22" fmla="*/ 227 w 231"/>
              <a:gd name="T23" fmla="*/ 53 h 356"/>
              <a:gd name="T24" fmla="*/ 219 w 231"/>
              <a:gd name="T25" fmla="*/ 62 h 356"/>
              <a:gd name="T26" fmla="*/ 205 w 231"/>
              <a:gd name="T27" fmla="*/ 65 h 356"/>
              <a:gd name="T28" fmla="*/ 84 w 231"/>
              <a:gd name="T29" fmla="*/ 65 h 356"/>
              <a:gd name="T30" fmla="*/ 81 w 231"/>
              <a:gd name="T31" fmla="*/ 65 h 356"/>
              <a:gd name="T32" fmla="*/ 77 w 231"/>
              <a:gd name="T33" fmla="*/ 69 h 356"/>
              <a:gd name="T34" fmla="*/ 77 w 231"/>
              <a:gd name="T35" fmla="*/ 74 h 356"/>
              <a:gd name="T36" fmla="*/ 77 w 231"/>
              <a:gd name="T37" fmla="*/ 141 h 356"/>
              <a:gd name="T38" fmla="*/ 83 w 231"/>
              <a:gd name="T39" fmla="*/ 148 h 356"/>
              <a:gd name="T40" fmla="*/ 145 w 231"/>
              <a:gd name="T41" fmla="*/ 148 h 356"/>
              <a:gd name="T42" fmla="*/ 157 w 231"/>
              <a:gd name="T43" fmla="*/ 150 h 356"/>
              <a:gd name="T44" fmla="*/ 169 w 231"/>
              <a:gd name="T45" fmla="*/ 160 h 356"/>
              <a:gd name="T46" fmla="*/ 172 w 231"/>
              <a:gd name="T47" fmla="*/ 170 h 356"/>
              <a:gd name="T48" fmla="*/ 172 w 231"/>
              <a:gd name="T49" fmla="*/ 188 h 356"/>
              <a:gd name="T50" fmla="*/ 170 w 231"/>
              <a:gd name="T51" fmla="*/ 195 h 356"/>
              <a:gd name="T52" fmla="*/ 162 w 231"/>
              <a:gd name="T53" fmla="*/ 203 h 356"/>
              <a:gd name="T54" fmla="*/ 150 w 231"/>
              <a:gd name="T55" fmla="*/ 207 h 356"/>
              <a:gd name="T56" fmla="*/ 84 w 231"/>
              <a:gd name="T57" fmla="*/ 207 h 356"/>
              <a:gd name="T58" fmla="*/ 81 w 231"/>
              <a:gd name="T59" fmla="*/ 207 h 356"/>
              <a:gd name="T60" fmla="*/ 77 w 231"/>
              <a:gd name="T61" fmla="*/ 210 h 356"/>
              <a:gd name="T62" fmla="*/ 77 w 231"/>
              <a:gd name="T63" fmla="*/ 213 h 356"/>
              <a:gd name="T64" fmla="*/ 77 w 231"/>
              <a:gd name="T65" fmla="*/ 282 h 356"/>
              <a:gd name="T66" fmla="*/ 83 w 231"/>
              <a:gd name="T67" fmla="*/ 289 h 356"/>
              <a:gd name="T68" fmla="*/ 205 w 231"/>
              <a:gd name="T69" fmla="*/ 289 h 356"/>
              <a:gd name="T70" fmla="*/ 212 w 231"/>
              <a:gd name="T71" fmla="*/ 289 h 356"/>
              <a:gd name="T72" fmla="*/ 224 w 231"/>
              <a:gd name="T73" fmla="*/ 298 h 356"/>
              <a:gd name="T74" fmla="*/ 227 w 231"/>
              <a:gd name="T75" fmla="*/ 305 h 356"/>
              <a:gd name="T76" fmla="*/ 231 w 231"/>
              <a:gd name="T77" fmla="*/ 324 h 356"/>
              <a:gd name="T78" fmla="*/ 227 w 231"/>
              <a:gd name="T79" fmla="*/ 342 h 356"/>
              <a:gd name="T80" fmla="*/ 224 w 231"/>
              <a:gd name="T81" fmla="*/ 348 h 356"/>
              <a:gd name="T82" fmla="*/ 213 w 231"/>
              <a:gd name="T83" fmla="*/ 355 h 356"/>
              <a:gd name="T84" fmla="*/ 207 w 231"/>
              <a:gd name="T85" fmla="*/ 356 h 356"/>
              <a:gd name="T86" fmla="*/ 34 w 231"/>
              <a:gd name="T87" fmla="*/ 356 h 356"/>
              <a:gd name="T88" fmla="*/ 17 w 231"/>
              <a:gd name="T89" fmla="*/ 353 h 356"/>
              <a:gd name="T90" fmla="*/ 10 w 231"/>
              <a:gd name="T91" fmla="*/ 349 h 356"/>
              <a:gd name="T92" fmla="*/ 2 w 231"/>
              <a:gd name="T93" fmla="*/ 337 h 356"/>
              <a:gd name="T94" fmla="*/ 2 w 231"/>
              <a:gd name="T95" fmla="*/ 329 h 356"/>
              <a:gd name="T96" fmla="*/ 2 w 231"/>
              <a:gd name="T97" fmla="*/ 177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1" h="356">
                <a:moveTo>
                  <a:pt x="2" y="177"/>
                </a:moveTo>
                <a:lnTo>
                  <a:pt x="2" y="177"/>
                </a:lnTo>
                <a:lnTo>
                  <a:pt x="0" y="29"/>
                </a:lnTo>
                <a:lnTo>
                  <a:pt x="0" y="29"/>
                </a:lnTo>
                <a:lnTo>
                  <a:pt x="2" y="17"/>
                </a:lnTo>
                <a:lnTo>
                  <a:pt x="4" y="14"/>
                </a:lnTo>
                <a:lnTo>
                  <a:pt x="7" y="9"/>
                </a:lnTo>
                <a:lnTo>
                  <a:pt x="16" y="4"/>
                </a:lnTo>
                <a:lnTo>
                  <a:pt x="26" y="0"/>
                </a:lnTo>
                <a:lnTo>
                  <a:pt x="26" y="0"/>
                </a:lnTo>
                <a:lnTo>
                  <a:pt x="38" y="0"/>
                </a:lnTo>
                <a:lnTo>
                  <a:pt x="38" y="0"/>
                </a:lnTo>
                <a:lnTo>
                  <a:pt x="203" y="0"/>
                </a:lnTo>
                <a:lnTo>
                  <a:pt x="203" y="0"/>
                </a:lnTo>
                <a:lnTo>
                  <a:pt x="213" y="0"/>
                </a:lnTo>
                <a:lnTo>
                  <a:pt x="220" y="4"/>
                </a:lnTo>
                <a:lnTo>
                  <a:pt x="225" y="10"/>
                </a:lnTo>
                <a:lnTo>
                  <a:pt x="229" y="19"/>
                </a:lnTo>
                <a:lnTo>
                  <a:pt x="229" y="19"/>
                </a:lnTo>
                <a:lnTo>
                  <a:pt x="231" y="28"/>
                </a:lnTo>
                <a:lnTo>
                  <a:pt x="231" y="36"/>
                </a:lnTo>
                <a:lnTo>
                  <a:pt x="229" y="45"/>
                </a:lnTo>
                <a:lnTo>
                  <a:pt x="227" y="53"/>
                </a:lnTo>
                <a:lnTo>
                  <a:pt x="227" y="53"/>
                </a:lnTo>
                <a:lnTo>
                  <a:pt x="222" y="59"/>
                </a:lnTo>
                <a:lnTo>
                  <a:pt x="219" y="62"/>
                </a:lnTo>
                <a:lnTo>
                  <a:pt x="212" y="65"/>
                </a:lnTo>
                <a:lnTo>
                  <a:pt x="205" y="65"/>
                </a:lnTo>
                <a:lnTo>
                  <a:pt x="205" y="65"/>
                </a:lnTo>
                <a:lnTo>
                  <a:pt x="84" y="65"/>
                </a:lnTo>
                <a:lnTo>
                  <a:pt x="84" y="65"/>
                </a:lnTo>
                <a:lnTo>
                  <a:pt x="81" y="65"/>
                </a:lnTo>
                <a:lnTo>
                  <a:pt x="79" y="67"/>
                </a:lnTo>
                <a:lnTo>
                  <a:pt x="77" y="69"/>
                </a:lnTo>
                <a:lnTo>
                  <a:pt x="77" y="74"/>
                </a:lnTo>
                <a:lnTo>
                  <a:pt x="77" y="74"/>
                </a:lnTo>
                <a:lnTo>
                  <a:pt x="77" y="141"/>
                </a:lnTo>
                <a:lnTo>
                  <a:pt x="77" y="141"/>
                </a:lnTo>
                <a:lnTo>
                  <a:pt x="79" y="146"/>
                </a:lnTo>
                <a:lnTo>
                  <a:pt x="83" y="148"/>
                </a:lnTo>
                <a:lnTo>
                  <a:pt x="83" y="148"/>
                </a:lnTo>
                <a:lnTo>
                  <a:pt x="145" y="148"/>
                </a:lnTo>
                <a:lnTo>
                  <a:pt x="145" y="148"/>
                </a:lnTo>
                <a:lnTo>
                  <a:pt x="157" y="150"/>
                </a:lnTo>
                <a:lnTo>
                  <a:pt x="164" y="153"/>
                </a:lnTo>
                <a:lnTo>
                  <a:pt x="169" y="160"/>
                </a:lnTo>
                <a:lnTo>
                  <a:pt x="172" y="170"/>
                </a:lnTo>
                <a:lnTo>
                  <a:pt x="172" y="170"/>
                </a:lnTo>
                <a:lnTo>
                  <a:pt x="174" y="182"/>
                </a:lnTo>
                <a:lnTo>
                  <a:pt x="172" y="188"/>
                </a:lnTo>
                <a:lnTo>
                  <a:pt x="170" y="195"/>
                </a:lnTo>
                <a:lnTo>
                  <a:pt x="170" y="195"/>
                </a:lnTo>
                <a:lnTo>
                  <a:pt x="167" y="200"/>
                </a:lnTo>
                <a:lnTo>
                  <a:pt x="162" y="203"/>
                </a:lnTo>
                <a:lnTo>
                  <a:pt x="157" y="205"/>
                </a:lnTo>
                <a:lnTo>
                  <a:pt x="150" y="207"/>
                </a:lnTo>
                <a:lnTo>
                  <a:pt x="150" y="207"/>
                </a:lnTo>
                <a:lnTo>
                  <a:pt x="84" y="207"/>
                </a:lnTo>
                <a:lnTo>
                  <a:pt x="84" y="207"/>
                </a:lnTo>
                <a:lnTo>
                  <a:pt x="81" y="207"/>
                </a:lnTo>
                <a:lnTo>
                  <a:pt x="79" y="208"/>
                </a:lnTo>
                <a:lnTo>
                  <a:pt x="77" y="210"/>
                </a:lnTo>
                <a:lnTo>
                  <a:pt x="77" y="213"/>
                </a:lnTo>
                <a:lnTo>
                  <a:pt x="77" y="213"/>
                </a:lnTo>
                <a:lnTo>
                  <a:pt x="77" y="282"/>
                </a:lnTo>
                <a:lnTo>
                  <a:pt x="77" y="282"/>
                </a:lnTo>
                <a:lnTo>
                  <a:pt x="77" y="287"/>
                </a:lnTo>
                <a:lnTo>
                  <a:pt x="83" y="289"/>
                </a:lnTo>
                <a:lnTo>
                  <a:pt x="83" y="289"/>
                </a:lnTo>
                <a:lnTo>
                  <a:pt x="205" y="289"/>
                </a:lnTo>
                <a:lnTo>
                  <a:pt x="205" y="289"/>
                </a:lnTo>
                <a:lnTo>
                  <a:pt x="212" y="289"/>
                </a:lnTo>
                <a:lnTo>
                  <a:pt x="219" y="293"/>
                </a:lnTo>
                <a:lnTo>
                  <a:pt x="224" y="298"/>
                </a:lnTo>
                <a:lnTo>
                  <a:pt x="227" y="305"/>
                </a:lnTo>
                <a:lnTo>
                  <a:pt x="227" y="305"/>
                </a:lnTo>
                <a:lnTo>
                  <a:pt x="231" y="315"/>
                </a:lnTo>
                <a:lnTo>
                  <a:pt x="231" y="324"/>
                </a:lnTo>
                <a:lnTo>
                  <a:pt x="229" y="334"/>
                </a:lnTo>
                <a:lnTo>
                  <a:pt x="227" y="342"/>
                </a:lnTo>
                <a:lnTo>
                  <a:pt x="227" y="342"/>
                </a:lnTo>
                <a:lnTo>
                  <a:pt x="224" y="348"/>
                </a:lnTo>
                <a:lnTo>
                  <a:pt x="219" y="353"/>
                </a:lnTo>
                <a:lnTo>
                  <a:pt x="213" y="355"/>
                </a:lnTo>
                <a:lnTo>
                  <a:pt x="207" y="356"/>
                </a:lnTo>
                <a:lnTo>
                  <a:pt x="207" y="356"/>
                </a:lnTo>
                <a:lnTo>
                  <a:pt x="34" y="356"/>
                </a:lnTo>
                <a:lnTo>
                  <a:pt x="34" y="356"/>
                </a:lnTo>
                <a:lnTo>
                  <a:pt x="26" y="355"/>
                </a:lnTo>
                <a:lnTo>
                  <a:pt x="17" y="353"/>
                </a:lnTo>
                <a:lnTo>
                  <a:pt x="17" y="353"/>
                </a:lnTo>
                <a:lnTo>
                  <a:pt x="10" y="349"/>
                </a:lnTo>
                <a:lnTo>
                  <a:pt x="5" y="344"/>
                </a:lnTo>
                <a:lnTo>
                  <a:pt x="2" y="337"/>
                </a:lnTo>
                <a:lnTo>
                  <a:pt x="2" y="329"/>
                </a:lnTo>
                <a:lnTo>
                  <a:pt x="2" y="329"/>
                </a:lnTo>
                <a:lnTo>
                  <a:pt x="2" y="177"/>
                </a:lnTo>
                <a:lnTo>
                  <a:pt x="2" y="177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3" name="Freeform 78"/>
          <p:cNvSpPr>
            <a:spLocks/>
          </p:cNvSpPr>
          <p:nvPr/>
        </p:nvSpPr>
        <p:spPr bwMode="auto">
          <a:xfrm>
            <a:off x="10960077" y="5197078"/>
            <a:ext cx="401836" cy="606104"/>
          </a:xfrm>
          <a:custGeom>
            <a:avLst/>
            <a:gdLst>
              <a:gd name="T0" fmla="*/ 93 w 239"/>
              <a:gd name="T1" fmla="*/ 363 h 363"/>
              <a:gd name="T2" fmla="*/ 27 w 239"/>
              <a:gd name="T3" fmla="*/ 340 h 363"/>
              <a:gd name="T4" fmla="*/ 9 w 239"/>
              <a:gd name="T5" fmla="*/ 325 h 363"/>
              <a:gd name="T6" fmla="*/ 2 w 239"/>
              <a:gd name="T7" fmla="*/ 309 h 363"/>
              <a:gd name="T8" fmla="*/ 2 w 239"/>
              <a:gd name="T9" fmla="*/ 285 h 363"/>
              <a:gd name="T10" fmla="*/ 17 w 239"/>
              <a:gd name="T11" fmla="*/ 265 h 363"/>
              <a:gd name="T12" fmla="*/ 31 w 239"/>
              <a:gd name="T13" fmla="*/ 259 h 363"/>
              <a:gd name="T14" fmla="*/ 46 w 239"/>
              <a:gd name="T15" fmla="*/ 263 h 363"/>
              <a:gd name="T16" fmla="*/ 69 w 239"/>
              <a:gd name="T17" fmla="*/ 278 h 363"/>
              <a:gd name="T18" fmla="*/ 101 w 239"/>
              <a:gd name="T19" fmla="*/ 294 h 363"/>
              <a:gd name="T20" fmla="*/ 127 w 239"/>
              <a:gd name="T21" fmla="*/ 294 h 363"/>
              <a:gd name="T22" fmla="*/ 144 w 239"/>
              <a:gd name="T23" fmla="*/ 289 h 363"/>
              <a:gd name="T24" fmla="*/ 162 w 239"/>
              <a:gd name="T25" fmla="*/ 270 h 363"/>
              <a:gd name="T26" fmla="*/ 160 w 239"/>
              <a:gd name="T27" fmla="*/ 251 h 363"/>
              <a:gd name="T28" fmla="*/ 150 w 239"/>
              <a:gd name="T29" fmla="*/ 237 h 363"/>
              <a:gd name="T30" fmla="*/ 120 w 239"/>
              <a:gd name="T31" fmla="*/ 218 h 363"/>
              <a:gd name="T32" fmla="*/ 52 w 239"/>
              <a:gd name="T33" fmla="*/ 184 h 363"/>
              <a:gd name="T34" fmla="*/ 26 w 239"/>
              <a:gd name="T35" fmla="*/ 158 h 363"/>
              <a:gd name="T36" fmla="*/ 9 w 239"/>
              <a:gd name="T37" fmla="*/ 113 h 363"/>
              <a:gd name="T38" fmla="*/ 12 w 239"/>
              <a:gd name="T39" fmla="*/ 67 h 363"/>
              <a:gd name="T40" fmla="*/ 24 w 239"/>
              <a:gd name="T41" fmla="*/ 46 h 363"/>
              <a:gd name="T42" fmla="*/ 48 w 239"/>
              <a:gd name="T43" fmla="*/ 22 h 363"/>
              <a:gd name="T44" fmla="*/ 81 w 239"/>
              <a:gd name="T45" fmla="*/ 7 h 363"/>
              <a:gd name="T46" fmla="*/ 110 w 239"/>
              <a:gd name="T47" fmla="*/ 1 h 363"/>
              <a:gd name="T48" fmla="*/ 165 w 239"/>
              <a:gd name="T49" fmla="*/ 1 h 363"/>
              <a:gd name="T50" fmla="*/ 208 w 239"/>
              <a:gd name="T51" fmla="*/ 13 h 363"/>
              <a:gd name="T52" fmla="*/ 220 w 239"/>
              <a:gd name="T53" fmla="*/ 22 h 363"/>
              <a:gd name="T54" fmla="*/ 229 w 239"/>
              <a:gd name="T55" fmla="*/ 38 h 363"/>
              <a:gd name="T56" fmla="*/ 229 w 239"/>
              <a:gd name="T57" fmla="*/ 50 h 363"/>
              <a:gd name="T58" fmla="*/ 220 w 239"/>
              <a:gd name="T59" fmla="*/ 70 h 363"/>
              <a:gd name="T60" fmla="*/ 196 w 239"/>
              <a:gd name="T61" fmla="*/ 82 h 363"/>
              <a:gd name="T62" fmla="*/ 169 w 239"/>
              <a:gd name="T63" fmla="*/ 72 h 363"/>
              <a:gd name="T64" fmla="*/ 151 w 239"/>
              <a:gd name="T65" fmla="*/ 65 h 363"/>
              <a:gd name="T66" fmla="*/ 110 w 239"/>
              <a:gd name="T67" fmla="*/ 67 h 363"/>
              <a:gd name="T68" fmla="*/ 96 w 239"/>
              <a:gd name="T69" fmla="*/ 72 h 363"/>
              <a:gd name="T70" fmla="*/ 88 w 239"/>
              <a:gd name="T71" fmla="*/ 81 h 363"/>
              <a:gd name="T72" fmla="*/ 84 w 239"/>
              <a:gd name="T73" fmla="*/ 96 h 363"/>
              <a:gd name="T74" fmla="*/ 93 w 239"/>
              <a:gd name="T75" fmla="*/ 110 h 363"/>
              <a:gd name="T76" fmla="*/ 117 w 239"/>
              <a:gd name="T77" fmla="*/ 127 h 363"/>
              <a:gd name="T78" fmla="*/ 172 w 239"/>
              <a:gd name="T79" fmla="*/ 153 h 363"/>
              <a:gd name="T80" fmla="*/ 206 w 239"/>
              <a:gd name="T81" fmla="*/ 177 h 363"/>
              <a:gd name="T82" fmla="*/ 225 w 239"/>
              <a:gd name="T83" fmla="*/ 203 h 363"/>
              <a:gd name="T84" fmla="*/ 236 w 239"/>
              <a:gd name="T85" fmla="*/ 228 h 363"/>
              <a:gd name="T86" fmla="*/ 236 w 239"/>
              <a:gd name="T87" fmla="*/ 278 h 363"/>
              <a:gd name="T88" fmla="*/ 217 w 239"/>
              <a:gd name="T89" fmla="*/ 321 h 363"/>
              <a:gd name="T90" fmla="*/ 189 w 239"/>
              <a:gd name="T91" fmla="*/ 345 h 363"/>
              <a:gd name="T92" fmla="*/ 134 w 239"/>
              <a:gd name="T93" fmla="*/ 363 h 363"/>
              <a:gd name="T94" fmla="*/ 117 w 239"/>
              <a:gd name="T95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9" h="363">
                <a:moveTo>
                  <a:pt x="117" y="363"/>
                </a:moveTo>
                <a:lnTo>
                  <a:pt x="117" y="363"/>
                </a:lnTo>
                <a:lnTo>
                  <a:pt x="93" y="363"/>
                </a:lnTo>
                <a:lnTo>
                  <a:pt x="70" y="358"/>
                </a:lnTo>
                <a:lnTo>
                  <a:pt x="48" y="351"/>
                </a:lnTo>
                <a:lnTo>
                  <a:pt x="27" y="340"/>
                </a:lnTo>
                <a:lnTo>
                  <a:pt x="27" y="340"/>
                </a:lnTo>
                <a:lnTo>
                  <a:pt x="15" y="330"/>
                </a:lnTo>
                <a:lnTo>
                  <a:pt x="9" y="325"/>
                </a:lnTo>
                <a:lnTo>
                  <a:pt x="3" y="318"/>
                </a:lnTo>
                <a:lnTo>
                  <a:pt x="3" y="318"/>
                </a:lnTo>
                <a:lnTo>
                  <a:pt x="2" y="309"/>
                </a:lnTo>
                <a:lnTo>
                  <a:pt x="0" y="302"/>
                </a:lnTo>
                <a:lnTo>
                  <a:pt x="0" y="294"/>
                </a:lnTo>
                <a:lnTo>
                  <a:pt x="2" y="285"/>
                </a:lnTo>
                <a:lnTo>
                  <a:pt x="5" y="277"/>
                </a:lnTo>
                <a:lnTo>
                  <a:pt x="10" y="270"/>
                </a:lnTo>
                <a:lnTo>
                  <a:pt x="17" y="265"/>
                </a:lnTo>
                <a:lnTo>
                  <a:pt x="24" y="261"/>
                </a:lnTo>
                <a:lnTo>
                  <a:pt x="24" y="261"/>
                </a:lnTo>
                <a:lnTo>
                  <a:pt x="31" y="259"/>
                </a:lnTo>
                <a:lnTo>
                  <a:pt x="36" y="259"/>
                </a:lnTo>
                <a:lnTo>
                  <a:pt x="41" y="261"/>
                </a:lnTo>
                <a:lnTo>
                  <a:pt x="46" y="263"/>
                </a:lnTo>
                <a:lnTo>
                  <a:pt x="46" y="263"/>
                </a:lnTo>
                <a:lnTo>
                  <a:pt x="69" y="278"/>
                </a:lnTo>
                <a:lnTo>
                  <a:pt x="69" y="278"/>
                </a:lnTo>
                <a:lnTo>
                  <a:pt x="84" y="289"/>
                </a:lnTo>
                <a:lnTo>
                  <a:pt x="93" y="292"/>
                </a:lnTo>
                <a:lnTo>
                  <a:pt x="101" y="294"/>
                </a:lnTo>
                <a:lnTo>
                  <a:pt x="110" y="296"/>
                </a:lnTo>
                <a:lnTo>
                  <a:pt x="119" y="296"/>
                </a:lnTo>
                <a:lnTo>
                  <a:pt x="127" y="294"/>
                </a:lnTo>
                <a:lnTo>
                  <a:pt x="138" y="292"/>
                </a:lnTo>
                <a:lnTo>
                  <a:pt x="138" y="292"/>
                </a:lnTo>
                <a:lnTo>
                  <a:pt x="144" y="289"/>
                </a:lnTo>
                <a:lnTo>
                  <a:pt x="153" y="284"/>
                </a:lnTo>
                <a:lnTo>
                  <a:pt x="158" y="278"/>
                </a:lnTo>
                <a:lnTo>
                  <a:pt x="162" y="270"/>
                </a:lnTo>
                <a:lnTo>
                  <a:pt x="162" y="270"/>
                </a:lnTo>
                <a:lnTo>
                  <a:pt x="162" y="259"/>
                </a:lnTo>
                <a:lnTo>
                  <a:pt x="160" y="251"/>
                </a:lnTo>
                <a:lnTo>
                  <a:pt x="155" y="244"/>
                </a:lnTo>
                <a:lnTo>
                  <a:pt x="150" y="237"/>
                </a:lnTo>
                <a:lnTo>
                  <a:pt x="150" y="237"/>
                </a:lnTo>
                <a:lnTo>
                  <a:pt x="134" y="227"/>
                </a:lnTo>
                <a:lnTo>
                  <a:pt x="120" y="218"/>
                </a:lnTo>
                <a:lnTo>
                  <a:pt x="120" y="218"/>
                </a:lnTo>
                <a:lnTo>
                  <a:pt x="84" y="203"/>
                </a:lnTo>
                <a:lnTo>
                  <a:pt x="69" y="194"/>
                </a:lnTo>
                <a:lnTo>
                  <a:pt x="52" y="184"/>
                </a:lnTo>
                <a:lnTo>
                  <a:pt x="52" y="184"/>
                </a:lnTo>
                <a:lnTo>
                  <a:pt x="38" y="172"/>
                </a:lnTo>
                <a:lnTo>
                  <a:pt x="26" y="158"/>
                </a:lnTo>
                <a:lnTo>
                  <a:pt x="17" y="144"/>
                </a:lnTo>
                <a:lnTo>
                  <a:pt x="12" y="129"/>
                </a:lnTo>
                <a:lnTo>
                  <a:pt x="9" y="113"/>
                </a:lnTo>
                <a:lnTo>
                  <a:pt x="7" y="98"/>
                </a:lnTo>
                <a:lnTo>
                  <a:pt x="9" y="82"/>
                </a:lnTo>
                <a:lnTo>
                  <a:pt x="12" y="67"/>
                </a:lnTo>
                <a:lnTo>
                  <a:pt x="12" y="67"/>
                </a:lnTo>
                <a:lnTo>
                  <a:pt x="17" y="56"/>
                </a:lnTo>
                <a:lnTo>
                  <a:pt x="24" y="46"/>
                </a:lnTo>
                <a:lnTo>
                  <a:pt x="31" y="36"/>
                </a:lnTo>
                <a:lnTo>
                  <a:pt x="40" y="29"/>
                </a:lnTo>
                <a:lnTo>
                  <a:pt x="48" y="22"/>
                </a:lnTo>
                <a:lnTo>
                  <a:pt x="58" y="15"/>
                </a:lnTo>
                <a:lnTo>
                  <a:pt x="69" y="10"/>
                </a:lnTo>
                <a:lnTo>
                  <a:pt x="81" y="7"/>
                </a:lnTo>
                <a:lnTo>
                  <a:pt x="81" y="7"/>
                </a:lnTo>
                <a:lnTo>
                  <a:pt x="95" y="3"/>
                </a:lnTo>
                <a:lnTo>
                  <a:pt x="110" y="1"/>
                </a:lnTo>
                <a:lnTo>
                  <a:pt x="124" y="0"/>
                </a:lnTo>
                <a:lnTo>
                  <a:pt x="138" y="0"/>
                </a:lnTo>
                <a:lnTo>
                  <a:pt x="165" y="1"/>
                </a:lnTo>
                <a:lnTo>
                  <a:pt x="194" y="8"/>
                </a:lnTo>
                <a:lnTo>
                  <a:pt x="194" y="8"/>
                </a:lnTo>
                <a:lnTo>
                  <a:pt x="208" y="13"/>
                </a:lnTo>
                <a:lnTo>
                  <a:pt x="215" y="17"/>
                </a:lnTo>
                <a:lnTo>
                  <a:pt x="220" y="22"/>
                </a:lnTo>
                <a:lnTo>
                  <a:pt x="220" y="22"/>
                </a:lnTo>
                <a:lnTo>
                  <a:pt x="225" y="27"/>
                </a:lnTo>
                <a:lnTo>
                  <a:pt x="227" y="32"/>
                </a:lnTo>
                <a:lnTo>
                  <a:pt x="229" y="38"/>
                </a:lnTo>
                <a:lnTo>
                  <a:pt x="229" y="43"/>
                </a:lnTo>
                <a:lnTo>
                  <a:pt x="229" y="43"/>
                </a:lnTo>
                <a:lnTo>
                  <a:pt x="229" y="50"/>
                </a:lnTo>
                <a:lnTo>
                  <a:pt x="227" y="56"/>
                </a:lnTo>
                <a:lnTo>
                  <a:pt x="220" y="70"/>
                </a:lnTo>
                <a:lnTo>
                  <a:pt x="220" y="70"/>
                </a:lnTo>
                <a:lnTo>
                  <a:pt x="213" y="77"/>
                </a:lnTo>
                <a:lnTo>
                  <a:pt x="206" y="82"/>
                </a:lnTo>
                <a:lnTo>
                  <a:pt x="196" y="82"/>
                </a:lnTo>
                <a:lnTo>
                  <a:pt x="186" y="79"/>
                </a:lnTo>
                <a:lnTo>
                  <a:pt x="186" y="79"/>
                </a:lnTo>
                <a:lnTo>
                  <a:pt x="169" y="72"/>
                </a:lnTo>
                <a:lnTo>
                  <a:pt x="160" y="68"/>
                </a:lnTo>
                <a:lnTo>
                  <a:pt x="151" y="65"/>
                </a:lnTo>
                <a:lnTo>
                  <a:pt x="151" y="65"/>
                </a:lnTo>
                <a:lnTo>
                  <a:pt x="131" y="63"/>
                </a:lnTo>
                <a:lnTo>
                  <a:pt x="120" y="65"/>
                </a:lnTo>
                <a:lnTo>
                  <a:pt x="110" y="67"/>
                </a:lnTo>
                <a:lnTo>
                  <a:pt x="110" y="67"/>
                </a:lnTo>
                <a:lnTo>
                  <a:pt x="101" y="68"/>
                </a:lnTo>
                <a:lnTo>
                  <a:pt x="96" y="72"/>
                </a:lnTo>
                <a:lnTo>
                  <a:pt x="96" y="72"/>
                </a:lnTo>
                <a:lnTo>
                  <a:pt x="91" y="77"/>
                </a:lnTo>
                <a:lnTo>
                  <a:pt x="88" y="81"/>
                </a:lnTo>
                <a:lnTo>
                  <a:pt x="84" y="86"/>
                </a:lnTo>
                <a:lnTo>
                  <a:pt x="84" y="91"/>
                </a:lnTo>
                <a:lnTo>
                  <a:pt x="84" y="96"/>
                </a:lnTo>
                <a:lnTo>
                  <a:pt x="86" y="101"/>
                </a:lnTo>
                <a:lnTo>
                  <a:pt x="88" y="106"/>
                </a:lnTo>
                <a:lnTo>
                  <a:pt x="93" y="110"/>
                </a:lnTo>
                <a:lnTo>
                  <a:pt x="93" y="110"/>
                </a:lnTo>
                <a:lnTo>
                  <a:pt x="105" y="120"/>
                </a:lnTo>
                <a:lnTo>
                  <a:pt x="117" y="127"/>
                </a:lnTo>
                <a:lnTo>
                  <a:pt x="117" y="127"/>
                </a:lnTo>
                <a:lnTo>
                  <a:pt x="144" y="139"/>
                </a:lnTo>
                <a:lnTo>
                  <a:pt x="172" y="153"/>
                </a:lnTo>
                <a:lnTo>
                  <a:pt x="172" y="153"/>
                </a:lnTo>
                <a:lnTo>
                  <a:pt x="191" y="163"/>
                </a:lnTo>
                <a:lnTo>
                  <a:pt x="206" y="177"/>
                </a:lnTo>
                <a:lnTo>
                  <a:pt x="213" y="185"/>
                </a:lnTo>
                <a:lnTo>
                  <a:pt x="220" y="194"/>
                </a:lnTo>
                <a:lnTo>
                  <a:pt x="225" y="203"/>
                </a:lnTo>
                <a:lnTo>
                  <a:pt x="230" y="213"/>
                </a:lnTo>
                <a:lnTo>
                  <a:pt x="230" y="213"/>
                </a:lnTo>
                <a:lnTo>
                  <a:pt x="236" y="228"/>
                </a:lnTo>
                <a:lnTo>
                  <a:pt x="237" y="246"/>
                </a:lnTo>
                <a:lnTo>
                  <a:pt x="239" y="263"/>
                </a:lnTo>
                <a:lnTo>
                  <a:pt x="236" y="278"/>
                </a:lnTo>
                <a:lnTo>
                  <a:pt x="232" y="294"/>
                </a:lnTo>
                <a:lnTo>
                  <a:pt x="225" y="309"/>
                </a:lnTo>
                <a:lnTo>
                  <a:pt x="217" y="321"/>
                </a:lnTo>
                <a:lnTo>
                  <a:pt x="206" y="333"/>
                </a:lnTo>
                <a:lnTo>
                  <a:pt x="206" y="333"/>
                </a:lnTo>
                <a:lnTo>
                  <a:pt x="189" y="345"/>
                </a:lnTo>
                <a:lnTo>
                  <a:pt x="172" y="354"/>
                </a:lnTo>
                <a:lnTo>
                  <a:pt x="155" y="359"/>
                </a:lnTo>
                <a:lnTo>
                  <a:pt x="134" y="363"/>
                </a:lnTo>
                <a:lnTo>
                  <a:pt x="134" y="363"/>
                </a:lnTo>
                <a:lnTo>
                  <a:pt x="117" y="363"/>
                </a:lnTo>
                <a:lnTo>
                  <a:pt x="117" y="363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4" name="Freeform 79"/>
          <p:cNvSpPr>
            <a:spLocks/>
          </p:cNvSpPr>
          <p:nvPr/>
        </p:nvSpPr>
        <p:spPr bwMode="auto">
          <a:xfrm>
            <a:off x="8729887" y="5200428"/>
            <a:ext cx="398488" cy="602754"/>
          </a:xfrm>
          <a:custGeom>
            <a:avLst/>
            <a:gdLst>
              <a:gd name="T0" fmla="*/ 0 w 239"/>
              <a:gd name="T1" fmla="*/ 112 h 362"/>
              <a:gd name="T2" fmla="*/ 3 w 239"/>
              <a:gd name="T3" fmla="*/ 88 h 362"/>
              <a:gd name="T4" fmla="*/ 8 w 239"/>
              <a:gd name="T5" fmla="*/ 64 h 362"/>
              <a:gd name="T6" fmla="*/ 26 w 239"/>
              <a:gd name="T7" fmla="*/ 37 h 362"/>
              <a:gd name="T8" fmla="*/ 51 w 239"/>
              <a:gd name="T9" fmla="*/ 16 h 362"/>
              <a:gd name="T10" fmla="*/ 72 w 239"/>
              <a:gd name="T11" fmla="*/ 7 h 362"/>
              <a:gd name="T12" fmla="*/ 113 w 239"/>
              <a:gd name="T13" fmla="*/ 0 h 362"/>
              <a:gd name="T14" fmla="*/ 155 w 239"/>
              <a:gd name="T15" fmla="*/ 6 h 362"/>
              <a:gd name="T16" fmla="*/ 182 w 239"/>
              <a:gd name="T17" fmla="*/ 14 h 362"/>
              <a:gd name="T18" fmla="*/ 217 w 239"/>
              <a:gd name="T19" fmla="*/ 38 h 362"/>
              <a:gd name="T20" fmla="*/ 235 w 239"/>
              <a:gd name="T21" fmla="*/ 74 h 362"/>
              <a:gd name="T22" fmla="*/ 239 w 239"/>
              <a:gd name="T23" fmla="*/ 102 h 362"/>
              <a:gd name="T24" fmla="*/ 232 w 239"/>
              <a:gd name="T25" fmla="*/ 126 h 362"/>
              <a:gd name="T26" fmla="*/ 208 w 239"/>
              <a:gd name="T27" fmla="*/ 135 h 362"/>
              <a:gd name="T28" fmla="*/ 186 w 239"/>
              <a:gd name="T29" fmla="*/ 133 h 362"/>
              <a:gd name="T30" fmla="*/ 172 w 239"/>
              <a:gd name="T31" fmla="*/ 128 h 362"/>
              <a:gd name="T32" fmla="*/ 163 w 239"/>
              <a:gd name="T33" fmla="*/ 110 h 362"/>
              <a:gd name="T34" fmla="*/ 162 w 239"/>
              <a:gd name="T35" fmla="*/ 95 h 362"/>
              <a:gd name="T36" fmla="*/ 143 w 239"/>
              <a:gd name="T37" fmla="*/ 73 h 362"/>
              <a:gd name="T38" fmla="*/ 124 w 239"/>
              <a:gd name="T39" fmla="*/ 67 h 362"/>
              <a:gd name="T40" fmla="*/ 105 w 239"/>
              <a:gd name="T41" fmla="*/ 69 h 362"/>
              <a:gd name="T42" fmla="*/ 88 w 239"/>
              <a:gd name="T43" fmla="*/ 81 h 362"/>
              <a:gd name="T44" fmla="*/ 77 w 239"/>
              <a:gd name="T45" fmla="*/ 102 h 362"/>
              <a:gd name="T46" fmla="*/ 75 w 239"/>
              <a:gd name="T47" fmla="*/ 147 h 362"/>
              <a:gd name="T48" fmla="*/ 75 w 239"/>
              <a:gd name="T49" fmla="*/ 241 h 362"/>
              <a:gd name="T50" fmla="*/ 77 w 239"/>
              <a:gd name="T51" fmla="*/ 262 h 362"/>
              <a:gd name="T52" fmla="*/ 93 w 239"/>
              <a:gd name="T53" fmla="*/ 286 h 362"/>
              <a:gd name="T54" fmla="*/ 120 w 239"/>
              <a:gd name="T55" fmla="*/ 295 h 362"/>
              <a:gd name="T56" fmla="*/ 143 w 239"/>
              <a:gd name="T57" fmla="*/ 289 h 362"/>
              <a:gd name="T58" fmla="*/ 158 w 239"/>
              <a:gd name="T59" fmla="*/ 272 h 362"/>
              <a:gd name="T60" fmla="*/ 163 w 239"/>
              <a:gd name="T61" fmla="*/ 246 h 362"/>
              <a:gd name="T62" fmla="*/ 168 w 239"/>
              <a:gd name="T63" fmla="*/ 233 h 362"/>
              <a:gd name="T64" fmla="*/ 180 w 239"/>
              <a:gd name="T65" fmla="*/ 226 h 362"/>
              <a:gd name="T66" fmla="*/ 210 w 239"/>
              <a:gd name="T67" fmla="*/ 222 h 362"/>
              <a:gd name="T68" fmla="*/ 227 w 239"/>
              <a:gd name="T69" fmla="*/ 227 h 362"/>
              <a:gd name="T70" fmla="*/ 239 w 239"/>
              <a:gd name="T71" fmla="*/ 245 h 362"/>
              <a:gd name="T72" fmla="*/ 239 w 239"/>
              <a:gd name="T73" fmla="*/ 272 h 362"/>
              <a:gd name="T74" fmla="*/ 223 w 239"/>
              <a:gd name="T75" fmla="*/ 313 h 362"/>
              <a:gd name="T76" fmla="*/ 187 w 239"/>
              <a:gd name="T77" fmla="*/ 344 h 362"/>
              <a:gd name="T78" fmla="*/ 156 w 239"/>
              <a:gd name="T79" fmla="*/ 357 h 362"/>
              <a:gd name="T80" fmla="*/ 108 w 239"/>
              <a:gd name="T81" fmla="*/ 362 h 362"/>
              <a:gd name="T82" fmla="*/ 60 w 239"/>
              <a:gd name="T83" fmla="*/ 350 h 362"/>
              <a:gd name="T84" fmla="*/ 36 w 239"/>
              <a:gd name="T85" fmla="*/ 336 h 362"/>
              <a:gd name="T86" fmla="*/ 14 w 239"/>
              <a:gd name="T87" fmla="*/ 307 h 362"/>
              <a:gd name="T88" fmla="*/ 2 w 239"/>
              <a:gd name="T89" fmla="*/ 269 h 362"/>
              <a:gd name="T90" fmla="*/ 0 w 239"/>
              <a:gd name="T91" fmla="*/ 241 h 362"/>
              <a:gd name="T92" fmla="*/ 0 w 239"/>
              <a:gd name="T93" fmla="*/ 181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9" h="362">
                <a:moveTo>
                  <a:pt x="0" y="181"/>
                </a:moveTo>
                <a:lnTo>
                  <a:pt x="0" y="181"/>
                </a:lnTo>
                <a:lnTo>
                  <a:pt x="0" y="112"/>
                </a:lnTo>
                <a:lnTo>
                  <a:pt x="0" y="112"/>
                </a:lnTo>
                <a:lnTo>
                  <a:pt x="2" y="100"/>
                </a:lnTo>
                <a:lnTo>
                  <a:pt x="3" y="88"/>
                </a:lnTo>
                <a:lnTo>
                  <a:pt x="5" y="76"/>
                </a:lnTo>
                <a:lnTo>
                  <a:pt x="8" y="64"/>
                </a:lnTo>
                <a:lnTo>
                  <a:pt x="8" y="64"/>
                </a:lnTo>
                <a:lnTo>
                  <a:pt x="14" y="54"/>
                </a:lnTo>
                <a:lnTo>
                  <a:pt x="20" y="43"/>
                </a:lnTo>
                <a:lnTo>
                  <a:pt x="26" y="37"/>
                </a:lnTo>
                <a:lnTo>
                  <a:pt x="34" y="28"/>
                </a:lnTo>
                <a:lnTo>
                  <a:pt x="43" y="21"/>
                </a:lnTo>
                <a:lnTo>
                  <a:pt x="51" y="16"/>
                </a:lnTo>
                <a:lnTo>
                  <a:pt x="62" y="11"/>
                </a:lnTo>
                <a:lnTo>
                  <a:pt x="72" y="7"/>
                </a:lnTo>
                <a:lnTo>
                  <a:pt x="72" y="7"/>
                </a:lnTo>
                <a:lnTo>
                  <a:pt x="86" y="4"/>
                </a:lnTo>
                <a:lnTo>
                  <a:pt x="100" y="2"/>
                </a:lnTo>
                <a:lnTo>
                  <a:pt x="113" y="0"/>
                </a:lnTo>
                <a:lnTo>
                  <a:pt x="127" y="2"/>
                </a:lnTo>
                <a:lnTo>
                  <a:pt x="141" y="2"/>
                </a:lnTo>
                <a:lnTo>
                  <a:pt x="155" y="6"/>
                </a:lnTo>
                <a:lnTo>
                  <a:pt x="168" y="9"/>
                </a:lnTo>
                <a:lnTo>
                  <a:pt x="182" y="14"/>
                </a:lnTo>
                <a:lnTo>
                  <a:pt x="182" y="14"/>
                </a:lnTo>
                <a:lnTo>
                  <a:pt x="196" y="21"/>
                </a:lnTo>
                <a:lnTo>
                  <a:pt x="208" y="28"/>
                </a:lnTo>
                <a:lnTo>
                  <a:pt x="217" y="38"/>
                </a:lnTo>
                <a:lnTo>
                  <a:pt x="225" y="49"/>
                </a:lnTo>
                <a:lnTo>
                  <a:pt x="232" y="61"/>
                </a:lnTo>
                <a:lnTo>
                  <a:pt x="235" y="74"/>
                </a:lnTo>
                <a:lnTo>
                  <a:pt x="239" y="88"/>
                </a:lnTo>
                <a:lnTo>
                  <a:pt x="239" y="102"/>
                </a:lnTo>
                <a:lnTo>
                  <a:pt x="239" y="102"/>
                </a:lnTo>
                <a:lnTo>
                  <a:pt x="237" y="117"/>
                </a:lnTo>
                <a:lnTo>
                  <a:pt x="235" y="123"/>
                </a:lnTo>
                <a:lnTo>
                  <a:pt x="232" y="126"/>
                </a:lnTo>
                <a:lnTo>
                  <a:pt x="227" y="129"/>
                </a:lnTo>
                <a:lnTo>
                  <a:pt x="222" y="133"/>
                </a:lnTo>
                <a:lnTo>
                  <a:pt x="208" y="135"/>
                </a:lnTo>
                <a:lnTo>
                  <a:pt x="208" y="135"/>
                </a:lnTo>
                <a:lnTo>
                  <a:pt x="194" y="135"/>
                </a:lnTo>
                <a:lnTo>
                  <a:pt x="186" y="133"/>
                </a:lnTo>
                <a:lnTo>
                  <a:pt x="179" y="131"/>
                </a:lnTo>
                <a:lnTo>
                  <a:pt x="179" y="131"/>
                </a:lnTo>
                <a:lnTo>
                  <a:pt x="172" y="128"/>
                </a:lnTo>
                <a:lnTo>
                  <a:pt x="167" y="124"/>
                </a:lnTo>
                <a:lnTo>
                  <a:pt x="165" y="117"/>
                </a:lnTo>
                <a:lnTo>
                  <a:pt x="163" y="110"/>
                </a:lnTo>
                <a:lnTo>
                  <a:pt x="163" y="110"/>
                </a:lnTo>
                <a:lnTo>
                  <a:pt x="162" y="95"/>
                </a:lnTo>
                <a:lnTo>
                  <a:pt x="162" y="95"/>
                </a:lnTo>
                <a:lnTo>
                  <a:pt x="156" y="85"/>
                </a:lnTo>
                <a:lnTo>
                  <a:pt x="151" y="78"/>
                </a:lnTo>
                <a:lnTo>
                  <a:pt x="143" y="73"/>
                </a:lnTo>
                <a:lnTo>
                  <a:pt x="134" y="69"/>
                </a:lnTo>
                <a:lnTo>
                  <a:pt x="134" y="69"/>
                </a:lnTo>
                <a:lnTo>
                  <a:pt x="124" y="67"/>
                </a:lnTo>
                <a:lnTo>
                  <a:pt x="113" y="67"/>
                </a:lnTo>
                <a:lnTo>
                  <a:pt x="113" y="67"/>
                </a:lnTo>
                <a:lnTo>
                  <a:pt x="105" y="69"/>
                </a:lnTo>
                <a:lnTo>
                  <a:pt x="98" y="73"/>
                </a:lnTo>
                <a:lnTo>
                  <a:pt x="93" y="76"/>
                </a:lnTo>
                <a:lnTo>
                  <a:pt x="88" y="81"/>
                </a:lnTo>
                <a:lnTo>
                  <a:pt x="82" y="86"/>
                </a:lnTo>
                <a:lnTo>
                  <a:pt x="79" y="93"/>
                </a:lnTo>
                <a:lnTo>
                  <a:pt x="77" y="102"/>
                </a:lnTo>
                <a:lnTo>
                  <a:pt x="77" y="110"/>
                </a:lnTo>
                <a:lnTo>
                  <a:pt x="77" y="110"/>
                </a:lnTo>
                <a:lnTo>
                  <a:pt x="75" y="147"/>
                </a:lnTo>
                <a:lnTo>
                  <a:pt x="75" y="147"/>
                </a:lnTo>
                <a:lnTo>
                  <a:pt x="75" y="241"/>
                </a:lnTo>
                <a:lnTo>
                  <a:pt x="75" y="241"/>
                </a:lnTo>
                <a:lnTo>
                  <a:pt x="77" y="250"/>
                </a:lnTo>
                <a:lnTo>
                  <a:pt x="77" y="250"/>
                </a:lnTo>
                <a:lnTo>
                  <a:pt x="77" y="262"/>
                </a:lnTo>
                <a:lnTo>
                  <a:pt x="81" y="272"/>
                </a:lnTo>
                <a:lnTo>
                  <a:pt x="86" y="281"/>
                </a:lnTo>
                <a:lnTo>
                  <a:pt x="93" y="286"/>
                </a:lnTo>
                <a:lnTo>
                  <a:pt x="101" y="291"/>
                </a:lnTo>
                <a:lnTo>
                  <a:pt x="110" y="293"/>
                </a:lnTo>
                <a:lnTo>
                  <a:pt x="120" y="295"/>
                </a:lnTo>
                <a:lnTo>
                  <a:pt x="131" y="293"/>
                </a:lnTo>
                <a:lnTo>
                  <a:pt x="131" y="293"/>
                </a:lnTo>
                <a:lnTo>
                  <a:pt x="143" y="289"/>
                </a:lnTo>
                <a:lnTo>
                  <a:pt x="148" y="286"/>
                </a:lnTo>
                <a:lnTo>
                  <a:pt x="151" y="283"/>
                </a:lnTo>
                <a:lnTo>
                  <a:pt x="158" y="272"/>
                </a:lnTo>
                <a:lnTo>
                  <a:pt x="162" y="258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40"/>
                </a:lnTo>
                <a:lnTo>
                  <a:pt x="168" y="233"/>
                </a:lnTo>
                <a:lnTo>
                  <a:pt x="174" y="229"/>
                </a:lnTo>
                <a:lnTo>
                  <a:pt x="180" y="226"/>
                </a:lnTo>
                <a:lnTo>
                  <a:pt x="180" y="226"/>
                </a:lnTo>
                <a:lnTo>
                  <a:pt x="191" y="222"/>
                </a:lnTo>
                <a:lnTo>
                  <a:pt x="199" y="222"/>
                </a:lnTo>
                <a:lnTo>
                  <a:pt x="210" y="222"/>
                </a:lnTo>
                <a:lnTo>
                  <a:pt x="220" y="224"/>
                </a:lnTo>
                <a:lnTo>
                  <a:pt x="220" y="224"/>
                </a:lnTo>
                <a:lnTo>
                  <a:pt x="227" y="227"/>
                </a:lnTo>
                <a:lnTo>
                  <a:pt x="232" y="233"/>
                </a:lnTo>
                <a:lnTo>
                  <a:pt x="235" y="238"/>
                </a:lnTo>
                <a:lnTo>
                  <a:pt x="239" y="245"/>
                </a:lnTo>
                <a:lnTo>
                  <a:pt x="239" y="245"/>
                </a:lnTo>
                <a:lnTo>
                  <a:pt x="239" y="258"/>
                </a:lnTo>
                <a:lnTo>
                  <a:pt x="239" y="272"/>
                </a:lnTo>
                <a:lnTo>
                  <a:pt x="235" y="286"/>
                </a:lnTo>
                <a:lnTo>
                  <a:pt x="232" y="300"/>
                </a:lnTo>
                <a:lnTo>
                  <a:pt x="223" y="313"/>
                </a:lnTo>
                <a:lnTo>
                  <a:pt x="215" y="326"/>
                </a:lnTo>
                <a:lnTo>
                  <a:pt x="203" y="336"/>
                </a:lnTo>
                <a:lnTo>
                  <a:pt x="187" y="344"/>
                </a:lnTo>
                <a:lnTo>
                  <a:pt x="187" y="344"/>
                </a:lnTo>
                <a:lnTo>
                  <a:pt x="172" y="351"/>
                </a:lnTo>
                <a:lnTo>
                  <a:pt x="156" y="357"/>
                </a:lnTo>
                <a:lnTo>
                  <a:pt x="141" y="360"/>
                </a:lnTo>
                <a:lnTo>
                  <a:pt x="124" y="362"/>
                </a:lnTo>
                <a:lnTo>
                  <a:pt x="108" y="362"/>
                </a:lnTo>
                <a:lnTo>
                  <a:pt x="93" y="358"/>
                </a:lnTo>
                <a:lnTo>
                  <a:pt x="77" y="355"/>
                </a:lnTo>
                <a:lnTo>
                  <a:pt x="60" y="350"/>
                </a:lnTo>
                <a:lnTo>
                  <a:pt x="60" y="350"/>
                </a:lnTo>
                <a:lnTo>
                  <a:pt x="48" y="344"/>
                </a:lnTo>
                <a:lnTo>
                  <a:pt x="36" y="336"/>
                </a:lnTo>
                <a:lnTo>
                  <a:pt x="27" y="327"/>
                </a:lnTo>
                <a:lnTo>
                  <a:pt x="19" y="317"/>
                </a:lnTo>
                <a:lnTo>
                  <a:pt x="14" y="307"/>
                </a:lnTo>
                <a:lnTo>
                  <a:pt x="8" y="295"/>
                </a:lnTo>
                <a:lnTo>
                  <a:pt x="5" y="283"/>
                </a:lnTo>
                <a:lnTo>
                  <a:pt x="2" y="269"/>
                </a:lnTo>
                <a:lnTo>
                  <a:pt x="2" y="269"/>
                </a:lnTo>
                <a:lnTo>
                  <a:pt x="0" y="255"/>
                </a:lnTo>
                <a:lnTo>
                  <a:pt x="0" y="241"/>
                </a:lnTo>
                <a:lnTo>
                  <a:pt x="0" y="214"/>
                </a:lnTo>
                <a:lnTo>
                  <a:pt x="0" y="214"/>
                </a:lnTo>
                <a:lnTo>
                  <a:pt x="0" y="181"/>
                </a:lnTo>
                <a:lnTo>
                  <a:pt x="0" y="181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5" name="Freeform 80"/>
          <p:cNvSpPr>
            <a:spLocks/>
          </p:cNvSpPr>
          <p:nvPr/>
        </p:nvSpPr>
        <p:spPr bwMode="auto">
          <a:xfrm>
            <a:off x="10538149" y="5203775"/>
            <a:ext cx="401836" cy="599406"/>
          </a:xfrm>
          <a:custGeom>
            <a:avLst/>
            <a:gdLst>
              <a:gd name="T0" fmla="*/ 0 w 241"/>
              <a:gd name="T1" fmla="*/ 139 h 360"/>
              <a:gd name="T2" fmla="*/ 5 w 241"/>
              <a:gd name="T3" fmla="*/ 79 h 360"/>
              <a:gd name="T4" fmla="*/ 28 w 241"/>
              <a:gd name="T5" fmla="*/ 33 h 360"/>
              <a:gd name="T6" fmla="*/ 74 w 241"/>
              <a:gd name="T7" fmla="*/ 5 h 360"/>
              <a:gd name="T8" fmla="*/ 119 w 241"/>
              <a:gd name="T9" fmla="*/ 0 h 360"/>
              <a:gd name="T10" fmla="*/ 177 w 241"/>
              <a:gd name="T11" fmla="*/ 9 h 360"/>
              <a:gd name="T12" fmla="*/ 201 w 241"/>
              <a:gd name="T13" fmla="*/ 22 h 360"/>
              <a:gd name="T14" fmla="*/ 229 w 241"/>
              <a:gd name="T15" fmla="*/ 50 h 360"/>
              <a:gd name="T16" fmla="*/ 239 w 241"/>
              <a:gd name="T17" fmla="*/ 88 h 360"/>
              <a:gd name="T18" fmla="*/ 237 w 241"/>
              <a:gd name="T19" fmla="*/ 115 h 360"/>
              <a:gd name="T20" fmla="*/ 231 w 241"/>
              <a:gd name="T21" fmla="*/ 126 h 360"/>
              <a:gd name="T22" fmla="*/ 213 w 241"/>
              <a:gd name="T23" fmla="*/ 133 h 360"/>
              <a:gd name="T24" fmla="*/ 181 w 241"/>
              <a:gd name="T25" fmla="*/ 129 h 360"/>
              <a:gd name="T26" fmla="*/ 169 w 241"/>
              <a:gd name="T27" fmla="*/ 122 h 360"/>
              <a:gd name="T28" fmla="*/ 163 w 241"/>
              <a:gd name="T29" fmla="*/ 108 h 360"/>
              <a:gd name="T30" fmla="*/ 158 w 241"/>
              <a:gd name="T31" fmla="*/ 84 h 360"/>
              <a:gd name="T32" fmla="*/ 151 w 241"/>
              <a:gd name="T33" fmla="*/ 76 h 360"/>
              <a:gd name="T34" fmla="*/ 117 w 241"/>
              <a:gd name="T35" fmla="*/ 65 h 360"/>
              <a:gd name="T36" fmla="*/ 93 w 241"/>
              <a:gd name="T37" fmla="*/ 74 h 360"/>
              <a:gd name="T38" fmla="*/ 77 w 241"/>
              <a:gd name="T39" fmla="*/ 102 h 360"/>
              <a:gd name="T40" fmla="*/ 77 w 241"/>
              <a:gd name="T41" fmla="*/ 117 h 360"/>
              <a:gd name="T42" fmla="*/ 77 w 241"/>
              <a:gd name="T43" fmla="*/ 256 h 360"/>
              <a:gd name="T44" fmla="*/ 86 w 241"/>
              <a:gd name="T45" fmla="*/ 277 h 360"/>
              <a:gd name="T46" fmla="*/ 103 w 241"/>
              <a:gd name="T47" fmla="*/ 289 h 360"/>
              <a:gd name="T48" fmla="*/ 120 w 241"/>
              <a:gd name="T49" fmla="*/ 293 h 360"/>
              <a:gd name="T50" fmla="*/ 138 w 241"/>
              <a:gd name="T51" fmla="*/ 289 h 360"/>
              <a:gd name="T52" fmla="*/ 155 w 241"/>
              <a:gd name="T53" fmla="*/ 277 h 360"/>
              <a:gd name="T54" fmla="*/ 162 w 241"/>
              <a:gd name="T55" fmla="*/ 258 h 360"/>
              <a:gd name="T56" fmla="*/ 165 w 241"/>
              <a:gd name="T57" fmla="*/ 238 h 360"/>
              <a:gd name="T58" fmla="*/ 184 w 241"/>
              <a:gd name="T59" fmla="*/ 222 h 360"/>
              <a:gd name="T60" fmla="*/ 201 w 241"/>
              <a:gd name="T61" fmla="*/ 220 h 360"/>
              <a:gd name="T62" fmla="*/ 227 w 241"/>
              <a:gd name="T63" fmla="*/ 225 h 360"/>
              <a:gd name="T64" fmla="*/ 239 w 241"/>
              <a:gd name="T65" fmla="*/ 250 h 360"/>
              <a:gd name="T66" fmla="*/ 237 w 241"/>
              <a:gd name="T67" fmla="*/ 281 h 360"/>
              <a:gd name="T68" fmla="*/ 219 w 241"/>
              <a:gd name="T69" fmla="*/ 318 h 360"/>
              <a:gd name="T70" fmla="*/ 182 w 241"/>
              <a:gd name="T71" fmla="*/ 346 h 360"/>
              <a:gd name="T72" fmla="*/ 153 w 241"/>
              <a:gd name="T73" fmla="*/ 355 h 360"/>
              <a:gd name="T74" fmla="*/ 110 w 241"/>
              <a:gd name="T75" fmla="*/ 358 h 360"/>
              <a:gd name="T76" fmla="*/ 65 w 241"/>
              <a:gd name="T77" fmla="*/ 349 h 360"/>
              <a:gd name="T78" fmla="*/ 41 w 241"/>
              <a:gd name="T79" fmla="*/ 337 h 360"/>
              <a:gd name="T80" fmla="*/ 17 w 241"/>
              <a:gd name="T81" fmla="*/ 310 h 360"/>
              <a:gd name="T82" fmla="*/ 4 w 241"/>
              <a:gd name="T83" fmla="*/ 272 h 360"/>
              <a:gd name="T84" fmla="*/ 2 w 241"/>
              <a:gd name="T85" fmla="*/ 241 h 360"/>
              <a:gd name="T86" fmla="*/ 2 w 241"/>
              <a:gd name="T87" fmla="*/ 17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1" h="360">
                <a:moveTo>
                  <a:pt x="2" y="174"/>
                </a:moveTo>
                <a:lnTo>
                  <a:pt x="2" y="174"/>
                </a:lnTo>
                <a:lnTo>
                  <a:pt x="0" y="139"/>
                </a:lnTo>
                <a:lnTo>
                  <a:pt x="2" y="100"/>
                </a:lnTo>
                <a:lnTo>
                  <a:pt x="2" y="100"/>
                </a:lnTo>
                <a:lnTo>
                  <a:pt x="5" y="79"/>
                </a:lnTo>
                <a:lnTo>
                  <a:pt x="10" y="62"/>
                </a:lnTo>
                <a:lnTo>
                  <a:pt x="17" y="47"/>
                </a:lnTo>
                <a:lnTo>
                  <a:pt x="28" y="33"/>
                </a:lnTo>
                <a:lnTo>
                  <a:pt x="41" y="21"/>
                </a:lnTo>
                <a:lnTo>
                  <a:pt x="57" y="12"/>
                </a:lnTo>
                <a:lnTo>
                  <a:pt x="74" y="5"/>
                </a:lnTo>
                <a:lnTo>
                  <a:pt x="93" y="2"/>
                </a:lnTo>
                <a:lnTo>
                  <a:pt x="93" y="2"/>
                </a:lnTo>
                <a:lnTo>
                  <a:pt x="119" y="0"/>
                </a:lnTo>
                <a:lnTo>
                  <a:pt x="143" y="0"/>
                </a:lnTo>
                <a:lnTo>
                  <a:pt x="165" y="5"/>
                </a:lnTo>
                <a:lnTo>
                  <a:pt x="177" y="9"/>
                </a:lnTo>
                <a:lnTo>
                  <a:pt x="189" y="14"/>
                </a:lnTo>
                <a:lnTo>
                  <a:pt x="189" y="14"/>
                </a:lnTo>
                <a:lnTo>
                  <a:pt x="201" y="22"/>
                </a:lnTo>
                <a:lnTo>
                  <a:pt x="212" y="31"/>
                </a:lnTo>
                <a:lnTo>
                  <a:pt x="222" y="40"/>
                </a:lnTo>
                <a:lnTo>
                  <a:pt x="229" y="50"/>
                </a:lnTo>
                <a:lnTo>
                  <a:pt x="234" y="62"/>
                </a:lnTo>
                <a:lnTo>
                  <a:pt x="237" y="74"/>
                </a:lnTo>
                <a:lnTo>
                  <a:pt x="239" y="88"/>
                </a:lnTo>
                <a:lnTo>
                  <a:pt x="241" y="103"/>
                </a:lnTo>
                <a:lnTo>
                  <a:pt x="241" y="103"/>
                </a:lnTo>
                <a:lnTo>
                  <a:pt x="237" y="115"/>
                </a:lnTo>
                <a:lnTo>
                  <a:pt x="236" y="119"/>
                </a:lnTo>
                <a:lnTo>
                  <a:pt x="234" y="124"/>
                </a:lnTo>
                <a:lnTo>
                  <a:pt x="231" y="126"/>
                </a:lnTo>
                <a:lnTo>
                  <a:pt x="225" y="129"/>
                </a:lnTo>
                <a:lnTo>
                  <a:pt x="213" y="133"/>
                </a:lnTo>
                <a:lnTo>
                  <a:pt x="213" y="133"/>
                </a:lnTo>
                <a:lnTo>
                  <a:pt x="198" y="133"/>
                </a:lnTo>
                <a:lnTo>
                  <a:pt x="189" y="131"/>
                </a:lnTo>
                <a:lnTo>
                  <a:pt x="181" y="129"/>
                </a:lnTo>
                <a:lnTo>
                  <a:pt x="181" y="129"/>
                </a:lnTo>
                <a:lnTo>
                  <a:pt x="174" y="126"/>
                </a:lnTo>
                <a:lnTo>
                  <a:pt x="169" y="122"/>
                </a:lnTo>
                <a:lnTo>
                  <a:pt x="165" y="115"/>
                </a:lnTo>
                <a:lnTo>
                  <a:pt x="163" y="108"/>
                </a:lnTo>
                <a:lnTo>
                  <a:pt x="163" y="108"/>
                </a:lnTo>
                <a:lnTo>
                  <a:pt x="162" y="93"/>
                </a:lnTo>
                <a:lnTo>
                  <a:pt x="162" y="93"/>
                </a:lnTo>
                <a:lnTo>
                  <a:pt x="158" y="84"/>
                </a:lnTo>
                <a:lnTo>
                  <a:pt x="157" y="79"/>
                </a:lnTo>
                <a:lnTo>
                  <a:pt x="151" y="76"/>
                </a:lnTo>
                <a:lnTo>
                  <a:pt x="151" y="76"/>
                </a:lnTo>
                <a:lnTo>
                  <a:pt x="141" y="69"/>
                </a:lnTo>
                <a:lnTo>
                  <a:pt x="129" y="65"/>
                </a:lnTo>
                <a:lnTo>
                  <a:pt x="117" y="65"/>
                </a:lnTo>
                <a:lnTo>
                  <a:pt x="103" y="69"/>
                </a:lnTo>
                <a:lnTo>
                  <a:pt x="103" y="69"/>
                </a:lnTo>
                <a:lnTo>
                  <a:pt x="93" y="74"/>
                </a:lnTo>
                <a:lnTo>
                  <a:pt x="86" y="81"/>
                </a:lnTo>
                <a:lnTo>
                  <a:pt x="81" y="90"/>
                </a:lnTo>
                <a:lnTo>
                  <a:pt x="77" y="102"/>
                </a:lnTo>
                <a:lnTo>
                  <a:pt x="77" y="102"/>
                </a:lnTo>
                <a:lnTo>
                  <a:pt x="77" y="117"/>
                </a:lnTo>
                <a:lnTo>
                  <a:pt x="77" y="117"/>
                </a:lnTo>
                <a:lnTo>
                  <a:pt x="77" y="243"/>
                </a:lnTo>
                <a:lnTo>
                  <a:pt x="77" y="243"/>
                </a:lnTo>
                <a:lnTo>
                  <a:pt x="77" y="256"/>
                </a:lnTo>
                <a:lnTo>
                  <a:pt x="83" y="270"/>
                </a:lnTo>
                <a:lnTo>
                  <a:pt x="83" y="270"/>
                </a:lnTo>
                <a:lnTo>
                  <a:pt x="86" y="277"/>
                </a:lnTo>
                <a:lnTo>
                  <a:pt x="91" y="282"/>
                </a:lnTo>
                <a:lnTo>
                  <a:pt x="96" y="286"/>
                </a:lnTo>
                <a:lnTo>
                  <a:pt x="103" y="289"/>
                </a:lnTo>
                <a:lnTo>
                  <a:pt x="103" y="289"/>
                </a:lnTo>
                <a:lnTo>
                  <a:pt x="112" y="291"/>
                </a:lnTo>
                <a:lnTo>
                  <a:pt x="120" y="293"/>
                </a:lnTo>
                <a:lnTo>
                  <a:pt x="129" y="291"/>
                </a:lnTo>
                <a:lnTo>
                  <a:pt x="138" y="289"/>
                </a:lnTo>
                <a:lnTo>
                  <a:pt x="138" y="289"/>
                </a:lnTo>
                <a:lnTo>
                  <a:pt x="145" y="287"/>
                </a:lnTo>
                <a:lnTo>
                  <a:pt x="151" y="282"/>
                </a:lnTo>
                <a:lnTo>
                  <a:pt x="155" y="277"/>
                </a:lnTo>
                <a:lnTo>
                  <a:pt x="158" y="270"/>
                </a:lnTo>
                <a:lnTo>
                  <a:pt x="158" y="270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38"/>
                </a:lnTo>
                <a:lnTo>
                  <a:pt x="169" y="231"/>
                </a:lnTo>
                <a:lnTo>
                  <a:pt x="176" y="225"/>
                </a:lnTo>
                <a:lnTo>
                  <a:pt x="184" y="222"/>
                </a:lnTo>
                <a:lnTo>
                  <a:pt x="184" y="222"/>
                </a:lnTo>
                <a:lnTo>
                  <a:pt x="193" y="220"/>
                </a:lnTo>
                <a:lnTo>
                  <a:pt x="201" y="220"/>
                </a:lnTo>
                <a:lnTo>
                  <a:pt x="219" y="222"/>
                </a:lnTo>
                <a:lnTo>
                  <a:pt x="219" y="222"/>
                </a:lnTo>
                <a:lnTo>
                  <a:pt x="227" y="225"/>
                </a:lnTo>
                <a:lnTo>
                  <a:pt x="234" y="231"/>
                </a:lnTo>
                <a:lnTo>
                  <a:pt x="237" y="239"/>
                </a:lnTo>
                <a:lnTo>
                  <a:pt x="239" y="250"/>
                </a:lnTo>
                <a:lnTo>
                  <a:pt x="239" y="250"/>
                </a:lnTo>
                <a:lnTo>
                  <a:pt x="239" y="265"/>
                </a:lnTo>
                <a:lnTo>
                  <a:pt x="237" y="281"/>
                </a:lnTo>
                <a:lnTo>
                  <a:pt x="234" y="294"/>
                </a:lnTo>
                <a:lnTo>
                  <a:pt x="227" y="306"/>
                </a:lnTo>
                <a:lnTo>
                  <a:pt x="219" y="318"/>
                </a:lnTo>
                <a:lnTo>
                  <a:pt x="208" y="329"/>
                </a:lnTo>
                <a:lnTo>
                  <a:pt x="196" y="337"/>
                </a:lnTo>
                <a:lnTo>
                  <a:pt x="182" y="346"/>
                </a:lnTo>
                <a:lnTo>
                  <a:pt x="182" y="346"/>
                </a:lnTo>
                <a:lnTo>
                  <a:pt x="169" y="351"/>
                </a:lnTo>
                <a:lnTo>
                  <a:pt x="153" y="355"/>
                </a:lnTo>
                <a:lnTo>
                  <a:pt x="139" y="358"/>
                </a:lnTo>
                <a:lnTo>
                  <a:pt x="124" y="360"/>
                </a:lnTo>
                <a:lnTo>
                  <a:pt x="110" y="358"/>
                </a:lnTo>
                <a:lnTo>
                  <a:pt x="95" y="358"/>
                </a:lnTo>
                <a:lnTo>
                  <a:pt x="81" y="355"/>
                </a:lnTo>
                <a:lnTo>
                  <a:pt x="65" y="349"/>
                </a:lnTo>
                <a:lnTo>
                  <a:pt x="65" y="349"/>
                </a:lnTo>
                <a:lnTo>
                  <a:pt x="53" y="344"/>
                </a:lnTo>
                <a:lnTo>
                  <a:pt x="41" y="337"/>
                </a:lnTo>
                <a:lnTo>
                  <a:pt x="31" y="329"/>
                </a:lnTo>
                <a:lnTo>
                  <a:pt x="24" y="320"/>
                </a:lnTo>
                <a:lnTo>
                  <a:pt x="17" y="310"/>
                </a:lnTo>
                <a:lnTo>
                  <a:pt x="10" y="298"/>
                </a:lnTo>
                <a:lnTo>
                  <a:pt x="7" y="286"/>
                </a:lnTo>
                <a:lnTo>
                  <a:pt x="4" y="272"/>
                </a:lnTo>
                <a:lnTo>
                  <a:pt x="4" y="272"/>
                </a:lnTo>
                <a:lnTo>
                  <a:pt x="2" y="256"/>
                </a:lnTo>
                <a:lnTo>
                  <a:pt x="2" y="241"/>
                </a:lnTo>
                <a:lnTo>
                  <a:pt x="2" y="241"/>
                </a:lnTo>
                <a:lnTo>
                  <a:pt x="2" y="174"/>
                </a:lnTo>
                <a:lnTo>
                  <a:pt x="2" y="174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6" name="Freeform 81"/>
          <p:cNvSpPr>
            <a:spLocks/>
          </p:cNvSpPr>
          <p:nvPr/>
        </p:nvSpPr>
        <p:spPr bwMode="auto">
          <a:xfrm>
            <a:off x="9834936" y="4688086"/>
            <a:ext cx="415230" cy="93762"/>
          </a:xfrm>
          <a:custGeom>
            <a:avLst/>
            <a:gdLst>
              <a:gd name="T0" fmla="*/ 124 w 248"/>
              <a:gd name="T1" fmla="*/ 55 h 55"/>
              <a:gd name="T2" fmla="*/ 124 w 248"/>
              <a:gd name="T3" fmla="*/ 55 h 55"/>
              <a:gd name="T4" fmla="*/ 30 w 248"/>
              <a:gd name="T5" fmla="*/ 55 h 55"/>
              <a:gd name="T6" fmla="*/ 30 w 248"/>
              <a:gd name="T7" fmla="*/ 55 h 55"/>
              <a:gd name="T8" fmla="*/ 19 w 248"/>
              <a:gd name="T9" fmla="*/ 53 h 55"/>
              <a:gd name="T10" fmla="*/ 12 w 248"/>
              <a:gd name="T11" fmla="*/ 50 h 55"/>
              <a:gd name="T12" fmla="*/ 6 w 248"/>
              <a:gd name="T13" fmla="*/ 43 h 55"/>
              <a:gd name="T14" fmla="*/ 2 w 248"/>
              <a:gd name="T15" fmla="*/ 34 h 55"/>
              <a:gd name="T16" fmla="*/ 2 w 248"/>
              <a:gd name="T17" fmla="*/ 34 h 55"/>
              <a:gd name="T18" fmla="*/ 0 w 248"/>
              <a:gd name="T19" fmla="*/ 29 h 55"/>
              <a:gd name="T20" fmla="*/ 2 w 248"/>
              <a:gd name="T21" fmla="*/ 22 h 55"/>
              <a:gd name="T22" fmla="*/ 4 w 248"/>
              <a:gd name="T23" fmla="*/ 15 h 55"/>
              <a:gd name="T24" fmla="*/ 7 w 248"/>
              <a:gd name="T25" fmla="*/ 10 h 55"/>
              <a:gd name="T26" fmla="*/ 11 w 248"/>
              <a:gd name="T27" fmla="*/ 7 h 55"/>
              <a:gd name="T28" fmla="*/ 16 w 248"/>
              <a:gd name="T29" fmla="*/ 3 h 55"/>
              <a:gd name="T30" fmla="*/ 23 w 248"/>
              <a:gd name="T31" fmla="*/ 0 h 55"/>
              <a:gd name="T32" fmla="*/ 30 w 248"/>
              <a:gd name="T33" fmla="*/ 0 h 55"/>
              <a:gd name="T34" fmla="*/ 30 w 248"/>
              <a:gd name="T35" fmla="*/ 0 h 55"/>
              <a:gd name="T36" fmla="*/ 133 w 248"/>
              <a:gd name="T37" fmla="*/ 0 h 55"/>
              <a:gd name="T38" fmla="*/ 133 w 248"/>
              <a:gd name="T39" fmla="*/ 0 h 55"/>
              <a:gd name="T40" fmla="*/ 219 w 248"/>
              <a:gd name="T41" fmla="*/ 0 h 55"/>
              <a:gd name="T42" fmla="*/ 219 w 248"/>
              <a:gd name="T43" fmla="*/ 0 h 55"/>
              <a:gd name="T44" fmla="*/ 229 w 248"/>
              <a:gd name="T45" fmla="*/ 2 h 55"/>
              <a:gd name="T46" fmla="*/ 238 w 248"/>
              <a:gd name="T47" fmla="*/ 7 h 55"/>
              <a:gd name="T48" fmla="*/ 245 w 248"/>
              <a:gd name="T49" fmla="*/ 14 h 55"/>
              <a:gd name="T50" fmla="*/ 248 w 248"/>
              <a:gd name="T51" fmla="*/ 22 h 55"/>
              <a:gd name="T52" fmla="*/ 248 w 248"/>
              <a:gd name="T53" fmla="*/ 22 h 55"/>
              <a:gd name="T54" fmla="*/ 248 w 248"/>
              <a:gd name="T55" fmla="*/ 33 h 55"/>
              <a:gd name="T56" fmla="*/ 245 w 248"/>
              <a:gd name="T57" fmla="*/ 41 h 55"/>
              <a:gd name="T58" fmla="*/ 238 w 248"/>
              <a:gd name="T59" fmla="*/ 48 h 55"/>
              <a:gd name="T60" fmla="*/ 231 w 248"/>
              <a:gd name="T61" fmla="*/ 53 h 55"/>
              <a:gd name="T62" fmla="*/ 231 w 248"/>
              <a:gd name="T63" fmla="*/ 53 h 55"/>
              <a:gd name="T64" fmla="*/ 224 w 248"/>
              <a:gd name="T65" fmla="*/ 55 h 55"/>
              <a:gd name="T66" fmla="*/ 217 w 248"/>
              <a:gd name="T67" fmla="*/ 55 h 55"/>
              <a:gd name="T68" fmla="*/ 217 w 248"/>
              <a:gd name="T69" fmla="*/ 55 h 55"/>
              <a:gd name="T70" fmla="*/ 124 w 248"/>
              <a:gd name="T71" fmla="*/ 55 h 55"/>
              <a:gd name="T72" fmla="*/ 124 w 248"/>
              <a:gd name="T7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8" h="55">
                <a:moveTo>
                  <a:pt x="124" y="55"/>
                </a:moveTo>
                <a:lnTo>
                  <a:pt x="124" y="55"/>
                </a:lnTo>
                <a:lnTo>
                  <a:pt x="30" y="55"/>
                </a:lnTo>
                <a:lnTo>
                  <a:pt x="30" y="55"/>
                </a:lnTo>
                <a:lnTo>
                  <a:pt x="19" y="53"/>
                </a:lnTo>
                <a:lnTo>
                  <a:pt x="12" y="50"/>
                </a:lnTo>
                <a:lnTo>
                  <a:pt x="6" y="43"/>
                </a:lnTo>
                <a:lnTo>
                  <a:pt x="2" y="34"/>
                </a:lnTo>
                <a:lnTo>
                  <a:pt x="2" y="34"/>
                </a:lnTo>
                <a:lnTo>
                  <a:pt x="0" y="29"/>
                </a:lnTo>
                <a:lnTo>
                  <a:pt x="2" y="22"/>
                </a:lnTo>
                <a:lnTo>
                  <a:pt x="4" y="15"/>
                </a:lnTo>
                <a:lnTo>
                  <a:pt x="7" y="10"/>
                </a:lnTo>
                <a:lnTo>
                  <a:pt x="11" y="7"/>
                </a:lnTo>
                <a:lnTo>
                  <a:pt x="16" y="3"/>
                </a:lnTo>
                <a:lnTo>
                  <a:pt x="23" y="0"/>
                </a:lnTo>
                <a:lnTo>
                  <a:pt x="30" y="0"/>
                </a:lnTo>
                <a:lnTo>
                  <a:pt x="30" y="0"/>
                </a:lnTo>
                <a:lnTo>
                  <a:pt x="133" y="0"/>
                </a:lnTo>
                <a:lnTo>
                  <a:pt x="133" y="0"/>
                </a:lnTo>
                <a:lnTo>
                  <a:pt x="219" y="0"/>
                </a:lnTo>
                <a:lnTo>
                  <a:pt x="219" y="0"/>
                </a:lnTo>
                <a:lnTo>
                  <a:pt x="229" y="2"/>
                </a:lnTo>
                <a:lnTo>
                  <a:pt x="238" y="7"/>
                </a:lnTo>
                <a:lnTo>
                  <a:pt x="245" y="14"/>
                </a:lnTo>
                <a:lnTo>
                  <a:pt x="248" y="22"/>
                </a:lnTo>
                <a:lnTo>
                  <a:pt x="248" y="22"/>
                </a:lnTo>
                <a:lnTo>
                  <a:pt x="248" y="33"/>
                </a:lnTo>
                <a:lnTo>
                  <a:pt x="245" y="41"/>
                </a:lnTo>
                <a:lnTo>
                  <a:pt x="238" y="48"/>
                </a:lnTo>
                <a:lnTo>
                  <a:pt x="231" y="53"/>
                </a:lnTo>
                <a:lnTo>
                  <a:pt x="231" y="53"/>
                </a:lnTo>
                <a:lnTo>
                  <a:pt x="224" y="55"/>
                </a:lnTo>
                <a:lnTo>
                  <a:pt x="217" y="55"/>
                </a:lnTo>
                <a:lnTo>
                  <a:pt x="217" y="55"/>
                </a:lnTo>
                <a:lnTo>
                  <a:pt x="124" y="55"/>
                </a:lnTo>
                <a:lnTo>
                  <a:pt x="124" y="55"/>
                </a:lnTo>
                <a:close/>
              </a:path>
            </a:pathLst>
          </a:custGeom>
          <a:solidFill>
            <a:srgbClr val="FED9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7" name="Freeform 82"/>
          <p:cNvSpPr>
            <a:spLocks/>
          </p:cNvSpPr>
          <p:nvPr/>
        </p:nvSpPr>
        <p:spPr bwMode="auto">
          <a:xfrm>
            <a:off x="9550303" y="5917035"/>
            <a:ext cx="80367" cy="123900"/>
          </a:xfrm>
          <a:custGeom>
            <a:avLst/>
            <a:gdLst>
              <a:gd name="T0" fmla="*/ 36 w 48"/>
              <a:gd name="T1" fmla="*/ 43 h 74"/>
              <a:gd name="T2" fmla="*/ 36 w 48"/>
              <a:gd name="T3" fmla="*/ 43 h 74"/>
              <a:gd name="T4" fmla="*/ 36 w 48"/>
              <a:gd name="T5" fmla="*/ 7 h 74"/>
              <a:gd name="T6" fmla="*/ 36 w 48"/>
              <a:gd name="T7" fmla="*/ 7 h 74"/>
              <a:gd name="T8" fmla="*/ 36 w 48"/>
              <a:gd name="T9" fmla="*/ 1 h 74"/>
              <a:gd name="T10" fmla="*/ 40 w 48"/>
              <a:gd name="T11" fmla="*/ 0 h 74"/>
              <a:gd name="T12" fmla="*/ 41 w 48"/>
              <a:gd name="T13" fmla="*/ 0 h 74"/>
              <a:gd name="T14" fmla="*/ 41 w 48"/>
              <a:gd name="T15" fmla="*/ 0 h 74"/>
              <a:gd name="T16" fmla="*/ 46 w 48"/>
              <a:gd name="T17" fmla="*/ 0 h 74"/>
              <a:gd name="T18" fmla="*/ 48 w 48"/>
              <a:gd name="T19" fmla="*/ 1 h 74"/>
              <a:gd name="T20" fmla="*/ 48 w 48"/>
              <a:gd name="T21" fmla="*/ 8 h 74"/>
              <a:gd name="T22" fmla="*/ 48 w 48"/>
              <a:gd name="T23" fmla="*/ 8 h 74"/>
              <a:gd name="T24" fmla="*/ 48 w 48"/>
              <a:gd name="T25" fmla="*/ 65 h 74"/>
              <a:gd name="T26" fmla="*/ 48 w 48"/>
              <a:gd name="T27" fmla="*/ 65 h 74"/>
              <a:gd name="T28" fmla="*/ 48 w 48"/>
              <a:gd name="T29" fmla="*/ 70 h 74"/>
              <a:gd name="T30" fmla="*/ 48 w 48"/>
              <a:gd name="T31" fmla="*/ 72 h 74"/>
              <a:gd name="T32" fmla="*/ 45 w 48"/>
              <a:gd name="T33" fmla="*/ 74 h 74"/>
              <a:gd name="T34" fmla="*/ 45 w 48"/>
              <a:gd name="T35" fmla="*/ 74 h 74"/>
              <a:gd name="T36" fmla="*/ 41 w 48"/>
              <a:gd name="T37" fmla="*/ 74 h 74"/>
              <a:gd name="T38" fmla="*/ 38 w 48"/>
              <a:gd name="T39" fmla="*/ 74 h 74"/>
              <a:gd name="T40" fmla="*/ 36 w 48"/>
              <a:gd name="T41" fmla="*/ 72 h 74"/>
              <a:gd name="T42" fmla="*/ 34 w 48"/>
              <a:gd name="T43" fmla="*/ 69 h 74"/>
              <a:gd name="T44" fmla="*/ 34 w 48"/>
              <a:gd name="T45" fmla="*/ 69 h 74"/>
              <a:gd name="T46" fmla="*/ 16 w 48"/>
              <a:gd name="T47" fmla="*/ 36 h 74"/>
              <a:gd name="T48" fmla="*/ 16 w 48"/>
              <a:gd name="T49" fmla="*/ 36 h 74"/>
              <a:gd name="T50" fmla="*/ 12 w 48"/>
              <a:gd name="T51" fmla="*/ 32 h 74"/>
              <a:gd name="T52" fmla="*/ 12 w 48"/>
              <a:gd name="T53" fmla="*/ 32 h 74"/>
              <a:gd name="T54" fmla="*/ 14 w 48"/>
              <a:gd name="T55" fmla="*/ 67 h 74"/>
              <a:gd name="T56" fmla="*/ 14 w 48"/>
              <a:gd name="T57" fmla="*/ 67 h 74"/>
              <a:gd name="T58" fmla="*/ 12 w 48"/>
              <a:gd name="T59" fmla="*/ 70 h 74"/>
              <a:gd name="T60" fmla="*/ 10 w 48"/>
              <a:gd name="T61" fmla="*/ 72 h 74"/>
              <a:gd name="T62" fmla="*/ 9 w 48"/>
              <a:gd name="T63" fmla="*/ 74 h 74"/>
              <a:gd name="T64" fmla="*/ 5 w 48"/>
              <a:gd name="T65" fmla="*/ 74 h 74"/>
              <a:gd name="T66" fmla="*/ 5 w 48"/>
              <a:gd name="T67" fmla="*/ 74 h 74"/>
              <a:gd name="T68" fmla="*/ 0 w 48"/>
              <a:gd name="T69" fmla="*/ 72 h 74"/>
              <a:gd name="T70" fmla="*/ 0 w 48"/>
              <a:gd name="T71" fmla="*/ 69 h 74"/>
              <a:gd name="T72" fmla="*/ 0 w 48"/>
              <a:gd name="T73" fmla="*/ 69 h 74"/>
              <a:gd name="T74" fmla="*/ 0 w 48"/>
              <a:gd name="T75" fmla="*/ 5 h 74"/>
              <a:gd name="T76" fmla="*/ 0 w 48"/>
              <a:gd name="T77" fmla="*/ 5 h 74"/>
              <a:gd name="T78" fmla="*/ 0 w 48"/>
              <a:gd name="T79" fmla="*/ 1 h 74"/>
              <a:gd name="T80" fmla="*/ 3 w 48"/>
              <a:gd name="T81" fmla="*/ 0 h 74"/>
              <a:gd name="T82" fmla="*/ 3 w 48"/>
              <a:gd name="T83" fmla="*/ 0 h 74"/>
              <a:gd name="T84" fmla="*/ 10 w 48"/>
              <a:gd name="T85" fmla="*/ 0 h 74"/>
              <a:gd name="T86" fmla="*/ 12 w 48"/>
              <a:gd name="T87" fmla="*/ 1 h 74"/>
              <a:gd name="T88" fmla="*/ 16 w 48"/>
              <a:gd name="T89" fmla="*/ 5 h 74"/>
              <a:gd name="T90" fmla="*/ 16 w 48"/>
              <a:gd name="T91" fmla="*/ 5 h 74"/>
              <a:gd name="T92" fmla="*/ 31 w 48"/>
              <a:gd name="T93" fmla="*/ 34 h 74"/>
              <a:gd name="T94" fmla="*/ 31 w 48"/>
              <a:gd name="T95" fmla="*/ 34 h 74"/>
              <a:gd name="T96" fmla="*/ 33 w 48"/>
              <a:gd name="T97" fmla="*/ 38 h 74"/>
              <a:gd name="T98" fmla="*/ 36 w 48"/>
              <a:gd name="T99" fmla="*/ 43 h 74"/>
              <a:gd name="T100" fmla="*/ 36 w 48"/>
              <a:gd name="T101" fmla="*/ 4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" h="74">
                <a:moveTo>
                  <a:pt x="36" y="43"/>
                </a:moveTo>
                <a:lnTo>
                  <a:pt x="36" y="43"/>
                </a:lnTo>
                <a:lnTo>
                  <a:pt x="36" y="7"/>
                </a:lnTo>
                <a:lnTo>
                  <a:pt x="36" y="7"/>
                </a:lnTo>
                <a:lnTo>
                  <a:pt x="36" y="1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6" y="0"/>
                </a:lnTo>
                <a:lnTo>
                  <a:pt x="48" y="1"/>
                </a:lnTo>
                <a:lnTo>
                  <a:pt x="48" y="8"/>
                </a:lnTo>
                <a:lnTo>
                  <a:pt x="48" y="8"/>
                </a:lnTo>
                <a:lnTo>
                  <a:pt x="48" y="65"/>
                </a:lnTo>
                <a:lnTo>
                  <a:pt x="48" y="65"/>
                </a:lnTo>
                <a:lnTo>
                  <a:pt x="48" y="70"/>
                </a:lnTo>
                <a:lnTo>
                  <a:pt x="48" y="72"/>
                </a:lnTo>
                <a:lnTo>
                  <a:pt x="45" y="74"/>
                </a:lnTo>
                <a:lnTo>
                  <a:pt x="45" y="74"/>
                </a:lnTo>
                <a:lnTo>
                  <a:pt x="41" y="74"/>
                </a:lnTo>
                <a:lnTo>
                  <a:pt x="38" y="74"/>
                </a:lnTo>
                <a:lnTo>
                  <a:pt x="36" y="72"/>
                </a:lnTo>
                <a:lnTo>
                  <a:pt x="34" y="69"/>
                </a:lnTo>
                <a:lnTo>
                  <a:pt x="34" y="69"/>
                </a:lnTo>
                <a:lnTo>
                  <a:pt x="16" y="36"/>
                </a:lnTo>
                <a:lnTo>
                  <a:pt x="16" y="36"/>
                </a:lnTo>
                <a:lnTo>
                  <a:pt x="12" y="32"/>
                </a:lnTo>
                <a:lnTo>
                  <a:pt x="12" y="32"/>
                </a:lnTo>
                <a:lnTo>
                  <a:pt x="14" y="67"/>
                </a:lnTo>
                <a:lnTo>
                  <a:pt x="14" y="67"/>
                </a:lnTo>
                <a:lnTo>
                  <a:pt x="12" y="70"/>
                </a:lnTo>
                <a:lnTo>
                  <a:pt x="10" y="72"/>
                </a:lnTo>
                <a:lnTo>
                  <a:pt x="9" y="74"/>
                </a:lnTo>
                <a:lnTo>
                  <a:pt x="5" y="74"/>
                </a:lnTo>
                <a:lnTo>
                  <a:pt x="5" y="74"/>
                </a:lnTo>
                <a:lnTo>
                  <a:pt x="0" y="72"/>
                </a:lnTo>
                <a:lnTo>
                  <a:pt x="0" y="69"/>
                </a:lnTo>
                <a:lnTo>
                  <a:pt x="0" y="69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10" y="0"/>
                </a:lnTo>
                <a:lnTo>
                  <a:pt x="12" y="1"/>
                </a:lnTo>
                <a:lnTo>
                  <a:pt x="16" y="5"/>
                </a:lnTo>
                <a:lnTo>
                  <a:pt x="16" y="5"/>
                </a:lnTo>
                <a:lnTo>
                  <a:pt x="31" y="34"/>
                </a:lnTo>
                <a:lnTo>
                  <a:pt x="31" y="34"/>
                </a:lnTo>
                <a:lnTo>
                  <a:pt x="33" y="38"/>
                </a:lnTo>
                <a:lnTo>
                  <a:pt x="36" y="43"/>
                </a:lnTo>
                <a:lnTo>
                  <a:pt x="36" y="4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8" name="Freeform 83"/>
          <p:cNvSpPr>
            <a:spLocks/>
          </p:cNvSpPr>
          <p:nvPr/>
        </p:nvSpPr>
        <p:spPr bwMode="auto">
          <a:xfrm>
            <a:off x="11023702" y="5960566"/>
            <a:ext cx="120551" cy="80367"/>
          </a:xfrm>
          <a:custGeom>
            <a:avLst/>
            <a:gdLst>
              <a:gd name="T0" fmla="*/ 38 w 72"/>
              <a:gd name="T1" fmla="*/ 6 h 48"/>
              <a:gd name="T2" fmla="*/ 48 w 72"/>
              <a:gd name="T3" fmla="*/ 0 h 48"/>
              <a:gd name="T4" fmla="*/ 52 w 72"/>
              <a:gd name="T5" fmla="*/ 0 h 48"/>
              <a:gd name="T6" fmla="*/ 65 w 72"/>
              <a:gd name="T7" fmla="*/ 3 h 48"/>
              <a:gd name="T8" fmla="*/ 72 w 72"/>
              <a:gd name="T9" fmla="*/ 17 h 48"/>
              <a:gd name="T10" fmla="*/ 72 w 72"/>
              <a:gd name="T11" fmla="*/ 43 h 48"/>
              <a:gd name="T12" fmla="*/ 71 w 72"/>
              <a:gd name="T13" fmla="*/ 44 h 48"/>
              <a:gd name="T14" fmla="*/ 65 w 72"/>
              <a:gd name="T15" fmla="*/ 48 h 48"/>
              <a:gd name="T16" fmla="*/ 60 w 72"/>
              <a:gd name="T17" fmla="*/ 46 h 48"/>
              <a:gd name="T18" fmla="*/ 59 w 72"/>
              <a:gd name="T19" fmla="*/ 41 h 48"/>
              <a:gd name="T20" fmla="*/ 59 w 72"/>
              <a:gd name="T21" fmla="*/ 20 h 48"/>
              <a:gd name="T22" fmla="*/ 59 w 72"/>
              <a:gd name="T23" fmla="*/ 17 h 48"/>
              <a:gd name="T24" fmla="*/ 55 w 72"/>
              <a:gd name="T25" fmla="*/ 12 h 48"/>
              <a:gd name="T26" fmla="*/ 50 w 72"/>
              <a:gd name="T27" fmla="*/ 10 h 48"/>
              <a:gd name="T28" fmla="*/ 45 w 72"/>
              <a:gd name="T29" fmla="*/ 13 h 48"/>
              <a:gd name="T30" fmla="*/ 43 w 72"/>
              <a:gd name="T31" fmla="*/ 20 h 48"/>
              <a:gd name="T32" fmla="*/ 43 w 72"/>
              <a:gd name="T33" fmla="*/ 41 h 48"/>
              <a:gd name="T34" fmla="*/ 41 w 72"/>
              <a:gd name="T35" fmla="*/ 46 h 48"/>
              <a:gd name="T36" fmla="*/ 36 w 72"/>
              <a:gd name="T37" fmla="*/ 48 h 48"/>
              <a:gd name="T38" fmla="*/ 33 w 72"/>
              <a:gd name="T39" fmla="*/ 48 h 48"/>
              <a:gd name="T40" fmla="*/ 29 w 72"/>
              <a:gd name="T41" fmla="*/ 44 h 48"/>
              <a:gd name="T42" fmla="*/ 29 w 72"/>
              <a:gd name="T43" fmla="*/ 41 h 48"/>
              <a:gd name="T44" fmla="*/ 29 w 72"/>
              <a:gd name="T45" fmla="*/ 20 h 48"/>
              <a:gd name="T46" fmla="*/ 28 w 72"/>
              <a:gd name="T47" fmla="*/ 13 h 48"/>
              <a:gd name="T48" fmla="*/ 21 w 72"/>
              <a:gd name="T49" fmla="*/ 10 h 48"/>
              <a:gd name="T50" fmla="*/ 17 w 72"/>
              <a:gd name="T51" fmla="*/ 12 h 48"/>
              <a:gd name="T52" fmla="*/ 14 w 72"/>
              <a:gd name="T53" fmla="*/ 17 h 48"/>
              <a:gd name="T54" fmla="*/ 14 w 72"/>
              <a:gd name="T55" fmla="*/ 20 h 48"/>
              <a:gd name="T56" fmla="*/ 14 w 72"/>
              <a:gd name="T57" fmla="*/ 41 h 48"/>
              <a:gd name="T58" fmla="*/ 12 w 72"/>
              <a:gd name="T59" fmla="*/ 46 h 48"/>
              <a:gd name="T60" fmla="*/ 5 w 72"/>
              <a:gd name="T61" fmla="*/ 48 h 48"/>
              <a:gd name="T62" fmla="*/ 2 w 72"/>
              <a:gd name="T63" fmla="*/ 46 h 48"/>
              <a:gd name="T64" fmla="*/ 0 w 72"/>
              <a:gd name="T65" fmla="*/ 41 h 48"/>
              <a:gd name="T66" fmla="*/ 0 w 72"/>
              <a:gd name="T67" fmla="*/ 6 h 48"/>
              <a:gd name="T68" fmla="*/ 4 w 72"/>
              <a:gd name="T69" fmla="*/ 0 h 48"/>
              <a:gd name="T70" fmla="*/ 9 w 72"/>
              <a:gd name="T71" fmla="*/ 0 h 48"/>
              <a:gd name="T72" fmla="*/ 12 w 72"/>
              <a:gd name="T73" fmla="*/ 1 h 48"/>
              <a:gd name="T74" fmla="*/ 12 w 72"/>
              <a:gd name="T75" fmla="*/ 3 h 48"/>
              <a:gd name="T76" fmla="*/ 16 w 72"/>
              <a:gd name="T77" fmla="*/ 3 h 48"/>
              <a:gd name="T78" fmla="*/ 28 w 72"/>
              <a:gd name="T79" fmla="*/ 0 h 48"/>
              <a:gd name="T80" fmla="*/ 38 w 72"/>
              <a:gd name="T81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2" h="48">
                <a:moveTo>
                  <a:pt x="38" y="6"/>
                </a:moveTo>
                <a:lnTo>
                  <a:pt x="38" y="6"/>
                </a:lnTo>
                <a:lnTo>
                  <a:pt x="45" y="1"/>
                </a:lnTo>
                <a:lnTo>
                  <a:pt x="48" y="0"/>
                </a:lnTo>
                <a:lnTo>
                  <a:pt x="52" y="0"/>
                </a:lnTo>
                <a:lnTo>
                  <a:pt x="52" y="0"/>
                </a:lnTo>
                <a:lnTo>
                  <a:pt x="59" y="0"/>
                </a:lnTo>
                <a:lnTo>
                  <a:pt x="65" y="3"/>
                </a:lnTo>
                <a:lnTo>
                  <a:pt x="69" y="8"/>
                </a:lnTo>
                <a:lnTo>
                  <a:pt x="72" y="17"/>
                </a:lnTo>
                <a:lnTo>
                  <a:pt x="72" y="17"/>
                </a:lnTo>
                <a:lnTo>
                  <a:pt x="72" y="43"/>
                </a:lnTo>
                <a:lnTo>
                  <a:pt x="72" y="43"/>
                </a:lnTo>
                <a:lnTo>
                  <a:pt x="71" y="44"/>
                </a:lnTo>
                <a:lnTo>
                  <a:pt x="71" y="46"/>
                </a:lnTo>
                <a:lnTo>
                  <a:pt x="65" y="48"/>
                </a:lnTo>
                <a:lnTo>
                  <a:pt x="65" y="48"/>
                </a:lnTo>
                <a:lnTo>
                  <a:pt x="60" y="46"/>
                </a:lnTo>
                <a:lnTo>
                  <a:pt x="59" y="44"/>
                </a:lnTo>
                <a:lnTo>
                  <a:pt x="59" y="41"/>
                </a:lnTo>
                <a:lnTo>
                  <a:pt x="59" y="41"/>
                </a:lnTo>
                <a:lnTo>
                  <a:pt x="59" y="20"/>
                </a:lnTo>
                <a:lnTo>
                  <a:pt x="59" y="20"/>
                </a:lnTo>
                <a:lnTo>
                  <a:pt x="59" y="17"/>
                </a:lnTo>
                <a:lnTo>
                  <a:pt x="57" y="13"/>
                </a:lnTo>
                <a:lnTo>
                  <a:pt x="55" y="12"/>
                </a:lnTo>
                <a:lnTo>
                  <a:pt x="50" y="10"/>
                </a:lnTo>
                <a:lnTo>
                  <a:pt x="50" y="10"/>
                </a:lnTo>
                <a:lnTo>
                  <a:pt x="47" y="12"/>
                </a:lnTo>
                <a:lnTo>
                  <a:pt x="45" y="13"/>
                </a:lnTo>
                <a:lnTo>
                  <a:pt x="43" y="17"/>
                </a:lnTo>
                <a:lnTo>
                  <a:pt x="43" y="20"/>
                </a:lnTo>
                <a:lnTo>
                  <a:pt x="43" y="20"/>
                </a:lnTo>
                <a:lnTo>
                  <a:pt x="43" y="41"/>
                </a:lnTo>
                <a:lnTo>
                  <a:pt x="43" y="41"/>
                </a:lnTo>
                <a:lnTo>
                  <a:pt x="41" y="46"/>
                </a:lnTo>
                <a:lnTo>
                  <a:pt x="40" y="48"/>
                </a:lnTo>
                <a:lnTo>
                  <a:pt x="36" y="48"/>
                </a:lnTo>
                <a:lnTo>
                  <a:pt x="36" y="48"/>
                </a:lnTo>
                <a:lnTo>
                  <a:pt x="33" y="48"/>
                </a:lnTo>
                <a:lnTo>
                  <a:pt x="31" y="46"/>
                </a:lnTo>
                <a:lnTo>
                  <a:pt x="29" y="44"/>
                </a:lnTo>
                <a:lnTo>
                  <a:pt x="29" y="41"/>
                </a:lnTo>
                <a:lnTo>
                  <a:pt x="29" y="41"/>
                </a:lnTo>
                <a:lnTo>
                  <a:pt x="29" y="20"/>
                </a:lnTo>
                <a:lnTo>
                  <a:pt x="29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1" y="10"/>
                </a:lnTo>
                <a:lnTo>
                  <a:pt x="21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2" y="44"/>
                </a:lnTo>
                <a:lnTo>
                  <a:pt x="12" y="46"/>
                </a:lnTo>
                <a:lnTo>
                  <a:pt x="5" y="48"/>
                </a:lnTo>
                <a:lnTo>
                  <a:pt x="5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2" y="3"/>
                </a:lnTo>
                <a:lnTo>
                  <a:pt x="16" y="3"/>
                </a:lnTo>
                <a:lnTo>
                  <a:pt x="16" y="3"/>
                </a:lnTo>
                <a:lnTo>
                  <a:pt x="22" y="0"/>
                </a:lnTo>
                <a:lnTo>
                  <a:pt x="28" y="0"/>
                </a:lnTo>
                <a:lnTo>
                  <a:pt x="33" y="1"/>
                </a:lnTo>
                <a:lnTo>
                  <a:pt x="38" y="6"/>
                </a:lnTo>
                <a:lnTo>
                  <a:pt x="38" y="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9" name="Freeform 84"/>
          <p:cNvSpPr>
            <a:spLocks/>
          </p:cNvSpPr>
          <p:nvPr/>
        </p:nvSpPr>
        <p:spPr bwMode="auto">
          <a:xfrm>
            <a:off x="10414250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8 h 75"/>
              <a:gd name="T4" fmla="*/ 2 w 47"/>
              <a:gd name="T5" fmla="*/ 1 h 75"/>
              <a:gd name="T6" fmla="*/ 7 w 47"/>
              <a:gd name="T7" fmla="*/ 0 h 75"/>
              <a:gd name="T8" fmla="*/ 41 w 47"/>
              <a:gd name="T9" fmla="*/ 0 h 75"/>
              <a:gd name="T10" fmla="*/ 45 w 47"/>
              <a:gd name="T11" fmla="*/ 1 h 75"/>
              <a:gd name="T12" fmla="*/ 47 w 47"/>
              <a:gd name="T13" fmla="*/ 6 h 75"/>
              <a:gd name="T14" fmla="*/ 43 w 47"/>
              <a:gd name="T15" fmla="*/ 12 h 75"/>
              <a:gd name="T16" fmla="*/ 40 w 47"/>
              <a:gd name="T17" fmla="*/ 12 h 75"/>
              <a:gd name="T18" fmla="*/ 19 w 47"/>
              <a:gd name="T19" fmla="*/ 12 h 75"/>
              <a:gd name="T20" fmla="*/ 14 w 47"/>
              <a:gd name="T21" fmla="*/ 15 h 75"/>
              <a:gd name="T22" fmla="*/ 14 w 47"/>
              <a:gd name="T23" fmla="*/ 17 h 75"/>
              <a:gd name="T24" fmla="*/ 14 w 47"/>
              <a:gd name="T25" fmla="*/ 17 h 75"/>
              <a:gd name="T26" fmla="*/ 16 w 47"/>
              <a:gd name="T27" fmla="*/ 31 h 75"/>
              <a:gd name="T28" fmla="*/ 28 w 47"/>
              <a:gd name="T29" fmla="*/ 32 h 75"/>
              <a:gd name="T30" fmla="*/ 31 w 47"/>
              <a:gd name="T31" fmla="*/ 34 h 75"/>
              <a:gd name="T32" fmla="*/ 33 w 47"/>
              <a:gd name="T33" fmla="*/ 37 h 75"/>
              <a:gd name="T34" fmla="*/ 33 w 47"/>
              <a:gd name="T35" fmla="*/ 39 h 75"/>
              <a:gd name="T36" fmla="*/ 28 w 47"/>
              <a:gd name="T37" fmla="*/ 43 h 75"/>
              <a:gd name="T38" fmla="*/ 19 w 47"/>
              <a:gd name="T39" fmla="*/ 43 h 75"/>
              <a:gd name="T40" fmla="*/ 14 w 47"/>
              <a:gd name="T41" fmla="*/ 49 h 75"/>
              <a:gd name="T42" fmla="*/ 14 w 47"/>
              <a:gd name="T43" fmla="*/ 58 h 75"/>
              <a:gd name="T44" fmla="*/ 19 w 47"/>
              <a:gd name="T45" fmla="*/ 63 h 75"/>
              <a:gd name="T46" fmla="*/ 40 w 47"/>
              <a:gd name="T47" fmla="*/ 63 h 75"/>
              <a:gd name="T48" fmla="*/ 43 w 47"/>
              <a:gd name="T49" fmla="*/ 63 h 75"/>
              <a:gd name="T50" fmla="*/ 47 w 47"/>
              <a:gd name="T51" fmla="*/ 67 h 75"/>
              <a:gd name="T52" fmla="*/ 47 w 47"/>
              <a:gd name="T53" fmla="*/ 68 h 75"/>
              <a:gd name="T54" fmla="*/ 45 w 47"/>
              <a:gd name="T55" fmla="*/ 74 h 75"/>
              <a:gd name="T56" fmla="*/ 40 w 47"/>
              <a:gd name="T57" fmla="*/ 75 h 75"/>
              <a:gd name="T58" fmla="*/ 9 w 47"/>
              <a:gd name="T59" fmla="*/ 75 h 75"/>
              <a:gd name="T60" fmla="*/ 2 w 47"/>
              <a:gd name="T61" fmla="*/ 74 h 75"/>
              <a:gd name="T62" fmla="*/ 0 w 47"/>
              <a:gd name="T63" fmla="*/ 67 h 75"/>
              <a:gd name="T64" fmla="*/ 0 w 47"/>
              <a:gd name="T65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1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41" y="0"/>
                </a:lnTo>
                <a:lnTo>
                  <a:pt x="41" y="0"/>
                </a:lnTo>
                <a:lnTo>
                  <a:pt x="45" y="1"/>
                </a:lnTo>
                <a:lnTo>
                  <a:pt x="47" y="6"/>
                </a:lnTo>
                <a:lnTo>
                  <a:pt x="47" y="6"/>
                </a:lnTo>
                <a:lnTo>
                  <a:pt x="45" y="10"/>
                </a:lnTo>
                <a:lnTo>
                  <a:pt x="43" y="12"/>
                </a:lnTo>
                <a:lnTo>
                  <a:pt x="40" y="12"/>
                </a:lnTo>
                <a:lnTo>
                  <a:pt x="40" y="12"/>
                </a:lnTo>
                <a:lnTo>
                  <a:pt x="19" y="12"/>
                </a:lnTo>
                <a:lnTo>
                  <a:pt x="19" y="12"/>
                </a:lnTo>
                <a:lnTo>
                  <a:pt x="14" y="13"/>
                </a:lnTo>
                <a:lnTo>
                  <a:pt x="14" y="15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25"/>
                </a:lnTo>
                <a:lnTo>
                  <a:pt x="16" y="31"/>
                </a:lnTo>
                <a:lnTo>
                  <a:pt x="19" y="32"/>
                </a:lnTo>
                <a:lnTo>
                  <a:pt x="28" y="32"/>
                </a:lnTo>
                <a:lnTo>
                  <a:pt x="28" y="32"/>
                </a:lnTo>
                <a:lnTo>
                  <a:pt x="31" y="34"/>
                </a:lnTo>
                <a:lnTo>
                  <a:pt x="33" y="36"/>
                </a:lnTo>
                <a:lnTo>
                  <a:pt x="33" y="37"/>
                </a:lnTo>
                <a:lnTo>
                  <a:pt x="33" y="37"/>
                </a:lnTo>
                <a:lnTo>
                  <a:pt x="33" y="39"/>
                </a:lnTo>
                <a:lnTo>
                  <a:pt x="31" y="41"/>
                </a:lnTo>
                <a:lnTo>
                  <a:pt x="28" y="43"/>
                </a:lnTo>
                <a:lnTo>
                  <a:pt x="28" y="43"/>
                </a:lnTo>
                <a:lnTo>
                  <a:pt x="19" y="43"/>
                </a:lnTo>
                <a:lnTo>
                  <a:pt x="16" y="44"/>
                </a:lnTo>
                <a:lnTo>
                  <a:pt x="14" y="49"/>
                </a:lnTo>
                <a:lnTo>
                  <a:pt x="14" y="58"/>
                </a:lnTo>
                <a:lnTo>
                  <a:pt x="14" y="58"/>
                </a:lnTo>
                <a:lnTo>
                  <a:pt x="16" y="61"/>
                </a:lnTo>
                <a:lnTo>
                  <a:pt x="19" y="63"/>
                </a:lnTo>
                <a:lnTo>
                  <a:pt x="19" y="63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5" y="65"/>
                </a:lnTo>
                <a:lnTo>
                  <a:pt x="47" y="67"/>
                </a:lnTo>
                <a:lnTo>
                  <a:pt x="47" y="68"/>
                </a:lnTo>
                <a:lnTo>
                  <a:pt x="47" y="68"/>
                </a:lnTo>
                <a:lnTo>
                  <a:pt x="47" y="72"/>
                </a:lnTo>
                <a:lnTo>
                  <a:pt x="45" y="74"/>
                </a:lnTo>
                <a:lnTo>
                  <a:pt x="40" y="75"/>
                </a:lnTo>
                <a:lnTo>
                  <a:pt x="40" y="75"/>
                </a:lnTo>
                <a:lnTo>
                  <a:pt x="9" y="75"/>
                </a:lnTo>
                <a:lnTo>
                  <a:pt x="9" y="75"/>
                </a:lnTo>
                <a:lnTo>
                  <a:pt x="5" y="74"/>
                </a:lnTo>
                <a:lnTo>
                  <a:pt x="2" y="74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0" name="Freeform 85"/>
          <p:cNvSpPr>
            <a:spLocks/>
          </p:cNvSpPr>
          <p:nvPr/>
        </p:nvSpPr>
        <p:spPr bwMode="auto">
          <a:xfrm>
            <a:off x="8964291" y="6084467"/>
            <a:ext cx="80367" cy="127248"/>
          </a:xfrm>
          <a:custGeom>
            <a:avLst/>
            <a:gdLst>
              <a:gd name="T0" fmla="*/ 29 w 48"/>
              <a:gd name="T1" fmla="*/ 0 h 75"/>
              <a:gd name="T2" fmla="*/ 41 w 48"/>
              <a:gd name="T3" fmla="*/ 1 h 75"/>
              <a:gd name="T4" fmla="*/ 47 w 48"/>
              <a:gd name="T5" fmla="*/ 5 h 75"/>
              <a:gd name="T6" fmla="*/ 45 w 48"/>
              <a:gd name="T7" fmla="*/ 12 h 75"/>
              <a:gd name="T8" fmla="*/ 43 w 48"/>
              <a:gd name="T9" fmla="*/ 13 h 75"/>
              <a:gd name="T10" fmla="*/ 36 w 48"/>
              <a:gd name="T11" fmla="*/ 13 h 75"/>
              <a:gd name="T12" fmla="*/ 29 w 48"/>
              <a:gd name="T13" fmla="*/ 12 h 75"/>
              <a:gd name="T14" fmla="*/ 21 w 48"/>
              <a:gd name="T15" fmla="*/ 12 h 75"/>
              <a:gd name="T16" fmla="*/ 17 w 48"/>
              <a:gd name="T17" fmla="*/ 13 h 75"/>
              <a:gd name="T18" fmla="*/ 16 w 48"/>
              <a:gd name="T19" fmla="*/ 18 h 75"/>
              <a:gd name="T20" fmla="*/ 19 w 48"/>
              <a:gd name="T21" fmla="*/ 25 h 75"/>
              <a:gd name="T22" fmla="*/ 36 w 48"/>
              <a:gd name="T23" fmla="*/ 32 h 75"/>
              <a:gd name="T24" fmla="*/ 41 w 48"/>
              <a:gd name="T25" fmla="*/ 37 h 75"/>
              <a:gd name="T26" fmla="*/ 48 w 48"/>
              <a:gd name="T27" fmla="*/ 48 h 75"/>
              <a:gd name="T28" fmla="*/ 48 w 48"/>
              <a:gd name="T29" fmla="*/ 55 h 75"/>
              <a:gd name="T30" fmla="*/ 43 w 48"/>
              <a:gd name="T31" fmla="*/ 67 h 75"/>
              <a:gd name="T32" fmla="*/ 33 w 48"/>
              <a:gd name="T33" fmla="*/ 75 h 75"/>
              <a:gd name="T34" fmla="*/ 26 w 48"/>
              <a:gd name="T35" fmla="*/ 75 h 75"/>
              <a:gd name="T36" fmla="*/ 9 w 48"/>
              <a:gd name="T37" fmla="*/ 72 h 75"/>
              <a:gd name="T38" fmla="*/ 5 w 48"/>
              <a:gd name="T39" fmla="*/ 70 h 75"/>
              <a:gd name="T40" fmla="*/ 2 w 48"/>
              <a:gd name="T41" fmla="*/ 67 h 75"/>
              <a:gd name="T42" fmla="*/ 2 w 48"/>
              <a:gd name="T43" fmla="*/ 58 h 75"/>
              <a:gd name="T44" fmla="*/ 5 w 48"/>
              <a:gd name="T45" fmla="*/ 56 h 75"/>
              <a:gd name="T46" fmla="*/ 10 w 48"/>
              <a:gd name="T47" fmla="*/ 58 h 75"/>
              <a:gd name="T48" fmla="*/ 17 w 48"/>
              <a:gd name="T49" fmla="*/ 63 h 75"/>
              <a:gd name="T50" fmla="*/ 26 w 48"/>
              <a:gd name="T51" fmla="*/ 63 h 75"/>
              <a:gd name="T52" fmla="*/ 31 w 48"/>
              <a:gd name="T53" fmla="*/ 61 h 75"/>
              <a:gd name="T54" fmla="*/ 35 w 48"/>
              <a:gd name="T55" fmla="*/ 56 h 75"/>
              <a:gd name="T56" fmla="*/ 35 w 48"/>
              <a:gd name="T57" fmla="*/ 53 h 75"/>
              <a:gd name="T58" fmla="*/ 29 w 48"/>
              <a:gd name="T59" fmla="*/ 46 h 75"/>
              <a:gd name="T60" fmla="*/ 17 w 48"/>
              <a:gd name="T61" fmla="*/ 41 h 75"/>
              <a:gd name="T62" fmla="*/ 12 w 48"/>
              <a:gd name="T63" fmla="*/ 37 h 75"/>
              <a:gd name="T64" fmla="*/ 4 w 48"/>
              <a:gd name="T65" fmla="*/ 29 h 75"/>
              <a:gd name="T66" fmla="*/ 2 w 48"/>
              <a:gd name="T67" fmla="*/ 22 h 75"/>
              <a:gd name="T68" fmla="*/ 5 w 48"/>
              <a:gd name="T69" fmla="*/ 8 h 75"/>
              <a:gd name="T70" fmla="*/ 17 w 48"/>
              <a:gd name="T71" fmla="*/ 1 h 75"/>
              <a:gd name="T72" fmla="*/ 29 w 48"/>
              <a:gd name="T7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75">
                <a:moveTo>
                  <a:pt x="29" y="0"/>
                </a:moveTo>
                <a:lnTo>
                  <a:pt x="29" y="0"/>
                </a:lnTo>
                <a:lnTo>
                  <a:pt x="35" y="0"/>
                </a:lnTo>
                <a:lnTo>
                  <a:pt x="41" y="1"/>
                </a:lnTo>
                <a:lnTo>
                  <a:pt x="41" y="1"/>
                </a:lnTo>
                <a:lnTo>
                  <a:pt x="47" y="5"/>
                </a:lnTo>
                <a:lnTo>
                  <a:pt x="47" y="8"/>
                </a:lnTo>
                <a:lnTo>
                  <a:pt x="45" y="12"/>
                </a:lnTo>
                <a:lnTo>
                  <a:pt x="45" y="12"/>
                </a:lnTo>
                <a:lnTo>
                  <a:pt x="43" y="13"/>
                </a:lnTo>
                <a:lnTo>
                  <a:pt x="41" y="15"/>
                </a:lnTo>
                <a:lnTo>
                  <a:pt x="36" y="13"/>
                </a:lnTo>
                <a:lnTo>
                  <a:pt x="36" y="13"/>
                </a:lnTo>
                <a:lnTo>
                  <a:pt x="29" y="12"/>
                </a:lnTo>
                <a:lnTo>
                  <a:pt x="24" y="12"/>
                </a:lnTo>
                <a:lnTo>
                  <a:pt x="21" y="12"/>
                </a:lnTo>
                <a:lnTo>
                  <a:pt x="21" y="12"/>
                </a:lnTo>
                <a:lnTo>
                  <a:pt x="17" y="13"/>
                </a:lnTo>
                <a:lnTo>
                  <a:pt x="16" y="18"/>
                </a:lnTo>
                <a:lnTo>
                  <a:pt x="16" y="18"/>
                </a:lnTo>
                <a:lnTo>
                  <a:pt x="17" y="22"/>
                </a:lnTo>
                <a:lnTo>
                  <a:pt x="19" y="25"/>
                </a:lnTo>
                <a:lnTo>
                  <a:pt x="19" y="25"/>
                </a:lnTo>
                <a:lnTo>
                  <a:pt x="36" y="32"/>
                </a:lnTo>
                <a:lnTo>
                  <a:pt x="36" y="32"/>
                </a:lnTo>
                <a:lnTo>
                  <a:pt x="41" y="37"/>
                </a:lnTo>
                <a:lnTo>
                  <a:pt x="45" y="41"/>
                </a:lnTo>
                <a:lnTo>
                  <a:pt x="48" y="48"/>
                </a:lnTo>
                <a:lnTo>
                  <a:pt x="48" y="55"/>
                </a:lnTo>
                <a:lnTo>
                  <a:pt x="48" y="55"/>
                </a:lnTo>
                <a:lnTo>
                  <a:pt x="47" y="61"/>
                </a:lnTo>
                <a:lnTo>
                  <a:pt x="43" y="67"/>
                </a:lnTo>
                <a:lnTo>
                  <a:pt x="38" y="72"/>
                </a:lnTo>
                <a:lnTo>
                  <a:pt x="33" y="75"/>
                </a:lnTo>
                <a:lnTo>
                  <a:pt x="33" y="75"/>
                </a:lnTo>
                <a:lnTo>
                  <a:pt x="26" y="75"/>
                </a:lnTo>
                <a:lnTo>
                  <a:pt x="21" y="75"/>
                </a:lnTo>
                <a:lnTo>
                  <a:pt x="9" y="72"/>
                </a:lnTo>
                <a:lnTo>
                  <a:pt x="9" y="72"/>
                </a:lnTo>
                <a:lnTo>
                  <a:pt x="5" y="70"/>
                </a:lnTo>
                <a:lnTo>
                  <a:pt x="2" y="67"/>
                </a:lnTo>
                <a:lnTo>
                  <a:pt x="2" y="67"/>
                </a:lnTo>
                <a:lnTo>
                  <a:pt x="0" y="61"/>
                </a:lnTo>
                <a:lnTo>
                  <a:pt x="2" y="58"/>
                </a:lnTo>
                <a:lnTo>
                  <a:pt x="2" y="58"/>
                </a:lnTo>
                <a:lnTo>
                  <a:pt x="5" y="56"/>
                </a:lnTo>
                <a:lnTo>
                  <a:pt x="7" y="56"/>
                </a:lnTo>
                <a:lnTo>
                  <a:pt x="10" y="58"/>
                </a:lnTo>
                <a:lnTo>
                  <a:pt x="10" y="58"/>
                </a:lnTo>
                <a:lnTo>
                  <a:pt x="17" y="63"/>
                </a:lnTo>
                <a:lnTo>
                  <a:pt x="21" y="63"/>
                </a:lnTo>
                <a:lnTo>
                  <a:pt x="26" y="63"/>
                </a:lnTo>
                <a:lnTo>
                  <a:pt x="26" y="63"/>
                </a:lnTo>
                <a:lnTo>
                  <a:pt x="31" y="61"/>
                </a:lnTo>
                <a:lnTo>
                  <a:pt x="33" y="60"/>
                </a:lnTo>
                <a:lnTo>
                  <a:pt x="35" y="56"/>
                </a:lnTo>
                <a:lnTo>
                  <a:pt x="35" y="56"/>
                </a:lnTo>
                <a:lnTo>
                  <a:pt x="35" y="53"/>
                </a:lnTo>
                <a:lnTo>
                  <a:pt x="35" y="51"/>
                </a:lnTo>
                <a:lnTo>
                  <a:pt x="29" y="46"/>
                </a:lnTo>
                <a:lnTo>
                  <a:pt x="29" y="46"/>
                </a:lnTo>
                <a:lnTo>
                  <a:pt x="17" y="41"/>
                </a:lnTo>
                <a:lnTo>
                  <a:pt x="17" y="41"/>
                </a:lnTo>
                <a:lnTo>
                  <a:pt x="12" y="37"/>
                </a:lnTo>
                <a:lnTo>
                  <a:pt x="7" y="34"/>
                </a:lnTo>
                <a:lnTo>
                  <a:pt x="4" y="29"/>
                </a:lnTo>
                <a:lnTo>
                  <a:pt x="2" y="22"/>
                </a:lnTo>
                <a:lnTo>
                  <a:pt x="2" y="22"/>
                </a:lnTo>
                <a:lnTo>
                  <a:pt x="4" y="12"/>
                </a:lnTo>
                <a:lnTo>
                  <a:pt x="5" y="8"/>
                </a:lnTo>
                <a:lnTo>
                  <a:pt x="9" y="5"/>
                </a:lnTo>
                <a:lnTo>
                  <a:pt x="17" y="1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1" name="Freeform 86"/>
          <p:cNvSpPr>
            <a:spLocks/>
          </p:cNvSpPr>
          <p:nvPr/>
        </p:nvSpPr>
        <p:spPr bwMode="auto">
          <a:xfrm>
            <a:off x="9724432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22 h 75"/>
              <a:gd name="T4" fmla="*/ 4 w 47"/>
              <a:gd name="T5" fmla="*/ 6 h 75"/>
              <a:gd name="T6" fmla="*/ 17 w 47"/>
              <a:gd name="T7" fmla="*/ 1 h 75"/>
              <a:gd name="T8" fmla="*/ 24 w 47"/>
              <a:gd name="T9" fmla="*/ 0 h 75"/>
              <a:gd name="T10" fmla="*/ 36 w 47"/>
              <a:gd name="T11" fmla="*/ 3 h 75"/>
              <a:gd name="T12" fmla="*/ 43 w 47"/>
              <a:gd name="T13" fmla="*/ 8 h 75"/>
              <a:gd name="T14" fmla="*/ 47 w 47"/>
              <a:gd name="T15" fmla="*/ 18 h 75"/>
              <a:gd name="T16" fmla="*/ 47 w 47"/>
              <a:gd name="T17" fmla="*/ 24 h 75"/>
              <a:gd name="T18" fmla="*/ 42 w 47"/>
              <a:gd name="T19" fmla="*/ 25 h 75"/>
              <a:gd name="T20" fmla="*/ 36 w 47"/>
              <a:gd name="T21" fmla="*/ 25 h 75"/>
              <a:gd name="T22" fmla="*/ 33 w 47"/>
              <a:gd name="T23" fmla="*/ 20 h 75"/>
              <a:gd name="T24" fmla="*/ 33 w 47"/>
              <a:gd name="T25" fmla="*/ 17 h 75"/>
              <a:gd name="T26" fmla="*/ 26 w 47"/>
              <a:gd name="T27" fmla="*/ 12 h 75"/>
              <a:gd name="T28" fmla="*/ 23 w 47"/>
              <a:gd name="T29" fmla="*/ 12 h 75"/>
              <a:gd name="T30" fmla="*/ 16 w 47"/>
              <a:gd name="T31" fmla="*/ 15 h 75"/>
              <a:gd name="T32" fmla="*/ 12 w 47"/>
              <a:gd name="T33" fmla="*/ 22 h 75"/>
              <a:gd name="T34" fmla="*/ 12 w 47"/>
              <a:gd name="T35" fmla="*/ 53 h 75"/>
              <a:gd name="T36" fmla="*/ 14 w 47"/>
              <a:gd name="T37" fmla="*/ 56 h 75"/>
              <a:gd name="T38" fmla="*/ 17 w 47"/>
              <a:gd name="T39" fmla="*/ 63 h 75"/>
              <a:gd name="T40" fmla="*/ 23 w 47"/>
              <a:gd name="T41" fmla="*/ 63 h 75"/>
              <a:gd name="T42" fmla="*/ 30 w 47"/>
              <a:gd name="T43" fmla="*/ 61 h 75"/>
              <a:gd name="T44" fmla="*/ 33 w 47"/>
              <a:gd name="T45" fmla="*/ 55 h 75"/>
              <a:gd name="T46" fmla="*/ 35 w 47"/>
              <a:gd name="T47" fmla="*/ 51 h 75"/>
              <a:gd name="T48" fmla="*/ 42 w 47"/>
              <a:gd name="T49" fmla="*/ 49 h 75"/>
              <a:gd name="T50" fmla="*/ 45 w 47"/>
              <a:gd name="T51" fmla="*/ 49 h 75"/>
              <a:gd name="T52" fmla="*/ 47 w 47"/>
              <a:gd name="T53" fmla="*/ 56 h 75"/>
              <a:gd name="T54" fmla="*/ 45 w 47"/>
              <a:gd name="T55" fmla="*/ 65 h 75"/>
              <a:gd name="T56" fmla="*/ 31 w 47"/>
              <a:gd name="T57" fmla="*/ 74 h 75"/>
              <a:gd name="T58" fmla="*/ 23 w 47"/>
              <a:gd name="T59" fmla="*/ 75 h 75"/>
              <a:gd name="T60" fmla="*/ 5 w 47"/>
              <a:gd name="T61" fmla="*/ 70 h 75"/>
              <a:gd name="T62" fmla="*/ 0 w 47"/>
              <a:gd name="T63" fmla="*/ 53 h 75"/>
              <a:gd name="T64" fmla="*/ 0 w 47"/>
              <a:gd name="T65" fmla="*/ 37 h 75"/>
              <a:gd name="T66" fmla="*/ 0 w 47"/>
              <a:gd name="T67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22"/>
                </a:lnTo>
                <a:lnTo>
                  <a:pt x="0" y="22"/>
                </a:lnTo>
                <a:lnTo>
                  <a:pt x="0" y="13"/>
                </a:lnTo>
                <a:lnTo>
                  <a:pt x="4" y="6"/>
                </a:lnTo>
                <a:lnTo>
                  <a:pt x="11" y="3"/>
                </a:lnTo>
                <a:lnTo>
                  <a:pt x="17" y="1"/>
                </a:lnTo>
                <a:lnTo>
                  <a:pt x="17" y="1"/>
                </a:lnTo>
                <a:lnTo>
                  <a:pt x="24" y="0"/>
                </a:lnTo>
                <a:lnTo>
                  <a:pt x="31" y="1"/>
                </a:lnTo>
                <a:lnTo>
                  <a:pt x="36" y="3"/>
                </a:lnTo>
                <a:lnTo>
                  <a:pt x="43" y="8"/>
                </a:lnTo>
                <a:lnTo>
                  <a:pt x="43" y="8"/>
                </a:lnTo>
                <a:lnTo>
                  <a:pt x="47" y="13"/>
                </a:lnTo>
                <a:lnTo>
                  <a:pt x="47" y="18"/>
                </a:lnTo>
                <a:lnTo>
                  <a:pt x="47" y="18"/>
                </a:lnTo>
                <a:lnTo>
                  <a:pt x="47" y="24"/>
                </a:lnTo>
                <a:lnTo>
                  <a:pt x="43" y="25"/>
                </a:lnTo>
                <a:lnTo>
                  <a:pt x="42" y="25"/>
                </a:lnTo>
                <a:lnTo>
                  <a:pt x="42" y="25"/>
                </a:lnTo>
                <a:lnTo>
                  <a:pt x="36" y="25"/>
                </a:lnTo>
                <a:lnTo>
                  <a:pt x="35" y="24"/>
                </a:lnTo>
                <a:lnTo>
                  <a:pt x="33" y="20"/>
                </a:lnTo>
                <a:lnTo>
                  <a:pt x="33" y="20"/>
                </a:lnTo>
                <a:lnTo>
                  <a:pt x="33" y="17"/>
                </a:lnTo>
                <a:lnTo>
                  <a:pt x="30" y="13"/>
                </a:lnTo>
                <a:lnTo>
                  <a:pt x="26" y="12"/>
                </a:lnTo>
                <a:lnTo>
                  <a:pt x="23" y="12"/>
                </a:lnTo>
                <a:lnTo>
                  <a:pt x="23" y="12"/>
                </a:lnTo>
                <a:lnTo>
                  <a:pt x="17" y="13"/>
                </a:lnTo>
                <a:lnTo>
                  <a:pt x="16" y="15"/>
                </a:lnTo>
                <a:lnTo>
                  <a:pt x="14" y="18"/>
                </a:lnTo>
                <a:lnTo>
                  <a:pt x="12" y="22"/>
                </a:lnTo>
                <a:lnTo>
                  <a:pt x="12" y="22"/>
                </a:lnTo>
                <a:lnTo>
                  <a:pt x="12" y="53"/>
                </a:lnTo>
                <a:lnTo>
                  <a:pt x="12" y="53"/>
                </a:lnTo>
                <a:lnTo>
                  <a:pt x="14" y="56"/>
                </a:lnTo>
                <a:lnTo>
                  <a:pt x="16" y="60"/>
                </a:lnTo>
                <a:lnTo>
                  <a:pt x="17" y="63"/>
                </a:lnTo>
                <a:lnTo>
                  <a:pt x="23" y="63"/>
                </a:lnTo>
                <a:lnTo>
                  <a:pt x="23" y="63"/>
                </a:lnTo>
                <a:lnTo>
                  <a:pt x="26" y="63"/>
                </a:lnTo>
                <a:lnTo>
                  <a:pt x="30" y="61"/>
                </a:lnTo>
                <a:lnTo>
                  <a:pt x="33" y="58"/>
                </a:lnTo>
                <a:lnTo>
                  <a:pt x="33" y="55"/>
                </a:lnTo>
                <a:lnTo>
                  <a:pt x="33" y="55"/>
                </a:lnTo>
                <a:lnTo>
                  <a:pt x="35" y="51"/>
                </a:lnTo>
                <a:lnTo>
                  <a:pt x="36" y="49"/>
                </a:lnTo>
                <a:lnTo>
                  <a:pt x="42" y="49"/>
                </a:lnTo>
                <a:lnTo>
                  <a:pt x="42" y="49"/>
                </a:lnTo>
                <a:lnTo>
                  <a:pt x="45" y="49"/>
                </a:lnTo>
                <a:lnTo>
                  <a:pt x="47" y="51"/>
                </a:lnTo>
                <a:lnTo>
                  <a:pt x="47" y="56"/>
                </a:lnTo>
                <a:lnTo>
                  <a:pt x="47" y="56"/>
                </a:lnTo>
                <a:lnTo>
                  <a:pt x="45" y="65"/>
                </a:lnTo>
                <a:lnTo>
                  <a:pt x="40" y="70"/>
                </a:lnTo>
                <a:lnTo>
                  <a:pt x="31" y="74"/>
                </a:lnTo>
                <a:lnTo>
                  <a:pt x="23" y="75"/>
                </a:lnTo>
                <a:lnTo>
                  <a:pt x="23" y="75"/>
                </a:lnTo>
                <a:lnTo>
                  <a:pt x="12" y="74"/>
                </a:lnTo>
                <a:lnTo>
                  <a:pt x="5" y="70"/>
                </a:lnTo>
                <a:lnTo>
                  <a:pt x="0" y="61"/>
                </a:lnTo>
                <a:lnTo>
                  <a:pt x="0" y="53"/>
                </a:lnTo>
                <a:lnTo>
                  <a:pt x="0" y="53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2" name="Freeform 87"/>
          <p:cNvSpPr>
            <a:spLocks/>
          </p:cNvSpPr>
          <p:nvPr/>
        </p:nvSpPr>
        <p:spPr bwMode="auto">
          <a:xfrm>
            <a:off x="8877227" y="5917035"/>
            <a:ext cx="80367" cy="123900"/>
          </a:xfrm>
          <a:custGeom>
            <a:avLst/>
            <a:gdLst>
              <a:gd name="T0" fmla="*/ 13 w 48"/>
              <a:gd name="T1" fmla="*/ 38 h 74"/>
              <a:gd name="T2" fmla="*/ 13 w 48"/>
              <a:gd name="T3" fmla="*/ 51 h 74"/>
              <a:gd name="T4" fmla="*/ 17 w 48"/>
              <a:gd name="T5" fmla="*/ 60 h 74"/>
              <a:gd name="T6" fmla="*/ 24 w 48"/>
              <a:gd name="T7" fmla="*/ 63 h 74"/>
              <a:gd name="T8" fmla="*/ 27 w 48"/>
              <a:gd name="T9" fmla="*/ 62 h 74"/>
              <a:gd name="T10" fmla="*/ 32 w 48"/>
              <a:gd name="T11" fmla="*/ 58 h 74"/>
              <a:gd name="T12" fmla="*/ 34 w 48"/>
              <a:gd name="T13" fmla="*/ 53 h 74"/>
              <a:gd name="T14" fmla="*/ 37 w 48"/>
              <a:gd name="T15" fmla="*/ 48 h 74"/>
              <a:gd name="T16" fmla="*/ 43 w 48"/>
              <a:gd name="T17" fmla="*/ 48 h 74"/>
              <a:gd name="T18" fmla="*/ 48 w 48"/>
              <a:gd name="T19" fmla="*/ 51 h 74"/>
              <a:gd name="T20" fmla="*/ 48 w 48"/>
              <a:gd name="T21" fmla="*/ 57 h 74"/>
              <a:gd name="T22" fmla="*/ 44 w 48"/>
              <a:gd name="T23" fmla="*/ 65 h 74"/>
              <a:gd name="T24" fmla="*/ 36 w 48"/>
              <a:gd name="T25" fmla="*/ 72 h 74"/>
              <a:gd name="T26" fmla="*/ 24 w 48"/>
              <a:gd name="T27" fmla="*/ 74 h 74"/>
              <a:gd name="T28" fmla="*/ 12 w 48"/>
              <a:gd name="T29" fmla="*/ 72 h 74"/>
              <a:gd name="T30" fmla="*/ 3 w 48"/>
              <a:gd name="T31" fmla="*/ 63 h 74"/>
              <a:gd name="T32" fmla="*/ 0 w 48"/>
              <a:gd name="T33" fmla="*/ 48 h 74"/>
              <a:gd name="T34" fmla="*/ 0 w 48"/>
              <a:gd name="T35" fmla="*/ 22 h 74"/>
              <a:gd name="T36" fmla="*/ 1 w 48"/>
              <a:gd name="T37" fmla="*/ 15 h 74"/>
              <a:gd name="T38" fmla="*/ 6 w 48"/>
              <a:gd name="T39" fmla="*/ 5 h 74"/>
              <a:gd name="T40" fmla="*/ 13 w 48"/>
              <a:gd name="T41" fmla="*/ 1 h 74"/>
              <a:gd name="T42" fmla="*/ 29 w 48"/>
              <a:gd name="T43" fmla="*/ 0 h 74"/>
              <a:gd name="T44" fmla="*/ 43 w 48"/>
              <a:gd name="T45" fmla="*/ 7 h 74"/>
              <a:gd name="T46" fmla="*/ 46 w 48"/>
              <a:gd name="T47" fmla="*/ 12 h 74"/>
              <a:gd name="T48" fmla="*/ 48 w 48"/>
              <a:gd name="T49" fmla="*/ 17 h 74"/>
              <a:gd name="T50" fmla="*/ 46 w 48"/>
              <a:gd name="T51" fmla="*/ 24 h 74"/>
              <a:gd name="T52" fmla="*/ 43 w 48"/>
              <a:gd name="T53" fmla="*/ 26 h 74"/>
              <a:gd name="T54" fmla="*/ 36 w 48"/>
              <a:gd name="T55" fmla="*/ 24 h 74"/>
              <a:gd name="T56" fmla="*/ 34 w 48"/>
              <a:gd name="T57" fmla="*/ 20 h 74"/>
              <a:gd name="T58" fmla="*/ 30 w 48"/>
              <a:gd name="T59" fmla="*/ 14 h 74"/>
              <a:gd name="T60" fmla="*/ 22 w 48"/>
              <a:gd name="T61" fmla="*/ 12 h 74"/>
              <a:gd name="T62" fmla="*/ 18 w 48"/>
              <a:gd name="T63" fmla="*/ 12 h 74"/>
              <a:gd name="T64" fmla="*/ 13 w 48"/>
              <a:gd name="T65" fmla="*/ 19 h 74"/>
              <a:gd name="T66" fmla="*/ 13 w 48"/>
              <a:gd name="T67" fmla="*/ 22 h 74"/>
              <a:gd name="T68" fmla="*/ 13 w 48"/>
              <a:gd name="T69" fmla="*/ 38 h 74"/>
              <a:gd name="T70" fmla="*/ 13 w 48"/>
              <a:gd name="T71" fmla="*/ 3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74">
                <a:moveTo>
                  <a:pt x="13" y="38"/>
                </a:moveTo>
                <a:lnTo>
                  <a:pt x="13" y="38"/>
                </a:lnTo>
                <a:lnTo>
                  <a:pt x="13" y="51"/>
                </a:lnTo>
                <a:lnTo>
                  <a:pt x="13" y="51"/>
                </a:lnTo>
                <a:lnTo>
                  <a:pt x="13" y="57"/>
                </a:lnTo>
                <a:lnTo>
                  <a:pt x="17" y="60"/>
                </a:lnTo>
                <a:lnTo>
                  <a:pt x="18" y="62"/>
                </a:lnTo>
                <a:lnTo>
                  <a:pt x="24" y="63"/>
                </a:lnTo>
                <a:lnTo>
                  <a:pt x="24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3"/>
                </a:lnTo>
                <a:lnTo>
                  <a:pt x="34" y="53"/>
                </a:lnTo>
                <a:lnTo>
                  <a:pt x="36" y="50"/>
                </a:lnTo>
                <a:lnTo>
                  <a:pt x="37" y="48"/>
                </a:lnTo>
                <a:lnTo>
                  <a:pt x="43" y="48"/>
                </a:lnTo>
                <a:lnTo>
                  <a:pt x="43" y="48"/>
                </a:lnTo>
                <a:lnTo>
                  <a:pt x="46" y="50"/>
                </a:lnTo>
                <a:lnTo>
                  <a:pt x="48" y="51"/>
                </a:lnTo>
                <a:lnTo>
                  <a:pt x="48" y="57"/>
                </a:lnTo>
                <a:lnTo>
                  <a:pt x="48" y="57"/>
                </a:lnTo>
                <a:lnTo>
                  <a:pt x="46" y="62"/>
                </a:lnTo>
                <a:lnTo>
                  <a:pt x="44" y="65"/>
                </a:lnTo>
                <a:lnTo>
                  <a:pt x="41" y="70"/>
                </a:lnTo>
                <a:lnTo>
                  <a:pt x="36" y="72"/>
                </a:lnTo>
                <a:lnTo>
                  <a:pt x="36" y="72"/>
                </a:lnTo>
                <a:lnTo>
                  <a:pt x="24" y="74"/>
                </a:lnTo>
                <a:lnTo>
                  <a:pt x="17" y="74"/>
                </a:lnTo>
                <a:lnTo>
                  <a:pt x="12" y="72"/>
                </a:lnTo>
                <a:lnTo>
                  <a:pt x="6" y="69"/>
                </a:lnTo>
                <a:lnTo>
                  <a:pt x="3" y="63"/>
                </a:lnTo>
                <a:lnTo>
                  <a:pt x="0" y="57"/>
                </a:lnTo>
                <a:lnTo>
                  <a:pt x="0" y="48"/>
                </a:lnTo>
                <a:lnTo>
                  <a:pt x="0" y="48"/>
                </a:lnTo>
                <a:lnTo>
                  <a:pt x="0" y="22"/>
                </a:lnTo>
                <a:lnTo>
                  <a:pt x="0" y="22"/>
                </a:lnTo>
                <a:lnTo>
                  <a:pt x="1" y="15"/>
                </a:lnTo>
                <a:lnTo>
                  <a:pt x="3" y="10"/>
                </a:lnTo>
                <a:lnTo>
                  <a:pt x="6" y="5"/>
                </a:lnTo>
                <a:lnTo>
                  <a:pt x="13" y="1"/>
                </a:lnTo>
                <a:lnTo>
                  <a:pt x="13" y="1"/>
                </a:lnTo>
                <a:lnTo>
                  <a:pt x="20" y="0"/>
                </a:lnTo>
                <a:lnTo>
                  <a:pt x="29" y="0"/>
                </a:lnTo>
                <a:lnTo>
                  <a:pt x="36" y="1"/>
                </a:lnTo>
                <a:lnTo>
                  <a:pt x="43" y="7"/>
                </a:lnTo>
                <a:lnTo>
                  <a:pt x="43" y="7"/>
                </a:lnTo>
                <a:lnTo>
                  <a:pt x="46" y="12"/>
                </a:lnTo>
                <a:lnTo>
                  <a:pt x="48" y="17"/>
                </a:lnTo>
                <a:lnTo>
                  <a:pt x="48" y="17"/>
                </a:lnTo>
                <a:lnTo>
                  <a:pt x="48" y="22"/>
                </a:lnTo>
                <a:lnTo>
                  <a:pt x="46" y="24"/>
                </a:lnTo>
                <a:lnTo>
                  <a:pt x="43" y="26"/>
                </a:lnTo>
                <a:lnTo>
                  <a:pt x="43" y="26"/>
                </a:lnTo>
                <a:lnTo>
                  <a:pt x="37" y="26"/>
                </a:lnTo>
                <a:lnTo>
                  <a:pt x="36" y="24"/>
                </a:lnTo>
                <a:lnTo>
                  <a:pt x="34" y="20"/>
                </a:lnTo>
                <a:lnTo>
                  <a:pt x="34" y="20"/>
                </a:lnTo>
                <a:lnTo>
                  <a:pt x="32" y="15"/>
                </a:lnTo>
                <a:lnTo>
                  <a:pt x="30" y="14"/>
                </a:lnTo>
                <a:lnTo>
                  <a:pt x="27" y="12"/>
                </a:lnTo>
                <a:lnTo>
                  <a:pt x="22" y="12"/>
                </a:lnTo>
                <a:lnTo>
                  <a:pt x="22" y="12"/>
                </a:lnTo>
                <a:lnTo>
                  <a:pt x="18" y="12"/>
                </a:lnTo>
                <a:lnTo>
                  <a:pt x="15" y="15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3" name="Freeform 88"/>
          <p:cNvSpPr>
            <a:spLocks/>
          </p:cNvSpPr>
          <p:nvPr/>
        </p:nvSpPr>
        <p:spPr bwMode="auto">
          <a:xfrm>
            <a:off x="9339338" y="5910338"/>
            <a:ext cx="73670" cy="130598"/>
          </a:xfrm>
          <a:custGeom>
            <a:avLst/>
            <a:gdLst>
              <a:gd name="T0" fmla="*/ 14 w 43"/>
              <a:gd name="T1" fmla="*/ 33 h 78"/>
              <a:gd name="T2" fmla="*/ 14 w 43"/>
              <a:gd name="T3" fmla="*/ 33 h 78"/>
              <a:gd name="T4" fmla="*/ 19 w 43"/>
              <a:gd name="T5" fmla="*/ 31 h 78"/>
              <a:gd name="T6" fmla="*/ 26 w 43"/>
              <a:gd name="T7" fmla="*/ 30 h 78"/>
              <a:gd name="T8" fmla="*/ 30 w 43"/>
              <a:gd name="T9" fmla="*/ 30 h 78"/>
              <a:gd name="T10" fmla="*/ 35 w 43"/>
              <a:gd name="T11" fmla="*/ 31 h 78"/>
              <a:gd name="T12" fmla="*/ 38 w 43"/>
              <a:gd name="T13" fmla="*/ 35 h 78"/>
              <a:gd name="T14" fmla="*/ 42 w 43"/>
              <a:gd name="T15" fmla="*/ 38 h 78"/>
              <a:gd name="T16" fmla="*/ 43 w 43"/>
              <a:gd name="T17" fmla="*/ 45 h 78"/>
              <a:gd name="T18" fmla="*/ 43 w 43"/>
              <a:gd name="T19" fmla="*/ 52 h 78"/>
              <a:gd name="T20" fmla="*/ 43 w 43"/>
              <a:gd name="T21" fmla="*/ 52 h 78"/>
              <a:gd name="T22" fmla="*/ 43 w 43"/>
              <a:gd name="T23" fmla="*/ 71 h 78"/>
              <a:gd name="T24" fmla="*/ 43 w 43"/>
              <a:gd name="T25" fmla="*/ 71 h 78"/>
              <a:gd name="T26" fmla="*/ 43 w 43"/>
              <a:gd name="T27" fmla="*/ 74 h 78"/>
              <a:gd name="T28" fmla="*/ 42 w 43"/>
              <a:gd name="T29" fmla="*/ 76 h 78"/>
              <a:gd name="T30" fmla="*/ 37 w 43"/>
              <a:gd name="T31" fmla="*/ 78 h 78"/>
              <a:gd name="T32" fmla="*/ 37 w 43"/>
              <a:gd name="T33" fmla="*/ 78 h 78"/>
              <a:gd name="T34" fmla="*/ 31 w 43"/>
              <a:gd name="T35" fmla="*/ 76 h 78"/>
              <a:gd name="T36" fmla="*/ 31 w 43"/>
              <a:gd name="T37" fmla="*/ 74 h 78"/>
              <a:gd name="T38" fmla="*/ 30 w 43"/>
              <a:gd name="T39" fmla="*/ 71 h 78"/>
              <a:gd name="T40" fmla="*/ 30 w 43"/>
              <a:gd name="T41" fmla="*/ 71 h 78"/>
              <a:gd name="T42" fmla="*/ 30 w 43"/>
              <a:gd name="T43" fmla="*/ 50 h 78"/>
              <a:gd name="T44" fmla="*/ 30 w 43"/>
              <a:gd name="T45" fmla="*/ 50 h 78"/>
              <a:gd name="T46" fmla="*/ 30 w 43"/>
              <a:gd name="T47" fmla="*/ 47 h 78"/>
              <a:gd name="T48" fmla="*/ 28 w 43"/>
              <a:gd name="T49" fmla="*/ 43 h 78"/>
              <a:gd name="T50" fmla="*/ 25 w 43"/>
              <a:gd name="T51" fmla="*/ 42 h 78"/>
              <a:gd name="T52" fmla="*/ 21 w 43"/>
              <a:gd name="T53" fmla="*/ 40 h 78"/>
              <a:gd name="T54" fmla="*/ 21 w 43"/>
              <a:gd name="T55" fmla="*/ 40 h 78"/>
              <a:gd name="T56" fmla="*/ 18 w 43"/>
              <a:gd name="T57" fmla="*/ 42 h 78"/>
              <a:gd name="T58" fmla="*/ 16 w 43"/>
              <a:gd name="T59" fmla="*/ 43 h 78"/>
              <a:gd name="T60" fmla="*/ 14 w 43"/>
              <a:gd name="T61" fmla="*/ 47 h 78"/>
              <a:gd name="T62" fmla="*/ 14 w 43"/>
              <a:gd name="T63" fmla="*/ 50 h 78"/>
              <a:gd name="T64" fmla="*/ 14 w 43"/>
              <a:gd name="T65" fmla="*/ 50 h 78"/>
              <a:gd name="T66" fmla="*/ 14 w 43"/>
              <a:gd name="T67" fmla="*/ 71 h 78"/>
              <a:gd name="T68" fmla="*/ 14 w 43"/>
              <a:gd name="T69" fmla="*/ 71 h 78"/>
              <a:gd name="T70" fmla="*/ 13 w 43"/>
              <a:gd name="T71" fmla="*/ 74 h 78"/>
              <a:gd name="T72" fmla="*/ 13 w 43"/>
              <a:gd name="T73" fmla="*/ 76 h 78"/>
              <a:gd name="T74" fmla="*/ 9 w 43"/>
              <a:gd name="T75" fmla="*/ 78 h 78"/>
              <a:gd name="T76" fmla="*/ 6 w 43"/>
              <a:gd name="T77" fmla="*/ 78 h 78"/>
              <a:gd name="T78" fmla="*/ 6 w 43"/>
              <a:gd name="T79" fmla="*/ 78 h 78"/>
              <a:gd name="T80" fmla="*/ 4 w 43"/>
              <a:gd name="T81" fmla="*/ 78 h 78"/>
              <a:gd name="T82" fmla="*/ 0 w 43"/>
              <a:gd name="T83" fmla="*/ 76 h 78"/>
              <a:gd name="T84" fmla="*/ 0 w 43"/>
              <a:gd name="T85" fmla="*/ 71 h 78"/>
              <a:gd name="T86" fmla="*/ 0 w 43"/>
              <a:gd name="T87" fmla="*/ 71 h 78"/>
              <a:gd name="T88" fmla="*/ 0 w 43"/>
              <a:gd name="T89" fmla="*/ 9 h 78"/>
              <a:gd name="T90" fmla="*/ 0 w 43"/>
              <a:gd name="T91" fmla="*/ 9 h 78"/>
              <a:gd name="T92" fmla="*/ 0 w 43"/>
              <a:gd name="T93" fmla="*/ 5 h 78"/>
              <a:gd name="T94" fmla="*/ 2 w 43"/>
              <a:gd name="T95" fmla="*/ 2 h 78"/>
              <a:gd name="T96" fmla="*/ 4 w 43"/>
              <a:gd name="T97" fmla="*/ 2 h 78"/>
              <a:gd name="T98" fmla="*/ 7 w 43"/>
              <a:gd name="T99" fmla="*/ 0 h 78"/>
              <a:gd name="T100" fmla="*/ 7 w 43"/>
              <a:gd name="T101" fmla="*/ 0 h 78"/>
              <a:gd name="T102" fmla="*/ 9 w 43"/>
              <a:gd name="T103" fmla="*/ 2 h 78"/>
              <a:gd name="T104" fmla="*/ 13 w 43"/>
              <a:gd name="T105" fmla="*/ 4 h 78"/>
              <a:gd name="T106" fmla="*/ 13 w 43"/>
              <a:gd name="T107" fmla="*/ 5 h 78"/>
              <a:gd name="T108" fmla="*/ 14 w 43"/>
              <a:gd name="T109" fmla="*/ 9 h 78"/>
              <a:gd name="T110" fmla="*/ 14 w 43"/>
              <a:gd name="T111" fmla="*/ 9 h 78"/>
              <a:gd name="T112" fmla="*/ 14 w 43"/>
              <a:gd name="T113" fmla="*/ 33 h 78"/>
              <a:gd name="T114" fmla="*/ 14 w 43"/>
              <a:gd name="T115" fmla="*/ 3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8">
                <a:moveTo>
                  <a:pt x="14" y="33"/>
                </a:moveTo>
                <a:lnTo>
                  <a:pt x="14" y="33"/>
                </a:lnTo>
                <a:lnTo>
                  <a:pt x="19" y="31"/>
                </a:lnTo>
                <a:lnTo>
                  <a:pt x="26" y="30"/>
                </a:lnTo>
                <a:lnTo>
                  <a:pt x="30" y="30"/>
                </a:lnTo>
                <a:lnTo>
                  <a:pt x="35" y="31"/>
                </a:lnTo>
                <a:lnTo>
                  <a:pt x="38" y="35"/>
                </a:lnTo>
                <a:lnTo>
                  <a:pt x="42" y="38"/>
                </a:lnTo>
                <a:lnTo>
                  <a:pt x="43" y="45"/>
                </a:lnTo>
                <a:lnTo>
                  <a:pt x="43" y="52"/>
                </a:lnTo>
                <a:lnTo>
                  <a:pt x="43" y="52"/>
                </a:lnTo>
                <a:lnTo>
                  <a:pt x="43" y="71"/>
                </a:lnTo>
                <a:lnTo>
                  <a:pt x="43" y="71"/>
                </a:lnTo>
                <a:lnTo>
                  <a:pt x="43" y="74"/>
                </a:lnTo>
                <a:lnTo>
                  <a:pt x="42" y="76"/>
                </a:lnTo>
                <a:lnTo>
                  <a:pt x="37" y="78"/>
                </a:lnTo>
                <a:lnTo>
                  <a:pt x="37" y="78"/>
                </a:lnTo>
                <a:lnTo>
                  <a:pt x="31" y="76"/>
                </a:lnTo>
                <a:lnTo>
                  <a:pt x="31" y="74"/>
                </a:lnTo>
                <a:lnTo>
                  <a:pt x="30" y="71"/>
                </a:lnTo>
                <a:lnTo>
                  <a:pt x="30" y="71"/>
                </a:lnTo>
                <a:lnTo>
                  <a:pt x="30" y="50"/>
                </a:lnTo>
                <a:lnTo>
                  <a:pt x="30" y="50"/>
                </a:lnTo>
                <a:lnTo>
                  <a:pt x="30" y="47"/>
                </a:lnTo>
                <a:lnTo>
                  <a:pt x="28" y="43"/>
                </a:lnTo>
                <a:lnTo>
                  <a:pt x="25" y="42"/>
                </a:lnTo>
                <a:lnTo>
                  <a:pt x="21" y="40"/>
                </a:lnTo>
                <a:lnTo>
                  <a:pt x="21" y="40"/>
                </a:lnTo>
                <a:lnTo>
                  <a:pt x="18" y="42"/>
                </a:lnTo>
                <a:lnTo>
                  <a:pt x="16" y="43"/>
                </a:lnTo>
                <a:lnTo>
                  <a:pt x="14" y="47"/>
                </a:lnTo>
                <a:lnTo>
                  <a:pt x="14" y="50"/>
                </a:lnTo>
                <a:lnTo>
                  <a:pt x="14" y="50"/>
                </a:lnTo>
                <a:lnTo>
                  <a:pt x="14" y="71"/>
                </a:lnTo>
                <a:lnTo>
                  <a:pt x="14" y="71"/>
                </a:lnTo>
                <a:lnTo>
                  <a:pt x="13" y="74"/>
                </a:lnTo>
                <a:lnTo>
                  <a:pt x="13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71"/>
                </a:lnTo>
                <a:lnTo>
                  <a:pt x="0" y="7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3" y="4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33"/>
                </a:lnTo>
                <a:lnTo>
                  <a:pt x="14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4" name="Freeform 89"/>
          <p:cNvSpPr>
            <a:spLocks/>
          </p:cNvSpPr>
          <p:nvPr/>
        </p:nvSpPr>
        <p:spPr bwMode="auto">
          <a:xfrm>
            <a:off x="9058053" y="6081117"/>
            <a:ext cx="70322" cy="130598"/>
          </a:xfrm>
          <a:custGeom>
            <a:avLst/>
            <a:gdLst>
              <a:gd name="T0" fmla="*/ 12 w 43"/>
              <a:gd name="T1" fmla="*/ 34 h 77"/>
              <a:gd name="T2" fmla="*/ 12 w 43"/>
              <a:gd name="T3" fmla="*/ 34 h 77"/>
              <a:gd name="T4" fmla="*/ 17 w 43"/>
              <a:gd name="T5" fmla="*/ 31 h 77"/>
              <a:gd name="T6" fmla="*/ 22 w 43"/>
              <a:gd name="T7" fmla="*/ 27 h 77"/>
              <a:gd name="T8" fmla="*/ 27 w 43"/>
              <a:gd name="T9" fmla="*/ 27 h 77"/>
              <a:gd name="T10" fmla="*/ 31 w 43"/>
              <a:gd name="T11" fmla="*/ 29 h 77"/>
              <a:gd name="T12" fmla="*/ 31 w 43"/>
              <a:gd name="T13" fmla="*/ 29 h 77"/>
              <a:gd name="T14" fmla="*/ 36 w 43"/>
              <a:gd name="T15" fmla="*/ 33 h 77"/>
              <a:gd name="T16" fmla="*/ 39 w 43"/>
              <a:gd name="T17" fmla="*/ 36 h 77"/>
              <a:gd name="T18" fmla="*/ 43 w 43"/>
              <a:gd name="T19" fmla="*/ 41 h 77"/>
              <a:gd name="T20" fmla="*/ 43 w 43"/>
              <a:gd name="T21" fmla="*/ 48 h 77"/>
              <a:gd name="T22" fmla="*/ 43 w 43"/>
              <a:gd name="T23" fmla="*/ 48 h 77"/>
              <a:gd name="T24" fmla="*/ 43 w 43"/>
              <a:gd name="T25" fmla="*/ 70 h 77"/>
              <a:gd name="T26" fmla="*/ 43 w 43"/>
              <a:gd name="T27" fmla="*/ 70 h 77"/>
              <a:gd name="T28" fmla="*/ 43 w 43"/>
              <a:gd name="T29" fmla="*/ 74 h 77"/>
              <a:gd name="T30" fmla="*/ 41 w 43"/>
              <a:gd name="T31" fmla="*/ 76 h 77"/>
              <a:gd name="T32" fmla="*/ 36 w 43"/>
              <a:gd name="T33" fmla="*/ 77 h 77"/>
              <a:gd name="T34" fmla="*/ 36 w 43"/>
              <a:gd name="T35" fmla="*/ 77 h 77"/>
              <a:gd name="T36" fmla="*/ 31 w 43"/>
              <a:gd name="T37" fmla="*/ 76 h 77"/>
              <a:gd name="T38" fmla="*/ 31 w 43"/>
              <a:gd name="T39" fmla="*/ 72 h 77"/>
              <a:gd name="T40" fmla="*/ 29 w 43"/>
              <a:gd name="T41" fmla="*/ 70 h 77"/>
              <a:gd name="T42" fmla="*/ 29 w 43"/>
              <a:gd name="T43" fmla="*/ 70 h 77"/>
              <a:gd name="T44" fmla="*/ 29 w 43"/>
              <a:gd name="T45" fmla="*/ 50 h 77"/>
              <a:gd name="T46" fmla="*/ 29 w 43"/>
              <a:gd name="T47" fmla="*/ 50 h 77"/>
              <a:gd name="T48" fmla="*/ 29 w 43"/>
              <a:gd name="T49" fmla="*/ 45 h 77"/>
              <a:gd name="T50" fmla="*/ 27 w 43"/>
              <a:gd name="T51" fmla="*/ 43 h 77"/>
              <a:gd name="T52" fmla="*/ 24 w 43"/>
              <a:gd name="T53" fmla="*/ 41 h 77"/>
              <a:gd name="T54" fmla="*/ 21 w 43"/>
              <a:gd name="T55" fmla="*/ 39 h 77"/>
              <a:gd name="T56" fmla="*/ 21 w 43"/>
              <a:gd name="T57" fmla="*/ 39 h 77"/>
              <a:gd name="T58" fmla="*/ 17 w 43"/>
              <a:gd name="T59" fmla="*/ 41 h 77"/>
              <a:gd name="T60" fmla="*/ 14 w 43"/>
              <a:gd name="T61" fmla="*/ 43 h 77"/>
              <a:gd name="T62" fmla="*/ 14 w 43"/>
              <a:gd name="T63" fmla="*/ 45 h 77"/>
              <a:gd name="T64" fmla="*/ 12 w 43"/>
              <a:gd name="T65" fmla="*/ 50 h 77"/>
              <a:gd name="T66" fmla="*/ 12 w 43"/>
              <a:gd name="T67" fmla="*/ 50 h 77"/>
              <a:gd name="T68" fmla="*/ 12 w 43"/>
              <a:gd name="T69" fmla="*/ 69 h 77"/>
              <a:gd name="T70" fmla="*/ 12 w 43"/>
              <a:gd name="T71" fmla="*/ 69 h 77"/>
              <a:gd name="T72" fmla="*/ 12 w 43"/>
              <a:gd name="T73" fmla="*/ 72 h 77"/>
              <a:gd name="T74" fmla="*/ 10 w 43"/>
              <a:gd name="T75" fmla="*/ 76 h 77"/>
              <a:gd name="T76" fmla="*/ 9 w 43"/>
              <a:gd name="T77" fmla="*/ 76 h 77"/>
              <a:gd name="T78" fmla="*/ 5 w 43"/>
              <a:gd name="T79" fmla="*/ 77 h 77"/>
              <a:gd name="T80" fmla="*/ 5 w 43"/>
              <a:gd name="T81" fmla="*/ 77 h 77"/>
              <a:gd name="T82" fmla="*/ 3 w 43"/>
              <a:gd name="T83" fmla="*/ 76 h 77"/>
              <a:gd name="T84" fmla="*/ 0 w 43"/>
              <a:gd name="T85" fmla="*/ 74 h 77"/>
              <a:gd name="T86" fmla="*/ 0 w 43"/>
              <a:gd name="T87" fmla="*/ 69 h 77"/>
              <a:gd name="T88" fmla="*/ 0 w 43"/>
              <a:gd name="T89" fmla="*/ 69 h 77"/>
              <a:gd name="T90" fmla="*/ 0 w 43"/>
              <a:gd name="T91" fmla="*/ 7 h 77"/>
              <a:gd name="T92" fmla="*/ 0 w 43"/>
              <a:gd name="T93" fmla="*/ 7 h 77"/>
              <a:gd name="T94" fmla="*/ 0 w 43"/>
              <a:gd name="T95" fmla="*/ 2 h 77"/>
              <a:gd name="T96" fmla="*/ 3 w 43"/>
              <a:gd name="T97" fmla="*/ 0 h 77"/>
              <a:gd name="T98" fmla="*/ 5 w 43"/>
              <a:gd name="T99" fmla="*/ 0 h 77"/>
              <a:gd name="T100" fmla="*/ 5 w 43"/>
              <a:gd name="T101" fmla="*/ 0 h 77"/>
              <a:gd name="T102" fmla="*/ 9 w 43"/>
              <a:gd name="T103" fmla="*/ 0 h 77"/>
              <a:gd name="T104" fmla="*/ 12 w 43"/>
              <a:gd name="T105" fmla="*/ 2 h 77"/>
              <a:gd name="T106" fmla="*/ 12 w 43"/>
              <a:gd name="T107" fmla="*/ 3 h 77"/>
              <a:gd name="T108" fmla="*/ 12 w 43"/>
              <a:gd name="T109" fmla="*/ 7 h 77"/>
              <a:gd name="T110" fmla="*/ 12 w 43"/>
              <a:gd name="T111" fmla="*/ 7 h 77"/>
              <a:gd name="T112" fmla="*/ 12 w 43"/>
              <a:gd name="T113" fmla="*/ 34 h 77"/>
              <a:gd name="T114" fmla="*/ 12 w 43"/>
              <a:gd name="T115" fmla="*/ 3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7">
                <a:moveTo>
                  <a:pt x="12" y="34"/>
                </a:moveTo>
                <a:lnTo>
                  <a:pt x="12" y="34"/>
                </a:lnTo>
                <a:lnTo>
                  <a:pt x="17" y="31"/>
                </a:lnTo>
                <a:lnTo>
                  <a:pt x="22" y="27"/>
                </a:lnTo>
                <a:lnTo>
                  <a:pt x="27" y="27"/>
                </a:lnTo>
                <a:lnTo>
                  <a:pt x="31" y="29"/>
                </a:lnTo>
                <a:lnTo>
                  <a:pt x="31" y="29"/>
                </a:lnTo>
                <a:lnTo>
                  <a:pt x="36" y="33"/>
                </a:lnTo>
                <a:lnTo>
                  <a:pt x="39" y="36"/>
                </a:lnTo>
                <a:lnTo>
                  <a:pt x="43" y="41"/>
                </a:lnTo>
                <a:lnTo>
                  <a:pt x="43" y="48"/>
                </a:lnTo>
                <a:lnTo>
                  <a:pt x="43" y="48"/>
                </a:lnTo>
                <a:lnTo>
                  <a:pt x="43" y="70"/>
                </a:lnTo>
                <a:lnTo>
                  <a:pt x="43" y="70"/>
                </a:lnTo>
                <a:lnTo>
                  <a:pt x="43" y="74"/>
                </a:lnTo>
                <a:lnTo>
                  <a:pt x="41" y="76"/>
                </a:lnTo>
                <a:lnTo>
                  <a:pt x="36" y="77"/>
                </a:lnTo>
                <a:lnTo>
                  <a:pt x="36" y="77"/>
                </a:lnTo>
                <a:lnTo>
                  <a:pt x="31" y="76"/>
                </a:lnTo>
                <a:lnTo>
                  <a:pt x="31" y="72"/>
                </a:lnTo>
                <a:lnTo>
                  <a:pt x="29" y="70"/>
                </a:lnTo>
                <a:lnTo>
                  <a:pt x="29" y="70"/>
                </a:lnTo>
                <a:lnTo>
                  <a:pt x="29" y="50"/>
                </a:lnTo>
                <a:lnTo>
                  <a:pt x="29" y="50"/>
                </a:lnTo>
                <a:lnTo>
                  <a:pt x="29" y="45"/>
                </a:lnTo>
                <a:lnTo>
                  <a:pt x="27" y="43"/>
                </a:lnTo>
                <a:lnTo>
                  <a:pt x="24" y="41"/>
                </a:lnTo>
                <a:lnTo>
                  <a:pt x="21" y="39"/>
                </a:lnTo>
                <a:lnTo>
                  <a:pt x="21" y="39"/>
                </a:lnTo>
                <a:lnTo>
                  <a:pt x="17" y="41"/>
                </a:lnTo>
                <a:lnTo>
                  <a:pt x="14" y="43"/>
                </a:lnTo>
                <a:lnTo>
                  <a:pt x="14" y="45"/>
                </a:lnTo>
                <a:lnTo>
                  <a:pt x="12" y="50"/>
                </a:lnTo>
                <a:lnTo>
                  <a:pt x="12" y="50"/>
                </a:lnTo>
                <a:lnTo>
                  <a:pt x="12" y="69"/>
                </a:lnTo>
                <a:lnTo>
                  <a:pt x="12" y="69"/>
                </a:lnTo>
                <a:lnTo>
                  <a:pt x="12" y="72"/>
                </a:lnTo>
                <a:lnTo>
                  <a:pt x="10" y="76"/>
                </a:lnTo>
                <a:lnTo>
                  <a:pt x="9" y="76"/>
                </a:lnTo>
                <a:lnTo>
                  <a:pt x="5" y="77"/>
                </a:lnTo>
                <a:lnTo>
                  <a:pt x="5" y="77"/>
                </a:lnTo>
                <a:lnTo>
                  <a:pt x="3" y="76"/>
                </a:lnTo>
                <a:lnTo>
                  <a:pt x="0" y="74"/>
                </a:lnTo>
                <a:lnTo>
                  <a:pt x="0" y="69"/>
                </a:lnTo>
                <a:lnTo>
                  <a:pt x="0" y="69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2"/>
                </a:lnTo>
                <a:lnTo>
                  <a:pt x="12" y="3"/>
                </a:lnTo>
                <a:lnTo>
                  <a:pt x="12" y="7"/>
                </a:lnTo>
                <a:lnTo>
                  <a:pt x="12" y="7"/>
                </a:lnTo>
                <a:lnTo>
                  <a:pt x="12" y="34"/>
                </a:lnTo>
                <a:lnTo>
                  <a:pt x="12" y="3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5" name="Freeform 90"/>
          <p:cNvSpPr>
            <a:spLocks/>
          </p:cNvSpPr>
          <p:nvPr/>
        </p:nvSpPr>
        <p:spPr bwMode="auto">
          <a:xfrm>
            <a:off x="10504662" y="6127998"/>
            <a:ext cx="70322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7 h 50"/>
              <a:gd name="T6" fmla="*/ 0 w 43"/>
              <a:gd name="T7" fmla="*/ 7 h 50"/>
              <a:gd name="T8" fmla="*/ 0 w 43"/>
              <a:gd name="T9" fmla="*/ 4 h 50"/>
              <a:gd name="T10" fmla="*/ 4 w 43"/>
              <a:gd name="T11" fmla="*/ 2 h 50"/>
              <a:gd name="T12" fmla="*/ 4 w 43"/>
              <a:gd name="T13" fmla="*/ 2 h 50"/>
              <a:gd name="T14" fmla="*/ 9 w 43"/>
              <a:gd name="T15" fmla="*/ 0 h 50"/>
              <a:gd name="T16" fmla="*/ 11 w 43"/>
              <a:gd name="T17" fmla="*/ 2 h 50"/>
              <a:gd name="T18" fmla="*/ 12 w 43"/>
              <a:gd name="T19" fmla="*/ 4 h 50"/>
              <a:gd name="T20" fmla="*/ 12 w 43"/>
              <a:gd name="T21" fmla="*/ 4 h 50"/>
              <a:gd name="T22" fmla="*/ 14 w 43"/>
              <a:gd name="T23" fmla="*/ 6 h 50"/>
              <a:gd name="T24" fmla="*/ 16 w 43"/>
              <a:gd name="T25" fmla="*/ 4 h 50"/>
              <a:gd name="T26" fmla="*/ 16 w 43"/>
              <a:gd name="T27" fmla="*/ 4 h 50"/>
              <a:gd name="T28" fmla="*/ 21 w 43"/>
              <a:gd name="T29" fmla="*/ 2 h 50"/>
              <a:gd name="T30" fmla="*/ 25 w 43"/>
              <a:gd name="T31" fmla="*/ 0 h 50"/>
              <a:gd name="T32" fmla="*/ 30 w 43"/>
              <a:gd name="T33" fmla="*/ 0 h 50"/>
              <a:gd name="T34" fmla="*/ 35 w 43"/>
              <a:gd name="T35" fmla="*/ 2 h 50"/>
              <a:gd name="T36" fmla="*/ 38 w 43"/>
              <a:gd name="T37" fmla="*/ 6 h 50"/>
              <a:gd name="T38" fmla="*/ 40 w 43"/>
              <a:gd name="T39" fmla="*/ 9 h 50"/>
              <a:gd name="T40" fmla="*/ 42 w 43"/>
              <a:gd name="T41" fmla="*/ 14 h 50"/>
              <a:gd name="T42" fmla="*/ 43 w 43"/>
              <a:gd name="T43" fmla="*/ 19 h 50"/>
              <a:gd name="T44" fmla="*/ 43 w 43"/>
              <a:gd name="T45" fmla="*/ 19 h 50"/>
              <a:gd name="T46" fmla="*/ 43 w 43"/>
              <a:gd name="T47" fmla="*/ 43 h 50"/>
              <a:gd name="T48" fmla="*/ 43 w 43"/>
              <a:gd name="T49" fmla="*/ 43 h 50"/>
              <a:gd name="T50" fmla="*/ 43 w 43"/>
              <a:gd name="T51" fmla="*/ 47 h 50"/>
              <a:gd name="T52" fmla="*/ 42 w 43"/>
              <a:gd name="T53" fmla="*/ 49 h 50"/>
              <a:gd name="T54" fmla="*/ 37 w 43"/>
              <a:gd name="T55" fmla="*/ 50 h 50"/>
              <a:gd name="T56" fmla="*/ 37 w 43"/>
              <a:gd name="T57" fmla="*/ 50 h 50"/>
              <a:gd name="T58" fmla="*/ 35 w 43"/>
              <a:gd name="T59" fmla="*/ 49 h 50"/>
              <a:gd name="T60" fmla="*/ 31 w 43"/>
              <a:gd name="T61" fmla="*/ 49 h 50"/>
              <a:gd name="T62" fmla="*/ 31 w 43"/>
              <a:gd name="T63" fmla="*/ 47 h 50"/>
              <a:gd name="T64" fmla="*/ 30 w 43"/>
              <a:gd name="T65" fmla="*/ 43 h 50"/>
              <a:gd name="T66" fmla="*/ 30 w 43"/>
              <a:gd name="T67" fmla="*/ 43 h 50"/>
              <a:gd name="T68" fmla="*/ 30 w 43"/>
              <a:gd name="T69" fmla="*/ 23 h 50"/>
              <a:gd name="T70" fmla="*/ 30 w 43"/>
              <a:gd name="T71" fmla="*/ 23 h 50"/>
              <a:gd name="T72" fmla="*/ 30 w 43"/>
              <a:gd name="T73" fmla="*/ 19 h 50"/>
              <a:gd name="T74" fmla="*/ 28 w 43"/>
              <a:gd name="T75" fmla="*/ 16 h 50"/>
              <a:gd name="T76" fmla="*/ 26 w 43"/>
              <a:gd name="T77" fmla="*/ 14 h 50"/>
              <a:gd name="T78" fmla="*/ 21 w 43"/>
              <a:gd name="T79" fmla="*/ 12 h 50"/>
              <a:gd name="T80" fmla="*/ 21 w 43"/>
              <a:gd name="T81" fmla="*/ 12 h 50"/>
              <a:gd name="T82" fmla="*/ 18 w 43"/>
              <a:gd name="T83" fmla="*/ 12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2 w 43"/>
              <a:gd name="T97" fmla="*/ 47 h 50"/>
              <a:gd name="T98" fmla="*/ 12 w 43"/>
              <a:gd name="T99" fmla="*/ 49 h 50"/>
              <a:gd name="T100" fmla="*/ 7 w 43"/>
              <a:gd name="T101" fmla="*/ 50 h 50"/>
              <a:gd name="T102" fmla="*/ 7 w 43"/>
              <a:gd name="T103" fmla="*/ 50 h 50"/>
              <a:gd name="T104" fmla="*/ 2 w 43"/>
              <a:gd name="T105" fmla="*/ 49 h 50"/>
              <a:gd name="T106" fmla="*/ 0 w 43"/>
              <a:gd name="T107" fmla="*/ 47 h 50"/>
              <a:gd name="T108" fmla="*/ 0 w 43"/>
              <a:gd name="T109" fmla="*/ 43 h 50"/>
              <a:gd name="T110" fmla="*/ 0 w 43"/>
              <a:gd name="T111" fmla="*/ 43 h 50"/>
              <a:gd name="T112" fmla="*/ 0 w 43"/>
              <a:gd name="T113" fmla="*/ 24 h 50"/>
              <a:gd name="T114" fmla="*/ 0 w 43"/>
              <a:gd name="T115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1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5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0" y="9"/>
                </a:lnTo>
                <a:lnTo>
                  <a:pt x="42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2" y="49"/>
                </a:lnTo>
                <a:lnTo>
                  <a:pt x="37" y="50"/>
                </a:lnTo>
                <a:lnTo>
                  <a:pt x="37" y="50"/>
                </a:lnTo>
                <a:lnTo>
                  <a:pt x="35" y="49"/>
                </a:lnTo>
                <a:lnTo>
                  <a:pt x="31" y="49"/>
                </a:lnTo>
                <a:lnTo>
                  <a:pt x="31" y="47"/>
                </a:lnTo>
                <a:lnTo>
                  <a:pt x="30" y="43"/>
                </a:lnTo>
                <a:lnTo>
                  <a:pt x="30" y="43"/>
                </a:lnTo>
                <a:lnTo>
                  <a:pt x="30" y="23"/>
                </a:lnTo>
                <a:lnTo>
                  <a:pt x="30" y="23"/>
                </a:lnTo>
                <a:lnTo>
                  <a:pt x="30" y="19"/>
                </a:lnTo>
                <a:lnTo>
                  <a:pt x="28" y="16"/>
                </a:lnTo>
                <a:lnTo>
                  <a:pt x="26" y="14"/>
                </a:lnTo>
                <a:lnTo>
                  <a:pt x="21" y="12"/>
                </a:lnTo>
                <a:lnTo>
                  <a:pt x="21" y="12"/>
                </a:lnTo>
                <a:lnTo>
                  <a:pt x="18" y="12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2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6" name="Freeform 91"/>
          <p:cNvSpPr>
            <a:spLocks/>
          </p:cNvSpPr>
          <p:nvPr/>
        </p:nvSpPr>
        <p:spPr bwMode="auto">
          <a:xfrm>
            <a:off x="9446494" y="6127998"/>
            <a:ext cx="73670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9 h 50"/>
              <a:gd name="T6" fmla="*/ 0 w 43"/>
              <a:gd name="T7" fmla="*/ 9 h 50"/>
              <a:gd name="T8" fmla="*/ 0 w 43"/>
              <a:gd name="T9" fmla="*/ 6 h 50"/>
              <a:gd name="T10" fmla="*/ 2 w 43"/>
              <a:gd name="T11" fmla="*/ 2 h 50"/>
              <a:gd name="T12" fmla="*/ 4 w 43"/>
              <a:gd name="T13" fmla="*/ 2 h 50"/>
              <a:gd name="T14" fmla="*/ 4 w 43"/>
              <a:gd name="T15" fmla="*/ 2 h 50"/>
              <a:gd name="T16" fmla="*/ 9 w 43"/>
              <a:gd name="T17" fmla="*/ 2 h 50"/>
              <a:gd name="T18" fmla="*/ 10 w 43"/>
              <a:gd name="T19" fmla="*/ 2 h 50"/>
              <a:gd name="T20" fmla="*/ 12 w 43"/>
              <a:gd name="T21" fmla="*/ 4 h 50"/>
              <a:gd name="T22" fmla="*/ 12 w 43"/>
              <a:gd name="T23" fmla="*/ 4 h 50"/>
              <a:gd name="T24" fmla="*/ 14 w 43"/>
              <a:gd name="T25" fmla="*/ 6 h 50"/>
              <a:gd name="T26" fmla="*/ 16 w 43"/>
              <a:gd name="T27" fmla="*/ 4 h 50"/>
              <a:gd name="T28" fmla="*/ 16 w 43"/>
              <a:gd name="T29" fmla="*/ 4 h 50"/>
              <a:gd name="T30" fmla="*/ 21 w 43"/>
              <a:gd name="T31" fmla="*/ 2 h 50"/>
              <a:gd name="T32" fmla="*/ 24 w 43"/>
              <a:gd name="T33" fmla="*/ 0 h 50"/>
              <a:gd name="T34" fmla="*/ 29 w 43"/>
              <a:gd name="T35" fmla="*/ 0 h 50"/>
              <a:gd name="T36" fmla="*/ 33 w 43"/>
              <a:gd name="T37" fmla="*/ 2 h 50"/>
              <a:gd name="T38" fmla="*/ 38 w 43"/>
              <a:gd name="T39" fmla="*/ 6 h 50"/>
              <a:gd name="T40" fmla="*/ 40 w 43"/>
              <a:gd name="T41" fmla="*/ 9 h 50"/>
              <a:gd name="T42" fmla="*/ 43 w 43"/>
              <a:gd name="T43" fmla="*/ 14 h 50"/>
              <a:gd name="T44" fmla="*/ 43 w 43"/>
              <a:gd name="T45" fmla="*/ 19 h 50"/>
              <a:gd name="T46" fmla="*/ 43 w 43"/>
              <a:gd name="T47" fmla="*/ 19 h 50"/>
              <a:gd name="T48" fmla="*/ 43 w 43"/>
              <a:gd name="T49" fmla="*/ 43 h 50"/>
              <a:gd name="T50" fmla="*/ 43 w 43"/>
              <a:gd name="T51" fmla="*/ 43 h 50"/>
              <a:gd name="T52" fmla="*/ 43 w 43"/>
              <a:gd name="T53" fmla="*/ 47 h 50"/>
              <a:gd name="T54" fmla="*/ 41 w 43"/>
              <a:gd name="T55" fmla="*/ 49 h 50"/>
              <a:gd name="T56" fmla="*/ 38 w 43"/>
              <a:gd name="T57" fmla="*/ 50 h 50"/>
              <a:gd name="T58" fmla="*/ 38 w 43"/>
              <a:gd name="T59" fmla="*/ 50 h 50"/>
              <a:gd name="T60" fmla="*/ 33 w 43"/>
              <a:gd name="T61" fmla="*/ 49 h 50"/>
              <a:gd name="T62" fmla="*/ 31 w 43"/>
              <a:gd name="T63" fmla="*/ 47 h 50"/>
              <a:gd name="T64" fmla="*/ 31 w 43"/>
              <a:gd name="T65" fmla="*/ 43 h 50"/>
              <a:gd name="T66" fmla="*/ 31 w 43"/>
              <a:gd name="T67" fmla="*/ 43 h 50"/>
              <a:gd name="T68" fmla="*/ 31 w 43"/>
              <a:gd name="T69" fmla="*/ 23 h 50"/>
              <a:gd name="T70" fmla="*/ 31 w 43"/>
              <a:gd name="T71" fmla="*/ 23 h 50"/>
              <a:gd name="T72" fmla="*/ 29 w 43"/>
              <a:gd name="T73" fmla="*/ 19 h 50"/>
              <a:gd name="T74" fmla="*/ 28 w 43"/>
              <a:gd name="T75" fmla="*/ 16 h 50"/>
              <a:gd name="T76" fmla="*/ 26 w 43"/>
              <a:gd name="T77" fmla="*/ 12 h 50"/>
              <a:gd name="T78" fmla="*/ 22 w 43"/>
              <a:gd name="T79" fmla="*/ 12 h 50"/>
              <a:gd name="T80" fmla="*/ 22 w 43"/>
              <a:gd name="T81" fmla="*/ 12 h 50"/>
              <a:gd name="T82" fmla="*/ 17 w 43"/>
              <a:gd name="T83" fmla="*/ 14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4 w 43"/>
              <a:gd name="T97" fmla="*/ 47 h 50"/>
              <a:gd name="T98" fmla="*/ 12 w 43"/>
              <a:gd name="T99" fmla="*/ 49 h 50"/>
              <a:gd name="T100" fmla="*/ 9 w 43"/>
              <a:gd name="T101" fmla="*/ 49 h 50"/>
              <a:gd name="T102" fmla="*/ 7 w 43"/>
              <a:gd name="T103" fmla="*/ 50 h 50"/>
              <a:gd name="T104" fmla="*/ 7 w 43"/>
              <a:gd name="T105" fmla="*/ 50 h 50"/>
              <a:gd name="T106" fmla="*/ 4 w 43"/>
              <a:gd name="T107" fmla="*/ 49 h 50"/>
              <a:gd name="T108" fmla="*/ 2 w 43"/>
              <a:gd name="T109" fmla="*/ 49 h 50"/>
              <a:gd name="T110" fmla="*/ 0 w 43"/>
              <a:gd name="T111" fmla="*/ 43 h 50"/>
              <a:gd name="T112" fmla="*/ 0 w 43"/>
              <a:gd name="T113" fmla="*/ 43 h 50"/>
              <a:gd name="T114" fmla="*/ 0 w 43"/>
              <a:gd name="T115" fmla="*/ 24 h 50"/>
              <a:gd name="T116" fmla="*/ 0 w 43"/>
              <a:gd name="T117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9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8" y="6"/>
                </a:lnTo>
                <a:lnTo>
                  <a:pt x="40" y="9"/>
                </a:lnTo>
                <a:lnTo>
                  <a:pt x="43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1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3"/>
                </a:lnTo>
                <a:lnTo>
                  <a:pt x="31" y="23"/>
                </a:lnTo>
                <a:lnTo>
                  <a:pt x="29" y="19"/>
                </a:lnTo>
                <a:lnTo>
                  <a:pt x="28" y="16"/>
                </a:lnTo>
                <a:lnTo>
                  <a:pt x="26" y="12"/>
                </a:lnTo>
                <a:lnTo>
                  <a:pt x="22" y="12"/>
                </a:lnTo>
                <a:lnTo>
                  <a:pt x="22" y="12"/>
                </a:lnTo>
                <a:lnTo>
                  <a:pt x="17" y="14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9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7" name="Freeform 92"/>
          <p:cNvSpPr>
            <a:spLocks/>
          </p:cNvSpPr>
          <p:nvPr/>
        </p:nvSpPr>
        <p:spPr bwMode="auto">
          <a:xfrm>
            <a:off x="9895211" y="6127998"/>
            <a:ext cx="77020" cy="83717"/>
          </a:xfrm>
          <a:custGeom>
            <a:avLst/>
            <a:gdLst>
              <a:gd name="T0" fmla="*/ 0 w 45"/>
              <a:gd name="T1" fmla="*/ 24 h 50"/>
              <a:gd name="T2" fmla="*/ 0 w 45"/>
              <a:gd name="T3" fmla="*/ 24 h 50"/>
              <a:gd name="T4" fmla="*/ 0 w 45"/>
              <a:gd name="T5" fmla="*/ 9 h 50"/>
              <a:gd name="T6" fmla="*/ 0 w 45"/>
              <a:gd name="T7" fmla="*/ 9 h 50"/>
              <a:gd name="T8" fmla="*/ 2 w 45"/>
              <a:gd name="T9" fmla="*/ 4 h 50"/>
              <a:gd name="T10" fmla="*/ 2 w 45"/>
              <a:gd name="T11" fmla="*/ 4 h 50"/>
              <a:gd name="T12" fmla="*/ 4 w 45"/>
              <a:gd name="T13" fmla="*/ 2 h 50"/>
              <a:gd name="T14" fmla="*/ 4 w 45"/>
              <a:gd name="T15" fmla="*/ 2 h 50"/>
              <a:gd name="T16" fmla="*/ 9 w 45"/>
              <a:gd name="T17" fmla="*/ 0 h 50"/>
              <a:gd name="T18" fmla="*/ 13 w 45"/>
              <a:gd name="T19" fmla="*/ 4 h 50"/>
              <a:gd name="T20" fmla="*/ 13 w 45"/>
              <a:gd name="T21" fmla="*/ 4 h 50"/>
              <a:gd name="T22" fmla="*/ 14 w 45"/>
              <a:gd name="T23" fmla="*/ 6 h 50"/>
              <a:gd name="T24" fmla="*/ 16 w 45"/>
              <a:gd name="T25" fmla="*/ 4 h 50"/>
              <a:gd name="T26" fmla="*/ 16 w 45"/>
              <a:gd name="T27" fmla="*/ 4 h 50"/>
              <a:gd name="T28" fmla="*/ 21 w 45"/>
              <a:gd name="T29" fmla="*/ 2 h 50"/>
              <a:gd name="T30" fmla="*/ 26 w 45"/>
              <a:gd name="T31" fmla="*/ 0 h 50"/>
              <a:gd name="T32" fmla="*/ 30 w 45"/>
              <a:gd name="T33" fmla="*/ 0 h 50"/>
              <a:gd name="T34" fmla="*/ 35 w 45"/>
              <a:gd name="T35" fmla="*/ 2 h 50"/>
              <a:gd name="T36" fmla="*/ 38 w 45"/>
              <a:gd name="T37" fmla="*/ 6 h 50"/>
              <a:gd name="T38" fmla="*/ 42 w 45"/>
              <a:gd name="T39" fmla="*/ 9 h 50"/>
              <a:gd name="T40" fmla="*/ 43 w 45"/>
              <a:gd name="T41" fmla="*/ 14 h 50"/>
              <a:gd name="T42" fmla="*/ 45 w 45"/>
              <a:gd name="T43" fmla="*/ 19 h 50"/>
              <a:gd name="T44" fmla="*/ 45 w 45"/>
              <a:gd name="T45" fmla="*/ 19 h 50"/>
              <a:gd name="T46" fmla="*/ 45 w 45"/>
              <a:gd name="T47" fmla="*/ 31 h 50"/>
              <a:gd name="T48" fmla="*/ 45 w 45"/>
              <a:gd name="T49" fmla="*/ 43 h 50"/>
              <a:gd name="T50" fmla="*/ 45 w 45"/>
              <a:gd name="T51" fmla="*/ 43 h 50"/>
              <a:gd name="T52" fmla="*/ 45 w 45"/>
              <a:gd name="T53" fmla="*/ 47 h 50"/>
              <a:gd name="T54" fmla="*/ 43 w 45"/>
              <a:gd name="T55" fmla="*/ 49 h 50"/>
              <a:gd name="T56" fmla="*/ 38 w 45"/>
              <a:gd name="T57" fmla="*/ 50 h 50"/>
              <a:gd name="T58" fmla="*/ 38 w 45"/>
              <a:gd name="T59" fmla="*/ 50 h 50"/>
              <a:gd name="T60" fmla="*/ 33 w 45"/>
              <a:gd name="T61" fmla="*/ 49 h 50"/>
              <a:gd name="T62" fmla="*/ 31 w 45"/>
              <a:gd name="T63" fmla="*/ 47 h 50"/>
              <a:gd name="T64" fmla="*/ 31 w 45"/>
              <a:gd name="T65" fmla="*/ 43 h 50"/>
              <a:gd name="T66" fmla="*/ 31 w 45"/>
              <a:gd name="T67" fmla="*/ 43 h 50"/>
              <a:gd name="T68" fmla="*/ 31 w 45"/>
              <a:gd name="T69" fmla="*/ 24 h 50"/>
              <a:gd name="T70" fmla="*/ 31 w 45"/>
              <a:gd name="T71" fmla="*/ 24 h 50"/>
              <a:gd name="T72" fmla="*/ 31 w 45"/>
              <a:gd name="T73" fmla="*/ 19 h 50"/>
              <a:gd name="T74" fmla="*/ 30 w 45"/>
              <a:gd name="T75" fmla="*/ 16 h 50"/>
              <a:gd name="T76" fmla="*/ 26 w 45"/>
              <a:gd name="T77" fmla="*/ 14 h 50"/>
              <a:gd name="T78" fmla="*/ 23 w 45"/>
              <a:gd name="T79" fmla="*/ 12 h 50"/>
              <a:gd name="T80" fmla="*/ 23 w 45"/>
              <a:gd name="T81" fmla="*/ 12 h 50"/>
              <a:gd name="T82" fmla="*/ 19 w 45"/>
              <a:gd name="T83" fmla="*/ 12 h 50"/>
              <a:gd name="T84" fmla="*/ 16 w 45"/>
              <a:gd name="T85" fmla="*/ 16 h 50"/>
              <a:gd name="T86" fmla="*/ 16 w 45"/>
              <a:gd name="T87" fmla="*/ 19 h 50"/>
              <a:gd name="T88" fmla="*/ 14 w 45"/>
              <a:gd name="T89" fmla="*/ 24 h 50"/>
              <a:gd name="T90" fmla="*/ 14 w 45"/>
              <a:gd name="T91" fmla="*/ 24 h 50"/>
              <a:gd name="T92" fmla="*/ 14 w 45"/>
              <a:gd name="T93" fmla="*/ 42 h 50"/>
              <a:gd name="T94" fmla="*/ 14 w 45"/>
              <a:gd name="T95" fmla="*/ 42 h 50"/>
              <a:gd name="T96" fmla="*/ 14 w 45"/>
              <a:gd name="T97" fmla="*/ 45 h 50"/>
              <a:gd name="T98" fmla="*/ 13 w 45"/>
              <a:gd name="T99" fmla="*/ 47 h 50"/>
              <a:gd name="T100" fmla="*/ 11 w 45"/>
              <a:gd name="T101" fmla="*/ 49 h 50"/>
              <a:gd name="T102" fmla="*/ 7 w 45"/>
              <a:gd name="T103" fmla="*/ 50 h 50"/>
              <a:gd name="T104" fmla="*/ 7 w 45"/>
              <a:gd name="T105" fmla="*/ 50 h 50"/>
              <a:gd name="T106" fmla="*/ 6 w 45"/>
              <a:gd name="T107" fmla="*/ 49 h 50"/>
              <a:gd name="T108" fmla="*/ 2 w 45"/>
              <a:gd name="T109" fmla="*/ 49 h 50"/>
              <a:gd name="T110" fmla="*/ 2 w 45"/>
              <a:gd name="T111" fmla="*/ 45 h 50"/>
              <a:gd name="T112" fmla="*/ 0 w 45"/>
              <a:gd name="T113" fmla="*/ 42 h 50"/>
              <a:gd name="T114" fmla="*/ 0 w 45"/>
              <a:gd name="T115" fmla="*/ 42 h 50"/>
              <a:gd name="T116" fmla="*/ 0 w 45"/>
              <a:gd name="T117" fmla="*/ 24 h 50"/>
              <a:gd name="T118" fmla="*/ 0 w 45"/>
              <a:gd name="T119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6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2" y="9"/>
                </a:lnTo>
                <a:lnTo>
                  <a:pt x="43" y="14"/>
                </a:lnTo>
                <a:lnTo>
                  <a:pt x="45" y="19"/>
                </a:lnTo>
                <a:lnTo>
                  <a:pt x="45" y="19"/>
                </a:lnTo>
                <a:lnTo>
                  <a:pt x="45" y="31"/>
                </a:lnTo>
                <a:lnTo>
                  <a:pt x="45" y="43"/>
                </a:lnTo>
                <a:lnTo>
                  <a:pt x="45" y="43"/>
                </a:lnTo>
                <a:lnTo>
                  <a:pt x="45" y="47"/>
                </a:lnTo>
                <a:lnTo>
                  <a:pt x="43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4"/>
                </a:lnTo>
                <a:lnTo>
                  <a:pt x="31" y="24"/>
                </a:lnTo>
                <a:lnTo>
                  <a:pt x="31" y="19"/>
                </a:lnTo>
                <a:lnTo>
                  <a:pt x="30" y="16"/>
                </a:lnTo>
                <a:lnTo>
                  <a:pt x="26" y="14"/>
                </a:lnTo>
                <a:lnTo>
                  <a:pt x="23" y="12"/>
                </a:lnTo>
                <a:lnTo>
                  <a:pt x="23" y="12"/>
                </a:lnTo>
                <a:lnTo>
                  <a:pt x="19" y="12"/>
                </a:lnTo>
                <a:lnTo>
                  <a:pt x="16" y="16"/>
                </a:lnTo>
                <a:lnTo>
                  <a:pt x="16" y="19"/>
                </a:lnTo>
                <a:lnTo>
                  <a:pt x="14" y="24"/>
                </a:lnTo>
                <a:lnTo>
                  <a:pt x="14" y="24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3" y="47"/>
                </a:lnTo>
                <a:lnTo>
                  <a:pt x="11" y="49"/>
                </a:lnTo>
                <a:lnTo>
                  <a:pt x="7" y="50"/>
                </a:lnTo>
                <a:lnTo>
                  <a:pt x="7" y="50"/>
                </a:lnTo>
                <a:lnTo>
                  <a:pt x="6" y="49"/>
                </a:lnTo>
                <a:lnTo>
                  <a:pt x="2" y="49"/>
                </a:lnTo>
                <a:lnTo>
                  <a:pt x="2" y="45"/>
                </a:lnTo>
                <a:lnTo>
                  <a:pt x="0" y="42"/>
                </a:lnTo>
                <a:lnTo>
                  <a:pt x="0" y="42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8" name="Freeform 93"/>
          <p:cNvSpPr>
            <a:spLocks/>
          </p:cNvSpPr>
          <p:nvPr/>
        </p:nvSpPr>
        <p:spPr bwMode="auto">
          <a:xfrm>
            <a:off x="9054705" y="5960566"/>
            <a:ext cx="73670" cy="80367"/>
          </a:xfrm>
          <a:custGeom>
            <a:avLst/>
            <a:gdLst>
              <a:gd name="T0" fmla="*/ 14 w 43"/>
              <a:gd name="T1" fmla="*/ 5 h 48"/>
              <a:gd name="T2" fmla="*/ 14 w 43"/>
              <a:gd name="T3" fmla="*/ 5 h 48"/>
              <a:gd name="T4" fmla="*/ 17 w 43"/>
              <a:gd name="T5" fmla="*/ 1 h 48"/>
              <a:gd name="T6" fmla="*/ 23 w 43"/>
              <a:gd name="T7" fmla="*/ 0 h 48"/>
              <a:gd name="T8" fmla="*/ 28 w 43"/>
              <a:gd name="T9" fmla="*/ 0 h 48"/>
              <a:gd name="T10" fmla="*/ 33 w 43"/>
              <a:gd name="T11" fmla="*/ 0 h 48"/>
              <a:gd name="T12" fmla="*/ 33 w 43"/>
              <a:gd name="T13" fmla="*/ 0 h 48"/>
              <a:gd name="T14" fmla="*/ 38 w 43"/>
              <a:gd name="T15" fmla="*/ 3 h 48"/>
              <a:gd name="T16" fmla="*/ 41 w 43"/>
              <a:gd name="T17" fmla="*/ 8 h 48"/>
              <a:gd name="T18" fmla="*/ 43 w 43"/>
              <a:gd name="T19" fmla="*/ 12 h 48"/>
              <a:gd name="T20" fmla="*/ 43 w 43"/>
              <a:gd name="T21" fmla="*/ 18 h 48"/>
              <a:gd name="T22" fmla="*/ 43 w 43"/>
              <a:gd name="T23" fmla="*/ 18 h 48"/>
              <a:gd name="T24" fmla="*/ 43 w 43"/>
              <a:gd name="T25" fmla="*/ 43 h 48"/>
              <a:gd name="T26" fmla="*/ 43 w 43"/>
              <a:gd name="T27" fmla="*/ 43 h 48"/>
              <a:gd name="T28" fmla="*/ 43 w 43"/>
              <a:gd name="T29" fmla="*/ 44 h 48"/>
              <a:gd name="T30" fmla="*/ 41 w 43"/>
              <a:gd name="T31" fmla="*/ 46 h 48"/>
              <a:gd name="T32" fmla="*/ 38 w 43"/>
              <a:gd name="T33" fmla="*/ 48 h 48"/>
              <a:gd name="T34" fmla="*/ 38 w 43"/>
              <a:gd name="T35" fmla="*/ 48 h 48"/>
              <a:gd name="T36" fmla="*/ 33 w 43"/>
              <a:gd name="T37" fmla="*/ 46 h 48"/>
              <a:gd name="T38" fmla="*/ 31 w 43"/>
              <a:gd name="T39" fmla="*/ 44 h 48"/>
              <a:gd name="T40" fmla="*/ 31 w 43"/>
              <a:gd name="T41" fmla="*/ 41 h 48"/>
              <a:gd name="T42" fmla="*/ 31 w 43"/>
              <a:gd name="T43" fmla="*/ 41 h 48"/>
              <a:gd name="T44" fmla="*/ 31 w 43"/>
              <a:gd name="T45" fmla="*/ 20 h 48"/>
              <a:gd name="T46" fmla="*/ 31 w 43"/>
              <a:gd name="T47" fmla="*/ 20 h 48"/>
              <a:gd name="T48" fmla="*/ 29 w 43"/>
              <a:gd name="T49" fmla="*/ 17 h 48"/>
              <a:gd name="T50" fmla="*/ 28 w 43"/>
              <a:gd name="T51" fmla="*/ 13 h 48"/>
              <a:gd name="T52" fmla="*/ 24 w 43"/>
              <a:gd name="T53" fmla="*/ 12 h 48"/>
              <a:gd name="T54" fmla="*/ 23 w 43"/>
              <a:gd name="T55" fmla="*/ 10 h 48"/>
              <a:gd name="T56" fmla="*/ 23 w 43"/>
              <a:gd name="T57" fmla="*/ 10 h 48"/>
              <a:gd name="T58" fmla="*/ 17 w 43"/>
              <a:gd name="T59" fmla="*/ 12 h 48"/>
              <a:gd name="T60" fmla="*/ 16 w 43"/>
              <a:gd name="T61" fmla="*/ 13 h 48"/>
              <a:gd name="T62" fmla="*/ 14 w 43"/>
              <a:gd name="T63" fmla="*/ 17 h 48"/>
              <a:gd name="T64" fmla="*/ 14 w 43"/>
              <a:gd name="T65" fmla="*/ 20 h 48"/>
              <a:gd name="T66" fmla="*/ 14 w 43"/>
              <a:gd name="T67" fmla="*/ 20 h 48"/>
              <a:gd name="T68" fmla="*/ 14 w 43"/>
              <a:gd name="T69" fmla="*/ 41 h 48"/>
              <a:gd name="T70" fmla="*/ 14 w 43"/>
              <a:gd name="T71" fmla="*/ 41 h 48"/>
              <a:gd name="T72" fmla="*/ 14 w 43"/>
              <a:gd name="T73" fmla="*/ 44 h 48"/>
              <a:gd name="T74" fmla="*/ 12 w 43"/>
              <a:gd name="T75" fmla="*/ 46 h 48"/>
              <a:gd name="T76" fmla="*/ 11 w 43"/>
              <a:gd name="T77" fmla="*/ 48 h 48"/>
              <a:gd name="T78" fmla="*/ 7 w 43"/>
              <a:gd name="T79" fmla="*/ 48 h 48"/>
              <a:gd name="T80" fmla="*/ 7 w 43"/>
              <a:gd name="T81" fmla="*/ 48 h 48"/>
              <a:gd name="T82" fmla="*/ 4 w 43"/>
              <a:gd name="T83" fmla="*/ 48 h 48"/>
              <a:gd name="T84" fmla="*/ 2 w 43"/>
              <a:gd name="T85" fmla="*/ 46 h 48"/>
              <a:gd name="T86" fmla="*/ 0 w 43"/>
              <a:gd name="T87" fmla="*/ 41 h 48"/>
              <a:gd name="T88" fmla="*/ 0 w 43"/>
              <a:gd name="T89" fmla="*/ 41 h 48"/>
              <a:gd name="T90" fmla="*/ 0 w 43"/>
              <a:gd name="T91" fmla="*/ 8 h 48"/>
              <a:gd name="T92" fmla="*/ 0 w 43"/>
              <a:gd name="T93" fmla="*/ 8 h 48"/>
              <a:gd name="T94" fmla="*/ 0 w 43"/>
              <a:gd name="T95" fmla="*/ 3 h 48"/>
              <a:gd name="T96" fmla="*/ 2 w 43"/>
              <a:gd name="T97" fmla="*/ 1 h 48"/>
              <a:gd name="T98" fmla="*/ 4 w 43"/>
              <a:gd name="T99" fmla="*/ 0 h 48"/>
              <a:gd name="T100" fmla="*/ 4 w 43"/>
              <a:gd name="T101" fmla="*/ 0 h 48"/>
              <a:gd name="T102" fmla="*/ 7 w 43"/>
              <a:gd name="T103" fmla="*/ 0 h 48"/>
              <a:gd name="T104" fmla="*/ 11 w 43"/>
              <a:gd name="T105" fmla="*/ 0 h 48"/>
              <a:gd name="T106" fmla="*/ 14 w 43"/>
              <a:gd name="T107" fmla="*/ 5 h 48"/>
              <a:gd name="T108" fmla="*/ 14 w 43"/>
              <a:gd name="T109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8">
                <a:moveTo>
                  <a:pt x="14" y="5"/>
                </a:moveTo>
                <a:lnTo>
                  <a:pt x="14" y="5"/>
                </a:lnTo>
                <a:lnTo>
                  <a:pt x="17" y="1"/>
                </a:lnTo>
                <a:lnTo>
                  <a:pt x="23" y="0"/>
                </a:lnTo>
                <a:lnTo>
                  <a:pt x="28" y="0"/>
                </a:lnTo>
                <a:lnTo>
                  <a:pt x="33" y="0"/>
                </a:lnTo>
                <a:lnTo>
                  <a:pt x="33" y="0"/>
                </a:lnTo>
                <a:lnTo>
                  <a:pt x="38" y="3"/>
                </a:lnTo>
                <a:lnTo>
                  <a:pt x="41" y="8"/>
                </a:lnTo>
                <a:lnTo>
                  <a:pt x="43" y="12"/>
                </a:lnTo>
                <a:lnTo>
                  <a:pt x="43" y="18"/>
                </a:lnTo>
                <a:lnTo>
                  <a:pt x="43" y="18"/>
                </a:lnTo>
                <a:lnTo>
                  <a:pt x="43" y="43"/>
                </a:lnTo>
                <a:lnTo>
                  <a:pt x="43" y="43"/>
                </a:lnTo>
                <a:lnTo>
                  <a:pt x="43" y="44"/>
                </a:lnTo>
                <a:lnTo>
                  <a:pt x="41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3" y="10"/>
                </a:lnTo>
                <a:lnTo>
                  <a:pt x="23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11" y="0"/>
                </a:lnTo>
                <a:lnTo>
                  <a:pt x="14" y="5"/>
                </a:lnTo>
                <a:lnTo>
                  <a:pt x="14" y="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9" name="Freeform 94"/>
          <p:cNvSpPr>
            <a:spLocks/>
          </p:cNvSpPr>
          <p:nvPr/>
        </p:nvSpPr>
        <p:spPr bwMode="auto">
          <a:xfrm>
            <a:off x="9928698" y="5960566"/>
            <a:ext cx="73670" cy="80367"/>
          </a:xfrm>
          <a:custGeom>
            <a:avLst/>
            <a:gdLst>
              <a:gd name="T0" fmla="*/ 2 w 45"/>
              <a:gd name="T1" fmla="*/ 24 h 48"/>
              <a:gd name="T2" fmla="*/ 2 w 45"/>
              <a:gd name="T3" fmla="*/ 24 h 48"/>
              <a:gd name="T4" fmla="*/ 0 w 45"/>
              <a:gd name="T5" fmla="*/ 6 h 48"/>
              <a:gd name="T6" fmla="*/ 0 w 45"/>
              <a:gd name="T7" fmla="*/ 6 h 48"/>
              <a:gd name="T8" fmla="*/ 2 w 45"/>
              <a:gd name="T9" fmla="*/ 3 h 48"/>
              <a:gd name="T10" fmla="*/ 4 w 45"/>
              <a:gd name="T11" fmla="*/ 0 h 48"/>
              <a:gd name="T12" fmla="*/ 4 w 45"/>
              <a:gd name="T13" fmla="*/ 0 h 48"/>
              <a:gd name="T14" fmla="*/ 9 w 45"/>
              <a:gd name="T15" fmla="*/ 0 h 48"/>
              <a:gd name="T16" fmla="*/ 12 w 45"/>
              <a:gd name="T17" fmla="*/ 1 h 48"/>
              <a:gd name="T18" fmla="*/ 12 w 45"/>
              <a:gd name="T19" fmla="*/ 1 h 48"/>
              <a:gd name="T20" fmla="*/ 14 w 45"/>
              <a:gd name="T21" fmla="*/ 3 h 48"/>
              <a:gd name="T22" fmla="*/ 18 w 45"/>
              <a:gd name="T23" fmla="*/ 3 h 48"/>
              <a:gd name="T24" fmla="*/ 18 w 45"/>
              <a:gd name="T25" fmla="*/ 3 h 48"/>
              <a:gd name="T26" fmla="*/ 21 w 45"/>
              <a:gd name="T27" fmla="*/ 0 h 48"/>
              <a:gd name="T28" fmla="*/ 26 w 45"/>
              <a:gd name="T29" fmla="*/ 0 h 48"/>
              <a:gd name="T30" fmla="*/ 31 w 45"/>
              <a:gd name="T31" fmla="*/ 0 h 48"/>
              <a:gd name="T32" fmla="*/ 35 w 45"/>
              <a:gd name="T33" fmla="*/ 1 h 48"/>
              <a:gd name="T34" fmla="*/ 38 w 45"/>
              <a:gd name="T35" fmla="*/ 3 h 48"/>
              <a:gd name="T36" fmla="*/ 42 w 45"/>
              <a:gd name="T37" fmla="*/ 8 h 48"/>
              <a:gd name="T38" fmla="*/ 43 w 45"/>
              <a:gd name="T39" fmla="*/ 12 h 48"/>
              <a:gd name="T40" fmla="*/ 45 w 45"/>
              <a:gd name="T41" fmla="*/ 17 h 48"/>
              <a:gd name="T42" fmla="*/ 45 w 45"/>
              <a:gd name="T43" fmla="*/ 17 h 48"/>
              <a:gd name="T44" fmla="*/ 45 w 45"/>
              <a:gd name="T45" fmla="*/ 43 h 48"/>
              <a:gd name="T46" fmla="*/ 45 w 45"/>
              <a:gd name="T47" fmla="*/ 43 h 48"/>
              <a:gd name="T48" fmla="*/ 45 w 45"/>
              <a:gd name="T49" fmla="*/ 44 h 48"/>
              <a:gd name="T50" fmla="*/ 43 w 45"/>
              <a:gd name="T51" fmla="*/ 46 h 48"/>
              <a:gd name="T52" fmla="*/ 38 w 45"/>
              <a:gd name="T53" fmla="*/ 48 h 48"/>
              <a:gd name="T54" fmla="*/ 38 w 45"/>
              <a:gd name="T55" fmla="*/ 48 h 48"/>
              <a:gd name="T56" fmla="*/ 33 w 45"/>
              <a:gd name="T57" fmla="*/ 46 h 48"/>
              <a:gd name="T58" fmla="*/ 31 w 45"/>
              <a:gd name="T59" fmla="*/ 44 h 48"/>
              <a:gd name="T60" fmla="*/ 31 w 45"/>
              <a:gd name="T61" fmla="*/ 41 h 48"/>
              <a:gd name="T62" fmla="*/ 31 w 45"/>
              <a:gd name="T63" fmla="*/ 41 h 48"/>
              <a:gd name="T64" fmla="*/ 31 w 45"/>
              <a:gd name="T65" fmla="*/ 20 h 48"/>
              <a:gd name="T66" fmla="*/ 31 w 45"/>
              <a:gd name="T67" fmla="*/ 20 h 48"/>
              <a:gd name="T68" fmla="*/ 31 w 45"/>
              <a:gd name="T69" fmla="*/ 17 h 48"/>
              <a:gd name="T70" fmla="*/ 28 w 45"/>
              <a:gd name="T71" fmla="*/ 13 h 48"/>
              <a:gd name="T72" fmla="*/ 26 w 45"/>
              <a:gd name="T73" fmla="*/ 12 h 48"/>
              <a:gd name="T74" fmla="*/ 23 w 45"/>
              <a:gd name="T75" fmla="*/ 10 h 48"/>
              <a:gd name="T76" fmla="*/ 23 w 45"/>
              <a:gd name="T77" fmla="*/ 10 h 48"/>
              <a:gd name="T78" fmla="*/ 19 w 45"/>
              <a:gd name="T79" fmla="*/ 12 h 48"/>
              <a:gd name="T80" fmla="*/ 16 w 45"/>
              <a:gd name="T81" fmla="*/ 13 h 48"/>
              <a:gd name="T82" fmla="*/ 16 w 45"/>
              <a:gd name="T83" fmla="*/ 17 h 48"/>
              <a:gd name="T84" fmla="*/ 14 w 45"/>
              <a:gd name="T85" fmla="*/ 20 h 48"/>
              <a:gd name="T86" fmla="*/ 14 w 45"/>
              <a:gd name="T87" fmla="*/ 20 h 48"/>
              <a:gd name="T88" fmla="*/ 14 w 45"/>
              <a:gd name="T89" fmla="*/ 41 h 48"/>
              <a:gd name="T90" fmla="*/ 14 w 45"/>
              <a:gd name="T91" fmla="*/ 41 h 48"/>
              <a:gd name="T92" fmla="*/ 14 w 45"/>
              <a:gd name="T93" fmla="*/ 44 h 48"/>
              <a:gd name="T94" fmla="*/ 12 w 45"/>
              <a:gd name="T95" fmla="*/ 46 h 48"/>
              <a:gd name="T96" fmla="*/ 11 w 45"/>
              <a:gd name="T97" fmla="*/ 48 h 48"/>
              <a:gd name="T98" fmla="*/ 7 w 45"/>
              <a:gd name="T99" fmla="*/ 48 h 48"/>
              <a:gd name="T100" fmla="*/ 7 w 45"/>
              <a:gd name="T101" fmla="*/ 48 h 48"/>
              <a:gd name="T102" fmla="*/ 4 w 45"/>
              <a:gd name="T103" fmla="*/ 48 h 48"/>
              <a:gd name="T104" fmla="*/ 2 w 45"/>
              <a:gd name="T105" fmla="*/ 46 h 48"/>
              <a:gd name="T106" fmla="*/ 2 w 45"/>
              <a:gd name="T107" fmla="*/ 44 h 48"/>
              <a:gd name="T108" fmla="*/ 0 w 45"/>
              <a:gd name="T109" fmla="*/ 41 h 48"/>
              <a:gd name="T110" fmla="*/ 0 w 45"/>
              <a:gd name="T111" fmla="*/ 41 h 48"/>
              <a:gd name="T112" fmla="*/ 2 w 45"/>
              <a:gd name="T113" fmla="*/ 24 h 48"/>
              <a:gd name="T114" fmla="*/ 2 w 45"/>
              <a:gd name="T11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5" h="48">
                <a:moveTo>
                  <a:pt x="2" y="24"/>
                </a:moveTo>
                <a:lnTo>
                  <a:pt x="2" y="24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8" y="3"/>
                </a:lnTo>
                <a:lnTo>
                  <a:pt x="18" y="3"/>
                </a:lnTo>
                <a:lnTo>
                  <a:pt x="21" y="0"/>
                </a:lnTo>
                <a:lnTo>
                  <a:pt x="26" y="0"/>
                </a:lnTo>
                <a:lnTo>
                  <a:pt x="31" y="0"/>
                </a:lnTo>
                <a:lnTo>
                  <a:pt x="35" y="1"/>
                </a:lnTo>
                <a:lnTo>
                  <a:pt x="38" y="3"/>
                </a:lnTo>
                <a:lnTo>
                  <a:pt x="42" y="8"/>
                </a:lnTo>
                <a:lnTo>
                  <a:pt x="43" y="12"/>
                </a:lnTo>
                <a:lnTo>
                  <a:pt x="45" y="17"/>
                </a:lnTo>
                <a:lnTo>
                  <a:pt x="45" y="17"/>
                </a:lnTo>
                <a:lnTo>
                  <a:pt x="45" y="43"/>
                </a:lnTo>
                <a:lnTo>
                  <a:pt x="45" y="43"/>
                </a:lnTo>
                <a:lnTo>
                  <a:pt x="45" y="44"/>
                </a:lnTo>
                <a:lnTo>
                  <a:pt x="43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31" y="17"/>
                </a:lnTo>
                <a:lnTo>
                  <a:pt x="28" y="13"/>
                </a:lnTo>
                <a:lnTo>
                  <a:pt x="26" y="12"/>
                </a:lnTo>
                <a:lnTo>
                  <a:pt x="23" y="10"/>
                </a:lnTo>
                <a:lnTo>
                  <a:pt x="23" y="10"/>
                </a:lnTo>
                <a:lnTo>
                  <a:pt x="19" y="12"/>
                </a:lnTo>
                <a:lnTo>
                  <a:pt x="16" y="13"/>
                </a:lnTo>
                <a:lnTo>
                  <a:pt x="16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2" y="24"/>
                </a:lnTo>
                <a:lnTo>
                  <a:pt x="2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0" name="Freeform 95"/>
          <p:cNvSpPr>
            <a:spLocks/>
          </p:cNvSpPr>
          <p:nvPr/>
        </p:nvSpPr>
        <p:spPr bwMode="auto">
          <a:xfrm>
            <a:off x="10384112" y="5917035"/>
            <a:ext cx="66973" cy="123900"/>
          </a:xfrm>
          <a:custGeom>
            <a:avLst/>
            <a:gdLst>
              <a:gd name="T0" fmla="*/ 0 w 41"/>
              <a:gd name="T1" fmla="*/ 36 h 74"/>
              <a:gd name="T2" fmla="*/ 0 w 41"/>
              <a:gd name="T3" fmla="*/ 36 h 74"/>
              <a:gd name="T4" fmla="*/ 0 w 41"/>
              <a:gd name="T5" fmla="*/ 7 h 74"/>
              <a:gd name="T6" fmla="*/ 0 w 41"/>
              <a:gd name="T7" fmla="*/ 7 h 74"/>
              <a:gd name="T8" fmla="*/ 0 w 41"/>
              <a:gd name="T9" fmla="*/ 3 h 74"/>
              <a:gd name="T10" fmla="*/ 0 w 41"/>
              <a:gd name="T11" fmla="*/ 1 h 74"/>
              <a:gd name="T12" fmla="*/ 4 w 41"/>
              <a:gd name="T13" fmla="*/ 0 h 74"/>
              <a:gd name="T14" fmla="*/ 5 w 41"/>
              <a:gd name="T15" fmla="*/ 0 h 74"/>
              <a:gd name="T16" fmla="*/ 5 w 41"/>
              <a:gd name="T17" fmla="*/ 0 h 74"/>
              <a:gd name="T18" fmla="*/ 9 w 41"/>
              <a:gd name="T19" fmla="*/ 0 h 74"/>
              <a:gd name="T20" fmla="*/ 12 w 41"/>
              <a:gd name="T21" fmla="*/ 1 h 74"/>
              <a:gd name="T22" fmla="*/ 12 w 41"/>
              <a:gd name="T23" fmla="*/ 3 h 74"/>
              <a:gd name="T24" fmla="*/ 14 w 41"/>
              <a:gd name="T25" fmla="*/ 7 h 74"/>
              <a:gd name="T26" fmla="*/ 14 w 41"/>
              <a:gd name="T27" fmla="*/ 7 h 74"/>
              <a:gd name="T28" fmla="*/ 12 w 41"/>
              <a:gd name="T29" fmla="*/ 55 h 74"/>
              <a:gd name="T30" fmla="*/ 12 w 41"/>
              <a:gd name="T31" fmla="*/ 55 h 74"/>
              <a:gd name="T32" fmla="*/ 14 w 41"/>
              <a:gd name="T33" fmla="*/ 58 h 74"/>
              <a:gd name="T34" fmla="*/ 14 w 41"/>
              <a:gd name="T35" fmla="*/ 60 h 74"/>
              <a:gd name="T36" fmla="*/ 17 w 41"/>
              <a:gd name="T37" fmla="*/ 62 h 74"/>
              <a:gd name="T38" fmla="*/ 21 w 41"/>
              <a:gd name="T39" fmla="*/ 62 h 74"/>
              <a:gd name="T40" fmla="*/ 21 w 41"/>
              <a:gd name="T41" fmla="*/ 62 h 74"/>
              <a:gd name="T42" fmla="*/ 35 w 41"/>
              <a:gd name="T43" fmla="*/ 62 h 74"/>
              <a:gd name="T44" fmla="*/ 35 w 41"/>
              <a:gd name="T45" fmla="*/ 62 h 74"/>
              <a:gd name="T46" fmla="*/ 40 w 41"/>
              <a:gd name="T47" fmla="*/ 63 h 74"/>
              <a:gd name="T48" fmla="*/ 41 w 41"/>
              <a:gd name="T49" fmla="*/ 65 h 74"/>
              <a:gd name="T50" fmla="*/ 41 w 41"/>
              <a:gd name="T51" fmla="*/ 69 h 74"/>
              <a:gd name="T52" fmla="*/ 41 w 41"/>
              <a:gd name="T53" fmla="*/ 69 h 74"/>
              <a:gd name="T54" fmla="*/ 40 w 41"/>
              <a:gd name="T55" fmla="*/ 72 h 74"/>
              <a:gd name="T56" fmla="*/ 36 w 41"/>
              <a:gd name="T57" fmla="*/ 74 h 74"/>
              <a:gd name="T58" fmla="*/ 36 w 41"/>
              <a:gd name="T59" fmla="*/ 74 h 74"/>
              <a:gd name="T60" fmla="*/ 7 w 41"/>
              <a:gd name="T61" fmla="*/ 74 h 74"/>
              <a:gd name="T62" fmla="*/ 7 w 41"/>
              <a:gd name="T63" fmla="*/ 74 h 74"/>
              <a:gd name="T64" fmla="*/ 4 w 41"/>
              <a:gd name="T65" fmla="*/ 74 h 74"/>
              <a:gd name="T66" fmla="*/ 2 w 41"/>
              <a:gd name="T67" fmla="*/ 72 h 74"/>
              <a:gd name="T68" fmla="*/ 0 w 41"/>
              <a:gd name="T69" fmla="*/ 70 h 74"/>
              <a:gd name="T70" fmla="*/ 0 w 41"/>
              <a:gd name="T71" fmla="*/ 67 h 74"/>
              <a:gd name="T72" fmla="*/ 0 w 41"/>
              <a:gd name="T73" fmla="*/ 67 h 74"/>
              <a:gd name="T74" fmla="*/ 0 w 41"/>
              <a:gd name="T75" fmla="*/ 36 h 74"/>
              <a:gd name="T76" fmla="*/ 0 w 41"/>
              <a:gd name="T77" fmla="*/ 3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74">
                <a:moveTo>
                  <a:pt x="0" y="36"/>
                </a:moveTo>
                <a:lnTo>
                  <a:pt x="0" y="36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1"/>
                </a:lnTo>
                <a:lnTo>
                  <a:pt x="12" y="3"/>
                </a:lnTo>
                <a:lnTo>
                  <a:pt x="14" y="7"/>
                </a:lnTo>
                <a:lnTo>
                  <a:pt x="14" y="7"/>
                </a:lnTo>
                <a:lnTo>
                  <a:pt x="12" y="55"/>
                </a:lnTo>
                <a:lnTo>
                  <a:pt x="12" y="55"/>
                </a:lnTo>
                <a:lnTo>
                  <a:pt x="14" y="58"/>
                </a:lnTo>
                <a:lnTo>
                  <a:pt x="14" y="60"/>
                </a:lnTo>
                <a:lnTo>
                  <a:pt x="17" y="62"/>
                </a:lnTo>
                <a:lnTo>
                  <a:pt x="21" y="62"/>
                </a:lnTo>
                <a:lnTo>
                  <a:pt x="21" y="62"/>
                </a:lnTo>
                <a:lnTo>
                  <a:pt x="35" y="62"/>
                </a:lnTo>
                <a:lnTo>
                  <a:pt x="35" y="62"/>
                </a:lnTo>
                <a:lnTo>
                  <a:pt x="40" y="63"/>
                </a:lnTo>
                <a:lnTo>
                  <a:pt x="41" y="65"/>
                </a:lnTo>
                <a:lnTo>
                  <a:pt x="41" y="69"/>
                </a:lnTo>
                <a:lnTo>
                  <a:pt x="41" y="69"/>
                </a:lnTo>
                <a:lnTo>
                  <a:pt x="40" y="72"/>
                </a:lnTo>
                <a:lnTo>
                  <a:pt x="36" y="74"/>
                </a:lnTo>
                <a:lnTo>
                  <a:pt x="36" y="74"/>
                </a:lnTo>
                <a:lnTo>
                  <a:pt x="7" y="74"/>
                </a:lnTo>
                <a:lnTo>
                  <a:pt x="7" y="74"/>
                </a:lnTo>
                <a:lnTo>
                  <a:pt x="4" y="74"/>
                </a:lnTo>
                <a:lnTo>
                  <a:pt x="2" y="72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1" name="Freeform 96"/>
          <p:cNvSpPr>
            <a:spLocks/>
          </p:cNvSpPr>
          <p:nvPr/>
        </p:nvSpPr>
        <p:spPr bwMode="auto">
          <a:xfrm>
            <a:off x="10591727" y="6091164"/>
            <a:ext cx="46881" cy="120551"/>
          </a:xfrm>
          <a:custGeom>
            <a:avLst/>
            <a:gdLst>
              <a:gd name="T0" fmla="*/ 0 w 27"/>
              <a:gd name="T1" fmla="*/ 31 h 70"/>
              <a:gd name="T2" fmla="*/ 0 w 27"/>
              <a:gd name="T3" fmla="*/ 31 h 70"/>
              <a:gd name="T4" fmla="*/ 0 w 27"/>
              <a:gd name="T5" fmla="*/ 8 h 70"/>
              <a:gd name="T6" fmla="*/ 0 w 27"/>
              <a:gd name="T7" fmla="*/ 8 h 70"/>
              <a:gd name="T8" fmla="*/ 0 w 27"/>
              <a:gd name="T9" fmla="*/ 3 h 70"/>
              <a:gd name="T10" fmla="*/ 1 w 27"/>
              <a:gd name="T11" fmla="*/ 0 h 70"/>
              <a:gd name="T12" fmla="*/ 7 w 27"/>
              <a:gd name="T13" fmla="*/ 0 h 70"/>
              <a:gd name="T14" fmla="*/ 7 w 27"/>
              <a:gd name="T15" fmla="*/ 0 h 70"/>
              <a:gd name="T16" fmla="*/ 10 w 27"/>
              <a:gd name="T17" fmla="*/ 0 h 70"/>
              <a:gd name="T18" fmla="*/ 12 w 27"/>
              <a:gd name="T19" fmla="*/ 1 h 70"/>
              <a:gd name="T20" fmla="*/ 12 w 27"/>
              <a:gd name="T21" fmla="*/ 5 h 70"/>
              <a:gd name="T22" fmla="*/ 12 w 27"/>
              <a:gd name="T23" fmla="*/ 8 h 70"/>
              <a:gd name="T24" fmla="*/ 12 w 27"/>
              <a:gd name="T25" fmla="*/ 8 h 70"/>
              <a:gd name="T26" fmla="*/ 12 w 27"/>
              <a:gd name="T27" fmla="*/ 10 h 70"/>
              <a:gd name="T28" fmla="*/ 12 w 27"/>
              <a:gd name="T29" fmla="*/ 10 h 70"/>
              <a:gd name="T30" fmla="*/ 14 w 27"/>
              <a:gd name="T31" fmla="*/ 15 h 70"/>
              <a:gd name="T32" fmla="*/ 14 w 27"/>
              <a:gd name="T33" fmla="*/ 19 h 70"/>
              <a:gd name="T34" fmla="*/ 17 w 27"/>
              <a:gd name="T35" fmla="*/ 20 h 70"/>
              <a:gd name="T36" fmla="*/ 22 w 27"/>
              <a:gd name="T37" fmla="*/ 20 h 70"/>
              <a:gd name="T38" fmla="*/ 22 w 27"/>
              <a:gd name="T39" fmla="*/ 20 h 70"/>
              <a:gd name="T40" fmla="*/ 26 w 27"/>
              <a:gd name="T41" fmla="*/ 22 h 70"/>
              <a:gd name="T42" fmla="*/ 27 w 27"/>
              <a:gd name="T43" fmla="*/ 26 h 70"/>
              <a:gd name="T44" fmla="*/ 27 w 27"/>
              <a:gd name="T45" fmla="*/ 26 h 70"/>
              <a:gd name="T46" fmla="*/ 27 w 27"/>
              <a:gd name="T47" fmla="*/ 29 h 70"/>
              <a:gd name="T48" fmla="*/ 22 w 27"/>
              <a:gd name="T49" fmla="*/ 31 h 70"/>
              <a:gd name="T50" fmla="*/ 22 w 27"/>
              <a:gd name="T51" fmla="*/ 31 h 70"/>
              <a:gd name="T52" fmla="*/ 17 w 27"/>
              <a:gd name="T53" fmla="*/ 31 h 70"/>
              <a:gd name="T54" fmla="*/ 15 w 27"/>
              <a:gd name="T55" fmla="*/ 31 h 70"/>
              <a:gd name="T56" fmla="*/ 14 w 27"/>
              <a:gd name="T57" fmla="*/ 32 h 70"/>
              <a:gd name="T58" fmla="*/ 14 w 27"/>
              <a:gd name="T59" fmla="*/ 32 h 70"/>
              <a:gd name="T60" fmla="*/ 12 w 27"/>
              <a:gd name="T61" fmla="*/ 38 h 70"/>
              <a:gd name="T62" fmla="*/ 12 w 27"/>
              <a:gd name="T63" fmla="*/ 44 h 70"/>
              <a:gd name="T64" fmla="*/ 12 w 27"/>
              <a:gd name="T65" fmla="*/ 44 h 70"/>
              <a:gd name="T66" fmla="*/ 12 w 27"/>
              <a:gd name="T67" fmla="*/ 50 h 70"/>
              <a:gd name="T68" fmla="*/ 12 w 27"/>
              <a:gd name="T69" fmla="*/ 50 h 70"/>
              <a:gd name="T70" fmla="*/ 14 w 27"/>
              <a:gd name="T71" fmla="*/ 55 h 70"/>
              <a:gd name="T72" fmla="*/ 14 w 27"/>
              <a:gd name="T73" fmla="*/ 56 h 70"/>
              <a:gd name="T74" fmla="*/ 17 w 27"/>
              <a:gd name="T75" fmla="*/ 58 h 70"/>
              <a:gd name="T76" fmla="*/ 20 w 27"/>
              <a:gd name="T77" fmla="*/ 58 h 70"/>
              <a:gd name="T78" fmla="*/ 20 w 27"/>
              <a:gd name="T79" fmla="*/ 58 h 70"/>
              <a:gd name="T80" fmla="*/ 26 w 27"/>
              <a:gd name="T81" fmla="*/ 60 h 70"/>
              <a:gd name="T82" fmla="*/ 27 w 27"/>
              <a:gd name="T83" fmla="*/ 62 h 70"/>
              <a:gd name="T84" fmla="*/ 27 w 27"/>
              <a:gd name="T85" fmla="*/ 63 h 70"/>
              <a:gd name="T86" fmla="*/ 27 w 27"/>
              <a:gd name="T87" fmla="*/ 63 h 70"/>
              <a:gd name="T88" fmla="*/ 27 w 27"/>
              <a:gd name="T89" fmla="*/ 67 h 70"/>
              <a:gd name="T90" fmla="*/ 26 w 27"/>
              <a:gd name="T91" fmla="*/ 69 h 70"/>
              <a:gd name="T92" fmla="*/ 20 w 27"/>
              <a:gd name="T93" fmla="*/ 70 h 70"/>
              <a:gd name="T94" fmla="*/ 20 w 27"/>
              <a:gd name="T95" fmla="*/ 70 h 70"/>
              <a:gd name="T96" fmla="*/ 10 w 27"/>
              <a:gd name="T97" fmla="*/ 69 h 70"/>
              <a:gd name="T98" fmla="*/ 3 w 27"/>
              <a:gd name="T99" fmla="*/ 65 h 70"/>
              <a:gd name="T100" fmla="*/ 0 w 27"/>
              <a:gd name="T101" fmla="*/ 58 h 70"/>
              <a:gd name="T102" fmla="*/ 0 w 27"/>
              <a:gd name="T103" fmla="*/ 50 h 70"/>
              <a:gd name="T104" fmla="*/ 0 w 27"/>
              <a:gd name="T105" fmla="*/ 50 h 70"/>
              <a:gd name="T106" fmla="*/ 0 w 27"/>
              <a:gd name="T107" fmla="*/ 31 h 70"/>
              <a:gd name="T108" fmla="*/ 0 w 27"/>
              <a:gd name="T109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" h="70">
                <a:moveTo>
                  <a:pt x="0" y="31"/>
                </a:moveTo>
                <a:lnTo>
                  <a:pt x="0" y="3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1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2" y="1"/>
                </a:lnTo>
                <a:lnTo>
                  <a:pt x="12" y="5"/>
                </a:lnTo>
                <a:lnTo>
                  <a:pt x="12" y="8"/>
                </a:lnTo>
                <a:lnTo>
                  <a:pt x="12" y="8"/>
                </a:lnTo>
                <a:lnTo>
                  <a:pt x="12" y="10"/>
                </a:lnTo>
                <a:lnTo>
                  <a:pt x="12" y="10"/>
                </a:lnTo>
                <a:lnTo>
                  <a:pt x="14" y="15"/>
                </a:lnTo>
                <a:lnTo>
                  <a:pt x="14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6" y="22"/>
                </a:lnTo>
                <a:lnTo>
                  <a:pt x="27" y="26"/>
                </a:lnTo>
                <a:lnTo>
                  <a:pt x="27" y="26"/>
                </a:lnTo>
                <a:lnTo>
                  <a:pt x="27" y="29"/>
                </a:lnTo>
                <a:lnTo>
                  <a:pt x="22" y="31"/>
                </a:lnTo>
                <a:lnTo>
                  <a:pt x="22" y="31"/>
                </a:lnTo>
                <a:lnTo>
                  <a:pt x="17" y="31"/>
                </a:lnTo>
                <a:lnTo>
                  <a:pt x="15" y="31"/>
                </a:lnTo>
                <a:lnTo>
                  <a:pt x="14" y="32"/>
                </a:lnTo>
                <a:lnTo>
                  <a:pt x="14" y="32"/>
                </a:lnTo>
                <a:lnTo>
                  <a:pt x="12" y="38"/>
                </a:lnTo>
                <a:lnTo>
                  <a:pt x="12" y="44"/>
                </a:lnTo>
                <a:lnTo>
                  <a:pt x="12" y="44"/>
                </a:lnTo>
                <a:lnTo>
                  <a:pt x="12" y="50"/>
                </a:lnTo>
                <a:lnTo>
                  <a:pt x="12" y="50"/>
                </a:lnTo>
                <a:lnTo>
                  <a:pt x="14" y="55"/>
                </a:lnTo>
                <a:lnTo>
                  <a:pt x="14" y="56"/>
                </a:lnTo>
                <a:lnTo>
                  <a:pt x="17" y="58"/>
                </a:lnTo>
                <a:lnTo>
                  <a:pt x="20" y="58"/>
                </a:lnTo>
                <a:lnTo>
                  <a:pt x="20" y="58"/>
                </a:lnTo>
                <a:lnTo>
                  <a:pt x="26" y="60"/>
                </a:lnTo>
                <a:lnTo>
                  <a:pt x="27" y="62"/>
                </a:lnTo>
                <a:lnTo>
                  <a:pt x="27" y="63"/>
                </a:lnTo>
                <a:lnTo>
                  <a:pt x="27" y="63"/>
                </a:lnTo>
                <a:lnTo>
                  <a:pt x="27" y="67"/>
                </a:lnTo>
                <a:lnTo>
                  <a:pt x="26" y="69"/>
                </a:lnTo>
                <a:lnTo>
                  <a:pt x="20" y="70"/>
                </a:lnTo>
                <a:lnTo>
                  <a:pt x="20" y="70"/>
                </a:lnTo>
                <a:lnTo>
                  <a:pt x="10" y="69"/>
                </a:lnTo>
                <a:lnTo>
                  <a:pt x="3" y="65"/>
                </a:lnTo>
                <a:lnTo>
                  <a:pt x="0" y="58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2" name="Freeform 97"/>
          <p:cNvSpPr>
            <a:spLocks/>
          </p:cNvSpPr>
          <p:nvPr/>
        </p:nvSpPr>
        <p:spPr bwMode="auto">
          <a:xfrm>
            <a:off x="9985625" y="6091164"/>
            <a:ext cx="50231" cy="120551"/>
          </a:xfrm>
          <a:custGeom>
            <a:avLst/>
            <a:gdLst>
              <a:gd name="T0" fmla="*/ 0 w 29"/>
              <a:gd name="T1" fmla="*/ 31 h 70"/>
              <a:gd name="T2" fmla="*/ 0 w 29"/>
              <a:gd name="T3" fmla="*/ 31 h 70"/>
              <a:gd name="T4" fmla="*/ 0 w 29"/>
              <a:gd name="T5" fmla="*/ 7 h 70"/>
              <a:gd name="T6" fmla="*/ 0 w 29"/>
              <a:gd name="T7" fmla="*/ 7 h 70"/>
              <a:gd name="T8" fmla="*/ 0 w 29"/>
              <a:gd name="T9" fmla="*/ 3 h 70"/>
              <a:gd name="T10" fmla="*/ 2 w 29"/>
              <a:gd name="T11" fmla="*/ 1 h 70"/>
              <a:gd name="T12" fmla="*/ 3 w 29"/>
              <a:gd name="T13" fmla="*/ 0 h 70"/>
              <a:gd name="T14" fmla="*/ 7 w 29"/>
              <a:gd name="T15" fmla="*/ 0 h 70"/>
              <a:gd name="T16" fmla="*/ 7 w 29"/>
              <a:gd name="T17" fmla="*/ 0 h 70"/>
              <a:gd name="T18" fmla="*/ 12 w 29"/>
              <a:gd name="T19" fmla="*/ 1 h 70"/>
              <a:gd name="T20" fmla="*/ 14 w 29"/>
              <a:gd name="T21" fmla="*/ 3 h 70"/>
              <a:gd name="T22" fmla="*/ 14 w 29"/>
              <a:gd name="T23" fmla="*/ 7 h 70"/>
              <a:gd name="T24" fmla="*/ 14 w 29"/>
              <a:gd name="T25" fmla="*/ 7 h 70"/>
              <a:gd name="T26" fmla="*/ 14 w 29"/>
              <a:gd name="T27" fmla="*/ 12 h 70"/>
              <a:gd name="T28" fmla="*/ 14 w 29"/>
              <a:gd name="T29" fmla="*/ 12 h 70"/>
              <a:gd name="T30" fmla="*/ 14 w 29"/>
              <a:gd name="T31" fmla="*/ 17 h 70"/>
              <a:gd name="T32" fmla="*/ 15 w 29"/>
              <a:gd name="T33" fmla="*/ 19 h 70"/>
              <a:gd name="T34" fmla="*/ 17 w 29"/>
              <a:gd name="T35" fmla="*/ 20 h 70"/>
              <a:gd name="T36" fmla="*/ 22 w 29"/>
              <a:gd name="T37" fmla="*/ 20 h 70"/>
              <a:gd name="T38" fmla="*/ 22 w 29"/>
              <a:gd name="T39" fmla="*/ 20 h 70"/>
              <a:gd name="T40" fmla="*/ 27 w 29"/>
              <a:gd name="T41" fmla="*/ 22 h 70"/>
              <a:gd name="T42" fmla="*/ 29 w 29"/>
              <a:gd name="T43" fmla="*/ 24 h 70"/>
              <a:gd name="T44" fmla="*/ 29 w 29"/>
              <a:gd name="T45" fmla="*/ 26 h 70"/>
              <a:gd name="T46" fmla="*/ 29 w 29"/>
              <a:gd name="T47" fmla="*/ 26 h 70"/>
              <a:gd name="T48" fmla="*/ 29 w 29"/>
              <a:gd name="T49" fmla="*/ 29 h 70"/>
              <a:gd name="T50" fmla="*/ 27 w 29"/>
              <a:gd name="T51" fmla="*/ 31 h 70"/>
              <a:gd name="T52" fmla="*/ 22 w 29"/>
              <a:gd name="T53" fmla="*/ 31 h 70"/>
              <a:gd name="T54" fmla="*/ 22 w 29"/>
              <a:gd name="T55" fmla="*/ 31 h 70"/>
              <a:gd name="T56" fmla="*/ 17 w 29"/>
              <a:gd name="T57" fmla="*/ 32 h 70"/>
              <a:gd name="T58" fmla="*/ 15 w 29"/>
              <a:gd name="T59" fmla="*/ 32 h 70"/>
              <a:gd name="T60" fmla="*/ 14 w 29"/>
              <a:gd name="T61" fmla="*/ 36 h 70"/>
              <a:gd name="T62" fmla="*/ 14 w 29"/>
              <a:gd name="T63" fmla="*/ 41 h 70"/>
              <a:gd name="T64" fmla="*/ 14 w 29"/>
              <a:gd name="T65" fmla="*/ 41 h 70"/>
              <a:gd name="T66" fmla="*/ 14 w 29"/>
              <a:gd name="T67" fmla="*/ 48 h 70"/>
              <a:gd name="T68" fmla="*/ 14 w 29"/>
              <a:gd name="T69" fmla="*/ 48 h 70"/>
              <a:gd name="T70" fmla="*/ 14 w 29"/>
              <a:gd name="T71" fmla="*/ 53 h 70"/>
              <a:gd name="T72" fmla="*/ 15 w 29"/>
              <a:gd name="T73" fmla="*/ 56 h 70"/>
              <a:gd name="T74" fmla="*/ 17 w 29"/>
              <a:gd name="T75" fmla="*/ 58 h 70"/>
              <a:gd name="T76" fmla="*/ 24 w 29"/>
              <a:gd name="T77" fmla="*/ 58 h 70"/>
              <a:gd name="T78" fmla="*/ 24 w 29"/>
              <a:gd name="T79" fmla="*/ 58 h 70"/>
              <a:gd name="T80" fmla="*/ 27 w 29"/>
              <a:gd name="T81" fmla="*/ 60 h 70"/>
              <a:gd name="T82" fmla="*/ 29 w 29"/>
              <a:gd name="T83" fmla="*/ 65 h 70"/>
              <a:gd name="T84" fmla="*/ 29 w 29"/>
              <a:gd name="T85" fmla="*/ 65 h 70"/>
              <a:gd name="T86" fmla="*/ 27 w 29"/>
              <a:gd name="T87" fmla="*/ 69 h 70"/>
              <a:gd name="T88" fmla="*/ 22 w 29"/>
              <a:gd name="T89" fmla="*/ 70 h 70"/>
              <a:gd name="T90" fmla="*/ 22 w 29"/>
              <a:gd name="T91" fmla="*/ 70 h 70"/>
              <a:gd name="T92" fmla="*/ 14 w 29"/>
              <a:gd name="T93" fmla="*/ 70 h 70"/>
              <a:gd name="T94" fmla="*/ 7 w 29"/>
              <a:gd name="T95" fmla="*/ 67 h 70"/>
              <a:gd name="T96" fmla="*/ 3 w 29"/>
              <a:gd name="T97" fmla="*/ 63 h 70"/>
              <a:gd name="T98" fmla="*/ 2 w 29"/>
              <a:gd name="T99" fmla="*/ 60 h 70"/>
              <a:gd name="T100" fmla="*/ 0 w 29"/>
              <a:gd name="T101" fmla="*/ 50 h 70"/>
              <a:gd name="T102" fmla="*/ 0 w 29"/>
              <a:gd name="T103" fmla="*/ 50 h 70"/>
              <a:gd name="T104" fmla="*/ 0 w 29"/>
              <a:gd name="T105" fmla="*/ 31 h 70"/>
              <a:gd name="T106" fmla="*/ 0 w 29"/>
              <a:gd name="T10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9" h="70">
                <a:moveTo>
                  <a:pt x="0" y="31"/>
                </a:moveTo>
                <a:lnTo>
                  <a:pt x="0" y="31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2" y="1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7" y="22"/>
                </a:lnTo>
                <a:lnTo>
                  <a:pt x="29" y="24"/>
                </a:lnTo>
                <a:lnTo>
                  <a:pt x="29" y="26"/>
                </a:lnTo>
                <a:lnTo>
                  <a:pt x="29" y="26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2"/>
                </a:lnTo>
                <a:lnTo>
                  <a:pt x="15" y="32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8"/>
                </a:lnTo>
                <a:lnTo>
                  <a:pt x="14" y="48"/>
                </a:lnTo>
                <a:lnTo>
                  <a:pt x="14" y="53"/>
                </a:lnTo>
                <a:lnTo>
                  <a:pt x="15" y="56"/>
                </a:lnTo>
                <a:lnTo>
                  <a:pt x="17" y="58"/>
                </a:lnTo>
                <a:lnTo>
                  <a:pt x="24" y="58"/>
                </a:lnTo>
                <a:lnTo>
                  <a:pt x="24" y="58"/>
                </a:lnTo>
                <a:lnTo>
                  <a:pt x="27" y="60"/>
                </a:lnTo>
                <a:lnTo>
                  <a:pt x="29" y="65"/>
                </a:lnTo>
                <a:lnTo>
                  <a:pt x="29" y="65"/>
                </a:lnTo>
                <a:lnTo>
                  <a:pt x="27" y="69"/>
                </a:lnTo>
                <a:lnTo>
                  <a:pt x="22" y="70"/>
                </a:lnTo>
                <a:lnTo>
                  <a:pt x="22" y="70"/>
                </a:lnTo>
                <a:lnTo>
                  <a:pt x="14" y="70"/>
                </a:lnTo>
                <a:lnTo>
                  <a:pt x="7" y="67"/>
                </a:lnTo>
                <a:lnTo>
                  <a:pt x="3" y="63"/>
                </a:lnTo>
                <a:lnTo>
                  <a:pt x="2" y="60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3" name="Freeform 98"/>
          <p:cNvSpPr>
            <a:spLocks/>
          </p:cNvSpPr>
          <p:nvPr/>
        </p:nvSpPr>
        <p:spPr bwMode="auto">
          <a:xfrm>
            <a:off x="10692186" y="5923733"/>
            <a:ext cx="50231" cy="120551"/>
          </a:xfrm>
          <a:custGeom>
            <a:avLst/>
            <a:gdLst>
              <a:gd name="T0" fmla="*/ 0 w 29"/>
              <a:gd name="T1" fmla="*/ 31 h 72"/>
              <a:gd name="T2" fmla="*/ 0 w 29"/>
              <a:gd name="T3" fmla="*/ 31 h 72"/>
              <a:gd name="T4" fmla="*/ 0 w 29"/>
              <a:gd name="T5" fmla="*/ 9 h 72"/>
              <a:gd name="T6" fmla="*/ 0 w 29"/>
              <a:gd name="T7" fmla="*/ 9 h 72"/>
              <a:gd name="T8" fmla="*/ 0 w 29"/>
              <a:gd name="T9" fmla="*/ 5 h 72"/>
              <a:gd name="T10" fmla="*/ 2 w 29"/>
              <a:gd name="T11" fmla="*/ 2 h 72"/>
              <a:gd name="T12" fmla="*/ 3 w 29"/>
              <a:gd name="T13" fmla="*/ 2 h 72"/>
              <a:gd name="T14" fmla="*/ 7 w 29"/>
              <a:gd name="T15" fmla="*/ 0 h 72"/>
              <a:gd name="T16" fmla="*/ 7 w 29"/>
              <a:gd name="T17" fmla="*/ 0 h 72"/>
              <a:gd name="T18" fmla="*/ 10 w 29"/>
              <a:gd name="T19" fmla="*/ 2 h 72"/>
              <a:gd name="T20" fmla="*/ 12 w 29"/>
              <a:gd name="T21" fmla="*/ 4 h 72"/>
              <a:gd name="T22" fmla="*/ 14 w 29"/>
              <a:gd name="T23" fmla="*/ 5 h 72"/>
              <a:gd name="T24" fmla="*/ 14 w 29"/>
              <a:gd name="T25" fmla="*/ 9 h 72"/>
              <a:gd name="T26" fmla="*/ 14 w 29"/>
              <a:gd name="T27" fmla="*/ 9 h 72"/>
              <a:gd name="T28" fmla="*/ 14 w 29"/>
              <a:gd name="T29" fmla="*/ 12 h 72"/>
              <a:gd name="T30" fmla="*/ 14 w 29"/>
              <a:gd name="T31" fmla="*/ 12 h 72"/>
              <a:gd name="T32" fmla="*/ 14 w 29"/>
              <a:gd name="T33" fmla="*/ 17 h 72"/>
              <a:gd name="T34" fmla="*/ 15 w 29"/>
              <a:gd name="T35" fmla="*/ 21 h 72"/>
              <a:gd name="T36" fmla="*/ 17 w 29"/>
              <a:gd name="T37" fmla="*/ 23 h 72"/>
              <a:gd name="T38" fmla="*/ 22 w 29"/>
              <a:gd name="T39" fmla="*/ 23 h 72"/>
              <a:gd name="T40" fmla="*/ 22 w 29"/>
              <a:gd name="T41" fmla="*/ 23 h 72"/>
              <a:gd name="T42" fmla="*/ 27 w 29"/>
              <a:gd name="T43" fmla="*/ 23 h 72"/>
              <a:gd name="T44" fmla="*/ 29 w 29"/>
              <a:gd name="T45" fmla="*/ 24 h 72"/>
              <a:gd name="T46" fmla="*/ 29 w 29"/>
              <a:gd name="T47" fmla="*/ 28 h 72"/>
              <a:gd name="T48" fmla="*/ 29 w 29"/>
              <a:gd name="T49" fmla="*/ 28 h 72"/>
              <a:gd name="T50" fmla="*/ 29 w 29"/>
              <a:gd name="T51" fmla="*/ 29 h 72"/>
              <a:gd name="T52" fmla="*/ 27 w 29"/>
              <a:gd name="T53" fmla="*/ 31 h 72"/>
              <a:gd name="T54" fmla="*/ 22 w 29"/>
              <a:gd name="T55" fmla="*/ 31 h 72"/>
              <a:gd name="T56" fmla="*/ 22 w 29"/>
              <a:gd name="T57" fmla="*/ 31 h 72"/>
              <a:gd name="T58" fmla="*/ 17 w 29"/>
              <a:gd name="T59" fmla="*/ 33 h 72"/>
              <a:gd name="T60" fmla="*/ 15 w 29"/>
              <a:gd name="T61" fmla="*/ 33 h 72"/>
              <a:gd name="T62" fmla="*/ 14 w 29"/>
              <a:gd name="T63" fmla="*/ 36 h 72"/>
              <a:gd name="T64" fmla="*/ 14 w 29"/>
              <a:gd name="T65" fmla="*/ 41 h 72"/>
              <a:gd name="T66" fmla="*/ 14 w 29"/>
              <a:gd name="T67" fmla="*/ 41 h 72"/>
              <a:gd name="T68" fmla="*/ 14 w 29"/>
              <a:gd name="T69" fmla="*/ 47 h 72"/>
              <a:gd name="T70" fmla="*/ 14 w 29"/>
              <a:gd name="T71" fmla="*/ 47 h 72"/>
              <a:gd name="T72" fmla="*/ 14 w 29"/>
              <a:gd name="T73" fmla="*/ 54 h 72"/>
              <a:gd name="T74" fmla="*/ 15 w 29"/>
              <a:gd name="T75" fmla="*/ 57 h 72"/>
              <a:gd name="T76" fmla="*/ 19 w 29"/>
              <a:gd name="T77" fmla="*/ 59 h 72"/>
              <a:gd name="T78" fmla="*/ 24 w 29"/>
              <a:gd name="T79" fmla="*/ 60 h 72"/>
              <a:gd name="T80" fmla="*/ 24 w 29"/>
              <a:gd name="T81" fmla="*/ 60 h 72"/>
              <a:gd name="T82" fmla="*/ 27 w 29"/>
              <a:gd name="T83" fmla="*/ 62 h 72"/>
              <a:gd name="T84" fmla="*/ 29 w 29"/>
              <a:gd name="T85" fmla="*/ 66 h 72"/>
              <a:gd name="T86" fmla="*/ 29 w 29"/>
              <a:gd name="T87" fmla="*/ 66 h 72"/>
              <a:gd name="T88" fmla="*/ 27 w 29"/>
              <a:gd name="T89" fmla="*/ 69 h 72"/>
              <a:gd name="T90" fmla="*/ 24 w 29"/>
              <a:gd name="T91" fmla="*/ 71 h 72"/>
              <a:gd name="T92" fmla="*/ 24 w 29"/>
              <a:gd name="T93" fmla="*/ 71 h 72"/>
              <a:gd name="T94" fmla="*/ 21 w 29"/>
              <a:gd name="T95" fmla="*/ 72 h 72"/>
              <a:gd name="T96" fmla="*/ 15 w 29"/>
              <a:gd name="T97" fmla="*/ 71 h 72"/>
              <a:gd name="T98" fmla="*/ 12 w 29"/>
              <a:gd name="T99" fmla="*/ 71 h 72"/>
              <a:gd name="T100" fmla="*/ 9 w 29"/>
              <a:gd name="T101" fmla="*/ 69 h 72"/>
              <a:gd name="T102" fmla="*/ 5 w 29"/>
              <a:gd name="T103" fmla="*/ 66 h 72"/>
              <a:gd name="T104" fmla="*/ 2 w 29"/>
              <a:gd name="T105" fmla="*/ 62 h 72"/>
              <a:gd name="T106" fmla="*/ 2 w 29"/>
              <a:gd name="T107" fmla="*/ 57 h 72"/>
              <a:gd name="T108" fmla="*/ 0 w 29"/>
              <a:gd name="T109" fmla="*/ 54 h 72"/>
              <a:gd name="T110" fmla="*/ 0 w 29"/>
              <a:gd name="T111" fmla="*/ 54 h 72"/>
              <a:gd name="T112" fmla="*/ 0 w 29"/>
              <a:gd name="T113" fmla="*/ 31 h 72"/>
              <a:gd name="T114" fmla="*/ 0 w 29"/>
              <a:gd name="T115" fmla="*/ 3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72">
                <a:moveTo>
                  <a:pt x="0" y="31"/>
                </a:moveTo>
                <a:lnTo>
                  <a:pt x="0" y="3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4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21"/>
                </a:lnTo>
                <a:lnTo>
                  <a:pt x="17" y="23"/>
                </a:lnTo>
                <a:lnTo>
                  <a:pt x="22" y="23"/>
                </a:lnTo>
                <a:lnTo>
                  <a:pt x="22" y="23"/>
                </a:lnTo>
                <a:lnTo>
                  <a:pt x="27" y="23"/>
                </a:lnTo>
                <a:lnTo>
                  <a:pt x="29" y="24"/>
                </a:lnTo>
                <a:lnTo>
                  <a:pt x="29" y="28"/>
                </a:lnTo>
                <a:lnTo>
                  <a:pt x="29" y="28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3"/>
                </a:lnTo>
                <a:lnTo>
                  <a:pt x="15" y="33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7"/>
                </a:lnTo>
                <a:lnTo>
                  <a:pt x="14" y="47"/>
                </a:lnTo>
                <a:lnTo>
                  <a:pt x="14" y="54"/>
                </a:lnTo>
                <a:lnTo>
                  <a:pt x="15" y="57"/>
                </a:lnTo>
                <a:lnTo>
                  <a:pt x="19" y="59"/>
                </a:lnTo>
                <a:lnTo>
                  <a:pt x="24" y="60"/>
                </a:lnTo>
                <a:lnTo>
                  <a:pt x="24" y="60"/>
                </a:lnTo>
                <a:lnTo>
                  <a:pt x="27" y="62"/>
                </a:lnTo>
                <a:lnTo>
                  <a:pt x="29" y="66"/>
                </a:lnTo>
                <a:lnTo>
                  <a:pt x="29" y="66"/>
                </a:lnTo>
                <a:lnTo>
                  <a:pt x="27" y="69"/>
                </a:lnTo>
                <a:lnTo>
                  <a:pt x="24" y="71"/>
                </a:lnTo>
                <a:lnTo>
                  <a:pt x="24" y="71"/>
                </a:lnTo>
                <a:lnTo>
                  <a:pt x="21" y="72"/>
                </a:lnTo>
                <a:lnTo>
                  <a:pt x="15" y="71"/>
                </a:lnTo>
                <a:lnTo>
                  <a:pt x="12" y="71"/>
                </a:lnTo>
                <a:lnTo>
                  <a:pt x="9" y="69"/>
                </a:lnTo>
                <a:lnTo>
                  <a:pt x="5" y="66"/>
                </a:lnTo>
                <a:lnTo>
                  <a:pt x="2" y="62"/>
                </a:lnTo>
                <a:lnTo>
                  <a:pt x="2" y="57"/>
                </a:lnTo>
                <a:lnTo>
                  <a:pt x="0" y="54"/>
                </a:lnTo>
                <a:lnTo>
                  <a:pt x="0" y="54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4" name="Freeform 99"/>
          <p:cNvSpPr>
            <a:spLocks/>
          </p:cNvSpPr>
          <p:nvPr/>
        </p:nvSpPr>
        <p:spPr bwMode="auto">
          <a:xfrm>
            <a:off x="9610579" y="6127998"/>
            <a:ext cx="63625" cy="83717"/>
          </a:xfrm>
          <a:custGeom>
            <a:avLst/>
            <a:gdLst>
              <a:gd name="T0" fmla="*/ 23 w 38"/>
              <a:gd name="T1" fmla="*/ 0 h 50"/>
              <a:gd name="T2" fmla="*/ 33 w 38"/>
              <a:gd name="T3" fmla="*/ 2 h 50"/>
              <a:gd name="T4" fmla="*/ 36 w 38"/>
              <a:gd name="T5" fmla="*/ 6 h 50"/>
              <a:gd name="T6" fmla="*/ 36 w 38"/>
              <a:gd name="T7" fmla="*/ 9 h 50"/>
              <a:gd name="T8" fmla="*/ 33 w 38"/>
              <a:gd name="T9" fmla="*/ 12 h 50"/>
              <a:gd name="T10" fmla="*/ 29 w 38"/>
              <a:gd name="T11" fmla="*/ 12 h 50"/>
              <a:gd name="T12" fmla="*/ 19 w 38"/>
              <a:gd name="T13" fmla="*/ 11 h 50"/>
              <a:gd name="T14" fmla="*/ 16 w 38"/>
              <a:gd name="T15" fmla="*/ 12 h 50"/>
              <a:gd name="T16" fmla="*/ 14 w 38"/>
              <a:gd name="T17" fmla="*/ 14 h 50"/>
              <a:gd name="T18" fmla="*/ 16 w 38"/>
              <a:gd name="T19" fmla="*/ 18 h 50"/>
              <a:gd name="T20" fmla="*/ 17 w 38"/>
              <a:gd name="T21" fmla="*/ 19 h 50"/>
              <a:gd name="T22" fmla="*/ 29 w 38"/>
              <a:gd name="T23" fmla="*/ 23 h 50"/>
              <a:gd name="T24" fmla="*/ 36 w 38"/>
              <a:gd name="T25" fmla="*/ 28 h 50"/>
              <a:gd name="T26" fmla="*/ 38 w 38"/>
              <a:gd name="T27" fmla="*/ 36 h 50"/>
              <a:gd name="T28" fmla="*/ 36 w 38"/>
              <a:gd name="T29" fmla="*/ 42 h 50"/>
              <a:gd name="T30" fmla="*/ 31 w 38"/>
              <a:gd name="T31" fmla="*/ 47 h 50"/>
              <a:gd name="T32" fmla="*/ 28 w 38"/>
              <a:gd name="T33" fmla="*/ 49 h 50"/>
              <a:gd name="T34" fmla="*/ 16 w 38"/>
              <a:gd name="T35" fmla="*/ 50 h 50"/>
              <a:gd name="T36" fmla="*/ 5 w 38"/>
              <a:gd name="T37" fmla="*/ 47 h 50"/>
              <a:gd name="T38" fmla="*/ 2 w 38"/>
              <a:gd name="T39" fmla="*/ 43 h 50"/>
              <a:gd name="T40" fmla="*/ 2 w 38"/>
              <a:gd name="T41" fmla="*/ 38 h 50"/>
              <a:gd name="T42" fmla="*/ 4 w 38"/>
              <a:gd name="T43" fmla="*/ 36 h 50"/>
              <a:gd name="T44" fmla="*/ 9 w 38"/>
              <a:gd name="T45" fmla="*/ 38 h 50"/>
              <a:gd name="T46" fmla="*/ 16 w 38"/>
              <a:gd name="T47" fmla="*/ 40 h 50"/>
              <a:gd name="T48" fmla="*/ 21 w 38"/>
              <a:gd name="T49" fmla="*/ 40 h 50"/>
              <a:gd name="T50" fmla="*/ 26 w 38"/>
              <a:gd name="T51" fmla="*/ 36 h 50"/>
              <a:gd name="T52" fmla="*/ 26 w 38"/>
              <a:gd name="T53" fmla="*/ 33 h 50"/>
              <a:gd name="T54" fmla="*/ 23 w 38"/>
              <a:gd name="T55" fmla="*/ 31 h 50"/>
              <a:gd name="T56" fmla="*/ 17 w 38"/>
              <a:gd name="T57" fmla="*/ 30 h 50"/>
              <a:gd name="T58" fmla="*/ 5 w 38"/>
              <a:gd name="T59" fmla="*/ 23 h 50"/>
              <a:gd name="T60" fmla="*/ 2 w 38"/>
              <a:gd name="T61" fmla="*/ 14 h 50"/>
              <a:gd name="T62" fmla="*/ 4 w 38"/>
              <a:gd name="T63" fmla="*/ 7 h 50"/>
              <a:gd name="T64" fmla="*/ 14 w 38"/>
              <a:gd name="T65" fmla="*/ 2 h 50"/>
              <a:gd name="T66" fmla="*/ 23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3" y="2"/>
                </a:lnTo>
                <a:lnTo>
                  <a:pt x="33" y="2"/>
                </a:lnTo>
                <a:lnTo>
                  <a:pt x="36" y="6"/>
                </a:lnTo>
                <a:lnTo>
                  <a:pt x="36" y="7"/>
                </a:lnTo>
                <a:lnTo>
                  <a:pt x="36" y="9"/>
                </a:lnTo>
                <a:lnTo>
                  <a:pt x="36" y="9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9" y="11"/>
                </a:lnTo>
                <a:lnTo>
                  <a:pt x="19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6"/>
                </a:lnTo>
                <a:lnTo>
                  <a:pt x="16" y="18"/>
                </a:lnTo>
                <a:lnTo>
                  <a:pt x="17" y="19"/>
                </a:lnTo>
                <a:lnTo>
                  <a:pt x="17" y="19"/>
                </a:lnTo>
                <a:lnTo>
                  <a:pt x="29" y="23"/>
                </a:lnTo>
                <a:lnTo>
                  <a:pt x="29" y="23"/>
                </a:lnTo>
                <a:lnTo>
                  <a:pt x="33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3" y="50"/>
                </a:lnTo>
                <a:lnTo>
                  <a:pt x="16" y="50"/>
                </a:lnTo>
                <a:lnTo>
                  <a:pt x="10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6" y="33"/>
                </a:lnTo>
                <a:lnTo>
                  <a:pt x="23" y="31"/>
                </a:lnTo>
                <a:lnTo>
                  <a:pt x="23" y="31"/>
                </a:lnTo>
                <a:lnTo>
                  <a:pt x="17" y="30"/>
                </a:lnTo>
                <a:lnTo>
                  <a:pt x="17" y="30"/>
                </a:lnTo>
                <a:lnTo>
                  <a:pt x="9" y="26"/>
                </a:lnTo>
                <a:lnTo>
                  <a:pt x="5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9" y="4"/>
                </a:lnTo>
                <a:lnTo>
                  <a:pt x="14" y="2"/>
                </a:lnTo>
                <a:lnTo>
                  <a:pt x="23" y="0"/>
                </a:lnTo>
                <a:lnTo>
                  <a:pt x="23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5" name="Freeform 100"/>
          <p:cNvSpPr>
            <a:spLocks/>
          </p:cNvSpPr>
          <p:nvPr/>
        </p:nvSpPr>
        <p:spPr bwMode="auto">
          <a:xfrm>
            <a:off x="10186543" y="6127998"/>
            <a:ext cx="63625" cy="83717"/>
          </a:xfrm>
          <a:custGeom>
            <a:avLst/>
            <a:gdLst>
              <a:gd name="T0" fmla="*/ 21 w 38"/>
              <a:gd name="T1" fmla="*/ 0 h 50"/>
              <a:gd name="T2" fmla="*/ 33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4 h 50"/>
              <a:gd name="T16" fmla="*/ 14 w 38"/>
              <a:gd name="T17" fmla="*/ 18 h 50"/>
              <a:gd name="T18" fmla="*/ 17 w 38"/>
              <a:gd name="T19" fmla="*/ 19 h 50"/>
              <a:gd name="T20" fmla="*/ 28 w 38"/>
              <a:gd name="T21" fmla="*/ 23 h 50"/>
              <a:gd name="T22" fmla="*/ 35 w 38"/>
              <a:gd name="T23" fmla="*/ 28 h 50"/>
              <a:gd name="T24" fmla="*/ 38 w 38"/>
              <a:gd name="T25" fmla="*/ 36 h 50"/>
              <a:gd name="T26" fmla="*/ 36 w 38"/>
              <a:gd name="T27" fmla="*/ 40 h 50"/>
              <a:gd name="T28" fmla="*/ 31 w 38"/>
              <a:gd name="T29" fmla="*/ 47 h 50"/>
              <a:gd name="T30" fmla="*/ 28 w 38"/>
              <a:gd name="T31" fmla="*/ 49 h 50"/>
              <a:gd name="T32" fmla="*/ 16 w 38"/>
              <a:gd name="T33" fmla="*/ 50 h 50"/>
              <a:gd name="T34" fmla="*/ 4 w 38"/>
              <a:gd name="T35" fmla="*/ 47 h 50"/>
              <a:gd name="T36" fmla="*/ 0 w 38"/>
              <a:gd name="T37" fmla="*/ 43 h 50"/>
              <a:gd name="T38" fmla="*/ 2 w 38"/>
              <a:gd name="T39" fmla="*/ 38 h 50"/>
              <a:gd name="T40" fmla="*/ 4 w 38"/>
              <a:gd name="T41" fmla="*/ 36 h 50"/>
              <a:gd name="T42" fmla="*/ 9 w 38"/>
              <a:gd name="T43" fmla="*/ 38 h 50"/>
              <a:gd name="T44" fmla="*/ 16 w 38"/>
              <a:gd name="T45" fmla="*/ 40 h 50"/>
              <a:gd name="T46" fmla="*/ 21 w 38"/>
              <a:gd name="T47" fmla="*/ 40 h 50"/>
              <a:gd name="T48" fmla="*/ 26 w 38"/>
              <a:gd name="T49" fmla="*/ 36 h 50"/>
              <a:gd name="T50" fmla="*/ 24 w 38"/>
              <a:gd name="T51" fmla="*/ 33 h 50"/>
              <a:gd name="T52" fmla="*/ 23 w 38"/>
              <a:gd name="T53" fmla="*/ 31 h 50"/>
              <a:gd name="T54" fmla="*/ 16 w 38"/>
              <a:gd name="T55" fmla="*/ 30 h 50"/>
              <a:gd name="T56" fmla="*/ 4 w 38"/>
              <a:gd name="T57" fmla="*/ 23 h 50"/>
              <a:gd name="T58" fmla="*/ 2 w 38"/>
              <a:gd name="T59" fmla="*/ 14 h 50"/>
              <a:gd name="T60" fmla="*/ 4 w 38"/>
              <a:gd name="T61" fmla="*/ 7 h 50"/>
              <a:gd name="T62" fmla="*/ 14 w 38"/>
              <a:gd name="T63" fmla="*/ 2 h 50"/>
              <a:gd name="T64" fmla="*/ 21 w 38"/>
              <a:gd name="T6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50">
                <a:moveTo>
                  <a:pt x="21" y="0"/>
                </a:moveTo>
                <a:lnTo>
                  <a:pt x="21" y="0"/>
                </a:lnTo>
                <a:lnTo>
                  <a:pt x="26" y="0"/>
                </a:lnTo>
                <a:lnTo>
                  <a:pt x="33" y="4"/>
                </a:lnTo>
                <a:lnTo>
                  <a:pt x="33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8"/>
                </a:lnTo>
                <a:lnTo>
                  <a:pt x="17" y="19"/>
                </a:lnTo>
                <a:lnTo>
                  <a:pt x="17" y="19"/>
                </a:lnTo>
                <a:lnTo>
                  <a:pt x="28" y="23"/>
                </a:lnTo>
                <a:lnTo>
                  <a:pt x="28" y="23"/>
                </a:lnTo>
                <a:lnTo>
                  <a:pt x="33" y="24"/>
                </a:lnTo>
                <a:lnTo>
                  <a:pt x="35" y="28"/>
                </a:lnTo>
                <a:lnTo>
                  <a:pt x="36" y="31"/>
                </a:lnTo>
                <a:lnTo>
                  <a:pt x="38" y="36"/>
                </a:lnTo>
                <a:lnTo>
                  <a:pt x="38" y="36"/>
                </a:lnTo>
                <a:lnTo>
                  <a:pt x="36" y="40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1" y="50"/>
                </a:lnTo>
                <a:lnTo>
                  <a:pt x="16" y="50"/>
                </a:lnTo>
                <a:lnTo>
                  <a:pt x="11" y="50"/>
                </a:lnTo>
                <a:lnTo>
                  <a:pt x="4" y="47"/>
                </a:lnTo>
                <a:lnTo>
                  <a:pt x="4" y="47"/>
                </a:lnTo>
                <a:lnTo>
                  <a:pt x="0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4" y="33"/>
                </a:lnTo>
                <a:lnTo>
                  <a:pt x="23" y="31"/>
                </a:lnTo>
                <a:lnTo>
                  <a:pt x="23" y="31"/>
                </a:lnTo>
                <a:lnTo>
                  <a:pt x="16" y="30"/>
                </a:lnTo>
                <a:lnTo>
                  <a:pt x="16" y="30"/>
                </a:lnTo>
                <a:lnTo>
                  <a:pt x="9" y="26"/>
                </a:lnTo>
                <a:lnTo>
                  <a:pt x="4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7" y="4"/>
                </a:lnTo>
                <a:lnTo>
                  <a:pt x="14" y="2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6" name="Freeform 101"/>
          <p:cNvSpPr>
            <a:spLocks/>
          </p:cNvSpPr>
          <p:nvPr/>
        </p:nvSpPr>
        <p:spPr bwMode="auto">
          <a:xfrm>
            <a:off x="11023702" y="6127998"/>
            <a:ext cx="63625" cy="83717"/>
          </a:xfrm>
          <a:custGeom>
            <a:avLst/>
            <a:gdLst>
              <a:gd name="T0" fmla="*/ 20 w 38"/>
              <a:gd name="T1" fmla="*/ 0 h 50"/>
              <a:gd name="T2" fmla="*/ 32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6 h 50"/>
              <a:gd name="T16" fmla="*/ 15 w 38"/>
              <a:gd name="T17" fmla="*/ 18 h 50"/>
              <a:gd name="T18" fmla="*/ 17 w 38"/>
              <a:gd name="T19" fmla="*/ 19 h 50"/>
              <a:gd name="T20" fmla="*/ 27 w 38"/>
              <a:gd name="T21" fmla="*/ 23 h 50"/>
              <a:gd name="T22" fmla="*/ 36 w 38"/>
              <a:gd name="T23" fmla="*/ 28 h 50"/>
              <a:gd name="T24" fmla="*/ 38 w 38"/>
              <a:gd name="T25" fmla="*/ 36 h 50"/>
              <a:gd name="T26" fmla="*/ 36 w 38"/>
              <a:gd name="T27" fmla="*/ 42 h 50"/>
              <a:gd name="T28" fmla="*/ 31 w 38"/>
              <a:gd name="T29" fmla="*/ 49 h 50"/>
              <a:gd name="T30" fmla="*/ 27 w 38"/>
              <a:gd name="T31" fmla="*/ 50 h 50"/>
              <a:gd name="T32" fmla="*/ 15 w 38"/>
              <a:gd name="T33" fmla="*/ 50 h 50"/>
              <a:gd name="T34" fmla="*/ 5 w 38"/>
              <a:gd name="T35" fmla="*/ 47 h 50"/>
              <a:gd name="T36" fmla="*/ 0 w 38"/>
              <a:gd name="T37" fmla="*/ 42 h 50"/>
              <a:gd name="T38" fmla="*/ 2 w 38"/>
              <a:gd name="T39" fmla="*/ 38 h 50"/>
              <a:gd name="T40" fmla="*/ 5 w 38"/>
              <a:gd name="T41" fmla="*/ 36 h 50"/>
              <a:gd name="T42" fmla="*/ 10 w 38"/>
              <a:gd name="T43" fmla="*/ 38 h 50"/>
              <a:gd name="T44" fmla="*/ 19 w 38"/>
              <a:gd name="T45" fmla="*/ 40 h 50"/>
              <a:gd name="T46" fmla="*/ 24 w 38"/>
              <a:gd name="T47" fmla="*/ 40 h 50"/>
              <a:gd name="T48" fmla="*/ 26 w 38"/>
              <a:gd name="T49" fmla="*/ 36 h 50"/>
              <a:gd name="T50" fmla="*/ 26 w 38"/>
              <a:gd name="T51" fmla="*/ 35 h 50"/>
              <a:gd name="T52" fmla="*/ 20 w 38"/>
              <a:gd name="T53" fmla="*/ 31 h 50"/>
              <a:gd name="T54" fmla="*/ 14 w 38"/>
              <a:gd name="T55" fmla="*/ 30 h 50"/>
              <a:gd name="T56" fmla="*/ 8 w 38"/>
              <a:gd name="T57" fmla="*/ 26 h 50"/>
              <a:gd name="T58" fmla="*/ 2 w 38"/>
              <a:gd name="T59" fmla="*/ 19 h 50"/>
              <a:gd name="T60" fmla="*/ 2 w 38"/>
              <a:gd name="T61" fmla="*/ 12 h 50"/>
              <a:gd name="T62" fmla="*/ 7 w 38"/>
              <a:gd name="T63" fmla="*/ 4 h 50"/>
              <a:gd name="T64" fmla="*/ 17 w 38"/>
              <a:gd name="T65" fmla="*/ 0 h 50"/>
              <a:gd name="T66" fmla="*/ 20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0" y="0"/>
                </a:moveTo>
                <a:lnTo>
                  <a:pt x="20" y="0"/>
                </a:lnTo>
                <a:lnTo>
                  <a:pt x="27" y="0"/>
                </a:lnTo>
                <a:lnTo>
                  <a:pt x="32" y="4"/>
                </a:lnTo>
                <a:lnTo>
                  <a:pt x="32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2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5" y="12"/>
                </a:lnTo>
                <a:lnTo>
                  <a:pt x="14" y="16"/>
                </a:lnTo>
                <a:lnTo>
                  <a:pt x="14" y="16"/>
                </a:lnTo>
                <a:lnTo>
                  <a:pt x="15" y="18"/>
                </a:lnTo>
                <a:lnTo>
                  <a:pt x="17" y="19"/>
                </a:lnTo>
                <a:lnTo>
                  <a:pt x="17" y="19"/>
                </a:lnTo>
                <a:lnTo>
                  <a:pt x="27" y="23"/>
                </a:lnTo>
                <a:lnTo>
                  <a:pt x="27" y="23"/>
                </a:lnTo>
                <a:lnTo>
                  <a:pt x="32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4" y="45"/>
                </a:lnTo>
                <a:lnTo>
                  <a:pt x="31" y="49"/>
                </a:lnTo>
                <a:lnTo>
                  <a:pt x="27" y="50"/>
                </a:lnTo>
                <a:lnTo>
                  <a:pt x="27" y="50"/>
                </a:lnTo>
                <a:lnTo>
                  <a:pt x="20" y="50"/>
                </a:lnTo>
                <a:lnTo>
                  <a:pt x="15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3" y="36"/>
                </a:lnTo>
                <a:lnTo>
                  <a:pt x="5" y="36"/>
                </a:lnTo>
                <a:lnTo>
                  <a:pt x="10" y="38"/>
                </a:lnTo>
                <a:lnTo>
                  <a:pt x="10" y="38"/>
                </a:lnTo>
                <a:lnTo>
                  <a:pt x="14" y="40"/>
                </a:lnTo>
                <a:lnTo>
                  <a:pt x="19" y="40"/>
                </a:lnTo>
                <a:lnTo>
                  <a:pt x="19" y="40"/>
                </a:lnTo>
                <a:lnTo>
                  <a:pt x="24" y="40"/>
                </a:lnTo>
                <a:lnTo>
                  <a:pt x="26" y="38"/>
                </a:lnTo>
                <a:lnTo>
                  <a:pt x="26" y="36"/>
                </a:lnTo>
                <a:lnTo>
                  <a:pt x="26" y="36"/>
                </a:lnTo>
                <a:lnTo>
                  <a:pt x="26" y="35"/>
                </a:lnTo>
                <a:lnTo>
                  <a:pt x="24" y="33"/>
                </a:lnTo>
                <a:lnTo>
                  <a:pt x="20" y="31"/>
                </a:lnTo>
                <a:lnTo>
                  <a:pt x="20" y="31"/>
                </a:lnTo>
                <a:lnTo>
                  <a:pt x="14" y="30"/>
                </a:lnTo>
                <a:lnTo>
                  <a:pt x="14" y="30"/>
                </a:lnTo>
                <a:lnTo>
                  <a:pt x="8" y="26"/>
                </a:lnTo>
                <a:lnTo>
                  <a:pt x="3" y="23"/>
                </a:lnTo>
                <a:lnTo>
                  <a:pt x="2" y="19"/>
                </a:lnTo>
                <a:lnTo>
                  <a:pt x="2" y="12"/>
                </a:lnTo>
                <a:lnTo>
                  <a:pt x="2" y="12"/>
                </a:lnTo>
                <a:lnTo>
                  <a:pt x="3" y="9"/>
                </a:lnTo>
                <a:lnTo>
                  <a:pt x="7" y="4"/>
                </a:lnTo>
                <a:lnTo>
                  <a:pt x="12" y="2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7" name="Freeform 102"/>
          <p:cNvSpPr>
            <a:spLocks/>
          </p:cNvSpPr>
          <p:nvPr/>
        </p:nvSpPr>
        <p:spPr bwMode="auto">
          <a:xfrm>
            <a:off x="10618516" y="5960566"/>
            <a:ext cx="63625" cy="83717"/>
          </a:xfrm>
          <a:custGeom>
            <a:avLst/>
            <a:gdLst>
              <a:gd name="T0" fmla="*/ 21 w 38"/>
              <a:gd name="T1" fmla="*/ 0 h 49"/>
              <a:gd name="T2" fmla="*/ 33 w 38"/>
              <a:gd name="T3" fmla="*/ 1 h 49"/>
              <a:gd name="T4" fmla="*/ 36 w 38"/>
              <a:gd name="T5" fmla="*/ 5 h 49"/>
              <a:gd name="T6" fmla="*/ 36 w 38"/>
              <a:gd name="T7" fmla="*/ 8 h 49"/>
              <a:gd name="T8" fmla="*/ 29 w 38"/>
              <a:gd name="T9" fmla="*/ 12 h 49"/>
              <a:gd name="T10" fmla="*/ 24 w 38"/>
              <a:gd name="T11" fmla="*/ 10 h 49"/>
              <a:gd name="T12" fmla="*/ 19 w 38"/>
              <a:gd name="T13" fmla="*/ 8 h 49"/>
              <a:gd name="T14" fmla="*/ 14 w 38"/>
              <a:gd name="T15" fmla="*/ 13 h 49"/>
              <a:gd name="T16" fmla="*/ 14 w 38"/>
              <a:gd name="T17" fmla="*/ 15 h 49"/>
              <a:gd name="T18" fmla="*/ 19 w 38"/>
              <a:gd name="T19" fmla="*/ 17 h 49"/>
              <a:gd name="T20" fmla="*/ 29 w 38"/>
              <a:gd name="T21" fmla="*/ 20 h 49"/>
              <a:gd name="T22" fmla="*/ 33 w 38"/>
              <a:gd name="T23" fmla="*/ 24 h 49"/>
              <a:gd name="T24" fmla="*/ 38 w 38"/>
              <a:gd name="T25" fmla="*/ 29 h 49"/>
              <a:gd name="T26" fmla="*/ 38 w 38"/>
              <a:gd name="T27" fmla="*/ 34 h 49"/>
              <a:gd name="T28" fmla="*/ 36 w 38"/>
              <a:gd name="T29" fmla="*/ 41 h 49"/>
              <a:gd name="T30" fmla="*/ 29 w 38"/>
              <a:gd name="T31" fmla="*/ 46 h 49"/>
              <a:gd name="T32" fmla="*/ 24 w 38"/>
              <a:gd name="T33" fmla="*/ 48 h 49"/>
              <a:gd name="T34" fmla="*/ 12 w 38"/>
              <a:gd name="T35" fmla="*/ 48 h 49"/>
              <a:gd name="T36" fmla="*/ 5 w 38"/>
              <a:gd name="T37" fmla="*/ 46 h 49"/>
              <a:gd name="T38" fmla="*/ 0 w 38"/>
              <a:gd name="T39" fmla="*/ 41 h 49"/>
              <a:gd name="T40" fmla="*/ 2 w 38"/>
              <a:gd name="T41" fmla="*/ 37 h 49"/>
              <a:gd name="T42" fmla="*/ 5 w 38"/>
              <a:gd name="T43" fmla="*/ 34 h 49"/>
              <a:gd name="T44" fmla="*/ 11 w 38"/>
              <a:gd name="T45" fmla="*/ 36 h 49"/>
              <a:gd name="T46" fmla="*/ 23 w 38"/>
              <a:gd name="T47" fmla="*/ 39 h 49"/>
              <a:gd name="T48" fmla="*/ 24 w 38"/>
              <a:gd name="T49" fmla="*/ 37 h 49"/>
              <a:gd name="T50" fmla="*/ 26 w 38"/>
              <a:gd name="T51" fmla="*/ 36 h 49"/>
              <a:gd name="T52" fmla="*/ 23 w 38"/>
              <a:gd name="T53" fmla="*/ 31 h 49"/>
              <a:gd name="T54" fmla="*/ 14 w 38"/>
              <a:gd name="T55" fmla="*/ 27 h 49"/>
              <a:gd name="T56" fmla="*/ 7 w 38"/>
              <a:gd name="T57" fmla="*/ 24 h 49"/>
              <a:gd name="T58" fmla="*/ 2 w 38"/>
              <a:gd name="T59" fmla="*/ 17 h 49"/>
              <a:gd name="T60" fmla="*/ 2 w 38"/>
              <a:gd name="T61" fmla="*/ 12 h 49"/>
              <a:gd name="T62" fmla="*/ 7 w 38"/>
              <a:gd name="T63" fmla="*/ 3 h 49"/>
              <a:gd name="T64" fmla="*/ 17 w 38"/>
              <a:gd name="T65" fmla="*/ 0 h 49"/>
              <a:gd name="T66" fmla="*/ 21 w 38"/>
              <a:gd name="T67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49">
                <a:moveTo>
                  <a:pt x="21" y="0"/>
                </a:moveTo>
                <a:lnTo>
                  <a:pt x="21" y="0"/>
                </a:lnTo>
                <a:lnTo>
                  <a:pt x="28" y="0"/>
                </a:lnTo>
                <a:lnTo>
                  <a:pt x="33" y="1"/>
                </a:lnTo>
                <a:lnTo>
                  <a:pt x="33" y="1"/>
                </a:lnTo>
                <a:lnTo>
                  <a:pt x="36" y="5"/>
                </a:lnTo>
                <a:lnTo>
                  <a:pt x="36" y="8"/>
                </a:lnTo>
                <a:lnTo>
                  <a:pt x="36" y="8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6" y="10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6" y="15"/>
                </a:lnTo>
                <a:lnTo>
                  <a:pt x="19" y="17"/>
                </a:lnTo>
                <a:lnTo>
                  <a:pt x="19" y="17"/>
                </a:lnTo>
                <a:lnTo>
                  <a:pt x="29" y="20"/>
                </a:lnTo>
                <a:lnTo>
                  <a:pt x="29" y="20"/>
                </a:lnTo>
                <a:lnTo>
                  <a:pt x="33" y="24"/>
                </a:lnTo>
                <a:lnTo>
                  <a:pt x="36" y="25"/>
                </a:lnTo>
                <a:lnTo>
                  <a:pt x="38" y="29"/>
                </a:lnTo>
                <a:lnTo>
                  <a:pt x="38" y="34"/>
                </a:lnTo>
                <a:lnTo>
                  <a:pt x="38" y="34"/>
                </a:lnTo>
                <a:lnTo>
                  <a:pt x="38" y="37"/>
                </a:lnTo>
                <a:lnTo>
                  <a:pt x="36" y="41"/>
                </a:lnTo>
                <a:lnTo>
                  <a:pt x="33" y="44"/>
                </a:lnTo>
                <a:lnTo>
                  <a:pt x="29" y="46"/>
                </a:lnTo>
                <a:lnTo>
                  <a:pt x="29" y="46"/>
                </a:lnTo>
                <a:lnTo>
                  <a:pt x="24" y="48"/>
                </a:lnTo>
                <a:lnTo>
                  <a:pt x="17" y="49"/>
                </a:lnTo>
                <a:lnTo>
                  <a:pt x="12" y="48"/>
                </a:lnTo>
                <a:lnTo>
                  <a:pt x="5" y="46"/>
                </a:lnTo>
                <a:lnTo>
                  <a:pt x="5" y="46"/>
                </a:lnTo>
                <a:lnTo>
                  <a:pt x="2" y="43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4" y="34"/>
                </a:lnTo>
                <a:lnTo>
                  <a:pt x="5" y="34"/>
                </a:lnTo>
                <a:lnTo>
                  <a:pt x="11" y="36"/>
                </a:lnTo>
                <a:lnTo>
                  <a:pt x="11" y="36"/>
                </a:lnTo>
                <a:lnTo>
                  <a:pt x="16" y="39"/>
                </a:lnTo>
                <a:lnTo>
                  <a:pt x="23" y="39"/>
                </a:lnTo>
                <a:lnTo>
                  <a:pt x="23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3" y="31"/>
                </a:lnTo>
                <a:lnTo>
                  <a:pt x="23" y="31"/>
                </a:lnTo>
                <a:lnTo>
                  <a:pt x="14" y="27"/>
                </a:lnTo>
                <a:lnTo>
                  <a:pt x="14" y="27"/>
                </a:lnTo>
                <a:lnTo>
                  <a:pt x="7" y="24"/>
                </a:lnTo>
                <a:lnTo>
                  <a:pt x="4" y="20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4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8" name="Freeform 103"/>
          <p:cNvSpPr>
            <a:spLocks/>
          </p:cNvSpPr>
          <p:nvPr/>
        </p:nvSpPr>
        <p:spPr bwMode="auto">
          <a:xfrm>
            <a:off x="10829481" y="5960566"/>
            <a:ext cx="63625" cy="83717"/>
          </a:xfrm>
          <a:custGeom>
            <a:avLst/>
            <a:gdLst>
              <a:gd name="T0" fmla="*/ 22 w 38"/>
              <a:gd name="T1" fmla="*/ 0 h 49"/>
              <a:gd name="T2" fmla="*/ 32 w 38"/>
              <a:gd name="T3" fmla="*/ 1 h 49"/>
              <a:gd name="T4" fmla="*/ 36 w 38"/>
              <a:gd name="T5" fmla="*/ 3 h 49"/>
              <a:gd name="T6" fmla="*/ 36 w 38"/>
              <a:gd name="T7" fmla="*/ 8 h 49"/>
              <a:gd name="T8" fmla="*/ 34 w 38"/>
              <a:gd name="T9" fmla="*/ 10 h 49"/>
              <a:gd name="T10" fmla="*/ 27 w 38"/>
              <a:gd name="T11" fmla="*/ 12 h 49"/>
              <a:gd name="T12" fmla="*/ 24 w 38"/>
              <a:gd name="T13" fmla="*/ 10 h 49"/>
              <a:gd name="T14" fmla="*/ 19 w 38"/>
              <a:gd name="T15" fmla="*/ 8 h 49"/>
              <a:gd name="T16" fmla="*/ 14 w 38"/>
              <a:gd name="T17" fmla="*/ 13 h 49"/>
              <a:gd name="T18" fmla="*/ 15 w 38"/>
              <a:gd name="T19" fmla="*/ 15 h 49"/>
              <a:gd name="T20" fmla="*/ 17 w 38"/>
              <a:gd name="T21" fmla="*/ 17 h 49"/>
              <a:gd name="T22" fmla="*/ 24 w 38"/>
              <a:gd name="T23" fmla="*/ 18 h 49"/>
              <a:gd name="T24" fmla="*/ 34 w 38"/>
              <a:gd name="T25" fmla="*/ 25 h 49"/>
              <a:gd name="T26" fmla="*/ 38 w 38"/>
              <a:gd name="T27" fmla="*/ 36 h 49"/>
              <a:gd name="T28" fmla="*/ 36 w 38"/>
              <a:gd name="T29" fmla="*/ 41 h 49"/>
              <a:gd name="T30" fmla="*/ 27 w 38"/>
              <a:gd name="T31" fmla="*/ 48 h 49"/>
              <a:gd name="T32" fmla="*/ 20 w 38"/>
              <a:gd name="T33" fmla="*/ 49 h 49"/>
              <a:gd name="T34" fmla="*/ 3 w 38"/>
              <a:gd name="T35" fmla="*/ 44 h 49"/>
              <a:gd name="T36" fmla="*/ 0 w 38"/>
              <a:gd name="T37" fmla="*/ 41 h 49"/>
              <a:gd name="T38" fmla="*/ 2 w 38"/>
              <a:gd name="T39" fmla="*/ 37 h 49"/>
              <a:gd name="T40" fmla="*/ 5 w 38"/>
              <a:gd name="T41" fmla="*/ 34 h 49"/>
              <a:gd name="T42" fmla="*/ 8 w 38"/>
              <a:gd name="T43" fmla="*/ 36 h 49"/>
              <a:gd name="T44" fmla="*/ 20 w 38"/>
              <a:gd name="T45" fmla="*/ 39 h 49"/>
              <a:gd name="T46" fmla="*/ 24 w 38"/>
              <a:gd name="T47" fmla="*/ 37 h 49"/>
              <a:gd name="T48" fmla="*/ 26 w 38"/>
              <a:gd name="T49" fmla="*/ 36 h 49"/>
              <a:gd name="T50" fmla="*/ 22 w 38"/>
              <a:gd name="T51" fmla="*/ 31 h 49"/>
              <a:gd name="T52" fmla="*/ 14 w 38"/>
              <a:gd name="T53" fmla="*/ 27 h 49"/>
              <a:gd name="T54" fmla="*/ 8 w 38"/>
              <a:gd name="T55" fmla="*/ 25 h 49"/>
              <a:gd name="T56" fmla="*/ 2 w 38"/>
              <a:gd name="T57" fmla="*/ 17 h 49"/>
              <a:gd name="T58" fmla="*/ 2 w 38"/>
              <a:gd name="T59" fmla="*/ 12 h 49"/>
              <a:gd name="T60" fmla="*/ 7 w 38"/>
              <a:gd name="T61" fmla="*/ 3 h 49"/>
              <a:gd name="T62" fmla="*/ 17 w 38"/>
              <a:gd name="T63" fmla="*/ 0 h 49"/>
              <a:gd name="T64" fmla="*/ 22 w 38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49">
                <a:moveTo>
                  <a:pt x="22" y="0"/>
                </a:moveTo>
                <a:lnTo>
                  <a:pt x="22" y="0"/>
                </a:lnTo>
                <a:lnTo>
                  <a:pt x="27" y="0"/>
                </a:lnTo>
                <a:lnTo>
                  <a:pt x="32" y="1"/>
                </a:lnTo>
                <a:lnTo>
                  <a:pt x="32" y="1"/>
                </a:lnTo>
                <a:lnTo>
                  <a:pt x="36" y="3"/>
                </a:lnTo>
                <a:lnTo>
                  <a:pt x="36" y="6"/>
                </a:lnTo>
                <a:lnTo>
                  <a:pt x="36" y="8"/>
                </a:lnTo>
                <a:lnTo>
                  <a:pt x="36" y="8"/>
                </a:lnTo>
                <a:lnTo>
                  <a:pt x="34" y="10"/>
                </a:lnTo>
                <a:lnTo>
                  <a:pt x="32" y="12"/>
                </a:lnTo>
                <a:lnTo>
                  <a:pt x="27" y="12"/>
                </a:lnTo>
                <a:lnTo>
                  <a:pt x="27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5" y="10"/>
                </a:lnTo>
                <a:lnTo>
                  <a:pt x="14" y="13"/>
                </a:lnTo>
                <a:lnTo>
                  <a:pt x="14" y="13"/>
                </a:lnTo>
                <a:lnTo>
                  <a:pt x="15" y="15"/>
                </a:lnTo>
                <a:lnTo>
                  <a:pt x="17" y="17"/>
                </a:lnTo>
                <a:lnTo>
                  <a:pt x="17" y="17"/>
                </a:lnTo>
                <a:lnTo>
                  <a:pt x="24" y="18"/>
                </a:lnTo>
                <a:lnTo>
                  <a:pt x="24" y="18"/>
                </a:lnTo>
                <a:lnTo>
                  <a:pt x="31" y="22"/>
                </a:lnTo>
                <a:lnTo>
                  <a:pt x="34" y="25"/>
                </a:lnTo>
                <a:lnTo>
                  <a:pt x="38" y="29"/>
                </a:lnTo>
                <a:lnTo>
                  <a:pt x="38" y="36"/>
                </a:lnTo>
                <a:lnTo>
                  <a:pt x="38" y="36"/>
                </a:lnTo>
                <a:lnTo>
                  <a:pt x="36" y="41"/>
                </a:lnTo>
                <a:lnTo>
                  <a:pt x="32" y="44"/>
                </a:lnTo>
                <a:lnTo>
                  <a:pt x="27" y="48"/>
                </a:lnTo>
                <a:lnTo>
                  <a:pt x="20" y="49"/>
                </a:lnTo>
                <a:lnTo>
                  <a:pt x="20" y="49"/>
                </a:lnTo>
                <a:lnTo>
                  <a:pt x="12" y="48"/>
                </a:lnTo>
                <a:lnTo>
                  <a:pt x="3" y="44"/>
                </a:lnTo>
                <a:lnTo>
                  <a:pt x="3" y="44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3" y="34"/>
                </a:lnTo>
                <a:lnTo>
                  <a:pt x="5" y="34"/>
                </a:lnTo>
                <a:lnTo>
                  <a:pt x="8" y="36"/>
                </a:lnTo>
                <a:lnTo>
                  <a:pt x="8" y="36"/>
                </a:lnTo>
                <a:lnTo>
                  <a:pt x="15" y="37"/>
                </a:lnTo>
                <a:lnTo>
                  <a:pt x="20" y="39"/>
                </a:lnTo>
                <a:lnTo>
                  <a:pt x="20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2" y="31"/>
                </a:lnTo>
                <a:lnTo>
                  <a:pt x="22" y="31"/>
                </a:lnTo>
                <a:lnTo>
                  <a:pt x="14" y="27"/>
                </a:lnTo>
                <a:lnTo>
                  <a:pt x="14" y="27"/>
                </a:lnTo>
                <a:lnTo>
                  <a:pt x="8" y="25"/>
                </a:lnTo>
                <a:lnTo>
                  <a:pt x="3" y="22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3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9" name="Freeform 104"/>
          <p:cNvSpPr>
            <a:spLocks/>
          </p:cNvSpPr>
          <p:nvPr/>
        </p:nvSpPr>
        <p:spPr bwMode="auto">
          <a:xfrm>
            <a:off x="9141770" y="5960566"/>
            <a:ext cx="60275" cy="83717"/>
          </a:xfrm>
          <a:custGeom>
            <a:avLst/>
            <a:gdLst>
              <a:gd name="T0" fmla="*/ 19 w 36"/>
              <a:gd name="T1" fmla="*/ 0 h 49"/>
              <a:gd name="T2" fmla="*/ 31 w 36"/>
              <a:gd name="T3" fmla="*/ 1 h 49"/>
              <a:gd name="T4" fmla="*/ 34 w 36"/>
              <a:gd name="T5" fmla="*/ 3 h 49"/>
              <a:gd name="T6" fmla="*/ 34 w 36"/>
              <a:gd name="T7" fmla="*/ 8 h 49"/>
              <a:gd name="T8" fmla="*/ 32 w 36"/>
              <a:gd name="T9" fmla="*/ 10 h 49"/>
              <a:gd name="T10" fmla="*/ 26 w 36"/>
              <a:gd name="T11" fmla="*/ 12 h 49"/>
              <a:gd name="T12" fmla="*/ 20 w 36"/>
              <a:gd name="T13" fmla="*/ 8 h 49"/>
              <a:gd name="T14" fmla="*/ 15 w 36"/>
              <a:gd name="T15" fmla="*/ 10 h 49"/>
              <a:gd name="T16" fmla="*/ 12 w 36"/>
              <a:gd name="T17" fmla="*/ 13 h 49"/>
              <a:gd name="T18" fmla="*/ 14 w 36"/>
              <a:gd name="T19" fmla="*/ 15 h 49"/>
              <a:gd name="T20" fmla="*/ 15 w 36"/>
              <a:gd name="T21" fmla="*/ 17 h 49"/>
              <a:gd name="T22" fmla="*/ 22 w 36"/>
              <a:gd name="T23" fmla="*/ 18 h 49"/>
              <a:gd name="T24" fmla="*/ 32 w 36"/>
              <a:gd name="T25" fmla="*/ 25 h 49"/>
              <a:gd name="T26" fmla="*/ 36 w 36"/>
              <a:gd name="T27" fmla="*/ 36 h 49"/>
              <a:gd name="T28" fmla="*/ 34 w 36"/>
              <a:gd name="T29" fmla="*/ 41 h 49"/>
              <a:gd name="T30" fmla="*/ 26 w 36"/>
              <a:gd name="T31" fmla="*/ 48 h 49"/>
              <a:gd name="T32" fmla="*/ 19 w 36"/>
              <a:gd name="T33" fmla="*/ 49 h 49"/>
              <a:gd name="T34" fmla="*/ 2 w 36"/>
              <a:gd name="T35" fmla="*/ 44 h 49"/>
              <a:gd name="T36" fmla="*/ 0 w 36"/>
              <a:gd name="T37" fmla="*/ 41 h 49"/>
              <a:gd name="T38" fmla="*/ 0 w 36"/>
              <a:gd name="T39" fmla="*/ 37 h 49"/>
              <a:gd name="T40" fmla="*/ 3 w 36"/>
              <a:gd name="T41" fmla="*/ 34 h 49"/>
              <a:gd name="T42" fmla="*/ 7 w 36"/>
              <a:gd name="T43" fmla="*/ 36 h 49"/>
              <a:gd name="T44" fmla="*/ 20 w 36"/>
              <a:gd name="T45" fmla="*/ 39 h 49"/>
              <a:gd name="T46" fmla="*/ 22 w 36"/>
              <a:gd name="T47" fmla="*/ 37 h 49"/>
              <a:gd name="T48" fmla="*/ 24 w 36"/>
              <a:gd name="T49" fmla="*/ 34 h 49"/>
              <a:gd name="T50" fmla="*/ 20 w 36"/>
              <a:gd name="T51" fmla="*/ 31 h 49"/>
              <a:gd name="T52" fmla="*/ 10 w 36"/>
              <a:gd name="T53" fmla="*/ 27 h 49"/>
              <a:gd name="T54" fmla="*/ 5 w 36"/>
              <a:gd name="T55" fmla="*/ 24 h 49"/>
              <a:gd name="T56" fmla="*/ 0 w 36"/>
              <a:gd name="T57" fmla="*/ 17 h 49"/>
              <a:gd name="T58" fmla="*/ 0 w 36"/>
              <a:gd name="T59" fmla="*/ 12 h 49"/>
              <a:gd name="T60" fmla="*/ 5 w 36"/>
              <a:gd name="T61" fmla="*/ 3 h 49"/>
              <a:gd name="T62" fmla="*/ 15 w 36"/>
              <a:gd name="T63" fmla="*/ 0 h 49"/>
              <a:gd name="T64" fmla="*/ 19 w 36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" h="49">
                <a:moveTo>
                  <a:pt x="19" y="0"/>
                </a:moveTo>
                <a:lnTo>
                  <a:pt x="19" y="0"/>
                </a:lnTo>
                <a:lnTo>
                  <a:pt x="26" y="0"/>
                </a:lnTo>
                <a:lnTo>
                  <a:pt x="31" y="1"/>
                </a:lnTo>
                <a:lnTo>
                  <a:pt x="31" y="1"/>
                </a:lnTo>
                <a:lnTo>
                  <a:pt x="34" y="3"/>
                </a:lnTo>
                <a:lnTo>
                  <a:pt x="34" y="5"/>
                </a:lnTo>
                <a:lnTo>
                  <a:pt x="34" y="8"/>
                </a:lnTo>
                <a:lnTo>
                  <a:pt x="34" y="8"/>
                </a:lnTo>
                <a:lnTo>
                  <a:pt x="32" y="10"/>
                </a:lnTo>
                <a:lnTo>
                  <a:pt x="31" y="12"/>
                </a:lnTo>
                <a:lnTo>
                  <a:pt x="26" y="12"/>
                </a:lnTo>
                <a:lnTo>
                  <a:pt x="26" y="12"/>
                </a:lnTo>
                <a:lnTo>
                  <a:pt x="20" y="8"/>
                </a:lnTo>
                <a:lnTo>
                  <a:pt x="15" y="10"/>
                </a:lnTo>
                <a:lnTo>
                  <a:pt x="15" y="10"/>
                </a:lnTo>
                <a:lnTo>
                  <a:pt x="14" y="12"/>
                </a:lnTo>
                <a:lnTo>
                  <a:pt x="12" y="13"/>
                </a:lnTo>
                <a:lnTo>
                  <a:pt x="12" y="13"/>
                </a:lnTo>
                <a:lnTo>
                  <a:pt x="14" y="15"/>
                </a:lnTo>
                <a:lnTo>
                  <a:pt x="15" y="17"/>
                </a:lnTo>
                <a:lnTo>
                  <a:pt x="15" y="17"/>
                </a:lnTo>
                <a:lnTo>
                  <a:pt x="22" y="18"/>
                </a:lnTo>
                <a:lnTo>
                  <a:pt x="22" y="18"/>
                </a:lnTo>
                <a:lnTo>
                  <a:pt x="29" y="22"/>
                </a:lnTo>
                <a:lnTo>
                  <a:pt x="32" y="25"/>
                </a:lnTo>
                <a:lnTo>
                  <a:pt x="36" y="31"/>
                </a:lnTo>
                <a:lnTo>
                  <a:pt x="36" y="36"/>
                </a:lnTo>
                <a:lnTo>
                  <a:pt x="36" y="36"/>
                </a:lnTo>
                <a:lnTo>
                  <a:pt x="34" y="41"/>
                </a:lnTo>
                <a:lnTo>
                  <a:pt x="31" y="44"/>
                </a:lnTo>
                <a:lnTo>
                  <a:pt x="26" y="48"/>
                </a:lnTo>
                <a:lnTo>
                  <a:pt x="19" y="49"/>
                </a:lnTo>
                <a:lnTo>
                  <a:pt x="19" y="49"/>
                </a:lnTo>
                <a:lnTo>
                  <a:pt x="10" y="48"/>
                </a:lnTo>
                <a:lnTo>
                  <a:pt x="2" y="44"/>
                </a:lnTo>
                <a:lnTo>
                  <a:pt x="2" y="44"/>
                </a:lnTo>
                <a:lnTo>
                  <a:pt x="0" y="41"/>
                </a:lnTo>
                <a:lnTo>
                  <a:pt x="0" y="37"/>
                </a:lnTo>
                <a:lnTo>
                  <a:pt x="0" y="37"/>
                </a:lnTo>
                <a:lnTo>
                  <a:pt x="2" y="36"/>
                </a:lnTo>
                <a:lnTo>
                  <a:pt x="3" y="34"/>
                </a:lnTo>
                <a:lnTo>
                  <a:pt x="7" y="36"/>
                </a:lnTo>
                <a:lnTo>
                  <a:pt x="7" y="36"/>
                </a:lnTo>
                <a:lnTo>
                  <a:pt x="14" y="37"/>
                </a:lnTo>
                <a:lnTo>
                  <a:pt x="20" y="39"/>
                </a:lnTo>
                <a:lnTo>
                  <a:pt x="20" y="39"/>
                </a:lnTo>
                <a:lnTo>
                  <a:pt x="22" y="37"/>
                </a:lnTo>
                <a:lnTo>
                  <a:pt x="24" y="34"/>
                </a:lnTo>
                <a:lnTo>
                  <a:pt x="24" y="34"/>
                </a:lnTo>
                <a:lnTo>
                  <a:pt x="24" y="32"/>
                </a:lnTo>
                <a:lnTo>
                  <a:pt x="20" y="31"/>
                </a:lnTo>
                <a:lnTo>
                  <a:pt x="20" y="31"/>
                </a:lnTo>
                <a:lnTo>
                  <a:pt x="10" y="27"/>
                </a:lnTo>
                <a:lnTo>
                  <a:pt x="10" y="27"/>
                </a:lnTo>
                <a:lnTo>
                  <a:pt x="5" y="24"/>
                </a:lnTo>
                <a:lnTo>
                  <a:pt x="2" y="20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2" y="6"/>
                </a:lnTo>
                <a:lnTo>
                  <a:pt x="5" y="3"/>
                </a:lnTo>
                <a:lnTo>
                  <a:pt x="10" y="0"/>
                </a:lnTo>
                <a:lnTo>
                  <a:pt x="15" y="0"/>
                </a:lnTo>
                <a:lnTo>
                  <a:pt x="15" y="0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0" name="Freeform 105"/>
          <p:cNvSpPr>
            <a:spLocks/>
          </p:cNvSpPr>
          <p:nvPr/>
        </p:nvSpPr>
        <p:spPr bwMode="auto">
          <a:xfrm>
            <a:off x="9727780" y="5957219"/>
            <a:ext cx="63625" cy="87064"/>
          </a:xfrm>
          <a:custGeom>
            <a:avLst/>
            <a:gdLst>
              <a:gd name="T0" fmla="*/ 0 w 38"/>
              <a:gd name="T1" fmla="*/ 26 h 51"/>
              <a:gd name="T2" fmla="*/ 0 w 38"/>
              <a:gd name="T3" fmla="*/ 26 h 51"/>
              <a:gd name="T4" fmla="*/ 0 w 38"/>
              <a:gd name="T5" fmla="*/ 19 h 51"/>
              <a:gd name="T6" fmla="*/ 1 w 38"/>
              <a:gd name="T7" fmla="*/ 12 h 51"/>
              <a:gd name="T8" fmla="*/ 5 w 38"/>
              <a:gd name="T9" fmla="*/ 7 h 51"/>
              <a:gd name="T10" fmla="*/ 8 w 38"/>
              <a:gd name="T11" fmla="*/ 3 h 51"/>
              <a:gd name="T12" fmla="*/ 13 w 38"/>
              <a:gd name="T13" fmla="*/ 2 h 51"/>
              <a:gd name="T14" fmla="*/ 19 w 38"/>
              <a:gd name="T15" fmla="*/ 0 h 51"/>
              <a:gd name="T16" fmla="*/ 26 w 38"/>
              <a:gd name="T17" fmla="*/ 0 h 51"/>
              <a:gd name="T18" fmla="*/ 32 w 38"/>
              <a:gd name="T19" fmla="*/ 3 h 51"/>
              <a:gd name="T20" fmla="*/ 32 w 38"/>
              <a:gd name="T21" fmla="*/ 3 h 51"/>
              <a:gd name="T22" fmla="*/ 36 w 38"/>
              <a:gd name="T23" fmla="*/ 5 h 51"/>
              <a:gd name="T24" fmla="*/ 38 w 38"/>
              <a:gd name="T25" fmla="*/ 8 h 51"/>
              <a:gd name="T26" fmla="*/ 38 w 38"/>
              <a:gd name="T27" fmla="*/ 10 h 51"/>
              <a:gd name="T28" fmla="*/ 38 w 38"/>
              <a:gd name="T29" fmla="*/ 10 h 51"/>
              <a:gd name="T30" fmla="*/ 36 w 38"/>
              <a:gd name="T31" fmla="*/ 14 h 51"/>
              <a:gd name="T32" fmla="*/ 34 w 38"/>
              <a:gd name="T33" fmla="*/ 15 h 51"/>
              <a:gd name="T34" fmla="*/ 27 w 38"/>
              <a:gd name="T35" fmla="*/ 14 h 51"/>
              <a:gd name="T36" fmla="*/ 27 w 38"/>
              <a:gd name="T37" fmla="*/ 14 h 51"/>
              <a:gd name="T38" fmla="*/ 22 w 38"/>
              <a:gd name="T39" fmla="*/ 12 h 51"/>
              <a:gd name="T40" fmla="*/ 17 w 38"/>
              <a:gd name="T41" fmla="*/ 14 h 51"/>
              <a:gd name="T42" fmla="*/ 13 w 38"/>
              <a:gd name="T43" fmla="*/ 17 h 51"/>
              <a:gd name="T44" fmla="*/ 13 w 38"/>
              <a:gd name="T45" fmla="*/ 24 h 51"/>
              <a:gd name="T46" fmla="*/ 13 w 38"/>
              <a:gd name="T47" fmla="*/ 24 h 51"/>
              <a:gd name="T48" fmla="*/ 13 w 38"/>
              <a:gd name="T49" fmla="*/ 29 h 51"/>
              <a:gd name="T50" fmla="*/ 13 w 38"/>
              <a:gd name="T51" fmla="*/ 29 h 51"/>
              <a:gd name="T52" fmla="*/ 13 w 38"/>
              <a:gd name="T53" fmla="*/ 34 h 51"/>
              <a:gd name="T54" fmla="*/ 17 w 38"/>
              <a:gd name="T55" fmla="*/ 38 h 51"/>
              <a:gd name="T56" fmla="*/ 22 w 38"/>
              <a:gd name="T57" fmla="*/ 39 h 51"/>
              <a:gd name="T58" fmla="*/ 27 w 38"/>
              <a:gd name="T59" fmla="*/ 38 h 51"/>
              <a:gd name="T60" fmla="*/ 27 w 38"/>
              <a:gd name="T61" fmla="*/ 38 h 51"/>
              <a:gd name="T62" fmla="*/ 29 w 38"/>
              <a:gd name="T63" fmla="*/ 38 h 51"/>
              <a:gd name="T64" fmla="*/ 29 w 38"/>
              <a:gd name="T65" fmla="*/ 38 h 51"/>
              <a:gd name="T66" fmla="*/ 34 w 38"/>
              <a:gd name="T67" fmla="*/ 36 h 51"/>
              <a:gd name="T68" fmla="*/ 36 w 38"/>
              <a:gd name="T69" fmla="*/ 38 h 51"/>
              <a:gd name="T70" fmla="*/ 38 w 38"/>
              <a:gd name="T71" fmla="*/ 39 h 51"/>
              <a:gd name="T72" fmla="*/ 38 w 38"/>
              <a:gd name="T73" fmla="*/ 39 h 51"/>
              <a:gd name="T74" fmla="*/ 38 w 38"/>
              <a:gd name="T75" fmla="*/ 41 h 51"/>
              <a:gd name="T76" fmla="*/ 38 w 38"/>
              <a:gd name="T77" fmla="*/ 45 h 51"/>
              <a:gd name="T78" fmla="*/ 34 w 38"/>
              <a:gd name="T79" fmla="*/ 48 h 51"/>
              <a:gd name="T80" fmla="*/ 34 w 38"/>
              <a:gd name="T81" fmla="*/ 48 h 51"/>
              <a:gd name="T82" fmla="*/ 27 w 38"/>
              <a:gd name="T83" fmla="*/ 50 h 51"/>
              <a:gd name="T84" fmla="*/ 22 w 38"/>
              <a:gd name="T85" fmla="*/ 51 h 51"/>
              <a:gd name="T86" fmla="*/ 15 w 38"/>
              <a:gd name="T87" fmla="*/ 50 h 51"/>
              <a:gd name="T88" fmla="*/ 8 w 38"/>
              <a:gd name="T89" fmla="*/ 48 h 51"/>
              <a:gd name="T90" fmla="*/ 8 w 38"/>
              <a:gd name="T91" fmla="*/ 48 h 51"/>
              <a:gd name="T92" fmla="*/ 5 w 38"/>
              <a:gd name="T93" fmla="*/ 45 h 51"/>
              <a:gd name="T94" fmla="*/ 1 w 38"/>
              <a:gd name="T95" fmla="*/ 39 h 51"/>
              <a:gd name="T96" fmla="*/ 0 w 38"/>
              <a:gd name="T97" fmla="*/ 34 h 51"/>
              <a:gd name="T98" fmla="*/ 0 w 38"/>
              <a:gd name="T99" fmla="*/ 29 h 51"/>
              <a:gd name="T100" fmla="*/ 0 w 38"/>
              <a:gd name="T101" fmla="*/ 29 h 51"/>
              <a:gd name="T102" fmla="*/ 0 w 38"/>
              <a:gd name="T103" fmla="*/ 26 h 51"/>
              <a:gd name="T104" fmla="*/ 0 w 38"/>
              <a:gd name="T105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8" h="51">
                <a:moveTo>
                  <a:pt x="0" y="26"/>
                </a:moveTo>
                <a:lnTo>
                  <a:pt x="0" y="26"/>
                </a:lnTo>
                <a:lnTo>
                  <a:pt x="0" y="19"/>
                </a:lnTo>
                <a:lnTo>
                  <a:pt x="1" y="12"/>
                </a:lnTo>
                <a:lnTo>
                  <a:pt x="5" y="7"/>
                </a:lnTo>
                <a:lnTo>
                  <a:pt x="8" y="3"/>
                </a:lnTo>
                <a:lnTo>
                  <a:pt x="13" y="2"/>
                </a:lnTo>
                <a:lnTo>
                  <a:pt x="19" y="0"/>
                </a:lnTo>
                <a:lnTo>
                  <a:pt x="26" y="0"/>
                </a:lnTo>
                <a:lnTo>
                  <a:pt x="32" y="3"/>
                </a:lnTo>
                <a:lnTo>
                  <a:pt x="32" y="3"/>
                </a:lnTo>
                <a:lnTo>
                  <a:pt x="36" y="5"/>
                </a:lnTo>
                <a:lnTo>
                  <a:pt x="38" y="8"/>
                </a:lnTo>
                <a:lnTo>
                  <a:pt x="38" y="10"/>
                </a:lnTo>
                <a:lnTo>
                  <a:pt x="38" y="10"/>
                </a:lnTo>
                <a:lnTo>
                  <a:pt x="36" y="14"/>
                </a:lnTo>
                <a:lnTo>
                  <a:pt x="34" y="15"/>
                </a:lnTo>
                <a:lnTo>
                  <a:pt x="27" y="14"/>
                </a:lnTo>
                <a:lnTo>
                  <a:pt x="27" y="14"/>
                </a:lnTo>
                <a:lnTo>
                  <a:pt x="22" y="12"/>
                </a:lnTo>
                <a:lnTo>
                  <a:pt x="17" y="14"/>
                </a:lnTo>
                <a:lnTo>
                  <a:pt x="13" y="17"/>
                </a:lnTo>
                <a:lnTo>
                  <a:pt x="13" y="24"/>
                </a:lnTo>
                <a:lnTo>
                  <a:pt x="13" y="24"/>
                </a:lnTo>
                <a:lnTo>
                  <a:pt x="13" y="29"/>
                </a:lnTo>
                <a:lnTo>
                  <a:pt x="13" y="29"/>
                </a:lnTo>
                <a:lnTo>
                  <a:pt x="13" y="34"/>
                </a:lnTo>
                <a:lnTo>
                  <a:pt x="17" y="38"/>
                </a:lnTo>
                <a:lnTo>
                  <a:pt x="22" y="39"/>
                </a:lnTo>
                <a:lnTo>
                  <a:pt x="27" y="38"/>
                </a:lnTo>
                <a:lnTo>
                  <a:pt x="27" y="38"/>
                </a:lnTo>
                <a:lnTo>
                  <a:pt x="29" y="38"/>
                </a:lnTo>
                <a:lnTo>
                  <a:pt x="29" y="38"/>
                </a:lnTo>
                <a:lnTo>
                  <a:pt x="34" y="36"/>
                </a:lnTo>
                <a:lnTo>
                  <a:pt x="36" y="38"/>
                </a:lnTo>
                <a:lnTo>
                  <a:pt x="38" y="39"/>
                </a:lnTo>
                <a:lnTo>
                  <a:pt x="38" y="39"/>
                </a:lnTo>
                <a:lnTo>
                  <a:pt x="38" y="41"/>
                </a:lnTo>
                <a:lnTo>
                  <a:pt x="38" y="45"/>
                </a:lnTo>
                <a:lnTo>
                  <a:pt x="34" y="48"/>
                </a:lnTo>
                <a:lnTo>
                  <a:pt x="34" y="48"/>
                </a:lnTo>
                <a:lnTo>
                  <a:pt x="27" y="50"/>
                </a:lnTo>
                <a:lnTo>
                  <a:pt x="22" y="51"/>
                </a:lnTo>
                <a:lnTo>
                  <a:pt x="15" y="50"/>
                </a:lnTo>
                <a:lnTo>
                  <a:pt x="8" y="48"/>
                </a:lnTo>
                <a:lnTo>
                  <a:pt x="8" y="48"/>
                </a:lnTo>
                <a:lnTo>
                  <a:pt x="5" y="45"/>
                </a:lnTo>
                <a:lnTo>
                  <a:pt x="1" y="39"/>
                </a:lnTo>
                <a:lnTo>
                  <a:pt x="0" y="34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1" name="Freeform 106"/>
          <p:cNvSpPr>
            <a:spLocks/>
          </p:cNvSpPr>
          <p:nvPr/>
        </p:nvSpPr>
        <p:spPr bwMode="auto">
          <a:xfrm>
            <a:off x="10099479" y="5910338"/>
            <a:ext cx="23441" cy="130598"/>
          </a:xfrm>
          <a:custGeom>
            <a:avLst/>
            <a:gdLst>
              <a:gd name="T0" fmla="*/ 0 w 13"/>
              <a:gd name="T1" fmla="*/ 38 h 78"/>
              <a:gd name="T2" fmla="*/ 0 w 13"/>
              <a:gd name="T3" fmla="*/ 38 h 78"/>
              <a:gd name="T4" fmla="*/ 0 w 13"/>
              <a:gd name="T5" fmla="*/ 9 h 78"/>
              <a:gd name="T6" fmla="*/ 0 w 13"/>
              <a:gd name="T7" fmla="*/ 9 h 78"/>
              <a:gd name="T8" fmla="*/ 0 w 13"/>
              <a:gd name="T9" fmla="*/ 5 h 78"/>
              <a:gd name="T10" fmla="*/ 1 w 13"/>
              <a:gd name="T11" fmla="*/ 2 h 78"/>
              <a:gd name="T12" fmla="*/ 3 w 13"/>
              <a:gd name="T13" fmla="*/ 2 h 78"/>
              <a:gd name="T14" fmla="*/ 6 w 13"/>
              <a:gd name="T15" fmla="*/ 0 h 78"/>
              <a:gd name="T16" fmla="*/ 6 w 13"/>
              <a:gd name="T17" fmla="*/ 0 h 78"/>
              <a:gd name="T18" fmla="*/ 12 w 13"/>
              <a:gd name="T19" fmla="*/ 2 h 78"/>
              <a:gd name="T20" fmla="*/ 12 w 13"/>
              <a:gd name="T21" fmla="*/ 5 h 78"/>
              <a:gd name="T22" fmla="*/ 13 w 13"/>
              <a:gd name="T23" fmla="*/ 9 h 78"/>
              <a:gd name="T24" fmla="*/ 13 w 13"/>
              <a:gd name="T25" fmla="*/ 9 h 78"/>
              <a:gd name="T26" fmla="*/ 13 w 13"/>
              <a:gd name="T27" fmla="*/ 71 h 78"/>
              <a:gd name="T28" fmla="*/ 13 w 13"/>
              <a:gd name="T29" fmla="*/ 71 h 78"/>
              <a:gd name="T30" fmla="*/ 12 w 13"/>
              <a:gd name="T31" fmla="*/ 74 h 78"/>
              <a:gd name="T32" fmla="*/ 12 w 13"/>
              <a:gd name="T33" fmla="*/ 76 h 78"/>
              <a:gd name="T34" fmla="*/ 8 w 13"/>
              <a:gd name="T35" fmla="*/ 78 h 78"/>
              <a:gd name="T36" fmla="*/ 6 w 13"/>
              <a:gd name="T37" fmla="*/ 78 h 78"/>
              <a:gd name="T38" fmla="*/ 6 w 13"/>
              <a:gd name="T39" fmla="*/ 78 h 78"/>
              <a:gd name="T40" fmla="*/ 3 w 13"/>
              <a:gd name="T41" fmla="*/ 78 h 78"/>
              <a:gd name="T42" fmla="*/ 1 w 13"/>
              <a:gd name="T43" fmla="*/ 76 h 78"/>
              <a:gd name="T44" fmla="*/ 0 w 13"/>
              <a:gd name="T45" fmla="*/ 74 h 78"/>
              <a:gd name="T46" fmla="*/ 0 w 13"/>
              <a:gd name="T47" fmla="*/ 71 h 78"/>
              <a:gd name="T48" fmla="*/ 0 w 13"/>
              <a:gd name="T49" fmla="*/ 71 h 78"/>
              <a:gd name="T50" fmla="*/ 0 w 13"/>
              <a:gd name="T51" fmla="*/ 38 h 78"/>
              <a:gd name="T52" fmla="*/ 0 w 13"/>
              <a:gd name="T53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" h="78">
                <a:moveTo>
                  <a:pt x="0" y="38"/>
                </a:moveTo>
                <a:lnTo>
                  <a:pt x="0" y="38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1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71"/>
                </a:lnTo>
                <a:lnTo>
                  <a:pt x="13" y="71"/>
                </a:lnTo>
                <a:lnTo>
                  <a:pt x="12" y="74"/>
                </a:lnTo>
                <a:lnTo>
                  <a:pt x="12" y="76"/>
                </a:lnTo>
                <a:lnTo>
                  <a:pt x="8" y="78"/>
                </a:lnTo>
                <a:lnTo>
                  <a:pt x="6" y="78"/>
                </a:lnTo>
                <a:lnTo>
                  <a:pt x="6" y="78"/>
                </a:lnTo>
                <a:lnTo>
                  <a:pt x="3" y="78"/>
                </a:lnTo>
                <a:lnTo>
                  <a:pt x="1" y="76"/>
                </a:lnTo>
                <a:lnTo>
                  <a:pt x="0" y="74"/>
                </a:lnTo>
                <a:lnTo>
                  <a:pt x="0" y="71"/>
                </a:lnTo>
                <a:lnTo>
                  <a:pt x="0" y="71"/>
                </a:lnTo>
                <a:lnTo>
                  <a:pt x="0" y="38"/>
                </a:lnTo>
                <a:lnTo>
                  <a:pt x="0" y="38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2" name="Freeform 107"/>
          <p:cNvSpPr>
            <a:spLocks/>
          </p:cNvSpPr>
          <p:nvPr/>
        </p:nvSpPr>
        <p:spPr bwMode="auto">
          <a:xfrm>
            <a:off x="9299155" y="5910338"/>
            <a:ext cx="23441" cy="130598"/>
          </a:xfrm>
          <a:custGeom>
            <a:avLst/>
            <a:gdLst>
              <a:gd name="T0" fmla="*/ 12 w 14"/>
              <a:gd name="T1" fmla="*/ 40 h 78"/>
              <a:gd name="T2" fmla="*/ 12 w 14"/>
              <a:gd name="T3" fmla="*/ 40 h 78"/>
              <a:gd name="T4" fmla="*/ 14 w 14"/>
              <a:gd name="T5" fmla="*/ 69 h 78"/>
              <a:gd name="T6" fmla="*/ 14 w 14"/>
              <a:gd name="T7" fmla="*/ 69 h 78"/>
              <a:gd name="T8" fmla="*/ 12 w 14"/>
              <a:gd name="T9" fmla="*/ 73 h 78"/>
              <a:gd name="T10" fmla="*/ 12 w 14"/>
              <a:gd name="T11" fmla="*/ 76 h 78"/>
              <a:gd name="T12" fmla="*/ 9 w 14"/>
              <a:gd name="T13" fmla="*/ 78 h 78"/>
              <a:gd name="T14" fmla="*/ 6 w 14"/>
              <a:gd name="T15" fmla="*/ 78 h 78"/>
              <a:gd name="T16" fmla="*/ 6 w 14"/>
              <a:gd name="T17" fmla="*/ 78 h 78"/>
              <a:gd name="T18" fmla="*/ 4 w 14"/>
              <a:gd name="T19" fmla="*/ 78 h 78"/>
              <a:gd name="T20" fmla="*/ 0 w 14"/>
              <a:gd name="T21" fmla="*/ 76 h 78"/>
              <a:gd name="T22" fmla="*/ 0 w 14"/>
              <a:gd name="T23" fmla="*/ 69 h 78"/>
              <a:gd name="T24" fmla="*/ 0 w 14"/>
              <a:gd name="T25" fmla="*/ 69 h 78"/>
              <a:gd name="T26" fmla="*/ 0 w 14"/>
              <a:gd name="T27" fmla="*/ 9 h 78"/>
              <a:gd name="T28" fmla="*/ 0 w 14"/>
              <a:gd name="T29" fmla="*/ 9 h 78"/>
              <a:gd name="T30" fmla="*/ 0 w 14"/>
              <a:gd name="T31" fmla="*/ 4 h 78"/>
              <a:gd name="T32" fmla="*/ 4 w 14"/>
              <a:gd name="T33" fmla="*/ 2 h 78"/>
              <a:gd name="T34" fmla="*/ 7 w 14"/>
              <a:gd name="T35" fmla="*/ 0 h 78"/>
              <a:gd name="T36" fmla="*/ 7 w 14"/>
              <a:gd name="T37" fmla="*/ 0 h 78"/>
              <a:gd name="T38" fmla="*/ 9 w 14"/>
              <a:gd name="T39" fmla="*/ 2 h 78"/>
              <a:gd name="T40" fmla="*/ 12 w 14"/>
              <a:gd name="T41" fmla="*/ 4 h 78"/>
              <a:gd name="T42" fmla="*/ 12 w 14"/>
              <a:gd name="T43" fmla="*/ 5 h 78"/>
              <a:gd name="T44" fmla="*/ 14 w 14"/>
              <a:gd name="T45" fmla="*/ 9 h 78"/>
              <a:gd name="T46" fmla="*/ 14 w 14"/>
              <a:gd name="T47" fmla="*/ 9 h 78"/>
              <a:gd name="T48" fmla="*/ 12 w 14"/>
              <a:gd name="T49" fmla="*/ 40 h 78"/>
              <a:gd name="T50" fmla="*/ 12 w 14"/>
              <a:gd name="T51" fmla="*/ 4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" h="78">
                <a:moveTo>
                  <a:pt x="12" y="40"/>
                </a:moveTo>
                <a:lnTo>
                  <a:pt x="12" y="40"/>
                </a:lnTo>
                <a:lnTo>
                  <a:pt x="14" y="69"/>
                </a:lnTo>
                <a:lnTo>
                  <a:pt x="14" y="69"/>
                </a:lnTo>
                <a:lnTo>
                  <a:pt x="12" y="73"/>
                </a:lnTo>
                <a:lnTo>
                  <a:pt x="12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69"/>
                </a:lnTo>
                <a:lnTo>
                  <a:pt x="0" y="69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2" y="4"/>
                </a:lnTo>
                <a:lnTo>
                  <a:pt x="12" y="5"/>
                </a:lnTo>
                <a:lnTo>
                  <a:pt x="14" y="9"/>
                </a:lnTo>
                <a:lnTo>
                  <a:pt x="14" y="9"/>
                </a:lnTo>
                <a:lnTo>
                  <a:pt x="12" y="40"/>
                </a:lnTo>
                <a:lnTo>
                  <a:pt x="12" y="4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3" name="Freeform 108"/>
          <p:cNvSpPr>
            <a:spLocks/>
          </p:cNvSpPr>
          <p:nvPr/>
        </p:nvSpPr>
        <p:spPr bwMode="auto">
          <a:xfrm>
            <a:off x="10531452" y="5960566"/>
            <a:ext cx="36836" cy="117203"/>
          </a:xfrm>
          <a:custGeom>
            <a:avLst/>
            <a:gdLst>
              <a:gd name="T0" fmla="*/ 22 w 22"/>
              <a:gd name="T1" fmla="*/ 31 h 70"/>
              <a:gd name="T2" fmla="*/ 22 w 22"/>
              <a:gd name="T3" fmla="*/ 31 h 70"/>
              <a:gd name="T4" fmla="*/ 20 w 22"/>
              <a:gd name="T5" fmla="*/ 53 h 70"/>
              <a:gd name="T6" fmla="*/ 20 w 22"/>
              <a:gd name="T7" fmla="*/ 53 h 70"/>
              <a:gd name="T8" fmla="*/ 20 w 22"/>
              <a:gd name="T9" fmla="*/ 60 h 70"/>
              <a:gd name="T10" fmla="*/ 17 w 22"/>
              <a:gd name="T11" fmla="*/ 67 h 70"/>
              <a:gd name="T12" fmla="*/ 12 w 22"/>
              <a:gd name="T13" fmla="*/ 68 h 70"/>
              <a:gd name="T14" fmla="*/ 5 w 22"/>
              <a:gd name="T15" fmla="*/ 70 h 70"/>
              <a:gd name="T16" fmla="*/ 5 w 22"/>
              <a:gd name="T17" fmla="*/ 70 h 70"/>
              <a:gd name="T18" fmla="*/ 1 w 22"/>
              <a:gd name="T19" fmla="*/ 70 h 70"/>
              <a:gd name="T20" fmla="*/ 0 w 22"/>
              <a:gd name="T21" fmla="*/ 67 h 70"/>
              <a:gd name="T22" fmla="*/ 0 w 22"/>
              <a:gd name="T23" fmla="*/ 67 h 70"/>
              <a:gd name="T24" fmla="*/ 0 w 22"/>
              <a:gd name="T25" fmla="*/ 62 h 70"/>
              <a:gd name="T26" fmla="*/ 3 w 22"/>
              <a:gd name="T27" fmla="*/ 60 h 70"/>
              <a:gd name="T28" fmla="*/ 3 w 22"/>
              <a:gd name="T29" fmla="*/ 60 h 70"/>
              <a:gd name="T30" fmla="*/ 7 w 22"/>
              <a:gd name="T31" fmla="*/ 58 h 70"/>
              <a:gd name="T32" fmla="*/ 7 w 22"/>
              <a:gd name="T33" fmla="*/ 56 h 70"/>
              <a:gd name="T34" fmla="*/ 8 w 22"/>
              <a:gd name="T35" fmla="*/ 51 h 70"/>
              <a:gd name="T36" fmla="*/ 8 w 22"/>
              <a:gd name="T37" fmla="*/ 51 h 70"/>
              <a:gd name="T38" fmla="*/ 8 w 22"/>
              <a:gd name="T39" fmla="*/ 6 h 70"/>
              <a:gd name="T40" fmla="*/ 8 w 22"/>
              <a:gd name="T41" fmla="*/ 6 h 70"/>
              <a:gd name="T42" fmla="*/ 8 w 22"/>
              <a:gd name="T43" fmla="*/ 1 h 70"/>
              <a:gd name="T44" fmla="*/ 12 w 22"/>
              <a:gd name="T45" fmla="*/ 0 h 70"/>
              <a:gd name="T46" fmla="*/ 15 w 22"/>
              <a:gd name="T47" fmla="*/ 0 h 70"/>
              <a:gd name="T48" fmla="*/ 15 w 22"/>
              <a:gd name="T49" fmla="*/ 0 h 70"/>
              <a:gd name="T50" fmla="*/ 17 w 22"/>
              <a:gd name="T51" fmla="*/ 0 h 70"/>
              <a:gd name="T52" fmla="*/ 20 w 22"/>
              <a:gd name="T53" fmla="*/ 1 h 70"/>
              <a:gd name="T54" fmla="*/ 20 w 22"/>
              <a:gd name="T55" fmla="*/ 3 h 70"/>
              <a:gd name="T56" fmla="*/ 22 w 22"/>
              <a:gd name="T57" fmla="*/ 6 h 70"/>
              <a:gd name="T58" fmla="*/ 22 w 22"/>
              <a:gd name="T59" fmla="*/ 6 h 70"/>
              <a:gd name="T60" fmla="*/ 22 w 22"/>
              <a:gd name="T61" fmla="*/ 31 h 70"/>
              <a:gd name="T62" fmla="*/ 22 w 22"/>
              <a:gd name="T63" fmla="*/ 31 h 70"/>
              <a:gd name="T64" fmla="*/ 22 w 22"/>
              <a:gd name="T65" fmla="*/ 31 h 70"/>
              <a:gd name="T66" fmla="*/ 22 w 22"/>
              <a:gd name="T6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" h="70">
                <a:moveTo>
                  <a:pt x="22" y="31"/>
                </a:moveTo>
                <a:lnTo>
                  <a:pt x="22" y="31"/>
                </a:lnTo>
                <a:lnTo>
                  <a:pt x="20" y="53"/>
                </a:lnTo>
                <a:lnTo>
                  <a:pt x="20" y="53"/>
                </a:lnTo>
                <a:lnTo>
                  <a:pt x="20" y="60"/>
                </a:lnTo>
                <a:lnTo>
                  <a:pt x="17" y="67"/>
                </a:lnTo>
                <a:lnTo>
                  <a:pt x="12" y="68"/>
                </a:lnTo>
                <a:lnTo>
                  <a:pt x="5" y="70"/>
                </a:lnTo>
                <a:lnTo>
                  <a:pt x="5" y="70"/>
                </a:lnTo>
                <a:lnTo>
                  <a:pt x="1" y="70"/>
                </a:lnTo>
                <a:lnTo>
                  <a:pt x="0" y="67"/>
                </a:lnTo>
                <a:lnTo>
                  <a:pt x="0" y="67"/>
                </a:lnTo>
                <a:lnTo>
                  <a:pt x="0" y="62"/>
                </a:lnTo>
                <a:lnTo>
                  <a:pt x="3" y="60"/>
                </a:lnTo>
                <a:lnTo>
                  <a:pt x="3" y="60"/>
                </a:lnTo>
                <a:lnTo>
                  <a:pt x="7" y="58"/>
                </a:lnTo>
                <a:lnTo>
                  <a:pt x="7" y="56"/>
                </a:lnTo>
                <a:lnTo>
                  <a:pt x="8" y="51"/>
                </a:lnTo>
                <a:lnTo>
                  <a:pt x="8" y="51"/>
                </a:lnTo>
                <a:lnTo>
                  <a:pt x="8" y="6"/>
                </a:lnTo>
                <a:lnTo>
                  <a:pt x="8" y="6"/>
                </a:lnTo>
                <a:lnTo>
                  <a:pt x="8" y="1"/>
                </a:lnTo>
                <a:lnTo>
                  <a:pt x="12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0" y="3"/>
                </a:lnTo>
                <a:lnTo>
                  <a:pt x="22" y="6"/>
                </a:lnTo>
                <a:lnTo>
                  <a:pt x="22" y="6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4" name="Freeform 109"/>
          <p:cNvSpPr>
            <a:spLocks/>
          </p:cNvSpPr>
          <p:nvPr/>
        </p:nvSpPr>
        <p:spPr bwMode="auto">
          <a:xfrm>
            <a:off x="10126268" y="6127998"/>
            <a:ext cx="53578" cy="83717"/>
          </a:xfrm>
          <a:custGeom>
            <a:avLst/>
            <a:gdLst>
              <a:gd name="T0" fmla="*/ 14 w 33"/>
              <a:gd name="T1" fmla="*/ 7 h 50"/>
              <a:gd name="T2" fmla="*/ 14 w 33"/>
              <a:gd name="T3" fmla="*/ 7 h 50"/>
              <a:gd name="T4" fmla="*/ 19 w 33"/>
              <a:gd name="T5" fmla="*/ 2 h 50"/>
              <a:gd name="T6" fmla="*/ 22 w 33"/>
              <a:gd name="T7" fmla="*/ 0 h 50"/>
              <a:gd name="T8" fmla="*/ 26 w 33"/>
              <a:gd name="T9" fmla="*/ 0 h 50"/>
              <a:gd name="T10" fmla="*/ 26 w 33"/>
              <a:gd name="T11" fmla="*/ 0 h 50"/>
              <a:gd name="T12" fmla="*/ 31 w 33"/>
              <a:gd name="T13" fmla="*/ 2 h 50"/>
              <a:gd name="T14" fmla="*/ 33 w 33"/>
              <a:gd name="T15" fmla="*/ 4 h 50"/>
              <a:gd name="T16" fmla="*/ 33 w 33"/>
              <a:gd name="T17" fmla="*/ 6 h 50"/>
              <a:gd name="T18" fmla="*/ 33 w 33"/>
              <a:gd name="T19" fmla="*/ 6 h 50"/>
              <a:gd name="T20" fmla="*/ 33 w 33"/>
              <a:gd name="T21" fmla="*/ 9 h 50"/>
              <a:gd name="T22" fmla="*/ 33 w 33"/>
              <a:gd name="T23" fmla="*/ 11 h 50"/>
              <a:gd name="T24" fmla="*/ 28 w 33"/>
              <a:gd name="T25" fmla="*/ 12 h 50"/>
              <a:gd name="T26" fmla="*/ 28 w 33"/>
              <a:gd name="T27" fmla="*/ 12 h 50"/>
              <a:gd name="T28" fmla="*/ 21 w 33"/>
              <a:gd name="T29" fmla="*/ 14 h 50"/>
              <a:gd name="T30" fmla="*/ 17 w 33"/>
              <a:gd name="T31" fmla="*/ 18 h 50"/>
              <a:gd name="T32" fmla="*/ 14 w 33"/>
              <a:gd name="T33" fmla="*/ 23 h 50"/>
              <a:gd name="T34" fmla="*/ 14 w 33"/>
              <a:gd name="T35" fmla="*/ 30 h 50"/>
              <a:gd name="T36" fmla="*/ 14 w 33"/>
              <a:gd name="T37" fmla="*/ 30 h 50"/>
              <a:gd name="T38" fmla="*/ 14 w 33"/>
              <a:gd name="T39" fmla="*/ 42 h 50"/>
              <a:gd name="T40" fmla="*/ 14 w 33"/>
              <a:gd name="T41" fmla="*/ 42 h 50"/>
              <a:gd name="T42" fmla="*/ 14 w 33"/>
              <a:gd name="T43" fmla="*/ 45 h 50"/>
              <a:gd name="T44" fmla="*/ 12 w 33"/>
              <a:gd name="T45" fmla="*/ 49 h 50"/>
              <a:gd name="T46" fmla="*/ 10 w 33"/>
              <a:gd name="T47" fmla="*/ 49 h 50"/>
              <a:gd name="T48" fmla="*/ 7 w 33"/>
              <a:gd name="T49" fmla="*/ 50 h 50"/>
              <a:gd name="T50" fmla="*/ 7 w 33"/>
              <a:gd name="T51" fmla="*/ 50 h 50"/>
              <a:gd name="T52" fmla="*/ 4 w 33"/>
              <a:gd name="T53" fmla="*/ 49 h 50"/>
              <a:gd name="T54" fmla="*/ 2 w 33"/>
              <a:gd name="T55" fmla="*/ 49 h 50"/>
              <a:gd name="T56" fmla="*/ 0 w 33"/>
              <a:gd name="T57" fmla="*/ 45 h 50"/>
              <a:gd name="T58" fmla="*/ 0 w 33"/>
              <a:gd name="T59" fmla="*/ 42 h 50"/>
              <a:gd name="T60" fmla="*/ 0 w 33"/>
              <a:gd name="T61" fmla="*/ 42 h 50"/>
              <a:gd name="T62" fmla="*/ 0 w 33"/>
              <a:gd name="T63" fmla="*/ 9 h 50"/>
              <a:gd name="T64" fmla="*/ 0 w 33"/>
              <a:gd name="T65" fmla="*/ 9 h 50"/>
              <a:gd name="T66" fmla="*/ 2 w 33"/>
              <a:gd name="T67" fmla="*/ 4 h 50"/>
              <a:gd name="T68" fmla="*/ 2 w 33"/>
              <a:gd name="T69" fmla="*/ 2 h 50"/>
              <a:gd name="T70" fmla="*/ 5 w 33"/>
              <a:gd name="T71" fmla="*/ 2 h 50"/>
              <a:gd name="T72" fmla="*/ 5 w 33"/>
              <a:gd name="T73" fmla="*/ 2 h 50"/>
              <a:gd name="T74" fmla="*/ 9 w 33"/>
              <a:gd name="T75" fmla="*/ 0 h 50"/>
              <a:gd name="T76" fmla="*/ 10 w 33"/>
              <a:gd name="T77" fmla="*/ 2 h 50"/>
              <a:gd name="T78" fmla="*/ 12 w 33"/>
              <a:gd name="T79" fmla="*/ 4 h 50"/>
              <a:gd name="T80" fmla="*/ 14 w 33"/>
              <a:gd name="T81" fmla="*/ 7 h 50"/>
              <a:gd name="T82" fmla="*/ 14 w 33"/>
              <a:gd name="T83" fmla="*/ 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50">
                <a:moveTo>
                  <a:pt x="14" y="7"/>
                </a:moveTo>
                <a:lnTo>
                  <a:pt x="14" y="7"/>
                </a:lnTo>
                <a:lnTo>
                  <a:pt x="19" y="2"/>
                </a:lnTo>
                <a:lnTo>
                  <a:pt x="22" y="0"/>
                </a:lnTo>
                <a:lnTo>
                  <a:pt x="26" y="0"/>
                </a:lnTo>
                <a:lnTo>
                  <a:pt x="26" y="0"/>
                </a:lnTo>
                <a:lnTo>
                  <a:pt x="31" y="2"/>
                </a:lnTo>
                <a:lnTo>
                  <a:pt x="33" y="4"/>
                </a:lnTo>
                <a:lnTo>
                  <a:pt x="33" y="6"/>
                </a:lnTo>
                <a:lnTo>
                  <a:pt x="33" y="6"/>
                </a:lnTo>
                <a:lnTo>
                  <a:pt x="33" y="9"/>
                </a:lnTo>
                <a:lnTo>
                  <a:pt x="33" y="11"/>
                </a:lnTo>
                <a:lnTo>
                  <a:pt x="28" y="12"/>
                </a:lnTo>
                <a:lnTo>
                  <a:pt x="28" y="12"/>
                </a:lnTo>
                <a:lnTo>
                  <a:pt x="21" y="14"/>
                </a:lnTo>
                <a:lnTo>
                  <a:pt x="17" y="18"/>
                </a:lnTo>
                <a:lnTo>
                  <a:pt x="14" y="23"/>
                </a:lnTo>
                <a:lnTo>
                  <a:pt x="14" y="30"/>
                </a:lnTo>
                <a:lnTo>
                  <a:pt x="14" y="30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2" y="49"/>
                </a:lnTo>
                <a:lnTo>
                  <a:pt x="10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2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10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5" name="Freeform 110"/>
          <p:cNvSpPr>
            <a:spLocks/>
          </p:cNvSpPr>
          <p:nvPr/>
        </p:nvSpPr>
        <p:spPr bwMode="auto">
          <a:xfrm>
            <a:off x="10585030" y="5960566"/>
            <a:ext cx="23441" cy="80367"/>
          </a:xfrm>
          <a:custGeom>
            <a:avLst/>
            <a:gdLst>
              <a:gd name="T0" fmla="*/ 0 w 13"/>
              <a:gd name="T1" fmla="*/ 24 h 48"/>
              <a:gd name="T2" fmla="*/ 0 w 13"/>
              <a:gd name="T3" fmla="*/ 24 h 48"/>
              <a:gd name="T4" fmla="*/ 0 w 13"/>
              <a:gd name="T5" fmla="*/ 6 h 48"/>
              <a:gd name="T6" fmla="*/ 0 w 13"/>
              <a:gd name="T7" fmla="*/ 6 h 48"/>
              <a:gd name="T8" fmla="*/ 0 w 13"/>
              <a:gd name="T9" fmla="*/ 3 h 48"/>
              <a:gd name="T10" fmla="*/ 1 w 13"/>
              <a:gd name="T11" fmla="*/ 1 h 48"/>
              <a:gd name="T12" fmla="*/ 5 w 13"/>
              <a:gd name="T13" fmla="*/ 0 h 48"/>
              <a:gd name="T14" fmla="*/ 6 w 13"/>
              <a:gd name="T15" fmla="*/ 0 h 48"/>
              <a:gd name="T16" fmla="*/ 6 w 13"/>
              <a:gd name="T17" fmla="*/ 0 h 48"/>
              <a:gd name="T18" fmla="*/ 10 w 13"/>
              <a:gd name="T19" fmla="*/ 0 h 48"/>
              <a:gd name="T20" fmla="*/ 12 w 13"/>
              <a:gd name="T21" fmla="*/ 1 h 48"/>
              <a:gd name="T22" fmla="*/ 13 w 13"/>
              <a:gd name="T23" fmla="*/ 3 h 48"/>
              <a:gd name="T24" fmla="*/ 13 w 13"/>
              <a:gd name="T25" fmla="*/ 6 h 48"/>
              <a:gd name="T26" fmla="*/ 13 w 13"/>
              <a:gd name="T27" fmla="*/ 6 h 48"/>
              <a:gd name="T28" fmla="*/ 13 w 13"/>
              <a:gd name="T29" fmla="*/ 41 h 48"/>
              <a:gd name="T30" fmla="*/ 13 w 13"/>
              <a:gd name="T31" fmla="*/ 41 h 48"/>
              <a:gd name="T32" fmla="*/ 13 w 13"/>
              <a:gd name="T33" fmla="*/ 44 h 48"/>
              <a:gd name="T34" fmla="*/ 12 w 13"/>
              <a:gd name="T35" fmla="*/ 46 h 48"/>
              <a:gd name="T36" fmla="*/ 10 w 13"/>
              <a:gd name="T37" fmla="*/ 48 h 48"/>
              <a:gd name="T38" fmla="*/ 6 w 13"/>
              <a:gd name="T39" fmla="*/ 48 h 48"/>
              <a:gd name="T40" fmla="*/ 6 w 13"/>
              <a:gd name="T41" fmla="*/ 48 h 48"/>
              <a:gd name="T42" fmla="*/ 5 w 13"/>
              <a:gd name="T43" fmla="*/ 48 h 48"/>
              <a:gd name="T44" fmla="*/ 1 w 13"/>
              <a:gd name="T45" fmla="*/ 46 h 48"/>
              <a:gd name="T46" fmla="*/ 0 w 13"/>
              <a:gd name="T47" fmla="*/ 44 h 48"/>
              <a:gd name="T48" fmla="*/ 0 w 13"/>
              <a:gd name="T49" fmla="*/ 41 h 48"/>
              <a:gd name="T50" fmla="*/ 0 w 13"/>
              <a:gd name="T51" fmla="*/ 41 h 48"/>
              <a:gd name="T52" fmla="*/ 0 w 13"/>
              <a:gd name="T53" fmla="*/ 24 h 48"/>
              <a:gd name="T54" fmla="*/ 0 w 13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48">
                <a:moveTo>
                  <a:pt x="0" y="24"/>
                </a:moveTo>
                <a:lnTo>
                  <a:pt x="0" y="24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2" y="1"/>
                </a:lnTo>
                <a:lnTo>
                  <a:pt x="13" y="3"/>
                </a:lnTo>
                <a:lnTo>
                  <a:pt x="13" y="6"/>
                </a:lnTo>
                <a:lnTo>
                  <a:pt x="13" y="6"/>
                </a:lnTo>
                <a:lnTo>
                  <a:pt x="13" y="41"/>
                </a:lnTo>
                <a:lnTo>
                  <a:pt x="13" y="41"/>
                </a:lnTo>
                <a:lnTo>
                  <a:pt x="13" y="44"/>
                </a:lnTo>
                <a:lnTo>
                  <a:pt x="12" y="46"/>
                </a:lnTo>
                <a:lnTo>
                  <a:pt x="10" y="48"/>
                </a:lnTo>
                <a:lnTo>
                  <a:pt x="6" y="48"/>
                </a:lnTo>
                <a:lnTo>
                  <a:pt x="6" y="48"/>
                </a:lnTo>
                <a:lnTo>
                  <a:pt x="5" y="48"/>
                </a:lnTo>
                <a:lnTo>
                  <a:pt x="1" y="46"/>
                </a:lnTo>
                <a:lnTo>
                  <a:pt x="0" y="44"/>
                </a:lnTo>
                <a:lnTo>
                  <a:pt x="0" y="41"/>
                </a:lnTo>
                <a:lnTo>
                  <a:pt x="0" y="41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6" name="Freeform 111"/>
          <p:cNvSpPr>
            <a:spLocks/>
          </p:cNvSpPr>
          <p:nvPr/>
        </p:nvSpPr>
        <p:spPr bwMode="auto">
          <a:xfrm>
            <a:off x="9804799" y="5960566"/>
            <a:ext cx="23441" cy="80367"/>
          </a:xfrm>
          <a:custGeom>
            <a:avLst/>
            <a:gdLst>
              <a:gd name="T0" fmla="*/ 14 w 14"/>
              <a:gd name="T1" fmla="*/ 24 h 48"/>
              <a:gd name="T2" fmla="*/ 14 w 14"/>
              <a:gd name="T3" fmla="*/ 24 h 48"/>
              <a:gd name="T4" fmla="*/ 14 w 14"/>
              <a:gd name="T5" fmla="*/ 41 h 48"/>
              <a:gd name="T6" fmla="*/ 14 w 14"/>
              <a:gd name="T7" fmla="*/ 41 h 48"/>
              <a:gd name="T8" fmla="*/ 14 w 14"/>
              <a:gd name="T9" fmla="*/ 44 h 48"/>
              <a:gd name="T10" fmla="*/ 12 w 14"/>
              <a:gd name="T11" fmla="*/ 46 h 48"/>
              <a:gd name="T12" fmla="*/ 11 w 14"/>
              <a:gd name="T13" fmla="*/ 48 h 48"/>
              <a:gd name="T14" fmla="*/ 7 w 14"/>
              <a:gd name="T15" fmla="*/ 48 h 48"/>
              <a:gd name="T16" fmla="*/ 7 w 14"/>
              <a:gd name="T17" fmla="*/ 48 h 48"/>
              <a:gd name="T18" fmla="*/ 6 w 14"/>
              <a:gd name="T19" fmla="*/ 48 h 48"/>
              <a:gd name="T20" fmla="*/ 2 w 14"/>
              <a:gd name="T21" fmla="*/ 46 h 48"/>
              <a:gd name="T22" fmla="*/ 2 w 14"/>
              <a:gd name="T23" fmla="*/ 44 h 48"/>
              <a:gd name="T24" fmla="*/ 0 w 14"/>
              <a:gd name="T25" fmla="*/ 41 h 48"/>
              <a:gd name="T26" fmla="*/ 0 w 14"/>
              <a:gd name="T27" fmla="*/ 41 h 48"/>
              <a:gd name="T28" fmla="*/ 0 w 14"/>
              <a:gd name="T29" fmla="*/ 6 h 48"/>
              <a:gd name="T30" fmla="*/ 0 w 14"/>
              <a:gd name="T31" fmla="*/ 6 h 48"/>
              <a:gd name="T32" fmla="*/ 2 w 14"/>
              <a:gd name="T33" fmla="*/ 3 h 48"/>
              <a:gd name="T34" fmla="*/ 2 w 14"/>
              <a:gd name="T35" fmla="*/ 1 h 48"/>
              <a:gd name="T36" fmla="*/ 6 w 14"/>
              <a:gd name="T37" fmla="*/ 0 h 48"/>
              <a:gd name="T38" fmla="*/ 7 w 14"/>
              <a:gd name="T39" fmla="*/ 0 h 48"/>
              <a:gd name="T40" fmla="*/ 7 w 14"/>
              <a:gd name="T41" fmla="*/ 0 h 48"/>
              <a:gd name="T42" fmla="*/ 11 w 14"/>
              <a:gd name="T43" fmla="*/ 0 h 48"/>
              <a:gd name="T44" fmla="*/ 12 w 14"/>
              <a:gd name="T45" fmla="*/ 1 h 48"/>
              <a:gd name="T46" fmla="*/ 14 w 14"/>
              <a:gd name="T47" fmla="*/ 3 h 48"/>
              <a:gd name="T48" fmla="*/ 14 w 14"/>
              <a:gd name="T49" fmla="*/ 6 h 48"/>
              <a:gd name="T50" fmla="*/ 14 w 14"/>
              <a:gd name="T51" fmla="*/ 6 h 48"/>
              <a:gd name="T52" fmla="*/ 14 w 14"/>
              <a:gd name="T53" fmla="*/ 24 h 48"/>
              <a:gd name="T54" fmla="*/ 14 w 14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" h="48">
                <a:moveTo>
                  <a:pt x="14" y="24"/>
                </a:moveTo>
                <a:lnTo>
                  <a:pt x="14" y="24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6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1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1"/>
                </a:lnTo>
                <a:lnTo>
                  <a:pt x="14" y="3"/>
                </a:lnTo>
                <a:lnTo>
                  <a:pt x="14" y="6"/>
                </a:lnTo>
                <a:lnTo>
                  <a:pt x="14" y="6"/>
                </a:lnTo>
                <a:lnTo>
                  <a:pt x="14" y="24"/>
                </a:lnTo>
                <a:lnTo>
                  <a:pt x="14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7" name="Freeform 112"/>
          <p:cNvSpPr>
            <a:spLocks/>
          </p:cNvSpPr>
          <p:nvPr/>
        </p:nvSpPr>
        <p:spPr bwMode="auto">
          <a:xfrm>
            <a:off x="10652002" y="6127998"/>
            <a:ext cx="20092" cy="83717"/>
          </a:xfrm>
          <a:custGeom>
            <a:avLst/>
            <a:gdLst>
              <a:gd name="T0" fmla="*/ 14 w 14"/>
              <a:gd name="T1" fmla="*/ 26 h 50"/>
              <a:gd name="T2" fmla="*/ 14 w 14"/>
              <a:gd name="T3" fmla="*/ 26 h 50"/>
              <a:gd name="T4" fmla="*/ 14 w 14"/>
              <a:gd name="T5" fmla="*/ 43 h 50"/>
              <a:gd name="T6" fmla="*/ 14 w 14"/>
              <a:gd name="T7" fmla="*/ 43 h 50"/>
              <a:gd name="T8" fmla="*/ 14 w 14"/>
              <a:gd name="T9" fmla="*/ 47 h 50"/>
              <a:gd name="T10" fmla="*/ 12 w 14"/>
              <a:gd name="T11" fmla="*/ 49 h 50"/>
              <a:gd name="T12" fmla="*/ 7 w 14"/>
              <a:gd name="T13" fmla="*/ 50 h 50"/>
              <a:gd name="T14" fmla="*/ 7 w 14"/>
              <a:gd name="T15" fmla="*/ 50 h 50"/>
              <a:gd name="T16" fmla="*/ 2 w 14"/>
              <a:gd name="T17" fmla="*/ 49 h 50"/>
              <a:gd name="T18" fmla="*/ 0 w 14"/>
              <a:gd name="T19" fmla="*/ 47 h 50"/>
              <a:gd name="T20" fmla="*/ 0 w 14"/>
              <a:gd name="T21" fmla="*/ 43 h 50"/>
              <a:gd name="T22" fmla="*/ 0 w 14"/>
              <a:gd name="T23" fmla="*/ 43 h 50"/>
              <a:gd name="T24" fmla="*/ 0 w 14"/>
              <a:gd name="T25" fmla="*/ 7 h 50"/>
              <a:gd name="T26" fmla="*/ 0 w 14"/>
              <a:gd name="T27" fmla="*/ 7 h 50"/>
              <a:gd name="T28" fmla="*/ 0 w 14"/>
              <a:gd name="T29" fmla="*/ 6 h 50"/>
              <a:gd name="T30" fmla="*/ 2 w 14"/>
              <a:gd name="T31" fmla="*/ 2 h 50"/>
              <a:gd name="T32" fmla="*/ 7 w 14"/>
              <a:gd name="T33" fmla="*/ 0 h 50"/>
              <a:gd name="T34" fmla="*/ 7 w 14"/>
              <a:gd name="T35" fmla="*/ 0 h 50"/>
              <a:gd name="T36" fmla="*/ 10 w 14"/>
              <a:gd name="T37" fmla="*/ 2 h 50"/>
              <a:gd name="T38" fmla="*/ 12 w 14"/>
              <a:gd name="T39" fmla="*/ 2 h 50"/>
              <a:gd name="T40" fmla="*/ 14 w 14"/>
              <a:gd name="T41" fmla="*/ 6 h 50"/>
              <a:gd name="T42" fmla="*/ 14 w 14"/>
              <a:gd name="T43" fmla="*/ 9 h 50"/>
              <a:gd name="T44" fmla="*/ 14 w 14"/>
              <a:gd name="T45" fmla="*/ 9 h 50"/>
              <a:gd name="T46" fmla="*/ 14 w 14"/>
              <a:gd name="T47" fmla="*/ 26 h 50"/>
              <a:gd name="T48" fmla="*/ 14 w 14"/>
              <a:gd name="T49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" h="50">
                <a:moveTo>
                  <a:pt x="14" y="26"/>
                </a:moveTo>
                <a:lnTo>
                  <a:pt x="14" y="26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2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26"/>
                </a:lnTo>
                <a:lnTo>
                  <a:pt x="14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8" name="Freeform 113"/>
          <p:cNvSpPr>
            <a:spLocks/>
          </p:cNvSpPr>
          <p:nvPr/>
        </p:nvSpPr>
        <p:spPr bwMode="auto">
          <a:xfrm>
            <a:off x="9409661" y="6127998"/>
            <a:ext cx="20092" cy="83717"/>
          </a:xfrm>
          <a:custGeom>
            <a:avLst/>
            <a:gdLst>
              <a:gd name="T0" fmla="*/ 12 w 12"/>
              <a:gd name="T1" fmla="*/ 26 h 50"/>
              <a:gd name="T2" fmla="*/ 12 w 12"/>
              <a:gd name="T3" fmla="*/ 26 h 50"/>
              <a:gd name="T4" fmla="*/ 12 w 12"/>
              <a:gd name="T5" fmla="*/ 42 h 50"/>
              <a:gd name="T6" fmla="*/ 12 w 12"/>
              <a:gd name="T7" fmla="*/ 42 h 50"/>
              <a:gd name="T8" fmla="*/ 12 w 12"/>
              <a:gd name="T9" fmla="*/ 45 h 50"/>
              <a:gd name="T10" fmla="*/ 12 w 12"/>
              <a:gd name="T11" fmla="*/ 47 h 50"/>
              <a:gd name="T12" fmla="*/ 8 w 12"/>
              <a:gd name="T13" fmla="*/ 49 h 50"/>
              <a:gd name="T14" fmla="*/ 5 w 12"/>
              <a:gd name="T15" fmla="*/ 50 h 50"/>
              <a:gd name="T16" fmla="*/ 5 w 12"/>
              <a:gd name="T17" fmla="*/ 50 h 50"/>
              <a:gd name="T18" fmla="*/ 3 w 12"/>
              <a:gd name="T19" fmla="*/ 49 h 50"/>
              <a:gd name="T20" fmla="*/ 0 w 12"/>
              <a:gd name="T21" fmla="*/ 47 h 50"/>
              <a:gd name="T22" fmla="*/ 0 w 12"/>
              <a:gd name="T23" fmla="*/ 45 h 50"/>
              <a:gd name="T24" fmla="*/ 0 w 12"/>
              <a:gd name="T25" fmla="*/ 42 h 50"/>
              <a:gd name="T26" fmla="*/ 0 w 12"/>
              <a:gd name="T27" fmla="*/ 42 h 50"/>
              <a:gd name="T28" fmla="*/ 0 w 12"/>
              <a:gd name="T29" fmla="*/ 9 h 50"/>
              <a:gd name="T30" fmla="*/ 0 w 12"/>
              <a:gd name="T31" fmla="*/ 9 h 50"/>
              <a:gd name="T32" fmla="*/ 0 w 12"/>
              <a:gd name="T33" fmla="*/ 6 h 50"/>
              <a:gd name="T34" fmla="*/ 0 w 12"/>
              <a:gd name="T35" fmla="*/ 2 h 50"/>
              <a:gd name="T36" fmla="*/ 3 w 12"/>
              <a:gd name="T37" fmla="*/ 2 h 50"/>
              <a:gd name="T38" fmla="*/ 5 w 12"/>
              <a:gd name="T39" fmla="*/ 0 h 50"/>
              <a:gd name="T40" fmla="*/ 5 w 12"/>
              <a:gd name="T41" fmla="*/ 0 h 50"/>
              <a:gd name="T42" fmla="*/ 8 w 12"/>
              <a:gd name="T43" fmla="*/ 2 h 50"/>
              <a:gd name="T44" fmla="*/ 12 w 12"/>
              <a:gd name="T45" fmla="*/ 4 h 50"/>
              <a:gd name="T46" fmla="*/ 12 w 12"/>
              <a:gd name="T47" fmla="*/ 6 h 50"/>
              <a:gd name="T48" fmla="*/ 12 w 12"/>
              <a:gd name="T49" fmla="*/ 9 h 50"/>
              <a:gd name="T50" fmla="*/ 12 w 12"/>
              <a:gd name="T51" fmla="*/ 9 h 50"/>
              <a:gd name="T52" fmla="*/ 12 w 12"/>
              <a:gd name="T53" fmla="*/ 26 h 50"/>
              <a:gd name="T54" fmla="*/ 12 w 12"/>
              <a:gd name="T55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50">
                <a:moveTo>
                  <a:pt x="12" y="26"/>
                </a:moveTo>
                <a:lnTo>
                  <a:pt x="12" y="26"/>
                </a:lnTo>
                <a:lnTo>
                  <a:pt x="12" y="42"/>
                </a:lnTo>
                <a:lnTo>
                  <a:pt x="12" y="42"/>
                </a:lnTo>
                <a:lnTo>
                  <a:pt x="12" y="45"/>
                </a:lnTo>
                <a:lnTo>
                  <a:pt x="12" y="47"/>
                </a:lnTo>
                <a:lnTo>
                  <a:pt x="8" y="49"/>
                </a:lnTo>
                <a:lnTo>
                  <a:pt x="5" y="50"/>
                </a:lnTo>
                <a:lnTo>
                  <a:pt x="5" y="50"/>
                </a:lnTo>
                <a:lnTo>
                  <a:pt x="3" y="49"/>
                </a:lnTo>
                <a:lnTo>
                  <a:pt x="0" y="47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8" y="2"/>
                </a:lnTo>
                <a:lnTo>
                  <a:pt x="12" y="4"/>
                </a:lnTo>
                <a:lnTo>
                  <a:pt x="12" y="6"/>
                </a:lnTo>
                <a:lnTo>
                  <a:pt x="12" y="9"/>
                </a:lnTo>
                <a:lnTo>
                  <a:pt x="12" y="9"/>
                </a:lnTo>
                <a:lnTo>
                  <a:pt x="12" y="26"/>
                </a:lnTo>
                <a:lnTo>
                  <a:pt x="12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9" name="Freeform 114"/>
          <p:cNvSpPr>
            <a:spLocks/>
          </p:cNvSpPr>
          <p:nvPr/>
        </p:nvSpPr>
        <p:spPr bwMode="auto">
          <a:xfrm>
            <a:off x="9406311" y="6087814"/>
            <a:ext cx="26789" cy="23441"/>
          </a:xfrm>
          <a:custGeom>
            <a:avLst/>
            <a:gdLst>
              <a:gd name="T0" fmla="*/ 16 w 16"/>
              <a:gd name="T1" fmla="*/ 5 h 12"/>
              <a:gd name="T2" fmla="*/ 16 w 16"/>
              <a:gd name="T3" fmla="*/ 5 h 12"/>
              <a:gd name="T4" fmla="*/ 14 w 16"/>
              <a:gd name="T5" fmla="*/ 9 h 12"/>
              <a:gd name="T6" fmla="*/ 12 w 16"/>
              <a:gd name="T7" fmla="*/ 10 h 12"/>
              <a:gd name="T8" fmla="*/ 7 w 16"/>
              <a:gd name="T9" fmla="*/ 12 h 12"/>
              <a:gd name="T10" fmla="*/ 7 w 16"/>
              <a:gd name="T11" fmla="*/ 12 h 12"/>
              <a:gd name="T12" fmla="*/ 5 w 16"/>
              <a:gd name="T13" fmla="*/ 12 h 12"/>
              <a:gd name="T14" fmla="*/ 2 w 16"/>
              <a:gd name="T15" fmla="*/ 10 h 12"/>
              <a:gd name="T16" fmla="*/ 2 w 16"/>
              <a:gd name="T17" fmla="*/ 9 h 12"/>
              <a:gd name="T18" fmla="*/ 0 w 16"/>
              <a:gd name="T19" fmla="*/ 7 h 12"/>
              <a:gd name="T20" fmla="*/ 0 w 16"/>
              <a:gd name="T21" fmla="*/ 7 h 12"/>
              <a:gd name="T22" fmla="*/ 0 w 16"/>
              <a:gd name="T23" fmla="*/ 3 h 12"/>
              <a:gd name="T24" fmla="*/ 2 w 16"/>
              <a:gd name="T25" fmla="*/ 2 h 12"/>
              <a:gd name="T26" fmla="*/ 7 w 16"/>
              <a:gd name="T27" fmla="*/ 0 h 12"/>
              <a:gd name="T28" fmla="*/ 7 w 16"/>
              <a:gd name="T29" fmla="*/ 0 h 12"/>
              <a:gd name="T30" fmla="*/ 12 w 16"/>
              <a:gd name="T31" fmla="*/ 2 h 12"/>
              <a:gd name="T32" fmla="*/ 16 w 16"/>
              <a:gd name="T33" fmla="*/ 5 h 12"/>
              <a:gd name="T34" fmla="*/ 16 w 16"/>
              <a:gd name="T3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" h="12">
                <a:moveTo>
                  <a:pt x="16" y="5"/>
                </a:moveTo>
                <a:lnTo>
                  <a:pt x="16" y="5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5" y="12"/>
                </a:lnTo>
                <a:lnTo>
                  <a:pt x="2" y="10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6" y="5"/>
                </a:lnTo>
                <a:lnTo>
                  <a:pt x="16" y="5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0" name="Freeform 115"/>
          <p:cNvSpPr>
            <a:spLocks/>
          </p:cNvSpPr>
          <p:nvPr/>
        </p:nvSpPr>
        <p:spPr bwMode="auto">
          <a:xfrm>
            <a:off x="10652002" y="6087814"/>
            <a:ext cx="20092" cy="23441"/>
          </a:xfrm>
          <a:custGeom>
            <a:avLst/>
            <a:gdLst>
              <a:gd name="T0" fmla="*/ 7 w 14"/>
              <a:gd name="T1" fmla="*/ 0 h 12"/>
              <a:gd name="T2" fmla="*/ 7 w 14"/>
              <a:gd name="T3" fmla="*/ 0 h 12"/>
              <a:gd name="T4" fmla="*/ 12 w 14"/>
              <a:gd name="T5" fmla="*/ 2 h 12"/>
              <a:gd name="T6" fmla="*/ 14 w 14"/>
              <a:gd name="T7" fmla="*/ 3 h 12"/>
              <a:gd name="T8" fmla="*/ 14 w 14"/>
              <a:gd name="T9" fmla="*/ 7 h 12"/>
              <a:gd name="T10" fmla="*/ 14 w 14"/>
              <a:gd name="T11" fmla="*/ 7 h 12"/>
              <a:gd name="T12" fmla="*/ 14 w 14"/>
              <a:gd name="T13" fmla="*/ 9 h 12"/>
              <a:gd name="T14" fmla="*/ 12 w 14"/>
              <a:gd name="T15" fmla="*/ 10 h 12"/>
              <a:gd name="T16" fmla="*/ 7 w 14"/>
              <a:gd name="T17" fmla="*/ 12 h 12"/>
              <a:gd name="T18" fmla="*/ 7 w 14"/>
              <a:gd name="T19" fmla="*/ 12 h 12"/>
              <a:gd name="T20" fmla="*/ 2 w 14"/>
              <a:gd name="T21" fmla="*/ 10 h 12"/>
              <a:gd name="T22" fmla="*/ 0 w 14"/>
              <a:gd name="T23" fmla="*/ 9 h 12"/>
              <a:gd name="T24" fmla="*/ 0 w 14"/>
              <a:gd name="T25" fmla="*/ 5 h 12"/>
              <a:gd name="T26" fmla="*/ 0 w 14"/>
              <a:gd name="T27" fmla="*/ 5 h 12"/>
              <a:gd name="T28" fmla="*/ 0 w 14"/>
              <a:gd name="T29" fmla="*/ 3 h 12"/>
              <a:gd name="T30" fmla="*/ 2 w 14"/>
              <a:gd name="T31" fmla="*/ 2 h 12"/>
              <a:gd name="T32" fmla="*/ 7 w 14"/>
              <a:gd name="T33" fmla="*/ 0 h 12"/>
              <a:gd name="T34" fmla="*/ 7 w 14"/>
              <a:gd name="T3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2">
                <a:moveTo>
                  <a:pt x="7" y="0"/>
                </a:moveTo>
                <a:lnTo>
                  <a:pt x="7" y="0"/>
                </a:lnTo>
                <a:lnTo>
                  <a:pt x="12" y="2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2" y="10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1" name="Freeform 116"/>
          <p:cNvSpPr>
            <a:spLocks/>
          </p:cNvSpPr>
          <p:nvPr/>
        </p:nvSpPr>
        <p:spPr bwMode="auto">
          <a:xfrm>
            <a:off x="9804799" y="5920383"/>
            <a:ext cx="23441" cy="23441"/>
          </a:xfrm>
          <a:custGeom>
            <a:avLst/>
            <a:gdLst>
              <a:gd name="T0" fmla="*/ 7 w 14"/>
              <a:gd name="T1" fmla="*/ 14 h 14"/>
              <a:gd name="T2" fmla="*/ 7 w 14"/>
              <a:gd name="T3" fmla="*/ 14 h 14"/>
              <a:gd name="T4" fmla="*/ 2 w 14"/>
              <a:gd name="T5" fmla="*/ 13 h 14"/>
              <a:gd name="T6" fmla="*/ 0 w 14"/>
              <a:gd name="T7" fmla="*/ 11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1 w 14"/>
              <a:gd name="T21" fmla="*/ 0 h 14"/>
              <a:gd name="T22" fmla="*/ 12 w 14"/>
              <a:gd name="T23" fmla="*/ 2 h 14"/>
              <a:gd name="T24" fmla="*/ 14 w 14"/>
              <a:gd name="T25" fmla="*/ 4 h 14"/>
              <a:gd name="T26" fmla="*/ 14 w 14"/>
              <a:gd name="T27" fmla="*/ 7 h 14"/>
              <a:gd name="T28" fmla="*/ 14 w 14"/>
              <a:gd name="T29" fmla="*/ 7 h 14"/>
              <a:gd name="T30" fmla="*/ 14 w 14"/>
              <a:gd name="T31" fmla="*/ 11 h 14"/>
              <a:gd name="T32" fmla="*/ 12 w 14"/>
              <a:gd name="T33" fmla="*/ 13 h 14"/>
              <a:gd name="T34" fmla="*/ 7 w 14"/>
              <a:gd name="T35" fmla="*/ 14 h 14"/>
              <a:gd name="T36" fmla="*/ 7 w 14"/>
              <a:gd name="T3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" h="14">
                <a:moveTo>
                  <a:pt x="7" y="14"/>
                </a:moveTo>
                <a:lnTo>
                  <a:pt x="7" y="14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2"/>
                </a:lnTo>
                <a:lnTo>
                  <a:pt x="14" y="4"/>
                </a:lnTo>
                <a:lnTo>
                  <a:pt x="14" y="7"/>
                </a:lnTo>
                <a:lnTo>
                  <a:pt x="14" y="7"/>
                </a:lnTo>
                <a:lnTo>
                  <a:pt x="14" y="11"/>
                </a:lnTo>
                <a:lnTo>
                  <a:pt x="12" y="13"/>
                </a:lnTo>
                <a:lnTo>
                  <a:pt x="7" y="14"/>
                </a:lnTo>
                <a:lnTo>
                  <a:pt x="7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2" name="Freeform 117"/>
          <p:cNvSpPr>
            <a:spLocks/>
          </p:cNvSpPr>
          <p:nvPr/>
        </p:nvSpPr>
        <p:spPr bwMode="auto">
          <a:xfrm>
            <a:off x="10548196" y="5920383"/>
            <a:ext cx="20092" cy="23441"/>
          </a:xfrm>
          <a:custGeom>
            <a:avLst/>
            <a:gdLst>
              <a:gd name="T0" fmla="*/ 5 w 14"/>
              <a:gd name="T1" fmla="*/ 14 h 14"/>
              <a:gd name="T2" fmla="*/ 5 w 14"/>
              <a:gd name="T3" fmla="*/ 14 h 14"/>
              <a:gd name="T4" fmla="*/ 0 w 14"/>
              <a:gd name="T5" fmla="*/ 11 h 14"/>
              <a:gd name="T6" fmla="*/ 0 w 14"/>
              <a:gd name="T7" fmla="*/ 9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2 w 14"/>
              <a:gd name="T21" fmla="*/ 2 h 14"/>
              <a:gd name="T22" fmla="*/ 12 w 14"/>
              <a:gd name="T23" fmla="*/ 4 h 14"/>
              <a:gd name="T24" fmla="*/ 14 w 14"/>
              <a:gd name="T25" fmla="*/ 7 h 14"/>
              <a:gd name="T26" fmla="*/ 14 w 14"/>
              <a:gd name="T27" fmla="*/ 7 h 14"/>
              <a:gd name="T28" fmla="*/ 12 w 14"/>
              <a:gd name="T29" fmla="*/ 11 h 14"/>
              <a:gd name="T30" fmla="*/ 11 w 14"/>
              <a:gd name="T31" fmla="*/ 13 h 14"/>
              <a:gd name="T32" fmla="*/ 5 w 14"/>
              <a:gd name="T33" fmla="*/ 14 h 14"/>
              <a:gd name="T34" fmla="*/ 5 w 14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4">
                <a:moveTo>
                  <a:pt x="5" y="14"/>
                </a:moveTo>
                <a:lnTo>
                  <a:pt x="5" y="14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lnTo>
                  <a:pt x="12" y="11"/>
                </a:lnTo>
                <a:lnTo>
                  <a:pt x="11" y="13"/>
                </a:lnTo>
                <a:lnTo>
                  <a:pt x="5" y="14"/>
                </a:lnTo>
                <a:lnTo>
                  <a:pt x="5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3" name="Freeform 118"/>
          <p:cNvSpPr>
            <a:spLocks/>
          </p:cNvSpPr>
          <p:nvPr/>
        </p:nvSpPr>
        <p:spPr bwMode="auto">
          <a:xfrm>
            <a:off x="10585030" y="5920383"/>
            <a:ext cx="23441" cy="23441"/>
          </a:xfrm>
          <a:custGeom>
            <a:avLst/>
            <a:gdLst>
              <a:gd name="T0" fmla="*/ 6 w 13"/>
              <a:gd name="T1" fmla="*/ 14 h 14"/>
              <a:gd name="T2" fmla="*/ 6 w 13"/>
              <a:gd name="T3" fmla="*/ 14 h 14"/>
              <a:gd name="T4" fmla="*/ 1 w 13"/>
              <a:gd name="T5" fmla="*/ 13 h 14"/>
              <a:gd name="T6" fmla="*/ 0 w 13"/>
              <a:gd name="T7" fmla="*/ 9 h 14"/>
              <a:gd name="T8" fmla="*/ 0 w 13"/>
              <a:gd name="T9" fmla="*/ 7 h 14"/>
              <a:gd name="T10" fmla="*/ 0 w 13"/>
              <a:gd name="T11" fmla="*/ 7 h 14"/>
              <a:gd name="T12" fmla="*/ 0 w 13"/>
              <a:gd name="T13" fmla="*/ 4 h 14"/>
              <a:gd name="T14" fmla="*/ 1 w 13"/>
              <a:gd name="T15" fmla="*/ 2 h 14"/>
              <a:gd name="T16" fmla="*/ 6 w 13"/>
              <a:gd name="T17" fmla="*/ 0 h 14"/>
              <a:gd name="T18" fmla="*/ 6 w 13"/>
              <a:gd name="T19" fmla="*/ 0 h 14"/>
              <a:gd name="T20" fmla="*/ 12 w 13"/>
              <a:gd name="T21" fmla="*/ 2 h 14"/>
              <a:gd name="T22" fmla="*/ 13 w 13"/>
              <a:gd name="T23" fmla="*/ 4 h 14"/>
              <a:gd name="T24" fmla="*/ 13 w 13"/>
              <a:gd name="T25" fmla="*/ 7 h 14"/>
              <a:gd name="T26" fmla="*/ 13 w 13"/>
              <a:gd name="T27" fmla="*/ 7 h 14"/>
              <a:gd name="T28" fmla="*/ 13 w 13"/>
              <a:gd name="T29" fmla="*/ 9 h 14"/>
              <a:gd name="T30" fmla="*/ 12 w 13"/>
              <a:gd name="T31" fmla="*/ 13 h 14"/>
              <a:gd name="T32" fmla="*/ 6 w 13"/>
              <a:gd name="T33" fmla="*/ 14 h 14"/>
              <a:gd name="T34" fmla="*/ 6 w 13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" h="14">
                <a:moveTo>
                  <a:pt x="6" y="14"/>
                </a:moveTo>
                <a:lnTo>
                  <a:pt x="6" y="14"/>
                </a:lnTo>
                <a:lnTo>
                  <a:pt x="1" y="13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3" y="4"/>
                </a:lnTo>
                <a:lnTo>
                  <a:pt x="13" y="7"/>
                </a:lnTo>
                <a:lnTo>
                  <a:pt x="13" y="7"/>
                </a:lnTo>
                <a:lnTo>
                  <a:pt x="13" y="9"/>
                </a:lnTo>
                <a:lnTo>
                  <a:pt x="12" y="13"/>
                </a:lnTo>
                <a:lnTo>
                  <a:pt x="6" y="14"/>
                </a:lnTo>
                <a:lnTo>
                  <a:pt x="6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4" name="Freeform 119"/>
          <p:cNvSpPr>
            <a:spLocks noEditPoints="1"/>
          </p:cNvSpPr>
          <p:nvPr/>
        </p:nvSpPr>
        <p:spPr bwMode="auto">
          <a:xfrm>
            <a:off x="9171907" y="5200428"/>
            <a:ext cx="401836" cy="602754"/>
          </a:xfrm>
          <a:custGeom>
            <a:avLst/>
            <a:gdLst>
              <a:gd name="T0" fmla="*/ 237 w 239"/>
              <a:gd name="T1" fmla="*/ 90 h 362"/>
              <a:gd name="T2" fmla="*/ 228 w 239"/>
              <a:gd name="T3" fmla="*/ 61 h 362"/>
              <a:gd name="T4" fmla="*/ 215 w 239"/>
              <a:gd name="T5" fmla="*/ 37 h 362"/>
              <a:gd name="T6" fmla="*/ 194 w 239"/>
              <a:gd name="T7" fmla="*/ 19 h 362"/>
              <a:gd name="T8" fmla="*/ 167 w 239"/>
              <a:gd name="T9" fmla="*/ 7 h 362"/>
              <a:gd name="T10" fmla="*/ 142 w 239"/>
              <a:gd name="T11" fmla="*/ 2 h 362"/>
              <a:gd name="T12" fmla="*/ 93 w 239"/>
              <a:gd name="T13" fmla="*/ 4 h 362"/>
              <a:gd name="T14" fmla="*/ 69 w 239"/>
              <a:gd name="T15" fmla="*/ 9 h 362"/>
              <a:gd name="T16" fmla="*/ 46 w 239"/>
              <a:gd name="T17" fmla="*/ 19 h 362"/>
              <a:gd name="T18" fmla="*/ 27 w 239"/>
              <a:gd name="T19" fmla="*/ 33 h 362"/>
              <a:gd name="T20" fmla="*/ 13 w 239"/>
              <a:gd name="T21" fmla="*/ 52 h 362"/>
              <a:gd name="T22" fmla="*/ 5 w 239"/>
              <a:gd name="T23" fmla="*/ 74 h 362"/>
              <a:gd name="T24" fmla="*/ 1 w 239"/>
              <a:gd name="T25" fmla="*/ 92 h 362"/>
              <a:gd name="T26" fmla="*/ 0 w 239"/>
              <a:gd name="T27" fmla="*/ 109 h 362"/>
              <a:gd name="T28" fmla="*/ 0 w 239"/>
              <a:gd name="T29" fmla="*/ 181 h 362"/>
              <a:gd name="T30" fmla="*/ 0 w 239"/>
              <a:gd name="T31" fmla="*/ 262 h 362"/>
              <a:gd name="T32" fmla="*/ 3 w 239"/>
              <a:gd name="T33" fmla="*/ 279 h 362"/>
              <a:gd name="T34" fmla="*/ 13 w 239"/>
              <a:gd name="T35" fmla="*/ 308 h 362"/>
              <a:gd name="T36" fmla="*/ 31 w 239"/>
              <a:gd name="T37" fmla="*/ 332 h 362"/>
              <a:gd name="T38" fmla="*/ 56 w 239"/>
              <a:gd name="T39" fmla="*/ 348 h 362"/>
              <a:gd name="T40" fmla="*/ 72 w 239"/>
              <a:gd name="T41" fmla="*/ 353 h 362"/>
              <a:gd name="T42" fmla="*/ 120 w 239"/>
              <a:gd name="T43" fmla="*/ 362 h 362"/>
              <a:gd name="T44" fmla="*/ 168 w 239"/>
              <a:gd name="T45" fmla="*/ 353 h 362"/>
              <a:gd name="T46" fmla="*/ 180 w 239"/>
              <a:gd name="T47" fmla="*/ 350 h 362"/>
              <a:gd name="T48" fmla="*/ 203 w 239"/>
              <a:gd name="T49" fmla="*/ 336 h 362"/>
              <a:gd name="T50" fmla="*/ 218 w 239"/>
              <a:gd name="T51" fmla="*/ 319 h 362"/>
              <a:gd name="T52" fmla="*/ 230 w 239"/>
              <a:gd name="T53" fmla="*/ 296 h 362"/>
              <a:gd name="T54" fmla="*/ 234 w 239"/>
              <a:gd name="T55" fmla="*/ 284 h 362"/>
              <a:gd name="T56" fmla="*/ 239 w 239"/>
              <a:gd name="T57" fmla="*/ 245 h 362"/>
              <a:gd name="T58" fmla="*/ 239 w 239"/>
              <a:gd name="T59" fmla="*/ 119 h 362"/>
              <a:gd name="T60" fmla="*/ 239 w 239"/>
              <a:gd name="T61" fmla="*/ 104 h 362"/>
              <a:gd name="T62" fmla="*/ 237 w 239"/>
              <a:gd name="T63" fmla="*/ 90 h 362"/>
              <a:gd name="T64" fmla="*/ 163 w 239"/>
              <a:gd name="T65" fmla="*/ 245 h 362"/>
              <a:gd name="T66" fmla="*/ 161 w 239"/>
              <a:gd name="T67" fmla="*/ 257 h 362"/>
              <a:gd name="T68" fmla="*/ 155 w 239"/>
              <a:gd name="T69" fmla="*/ 277 h 362"/>
              <a:gd name="T70" fmla="*/ 139 w 239"/>
              <a:gd name="T71" fmla="*/ 291 h 362"/>
              <a:gd name="T72" fmla="*/ 127 w 239"/>
              <a:gd name="T73" fmla="*/ 293 h 362"/>
              <a:gd name="T74" fmla="*/ 103 w 239"/>
              <a:gd name="T75" fmla="*/ 291 h 362"/>
              <a:gd name="T76" fmla="*/ 91 w 239"/>
              <a:gd name="T77" fmla="*/ 286 h 362"/>
              <a:gd name="T78" fmla="*/ 81 w 239"/>
              <a:gd name="T79" fmla="*/ 272 h 362"/>
              <a:gd name="T80" fmla="*/ 77 w 239"/>
              <a:gd name="T81" fmla="*/ 255 h 362"/>
              <a:gd name="T82" fmla="*/ 75 w 239"/>
              <a:gd name="T83" fmla="*/ 236 h 362"/>
              <a:gd name="T84" fmla="*/ 75 w 239"/>
              <a:gd name="T85" fmla="*/ 119 h 362"/>
              <a:gd name="T86" fmla="*/ 75 w 239"/>
              <a:gd name="T87" fmla="*/ 110 h 362"/>
              <a:gd name="T88" fmla="*/ 77 w 239"/>
              <a:gd name="T89" fmla="*/ 100 h 362"/>
              <a:gd name="T90" fmla="*/ 86 w 239"/>
              <a:gd name="T91" fmla="*/ 83 h 362"/>
              <a:gd name="T92" fmla="*/ 98 w 239"/>
              <a:gd name="T93" fmla="*/ 71 h 362"/>
              <a:gd name="T94" fmla="*/ 117 w 239"/>
              <a:gd name="T95" fmla="*/ 67 h 362"/>
              <a:gd name="T96" fmla="*/ 127 w 239"/>
              <a:gd name="T97" fmla="*/ 69 h 362"/>
              <a:gd name="T98" fmla="*/ 142 w 239"/>
              <a:gd name="T99" fmla="*/ 73 h 362"/>
              <a:gd name="T100" fmla="*/ 153 w 239"/>
              <a:gd name="T101" fmla="*/ 81 h 362"/>
              <a:gd name="T102" fmla="*/ 160 w 239"/>
              <a:gd name="T103" fmla="*/ 93 h 362"/>
              <a:gd name="T104" fmla="*/ 161 w 239"/>
              <a:gd name="T105" fmla="*/ 109 h 362"/>
              <a:gd name="T106" fmla="*/ 163 w 239"/>
              <a:gd name="T107" fmla="*/ 145 h 362"/>
              <a:gd name="T108" fmla="*/ 161 w 239"/>
              <a:gd name="T109" fmla="*/ 181 h 362"/>
              <a:gd name="T110" fmla="*/ 163 w 239"/>
              <a:gd name="T111" fmla="*/ 181 h 362"/>
              <a:gd name="T112" fmla="*/ 163 w 239"/>
              <a:gd name="T113" fmla="*/ 245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9" h="362">
                <a:moveTo>
                  <a:pt x="237" y="90"/>
                </a:moveTo>
                <a:lnTo>
                  <a:pt x="237" y="90"/>
                </a:lnTo>
                <a:lnTo>
                  <a:pt x="234" y="74"/>
                </a:lnTo>
                <a:lnTo>
                  <a:pt x="228" y="61"/>
                </a:lnTo>
                <a:lnTo>
                  <a:pt x="222" y="49"/>
                </a:lnTo>
                <a:lnTo>
                  <a:pt x="215" y="37"/>
                </a:lnTo>
                <a:lnTo>
                  <a:pt x="204" y="28"/>
                </a:lnTo>
                <a:lnTo>
                  <a:pt x="194" y="19"/>
                </a:lnTo>
                <a:lnTo>
                  <a:pt x="180" y="12"/>
                </a:lnTo>
                <a:lnTo>
                  <a:pt x="167" y="7"/>
                </a:lnTo>
                <a:lnTo>
                  <a:pt x="167" y="7"/>
                </a:lnTo>
                <a:lnTo>
                  <a:pt x="142" y="2"/>
                </a:lnTo>
                <a:lnTo>
                  <a:pt x="117" y="0"/>
                </a:lnTo>
                <a:lnTo>
                  <a:pt x="93" y="4"/>
                </a:lnTo>
                <a:lnTo>
                  <a:pt x="69" y="9"/>
                </a:lnTo>
                <a:lnTo>
                  <a:pt x="69" y="9"/>
                </a:lnTo>
                <a:lnTo>
                  <a:pt x="56" y="14"/>
                </a:lnTo>
                <a:lnTo>
                  <a:pt x="46" y="19"/>
                </a:lnTo>
                <a:lnTo>
                  <a:pt x="36" y="26"/>
                </a:lnTo>
                <a:lnTo>
                  <a:pt x="27" y="33"/>
                </a:lnTo>
                <a:lnTo>
                  <a:pt x="20" y="42"/>
                </a:lnTo>
                <a:lnTo>
                  <a:pt x="13" y="52"/>
                </a:lnTo>
                <a:lnTo>
                  <a:pt x="8" y="62"/>
                </a:lnTo>
                <a:lnTo>
                  <a:pt x="5" y="74"/>
                </a:lnTo>
                <a:lnTo>
                  <a:pt x="5" y="74"/>
                </a:lnTo>
                <a:lnTo>
                  <a:pt x="1" y="92"/>
                </a:lnTo>
                <a:lnTo>
                  <a:pt x="0" y="109"/>
                </a:lnTo>
                <a:lnTo>
                  <a:pt x="0" y="109"/>
                </a:lnTo>
                <a:lnTo>
                  <a:pt x="0" y="181"/>
                </a:lnTo>
                <a:lnTo>
                  <a:pt x="0" y="181"/>
                </a:lnTo>
                <a:lnTo>
                  <a:pt x="0" y="222"/>
                </a:lnTo>
                <a:lnTo>
                  <a:pt x="0" y="262"/>
                </a:lnTo>
                <a:lnTo>
                  <a:pt x="0" y="262"/>
                </a:lnTo>
                <a:lnTo>
                  <a:pt x="3" y="279"/>
                </a:lnTo>
                <a:lnTo>
                  <a:pt x="7" y="295"/>
                </a:lnTo>
                <a:lnTo>
                  <a:pt x="13" y="308"/>
                </a:lnTo>
                <a:lnTo>
                  <a:pt x="22" y="320"/>
                </a:lnTo>
                <a:lnTo>
                  <a:pt x="31" y="332"/>
                </a:lnTo>
                <a:lnTo>
                  <a:pt x="43" y="341"/>
                </a:lnTo>
                <a:lnTo>
                  <a:pt x="56" y="348"/>
                </a:lnTo>
                <a:lnTo>
                  <a:pt x="72" y="353"/>
                </a:lnTo>
                <a:lnTo>
                  <a:pt x="72" y="353"/>
                </a:lnTo>
                <a:lnTo>
                  <a:pt x="96" y="360"/>
                </a:lnTo>
                <a:lnTo>
                  <a:pt x="120" y="362"/>
                </a:lnTo>
                <a:lnTo>
                  <a:pt x="144" y="358"/>
                </a:lnTo>
                <a:lnTo>
                  <a:pt x="168" y="353"/>
                </a:lnTo>
                <a:lnTo>
                  <a:pt x="168" y="353"/>
                </a:lnTo>
                <a:lnTo>
                  <a:pt x="180" y="350"/>
                </a:lnTo>
                <a:lnTo>
                  <a:pt x="192" y="343"/>
                </a:lnTo>
                <a:lnTo>
                  <a:pt x="203" y="336"/>
                </a:lnTo>
                <a:lnTo>
                  <a:pt x="211" y="327"/>
                </a:lnTo>
                <a:lnTo>
                  <a:pt x="218" y="319"/>
                </a:lnTo>
                <a:lnTo>
                  <a:pt x="225" y="308"/>
                </a:lnTo>
                <a:lnTo>
                  <a:pt x="230" y="296"/>
                </a:lnTo>
                <a:lnTo>
                  <a:pt x="234" y="284"/>
                </a:lnTo>
                <a:lnTo>
                  <a:pt x="234" y="284"/>
                </a:lnTo>
                <a:lnTo>
                  <a:pt x="237" y="265"/>
                </a:lnTo>
                <a:lnTo>
                  <a:pt x="239" y="245"/>
                </a:lnTo>
                <a:lnTo>
                  <a:pt x="239" y="245"/>
                </a:lnTo>
                <a:lnTo>
                  <a:pt x="239" y="119"/>
                </a:lnTo>
                <a:lnTo>
                  <a:pt x="239" y="119"/>
                </a:lnTo>
                <a:lnTo>
                  <a:pt x="239" y="104"/>
                </a:lnTo>
                <a:lnTo>
                  <a:pt x="237" y="90"/>
                </a:lnTo>
                <a:lnTo>
                  <a:pt x="237" y="90"/>
                </a:lnTo>
                <a:close/>
                <a:moveTo>
                  <a:pt x="163" y="245"/>
                </a:moveTo>
                <a:lnTo>
                  <a:pt x="163" y="245"/>
                </a:lnTo>
                <a:lnTo>
                  <a:pt x="161" y="257"/>
                </a:lnTo>
                <a:lnTo>
                  <a:pt x="161" y="257"/>
                </a:lnTo>
                <a:lnTo>
                  <a:pt x="160" y="267"/>
                </a:lnTo>
                <a:lnTo>
                  <a:pt x="155" y="277"/>
                </a:lnTo>
                <a:lnTo>
                  <a:pt x="149" y="284"/>
                </a:lnTo>
                <a:lnTo>
                  <a:pt x="139" y="291"/>
                </a:lnTo>
                <a:lnTo>
                  <a:pt x="139" y="291"/>
                </a:lnTo>
                <a:lnTo>
                  <a:pt x="127" y="293"/>
                </a:lnTo>
                <a:lnTo>
                  <a:pt x="115" y="295"/>
                </a:lnTo>
                <a:lnTo>
                  <a:pt x="103" y="291"/>
                </a:lnTo>
                <a:lnTo>
                  <a:pt x="91" y="286"/>
                </a:lnTo>
                <a:lnTo>
                  <a:pt x="91" y="286"/>
                </a:lnTo>
                <a:lnTo>
                  <a:pt x="84" y="279"/>
                </a:lnTo>
                <a:lnTo>
                  <a:pt x="81" y="272"/>
                </a:lnTo>
                <a:lnTo>
                  <a:pt x="77" y="264"/>
                </a:lnTo>
                <a:lnTo>
                  <a:pt x="77" y="255"/>
                </a:lnTo>
                <a:lnTo>
                  <a:pt x="77" y="255"/>
                </a:lnTo>
                <a:lnTo>
                  <a:pt x="75" y="236"/>
                </a:lnTo>
                <a:lnTo>
                  <a:pt x="75" y="236"/>
                </a:lnTo>
                <a:lnTo>
                  <a:pt x="75" y="119"/>
                </a:lnTo>
                <a:lnTo>
                  <a:pt x="75" y="119"/>
                </a:lnTo>
                <a:lnTo>
                  <a:pt x="75" y="110"/>
                </a:lnTo>
                <a:lnTo>
                  <a:pt x="75" y="110"/>
                </a:lnTo>
                <a:lnTo>
                  <a:pt x="77" y="100"/>
                </a:lnTo>
                <a:lnTo>
                  <a:pt x="81" y="90"/>
                </a:lnTo>
                <a:lnTo>
                  <a:pt x="86" y="83"/>
                </a:lnTo>
                <a:lnTo>
                  <a:pt x="91" y="76"/>
                </a:lnTo>
                <a:lnTo>
                  <a:pt x="98" y="71"/>
                </a:lnTo>
                <a:lnTo>
                  <a:pt x="106" y="69"/>
                </a:lnTo>
                <a:lnTo>
                  <a:pt x="117" y="67"/>
                </a:lnTo>
                <a:lnTo>
                  <a:pt x="127" y="69"/>
                </a:lnTo>
                <a:lnTo>
                  <a:pt x="127" y="69"/>
                </a:lnTo>
                <a:lnTo>
                  <a:pt x="136" y="71"/>
                </a:lnTo>
                <a:lnTo>
                  <a:pt x="142" y="73"/>
                </a:lnTo>
                <a:lnTo>
                  <a:pt x="148" y="76"/>
                </a:lnTo>
                <a:lnTo>
                  <a:pt x="153" y="81"/>
                </a:lnTo>
                <a:lnTo>
                  <a:pt x="156" y="86"/>
                </a:lnTo>
                <a:lnTo>
                  <a:pt x="160" y="93"/>
                </a:lnTo>
                <a:lnTo>
                  <a:pt x="161" y="100"/>
                </a:lnTo>
                <a:lnTo>
                  <a:pt x="161" y="109"/>
                </a:lnTo>
                <a:lnTo>
                  <a:pt x="161" y="109"/>
                </a:lnTo>
                <a:lnTo>
                  <a:pt x="163" y="145"/>
                </a:lnTo>
                <a:lnTo>
                  <a:pt x="161" y="181"/>
                </a:lnTo>
                <a:lnTo>
                  <a:pt x="161" y="181"/>
                </a:lnTo>
                <a:lnTo>
                  <a:pt x="163" y="181"/>
                </a:lnTo>
                <a:lnTo>
                  <a:pt x="163" y="181"/>
                </a:lnTo>
                <a:lnTo>
                  <a:pt x="163" y="245"/>
                </a:lnTo>
                <a:lnTo>
                  <a:pt x="163" y="245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5" name="Freeform 120"/>
          <p:cNvSpPr>
            <a:spLocks noEditPoints="1"/>
          </p:cNvSpPr>
          <p:nvPr/>
        </p:nvSpPr>
        <p:spPr bwMode="auto">
          <a:xfrm>
            <a:off x="9530211" y="6121301"/>
            <a:ext cx="73670" cy="127248"/>
          </a:xfrm>
          <a:custGeom>
            <a:avLst/>
            <a:gdLst>
              <a:gd name="T0" fmla="*/ 36 w 45"/>
              <a:gd name="T1" fmla="*/ 46 h 76"/>
              <a:gd name="T2" fmla="*/ 22 w 45"/>
              <a:gd name="T3" fmla="*/ 45 h 76"/>
              <a:gd name="T4" fmla="*/ 15 w 45"/>
              <a:gd name="T5" fmla="*/ 43 h 76"/>
              <a:gd name="T6" fmla="*/ 15 w 45"/>
              <a:gd name="T7" fmla="*/ 41 h 76"/>
              <a:gd name="T8" fmla="*/ 17 w 45"/>
              <a:gd name="T9" fmla="*/ 39 h 76"/>
              <a:gd name="T10" fmla="*/ 21 w 45"/>
              <a:gd name="T11" fmla="*/ 39 h 76"/>
              <a:gd name="T12" fmla="*/ 33 w 45"/>
              <a:gd name="T13" fmla="*/ 38 h 76"/>
              <a:gd name="T14" fmla="*/ 40 w 45"/>
              <a:gd name="T15" fmla="*/ 33 h 76"/>
              <a:gd name="T16" fmla="*/ 43 w 45"/>
              <a:gd name="T17" fmla="*/ 24 h 76"/>
              <a:gd name="T18" fmla="*/ 40 w 45"/>
              <a:gd name="T19" fmla="*/ 14 h 76"/>
              <a:gd name="T20" fmla="*/ 40 w 45"/>
              <a:gd name="T21" fmla="*/ 10 h 76"/>
              <a:gd name="T22" fmla="*/ 43 w 45"/>
              <a:gd name="T23" fmla="*/ 7 h 76"/>
              <a:gd name="T24" fmla="*/ 45 w 45"/>
              <a:gd name="T25" fmla="*/ 3 h 76"/>
              <a:gd name="T26" fmla="*/ 43 w 45"/>
              <a:gd name="T27" fmla="*/ 2 h 76"/>
              <a:gd name="T28" fmla="*/ 38 w 45"/>
              <a:gd name="T29" fmla="*/ 0 h 76"/>
              <a:gd name="T30" fmla="*/ 36 w 45"/>
              <a:gd name="T31" fmla="*/ 2 h 76"/>
              <a:gd name="T32" fmla="*/ 33 w 45"/>
              <a:gd name="T33" fmla="*/ 5 h 76"/>
              <a:gd name="T34" fmla="*/ 28 w 45"/>
              <a:gd name="T35" fmla="*/ 5 h 76"/>
              <a:gd name="T36" fmla="*/ 17 w 45"/>
              <a:gd name="T37" fmla="*/ 3 h 76"/>
              <a:gd name="T38" fmla="*/ 7 w 45"/>
              <a:gd name="T39" fmla="*/ 9 h 76"/>
              <a:gd name="T40" fmla="*/ 2 w 45"/>
              <a:gd name="T41" fmla="*/ 17 h 76"/>
              <a:gd name="T42" fmla="*/ 3 w 45"/>
              <a:gd name="T43" fmla="*/ 27 h 76"/>
              <a:gd name="T44" fmla="*/ 5 w 45"/>
              <a:gd name="T45" fmla="*/ 34 h 76"/>
              <a:gd name="T46" fmla="*/ 3 w 45"/>
              <a:gd name="T47" fmla="*/ 43 h 76"/>
              <a:gd name="T48" fmla="*/ 3 w 45"/>
              <a:gd name="T49" fmla="*/ 45 h 76"/>
              <a:gd name="T50" fmla="*/ 3 w 45"/>
              <a:gd name="T51" fmla="*/ 46 h 76"/>
              <a:gd name="T52" fmla="*/ 3 w 45"/>
              <a:gd name="T53" fmla="*/ 53 h 76"/>
              <a:gd name="T54" fmla="*/ 0 w 45"/>
              <a:gd name="T55" fmla="*/ 57 h 76"/>
              <a:gd name="T56" fmla="*/ 2 w 45"/>
              <a:gd name="T57" fmla="*/ 67 h 76"/>
              <a:gd name="T58" fmla="*/ 5 w 45"/>
              <a:gd name="T59" fmla="*/ 70 h 76"/>
              <a:gd name="T60" fmla="*/ 22 w 45"/>
              <a:gd name="T61" fmla="*/ 76 h 76"/>
              <a:gd name="T62" fmla="*/ 38 w 45"/>
              <a:gd name="T63" fmla="*/ 70 h 76"/>
              <a:gd name="T64" fmla="*/ 41 w 45"/>
              <a:gd name="T65" fmla="*/ 69 h 76"/>
              <a:gd name="T66" fmla="*/ 45 w 45"/>
              <a:gd name="T67" fmla="*/ 62 h 76"/>
              <a:gd name="T68" fmla="*/ 45 w 45"/>
              <a:gd name="T69" fmla="*/ 57 h 76"/>
              <a:gd name="T70" fmla="*/ 41 w 45"/>
              <a:gd name="T71" fmla="*/ 52 h 76"/>
              <a:gd name="T72" fmla="*/ 36 w 45"/>
              <a:gd name="T73" fmla="*/ 46 h 76"/>
              <a:gd name="T74" fmla="*/ 22 w 45"/>
              <a:gd name="T75" fmla="*/ 12 h 76"/>
              <a:gd name="T76" fmla="*/ 28 w 45"/>
              <a:gd name="T77" fmla="*/ 15 h 76"/>
              <a:gd name="T78" fmla="*/ 29 w 45"/>
              <a:gd name="T79" fmla="*/ 21 h 76"/>
              <a:gd name="T80" fmla="*/ 29 w 45"/>
              <a:gd name="T81" fmla="*/ 26 h 76"/>
              <a:gd name="T82" fmla="*/ 26 w 45"/>
              <a:gd name="T83" fmla="*/ 31 h 76"/>
              <a:gd name="T84" fmla="*/ 22 w 45"/>
              <a:gd name="T85" fmla="*/ 31 h 76"/>
              <a:gd name="T86" fmla="*/ 17 w 45"/>
              <a:gd name="T87" fmla="*/ 27 h 76"/>
              <a:gd name="T88" fmla="*/ 15 w 45"/>
              <a:gd name="T89" fmla="*/ 22 h 76"/>
              <a:gd name="T90" fmla="*/ 15 w 45"/>
              <a:gd name="T91" fmla="*/ 15 h 76"/>
              <a:gd name="T92" fmla="*/ 22 w 45"/>
              <a:gd name="T93" fmla="*/ 12 h 76"/>
              <a:gd name="T94" fmla="*/ 21 w 45"/>
              <a:gd name="T95" fmla="*/ 67 h 76"/>
              <a:gd name="T96" fmla="*/ 15 w 45"/>
              <a:gd name="T97" fmla="*/ 65 h 76"/>
              <a:gd name="T98" fmla="*/ 12 w 45"/>
              <a:gd name="T99" fmla="*/ 60 h 76"/>
              <a:gd name="T100" fmla="*/ 14 w 45"/>
              <a:gd name="T101" fmla="*/ 57 h 76"/>
              <a:gd name="T102" fmla="*/ 17 w 45"/>
              <a:gd name="T103" fmla="*/ 53 h 76"/>
              <a:gd name="T104" fmla="*/ 21 w 45"/>
              <a:gd name="T105" fmla="*/ 53 h 76"/>
              <a:gd name="T106" fmla="*/ 31 w 45"/>
              <a:gd name="T107" fmla="*/ 57 h 76"/>
              <a:gd name="T108" fmla="*/ 31 w 45"/>
              <a:gd name="T109" fmla="*/ 60 h 76"/>
              <a:gd name="T110" fmla="*/ 29 w 45"/>
              <a:gd name="T111" fmla="*/ 65 h 76"/>
              <a:gd name="T112" fmla="*/ 21 w 45"/>
              <a:gd name="T113" fmla="*/ 6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76">
                <a:moveTo>
                  <a:pt x="36" y="46"/>
                </a:moveTo>
                <a:lnTo>
                  <a:pt x="36" y="46"/>
                </a:lnTo>
                <a:lnTo>
                  <a:pt x="22" y="45"/>
                </a:lnTo>
                <a:lnTo>
                  <a:pt x="22" y="45"/>
                </a:lnTo>
                <a:lnTo>
                  <a:pt x="17" y="43"/>
                </a:lnTo>
                <a:lnTo>
                  <a:pt x="15" y="43"/>
                </a:lnTo>
                <a:lnTo>
                  <a:pt x="15" y="41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lnTo>
                  <a:pt x="21" y="39"/>
                </a:lnTo>
                <a:lnTo>
                  <a:pt x="21" y="39"/>
                </a:lnTo>
                <a:lnTo>
                  <a:pt x="28" y="39"/>
                </a:lnTo>
                <a:lnTo>
                  <a:pt x="33" y="38"/>
                </a:lnTo>
                <a:lnTo>
                  <a:pt x="36" y="34"/>
                </a:lnTo>
                <a:lnTo>
                  <a:pt x="40" y="33"/>
                </a:lnTo>
                <a:lnTo>
                  <a:pt x="41" y="27"/>
                </a:lnTo>
                <a:lnTo>
                  <a:pt x="43" y="24"/>
                </a:lnTo>
                <a:lnTo>
                  <a:pt x="41" y="19"/>
                </a:lnTo>
                <a:lnTo>
                  <a:pt x="40" y="14"/>
                </a:lnTo>
                <a:lnTo>
                  <a:pt x="40" y="14"/>
                </a:lnTo>
                <a:lnTo>
                  <a:pt x="40" y="10"/>
                </a:lnTo>
                <a:lnTo>
                  <a:pt x="43" y="7"/>
                </a:lnTo>
                <a:lnTo>
                  <a:pt x="43" y="7"/>
                </a:lnTo>
                <a:lnTo>
                  <a:pt x="45" y="5"/>
                </a:lnTo>
                <a:lnTo>
                  <a:pt x="45" y="3"/>
                </a:lnTo>
                <a:lnTo>
                  <a:pt x="43" y="2"/>
                </a:lnTo>
                <a:lnTo>
                  <a:pt x="43" y="2"/>
                </a:lnTo>
                <a:lnTo>
                  <a:pt x="40" y="0"/>
                </a:lnTo>
                <a:lnTo>
                  <a:pt x="38" y="0"/>
                </a:lnTo>
                <a:lnTo>
                  <a:pt x="36" y="2"/>
                </a:lnTo>
                <a:lnTo>
                  <a:pt x="36" y="2"/>
                </a:lnTo>
                <a:lnTo>
                  <a:pt x="34" y="3"/>
                </a:lnTo>
                <a:lnTo>
                  <a:pt x="33" y="5"/>
                </a:lnTo>
                <a:lnTo>
                  <a:pt x="28" y="5"/>
                </a:lnTo>
                <a:lnTo>
                  <a:pt x="28" y="5"/>
                </a:lnTo>
                <a:lnTo>
                  <a:pt x="22" y="3"/>
                </a:lnTo>
                <a:lnTo>
                  <a:pt x="17" y="3"/>
                </a:lnTo>
                <a:lnTo>
                  <a:pt x="12" y="5"/>
                </a:lnTo>
                <a:lnTo>
                  <a:pt x="7" y="9"/>
                </a:lnTo>
                <a:lnTo>
                  <a:pt x="5" y="12"/>
                </a:lnTo>
                <a:lnTo>
                  <a:pt x="2" y="17"/>
                </a:lnTo>
                <a:lnTo>
                  <a:pt x="2" y="21"/>
                </a:lnTo>
                <a:lnTo>
                  <a:pt x="3" y="27"/>
                </a:lnTo>
                <a:lnTo>
                  <a:pt x="3" y="27"/>
                </a:lnTo>
                <a:lnTo>
                  <a:pt x="5" y="34"/>
                </a:lnTo>
                <a:lnTo>
                  <a:pt x="5" y="38"/>
                </a:lnTo>
                <a:lnTo>
                  <a:pt x="3" y="43"/>
                </a:lnTo>
                <a:lnTo>
                  <a:pt x="3" y="43"/>
                </a:lnTo>
                <a:lnTo>
                  <a:pt x="3" y="45"/>
                </a:lnTo>
                <a:lnTo>
                  <a:pt x="3" y="46"/>
                </a:lnTo>
                <a:lnTo>
                  <a:pt x="3" y="46"/>
                </a:lnTo>
                <a:lnTo>
                  <a:pt x="5" y="50"/>
                </a:lnTo>
                <a:lnTo>
                  <a:pt x="3" y="53"/>
                </a:lnTo>
                <a:lnTo>
                  <a:pt x="3" y="53"/>
                </a:lnTo>
                <a:lnTo>
                  <a:pt x="0" y="57"/>
                </a:lnTo>
                <a:lnTo>
                  <a:pt x="0" y="62"/>
                </a:lnTo>
                <a:lnTo>
                  <a:pt x="2" y="67"/>
                </a:lnTo>
                <a:lnTo>
                  <a:pt x="5" y="70"/>
                </a:lnTo>
                <a:lnTo>
                  <a:pt x="5" y="70"/>
                </a:lnTo>
                <a:lnTo>
                  <a:pt x="14" y="74"/>
                </a:lnTo>
                <a:lnTo>
                  <a:pt x="22" y="76"/>
                </a:lnTo>
                <a:lnTo>
                  <a:pt x="31" y="74"/>
                </a:lnTo>
                <a:lnTo>
                  <a:pt x="38" y="70"/>
                </a:lnTo>
                <a:lnTo>
                  <a:pt x="38" y="70"/>
                </a:lnTo>
                <a:lnTo>
                  <a:pt x="41" y="69"/>
                </a:lnTo>
                <a:lnTo>
                  <a:pt x="43" y="65"/>
                </a:lnTo>
                <a:lnTo>
                  <a:pt x="45" y="62"/>
                </a:lnTo>
                <a:lnTo>
                  <a:pt x="45" y="57"/>
                </a:lnTo>
                <a:lnTo>
                  <a:pt x="45" y="57"/>
                </a:lnTo>
                <a:lnTo>
                  <a:pt x="43" y="53"/>
                </a:lnTo>
                <a:lnTo>
                  <a:pt x="41" y="52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22" y="12"/>
                </a:moveTo>
                <a:lnTo>
                  <a:pt x="22" y="12"/>
                </a:lnTo>
                <a:lnTo>
                  <a:pt x="26" y="12"/>
                </a:lnTo>
                <a:lnTo>
                  <a:pt x="28" y="15"/>
                </a:lnTo>
                <a:lnTo>
                  <a:pt x="29" y="17"/>
                </a:lnTo>
                <a:lnTo>
                  <a:pt x="29" y="21"/>
                </a:lnTo>
                <a:lnTo>
                  <a:pt x="29" y="21"/>
                </a:lnTo>
                <a:lnTo>
                  <a:pt x="29" y="26"/>
                </a:lnTo>
                <a:lnTo>
                  <a:pt x="28" y="29"/>
                </a:lnTo>
                <a:lnTo>
                  <a:pt x="26" y="31"/>
                </a:lnTo>
                <a:lnTo>
                  <a:pt x="22" y="31"/>
                </a:lnTo>
                <a:lnTo>
                  <a:pt x="22" y="31"/>
                </a:lnTo>
                <a:lnTo>
                  <a:pt x="19" y="31"/>
                </a:lnTo>
                <a:lnTo>
                  <a:pt x="17" y="27"/>
                </a:lnTo>
                <a:lnTo>
                  <a:pt x="15" y="26"/>
                </a:lnTo>
                <a:lnTo>
                  <a:pt x="15" y="22"/>
                </a:lnTo>
                <a:lnTo>
                  <a:pt x="15" y="22"/>
                </a:lnTo>
                <a:lnTo>
                  <a:pt x="15" y="15"/>
                </a:lnTo>
                <a:lnTo>
                  <a:pt x="19" y="12"/>
                </a:lnTo>
                <a:lnTo>
                  <a:pt x="22" y="12"/>
                </a:lnTo>
                <a:lnTo>
                  <a:pt x="22" y="12"/>
                </a:lnTo>
                <a:close/>
                <a:moveTo>
                  <a:pt x="21" y="67"/>
                </a:moveTo>
                <a:lnTo>
                  <a:pt x="21" y="67"/>
                </a:lnTo>
                <a:lnTo>
                  <a:pt x="15" y="65"/>
                </a:lnTo>
                <a:lnTo>
                  <a:pt x="14" y="64"/>
                </a:lnTo>
                <a:lnTo>
                  <a:pt x="12" y="60"/>
                </a:lnTo>
                <a:lnTo>
                  <a:pt x="12" y="60"/>
                </a:lnTo>
                <a:lnTo>
                  <a:pt x="14" y="57"/>
                </a:lnTo>
                <a:lnTo>
                  <a:pt x="15" y="55"/>
                </a:lnTo>
                <a:lnTo>
                  <a:pt x="17" y="53"/>
                </a:lnTo>
                <a:lnTo>
                  <a:pt x="21" y="53"/>
                </a:lnTo>
                <a:lnTo>
                  <a:pt x="21" y="53"/>
                </a:lnTo>
                <a:lnTo>
                  <a:pt x="28" y="53"/>
                </a:lnTo>
                <a:lnTo>
                  <a:pt x="31" y="57"/>
                </a:lnTo>
                <a:lnTo>
                  <a:pt x="31" y="60"/>
                </a:lnTo>
                <a:lnTo>
                  <a:pt x="31" y="60"/>
                </a:lnTo>
                <a:lnTo>
                  <a:pt x="31" y="64"/>
                </a:lnTo>
                <a:lnTo>
                  <a:pt x="29" y="65"/>
                </a:lnTo>
                <a:lnTo>
                  <a:pt x="21" y="67"/>
                </a:lnTo>
                <a:lnTo>
                  <a:pt x="21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6" name="Freeform 121"/>
          <p:cNvSpPr>
            <a:spLocks noEditPoints="1"/>
          </p:cNvSpPr>
          <p:nvPr/>
        </p:nvSpPr>
        <p:spPr bwMode="auto">
          <a:xfrm>
            <a:off x="10688838" y="6081117"/>
            <a:ext cx="73670" cy="130598"/>
          </a:xfrm>
          <a:custGeom>
            <a:avLst/>
            <a:gdLst>
              <a:gd name="T0" fmla="*/ 37 w 44"/>
              <a:gd name="T1" fmla="*/ 0 h 77"/>
              <a:gd name="T2" fmla="*/ 32 w 44"/>
              <a:gd name="T3" fmla="*/ 2 h 77"/>
              <a:gd name="T4" fmla="*/ 30 w 44"/>
              <a:gd name="T5" fmla="*/ 7 h 77"/>
              <a:gd name="T6" fmla="*/ 30 w 44"/>
              <a:gd name="T7" fmla="*/ 33 h 77"/>
              <a:gd name="T8" fmla="*/ 20 w 44"/>
              <a:gd name="T9" fmla="*/ 29 h 77"/>
              <a:gd name="T10" fmla="*/ 12 w 44"/>
              <a:gd name="T11" fmla="*/ 29 h 77"/>
              <a:gd name="T12" fmla="*/ 5 w 44"/>
              <a:gd name="T13" fmla="*/ 33 h 77"/>
              <a:gd name="T14" fmla="*/ 1 w 44"/>
              <a:gd name="T15" fmla="*/ 41 h 77"/>
              <a:gd name="T16" fmla="*/ 0 w 44"/>
              <a:gd name="T17" fmla="*/ 53 h 77"/>
              <a:gd name="T18" fmla="*/ 1 w 44"/>
              <a:gd name="T19" fmla="*/ 63 h 77"/>
              <a:gd name="T20" fmla="*/ 12 w 44"/>
              <a:gd name="T21" fmla="*/ 77 h 77"/>
              <a:gd name="T22" fmla="*/ 29 w 44"/>
              <a:gd name="T23" fmla="*/ 74 h 77"/>
              <a:gd name="T24" fmla="*/ 30 w 44"/>
              <a:gd name="T25" fmla="*/ 72 h 77"/>
              <a:gd name="T26" fmla="*/ 32 w 44"/>
              <a:gd name="T27" fmla="*/ 74 h 77"/>
              <a:gd name="T28" fmla="*/ 36 w 44"/>
              <a:gd name="T29" fmla="*/ 77 h 77"/>
              <a:gd name="T30" fmla="*/ 41 w 44"/>
              <a:gd name="T31" fmla="*/ 76 h 77"/>
              <a:gd name="T32" fmla="*/ 44 w 44"/>
              <a:gd name="T33" fmla="*/ 72 h 77"/>
              <a:gd name="T34" fmla="*/ 44 w 44"/>
              <a:gd name="T35" fmla="*/ 69 h 77"/>
              <a:gd name="T36" fmla="*/ 44 w 44"/>
              <a:gd name="T37" fmla="*/ 7 h 77"/>
              <a:gd name="T38" fmla="*/ 41 w 44"/>
              <a:gd name="T39" fmla="*/ 0 h 77"/>
              <a:gd name="T40" fmla="*/ 37 w 44"/>
              <a:gd name="T41" fmla="*/ 0 h 77"/>
              <a:gd name="T42" fmla="*/ 30 w 44"/>
              <a:gd name="T43" fmla="*/ 53 h 77"/>
              <a:gd name="T44" fmla="*/ 30 w 44"/>
              <a:gd name="T45" fmla="*/ 58 h 77"/>
              <a:gd name="T46" fmla="*/ 29 w 44"/>
              <a:gd name="T47" fmla="*/ 62 h 77"/>
              <a:gd name="T48" fmla="*/ 24 w 44"/>
              <a:gd name="T49" fmla="*/ 65 h 77"/>
              <a:gd name="T50" fmla="*/ 15 w 44"/>
              <a:gd name="T51" fmla="*/ 62 h 77"/>
              <a:gd name="T52" fmla="*/ 13 w 44"/>
              <a:gd name="T53" fmla="*/ 58 h 77"/>
              <a:gd name="T54" fmla="*/ 13 w 44"/>
              <a:gd name="T55" fmla="*/ 46 h 77"/>
              <a:gd name="T56" fmla="*/ 15 w 44"/>
              <a:gd name="T57" fmla="*/ 43 h 77"/>
              <a:gd name="T58" fmla="*/ 24 w 44"/>
              <a:gd name="T59" fmla="*/ 39 h 77"/>
              <a:gd name="T60" fmla="*/ 29 w 44"/>
              <a:gd name="T61" fmla="*/ 43 h 77"/>
              <a:gd name="T62" fmla="*/ 30 w 44"/>
              <a:gd name="T63" fmla="*/ 46 h 77"/>
              <a:gd name="T64" fmla="*/ 30 w 44"/>
              <a:gd name="T65" fmla="*/ 53 h 77"/>
              <a:gd name="T66" fmla="*/ 30 w 44"/>
              <a:gd name="T67" fmla="*/ 5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" h="77">
                <a:moveTo>
                  <a:pt x="37" y="0"/>
                </a:moveTo>
                <a:lnTo>
                  <a:pt x="37" y="0"/>
                </a:lnTo>
                <a:lnTo>
                  <a:pt x="34" y="0"/>
                </a:lnTo>
                <a:lnTo>
                  <a:pt x="32" y="2"/>
                </a:lnTo>
                <a:lnTo>
                  <a:pt x="30" y="5"/>
                </a:lnTo>
                <a:lnTo>
                  <a:pt x="30" y="7"/>
                </a:lnTo>
                <a:lnTo>
                  <a:pt x="30" y="7"/>
                </a:lnTo>
                <a:lnTo>
                  <a:pt x="30" y="33"/>
                </a:lnTo>
                <a:lnTo>
                  <a:pt x="30" y="33"/>
                </a:lnTo>
                <a:lnTo>
                  <a:pt x="20" y="29"/>
                </a:lnTo>
                <a:lnTo>
                  <a:pt x="17" y="27"/>
                </a:lnTo>
                <a:lnTo>
                  <a:pt x="12" y="29"/>
                </a:lnTo>
                <a:lnTo>
                  <a:pt x="8" y="31"/>
                </a:lnTo>
                <a:lnTo>
                  <a:pt x="5" y="33"/>
                </a:lnTo>
                <a:lnTo>
                  <a:pt x="3" y="38"/>
                </a:lnTo>
                <a:lnTo>
                  <a:pt x="1" y="41"/>
                </a:lnTo>
                <a:lnTo>
                  <a:pt x="1" y="41"/>
                </a:lnTo>
                <a:lnTo>
                  <a:pt x="0" y="53"/>
                </a:lnTo>
                <a:lnTo>
                  <a:pt x="1" y="63"/>
                </a:lnTo>
                <a:lnTo>
                  <a:pt x="1" y="63"/>
                </a:lnTo>
                <a:lnTo>
                  <a:pt x="5" y="72"/>
                </a:lnTo>
                <a:lnTo>
                  <a:pt x="12" y="77"/>
                </a:lnTo>
                <a:lnTo>
                  <a:pt x="20" y="77"/>
                </a:lnTo>
                <a:lnTo>
                  <a:pt x="29" y="74"/>
                </a:lnTo>
                <a:lnTo>
                  <a:pt x="29" y="74"/>
                </a:lnTo>
                <a:lnTo>
                  <a:pt x="30" y="72"/>
                </a:lnTo>
                <a:lnTo>
                  <a:pt x="32" y="74"/>
                </a:lnTo>
                <a:lnTo>
                  <a:pt x="32" y="74"/>
                </a:lnTo>
                <a:lnTo>
                  <a:pt x="34" y="76"/>
                </a:lnTo>
                <a:lnTo>
                  <a:pt x="36" y="77"/>
                </a:lnTo>
                <a:lnTo>
                  <a:pt x="41" y="76"/>
                </a:lnTo>
                <a:lnTo>
                  <a:pt x="41" y="76"/>
                </a:lnTo>
                <a:lnTo>
                  <a:pt x="43" y="76"/>
                </a:lnTo>
                <a:lnTo>
                  <a:pt x="44" y="72"/>
                </a:lnTo>
                <a:lnTo>
                  <a:pt x="44" y="69"/>
                </a:lnTo>
                <a:lnTo>
                  <a:pt x="44" y="69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0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30" y="53"/>
                </a:moveTo>
                <a:lnTo>
                  <a:pt x="30" y="53"/>
                </a:lnTo>
                <a:lnTo>
                  <a:pt x="30" y="58"/>
                </a:lnTo>
                <a:lnTo>
                  <a:pt x="30" y="58"/>
                </a:lnTo>
                <a:lnTo>
                  <a:pt x="30" y="60"/>
                </a:lnTo>
                <a:lnTo>
                  <a:pt x="29" y="62"/>
                </a:lnTo>
                <a:lnTo>
                  <a:pt x="24" y="65"/>
                </a:lnTo>
                <a:lnTo>
                  <a:pt x="24" y="65"/>
                </a:lnTo>
                <a:lnTo>
                  <a:pt x="18" y="65"/>
                </a:lnTo>
                <a:lnTo>
                  <a:pt x="15" y="62"/>
                </a:lnTo>
                <a:lnTo>
                  <a:pt x="15" y="62"/>
                </a:lnTo>
                <a:lnTo>
                  <a:pt x="13" y="58"/>
                </a:lnTo>
                <a:lnTo>
                  <a:pt x="13" y="53"/>
                </a:lnTo>
                <a:lnTo>
                  <a:pt x="13" y="46"/>
                </a:lnTo>
                <a:lnTo>
                  <a:pt x="15" y="43"/>
                </a:lnTo>
                <a:lnTo>
                  <a:pt x="15" y="43"/>
                </a:lnTo>
                <a:lnTo>
                  <a:pt x="18" y="39"/>
                </a:lnTo>
                <a:lnTo>
                  <a:pt x="24" y="39"/>
                </a:lnTo>
                <a:lnTo>
                  <a:pt x="24" y="39"/>
                </a:lnTo>
                <a:lnTo>
                  <a:pt x="29" y="43"/>
                </a:lnTo>
                <a:lnTo>
                  <a:pt x="30" y="46"/>
                </a:lnTo>
                <a:lnTo>
                  <a:pt x="30" y="46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7" name="Freeform 122"/>
          <p:cNvSpPr>
            <a:spLocks noEditPoints="1"/>
          </p:cNvSpPr>
          <p:nvPr/>
        </p:nvSpPr>
        <p:spPr bwMode="auto">
          <a:xfrm>
            <a:off x="9232182" y="6127998"/>
            <a:ext cx="73670" cy="120551"/>
          </a:xfrm>
          <a:custGeom>
            <a:avLst/>
            <a:gdLst>
              <a:gd name="T0" fmla="*/ 43 w 45"/>
              <a:gd name="T1" fmla="*/ 14 h 73"/>
              <a:gd name="T2" fmla="*/ 33 w 45"/>
              <a:gd name="T3" fmla="*/ 2 h 73"/>
              <a:gd name="T4" fmla="*/ 16 w 45"/>
              <a:gd name="T5" fmla="*/ 4 h 73"/>
              <a:gd name="T6" fmla="*/ 14 w 45"/>
              <a:gd name="T7" fmla="*/ 6 h 73"/>
              <a:gd name="T8" fmla="*/ 12 w 45"/>
              <a:gd name="T9" fmla="*/ 4 h 73"/>
              <a:gd name="T10" fmla="*/ 4 w 45"/>
              <a:gd name="T11" fmla="*/ 2 h 73"/>
              <a:gd name="T12" fmla="*/ 0 w 45"/>
              <a:gd name="T13" fmla="*/ 4 h 73"/>
              <a:gd name="T14" fmla="*/ 0 w 45"/>
              <a:gd name="T15" fmla="*/ 7 h 73"/>
              <a:gd name="T16" fmla="*/ 0 w 45"/>
              <a:gd name="T17" fmla="*/ 66 h 73"/>
              <a:gd name="T18" fmla="*/ 2 w 45"/>
              <a:gd name="T19" fmla="*/ 71 h 73"/>
              <a:gd name="T20" fmla="*/ 7 w 45"/>
              <a:gd name="T21" fmla="*/ 73 h 73"/>
              <a:gd name="T22" fmla="*/ 10 w 45"/>
              <a:gd name="T23" fmla="*/ 71 h 73"/>
              <a:gd name="T24" fmla="*/ 14 w 45"/>
              <a:gd name="T25" fmla="*/ 67 h 73"/>
              <a:gd name="T26" fmla="*/ 14 w 45"/>
              <a:gd name="T27" fmla="*/ 66 h 73"/>
              <a:gd name="T28" fmla="*/ 14 w 45"/>
              <a:gd name="T29" fmla="*/ 45 h 73"/>
              <a:gd name="T30" fmla="*/ 29 w 45"/>
              <a:gd name="T31" fmla="*/ 50 h 73"/>
              <a:gd name="T32" fmla="*/ 36 w 45"/>
              <a:gd name="T33" fmla="*/ 47 h 73"/>
              <a:gd name="T34" fmla="*/ 43 w 45"/>
              <a:gd name="T35" fmla="*/ 40 h 73"/>
              <a:gd name="T36" fmla="*/ 45 w 45"/>
              <a:gd name="T37" fmla="*/ 35 h 73"/>
              <a:gd name="T38" fmla="*/ 43 w 45"/>
              <a:gd name="T39" fmla="*/ 14 h 73"/>
              <a:gd name="T40" fmla="*/ 29 w 45"/>
              <a:gd name="T41" fmla="*/ 35 h 73"/>
              <a:gd name="T42" fmla="*/ 26 w 45"/>
              <a:gd name="T43" fmla="*/ 38 h 73"/>
              <a:gd name="T44" fmla="*/ 21 w 45"/>
              <a:gd name="T45" fmla="*/ 38 h 73"/>
              <a:gd name="T46" fmla="*/ 14 w 45"/>
              <a:gd name="T47" fmla="*/ 31 h 73"/>
              <a:gd name="T48" fmla="*/ 14 w 45"/>
              <a:gd name="T49" fmla="*/ 26 h 73"/>
              <a:gd name="T50" fmla="*/ 14 w 45"/>
              <a:gd name="T51" fmla="*/ 26 h 73"/>
              <a:gd name="T52" fmla="*/ 14 w 45"/>
              <a:gd name="T53" fmla="*/ 19 h 73"/>
              <a:gd name="T54" fmla="*/ 16 w 45"/>
              <a:gd name="T55" fmla="*/ 16 h 73"/>
              <a:gd name="T56" fmla="*/ 21 w 45"/>
              <a:gd name="T57" fmla="*/ 12 h 73"/>
              <a:gd name="T58" fmla="*/ 29 w 45"/>
              <a:gd name="T59" fmla="*/ 16 h 73"/>
              <a:gd name="T60" fmla="*/ 31 w 45"/>
              <a:gd name="T61" fmla="*/ 19 h 73"/>
              <a:gd name="T62" fmla="*/ 31 w 45"/>
              <a:gd name="T63" fmla="*/ 31 h 73"/>
              <a:gd name="T64" fmla="*/ 29 w 45"/>
              <a:gd name="T65" fmla="*/ 3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" h="73">
                <a:moveTo>
                  <a:pt x="43" y="14"/>
                </a:moveTo>
                <a:lnTo>
                  <a:pt x="43" y="14"/>
                </a:lnTo>
                <a:lnTo>
                  <a:pt x="40" y="6"/>
                </a:lnTo>
                <a:lnTo>
                  <a:pt x="33" y="2"/>
                </a:lnTo>
                <a:lnTo>
                  <a:pt x="24" y="0"/>
                </a:lnTo>
                <a:lnTo>
                  <a:pt x="16" y="4"/>
                </a:lnTo>
                <a:lnTo>
                  <a:pt x="16" y="4"/>
                </a:lnTo>
                <a:lnTo>
                  <a:pt x="14" y="6"/>
                </a:lnTo>
                <a:lnTo>
                  <a:pt x="12" y="4"/>
                </a:lnTo>
                <a:lnTo>
                  <a:pt x="12" y="4"/>
                </a:lnTo>
                <a:lnTo>
                  <a:pt x="9" y="0"/>
                </a:lnTo>
                <a:lnTo>
                  <a:pt x="4" y="2"/>
                </a:lnTo>
                <a:lnTo>
                  <a:pt x="4" y="2"/>
                </a:lnTo>
                <a:lnTo>
                  <a:pt x="0" y="4"/>
                </a:lnTo>
                <a:lnTo>
                  <a:pt x="0" y="7"/>
                </a:lnTo>
                <a:lnTo>
                  <a:pt x="0" y="7"/>
                </a:lnTo>
                <a:lnTo>
                  <a:pt x="0" y="66"/>
                </a:lnTo>
                <a:lnTo>
                  <a:pt x="0" y="66"/>
                </a:lnTo>
                <a:lnTo>
                  <a:pt x="0" y="67"/>
                </a:lnTo>
                <a:lnTo>
                  <a:pt x="2" y="71"/>
                </a:lnTo>
                <a:lnTo>
                  <a:pt x="4" y="73"/>
                </a:lnTo>
                <a:lnTo>
                  <a:pt x="7" y="73"/>
                </a:lnTo>
                <a:lnTo>
                  <a:pt x="7" y="73"/>
                </a:lnTo>
                <a:lnTo>
                  <a:pt x="10" y="71"/>
                </a:lnTo>
                <a:lnTo>
                  <a:pt x="12" y="71"/>
                </a:lnTo>
                <a:lnTo>
                  <a:pt x="14" y="67"/>
                </a:lnTo>
                <a:lnTo>
                  <a:pt x="14" y="66"/>
                </a:lnTo>
                <a:lnTo>
                  <a:pt x="14" y="66"/>
                </a:lnTo>
                <a:lnTo>
                  <a:pt x="14" y="45"/>
                </a:lnTo>
                <a:lnTo>
                  <a:pt x="14" y="45"/>
                </a:lnTo>
                <a:lnTo>
                  <a:pt x="24" y="50"/>
                </a:lnTo>
                <a:lnTo>
                  <a:pt x="29" y="50"/>
                </a:lnTo>
                <a:lnTo>
                  <a:pt x="33" y="49"/>
                </a:lnTo>
                <a:lnTo>
                  <a:pt x="36" y="47"/>
                </a:lnTo>
                <a:lnTo>
                  <a:pt x="40" y="43"/>
                </a:lnTo>
                <a:lnTo>
                  <a:pt x="43" y="40"/>
                </a:lnTo>
                <a:lnTo>
                  <a:pt x="45" y="35"/>
                </a:lnTo>
                <a:lnTo>
                  <a:pt x="45" y="35"/>
                </a:lnTo>
                <a:lnTo>
                  <a:pt x="45" y="24"/>
                </a:lnTo>
                <a:lnTo>
                  <a:pt x="43" y="14"/>
                </a:lnTo>
                <a:lnTo>
                  <a:pt x="43" y="14"/>
                </a:lnTo>
                <a:close/>
                <a:moveTo>
                  <a:pt x="29" y="35"/>
                </a:moveTo>
                <a:lnTo>
                  <a:pt x="29" y="35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6" y="36"/>
                </a:lnTo>
                <a:lnTo>
                  <a:pt x="14" y="31"/>
                </a:lnTo>
                <a:lnTo>
                  <a:pt x="14" y="31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19"/>
                </a:lnTo>
                <a:lnTo>
                  <a:pt x="14" y="19"/>
                </a:lnTo>
                <a:lnTo>
                  <a:pt x="16" y="16"/>
                </a:lnTo>
                <a:lnTo>
                  <a:pt x="21" y="12"/>
                </a:lnTo>
                <a:lnTo>
                  <a:pt x="21" y="12"/>
                </a:lnTo>
                <a:lnTo>
                  <a:pt x="26" y="12"/>
                </a:lnTo>
                <a:lnTo>
                  <a:pt x="29" y="16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31"/>
                </a:lnTo>
                <a:lnTo>
                  <a:pt x="29" y="35"/>
                </a:lnTo>
                <a:lnTo>
                  <a:pt x="29" y="3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8" name="Freeform 123"/>
          <p:cNvSpPr>
            <a:spLocks noEditPoints="1"/>
          </p:cNvSpPr>
          <p:nvPr/>
        </p:nvSpPr>
        <p:spPr bwMode="auto">
          <a:xfrm>
            <a:off x="9319246" y="6127998"/>
            <a:ext cx="77020" cy="120551"/>
          </a:xfrm>
          <a:custGeom>
            <a:avLst/>
            <a:gdLst>
              <a:gd name="T0" fmla="*/ 45 w 45"/>
              <a:gd name="T1" fmla="*/ 23 h 73"/>
              <a:gd name="T2" fmla="*/ 42 w 45"/>
              <a:gd name="T3" fmla="*/ 11 h 73"/>
              <a:gd name="T4" fmla="*/ 33 w 45"/>
              <a:gd name="T5" fmla="*/ 2 h 73"/>
              <a:gd name="T6" fmla="*/ 28 w 45"/>
              <a:gd name="T7" fmla="*/ 0 h 73"/>
              <a:gd name="T8" fmla="*/ 18 w 45"/>
              <a:gd name="T9" fmla="*/ 4 h 73"/>
              <a:gd name="T10" fmla="*/ 12 w 45"/>
              <a:gd name="T11" fmla="*/ 7 h 73"/>
              <a:gd name="T12" fmla="*/ 11 w 45"/>
              <a:gd name="T13" fmla="*/ 2 h 73"/>
              <a:gd name="T14" fmla="*/ 6 w 45"/>
              <a:gd name="T15" fmla="*/ 0 h 73"/>
              <a:gd name="T16" fmla="*/ 0 w 45"/>
              <a:gd name="T17" fmla="*/ 4 h 73"/>
              <a:gd name="T18" fmla="*/ 0 w 45"/>
              <a:gd name="T19" fmla="*/ 9 h 73"/>
              <a:gd name="T20" fmla="*/ 0 w 45"/>
              <a:gd name="T21" fmla="*/ 64 h 73"/>
              <a:gd name="T22" fmla="*/ 4 w 45"/>
              <a:gd name="T23" fmla="*/ 71 h 73"/>
              <a:gd name="T24" fmla="*/ 6 w 45"/>
              <a:gd name="T25" fmla="*/ 73 h 73"/>
              <a:gd name="T26" fmla="*/ 12 w 45"/>
              <a:gd name="T27" fmla="*/ 71 h 73"/>
              <a:gd name="T28" fmla="*/ 14 w 45"/>
              <a:gd name="T29" fmla="*/ 64 h 73"/>
              <a:gd name="T30" fmla="*/ 14 w 45"/>
              <a:gd name="T31" fmla="*/ 45 h 73"/>
              <a:gd name="T32" fmla="*/ 23 w 45"/>
              <a:gd name="T33" fmla="*/ 49 h 73"/>
              <a:gd name="T34" fmla="*/ 35 w 45"/>
              <a:gd name="T35" fmla="*/ 49 h 73"/>
              <a:gd name="T36" fmla="*/ 43 w 45"/>
              <a:gd name="T37" fmla="*/ 38 h 73"/>
              <a:gd name="T38" fmla="*/ 45 w 45"/>
              <a:gd name="T39" fmla="*/ 30 h 73"/>
              <a:gd name="T40" fmla="*/ 45 w 45"/>
              <a:gd name="T41" fmla="*/ 23 h 73"/>
              <a:gd name="T42" fmla="*/ 30 w 45"/>
              <a:gd name="T43" fmla="*/ 33 h 73"/>
              <a:gd name="T44" fmla="*/ 21 w 45"/>
              <a:gd name="T45" fmla="*/ 38 h 73"/>
              <a:gd name="T46" fmla="*/ 18 w 45"/>
              <a:gd name="T47" fmla="*/ 38 h 73"/>
              <a:gd name="T48" fmla="*/ 14 w 45"/>
              <a:gd name="T49" fmla="*/ 31 h 73"/>
              <a:gd name="T50" fmla="*/ 14 w 45"/>
              <a:gd name="T51" fmla="*/ 24 h 73"/>
              <a:gd name="T52" fmla="*/ 16 w 45"/>
              <a:gd name="T53" fmla="*/ 14 h 73"/>
              <a:gd name="T54" fmla="*/ 19 w 45"/>
              <a:gd name="T55" fmla="*/ 12 h 73"/>
              <a:gd name="T56" fmla="*/ 28 w 45"/>
              <a:gd name="T57" fmla="*/ 14 h 73"/>
              <a:gd name="T58" fmla="*/ 30 w 45"/>
              <a:gd name="T59" fmla="*/ 16 h 73"/>
              <a:gd name="T60" fmla="*/ 31 w 45"/>
              <a:gd name="T61" fmla="*/ 24 h 73"/>
              <a:gd name="T62" fmla="*/ 30 w 45"/>
              <a:gd name="T63" fmla="*/ 3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73">
                <a:moveTo>
                  <a:pt x="45" y="23"/>
                </a:moveTo>
                <a:lnTo>
                  <a:pt x="45" y="23"/>
                </a:lnTo>
                <a:lnTo>
                  <a:pt x="43" y="16"/>
                </a:lnTo>
                <a:lnTo>
                  <a:pt x="42" y="11"/>
                </a:lnTo>
                <a:lnTo>
                  <a:pt x="38" y="6"/>
                </a:lnTo>
                <a:lnTo>
                  <a:pt x="33" y="2"/>
                </a:lnTo>
                <a:lnTo>
                  <a:pt x="33" y="2"/>
                </a:lnTo>
                <a:lnTo>
                  <a:pt x="28" y="0"/>
                </a:lnTo>
                <a:lnTo>
                  <a:pt x="23" y="0"/>
                </a:lnTo>
                <a:lnTo>
                  <a:pt x="18" y="4"/>
                </a:lnTo>
                <a:lnTo>
                  <a:pt x="12" y="7"/>
                </a:lnTo>
                <a:lnTo>
                  <a:pt x="12" y="7"/>
                </a:lnTo>
                <a:lnTo>
                  <a:pt x="12" y="4"/>
                </a:lnTo>
                <a:lnTo>
                  <a:pt x="11" y="2"/>
                </a:lnTo>
                <a:lnTo>
                  <a:pt x="6" y="0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lnTo>
                  <a:pt x="0" y="9"/>
                </a:lnTo>
                <a:lnTo>
                  <a:pt x="0" y="9"/>
                </a:lnTo>
                <a:lnTo>
                  <a:pt x="0" y="64"/>
                </a:lnTo>
                <a:lnTo>
                  <a:pt x="0" y="64"/>
                </a:lnTo>
                <a:lnTo>
                  <a:pt x="2" y="71"/>
                </a:lnTo>
                <a:lnTo>
                  <a:pt x="4" y="71"/>
                </a:lnTo>
                <a:lnTo>
                  <a:pt x="6" y="73"/>
                </a:lnTo>
                <a:lnTo>
                  <a:pt x="6" y="73"/>
                </a:lnTo>
                <a:lnTo>
                  <a:pt x="9" y="71"/>
                </a:lnTo>
                <a:lnTo>
                  <a:pt x="12" y="71"/>
                </a:lnTo>
                <a:lnTo>
                  <a:pt x="14" y="67"/>
                </a:lnTo>
                <a:lnTo>
                  <a:pt x="14" y="64"/>
                </a:lnTo>
                <a:lnTo>
                  <a:pt x="14" y="64"/>
                </a:lnTo>
                <a:lnTo>
                  <a:pt x="14" y="45"/>
                </a:lnTo>
                <a:lnTo>
                  <a:pt x="14" y="45"/>
                </a:lnTo>
                <a:lnTo>
                  <a:pt x="23" y="49"/>
                </a:lnTo>
                <a:lnTo>
                  <a:pt x="31" y="50"/>
                </a:lnTo>
                <a:lnTo>
                  <a:pt x="35" y="49"/>
                </a:lnTo>
                <a:lnTo>
                  <a:pt x="38" y="47"/>
                </a:lnTo>
                <a:lnTo>
                  <a:pt x="43" y="38"/>
                </a:lnTo>
                <a:lnTo>
                  <a:pt x="43" y="38"/>
                </a:lnTo>
                <a:lnTo>
                  <a:pt x="45" y="30"/>
                </a:lnTo>
                <a:lnTo>
                  <a:pt x="45" y="23"/>
                </a:lnTo>
                <a:lnTo>
                  <a:pt x="45" y="23"/>
                </a:lnTo>
                <a:close/>
                <a:moveTo>
                  <a:pt x="30" y="33"/>
                </a:moveTo>
                <a:lnTo>
                  <a:pt x="30" y="33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8" y="38"/>
                </a:lnTo>
                <a:lnTo>
                  <a:pt x="16" y="35"/>
                </a:lnTo>
                <a:lnTo>
                  <a:pt x="14" y="31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6" y="14"/>
                </a:lnTo>
                <a:lnTo>
                  <a:pt x="19" y="12"/>
                </a:lnTo>
                <a:lnTo>
                  <a:pt x="19" y="12"/>
                </a:lnTo>
                <a:lnTo>
                  <a:pt x="25" y="12"/>
                </a:lnTo>
                <a:lnTo>
                  <a:pt x="28" y="14"/>
                </a:lnTo>
                <a:lnTo>
                  <a:pt x="30" y="16"/>
                </a:lnTo>
                <a:lnTo>
                  <a:pt x="30" y="16"/>
                </a:lnTo>
                <a:lnTo>
                  <a:pt x="31" y="21"/>
                </a:lnTo>
                <a:lnTo>
                  <a:pt x="31" y="24"/>
                </a:lnTo>
                <a:lnTo>
                  <a:pt x="30" y="33"/>
                </a:lnTo>
                <a:lnTo>
                  <a:pt x="30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9" name="Freeform 124"/>
          <p:cNvSpPr>
            <a:spLocks noEditPoints="1"/>
          </p:cNvSpPr>
          <p:nvPr/>
        </p:nvSpPr>
        <p:spPr bwMode="auto">
          <a:xfrm>
            <a:off x="10859618" y="6081117"/>
            <a:ext cx="70322" cy="130598"/>
          </a:xfrm>
          <a:custGeom>
            <a:avLst/>
            <a:gdLst>
              <a:gd name="T0" fmla="*/ 38 w 43"/>
              <a:gd name="T1" fmla="*/ 0 h 77"/>
              <a:gd name="T2" fmla="*/ 33 w 43"/>
              <a:gd name="T3" fmla="*/ 2 h 77"/>
              <a:gd name="T4" fmla="*/ 31 w 43"/>
              <a:gd name="T5" fmla="*/ 7 h 77"/>
              <a:gd name="T6" fmla="*/ 31 w 43"/>
              <a:gd name="T7" fmla="*/ 34 h 77"/>
              <a:gd name="T8" fmla="*/ 26 w 43"/>
              <a:gd name="T9" fmla="*/ 29 h 77"/>
              <a:gd name="T10" fmla="*/ 15 w 43"/>
              <a:gd name="T11" fmla="*/ 27 h 77"/>
              <a:gd name="T12" fmla="*/ 9 w 43"/>
              <a:gd name="T13" fmla="*/ 29 h 77"/>
              <a:gd name="T14" fmla="*/ 2 w 43"/>
              <a:gd name="T15" fmla="*/ 39 h 77"/>
              <a:gd name="T16" fmla="*/ 0 w 43"/>
              <a:gd name="T17" fmla="*/ 51 h 77"/>
              <a:gd name="T18" fmla="*/ 0 w 43"/>
              <a:gd name="T19" fmla="*/ 60 h 77"/>
              <a:gd name="T20" fmla="*/ 2 w 43"/>
              <a:gd name="T21" fmla="*/ 65 h 77"/>
              <a:gd name="T22" fmla="*/ 7 w 43"/>
              <a:gd name="T23" fmla="*/ 74 h 77"/>
              <a:gd name="T24" fmla="*/ 14 w 43"/>
              <a:gd name="T25" fmla="*/ 77 h 77"/>
              <a:gd name="T26" fmla="*/ 24 w 43"/>
              <a:gd name="T27" fmla="*/ 76 h 77"/>
              <a:gd name="T28" fmla="*/ 28 w 43"/>
              <a:gd name="T29" fmla="*/ 74 h 77"/>
              <a:gd name="T30" fmla="*/ 33 w 43"/>
              <a:gd name="T31" fmla="*/ 74 h 77"/>
              <a:gd name="T32" fmla="*/ 36 w 43"/>
              <a:gd name="T33" fmla="*/ 77 h 77"/>
              <a:gd name="T34" fmla="*/ 40 w 43"/>
              <a:gd name="T35" fmla="*/ 76 h 77"/>
              <a:gd name="T36" fmla="*/ 43 w 43"/>
              <a:gd name="T37" fmla="*/ 74 h 77"/>
              <a:gd name="T38" fmla="*/ 43 w 43"/>
              <a:gd name="T39" fmla="*/ 69 h 77"/>
              <a:gd name="T40" fmla="*/ 43 w 43"/>
              <a:gd name="T41" fmla="*/ 7 h 77"/>
              <a:gd name="T42" fmla="*/ 41 w 43"/>
              <a:gd name="T43" fmla="*/ 0 h 77"/>
              <a:gd name="T44" fmla="*/ 38 w 43"/>
              <a:gd name="T45" fmla="*/ 0 h 77"/>
              <a:gd name="T46" fmla="*/ 26 w 43"/>
              <a:gd name="T47" fmla="*/ 65 h 77"/>
              <a:gd name="T48" fmla="*/ 19 w 43"/>
              <a:gd name="T49" fmla="*/ 65 h 77"/>
              <a:gd name="T50" fmla="*/ 14 w 43"/>
              <a:gd name="T51" fmla="*/ 60 h 77"/>
              <a:gd name="T52" fmla="*/ 12 w 43"/>
              <a:gd name="T53" fmla="*/ 57 h 77"/>
              <a:gd name="T54" fmla="*/ 12 w 43"/>
              <a:gd name="T55" fmla="*/ 53 h 77"/>
              <a:gd name="T56" fmla="*/ 14 w 43"/>
              <a:gd name="T57" fmla="*/ 45 h 77"/>
              <a:gd name="T58" fmla="*/ 15 w 43"/>
              <a:gd name="T59" fmla="*/ 41 h 77"/>
              <a:gd name="T60" fmla="*/ 22 w 43"/>
              <a:gd name="T61" fmla="*/ 39 h 77"/>
              <a:gd name="T62" fmla="*/ 26 w 43"/>
              <a:gd name="T63" fmla="*/ 41 h 77"/>
              <a:gd name="T64" fmla="*/ 31 w 43"/>
              <a:gd name="T65" fmla="*/ 46 h 77"/>
              <a:gd name="T66" fmla="*/ 29 w 43"/>
              <a:gd name="T67" fmla="*/ 60 h 77"/>
              <a:gd name="T68" fmla="*/ 26 w 43"/>
              <a:gd name="T69" fmla="*/ 6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" h="77">
                <a:moveTo>
                  <a:pt x="38" y="0"/>
                </a:moveTo>
                <a:lnTo>
                  <a:pt x="38" y="0"/>
                </a:lnTo>
                <a:lnTo>
                  <a:pt x="34" y="0"/>
                </a:lnTo>
                <a:lnTo>
                  <a:pt x="33" y="2"/>
                </a:lnTo>
                <a:lnTo>
                  <a:pt x="31" y="3"/>
                </a:lnTo>
                <a:lnTo>
                  <a:pt x="31" y="7"/>
                </a:lnTo>
                <a:lnTo>
                  <a:pt x="31" y="7"/>
                </a:lnTo>
                <a:lnTo>
                  <a:pt x="31" y="34"/>
                </a:lnTo>
                <a:lnTo>
                  <a:pt x="31" y="34"/>
                </a:lnTo>
                <a:lnTo>
                  <a:pt x="26" y="29"/>
                </a:lnTo>
                <a:lnTo>
                  <a:pt x="21" y="27"/>
                </a:lnTo>
                <a:lnTo>
                  <a:pt x="15" y="27"/>
                </a:lnTo>
                <a:lnTo>
                  <a:pt x="9" y="29"/>
                </a:lnTo>
                <a:lnTo>
                  <a:pt x="9" y="29"/>
                </a:lnTo>
                <a:lnTo>
                  <a:pt x="5" y="34"/>
                </a:lnTo>
                <a:lnTo>
                  <a:pt x="2" y="39"/>
                </a:lnTo>
                <a:lnTo>
                  <a:pt x="0" y="45"/>
                </a:lnTo>
                <a:lnTo>
                  <a:pt x="0" y="51"/>
                </a:lnTo>
                <a:lnTo>
                  <a:pt x="0" y="51"/>
                </a:lnTo>
                <a:lnTo>
                  <a:pt x="0" y="60"/>
                </a:lnTo>
                <a:lnTo>
                  <a:pt x="0" y="60"/>
                </a:lnTo>
                <a:lnTo>
                  <a:pt x="2" y="65"/>
                </a:lnTo>
                <a:lnTo>
                  <a:pt x="3" y="70"/>
                </a:lnTo>
                <a:lnTo>
                  <a:pt x="7" y="74"/>
                </a:lnTo>
                <a:lnTo>
                  <a:pt x="10" y="76"/>
                </a:lnTo>
                <a:lnTo>
                  <a:pt x="14" y="77"/>
                </a:lnTo>
                <a:lnTo>
                  <a:pt x="19" y="77"/>
                </a:lnTo>
                <a:lnTo>
                  <a:pt x="24" y="76"/>
                </a:lnTo>
                <a:lnTo>
                  <a:pt x="28" y="74"/>
                </a:lnTo>
                <a:lnTo>
                  <a:pt x="28" y="74"/>
                </a:lnTo>
                <a:lnTo>
                  <a:pt x="31" y="72"/>
                </a:lnTo>
                <a:lnTo>
                  <a:pt x="33" y="74"/>
                </a:lnTo>
                <a:lnTo>
                  <a:pt x="33" y="74"/>
                </a:lnTo>
                <a:lnTo>
                  <a:pt x="36" y="77"/>
                </a:lnTo>
                <a:lnTo>
                  <a:pt x="40" y="76"/>
                </a:lnTo>
                <a:lnTo>
                  <a:pt x="40" y="76"/>
                </a:lnTo>
                <a:lnTo>
                  <a:pt x="43" y="76"/>
                </a:lnTo>
                <a:lnTo>
                  <a:pt x="43" y="74"/>
                </a:lnTo>
                <a:lnTo>
                  <a:pt x="43" y="69"/>
                </a:lnTo>
                <a:lnTo>
                  <a:pt x="43" y="69"/>
                </a:lnTo>
                <a:lnTo>
                  <a:pt x="43" y="7"/>
                </a:lnTo>
                <a:lnTo>
                  <a:pt x="43" y="7"/>
                </a:lnTo>
                <a:lnTo>
                  <a:pt x="43" y="2"/>
                </a:lnTo>
                <a:lnTo>
                  <a:pt x="41" y="0"/>
                </a:lnTo>
                <a:lnTo>
                  <a:pt x="38" y="0"/>
                </a:lnTo>
                <a:lnTo>
                  <a:pt x="38" y="0"/>
                </a:lnTo>
                <a:close/>
                <a:moveTo>
                  <a:pt x="26" y="65"/>
                </a:moveTo>
                <a:lnTo>
                  <a:pt x="26" y="65"/>
                </a:lnTo>
                <a:lnTo>
                  <a:pt x="22" y="65"/>
                </a:lnTo>
                <a:lnTo>
                  <a:pt x="19" y="65"/>
                </a:lnTo>
                <a:lnTo>
                  <a:pt x="15" y="63"/>
                </a:lnTo>
                <a:lnTo>
                  <a:pt x="14" y="60"/>
                </a:lnTo>
                <a:lnTo>
                  <a:pt x="14" y="60"/>
                </a:lnTo>
                <a:lnTo>
                  <a:pt x="12" y="57"/>
                </a:lnTo>
                <a:lnTo>
                  <a:pt x="12" y="53"/>
                </a:lnTo>
                <a:lnTo>
                  <a:pt x="12" y="53"/>
                </a:lnTo>
                <a:lnTo>
                  <a:pt x="12" y="50"/>
                </a:lnTo>
                <a:lnTo>
                  <a:pt x="14" y="45"/>
                </a:lnTo>
                <a:lnTo>
                  <a:pt x="14" y="45"/>
                </a:lnTo>
                <a:lnTo>
                  <a:pt x="15" y="41"/>
                </a:lnTo>
                <a:lnTo>
                  <a:pt x="19" y="39"/>
                </a:lnTo>
                <a:lnTo>
                  <a:pt x="22" y="39"/>
                </a:lnTo>
                <a:lnTo>
                  <a:pt x="26" y="41"/>
                </a:lnTo>
                <a:lnTo>
                  <a:pt x="26" y="41"/>
                </a:lnTo>
                <a:lnTo>
                  <a:pt x="29" y="43"/>
                </a:lnTo>
                <a:lnTo>
                  <a:pt x="31" y="46"/>
                </a:lnTo>
                <a:lnTo>
                  <a:pt x="31" y="53"/>
                </a:lnTo>
                <a:lnTo>
                  <a:pt x="29" y="60"/>
                </a:lnTo>
                <a:lnTo>
                  <a:pt x="28" y="63"/>
                </a:lnTo>
                <a:lnTo>
                  <a:pt x="26" y="65"/>
                </a:lnTo>
                <a:lnTo>
                  <a:pt x="26" y="6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0" name="Freeform 125"/>
          <p:cNvSpPr>
            <a:spLocks noEditPoints="1"/>
          </p:cNvSpPr>
          <p:nvPr/>
        </p:nvSpPr>
        <p:spPr bwMode="auto">
          <a:xfrm>
            <a:off x="10173149" y="5910338"/>
            <a:ext cx="73670" cy="130598"/>
          </a:xfrm>
          <a:custGeom>
            <a:avLst/>
            <a:gdLst>
              <a:gd name="T0" fmla="*/ 37 w 44"/>
              <a:gd name="T1" fmla="*/ 0 h 78"/>
              <a:gd name="T2" fmla="*/ 32 w 44"/>
              <a:gd name="T3" fmla="*/ 2 h 78"/>
              <a:gd name="T4" fmla="*/ 31 w 44"/>
              <a:gd name="T5" fmla="*/ 9 h 78"/>
              <a:gd name="T6" fmla="*/ 31 w 44"/>
              <a:gd name="T7" fmla="*/ 35 h 78"/>
              <a:gd name="T8" fmla="*/ 29 w 44"/>
              <a:gd name="T9" fmla="*/ 33 h 78"/>
              <a:gd name="T10" fmla="*/ 24 w 44"/>
              <a:gd name="T11" fmla="*/ 31 h 78"/>
              <a:gd name="T12" fmla="*/ 13 w 44"/>
              <a:gd name="T13" fmla="*/ 30 h 78"/>
              <a:gd name="T14" fmla="*/ 6 w 44"/>
              <a:gd name="T15" fmla="*/ 33 h 78"/>
              <a:gd name="T16" fmla="*/ 1 w 44"/>
              <a:gd name="T17" fmla="*/ 42 h 78"/>
              <a:gd name="T18" fmla="*/ 0 w 44"/>
              <a:gd name="T19" fmla="*/ 47 h 78"/>
              <a:gd name="T20" fmla="*/ 0 w 44"/>
              <a:gd name="T21" fmla="*/ 62 h 78"/>
              <a:gd name="T22" fmla="*/ 3 w 44"/>
              <a:gd name="T23" fmla="*/ 71 h 78"/>
              <a:gd name="T24" fmla="*/ 10 w 44"/>
              <a:gd name="T25" fmla="*/ 78 h 78"/>
              <a:gd name="T26" fmla="*/ 19 w 44"/>
              <a:gd name="T27" fmla="*/ 78 h 78"/>
              <a:gd name="T28" fmla="*/ 27 w 44"/>
              <a:gd name="T29" fmla="*/ 74 h 78"/>
              <a:gd name="T30" fmla="*/ 31 w 44"/>
              <a:gd name="T31" fmla="*/ 74 h 78"/>
              <a:gd name="T32" fmla="*/ 32 w 44"/>
              <a:gd name="T33" fmla="*/ 76 h 78"/>
              <a:gd name="T34" fmla="*/ 36 w 44"/>
              <a:gd name="T35" fmla="*/ 78 h 78"/>
              <a:gd name="T36" fmla="*/ 39 w 44"/>
              <a:gd name="T37" fmla="*/ 78 h 78"/>
              <a:gd name="T38" fmla="*/ 44 w 44"/>
              <a:gd name="T39" fmla="*/ 71 h 78"/>
              <a:gd name="T40" fmla="*/ 44 w 44"/>
              <a:gd name="T41" fmla="*/ 7 h 78"/>
              <a:gd name="T42" fmla="*/ 43 w 44"/>
              <a:gd name="T43" fmla="*/ 2 h 78"/>
              <a:gd name="T44" fmla="*/ 37 w 44"/>
              <a:gd name="T45" fmla="*/ 0 h 78"/>
              <a:gd name="T46" fmla="*/ 22 w 44"/>
              <a:gd name="T47" fmla="*/ 67 h 78"/>
              <a:gd name="T48" fmla="*/ 19 w 44"/>
              <a:gd name="T49" fmla="*/ 66 h 78"/>
              <a:gd name="T50" fmla="*/ 13 w 44"/>
              <a:gd name="T51" fmla="*/ 61 h 78"/>
              <a:gd name="T52" fmla="*/ 12 w 44"/>
              <a:gd name="T53" fmla="*/ 55 h 78"/>
              <a:gd name="T54" fmla="*/ 12 w 44"/>
              <a:gd name="T55" fmla="*/ 52 h 78"/>
              <a:gd name="T56" fmla="*/ 15 w 44"/>
              <a:gd name="T57" fmla="*/ 43 h 78"/>
              <a:gd name="T58" fmla="*/ 22 w 44"/>
              <a:gd name="T59" fmla="*/ 40 h 78"/>
              <a:gd name="T60" fmla="*/ 25 w 44"/>
              <a:gd name="T61" fmla="*/ 42 h 78"/>
              <a:gd name="T62" fmla="*/ 31 w 44"/>
              <a:gd name="T63" fmla="*/ 47 h 78"/>
              <a:gd name="T64" fmla="*/ 31 w 44"/>
              <a:gd name="T65" fmla="*/ 52 h 78"/>
              <a:gd name="T66" fmla="*/ 31 w 44"/>
              <a:gd name="T67" fmla="*/ 54 h 78"/>
              <a:gd name="T68" fmla="*/ 29 w 44"/>
              <a:gd name="T69" fmla="*/ 64 h 78"/>
              <a:gd name="T70" fmla="*/ 22 w 44"/>
              <a:gd name="T71" fmla="*/ 6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" h="78">
                <a:moveTo>
                  <a:pt x="37" y="0"/>
                </a:moveTo>
                <a:lnTo>
                  <a:pt x="37" y="0"/>
                </a:lnTo>
                <a:lnTo>
                  <a:pt x="34" y="2"/>
                </a:lnTo>
                <a:lnTo>
                  <a:pt x="32" y="2"/>
                </a:lnTo>
                <a:lnTo>
                  <a:pt x="31" y="5"/>
                </a:lnTo>
                <a:lnTo>
                  <a:pt x="31" y="9"/>
                </a:lnTo>
                <a:lnTo>
                  <a:pt x="31" y="9"/>
                </a:lnTo>
                <a:lnTo>
                  <a:pt x="31" y="35"/>
                </a:lnTo>
                <a:lnTo>
                  <a:pt x="31" y="35"/>
                </a:lnTo>
                <a:lnTo>
                  <a:pt x="29" y="33"/>
                </a:lnTo>
                <a:lnTo>
                  <a:pt x="29" y="33"/>
                </a:lnTo>
                <a:lnTo>
                  <a:pt x="24" y="31"/>
                </a:lnTo>
                <a:lnTo>
                  <a:pt x="19" y="30"/>
                </a:lnTo>
                <a:lnTo>
                  <a:pt x="13" y="30"/>
                </a:lnTo>
                <a:lnTo>
                  <a:pt x="10" y="31"/>
                </a:lnTo>
                <a:lnTo>
                  <a:pt x="6" y="33"/>
                </a:lnTo>
                <a:lnTo>
                  <a:pt x="3" y="36"/>
                </a:lnTo>
                <a:lnTo>
                  <a:pt x="1" y="42"/>
                </a:lnTo>
                <a:lnTo>
                  <a:pt x="0" y="47"/>
                </a:lnTo>
                <a:lnTo>
                  <a:pt x="0" y="47"/>
                </a:lnTo>
                <a:lnTo>
                  <a:pt x="0" y="62"/>
                </a:lnTo>
                <a:lnTo>
                  <a:pt x="0" y="62"/>
                </a:lnTo>
                <a:lnTo>
                  <a:pt x="1" y="67"/>
                </a:lnTo>
                <a:lnTo>
                  <a:pt x="3" y="71"/>
                </a:lnTo>
                <a:lnTo>
                  <a:pt x="6" y="74"/>
                </a:lnTo>
                <a:lnTo>
                  <a:pt x="10" y="78"/>
                </a:lnTo>
                <a:lnTo>
                  <a:pt x="13" y="78"/>
                </a:lnTo>
                <a:lnTo>
                  <a:pt x="19" y="78"/>
                </a:lnTo>
                <a:lnTo>
                  <a:pt x="24" y="78"/>
                </a:lnTo>
                <a:lnTo>
                  <a:pt x="27" y="74"/>
                </a:lnTo>
                <a:lnTo>
                  <a:pt x="27" y="74"/>
                </a:lnTo>
                <a:lnTo>
                  <a:pt x="31" y="74"/>
                </a:lnTo>
                <a:lnTo>
                  <a:pt x="32" y="76"/>
                </a:lnTo>
                <a:lnTo>
                  <a:pt x="32" y="76"/>
                </a:lnTo>
                <a:lnTo>
                  <a:pt x="34" y="78"/>
                </a:lnTo>
                <a:lnTo>
                  <a:pt x="36" y="78"/>
                </a:lnTo>
                <a:lnTo>
                  <a:pt x="39" y="78"/>
                </a:lnTo>
                <a:lnTo>
                  <a:pt x="39" y="78"/>
                </a:lnTo>
                <a:lnTo>
                  <a:pt x="43" y="74"/>
                </a:lnTo>
                <a:lnTo>
                  <a:pt x="44" y="71"/>
                </a:lnTo>
                <a:lnTo>
                  <a:pt x="44" y="71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2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22" y="67"/>
                </a:moveTo>
                <a:lnTo>
                  <a:pt x="22" y="67"/>
                </a:lnTo>
                <a:lnTo>
                  <a:pt x="19" y="66"/>
                </a:lnTo>
                <a:lnTo>
                  <a:pt x="15" y="64"/>
                </a:lnTo>
                <a:lnTo>
                  <a:pt x="13" y="61"/>
                </a:lnTo>
                <a:lnTo>
                  <a:pt x="12" y="55"/>
                </a:lnTo>
                <a:lnTo>
                  <a:pt x="12" y="55"/>
                </a:lnTo>
                <a:lnTo>
                  <a:pt x="12" y="52"/>
                </a:lnTo>
                <a:lnTo>
                  <a:pt x="12" y="52"/>
                </a:lnTo>
                <a:lnTo>
                  <a:pt x="13" y="47"/>
                </a:lnTo>
                <a:lnTo>
                  <a:pt x="15" y="43"/>
                </a:lnTo>
                <a:lnTo>
                  <a:pt x="19" y="42"/>
                </a:lnTo>
                <a:lnTo>
                  <a:pt x="22" y="40"/>
                </a:lnTo>
                <a:lnTo>
                  <a:pt x="22" y="40"/>
                </a:lnTo>
                <a:lnTo>
                  <a:pt x="25" y="42"/>
                </a:lnTo>
                <a:lnTo>
                  <a:pt x="29" y="43"/>
                </a:lnTo>
                <a:lnTo>
                  <a:pt x="31" y="47"/>
                </a:lnTo>
                <a:lnTo>
                  <a:pt x="31" y="52"/>
                </a:lnTo>
                <a:lnTo>
                  <a:pt x="31" y="52"/>
                </a:lnTo>
                <a:lnTo>
                  <a:pt x="31" y="54"/>
                </a:lnTo>
                <a:lnTo>
                  <a:pt x="31" y="54"/>
                </a:lnTo>
                <a:lnTo>
                  <a:pt x="31" y="59"/>
                </a:lnTo>
                <a:lnTo>
                  <a:pt x="29" y="64"/>
                </a:lnTo>
                <a:lnTo>
                  <a:pt x="25" y="66"/>
                </a:lnTo>
                <a:lnTo>
                  <a:pt x="22" y="67"/>
                </a:lnTo>
                <a:lnTo>
                  <a:pt x="22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1" name="Freeform 126"/>
          <p:cNvSpPr>
            <a:spLocks noEditPoints="1"/>
          </p:cNvSpPr>
          <p:nvPr/>
        </p:nvSpPr>
        <p:spPr bwMode="auto">
          <a:xfrm>
            <a:off x="9141770" y="6127998"/>
            <a:ext cx="73670" cy="83717"/>
          </a:xfrm>
          <a:custGeom>
            <a:avLst/>
            <a:gdLst>
              <a:gd name="T0" fmla="*/ 39 w 45"/>
              <a:gd name="T1" fmla="*/ 7 h 50"/>
              <a:gd name="T2" fmla="*/ 39 w 45"/>
              <a:gd name="T3" fmla="*/ 7 h 50"/>
              <a:gd name="T4" fmla="*/ 32 w 45"/>
              <a:gd name="T5" fmla="*/ 2 h 50"/>
              <a:gd name="T6" fmla="*/ 24 w 45"/>
              <a:gd name="T7" fmla="*/ 0 h 50"/>
              <a:gd name="T8" fmla="*/ 15 w 45"/>
              <a:gd name="T9" fmla="*/ 2 h 50"/>
              <a:gd name="T10" fmla="*/ 8 w 45"/>
              <a:gd name="T11" fmla="*/ 6 h 50"/>
              <a:gd name="T12" fmla="*/ 8 w 45"/>
              <a:gd name="T13" fmla="*/ 6 h 50"/>
              <a:gd name="T14" fmla="*/ 5 w 45"/>
              <a:gd name="T15" fmla="*/ 9 h 50"/>
              <a:gd name="T16" fmla="*/ 3 w 45"/>
              <a:gd name="T17" fmla="*/ 14 h 50"/>
              <a:gd name="T18" fmla="*/ 0 w 45"/>
              <a:gd name="T19" fmla="*/ 24 h 50"/>
              <a:gd name="T20" fmla="*/ 2 w 45"/>
              <a:gd name="T21" fmla="*/ 35 h 50"/>
              <a:gd name="T22" fmla="*/ 3 w 45"/>
              <a:gd name="T23" fmla="*/ 38 h 50"/>
              <a:gd name="T24" fmla="*/ 5 w 45"/>
              <a:gd name="T25" fmla="*/ 42 h 50"/>
              <a:gd name="T26" fmla="*/ 5 w 45"/>
              <a:gd name="T27" fmla="*/ 42 h 50"/>
              <a:gd name="T28" fmla="*/ 12 w 45"/>
              <a:gd name="T29" fmla="*/ 47 h 50"/>
              <a:gd name="T30" fmla="*/ 17 w 45"/>
              <a:gd name="T31" fmla="*/ 50 h 50"/>
              <a:gd name="T32" fmla="*/ 24 w 45"/>
              <a:gd name="T33" fmla="*/ 50 h 50"/>
              <a:gd name="T34" fmla="*/ 31 w 45"/>
              <a:gd name="T35" fmla="*/ 49 h 50"/>
              <a:gd name="T36" fmla="*/ 31 w 45"/>
              <a:gd name="T37" fmla="*/ 49 h 50"/>
              <a:gd name="T38" fmla="*/ 38 w 45"/>
              <a:gd name="T39" fmla="*/ 45 h 50"/>
              <a:gd name="T40" fmla="*/ 41 w 45"/>
              <a:gd name="T41" fmla="*/ 40 h 50"/>
              <a:gd name="T42" fmla="*/ 45 w 45"/>
              <a:gd name="T43" fmla="*/ 33 h 50"/>
              <a:gd name="T44" fmla="*/ 45 w 45"/>
              <a:gd name="T45" fmla="*/ 24 h 50"/>
              <a:gd name="T46" fmla="*/ 45 w 45"/>
              <a:gd name="T47" fmla="*/ 24 h 50"/>
              <a:gd name="T48" fmla="*/ 45 w 45"/>
              <a:gd name="T49" fmla="*/ 16 h 50"/>
              <a:gd name="T50" fmla="*/ 43 w 45"/>
              <a:gd name="T51" fmla="*/ 12 h 50"/>
              <a:gd name="T52" fmla="*/ 39 w 45"/>
              <a:gd name="T53" fmla="*/ 7 h 50"/>
              <a:gd name="T54" fmla="*/ 39 w 45"/>
              <a:gd name="T55" fmla="*/ 7 h 50"/>
              <a:gd name="T56" fmla="*/ 31 w 45"/>
              <a:gd name="T57" fmla="*/ 31 h 50"/>
              <a:gd name="T58" fmla="*/ 31 w 45"/>
              <a:gd name="T59" fmla="*/ 31 h 50"/>
              <a:gd name="T60" fmla="*/ 31 w 45"/>
              <a:gd name="T61" fmla="*/ 35 h 50"/>
              <a:gd name="T62" fmla="*/ 29 w 45"/>
              <a:gd name="T63" fmla="*/ 36 h 50"/>
              <a:gd name="T64" fmla="*/ 26 w 45"/>
              <a:gd name="T65" fmla="*/ 38 h 50"/>
              <a:gd name="T66" fmla="*/ 22 w 45"/>
              <a:gd name="T67" fmla="*/ 38 h 50"/>
              <a:gd name="T68" fmla="*/ 22 w 45"/>
              <a:gd name="T69" fmla="*/ 38 h 50"/>
              <a:gd name="T70" fmla="*/ 19 w 45"/>
              <a:gd name="T71" fmla="*/ 38 h 50"/>
              <a:gd name="T72" fmla="*/ 15 w 45"/>
              <a:gd name="T73" fmla="*/ 35 h 50"/>
              <a:gd name="T74" fmla="*/ 15 w 45"/>
              <a:gd name="T75" fmla="*/ 31 h 50"/>
              <a:gd name="T76" fmla="*/ 14 w 45"/>
              <a:gd name="T77" fmla="*/ 26 h 50"/>
              <a:gd name="T78" fmla="*/ 14 w 45"/>
              <a:gd name="T79" fmla="*/ 26 h 50"/>
              <a:gd name="T80" fmla="*/ 14 w 45"/>
              <a:gd name="T81" fmla="*/ 21 h 50"/>
              <a:gd name="T82" fmla="*/ 15 w 45"/>
              <a:gd name="T83" fmla="*/ 16 h 50"/>
              <a:gd name="T84" fmla="*/ 19 w 45"/>
              <a:gd name="T85" fmla="*/ 14 h 50"/>
              <a:gd name="T86" fmla="*/ 22 w 45"/>
              <a:gd name="T87" fmla="*/ 12 h 50"/>
              <a:gd name="T88" fmla="*/ 22 w 45"/>
              <a:gd name="T89" fmla="*/ 12 h 50"/>
              <a:gd name="T90" fmla="*/ 26 w 45"/>
              <a:gd name="T91" fmla="*/ 12 h 50"/>
              <a:gd name="T92" fmla="*/ 29 w 45"/>
              <a:gd name="T93" fmla="*/ 16 h 50"/>
              <a:gd name="T94" fmla="*/ 31 w 45"/>
              <a:gd name="T95" fmla="*/ 19 h 50"/>
              <a:gd name="T96" fmla="*/ 31 w 45"/>
              <a:gd name="T97" fmla="*/ 26 h 50"/>
              <a:gd name="T98" fmla="*/ 31 w 45"/>
              <a:gd name="T99" fmla="*/ 26 h 50"/>
              <a:gd name="T100" fmla="*/ 31 w 45"/>
              <a:gd name="T101" fmla="*/ 31 h 50"/>
              <a:gd name="T102" fmla="*/ 31 w 45"/>
              <a:gd name="T103" fmla="*/ 3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" h="50">
                <a:moveTo>
                  <a:pt x="39" y="7"/>
                </a:moveTo>
                <a:lnTo>
                  <a:pt x="39" y="7"/>
                </a:lnTo>
                <a:lnTo>
                  <a:pt x="32" y="2"/>
                </a:lnTo>
                <a:lnTo>
                  <a:pt x="24" y="0"/>
                </a:lnTo>
                <a:lnTo>
                  <a:pt x="15" y="2"/>
                </a:lnTo>
                <a:lnTo>
                  <a:pt x="8" y="6"/>
                </a:lnTo>
                <a:lnTo>
                  <a:pt x="8" y="6"/>
                </a:lnTo>
                <a:lnTo>
                  <a:pt x="5" y="9"/>
                </a:lnTo>
                <a:lnTo>
                  <a:pt x="3" y="14"/>
                </a:lnTo>
                <a:lnTo>
                  <a:pt x="0" y="24"/>
                </a:lnTo>
                <a:lnTo>
                  <a:pt x="2" y="35"/>
                </a:lnTo>
                <a:lnTo>
                  <a:pt x="3" y="38"/>
                </a:lnTo>
                <a:lnTo>
                  <a:pt x="5" y="42"/>
                </a:lnTo>
                <a:lnTo>
                  <a:pt x="5" y="42"/>
                </a:lnTo>
                <a:lnTo>
                  <a:pt x="12" y="47"/>
                </a:lnTo>
                <a:lnTo>
                  <a:pt x="17" y="50"/>
                </a:lnTo>
                <a:lnTo>
                  <a:pt x="24" y="50"/>
                </a:lnTo>
                <a:lnTo>
                  <a:pt x="31" y="49"/>
                </a:lnTo>
                <a:lnTo>
                  <a:pt x="31" y="49"/>
                </a:lnTo>
                <a:lnTo>
                  <a:pt x="38" y="45"/>
                </a:lnTo>
                <a:lnTo>
                  <a:pt x="41" y="40"/>
                </a:lnTo>
                <a:lnTo>
                  <a:pt x="45" y="33"/>
                </a:lnTo>
                <a:lnTo>
                  <a:pt x="45" y="24"/>
                </a:lnTo>
                <a:lnTo>
                  <a:pt x="45" y="24"/>
                </a:lnTo>
                <a:lnTo>
                  <a:pt x="45" y="16"/>
                </a:lnTo>
                <a:lnTo>
                  <a:pt x="43" y="12"/>
                </a:lnTo>
                <a:lnTo>
                  <a:pt x="39" y="7"/>
                </a:lnTo>
                <a:lnTo>
                  <a:pt x="39" y="7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1" y="35"/>
                </a:lnTo>
                <a:lnTo>
                  <a:pt x="29" y="36"/>
                </a:lnTo>
                <a:lnTo>
                  <a:pt x="26" y="38"/>
                </a:lnTo>
                <a:lnTo>
                  <a:pt x="22" y="38"/>
                </a:lnTo>
                <a:lnTo>
                  <a:pt x="22" y="38"/>
                </a:lnTo>
                <a:lnTo>
                  <a:pt x="19" y="38"/>
                </a:lnTo>
                <a:lnTo>
                  <a:pt x="15" y="35"/>
                </a:lnTo>
                <a:lnTo>
                  <a:pt x="15" y="31"/>
                </a:lnTo>
                <a:lnTo>
                  <a:pt x="14" y="26"/>
                </a:lnTo>
                <a:lnTo>
                  <a:pt x="14" y="26"/>
                </a:lnTo>
                <a:lnTo>
                  <a:pt x="14" y="21"/>
                </a:lnTo>
                <a:lnTo>
                  <a:pt x="15" y="16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2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26"/>
                </a:lnTo>
                <a:lnTo>
                  <a:pt x="31" y="31"/>
                </a:lnTo>
                <a:lnTo>
                  <a:pt x="31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2" name="Freeform 127"/>
          <p:cNvSpPr>
            <a:spLocks noEditPoints="1"/>
          </p:cNvSpPr>
          <p:nvPr/>
        </p:nvSpPr>
        <p:spPr bwMode="auto">
          <a:xfrm>
            <a:off x="8964291" y="5960566"/>
            <a:ext cx="77020" cy="80367"/>
          </a:xfrm>
          <a:custGeom>
            <a:avLst/>
            <a:gdLst>
              <a:gd name="T0" fmla="*/ 31 w 45"/>
              <a:gd name="T1" fmla="*/ 0 h 48"/>
              <a:gd name="T2" fmla="*/ 31 w 45"/>
              <a:gd name="T3" fmla="*/ 0 h 48"/>
              <a:gd name="T4" fmla="*/ 24 w 45"/>
              <a:gd name="T5" fmla="*/ 0 h 48"/>
              <a:gd name="T6" fmla="*/ 19 w 45"/>
              <a:gd name="T7" fmla="*/ 0 h 48"/>
              <a:gd name="T8" fmla="*/ 12 w 45"/>
              <a:gd name="T9" fmla="*/ 1 h 48"/>
              <a:gd name="T10" fmla="*/ 7 w 45"/>
              <a:gd name="T11" fmla="*/ 6 h 48"/>
              <a:gd name="T12" fmla="*/ 7 w 45"/>
              <a:gd name="T13" fmla="*/ 6 h 48"/>
              <a:gd name="T14" fmla="*/ 3 w 45"/>
              <a:gd name="T15" fmla="*/ 12 h 48"/>
              <a:gd name="T16" fmla="*/ 0 w 45"/>
              <a:gd name="T17" fmla="*/ 18 h 48"/>
              <a:gd name="T18" fmla="*/ 0 w 45"/>
              <a:gd name="T19" fmla="*/ 27 h 48"/>
              <a:gd name="T20" fmla="*/ 2 w 45"/>
              <a:gd name="T21" fmla="*/ 36 h 48"/>
              <a:gd name="T22" fmla="*/ 2 w 45"/>
              <a:gd name="T23" fmla="*/ 36 h 48"/>
              <a:gd name="T24" fmla="*/ 7 w 45"/>
              <a:gd name="T25" fmla="*/ 41 h 48"/>
              <a:gd name="T26" fmla="*/ 12 w 45"/>
              <a:gd name="T27" fmla="*/ 46 h 48"/>
              <a:gd name="T28" fmla="*/ 19 w 45"/>
              <a:gd name="T29" fmla="*/ 48 h 48"/>
              <a:gd name="T30" fmla="*/ 27 w 45"/>
              <a:gd name="T31" fmla="*/ 48 h 48"/>
              <a:gd name="T32" fmla="*/ 27 w 45"/>
              <a:gd name="T33" fmla="*/ 48 h 48"/>
              <a:gd name="T34" fmla="*/ 34 w 45"/>
              <a:gd name="T35" fmla="*/ 46 h 48"/>
              <a:gd name="T36" fmla="*/ 41 w 45"/>
              <a:gd name="T37" fmla="*/ 41 h 48"/>
              <a:gd name="T38" fmla="*/ 45 w 45"/>
              <a:gd name="T39" fmla="*/ 32 h 48"/>
              <a:gd name="T40" fmla="*/ 45 w 45"/>
              <a:gd name="T41" fmla="*/ 24 h 48"/>
              <a:gd name="T42" fmla="*/ 45 w 45"/>
              <a:gd name="T43" fmla="*/ 24 h 48"/>
              <a:gd name="T44" fmla="*/ 45 w 45"/>
              <a:gd name="T45" fmla="*/ 15 h 48"/>
              <a:gd name="T46" fmla="*/ 41 w 45"/>
              <a:gd name="T47" fmla="*/ 8 h 48"/>
              <a:gd name="T48" fmla="*/ 38 w 45"/>
              <a:gd name="T49" fmla="*/ 5 h 48"/>
              <a:gd name="T50" fmla="*/ 31 w 45"/>
              <a:gd name="T51" fmla="*/ 0 h 48"/>
              <a:gd name="T52" fmla="*/ 31 w 45"/>
              <a:gd name="T53" fmla="*/ 0 h 48"/>
              <a:gd name="T54" fmla="*/ 31 w 45"/>
              <a:gd name="T55" fmla="*/ 29 h 48"/>
              <a:gd name="T56" fmla="*/ 31 w 45"/>
              <a:gd name="T57" fmla="*/ 29 h 48"/>
              <a:gd name="T58" fmla="*/ 31 w 45"/>
              <a:gd name="T59" fmla="*/ 32 h 48"/>
              <a:gd name="T60" fmla="*/ 29 w 45"/>
              <a:gd name="T61" fmla="*/ 36 h 48"/>
              <a:gd name="T62" fmla="*/ 26 w 45"/>
              <a:gd name="T63" fmla="*/ 36 h 48"/>
              <a:gd name="T64" fmla="*/ 22 w 45"/>
              <a:gd name="T65" fmla="*/ 37 h 48"/>
              <a:gd name="T66" fmla="*/ 22 w 45"/>
              <a:gd name="T67" fmla="*/ 37 h 48"/>
              <a:gd name="T68" fmla="*/ 19 w 45"/>
              <a:gd name="T69" fmla="*/ 36 h 48"/>
              <a:gd name="T70" fmla="*/ 17 w 45"/>
              <a:gd name="T71" fmla="*/ 34 h 48"/>
              <a:gd name="T72" fmla="*/ 15 w 45"/>
              <a:gd name="T73" fmla="*/ 31 h 48"/>
              <a:gd name="T74" fmla="*/ 14 w 45"/>
              <a:gd name="T75" fmla="*/ 27 h 48"/>
              <a:gd name="T76" fmla="*/ 14 w 45"/>
              <a:gd name="T77" fmla="*/ 27 h 48"/>
              <a:gd name="T78" fmla="*/ 14 w 45"/>
              <a:gd name="T79" fmla="*/ 24 h 48"/>
              <a:gd name="T80" fmla="*/ 14 w 45"/>
              <a:gd name="T81" fmla="*/ 24 h 48"/>
              <a:gd name="T82" fmla="*/ 14 w 45"/>
              <a:gd name="T83" fmla="*/ 24 h 48"/>
              <a:gd name="T84" fmla="*/ 14 w 45"/>
              <a:gd name="T85" fmla="*/ 24 h 48"/>
              <a:gd name="T86" fmla="*/ 14 w 45"/>
              <a:gd name="T87" fmla="*/ 18 h 48"/>
              <a:gd name="T88" fmla="*/ 14 w 45"/>
              <a:gd name="T89" fmla="*/ 18 h 48"/>
              <a:gd name="T90" fmla="*/ 15 w 45"/>
              <a:gd name="T91" fmla="*/ 15 h 48"/>
              <a:gd name="T92" fmla="*/ 17 w 45"/>
              <a:gd name="T93" fmla="*/ 13 h 48"/>
              <a:gd name="T94" fmla="*/ 19 w 45"/>
              <a:gd name="T95" fmla="*/ 12 h 48"/>
              <a:gd name="T96" fmla="*/ 22 w 45"/>
              <a:gd name="T97" fmla="*/ 10 h 48"/>
              <a:gd name="T98" fmla="*/ 22 w 45"/>
              <a:gd name="T99" fmla="*/ 10 h 48"/>
              <a:gd name="T100" fmla="*/ 26 w 45"/>
              <a:gd name="T101" fmla="*/ 10 h 48"/>
              <a:gd name="T102" fmla="*/ 27 w 45"/>
              <a:gd name="T103" fmla="*/ 12 h 48"/>
              <a:gd name="T104" fmla="*/ 31 w 45"/>
              <a:gd name="T105" fmla="*/ 17 h 48"/>
              <a:gd name="T106" fmla="*/ 31 w 45"/>
              <a:gd name="T107" fmla="*/ 17 h 48"/>
              <a:gd name="T108" fmla="*/ 33 w 45"/>
              <a:gd name="T109" fmla="*/ 24 h 48"/>
              <a:gd name="T110" fmla="*/ 31 w 45"/>
              <a:gd name="T111" fmla="*/ 29 h 48"/>
              <a:gd name="T112" fmla="*/ 31 w 45"/>
              <a:gd name="T113" fmla="*/ 2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48">
                <a:moveTo>
                  <a:pt x="31" y="0"/>
                </a:moveTo>
                <a:lnTo>
                  <a:pt x="31" y="0"/>
                </a:lnTo>
                <a:lnTo>
                  <a:pt x="24" y="0"/>
                </a:lnTo>
                <a:lnTo>
                  <a:pt x="19" y="0"/>
                </a:lnTo>
                <a:lnTo>
                  <a:pt x="12" y="1"/>
                </a:lnTo>
                <a:lnTo>
                  <a:pt x="7" y="6"/>
                </a:lnTo>
                <a:lnTo>
                  <a:pt x="7" y="6"/>
                </a:lnTo>
                <a:lnTo>
                  <a:pt x="3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2" y="36"/>
                </a:lnTo>
                <a:lnTo>
                  <a:pt x="7" y="41"/>
                </a:lnTo>
                <a:lnTo>
                  <a:pt x="12" y="46"/>
                </a:lnTo>
                <a:lnTo>
                  <a:pt x="19" y="48"/>
                </a:lnTo>
                <a:lnTo>
                  <a:pt x="27" y="48"/>
                </a:lnTo>
                <a:lnTo>
                  <a:pt x="27" y="48"/>
                </a:lnTo>
                <a:lnTo>
                  <a:pt x="34" y="46"/>
                </a:lnTo>
                <a:lnTo>
                  <a:pt x="41" y="41"/>
                </a:lnTo>
                <a:lnTo>
                  <a:pt x="45" y="32"/>
                </a:lnTo>
                <a:lnTo>
                  <a:pt x="45" y="24"/>
                </a:lnTo>
                <a:lnTo>
                  <a:pt x="45" y="24"/>
                </a:lnTo>
                <a:lnTo>
                  <a:pt x="45" y="15"/>
                </a:lnTo>
                <a:lnTo>
                  <a:pt x="41" y="8"/>
                </a:lnTo>
                <a:lnTo>
                  <a:pt x="38" y="5"/>
                </a:lnTo>
                <a:lnTo>
                  <a:pt x="31" y="0"/>
                </a:lnTo>
                <a:lnTo>
                  <a:pt x="31" y="0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2"/>
                </a:lnTo>
                <a:lnTo>
                  <a:pt x="29" y="36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6"/>
                </a:lnTo>
                <a:lnTo>
                  <a:pt x="17" y="34"/>
                </a:lnTo>
                <a:lnTo>
                  <a:pt x="15" y="31"/>
                </a:lnTo>
                <a:lnTo>
                  <a:pt x="14" y="27"/>
                </a:lnTo>
                <a:lnTo>
                  <a:pt x="14" y="27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0"/>
                </a:lnTo>
                <a:lnTo>
                  <a:pt x="27" y="12"/>
                </a:lnTo>
                <a:lnTo>
                  <a:pt x="31" y="17"/>
                </a:lnTo>
                <a:lnTo>
                  <a:pt x="31" y="17"/>
                </a:lnTo>
                <a:lnTo>
                  <a:pt x="33" y="24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3" name="Freeform 128"/>
          <p:cNvSpPr>
            <a:spLocks noEditPoints="1"/>
          </p:cNvSpPr>
          <p:nvPr/>
        </p:nvSpPr>
        <p:spPr bwMode="auto">
          <a:xfrm>
            <a:off x="9841633" y="5957219"/>
            <a:ext cx="73670" cy="87064"/>
          </a:xfrm>
          <a:custGeom>
            <a:avLst/>
            <a:gdLst>
              <a:gd name="T0" fmla="*/ 38 w 45"/>
              <a:gd name="T1" fmla="*/ 7 h 51"/>
              <a:gd name="T2" fmla="*/ 38 w 45"/>
              <a:gd name="T3" fmla="*/ 7 h 51"/>
              <a:gd name="T4" fmla="*/ 32 w 45"/>
              <a:gd name="T5" fmla="*/ 3 h 51"/>
              <a:gd name="T6" fmla="*/ 26 w 45"/>
              <a:gd name="T7" fmla="*/ 2 h 51"/>
              <a:gd name="T8" fmla="*/ 20 w 45"/>
              <a:gd name="T9" fmla="*/ 0 h 51"/>
              <a:gd name="T10" fmla="*/ 14 w 45"/>
              <a:gd name="T11" fmla="*/ 2 h 51"/>
              <a:gd name="T12" fmla="*/ 14 w 45"/>
              <a:gd name="T13" fmla="*/ 2 h 51"/>
              <a:gd name="T14" fmla="*/ 7 w 45"/>
              <a:gd name="T15" fmla="*/ 7 h 51"/>
              <a:gd name="T16" fmla="*/ 3 w 45"/>
              <a:gd name="T17" fmla="*/ 12 h 51"/>
              <a:gd name="T18" fmla="*/ 0 w 45"/>
              <a:gd name="T19" fmla="*/ 17 h 51"/>
              <a:gd name="T20" fmla="*/ 0 w 45"/>
              <a:gd name="T21" fmla="*/ 26 h 51"/>
              <a:gd name="T22" fmla="*/ 0 w 45"/>
              <a:gd name="T23" fmla="*/ 26 h 51"/>
              <a:gd name="T24" fmla="*/ 0 w 45"/>
              <a:gd name="T25" fmla="*/ 33 h 51"/>
              <a:gd name="T26" fmla="*/ 2 w 45"/>
              <a:gd name="T27" fmla="*/ 39 h 51"/>
              <a:gd name="T28" fmla="*/ 5 w 45"/>
              <a:gd name="T29" fmla="*/ 45 h 51"/>
              <a:gd name="T30" fmla="*/ 12 w 45"/>
              <a:gd name="T31" fmla="*/ 48 h 51"/>
              <a:gd name="T32" fmla="*/ 12 w 45"/>
              <a:gd name="T33" fmla="*/ 48 h 51"/>
              <a:gd name="T34" fmla="*/ 17 w 45"/>
              <a:gd name="T35" fmla="*/ 50 h 51"/>
              <a:gd name="T36" fmla="*/ 24 w 45"/>
              <a:gd name="T37" fmla="*/ 51 h 51"/>
              <a:gd name="T38" fmla="*/ 29 w 45"/>
              <a:gd name="T39" fmla="*/ 50 h 51"/>
              <a:gd name="T40" fmla="*/ 34 w 45"/>
              <a:gd name="T41" fmla="*/ 46 h 51"/>
              <a:gd name="T42" fmla="*/ 34 w 45"/>
              <a:gd name="T43" fmla="*/ 46 h 51"/>
              <a:gd name="T44" fmla="*/ 39 w 45"/>
              <a:gd name="T45" fmla="*/ 43 h 51"/>
              <a:gd name="T46" fmla="*/ 41 w 45"/>
              <a:gd name="T47" fmla="*/ 39 h 51"/>
              <a:gd name="T48" fmla="*/ 43 w 45"/>
              <a:gd name="T49" fmla="*/ 34 h 51"/>
              <a:gd name="T50" fmla="*/ 45 w 45"/>
              <a:gd name="T51" fmla="*/ 27 h 51"/>
              <a:gd name="T52" fmla="*/ 45 w 45"/>
              <a:gd name="T53" fmla="*/ 22 h 51"/>
              <a:gd name="T54" fmla="*/ 43 w 45"/>
              <a:gd name="T55" fmla="*/ 17 h 51"/>
              <a:gd name="T56" fmla="*/ 41 w 45"/>
              <a:gd name="T57" fmla="*/ 12 h 51"/>
              <a:gd name="T58" fmla="*/ 38 w 45"/>
              <a:gd name="T59" fmla="*/ 7 h 51"/>
              <a:gd name="T60" fmla="*/ 38 w 45"/>
              <a:gd name="T61" fmla="*/ 7 h 51"/>
              <a:gd name="T62" fmla="*/ 31 w 45"/>
              <a:gd name="T63" fmla="*/ 29 h 51"/>
              <a:gd name="T64" fmla="*/ 31 w 45"/>
              <a:gd name="T65" fmla="*/ 29 h 51"/>
              <a:gd name="T66" fmla="*/ 31 w 45"/>
              <a:gd name="T67" fmla="*/ 33 h 51"/>
              <a:gd name="T68" fmla="*/ 27 w 45"/>
              <a:gd name="T69" fmla="*/ 36 h 51"/>
              <a:gd name="T70" fmla="*/ 26 w 45"/>
              <a:gd name="T71" fmla="*/ 38 h 51"/>
              <a:gd name="T72" fmla="*/ 22 w 45"/>
              <a:gd name="T73" fmla="*/ 39 h 51"/>
              <a:gd name="T74" fmla="*/ 22 w 45"/>
              <a:gd name="T75" fmla="*/ 39 h 51"/>
              <a:gd name="T76" fmla="*/ 17 w 45"/>
              <a:gd name="T77" fmla="*/ 38 h 51"/>
              <a:gd name="T78" fmla="*/ 15 w 45"/>
              <a:gd name="T79" fmla="*/ 36 h 51"/>
              <a:gd name="T80" fmla="*/ 14 w 45"/>
              <a:gd name="T81" fmla="*/ 33 h 51"/>
              <a:gd name="T82" fmla="*/ 14 w 45"/>
              <a:gd name="T83" fmla="*/ 29 h 51"/>
              <a:gd name="T84" fmla="*/ 14 w 45"/>
              <a:gd name="T85" fmla="*/ 29 h 51"/>
              <a:gd name="T86" fmla="*/ 14 w 45"/>
              <a:gd name="T87" fmla="*/ 26 h 51"/>
              <a:gd name="T88" fmla="*/ 14 w 45"/>
              <a:gd name="T89" fmla="*/ 26 h 51"/>
              <a:gd name="T90" fmla="*/ 14 w 45"/>
              <a:gd name="T91" fmla="*/ 26 h 51"/>
              <a:gd name="T92" fmla="*/ 14 w 45"/>
              <a:gd name="T93" fmla="*/ 26 h 51"/>
              <a:gd name="T94" fmla="*/ 14 w 45"/>
              <a:gd name="T95" fmla="*/ 20 h 51"/>
              <a:gd name="T96" fmla="*/ 14 w 45"/>
              <a:gd name="T97" fmla="*/ 20 h 51"/>
              <a:gd name="T98" fmla="*/ 15 w 45"/>
              <a:gd name="T99" fmla="*/ 15 h 51"/>
              <a:gd name="T100" fmla="*/ 19 w 45"/>
              <a:gd name="T101" fmla="*/ 14 h 51"/>
              <a:gd name="T102" fmla="*/ 22 w 45"/>
              <a:gd name="T103" fmla="*/ 12 h 51"/>
              <a:gd name="T104" fmla="*/ 22 w 45"/>
              <a:gd name="T105" fmla="*/ 12 h 51"/>
              <a:gd name="T106" fmla="*/ 26 w 45"/>
              <a:gd name="T107" fmla="*/ 14 h 51"/>
              <a:gd name="T108" fmla="*/ 27 w 45"/>
              <a:gd name="T109" fmla="*/ 15 h 51"/>
              <a:gd name="T110" fmla="*/ 31 w 45"/>
              <a:gd name="T111" fmla="*/ 20 h 51"/>
              <a:gd name="T112" fmla="*/ 31 w 45"/>
              <a:gd name="T113" fmla="*/ 20 h 51"/>
              <a:gd name="T114" fmla="*/ 31 w 45"/>
              <a:gd name="T115" fmla="*/ 29 h 51"/>
              <a:gd name="T116" fmla="*/ 31 w 45"/>
              <a:gd name="T117" fmla="*/ 2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" h="51">
                <a:moveTo>
                  <a:pt x="38" y="7"/>
                </a:moveTo>
                <a:lnTo>
                  <a:pt x="38" y="7"/>
                </a:lnTo>
                <a:lnTo>
                  <a:pt x="32" y="3"/>
                </a:lnTo>
                <a:lnTo>
                  <a:pt x="26" y="2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7"/>
                </a:lnTo>
                <a:lnTo>
                  <a:pt x="3" y="12"/>
                </a:lnTo>
                <a:lnTo>
                  <a:pt x="0" y="17"/>
                </a:lnTo>
                <a:lnTo>
                  <a:pt x="0" y="26"/>
                </a:lnTo>
                <a:lnTo>
                  <a:pt x="0" y="26"/>
                </a:lnTo>
                <a:lnTo>
                  <a:pt x="0" y="33"/>
                </a:lnTo>
                <a:lnTo>
                  <a:pt x="2" y="39"/>
                </a:lnTo>
                <a:lnTo>
                  <a:pt x="5" y="45"/>
                </a:lnTo>
                <a:lnTo>
                  <a:pt x="12" y="48"/>
                </a:lnTo>
                <a:lnTo>
                  <a:pt x="12" y="48"/>
                </a:lnTo>
                <a:lnTo>
                  <a:pt x="17" y="50"/>
                </a:lnTo>
                <a:lnTo>
                  <a:pt x="24" y="51"/>
                </a:lnTo>
                <a:lnTo>
                  <a:pt x="29" y="50"/>
                </a:lnTo>
                <a:lnTo>
                  <a:pt x="34" y="46"/>
                </a:lnTo>
                <a:lnTo>
                  <a:pt x="34" y="46"/>
                </a:lnTo>
                <a:lnTo>
                  <a:pt x="39" y="43"/>
                </a:lnTo>
                <a:lnTo>
                  <a:pt x="41" y="39"/>
                </a:lnTo>
                <a:lnTo>
                  <a:pt x="43" y="34"/>
                </a:lnTo>
                <a:lnTo>
                  <a:pt x="45" y="27"/>
                </a:lnTo>
                <a:lnTo>
                  <a:pt x="45" y="22"/>
                </a:lnTo>
                <a:lnTo>
                  <a:pt x="43" y="17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3"/>
                </a:lnTo>
                <a:lnTo>
                  <a:pt x="27" y="36"/>
                </a:lnTo>
                <a:lnTo>
                  <a:pt x="26" y="38"/>
                </a:lnTo>
                <a:lnTo>
                  <a:pt x="22" y="39"/>
                </a:lnTo>
                <a:lnTo>
                  <a:pt x="22" y="39"/>
                </a:lnTo>
                <a:lnTo>
                  <a:pt x="17" y="38"/>
                </a:lnTo>
                <a:lnTo>
                  <a:pt x="15" y="36"/>
                </a:lnTo>
                <a:lnTo>
                  <a:pt x="14" y="33"/>
                </a:lnTo>
                <a:lnTo>
                  <a:pt x="14" y="29"/>
                </a:lnTo>
                <a:lnTo>
                  <a:pt x="14" y="29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0"/>
                </a:lnTo>
                <a:lnTo>
                  <a:pt x="14" y="20"/>
                </a:lnTo>
                <a:lnTo>
                  <a:pt x="15" y="15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4"/>
                </a:lnTo>
                <a:lnTo>
                  <a:pt x="27" y="15"/>
                </a:lnTo>
                <a:lnTo>
                  <a:pt x="31" y="20"/>
                </a:lnTo>
                <a:lnTo>
                  <a:pt x="31" y="20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4" name="Freeform 129"/>
          <p:cNvSpPr>
            <a:spLocks noEditPoints="1"/>
          </p:cNvSpPr>
          <p:nvPr/>
        </p:nvSpPr>
        <p:spPr bwMode="auto">
          <a:xfrm>
            <a:off x="10457782" y="5960566"/>
            <a:ext cx="73670" cy="83717"/>
          </a:xfrm>
          <a:custGeom>
            <a:avLst/>
            <a:gdLst>
              <a:gd name="T0" fmla="*/ 45 w 45"/>
              <a:gd name="T1" fmla="*/ 24 h 49"/>
              <a:gd name="T2" fmla="*/ 45 w 45"/>
              <a:gd name="T3" fmla="*/ 24 h 49"/>
              <a:gd name="T4" fmla="*/ 43 w 45"/>
              <a:gd name="T5" fmla="*/ 13 h 49"/>
              <a:gd name="T6" fmla="*/ 39 w 45"/>
              <a:gd name="T7" fmla="*/ 6 h 49"/>
              <a:gd name="T8" fmla="*/ 33 w 45"/>
              <a:gd name="T9" fmla="*/ 1 h 49"/>
              <a:gd name="T10" fmla="*/ 22 w 45"/>
              <a:gd name="T11" fmla="*/ 0 h 49"/>
              <a:gd name="T12" fmla="*/ 22 w 45"/>
              <a:gd name="T13" fmla="*/ 0 h 49"/>
              <a:gd name="T14" fmla="*/ 14 w 45"/>
              <a:gd name="T15" fmla="*/ 1 h 49"/>
              <a:gd name="T16" fmla="*/ 7 w 45"/>
              <a:gd name="T17" fmla="*/ 5 h 49"/>
              <a:gd name="T18" fmla="*/ 2 w 45"/>
              <a:gd name="T19" fmla="*/ 13 h 49"/>
              <a:gd name="T20" fmla="*/ 0 w 45"/>
              <a:gd name="T21" fmla="*/ 24 h 49"/>
              <a:gd name="T22" fmla="*/ 0 w 45"/>
              <a:gd name="T23" fmla="*/ 24 h 49"/>
              <a:gd name="T24" fmla="*/ 2 w 45"/>
              <a:gd name="T25" fmla="*/ 34 h 49"/>
              <a:gd name="T26" fmla="*/ 7 w 45"/>
              <a:gd name="T27" fmla="*/ 43 h 49"/>
              <a:gd name="T28" fmla="*/ 14 w 45"/>
              <a:gd name="T29" fmla="*/ 48 h 49"/>
              <a:gd name="T30" fmla="*/ 22 w 45"/>
              <a:gd name="T31" fmla="*/ 49 h 49"/>
              <a:gd name="T32" fmla="*/ 22 w 45"/>
              <a:gd name="T33" fmla="*/ 49 h 49"/>
              <a:gd name="T34" fmla="*/ 27 w 45"/>
              <a:gd name="T35" fmla="*/ 48 h 49"/>
              <a:gd name="T36" fmla="*/ 31 w 45"/>
              <a:gd name="T37" fmla="*/ 46 h 49"/>
              <a:gd name="T38" fmla="*/ 39 w 45"/>
              <a:gd name="T39" fmla="*/ 41 h 49"/>
              <a:gd name="T40" fmla="*/ 43 w 45"/>
              <a:gd name="T41" fmla="*/ 34 h 49"/>
              <a:gd name="T42" fmla="*/ 45 w 45"/>
              <a:gd name="T43" fmla="*/ 29 h 49"/>
              <a:gd name="T44" fmla="*/ 45 w 45"/>
              <a:gd name="T45" fmla="*/ 24 h 49"/>
              <a:gd name="T46" fmla="*/ 45 w 45"/>
              <a:gd name="T47" fmla="*/ 24 h 49"/>
              <a:gd name="T48" fmla="*/ 31 w 45"/>
              <a:gd name="T49" fmla="*/ 24 h 49"/>
              <a:gd name="T50" fmla="*/ 31 w 45"/>
              <a:gd name="T51" fmla="*/ 24 h 49"/>
              <a:gd name="T52" fmla="*/ 31 w 45"/>
              <a:gd name="T53" fmla="*/ 29 h 49"/>
              <a:gd name="T54" fmla="*/ 31 w 45"/>
              <a:gd name="T55" fmla="*/ 29 h 49"/>
              <a:gd name="T56" fmla="*/ 31 w 45"/>
              <a:gd name="T57" fmla="*/ 32 h 49"/>
              <a:gd name="T58" fmla="*/ 29 w 45"/>
              <a:gd name="T59" fmla="*/ 34 h 49"/>
              <a:gd name="T60" fmla="*/ 26 w 45"/>
              <a:gd name="T61" fmla="*/ 36 h 49"/>
              <a:gd name="T62" fmla="*/ 22 w 45"/>
              <a:gd name="T63" fmla="*/ 37 h 49"/>
              <a:gd name="T64" fmla="*/ 22 w 45"/>
              <a:gd name="T65" fmla="*/ 37 h 49"/>
              <a:gd name="T66" fmla="*/ 19 w 45"/>
              <a:gd name="T67" fmla="*/ 37 h 49"/>
              <a:gd name="T68" fmla="*/ 17 w 45"/>
              <a:gd name="T69" fmla="*/ 36 h 49"/>
              <a:gd name="T70" fmla="*/ 14 w 45"/>
              <a:gd name="T71" fmla="*/ 29 h 49"/>
              <a:gd name="T72" fmla="*/ 14 w 45"/>
              <a:gd name="T73" fmla="*/ 29 h 49"/>
              <a:gd name="T74" fmla="*/ 14 w 45"/>
              <a:gd name="T75" fmla="*/ 24 h 49"/>
              <a:gd name="T76" fmla="*/ 14 w 45"/>
              <a:gd name="T77" fmla="*/ 18 h 49"/>
              <a:gd name="T78" fmla="*/ 14 w 45"/>
              <a:gd name="T79" fmla="*/ 18 h 49"/>
              <a:gd name="T80" fmla="*/ 15 w 45"/>
              <a:gd name="T81" fmla="*/ 15 h 49"/>
              <a:gd name="T82" fmla="*/ 17 w 45"/>
              <a:gd name="T83" fmla="*/ 13 h 49"/>
              <a:gd name="T84" fmla="*/ 19 w 45"/>
              <a:gd name="T85" fmla="*/ 12 h 49"/>
              <a:gd name="T86" fmla="*/ 22 w 45"/>
              <a:gd name="T87" fmla="*/ 10 h 49"/>
              <a:gd name="T88" fmla="*/ 22 w 45"/>
              <a:gd name="T89" fmla="*/ 10 h 49"/>
              <a:gd name="T90" fmla="*/ 26 w 45"/>
              <a:gd name="T91" fmla="*/ 12 h 49"/>
              <a:gd name="T92" fmla="*/ 29 w 45"/>
              <a:gd name="T93" fmla="*/ 13 h 49"/>
              <a:gd name="T94" fmla="*/ 31 w 45"/>
              <a:gd name="T95" fmla="*/ 17 h 49"/>
              <a:gd name="T96" fmla="*/ 31 w 45"/>
              <a:gd name="T97" fmla="*/ 20 h 49"/>
              <a:gd name="T98" fmla="*/ 31 w 45"/>
              <a:gd name="T99" fmla="*/ 20 h 49"/>
              <a:gd name="T100" fmla="*/ 31 w 45"/>
              <a:gd name="T101" fmla="*/ 24 h 49"/>
              <a:gd name="T102" fmla="*/ 31 w 45"/>
              <a:gd name="T103" fmla="*/ 24 h 49"/>
              <a:gd name="T104" fmla="*/ 31 w 45"/>
              <a:gd name="T105" fmla="*/ 24 h 49"/>
              <a:gd name="T106" fmla="*/ 31 w 45"/>
              <a:gd name="T107" fmla="*/ 2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" h="49">
                <a:moveTo>
                  <a:pt x="45" y="24"/>
                </a:moveTo>
                <a:lnTo>
                  <a:pt x="45" y="24"/>
                </a:lnTo>
                <a:lnTo>
                  <a:pt x="43" y="13"/>
                </a:lnTo>
                <a:lnTo>
                  <a:pt x="39" y="6"/>
                </a:lnTo>
                <a:lnTo>
                  <a:pt x="33" y="1"/>
                </a:lnTo>
                <a:lnTo>
                  <a:pt x="22" y="0"/>
                </a:lnTo>
                <a:lnTo>
                  <a:pt x="22" y="0"/>
                </a:lnTo>
                <a:lnTo>
                  <a:pt x="14" y="1"/>
                </a:lnTo>
                <a:lnTo>
                  <a:pt x="7" y="5"/>
                </a:lnTo>
                <a:lnTo>
                  <a:pt x="2" y="13"/>
                </a:lnTo>
                <a:lnTo>
                  <a:pt x="0" y="24"/>
                </a:lnTo>
                <a:lnTo>
                  <a:pt x="0" y="24"/>
                </a:lnTo>
                <a:lnTo>
                  <a:pt x="2" y="34"/>
                </a:lnTo>
                <a:lnTo>
                  <a:pt x="7" y="43"/>
                </a:lnTo>
                <a:lnTo>
                  <a:pt x="14" y="48"/>
                </a:lnTo>
                <a:lnTo>
                  <a:pt x="22" y="49"/>
                </a:lnTo>
                <a:lnTo>
                  <a:pt x="22" y="49"/>
                </a:lnTo>
                <a:lnTo>
                  <a:pt x="27" y="48"/>
                </a:lnTo>
                <a:lnTo>
                  <a:pt x="31" y="46"/>
                </a:lnTo>
                <a:lnTo>
                  <a:pt x="39" y="41"/>
                </a:lnTo>
                <a:lnTo>
                  <a:pt x="43" y="34"/>
                </a:lnTo>
                <a:lnTo>
                  <a:pt x="45" y="29"/>
                </a:lnTo>
                <a:lnTo>
                  <a:pt x="45" y="24"/>
                </a:lnTo>
                <a:lnTo>
                  <a:pt x="45" y="24"/>
                </a:lnTo>
                <a:close/>
                <a:moveTo>
                  <a:pt x="31" y="24"/>
                </a:moveTo>
                <a:lnTo>
                  <a:pt x="31" y="24"/>
                </a:lnTo>
                <a:lnTo>
                  <a:pt x="31" y="29"/>
                </a:lnTo>
                <a:lnTo>
                  <a:pt x="31" y="29"/>
                </a:lnTo>
                <a:lnTo>
                  <a:pt x="31" y="32"/>
                </a:lnTo>
                <a:lnTo>
                  <a:pt x="29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7"/>
                </a:lnTo>
                <a:lnTo>
                  <a:pt x="17" y="36"/>
                </a:lnTo>
                <a:lnTo>
                  <a:pt x="14" y="29"/>
                </a:lnTo>
                <a:lnTo>
                  <a:pt x="14" y="29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2"/>
                </a:lnTo>
                <a:lnTo>
                  <a:pt x="29" y="13"/>
                </a:lnTo>
                <a:lnTo>
                  <a:pt x="31" y="17"/>
                </a:lnTo>
                <a:lnTo>
                  <a:pt x="31" y="20"/>
                </a:lnTo>
                <a:lnTo>
                  <a:pt x="31" y="20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5" name="Freeform 130"/>
          <p:cNvSpPr>
            <a:spLocks noEditPoints="1"/>
          </p:cNvSpPr>
          <p:nvPr/>
        </p:nvSpPr>
        <p:spPr bwMode="auto">
          <a:xfrm>
            <a:off x="10293700" y="6127998"/>
            <a:ext cx="70322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19 w 43"/>
              <a:gd name="T5" fmla="*/ 38 h 50"/>
              <a:gd name="T6" fmla="*/ 15 w 43"/>
              <a:gd name="T7" fmla="*/ 36 h 50"/>
              <a:gd name="T8" fmla="*/ 14 w 43"/>
              <a:gd name="T9" fmla="*/ 31 h 50"/>
              <a:gd name="T10" fmla="*/ 15 w 43"/>
              <a:gd name="T11" fmla="*/ 30 h 50"/>
              <a:gd name="T12" fmla="*/ 19 w 43"/>
              <a:gd name="T13" fmla="*/ 30 h 50"/>
              <a:gd name="T14" fmla="*/ 33 w 43"/>
              <a:gd name="T15" fmla="*/ 30 h 50"/>
              <a:gd name="T16" fmla="*/ 41 w 43"/>
              <a:gd name="T17" fmla="*/ 26 h 50"/>
              <a:gd name="T18" fmla="*/ 43 w 43"/>
              <a:gd name="T19" fmla="*/ 18 h 50"/>
              <a:gd name="T20" fmla="*/ 41 w 43"/>
              <a:gd name="T21" fmla="*/ 12 h 50"/>
              <a:gd name="T22" fmla="*/ 38 w 43"/>
              <a:gd name="T23" fmla="*/ 7 h 50"/>
              <a:gd name="T24" fmla="*/ 27 w 43"/>
              <a:gd name="T25" fmla="*/ 0 h 50"/>
              <a:gd name="T26" fmla="*/ 14 w 43"/>
              <a:gd name="T27" fmla="*/ 2 h 50"/>
              <a:gd name="T28" fmla="*/ 7 w 43"/>
              <a:gd name="T29" fmla="*/ 6 h 50"/>
              <a:gd name="T30" fmla="*/ 0 w 43"/>
              <a:gd name="T31" fmla="*/ 18 h 50"/>
              <a:gd name="T32" fmla="*/ 0 w 43"/>
              <a:gd name="T33" fmla="*/ 24 h 50"/>
              <a:gd name="T34" fmla="*/ 0 w 43"/>
              <a:gd name="T35" fmla="*/ 30 h 50"/>
              <a:gd name="T36" fmla="*/ 3 w 43"/>
              <a:gd name="T37" fmla="*/ 42 h 50"/>
              <a:gd name="T38" fmla="*/ 12 w 43"/>
              <a:gd name="T39" fmla="*/ 49 h 50"/>
              <a:gd name="T40" fmla="*/ 19 w 43"/>
              <a:gd name="T41" fmla="*/ 50 h 50"/>
              <a:gd name="T42" fmla="*/ 33 w 43"/>
              <a:gd name="T43" fmla="*/ 50 h 50"/>
              <a:gd name="T44" fmla="*/ 39 w 43"/>
              <a:gd name="T45" fmla="*/ 47 h 50"/>
              <a:gd name="T46" fmla="*/ 41 w 43"/>
              <a:gd name="T47" fmla="*/ 38 h 50"/>
              <a:gd name="T48" fmla="*/ 38 w 43"/>
              <a:gd name="T49" fmla="*/ 36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31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7 w 43"/>
              <a:gd name="T65" fmla="*/ 21 h 50"/>
              <a:gd name="T66" fmla="*/ 14 w 43"/>
              <a:gd name="T67" fmla="*/ 18 h 50"/>
              <a:gd name="T68" fmla="*/ 14 w 43"/>
              <a:gd name="T69" fmla="*/ 14 h 50"/>
              <a:gd name="T70" fmla="*/ 22 w 43"/>
              <a:gd name="T71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2" y="40"/>
                </a:lnTo>
                <a:lnTo>
                  <a:pt x="19" y="38"/>
                </a:lnTo>
                <a:lnTo>
                  <a:pt x="15" y="36"/>
                </a:lnTo>
                <a:lnTo>
                  <a:pt x="15" y="36"/>
                </a:lnTo>
                <a:lnTo>
                  <a:pt x="14" y="33"/>
                </a:lnTo>
                <a:lnTo>
                  <a:pt x="14" y="31"/>
                </a:lnTo>
                <a:lnTo>
                  <a:pt x="14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lnTo>
                  <a:pt x="33" y="30"/>
                </a:lnTo>
                <a:lnTo>
                  <a:pt x="33" y="30"/>
                </a:lnTo>
                <a:lnTo>
                  <a:pt x="38" y="28"/>
                </a:lnTo>
                <a:lnTo>
                  <a:pt x="41" y="26"/>
                </a:lnTo>
                <a:lnTo>
                  <a:pt x="43" y="23"/>
                </a:lnTo>
                <a:lnTo>
                  <a:pt x="43" y="18"/>
                </a:lnTo>
                <a:lnTo>
                  <a:pt x="43" y="18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lnTo>
                  <a:pt x="33" y="4"/>
                </a:lnTo>
                <a:lnTo>
                  <a:pt x="27" y="0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6"/>
                </a:lnTo>
                <a:lnTo>
                  <a:pt x="3" y="11"/>
                </a:lnTo>
                <a:lnTo>
                  <a:pt x="0" y="18"/>
                </a:lnTo>
                <a:lnTo>
                  <a:pt x="0" y="24"/>
                </a:lnTo>
                <a:lnTo>
                  <a:pt x="0" y="24"/>
                </a:lnTo>
                <a:lnTo>
                  <a:pt x="0" y="30"/>
                </a:lnTo>
                <a:lnTo>
                  <a:pt x="0" y="30"/>
                </a:lnTo>
                <a:lnTo>
                  <a:pt x="0" y="35"/>
                </a:lnTo>
                <a:lnTo>
                  <a:pt x="3" y="42"/>
                </a:lnTo>
                <a:lnTo>
                  <a:pt x="7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6" y="50"/>
                </a:lnTo>
                <a:lnTo>
                  <a:pt x="33" y="50"/>
                </a:lnTo>
                <a:lnTo>
                  <a:pt x="39" y="47"/>
                </a:lnTo>
                <a:lnTo>
                  <a:pt x="39" y="47"/>
                </a:lnTo>
                <a:lnTo>
                  <a:pt x="43" y="43"/>
                </a:lnTo>
                <a:lnTo>
                  <a:pt x="41" y="38"/>
                </a:lnTo>
                <a:lnTo>
                  <a:pt x="41" y="38"/>
                </a:lnTo>
                <a:lnTo>
                  <a:pt x="38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6" y="11"/>
                </a:lnTo>
                <a:lnTo>
                  <a:pt x="27" y="12"/>
                </a:lnTo>
                <a:lnTo>
                  <a:pt x="31" y="16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4" y="21"/>
                </a:lnTo>
                <a:lnTo>
                  <a:pt x="14" y="18"/>
                </a:lnTo>
                <a:lnTo>
                  <a:pt x="14" y="18"/>
                </a:lnTo>
                <a:lnTo>
                  <a:pt x="14" y="14"/>
                </a:lnTo>
                <a:lnTo>
                  <a:pt x="15" y="12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6" name="Freeform 131"/>
          <p:cNvSpPr>
            <a:spLocks noEditPoints="1"/>
          </p:cNvSpPr>
          <p:nvPr/>
        </p:nvSpPr>
        <p:spPr bwMode="auto">
          <a:xfrm>
            <a:off x="9811496" y="6127998"/>
            <a:ext cx="73670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20 w 43"/>
              <a:gd name="T5" fmla="*/ 40 h 50"/>
              <a:gd name="T6" fmla="*/ 13 w 43"/>
              <a:gd name="T7" fmla="*/ 35 h 50"/>
              <a:gd name="T8" fmla="*/ 13 w 43"/>
              <a:gd name="T9" fmla="*/ 33 h 50"/>
              <a:gd name="T10" fmla="*/ 13 w 43"/>
              <a:gd name="T11" fmla="*/ 30 h 50"/>
              <a:gd name="T12" fmla="*/ 17 w 43"/>
              <a:gd name="T13" fmla="*/ 30 h 50"/>
              <a:gd name="T14" fmla="*/ 34 w 43"/>
              <a:gd name="T15" fmla="*/ 30 h 50"/>
              <a:gd name="T16" fmla="*/ 41 w 43"/>
              <a:gd name="T17" fmla="*/ 26 h 50"/>
              <a:gd name="T18" fmla="*/ 43 w 43"/>
              <a:gd name="T19" fmla="*/ 21 h 50"/>
              <a:gd name="T20" fmla="*/ 41 w 43"/>
              <a:gd name="T21" fmla="*/ 14 h 50"/>
              <a:gd name="T22" fmla="*/ 36 w 43"/>
              <a:gd name="T23" fmla="*/ 6 h 50"/>
              <a:gd name="T24" fmla="*/ 31 w 43"/>
              <a:gd name="T25" fmla="*/ 2 h 50"/>
              <a:gd name="T26" fmla="*/ 19 w 43"/>
              <a:gd name="T27" fmla="*/ 0 h 50"/>
              <a:gd name="T28" fmla="*/ 8 w 43"/>
              <a:gd name="T29" fmla="*/ 4 h 50"/>
              <a:gd name="T30" fmla="*/ 1 w 43"/>
              <a:gd name="T31" fmla="*/ 12 h 50"/>
              <a:gd name="T32" fmla="*/ 0 w 43"/>
              <a:gd name="T33" fmla="*/ 26 h 50"/>
              <a:gd name="T34" fmla="*/ 0 w 43"/>
              <a:gd name="T35" fmla="*/ 28 h 50"/>
              <a:gd name="T36" fmla="*/ 0 w 43"/>
              <a:gd name="T37" fmla="*/ 35 h 50"/>
              <a:gd name="T38" fmla="*/ 6 w 43"/>
              <a:gd name="T39" fmla="*/ 45 h 50"/>
              <a:gd name="T40" fmla="*/ 12 w 43"/>
              <a:gd name="T41" fmla="*/ 49 h 50"/>
              <a:gd name="T42" fmla="*/ 25 w 43"/>
              <a:gd name="T43" fmla="*/ 50 h 50"/>
              <a:gd name="T44" fmla="*/ 39 w 43"/>
              <a:gd name="T45" fmla="*/ 47 h 50"/>
              <a:gd name="T46" fmla="*/ 41 w 43"/>
              <a:gd name="T47" fmla="*/ 43 h 50"/>
              <a:gd name="T48" fmla="*/ 41 w 43"/>
              <a:gd name="T49" fmla="*/ 38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29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5 w 43"/>
              <a:gd name="T65" fmla="*/ 21 h 50"/>
              <a:gd name="T66" fmla="*/ 13 w 43"/>
              <a:gd name="T67" fmla="*/ 18 h 50"/>
              <a:gd name="T68" fmla="*/ 13 w 43"/>
              <a:gd name="T69" fmla="*/ 14 h 50"/>
              <a:gd name="T70" fmla="*/ 19 w 43"/>
              <a:gd name="T71" fmla="*/ 11 h 50"/>
              <a:gd name="T72" fmla="*/ 22 w 43"/>
              <a:gd name="T73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4" y="40"/>
                </a:lnTo>
                <a:lnTo>
                  <a:pt x="20" y="40"/>
                </a:lnTo>
                <a:lnTo>
                  <a:pt x="17" y="38"/>
                </a:lnTo>
                <a:lnTo>
                  <a:pt x="13" y="35"/>
                </a:lnTo>
                <a:lnTo>
                  <a:pt x="13" y="35"/>
                </a:lnTo>
                <a:lnTo>
                  <a:pt x="13" y="33"/>
                </a:lnTo>
                <a:lnTo>
                  <a:pt x="12" y="31"/>
                </a:lnTo>
                <a:lnTo>
                  <a:pt x="13" y="30"/>
                </a:lnTo>
                <a:lnTo>
                  <a:pt x="17" y="30"/>
                </a:lnTo>
                <a:lnTo>
                  <a:pt x="17" y="30"/>
                </a:lnTo>
                <a:lnTo>
                  <a:pt x="34" y="30"/>
                </a:lnTo>
                <a:lnTo>
                  <a:pt x="34" y="30"/>
                </a:lnTo>
                <a:lnTo>
                  <a:pt x="37" y="28"/>
                </a:lnTo>
                <a:lnTo>
                  <a:pt x="41" y="26"/>
                </a:lnTo>
                <a:lnTo>
                  <a:pt x="43" y="24"/>
                </a:lnTo>
                <a:lnTo>
                  <a:pt x="43" y="21"/>
                </a:lnTo>
                <a:lnTo>
                  <a:pt x="43" y="21"/>
                </a:lnTo>
                <a:lnTo>
                  <a:pt x="41" y="14"/>
                </a:lnTo>
                <a:lnTo>
                  <a:pt x="39" y="9"/>
                </a:lnTo>
                <a:lnTo>
                  <a:pt x="36" y="6"/>
                </a:lnTo>
                <a:lnTo>
                  <a:pt x="31" y="2"/>
                </a:lnTo>
                <a:lnTo>
                  <a:pt x="31" y="2"/>
                </a:lnTo>
                <a:lnTo>
                  <a:pt x="25" y="0"/>
                </a:lnTo>
                <a:lnTo>
                  <a:pt x="19" y="0"/>
                </a:lnTo>
                <a:lnTo>
                  <a:pt x="13" y="2"/>
                </a:lnTo>
                <a:lnTo>
                  <a:pt x="8" y="4"/>
                </a:lnTo>
                <a:lnTo>
                  <a:pt x="3" y="9"/>
                </a:lnTo>
                <a:lnTo>
                  <a:pt x="1" y="12"/>
                </a:lnTo>
                <a:lnTo>
                  <a:pt x="0" y="19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0" y="35"/>
                </a:lnTo>
                <a:lnTo>
                  <a:pt x="1" y="40"/>
                </a:lnTo>
                <a:lnTo>
                  <a:pt x="6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5" y="50"/>
                </a:lnTo>
                <a:lnTo>
                  <a:pt x="32" y="50"/>
                </a:lnTo>
                <a:lnTo>
                  <a:pt x="39" y="47"/>
                </a:lnTo>
                <a:lnTo>
                  <a:pt x="39" y="47"/>
                </a:lnTo>
                <a:lnTo>
                  <a:pt x="41" y="43"/>
                </a:lnTo>
                <a:lnTo>
                  <a:pt x="41" y="38"/>
                </a:lnTo>
                <a:lnTo>
                  <a:pt x="41" y="38"/>
                </a:lnTo>
                <a:lnTo>
                  <a:pt x="37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7" y="12"/>
                </a:lnTo>
                <a:lnTo>
                  <a:pt x="29" y="14"/>
                </a:lnTo>
                <a:lnTo>
                  <a:pt x="29" y="18"/>
                </a:lnTo>
                <a:lnTo>
                  <a:pt x="29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3" y="18"/>
                </a:ln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7" name="Freeform 132"/>
          <p:cNvSpPr>
            <a:spLocks noEditPoints="1"/>
          </p:cNvSpPr>
          <p:nvPr/>
        </p:nvSpPr>
        <p:spPr bwMode="auto">
          <a:xfrm>
            <a:off x="10749114" y="5960566"/>
            <a:ext cx="66973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20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8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20 h 49"/>
              <a:gd name="T24" fmla="*/ 24 w 41"/>
              <a:gd name="T25" fmla="*/ 20 h 49"/>
              <a:gd name="T26" fmla="*/ 13 w 41"/>
              <a:gd name="T27" fmla="*/ 20 h 49"/>
              <a:gd name="T28" fmla="*/ 3 w 41"/>
              <a:gd name="T29" fmla="*/ 25 h 49"/>
              <a:gd name="T30" fmla="*/ 1 w 41"/>
              <a:gd name="T31" fmla="*/ 29 h 49"/>
              <a:gd name="T32" fmla="*/ 0 w 41"/>
              <a:gd name="T33" fmla="*/ 37 h 49"/>
              <a:gd name="T34" fmla="*/ 5 w 41"/>
              <a:gd name="T35" fmla="*/ 46 h 49"/>
              <a:gd name="T36" fmla="*/ 8 w 41"/>
              <a:gd name="T37" fmla="*/ 48 h 49"/>
              <a:gd name="T38" fmla="*/ 19 w 41"/>
              <a:gd name="T39" fmla="*/ 48 h 49"/>
              <a:gd name="T40" fmla="*/ 24 w 41"/>
              <a:gd name="T41" fmla="*/ 46 h 49"/>
              <a:gd name="T42" fmla="*/ 29 w 41"/>
              <a:gd name="T43" fmla="*/ 44 h 49"/>
              <a:gd name="T44" fmla="*/ 31 w 41"/>
              <a:gd name="T45" fmla="*/ 46 h 49"/>
              <a:gd name="T46" fmla="*/ 37 w 41"/>
              <a:gd name="T47" fmla="*/ 48 h 49"/>
              <a:gd name="T48" fmla="*/ 41 w 41"/>
              <a:gd name="T49" fmla="*/ 46 h 49"/>
              <a:gd name="T50" fmla="*/ 41 w 41"/>
              <a:gd name="T51" fmla="*/ 41 h 49"/>
              <a:gd name="T52" fmla="*/ 41 w 41"/>
              <a:gd name="T53" fmla="*/ 29 h 49"/>
              <a:gd name="T54" fmla="*/ 41 w 41"/>
              <a:gd name="T55" fmla="*/ 22 h 49"/>
              <a:gd name="T56" fmla="*/ 19 w 41"/>
              <a:gd name="T57" fmla="*/ 39 h 49"/>
              <a:gd name="T58" fmla="*/ 13 w 41"/>
              <a:gd name="T59" fmla="*/ 34 h 49"/>
              <a:gd name="T60" fmla="*/ 15 w 41"/>
              <a:gd name="T61" fmla="*/ 31 h 49"/>
              <a:gd name="T62" fmla="*/ 24 w 41"/>
              <a:gd name="T63" fmla="*/ 27 h 49"/>
              <a:gd name="T64" fmla="*/ 25 w 41"/>
              <a:gd name="T65" fmla="*/ 27 h 49"/>
              <a:gd name="T66" fmla="*/ 27 w 41"/>
              <a:gd name="T67" fmla="*/ 29 h 49"/>
              <a:gd name="T68" fmla="*/ 27 w 41"/>
              <a:gd name="T69" fmla="*/ 32 h 49"/>
              <a:gd name="T70" fmla="*/ 22 w 41"/>
              <a:gd name="T71" fmla="*/ 37 h 49"/>
              <a:gd name="T72" fmla="*/ 19 w 41"/>
              <a:gd name="T73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5"/>
                </a:lnTo>
                <a:lnTo>
                  <a:pt x="39" y="8"/>
                </a:lnTo>
                <a:lnTo>
                  <a:pt x="36" y="5"/>
                </a:lnTo>
                <a:lnTo>
                  <a:pt x="31" y="1"/>
                </a:lnTo>
                <a:lnTo>
                  <a:pt x="25" y="0"/>
                </a:lnTo>
                <a:lnTo>
                  <a:pt x="20" y="0"/>
                </a:lnTo>
                <a:lnTo>
                  <a:pt x="8" y="1"/>
                </a:lnTo>
                <a:lnTo>
                  <a:pt x="8" y="1"/>
                </a:lnTo>
                <a:lnTo>
                  <a:pt x="5" y="3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8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9" y="18"/>
                </a:lnTo>
                <a:lnTo>
                  <a:pt x="27" y="20"/>
                </a:lnTo>
                <a:lnTo>
                  <a:pt x="24" y="20"/>
                </a:lnTo>
                <a:lnTo>
                  <a:pt x="24" y="20"/>
                </a:lnTo>
                <a:lnTo>
                  <a:pt x="13" y="20"/>
                </a:lnTo>
                <a:lnTo>
                  <a:pt x="13" y="20"/>
                </a:lnTo>
                <a:lnTo>
                  <a:pt x="7" y="24"/>
                </a:lnTo>
                <a:lnTo>
                  <a:pt x="3" y="25"/>
                </a:lnTo>
                <a:lnTo>
                  <a:pt x="1" y="29"/>
                </a:lnTo>
                <a:lnTo>
                  <a:pt x="1" y="29"/>
                </a:lnTo>
                <a:lnTo>
                  <a:pt x="0" y="34"/>
                </a:lnTo>
                <a:lnTo>
                  <a:pt x="0" y="37"/>
                </a:lnTo>
                <a:lnTo>
                  <a:pt x="1" y="43"/>
                </a:lnTo>
                <a:lnTo>
                  <a:pt x="5" y="46"/>
                </a:lnTo>
                <a:lnTo>
                  <a:pt x="5" y="46"/>
                </a:lnTo>
                <a:lnTo>
                  <a:pt x="8" y="48"/>
                </a:lnTo>
                <a:lnTo>
                  <a:pt x="13" y="49"/>
                </a:lnTo>
                <a:lnTo>
                  <a:pt x="19" y="48"/>
                </a:lnTo>
                <a:lnTo>
                  <a:pt x="24" y="46"/>
                </a:lnTo>
                <a:lnTo>
                  <a:pt x="24" y="46"/>
                </a:lnTo>
                <a:lnTo>
                  <a:pt x="27" y="44"/>
                </a:lnTo>
                <a:lnTo>
                  <a:pt x="29" y="44"/>
                </a:lnTo>
                <a:lnTo>
                  <a:pt x="31" y="46"/>
                </a:lnTo>
                <a:lnTo>
                  <a:pt x="31" y="46"/>
                </a:lnTo>
                <a:lnTo>
                  <a:pt x="34" y="48"/>
                </a:lnTo>
                <a:lnTo>
                  <a:pt x="37" y="48"/>
                </a:lnTo>
                <a:lnTo>
                  <a:pt x="37" y="48"/>
                </a:lnTo>
                <a:lnTo>
                  <a:pt x="41" y="46"/>
                </a:lnTo>
                <a:lnTo>
                  <a:pt x="41" y="41"/>
                </a:lnTo>
                <a:lnTo>
                  <a:pt x="41" y="41"/>
                </a:lnTo>
                <a:lnTo>
                  <a:pt x="41" y="29"/>
                </a:lnTo>
                <a:lnTo>
                  <a:pt x="41" y="2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3" y="34"/>
                </a:lnTo>
                <a:lnTo>
                  <a:pt x="13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5" y="27"/>
                </a:lnTo>
                <a:lnTo>
                  <a:pt x="27" y="27"/>
                </a:lnTo>
                <a:lnTo>
                  <a:pt x="27" y="29"/>
                </a:lnTo>
                <a:lnTo>
                  <a:pt x="27" y="29"/>
                </a:lnTo>
                <a:lnTo>
                  <a:pt x="27" y="32"/>
                </a:lnTo>
                <a:lnTo>
                  <a:pt x="25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8" name="Freeform 133"/>
          <p:cNvSpPr>
            <a:spLocks noEditPoints="1"/>
          </p:cNvSpPr>
          <p:nvPr/>
        </p:nvSpPr>
        <p:spPr bwMode="auto">
          <a:xfrm>
            <a:off x="10039204" y="6127998"/>
            <a:ext cx="77020" cy="83717"/>
          </a:xfrm>
          <a:custGeom>
            <a:avLst/>
            <a:gdLst>
              <a:gd name="T0" fmla="*/ 35 w 45"/>
              <a:gd name="T1" fmla="*/ 36 h 50"/>
              <a:gd name="T2" fmla="*/ 31 w 45"/>
              <a:gd name="T3" fmla="*/ 40 h 50"/>
              <a:gd name="T4" fmla="*/ 21 w 45"/>
              <a:gd name="T5" fmla="*/ 40 h 50"/>
              <a:gd name="T6" fmla="*/ 16 w 45"/>
              <a:gd name="T7" fmla="*/ 35 h 50"/>
              <a:gd name="T8" fmla="*/ 14 w 45"/>
              <a:gd name="T9" fmla="*/ 30 h 50"/>
              <a:gd name="T10" fmla="*/ 19 w 45"/>
              <a:gd name="T11" fmla="*/ 30 h 50"/>
              <a:gd name="T12" fmla="*/ 37 w 45"/>
              <a:gd name="T13" fmla="*/ 30 h 50"/>
              <a:gd name="T14" fmla="*/ 40 w 45"/>
              <a:gd name="T15" fmla="*/ 28 h 50"/>
              <a:gd name="T16" fmla="*/ 43 w 45"/>
              <a:gd name="T17" fmla="*/ 24 h 50"/>
              <a:gd name="T18" fmla="*/ 45 w 45"/>
              <a:gd name="T19" fmla="*/ 21 h 50"/>
              <a:gd name="T20" fmla="*/ 40 w 45"/>
              <a:gd name="T21" fmla="*/ 7 h 50"/>
              <a:gd name="T22" fmla="*/ 23 w 45"/>
              <a:gd name="T23" fmla="*/ 0 h 50"/>
              <a:gd name="T24" fmla="*/ 16 w 45"/>
              <a:gd name="T25" fmla="*/ 2 h 50"/>
              <a:gd name="T26" fmla="*/ 6 w 45"/>
              <a:gd name="T27" fmla="*/ 9 h 50"/>
              <a:gd name="T28" fmla="*/ 2 w 45"/>
              <a:gd name="T29" fmla="*/ 14 h 50"/>
              <a:gd name="T30" fmla="*/ 2 w 45"/>
              <a:gd name="T31" fmla="*/ 31 h 50"/>
              <a:gd name="T32" fmla="*/ 9 w 45"/>
              <a:gd name="T33" fmla="*/ 45 h 50"/>
              <a:gd name="T34" fmla="*/ 16 w 45"/>
              <a:gd name="T35" fmla="*/ 49 h 50"/>
              <a:gd name="T36" fmla="*/ 33 w 45"/>
              <a:gd name="T37" fmla="*/ 50 h 50"/>
              <a:gd name="T38" fmla="*/ 40 w 45"/>
              <a:gd name="T39" fmla="*/ 47 h 50"/>
              <a:gd name="T40" fmla="*/ 43 w 45"/>
              <a:gd name="T41" fmla="*/ 42 h 50"/>
              <a:gd name="T42" fmla="*/ 43 w 45"/>
              <a:gd name="T43" fmla="*/ 38 h 50"/>
              <a:gd name="T44" fmla="*/ 35 w 45"/>
              <a:gd name="T45" fmla="*/ 36 h 50"/>
              <a:gd name="T46" fmla="*/ 25 w 45"/>
              <a:gd name="T47" fmla="*/ 11 h 50"/>
              <a:gd name="T48" fmla="*/ 30 w 45"/>
              <a:gd name="T49" fmla="*/ 12 h 50"/>
              <a:gd name="T50" fmla="*/ 31 w 45"/>
              <a:gd name="T51" fmla="*/ 18 h 50"/>
              <a:gd name="T52" fmla="*/ 31 w 45"/>
              <a:gd name="T53" fmla="*/ 21 h 50"/>
              <a:gd name="T54" fmla="*/ 26 w 45"/>
              <a:gd name="T55" fmla="*/ 21 h 50"/>
              <a:gd name="T56" fmla="*/ 23 w 45"/>
              <a:gd name="T57" fmla="*/ 21 h 50"/>
              <a:gd name="T58" fmla="*/ 18 w 45"/>
              <a:gd name="T59" fmla="*/ 21 h 50"/>
              <a:gd name="T60" fmla="*/ 14 w 45"/>
              <a:gd name="T61" fmla="*/ 18 h 50"/>
              <a:gd name="T62" fmla="*/ 16 w 45"/>
              <a:gd name="T63" fmla="*/ 14 h 50"/>
              <a:gd name="T64" fmla="*/ 21 w 45"/>
              <a:gd name="T65" fmla="*/ 11 h 50"/>
              <a:gd name="T66" fmla="*/ 25 w 45"/>
              <a:gd name="T67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" h="50">
                <a:moveTo>
                  <a:pt x="35" y="36"/>
                </a:moveTo>
                <a:lnTo>
                  <a:pt x="35" y="36"/>
                </a:lnTo>
                <a:lnTo>
                  <a:pt x="31" y="40"/>
                </a:lnTo>
                <a:lnTo>
                  <a:pt x="31" y="40"/>
                </a:lnTo>
                <a:lnTo>
                  <a:pt x="26" y="40"/>
                </a:lnTo>
                <a:lnTo>
                  <a:pt x="21" y="40"/>
                </a:lnTo>
                <a:lnTo>
                  <a:pt x="18" y="38"/>
                </a:lnTo>
                <a:lnTo>
                  <a:pt x="16" y="35"/>
                </a:lnTo>
                <a:lnTo>
                  <a:pt x="16" y="35"/>
                </a:lnTo>
                <a:lnTo>
                  <a:pt x="14" y="30"/>
                </a:lnTo>
                <a:lnTo>
                  <a:pt x="16" y="30"/>
                </a:lnTo>
                <a:lnTo>
                  <a:pt x="19" y="30"/>
                </a:lnTo>
                <a:lnTo>
                  <a:pt x="19" y="30"/>
                </a:lnTo>
                <a:lnTo>
                  <a:pt x="37" y="30"/>
                </a:lnTo>
                <a:lnTo>
                  <a:pt x="37" y="30"/>
                </a:lnTo>
                <a:lnTo>
                  <a:pt x="40" y="28"/>
                </a:lnTo>
                <a:lnTo>
                  <a:pt x="42" y="26"/>
                </a:lnTo>
                <a:lnTo>
                  <a:pt x="43" y="24"/>
                </a:lnTo>
                <a:lnTo>
                  <a:pt x="45" y="21"/>
                </a:lnTo>
                <a:lnTo>
                  <a:pt x="45" y="21"/>
                </a:lnTo>
                <a:lnTo>
                  <a:pt x="43" y="12"/>
                </a:lnTo>
                <a:lnTo>
                  <a:pt x="40" y="7"/>
                </a:lnTo>
                <a:lnTo>
                  <a:pt x="33" y="2"/>
                </a:lnTo>
                <a:lnTo>
                  <a:pt x="23" y="0"/>
                </a:lnTo>
                <a:lnTo>
                  <a:pt x="23" y="0"/>
                </a:lnTo>
                <a:lnTo>
                  <a:pt x="16" y="2"/>
                </a:lnTo>
                <a:lnTo>
                  <a:pt x="11" y="4"/>
                </a:lnTo>
                <a:lnTo>
                  <a:pt x="6" y="9"/>
                </a:lnTo>
                <a:lnTo>
                  <a:pt x="2" y="14"/>
                </a:lnTo>
                <a:lnTo>
                  <a:pt x="2" y="14"/>
                </a:lnTo>
                <a:lnTo>
                  <a:pt x="0" y="23"/>
                </a:lnTo>
                <a:lnTo>
                  <a:pt x="2" y="31"/>
                </a:lnTo>
                <a:lnTo>
                  <a:pt x="4" y="38"/>
                </a:lnTo>
                <a:lnTo>
                  <a:pt x="9" y="45"/>
                </a:lnTo>
                <a:lnTo>
                  <a:pt x="9" y="45"/>
                </a:lnTo>
                <a:lnTo>
                  <a:pt x="16" y="49"/>
                </a:lnTo>
                <a:lnTo>
                  <a:pt x="25" y="50"/>
                </a:lnTo>
                <a:lnTo>
                  <a:pt x="33" y="50"/>
                </a:lnTo>
                <a:lnTo>
                  <a:pt x="40" y="47"/>
                </a:lnTo>
                <a:lnTo>
                  <a:pt x="40" y="47"/>
                </a:lnTo>
                <a:lnTo>
                  <a:pt x="43" y="43"/>
                </a:lnTo>
                <a:lnTo>
                  <a:pt x="43" y="42"/>
                </a:lnTo>
                <a:lnTo>
                  <a:pt x="43" y="38"/>
                </a:lnTo>
                <a:lnTo>
                  <a:pt x="43" y="38"/>
                </a:lnTo>
                <a:lnTo>
                  <a:pt x="40" y="36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5" y="11"/>
                </a:moveTo>
                <a:lnTo>
                  <a:pt x="25" y="11"/>
                </a:lnTo>
                <a:lnTo>
                  <a:pt x="30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31" y="21"/>
                </a:lnTo>
                <a:lnTo>
                  <a:pt x="28" y="21"/>
                </a:lnTo>
                <a:lnTo>
                  <a:pt x="26" y="21"/>
                </a:lnTo>
                <a:lnTo>
                  <a:pt x="23" y="21"/>
                </a:lnTo>
                <a:lnTo>
                  <a:pt x="23" y="21"/>
                </a:lnTo>
                <a:lnTo>
                  <a:pt x="21" y="21"/>
                </a:lnTo>
                <a:lnTo>
                  <a:pt x="18" y="21"/>
                </a:lnTo>
                <a:lnTo>
                  <a:pt x="16" y="21"/>
                </a:lnTo>
                <a:lnTo>
                  <a:pt x="14" y="18"/>
                </a:lnTo>
                <a:lnTo>
                  <a:pt x="14" y="18"/>
                </a:lnTo>
                <a:lnTo>
                  <a:pt x="16" y="14"/>
                </a:lnTo>
                <a:lnTo>
                  <a:pt x="18" y="12"/>
                </a:lnTo>
                <a:lnTo>
                  <a:pt x="21" y="11"/>
                </a:lnTo>
                <a:lnTo>
                  <a:pt x="25" y="11"/>
                </a:lnTo>
                <a:lnTo>
                  <a:pt x="25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9" name="Freeform 134"/>
          <p:cNvSpPr>
            <a:spLocks noEditPoints="1"/>
          </p:cNvSpPr>
          <p:nvPr/>
        </p:nvSpPr>
        <p:spPr bwMode="auto">
          <a:xfrm>
            <a:off x="10943334" y="6127998"/>
            <a:ext cx="73670" cy="83717"/>
          </a:xfrm>
          <a:custGeom>
            <a:avLst/>
            <a:gdLst>
              <a:gd name="T0" fmla="*/ 19 w 43"/>
              <a:gd name="T1" fmla="*/ 30 h 52"/>
              <a:gd name="T2" fmla="*/ 36 w 43"/>
              <a:gd name="T3" fmla="*/ 30 h 52"/>
              <a:gd name="T4" fmla="*/ 43 w 43"/>
              <a:gd name="T5" fmla="*/ 26 h 52"/>
              <a:gd name="T6" fmla="*/ 43 w 43"/>
              <a:gd name="T7" fmla="*/ 23 h 52"/>
              <a:gd name="T8" fmla="*/ 41 w 43"/>
              <a:gd name="T9" fmla="*/ 11 h 52"/>
              <a:gd name="T10" fmla="*/ 39 w 43"/>
              <a:gd name="T11" fmla="*/ 7 h 52"/>
              <a:gd name="T12" fmla="*/ 27 w 43"/>
              <a:gd name="T13" fmla="*/ 0 h 52"/>
              <a:gd name="T14" fmla="*/ 13 w 43"/>
              <a:gd name="T15" fmla="*/ 2 h 52"/>
              <a:gd name="T16" fmla="*/ 8 w 43"/>
              <a:gd name="T17" fmla="*/ 6 h 52"/>
              <a:gd name="T18" fmla="*/ 1 w 43"/>
              <a:gd name="T19" fmla="*/ 18 h 52"/>
              <a:gd name="T20" fmla="*/ 0 w 43"/>
              <a:gd name="T21" fmla="*/ 26 h 52"/>
              <a:gd name="T22" fmla="*/ 3 w 43"/>
              <a:gd name="T23" fmla="*/ 38 h 52"/>
              <a:gd name="T24" fmla="*/ 12 w 43"/>
              <a:gd name="T25" fmla="*/ 49 h 52"/>
              <a:gd name="T26" fmla="*/ 24 w 43"/>
              <a:gd name="T27" fmla="*/ 52 h 52"/>
              <a:gd name="T28" fmla="*/ 37 w 43"/>
              <a:gd name="T29" fmla="*/ 49 h 52"/>
              <a:gd name="T30" fmla="*/ 41 w 43"/>
              <a:gd name="T31" fmla="*/ 45 h 52"/>
              <a:gd name="T32" fmla="*/ 43 w 43"/>
              <a:gd name="T33" fmla="*/ 40 h 52"/>
              <a:gd name="T34" fmla="*/ 41 w 43"/>
              <a:gd name="T35" fmla="*/ 36 h 52"/>
              <a:gd name="T36" fmla="*/ 32 w 43"/>
              <a:gd name="T37" fmla="*/ 38 h 52"/>
              <a:gd name="T38" fmla="*/ 27 w 43"/>
              <a:gd name="T39" fmla="*/ 40 h 52"/>
              <a:gd name="T40" fmla="*/ 19 w 43"/>
              <a:gd name="T41" fmla="*/ 38 h 52"/>
              <a:gd name="T42" fmla="*/ 15 w 43"/>
              <a:gd name="T43" fmla="*/ 35 h 52"/>
              <a:gd name="T44" fmla="*/ 13 w 43"/>
              <a:gd name="T45" fmla="*/ 31 h 52"/>
              <a:gd name="T46" fmla="*/ 15 w 43"/>
              <a:gd name="T47" fmla="*/ 30 h 52"/>
              <a:gd name="T48" fmla="*/ 19 w 43"/>
              <a:gd name="T49" fmla="*/ 30 h 52"/>
              <a:gd name="T50" fmla="*/ 13 w 43"/>
              <a:gd name="T51" fmla="*/ 18 h 52"/>
              <a:gd name="T52" fmla="*/ 15 w 43"/>
              <a:gd name="T53" fmla="*/ 12 h 52"/>
              <a:gd name="T54" fmla="*/ 22 w 43"/>
              <a:gd name="T55" fmla="*/ 11 h 52"/>
              <a:gd name="T56" fmla="*/ 25 w 43"/>
              <a:gd name="T57" fmla="*/ 11 h 52"/>
              <a:gd name="T58" fmla="*/ 31 w 43"/>
              <a:gd name="T59" fmla="*/ 14 h 52"/>
              <a:gd name="T60" fmla="*/ 31 w 43"/>
              <a:gd name="T61" fmla="*/ 18 h 52"/>
              <a:gd name="T62" fmla="*/ 27 w 43"/>
              <a:gd name="T63" fmla="*/ 21 h 52"/>
              <a:gd name="T64" fmla="*/ 22 w 43"/>
              <a:gd name="T65" fmla="*/ 21 h 52"/>
              <a:gd name="T66" fmla="*/ 19 w 43"/>
              <a:gd name="T67" fmla="*/ 21 h 52"/>
              <a:gd name="T68" fmla="*/ 15 w 43"/>
              <a:gd name="T69" fmla="*/ 21 h 52"/>
              <a:gd name="T70" fmla="*/ 13 w 43"/>
              <a:gd name="T71" fmla="*/ 1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2">
                <a:moveTo>
                  <a:pt x="19" y="30"/>
                </a:moveTo>
                <a:lnTo>
                  <a:pt x="19" y="30"/>
                </a:lnTo>
                <a:lnTo>
                  <a:pt x="36" y="30"/>
                </a:lnTo>
                <a:lnTo>
                  <a:pt x="36" y="30"/>
                </a:lnTo>
                <a:lnTo>
                  <a:pt x="41" y="28"/>
                </a:lnTo>
                <a:lnTo>
                  <a:pt x="43" y="26"/>
                </a:lnTo>
                <a:lnTo>
                  <a:pt x="43" y="23"/>
                </a:lnTo>
                <a:lnTo>
                  <a:pt x="43" y="23"/>
                </a:lnTo>
                <a:lnTo>
                  <a:pt x="43" y="14"/>
                </a:lnTo>
                <a:lnTo>
                  <a:pt x="41" y="11"/>
                </a:lnTo>
                <a:lnTo>
                  <a:pt x="39" y="7"/>
                </a:lnTo>
                <a:lnTo>
                  <a:pt x="39" y="7"/>
                </a:lnTo>
                <a:lnTo>
                  <a:pt x="34" y="4"/>
                </a:lnTo>
                <a:lnTo>
                  <a:pt x="27" y="0"/>
                </a:lnTo>
                <a:lnTo>
                  <a:pt x="20" y="0"/>
                </a:lnTo>
                <a:lnTo>
                  <a:pt x="13" y="2"/>
                </a:lnTo>
                <a:lnTo>
                  <a:pt x="13" y="2"/>
                </a:lnTo>
                <a:lnTo>
                  <a:pt x="8" y="6"/>
                </a:lnTo>
                <a:lnTo>
                  <a:pt x="3" y="11"/>
                </a:lnTo>
                <a:lnTo>
                  <a:pt x="1" y="18"/>
                </a:lnTo>
                <a:lnTo>
                  <a:pt x="0" y="26"/>
                </a:lnTo>
                <a:lnTo>
                  <a:pt x="0" y="26"/>
                </a:lnTo>
                <a:lnTo>
                  <a:pt x="1" y="33"/>
                </a:lnTo>
                <a:lnTo>
                  <a:pt x="3" y="38"/>
                </a:lnTo>
                <a:lnTo>
                  <a:pt x="6" y="43"/>
                </a:lnTo>
                <a:lnTo>
                  <a:pt x="12" y="49"/>
                </a:lnTo>
                <a:lnTo>
                  <a:pt x="17" y="50"/>
                </a:lnTo>
                <a:lnTo>
                  <a:pt x="24" y="52"/>
                </a:lnTo>
                <a:lnTo>
                  <a:pt x="31" y="50"/>
                </a:lnTo>
                <a:lnTo>
                  <a:pt x="37" y="49"/>
                </a:lnTo>
                <a:lnTo>
                  <a:pt x="37" y="49"/>
                </a:lnTo>
                <a:lnTo>
                  <a:pt x="41" y="45"/>
                </a:lnTo>
                <a:lnTo>
                  <a:pt x="43" y="43"/>
                </a:lnTo>
                <a:lnTo>
                  <a:pt x="43" y="40"/>
                </a:lnTo>
                <a:lnTo>
                  <a:pt x="43" y="40"/>
                </a:lnTo>
                <a:lnTo>
                  <a:pt x="41" y="36"/>
                </a:lnTo>
                <a:lnTo>
                  <a:pt x="37" y="36"/>
                </a:lnTo>
                <a:lnTo>
                  <a:pt x="32" y="38"/>
                </a:lnTo>
                <a:lnTo>
                  <a:pt x="32" y="38"/>
                </a:lnTo>
                <a:lnTo>
                  <a:pt x="27" y="40"/>
                </a:lnTo>
                <a:lnTo>
                  <a:pt x="22" y="40"/>
                </a:lnTo>
                <a:lnTo>
                  <a:pt x="19" y="38"/>
                </a:lnTo>
                <a:lnTo>
                  <a:pt x="15" y="35"/>
                </a:lnTo>
                <a:lnTo>
                  <a:pt x="15" y="35"/>
                </a:lnTo>
                <a:lnTo>
                  <a:pt x="13" y="33"/>
                </a:lnTo>
                <a:lnTo>
                  <a:pt x="13" y="31"/>
                </a:lnTo>
                <a:lnTo>
                  <a:pt x="13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close/>
                <a:moveTo>
                  <a:pt x="13" y="18"/>
                </a:move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lnTo>
                  <a:pt x="25" y="11"/>
                </a:lnTo>
                <a:lnTo>
                  <a:pt x="29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18"/>
                </a:lnTo>
                <a:lnTo>
                  <a:pt x="13" y="1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0" name="Freeform 135"/>
          <p:cNvSpPr>
            <a:spLocks noEditPoints="1"/>
          </p:cNvSpPr>
          <p:nvPr/>
        </p:nvSpPr>
        <p:spPr bwMode="auto">
          <a:xfrm>
            <a:off x="10260213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6 w 45"/>
              <a:gd name="T3" fmla="*/ 39 h 49"/>
              <a:gd name="T4" fmla="*/ 17 w 45"/>
              <a:gd name="T5" fmla="*/ 36 h 49"/>
              <a:gd name="T6" fmla="*/ 16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21 w 45"/>
              <a:gd name="T13" fmla="*/ 27 h 49"/>
              <a:gd name="T14" fmla="*/ 28 w 45"/>
              <a:gd name="T15" fmla="*/ 27 h 49"/>
              <a:gd name="T16" fmla="*/ 35 w 45"/>
              <a:gd name="T17" fmla="*/ 27 h 49"/>
              <a:gd name="T18" fmla="*/ 43 w 45"/>
              <a:gd name="T19" fmla="*/ 25 h 49"/>
              <a:gd name="T20" fmla="*/ 45 w 45"/>
              <a:gd name="T21" fmla="*/ 17 h 49"/>
              <a:gd name="T22" fmla="*/ 43 w 45"/>
              <a:gd name="T23" fmla="*/ 10 h 49"/>
              <a:gd name="T24" fmla="*/ 35 w 45"/>
              <a:gd name="T25" fmla="*/ 1 h 49"/>
              <a:gd name="T26" fmla="*/ 28 w 45"/>
              <a:gd name="T27" fmla="*/ 0 h 49"/>
              <a:gd name="T28" fmla="*/ 14 w 45"/>
              <a:gd name="T29" fmla="*/ 1 h 49"/>
              <a:gd name="T30" fmla="*/ 4 w 45"/>
              <a:gd name="T31" fmla="*/ 10 h 49"/>
              <a:gd name="T32" fmla="*/ 0 w 45"/>
              <a:gd name="T33" fmla="*/ 18 h 49"/>
              <a:gd name="T34" fmla="*/ 2 w 45"/>
              <a:gd name="T35" fmla="*/ 36 h 49"/>
              <a:gd name="T36" fmla="*/ 7 w 45"/>
              <a:gd name="T37" fmla="*/ 41 h 49"/>
              <a:gd name="T38" fmla="*/ 21 w 45"/>
              <a:gd name="T39" fmla="*/ 48 h 49"/>
              <a:gd name="T40" fmla="*/ 36 w 45"/>
              <a:gd name="T41" fmla="*/ 46 h 49"/>
              <a:gd name="T42" fmla="*/ 41 w 45"/>
              <a:gd name="T43" fmla="*/ 44 h 49"/>
              <a:gd name="T44" fmla="*/ 43 w 45"/>
              <a:gd name="T45" fmla="*/ 37 h 49"/>
              <a:gd name="T46" fmla="*/ 41 w 45"/>
              <a:gd name="T47" fmla="*/ 36 h 49"/>
              <a:gd name="T48" fmla="*/ 33 w 45"/>
              <a:gd name="T49" fmla="*/ 36 h 49"/>
              <a:gd name="T50" fmla="*/ 23 w 45"/>
              <a:gd name="T51" fmla="*/ 8 h 49"/>
              <a:gd name="T52" fmla="*/ 26 w 45"/>
              <a:gd name="T53" fmla="*/ 10 h 49"/>
              <a:gd name="T54" fmla="*/ 31 w 45"/>
              <a:gd name="T55" fmla="*/ 13 h 49"/>
              <a:gd name="T56" fmla="*/ 31 w 45"/>
              <a:gd name="T57" fmla="*/ 17 h 49"/>
              <a:gd name="T58" fmla="*/ 28 w 45"/>
              <a:gd name="T59" fmla="*/ 20 h 49"/>
              <a:gd name="T60" fmla="*/ 23 w 45"/>
              <a:gd name="T61" fmla="*/ 20 h 49"/>
              <a:gd name="T62" fmla="*/ 21 w 45"/>
              <a:gd name="T63" fmla="*/ 18 h 49"/>
              <a:gd name="T64" fmla="*/ 16 w 45"/>
              <a:gd name="T65" fmla="*/ 18 h 49"/>
              <a:gd name="T66" fmla="*/ 14 w 45"/>
              <a:gd name="T67" fmla="*/ 17 h 49"/>
              <a:gd name="T68" fmla="*/ 17 w 45"/>
              <a:gd name="T69" fmla="*/ 10 h 49"/>
              <a:gd name="T70" fmla="*/ 23 w 45"/>
              <a:gd name="T71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6" y="39"/>
                </a:lnTo>
                <a:lnTo>
                  <a:pt x="21" y="37"/>
                </a:lnTo>
                <a:lnTo>
                  <a:pt x="17" y="36"/>
                </a:lnTo>
                <a:lnTo>
                  <a:pt x="17" y="36"/>
                </a:lnTo>
                <a:lnTo>
                  <a:pt x="16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21" y="27"/>
                </a:lnTo>
                <a:lnTo>
                  <a:pt x="21" y="27"/>
                </a:lnTo>
                <a:lnTo>
                  <a:pt x="28" y="27"/>
                </a:lnTo>
                <a:lnTo>
                  <a:pt x="28" y="27"/>
                </a:lnTo>
                <a:lnTo>
                  <a:pt x="35" y="27"/>
                </a:lnTo>
                <a:lnTo>
                  <a:pt x="35" y="27"/>
                </a:lnTo>
                <a:lnTo>
                  <a:pt x="40" y="27"/>
                </a:lnTo>
                <a:lnTo>
                  <a:pt x="43" y="25"/>
                </a:lnTo>
                <a:lnTo>
                  <a:pt x="43" y="22"/>
                </a:lnTo>
                <a:lnTo>
                  <a:pt x="45" y="17"/>
                </a:lnTo>
                <a:lnTo>
                  <a:pt x="45" y="17"/>
                </a:lnTo>
                <a:lnTo>
                  <a:pt x="43" y="10"/>
                </a:lnTo>
                <a:lnTo>
                  <a:pt x="40" y="5"/>
                </a:lnTo>
                <a:lnTo>
                  <a:pt x="35" y="1"/>
                </a:lnTo>
                <a:lnTo>
                  <a:pt x="28" y="0"/>
                </a:lnTo>
                <a:lnTo>
                  <a:pt x="28" y="0"/>
                </a:lnTo>
                <a:lnTo>
                  <a:pt x="21" y="0"/>
                </a:lnTo>
                <a:lnTo>
                  <a:pt x="14" y="1"/>
                </a:lnTo>
                <a:lnTo>
                  <a:pt x="7" y="5"/>
                </a:lnTo>
                <a:lnTo>
                  <a:pt x="4" y="10"/>
                </a:lnTo>
                <a:lnTo>
                  <a:pt x="4" y="10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7" y="41"/>
                </a:lnTo>
                <a:lnTo>
                  <a:pt x="7" y="41"/>
                </a:lnTo>
                <a:lnTo>
                  <a:pt x="12" y="46"/>
                </a:lnTo>
                <a:lnTo>
                  <a:pt x="21" y="48"/>
                </a:lnTo>
                <a:lnTo>
                  <a:pt x="29" y="49"/>
                </a:lnTo>
                <a:lnTo>
                  <a:pt x="36" y="46"/>
                </a:lnTo>
                <a:lnTo>
                  <a:pt x="36" y="46"/>
                </a:lnTo>
                <a:lnTo>
                  <a:pt x="41" y="44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29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1" y="18"/>
                </a:lnTo>
                <a:lnTo>
                  <a:pt x="28" y="20"/>
                </a:lnTo>
                <a:lnTo>
                  <a:pt x="24" y="18"/>
                </a:lnTo>
                <a:lnTo>
                  <a:pt x="23" y="20"/>
                </a:lnTo>
                <a:lnTo>
                  <a:pt x="23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6" y="13"/>
                </a:lnTo>
                <a:lnTo>
                  <a:pt x="17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1" name="Freeform 136"/>
          <p:cNvSpPr>
            <a:spLocks noEditPoints="1"/>
          </p:cNvSpPr>
          <p:nvPr/>
        </p:nvSpPr>
        <p:spPr bwMode="auto">
          <a:xfrm>
            <a:off x="10936637" y="5960566"/>
            <a:ext cx="70322" cy="83717"/>
          </a:xfrm>
          <a:custGeom>
            <a:avLst/>
            <a:gdLst>
              <a:gd name="T0" fmla="*/ 35 w 43"/>
              <a:gd name="T1" fmla="*/ 36 h 49"/>
              <a:gd name="T2" fmla="*/ 30 w 43"/>
              <a:gd name="T3" fmla="*/ 37 h 49"/>
              <a:gd name="T4" fmla="*/ 16 w 43"/>
              <a:gd name="T5" fmla="*/ 34 h 49"/>
              <a:gd name="T6" fmla="*/ 14 w 43"/>
              <a:gd name="T7" fmla="*/ 32 h 49"/>
              <a:gd name="T8" fmla="*/ 14 w 43"/>
              <a:gd name="T9" fmla="*/ 29 h 49"/>
              <a:gd name="T10" fmla="*/ 16 w 43"/>
              <a:gd name="T11" fmla="*/ 27 h 49"/>
              <a:gd name="T12" fmla="*/ 19 w 43"/>
              <a:gd name="T13" fmla="*/ 27 h 49"/>
              <a:gd name="T14" fmla="*/ 26 w 43"/>
              <a:gd name="T15" fmla="*/ 27 h 49"/>
              <a:gd name="T16" fmla="*/ 35 w 43"/>
              <a:gd name="T17" fmla="*/ 27 h 49"/>
              <a:gd name="T18" fmla="*/ 42 w 43"/>
              <a:gd name="T19" fmla="*/ 25 h 49"/>
              <a:gd name="T20" fmla="*/ 43 w 43"/>
              <a:gd name="T21" fmla="*/ 17 h 49"/>
              <a:gd name="T22" fmla="*/ 42 w 43"/>
              <a:gd name="T23" fmla="*/ 10 h 49"/>
              <a:gd name="T24" fmla="*/ 33 w 43"/>
              <a:gd name="T25" fmla="*/ 1 h 49"/>
              <a:gd name="T26" fmla="*/ 26 w 43"/>
              <a:gd name="T27" fmla="*/ 0 h 49"/>
              <a:gd name="T28" fmla="*/ 12 w 43"/>
              <a:gd name="T29" fmla="*/ 1 h 49"/>
              <a:gd name="T30" fmla="*/ 4 w 43"/>
              <a:gd name="T31" fmla="*/ 8 h 49"/>
              <a:gd name="T32" fmla="*/ 0 w 43"/>
              <a:gd name="T33" fmla="*/ 18 h 49"/>
              <a:gd name="T34" fmla="*/ 0 w 43"/>
              <a:gd name="T35" fmla="*/ 27 h 49"/>
              <a:gd name="T36" fmla="*/ 4 w 43"/>
              <a:gd name="T37" fmla="*/ 39 h 49"/>
              <a:gd name="T38" fmla="*/ 12 w 43"/>
              <a:gd name="T39" fmla="*/ 46 h 49"/>
              <a:gd name="T40" fmla="*/ 21 w 43"/>
              <a:gd name="T41" fmla="*/ 48 h 49"/>
              <a:gd name="T42" fmla="*/ 33 w 43"/>
              <a:gd name="T43" fmla="*/ 48 h 49"/>
              <a:gd name="T44" fmla="*/ 40 w 43"/>
              <a:gd name="T45" fmla="*/ 44 h 49"/>
              <a:gd name="T46" fmla="*/ 42 w 43"/>
              <a:gd name="T47" fmla="*/ 37 h 49"/>
              <a:gd name="T48" fmla="*/ 40 w 43"/>
              <a:gd name="T49" fmla="*/ 34 h 49"/>
              <a:gd name="T50" fmla="*/ 35 w 43"/>
              <a:gd name="T51" fmla="*/ 36 h 49"/>
              <a:gd name="T52" fmla="*/ 23 w 43"/>
              <a:gd name="T53" fmla="*/ 8 h 49"/>
              <a:gd name="T54" fmla="*/ 30 w 43"/>
              <a:gd name="T55" fmla="*/ 10 h 49"/>
              <a:gd name="T56" fmla="*/ 31 w 43"/>
              <a:gd name="T57" fmla="*/ 17 h 49"/>
              <a:gd name="T58" fmla="*/ 30 w 43"/>
              <a:gd name="T59" fmla="*/ 18 h 49"/>
              <a:gd name="T60" fmla="*/ 25 w 43"/>
              <a:gd name="T61" fmla="*/ 18 h 49"/>
              <a:gd name="T62" fmla="*/ 23 w 43"/>
              <a:gd name="T63" fmla="*/ 20 h 49"/>
              <a:gd name="T64" fmla="*/ 18 w 43"/>
              <a:gd name="T65" fmla="*/ 20 h 49"/>
              <a:gd name="T66" fmla="*/ 14 w 43"/>
              <a:gd name="T67" fmla="*/ 17 h 49"/>
              <a:gd name="T68" fmla="*/ 14 w 43"/>
              <a:gd name="T69" fmla="*/ 13 h 49"/>
              <a:gd name="T70" fmla="*/ 19 w 43"/>
              <a:gd name="T71" fmla="*/ 10 h 49"/>
              <a:gd name="T72" fmla="*/ 23 w 43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49">
                <a:moveTo>
                  <a:pt x="35" y="36"/>
                </a:moveTo>
                <a:lnTo>
                  <a:pt x="35" y="36"/>
                </a:lnTo>
                <a:lnTo>
                  <a:pt x="30" y="37"/>
                </a:lnTo>
                <a:lnTo>
                  <a:pt x="30" y="37"/>
                </a:lnTo>
                <a:lnTo>
                  <a:pt x="23" y="37"/>
                </a:lnTo>
                <a:lnTo>
                  <a:pt x="16" y="34"/>
                </a:lnTo>
                <a:lnTo>
                  <a:pt x="16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6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5" y="27"/>
                </a:lnTo>
                <a:lnTo>
                  <a:pt x="35" y="27"/>
                </a:lnTo>
                <a:lnTo>
                  <a:pt x="38" y="27"/>
                </a:lnTo>
                <a:lnTo>
                  <a:pt x="42" y="25"/>
                </a:lnTo>
                <a:lnTo>
                  <a:pt x="43" y="22"/>
                </a:lnTo>
                <a:lnTo>
                  <a:pt x="43" y="17"/>
                </a:lnTo>
                <a:lnTo>
                  <a:pt x="43" y="17"/>
                </a:lnTo>
                <a:lnTo>
                  <a:pt x="42" y="10"/>
                </a:lnTo>
                <a:lnTo>
                  <a:pt x="38" y="5"/>
                </a:lnTo>
                <a:lnTo>
                  <a:pt x="33" y="1"/>
                </a:lnTo>
                <a:lnTo>
                  <a:pt x="26" y="0"/>
                </a:lnTo>
                <a:lnTo>
                  <a:pt x="26" y="0"/>
                </a:lnTo>
                <a:lnTo>
                  <a:pt x="16" y="0"/>
                </a:lnTo>
                <a:lnTo>
                  <a:pt x="12" y="1"/>
                </a:lnTo>
                <a:lnTo>
                  <a:pt x="7" y="5"/>
                </a:lnTo>
                <a:lnTo>
                  <a:pt x="4" y="8"/>
                </a:lnTo>
                <a:lnTo>
                  <a:pt x="2" y="13"/>
                </a:lnTo>
                <a:lnTo>
                  <a:pt x="0" y="18"/>
                </a:lnTo>
                <a:lnTo>
                  <a:pt x="0" y="27"/>
                </a:lnTo>
                <a:lnTo>
                  <a:pt x="0" y="27"/>
                </a:lnTo>
                <a:lnTo>
                  <a:pt x="2" y="34"/>
                </a:lnTo>
                <a:lnTo>
                  <a:pt x="4" y="39"/>
                </a:lnTo>
                <a:lnTo>
                  <a:pt x="7" y="43"/>
                </a:lnTo>
                <a:lnTo>
                  <a:pt x="12" y="46"/>
                </a:lnTo>
                <a:lnTo>
                  <a:pt x="12" y="46"/>
                </a:lnTo>
                <a:lnTo>
                  <a:pt x="21" y="48"/>
                </a:lnTo>
                <a:lnTo>
                  <a:pt x="28" y="49"/>
                </a:lnTo>
                <a:lnTo>
                  <a:pt x="33" y="48"/>
                </a:lnTo>
                <a:lnTo>
                  <a:pt x="40" y="44"/>
                </a:lnTo>
                <a:lnTo>
                  <a:pt x="40" y="44"/>
                </a:lnTo>
                <a:lnTo>
                  <a:pt x="43" y="41"/>
                </a:lnTo>
                <a:lnTo>
                  <a:pt x="42" y="37"/>
                </a:lnTo>
                <a:lnTo>
                  <a:pt x="42" y="37"/>
                </a:lnTo>
                <a:lnTo>
                  <a:pt x="40" y="34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30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0" y="18"/>
                </a:lnTo>
                <a:lnTo>
                  <a:pt x="28" y="20"/>
                </a:lnTo>
                <a:lnTo>
                  <a:pt x="25" y="18"/>
                </a:lnTo>
                <a:lnTo>
                  <a:pt x="23" y="20"/>
                </a:lnTo>
                <a:lnTo>
                  <a:pt x="23" y="20"/>
                </a:lnTo>
                <a:lnTo>
                  <a:pt x="19" y="18"/>
                </a:lnTo>
                <a:lnTo>
                  <a:pt x="18" y="20"/>
                </a:lnTo>
                <a:lnTo>
                  <a:pt x="14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6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2" name="Freeform 137"/>
          <p:cNvSpPr>
            <a:spLocks noEditPoints="1"/>
          </p:cNvSpPr>
          <p:nvPr/>
        </p:nvSpPr>
        <p:spPr bwMode="auto">
          <a:xfrm>
            <a:off x="10775903" y="6127998"/>
            <a:ext cx="66973" cy="83717"/>
          </a:xfrm>
          <a:custGeom>
            <a:avLst/>
            <a:gdLst>
              <a:gd name="T0" fmla="*/ 41 w 41"/>
              <a:gd name="T1" fmla="*/ 31 h 50"/>
              <a:gd name="T2" fmla="*/ 41 w 41"/>
              <a:gd name="T3" fmla="*/ 24 h 50"/>
              <a:gd name="T4" fmla="*/ 40 w 41"/>
              <a:gd name="T5" fmla="*/ 12 h 50"/>
              <a:gd name="T6" fmla="*/ 33 w 41"/>
              <a:gd name="T7" fmla="*/ 4 h 50"/>
              <a:gd name="T8" fmla="*/ 21 w 41"/>
              <a:gd name="T9" fmla="*/ 0 h 50"/>
              <a:gd name="T10" fmla="*/ 9 w 41"/>
              <a:gd name="T11" fmla="*/ 2 h 50"/>
              <a:gd name="T12" fmla="*/ 4 w 41"/>
              <a:gd name="T13" fmla="*/ 6 h 50"/>
              <a:gd name="T14" fmla="*/ 4 w 41"/>
              <a:gd name="T15" fmla="*/ 11 h 50"/>
              <a:gd name="T16" fmla="*/ 5 w 41"/>
              <a:gd name="T17" fmla="*/ 12 h 50"/>
              <a:gd name="T18" fmla="*/ 12 w 41"/>
              <a:gd name="T19" fmla="*/ 12 h 50"/>
              <a:gd name="T20" fmla="*/ 19 w 41"/>
              <a:gd name="T21" fmla="*/ 11 h 50"/>
              <a:gd name="T22" fmla="*/ 26 w 41"/>
              <a:gd name="T23" fmla="*/ 14 h 50"/>
              <a:gd name="T24" fmla="*/ 28 w 41"/>
              <a:gd name="T25" fmla="*/ 18 h 50"/>
              <a:gd name="T26" fmla="*/ 28 w 41"/>
              <a:gd name="T27" fmla="*/ 21 h 50"/>
              <a:gd name="T28" fmla="*/ 26 w 41"/>
              <a:gd name="T29" fmla="*/ 23 h 50"/>
              <a:gd name="T30" fmla="*/ 22 w 41"/>
              <a:gd name="T31" fmla="*/ 23 h 50"/>
              <a:gd name="T32" fmla="*/ 16 w 41"/>
              <a:gd name="T33" fmla="*/ 23 h 50"/>
              <a:gd name="T34" fmla="*/ 4 w 41"/>
              <a:gd name="T35" fmla="*/ 28 h 50"/>
              <a:gd name="T36" fmla="*/ 2 w 41"/>
              <a:gd name="T37" fmla="*/ 31 h 50"/>
              <a:gd name="T38" fmla="*/ 0 w 41"/>
              <a:gd name="T39" fmla="*/ 40 h 50"/>
              <a:gd name="T40" fmla="*/ 5 w 41"/>
              <a:gd name="T41" fmla="*/ 47 h 50"/>
              <a:gd name="T42" fmla="*/ 9 w 41"/>
              <a:gd name="T43" fmla="*/ 50 h 50"/>
              <a:gd name="T44" fmla="*/ 19 w 41"/>
              <a:gd name="T45" fmla="*/ 50 h 50"/>
              <a:gd name="T46" fmla="*/ 24 w 41"/>
              <a:gd name="T47" fmla="*/ 47 h 50"/>
              <a:gd name="T48" fmla="*/ 29 w 41"/>
              <a:gd name="T49" fmla="*/ 45 h 50"/>
              <a:gd name="T50" fmla="*/ 31 w 41"/>
              <a:gd name="T51" fmla="*/ 49 h 50"/>
              <a:gd name="T52" fmla="*/ 33 w 41"/>
              <a:gd name="T53" fmla="*/ 50 h 50"/>
              <a:gd name="T54" fmla="*/ 38 w 41"/>
              <a:gd name="T55" fmla="*/ 49 h 50"/>
              <a:gd name="T56" fmla="*/ 41 w 41"/>
              <a:gd name="T57" fmla="*/ 43 h 50"/>
              <a:gd name="T58" fmla="*/ 41 w 41"/>
              <a:gd name="T59" fmla="*/ 31 h 50"/>
              <a:gd name="T60" fmla="*/ 19 w 41"/>
              <a:gd name="T61" fmla="*/ 40 h 50"/>
              <a:gd name="T62" fmla="*/ 14 w 41"/>
              <a:gd name="T63" fmla="*/ 38 h 50"/>
              <a:gd name="T64" fmla="*/ 14 w 41"/>
              <a:gd name="T65" fmla="*/ 35 h 50"/>
              <a:gd name="T66" fmla="*/ 17 w 41"/>
              <a:gd name="T67" fmla="*/ 30 h 50"/>
              <a:gd name="T68" fmla="*/ 24 w 41"/>
              <a:gd name="T69" fmla="*/ 30 h 50"/>
              <a:gd name="T70" fmla="*/ 28 w 41"/>
              <a:gd name="T71" fmla="*/ 30 h 50"/>
              <a:gd name="T72" fmla="*/ 28 w 41"/>
              <a:gd name="T73" fmla="*/ 31 h 50"/>
              <a:gd name="T74" fmla="*/ 24 w 41"/>
              <a:gd name="T75" fmla="*/ 38 h 50"/>
              <a:gd name="T76" fmla="*/ 19 w 41"/>
              <a:gd name="T77" fmla="*/ 4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50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1" y="18"/>
                </a:lnTo>
                <a:lnTo>
                  <a:pt x="40" y="12"/>
                </a:lnTo>
                <a:lnTo>
                  <a:pt x="36" y="7"/>
                </a:lnTo>
                <a:lnTo>
                  <a:pt x="33" y="4"/>
                </a:lnTo>
                <a:lnTo>
                  <a:pt x="28" y="0"/>
                </a:lnTo>
                <a:lnTo>
                  <a:pt x="21" y="0"/>
                </a:lnTo>
                <a:lnTo>
                  <a:pt x="16" y="0"/>
                </a:lnTo>
                <a:lnTo>
                  <a:pt x="9" y="2"/>
                </a:lnTo>
                <a:lnTo>
                  <a:pt x="9" y="2"/>
                </a:lnTo>
                <a:lnTo>
                  <a:pt x="4" y="6"/>
                </a:lnTo>
                <a:lnTo>
                  <a:pt x="4" y="7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7" y="14"/>
                </a:lnTo>
                <a:lnTo>
                  <a:pt x="12" y="12"/>
                </a:lnTo>
                <a:lnTo>
                  <a:pt x="12" y="12"/>
                </a:lnTo>
                <a:lnTo>
                  <a:pt x="19" y="11"/>
                </a:lnTo>
                <a:lnTo>
                  <a:pt x="22" y="12"/>
                </a:lnTo>
                <a:lnTo>
                  <a:pt x="26" y="14"/>
                </a:lnTo>
                <a:lnTo>
                  <a:pt x="26" y="14"/>
                </a:lnTo>
                <a:lnTo>
                  <a:pt x="28" y="18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6" y="23"/>
                </a:lnTo>
                <a:lnTo>
                  <a:pt x="22" y="23"/>
                </a:lnTo>
                <a:lnTo>
                  <a:pt x="22" y="23"/>
                </a:lnTo>
                <a:lnTo>
                  <a:pt x="16" y="23"/>
                </a:lnTo>
                <a:lnTo>
                  <a:pt x="16" y="23"/>
                </a:lnTo>
                <a:lnTo>
                  <a:pt x="7" y="24"/>
                </a:lnTo>
                <a:lnTo>
                  <a:pt x="4" y="28"/>
                </a:lnTo>
                <a:lnTo>
                  <a:pt x="2" y="31"/>
                </a:lnTo>
                <a:lnTo>
                  <a:pt x="2" y="31"/>
                </a:lnTo>
                <a:lnTo>
                  <a:pt x="0" y="36"/>
                </a:lnTo>
                <a:lnTo>
                  <a:pt x="0" y="40"/>
                </a:lnTo>
                <a:lnTo>
                  <a:pt x="2" y="43"/>
                </a:lnTo>
                <a:lnTo>
                  <a:pt x="5" y="47"/>
                </a:lnTo>
                <a:lnTo>
                  <a:pt x="5" y="47"/>
                </a:lnTo>
                <a:lnTo>
                  <a:pt x="9" y="50"/>
                </a:lnTo>
                <a:lnTo>
                  <a:pt x="14" y="50"/>
                </a:lnTo>
                <a:lnTo>
                  <a:pt x="19" y="50"/>
                </a:lnTo>
                <a:lnTo>
                  <a:pt x="24" y="47"/>
                </a:lnTo>
                <a:lnTo>
                  <a:pt x="24" y="47"/>
                </a:lnTo>
                <a:lnTo>
                  <a:pt x="28" y="45"/>
                </a:lnTo>
                <a:lnTo>
                  <a:pt x="29" y="45"/>
                </a:lnTo>
                <a:lnTo>
                  <a:pt x="31" y="49"/>
                </a:lnTo>
                <a:lnTo>
                  <a:pt x="31" y="49"/>
                </a:lnTo>
                <a:lnTo>
                  <a:pt x="31" y="49"/>
                </a:lnTo>
                <a:lnTo>
                  <a:pt x="33" y="50"/>
                </a:lnTo>
                <a:lnTo>
                  <a:pt x="38" y="49"/>
                </a:lnTo>
                <a:lnTo>
                  <a:pt x="38" y="49"/>
                </a:lnTo>
                <a:lnTo>
                  <a:pt x="41" y="47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0"/>
                </a:moveTo>
                <a:lnTo>
                  <a:pt x="19" y="40"/>
                </a:lnTo>
                <a:lnTo>
                  <a:pt x="14" y="38"/>
                </a:lnTo>
                <a:lnTo>
                  <a:pt x="14" y="35"/>
                </a:lnTo>
                <a:lnTo>
                  <a:pt x="14" y="35"/>
                </a:lnTo>
                <a:lnTo>
                  <a:pt x="16" y="31"/>
                </a:lnTo>
                <a:lnTo>
                  <a:pt x="17" y="30"/>
                </a:lnTo>
                <a:lnTo>
                  <a:pt x="24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28" y="31"/>
                </a:lnTo>
                <a:lnTo>
                  <a:pt x="28" y="31"/>
                </a:lnTo>
                <a:lnTo>
                  <a:pt x="28" y="35"/>
                </a:lnTo>
                <a:lnTo>
                  <a:pt x="24" y="38"/>
                </a:lnTo>
                <a:lnTo>
                  <a:pt x="22" y="40"/>
                </a:lnTo>
                <a:lnTo>
                  <a:pt x="19" y="40"/>
                </a:lnTo>
                <a:lnTo>
                  <a:pt x="19" y="4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3" name="Freeform 138"/>
          <p:cNvSpPr>
            <a:spLocks noEditPoints="1"/>
          </p:cNvSpPr>
          <p:nvPr/>
        </p:nvSpPr>
        <p:spPr bwMode="auto">
          <a:xfrm>
            <a:off x="9212090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4 w 45"/>
              <a:gd name="T3" fmla="*/ 39 h 49"/>
              <a:gd name="T4" fmla="*/ 17 w 45"/>
              <a:gd name="T5" fmla="*/ 34 h 49"/>
              <a:gd name="T6" fmla="*/ 14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19 w 45"/>
              <a:gd name="T13" fmla="*/ 27 h 49"/>
              <a:gd name="T14" fmla="*/ 26 w 45"/>
              <a:gd name="T15" fmla="*/ 27 h 49"/>
              <a:gd name="T16" fmla="*/ 31 w 45"/>
              <a:gd name="T17" fmla="*/ 27 h 49"/>
              <a:gd name="T18" fmla="*/ 41 w 45"/>
              <a:gd name="T19" fmla="*/ 25 h 49"/>
              <a:gd name="T20" fmla="*/ 43 w 45"/>
              <a:gd name="T21" fmla="*/ 24 h 49"/>
              <a:gd name="T22" fmla="*/ 45 w 45"/>
              <a:gd name="T23" fmla="*/ 15 h 49"/>
              <a:gd name="T24" fmla="*/ 40 w 45"/>
              <a:gd name="T25" fmla="*/ 6 h 49"/>
              <a:gd name="T26" fmla="*/ 31 w 45"/>
              <a:gd name="T27" fmla="*/ 0 h 49"/>
              <a:gd name="T28" fmla="*/ 22 w 45"/>
              <a:gd name="T29" fmla="*/ 0 h 49"/>
              <a:gd name="T30" fmla="*/ 7 w 45"/>
              <a:gd name="T31" fmla="*/ 5 h 49"/>
              <a:gd name="T32" fmla="*/ 4 w 45"/>
              <a:gd name="T33" fmla="*/ 12 h 49"/>
              <a:gd name="T34" fmla="*/ 0 w 45"/>
              <a:gd name="T35" fmla="*/ 31 h 49"/>
              <a:gd name="T36" fmla="*/ 7 w 45"/>
              <a:gd name="T37" fmla="*/ 43 h 49"/>
              <a:gd name="T38" fmla="*/ 10 w 45"/>
              <a:gd name="T39" fmla="*/ 46 h 49"/>
              <a:gd name="T40" fmla="*/ 24 w 45"/>
              <a:gd name="T41" fmla="*/ 49 h 49"/>
              <a:gd name="T42" fmla="*/ 38 w 45"/>
              <a:gd name="T43" fmla="*/ 46 h 49"/>
              <a:gd name="T44" fmla="*/ 43 w 45"/>
              <a:gd name="T45" fmla="*/ 43 h 49"/>
              <a:gd name="T46" fmla="*/ 43 w 45"/>
              <a:gd name="T47" fmla="*/ 37 h 49"/>
              <a:gd name="T48" fmla="*/ 41 w 45"/>
              <a:gd name="T49" fmla="*/ 36 h 49"/>
              <a:gd name="T50" fmla="*/ 33 w 45"/>
              <a:gd name="T51" fmla="*/ 36 h 49"/>
              <a:gd name="T52" fmla="*/ 22 w 45"/>
              <a:gd name="T53" fmla="*/ 8 h 49"/>
              <a:gd name="T54" fmla="*/ 29 w 45"/>
              <a:gd name="T55" fmla="*/ 10 h 49"/>
              <a:gd name="T56" fmla="*/ 31 w 45"/>
              <a:gd name="T57" fmla="*/ 15 h 49"/>
              <a:gd name="T58" fmla="*/ 31 w 45"/>
              <a:gd name="T59" fmla="*/ 18 h 49"/>
              <a:gd name="T60" fmla="*/ 26 w 45"/>
              <a:gd name="T61" fmla="*/ 18 h 49"/>
              <a:gd name="T62" fmla="*/ 22 w 45"/>
              <a:gd name="T63" fmla="*/ 20 h 49"/>
              <a:gd name="T64" fmla="*/ 17 w 45"/>
              <a:gd name="T65" fmla="*/ 20 h 49"/>
              <a:gd name="T66" fmla="*/ 14 w 45"/>
              <a:gd name="T67" fmla="*/ 17 h 49"/>
              <a:gd name="T68" fmla="*/ 14 w 45"/>
              <a:gd name="T69" fmla="*/ 13 h 49"/>
              <a:gd name="T70" fmla="*/ 19 w 45"/>
              <a:gd name="T71" fmla="*/ 10 h 49"/>
              <a:gd name="T72" fmla="*/ 22 w 45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4" y="39"/>
                </a:lnTo>
                <a:lnTo>
                  <a:pt x="21" y="37"/>
                </a:lnTo>
                <a:lnTo>
                  <a:pt x="17" y="34"/>
                </a:lnTo>
                <a:lnTo>
                  <a:pt x="17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1" y="27"/>
                </a:lnTo>
                <a:lnTo>
                  <a:pt x="31" y="27"/>
                </a:lnTo>
                <a:lnTo>
                  <a:pt x="38" y="27"/>
                </a:lnTo>
                <a:lnTo>
                  <a:pt x="41" y="25"/>
                </a:lnTo>
                <a:lnTo>
                  <a:pt x="43" y="24"/>
                </a:lnTo>
                <a:lnTo>
                  <a:pt x="43" y="24"/>
                </a:lnTo>
                <a:lnTo>
                  <a:pt x="45" y="18"/>
                </a:lnTo>
                <a:lnTo>
                  <a:pt x="45" y="15"/>
                </a:lnTo>
                <a:lnTo>
                  <a:pt x="40" y="6"/>
                </a:lnTo>
                <a:lnTo>
                  <a:pt x="40" y="6"/>
                </a:lnTo>
                <a:lnTo>
                  <a:pt x="36" y="3"/>
                </a:lnTo>
                <a:lnTo>
                  <a:pt x="31" y="0"/>
                </a:lnTo>
                <a:lnTo>
                  <a:pt x="31" y="0"/>
                </a:lnTo>
                <a:lnTo>
                  <a:pt x="22" y="0"/>
                </a:lnTo>
                <a:lnTo>
                  <a:pt x="14" y="0"/>
                </a:lnTo>
                <a:lnTo>
                  <a:pt x="7" y="5"/>
                </a:lnTo>
                <a:lnTo>
                  <a:pt x="4" y="12"/>
                </a:lnTo>
                <a:lnTo>
                  <a:pt x="4" y="12"/>
                </a:lnTo>
                <a:lnTo>
                  <a:pt x="0" y="20"/>
                </a:lnTo>
                <a:lnTo>
                  <a:pt x="0" y="31"/>
                </a:lnTo>
                <a:lnTo>
                  <a:pt x="4" y="39"/>
                </a:lnTo>
                <a:lnTo>
                  <a:pt x="7" y="43"/>
                </a:lnTo>
                <a:lnTo>
                  <a:pt x="10" y="46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31" y="48"/>
                </a:lnTo>
                <a:lnTo>
                  <a:pt x="38" y="46"/>
                </a:lnTo>
                <a:lnTo>
                  <a:pt x="38" y="46"/>
                </a:lnTo>
                <a:lnTo>
                  <a:pt x="43" y="43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2" y="8"/>
                </a:moveTo>
                <a:lnTo>
                  <a:pt x="22" y="8"/>
                </a:lnTo>
                <a:lnTo>
                  <a:pt x="29" y="10"/>
                </a:lnTo>
                <a:lnTo>
                  <a:pt x="31" y="12"/>
                </a:lnTo>
                <a:lnTo>
                  <a:pt x="31" y="15"/>
                </a:lnTo>
                <a:lnTo>
                  <a:pt x="31" y="15"/>
                </a:lnTo>
                <a:lnTo>
                  <a:pt x="31" y="18"/>
                </a:lnTo>
                <a:lnTo>
                  <a:pt x="28" y="20"/>
                </a:lnTo>
                <a:lnTo>
                  <a:pt x="26" y="18"/>
                </a:lnTo>
                <a:lnTo>
                  <a:pt x="22" y="20"/>
                </a:lnTo>
                <a:lnTo>
                  <a:pt x="22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7" y="10"/>
                </a:lnTo>
                <a:lnTo>
                  <a:pt x="19" y="10"/>
                </a:lnTo>
                <a:lnTo>
                  <a:pt x="22" y="8"/>
                </a:lnTo>
                <a:lnTo>
                  <a:pt x="22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4" name="Freeform 139"/>
          <p:cNvSpPr>
            <a:spLocks noEditPoints="1"/>
          </p:cNvSpPr>
          <p:nvPr/>
        </p:nvSpPr>
        <p:spPr bwMode="auto">
          <a:xfrm>
            <a:off x="9644065" y="5960566"/>
            <a:ext cx="70322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19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7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18 h 49"/>
              <a:gd name="T24" fmla="*/ 24 w 41"/>
              <a:gd name="T25" fmla="*/ 20 h 49"/>
              <a:gd name="T26" fmla="*/ 7 w 41"/>
              <a:gd name="T27" fmla="*/ 24 h 49"/>
              <a:gd name="T28" fmla="*/ 3 w 41"/>
              <a:gd name="T29" fmla="*/ 25 h 49"/>
              <a:gd name="T30" fmla="*/ 0 w 41"/>
              <a:gd name="T31" fmla="*/ 34 h 49"/>
              <a:gd name="T32" fmla="*/ 2 w 41"/>
              <a:gd name="T33" fmla="*/ 39 h 49"/>
              <a:gd name="T34" fmla="*/ 3 w 41"/>
              <a:gd name="T35" fmla="*/ 46 h 49"/>
              <a:gd name="T36" fmla="*/ 12 w 41"/>
              <a:gd name="T37" fmla="*/ 48 h 49"/>
              <a:gd name="T38" fmla="*/ 15 w 41"/>
              <a:gd name="T39" fmla="*/ 49 h 49"/>
              <a:gd name="T40" fmla="*/ 29 w 41"/>
              <a:gd name="T41" fmla="*/ 41 h 49"/>
              <a:gd name="T42" fmla="*/ 29 w 41"/>
              <a:gd name="T43" fmla="*/ 44 h 49"/>
              <a:gd name="T44" fmla="*/ 34 w 41"/>
              <a:gd name="T45" fmla="*/ 48 h 49"/>
              <a:gd name="T46" fmla="*/ 36 w 41"/>
              <a:gd name="T47" fmla="*/ 48 h 49"/>
              <a:gd name="T48" fmla="*/ 41 w 41"/>
              <a:gd name="T49" fmla="*/ 44 h 49"/>
              <a:gd name="T50" fmla="*/ 41 w 41"/>
              <a:gd name="T51" fmla="*/ 39 h 49"/>
              <a:gd name="T52" fmla="*/ 41 w 41"/>
              <a:gd name="T53" fmla="*/ 22 h 49"/>
              <a:gd name="T54" fmla="*/ 19 w 41"/>
              <a:gd name="T55" fmla="*/ 39 h 49"/>
              <a:gd name="T56" fmla="*/ 14 w 41"/>
              <a:gd name="T57" fmla="*/ 34 h 49"/>
              <a:gd name="T58" fmla="*/ 15 w 41"/>
              <a:gd name="T59" fmla="*/ 31 h 49"/>
              <a:gd name="T60" fmla="*/ 24 w 41"/>
              <a:gd name="T61" fmla="*/ 27 h 49"/>
              <a:gd name="T62" fmla="*/ 26 w 41"/>
              <a:gd name="T63" fmla="*/ 27 h 49"/>
              <a:gd name="T64" fmla="*/ 27 w 41"/>
              <a:gd name="T65" fmla="*/ 31 h 49"/>
              <a:gd name="T66" fmla="*/ 27 w 41"/>
              <a:gd name="T67" fmla="*/ 32 h 49"/>
              <a:gd name="T68" fmla="*/ 22 w 41"/>
              <a:gd name="T69" fmla="*/ 37 h 49"/>
              <a:gd name="T70" fmla="*/ 19 w 41"/>
              <a:gd name="T71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3"/>
                </a:lnTo>
                <a:lnTo>
                  <a:pt x="39" y="8"/>
                </a:lnTo>
                <a:lnTo>
                  <a:pt x="36" y="3"/>
                </a:lnTo>
                <a:lnTo>
                  <a:pt x="31" y="1"/>
                </a:lnTo>
                <a:lnTo>
                  <a:pt x="26" y="0"/>
                </a:lnTo>
                <a:lnTo>
                  <a:pt x="19" y="0"/>
                </a:lnTo>
                <a:lnTo>
                  <a:pt x="8" y="1"/>
                </a:lnTo>
                <a:lnTo>
                  <a:pt x="8" y="1"/>
                </a:lnTo>
                <a:lnTo>
                  <a:pt x="3" y="5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7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7" y="18"/>
                </a:lnTo>
                <a:lnTo>
                  <a:pt x="27" y="18"/>
                </a:lnTo>
                <a:lnTo>
                  <a:pt x="24" y="20"/>
                </a:lnTo>
                <a:lnTo>
                  <a:pt x="24" y="20"/>
                </a:lnTo>
                <a:lnTo>
                  <a:pt x="15" y="20"/>
                </a:lnTo>
                <a:lnTo>
                  <a:pt x="7" y="24"/>
                </a:lnTo>
                <a:lnTo>
                  <a:pt x="7" y="24"/>
                </a:lnTo>
                <a:lnTo>
                  <a:pt x="3" y="25"/>
                </a:lnTo>
                <a:lnTo>
                  <a:pt x="2" y="31"/>
                </a:lnTo>
                <a:lnTo>
                  <a:pt x="0" y="34"/>
                </a:lnTo>
                <a:lnTo>
                  <a:pt x="2" y="39"/>
                </a:lnTo>
                <a:lnTo>
                  <a:pt x="2" y="39"/>
                </a:lnTo>
                <a:lnTo>
                  <a:pt x="2" y="43"/>
                </a:lnTo>
                <a:lnTo>
                  <a:pt x="3" y="46"/>
                </a:lnTo>
                <a:lnTo>
                  <a:pt x="7" y="48"/>
                </a:lnTo>
                <a:lnTo>
                  <a:pt x="12" y="48"/>
                </a:lnTo>
                <a:lnTo>
                  <a:pt x="12" y="48"/>
                </a:lnTo>
                <a:lnTo>
                  <a:pt x="15" y="49"/>
                </a:lnTo>
                <a:lnTo>
                  <a:pt x="20" y="48"/>
                </a:lnTo>
                <a:lnTo>
                  <a:pt x="29" y="41"/>
                </a:lnTo>
                <a:lnTo>
                  <a:pt x="29" y="41"/>
                </a:lnTo>
                <a:lnTo>
                  <a:pt x="29" y="44"/>
                </a:lnTo>
                <a:lnTo>
                  <a:pt x="31" y="48"/>
                </a:lnTo>
                <a:lnTo>
                  <a:pt x="34" y="48"/>
                </a:lnTo>
                <a:lnTo>
                  <a:pt x="36" y="48"/>
                </a:lnTo>
                <a:lnTo>
                  <a:pt x="36" y="48"/>
                </a:lnTo>
                <a:lnTo>
                  <a:pt x="39" y="46"/>
                </a:lnTo>
                <a:lnTo>
                  <a:pt x="41" y="44"/>
                </a:lnTo>
                <a:lnTo>
                  <a:pt x="41" y="39"/>
                </a:lnTo>
                <a:lnTo>
                  <a:pt x="41" y="3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4" y="34"/>
                </a:lnTo>
                <a:lnTo>
                  <a:pt x="14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6" y="27"/>
                </a:lnTo>
                <a:lnTo>
                  <a:pt x="27" y="29"/>
                </a:lnTo>
                <a:lnTo>
                  <a:pt x="27" y="31"/>
                </a:lnTo>
                <a:lnTo>
                  <a:pt x="27" y="31"/>
                </a:lnTo>
                <a:lnTo>
                  <a:pt x="27" y="32"/>
                </a:lnTo>
                <a:lnTo>
                  <a:pt x="26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5" name="Freeform 140"/>
          <p:cNvSpPr>
            <a:spLocks noEditPoints="1"/>
          </p:cNvSpPr>
          <p:nvPr/>
        </p:nvSpPr>
        <p:spPr bwMode="auto">
          <a:xfrm>
            <a:off x="9426403" y="5960566"/>
            <a:ext cx="73670" cy="83717"/>
          </a:xfrm>
          <a:custGeom>
            <a:avLst/>
            <a:gdLst>
              <a:gd name="T0" fmla="*/ 24 w 43"/>
              <a:gd name="T1" fmla="*/ 0 h 49"/>
              <a:gd name="T2" fmla="*/ 24 w 43"/>
              <a:gd name="T3" fmla="*/ 0 h 49"/>
              <a:gd name="T4" fmla="*/ 17 w 43"/>
              <a:gd name="T5" fmla="*/ 0 h 49"/>
              <a:gd name="T6" fmla="*/ 10 w 43"/>
              <a:gd name="T7" fmla="*/ 1 h 49"/>
              <a:gd name="T8" fmla="*/ 5 w 43"/>
              <a:gd name="T9" fmla="*/ 6 h 49"/>
              <a:gd name="T10" fmla="*/ 2 w 43"/>
              <a:gd name="T11" fmla="*/ 12 h 49"/>
              <a:gd name="T12" fmla="*/ 2 w 43"/>
              <a:gd name="T13" fmla="*/ 12 h 49"/>
              <a:gd name="T14" fmla="*/ 0 w 43"/>
              <a:gd name="T15" fmla="*/ 18 h 49"/>
              <a:gd name="T16" fmla="*/ 0 w 43"/>
              <a:gd name="T17" fmla="*/ 27 h 49"/>
              <a:gd name="T18" fmla="*/ 2 w 43"/>
              <a:gd name="T19" fmla="*/ 36 h 49"/>
              <a:gd name="T20" fmla="*/ 5 w 43"/>
              <a:gd name="T21" fmla="*/ 41 h 49"/>
              <a:gd name="T22" fmla="*/ 5 w 43"/>
              <a:gd name="T23" fmla="*/ 41 h 49"/>
              <a:gd name="T24" fmla="*/ 10 w 43"/>
              <a:gd name="T25" fmla="*/ 46 h 49"/>
              <a:gd name="T26" fmla="*/ 17 w 43"/>
              <a:gd name="T27" fmla="*/ 48 h 49"/>
              <a:gd name="T28" fmla="*/ 24 w 43"/>
              <a:gd name="T29" fmla="*/ 49 h 49"/>
              <a:gd name="T30" fmla="*/ 29 w 43"/>
              <a:gd name="T31" fmla="*/ 48 h 49"/>
              <a:gd name="T32" fmla="*/ 29 w 43"/>
              <a:gd name="T33" fmla="*/ 48 h 49"/>
              <a:gd name="T34" fmla="*/ 36 w 43"/>
              <a:gd name="T35" fmla="*/ 44 h 49"/>
              <a:gd name="T36" fmla="*/ 40 w 43"/>
              <a:gd name="T37" fmla="*/ 39 h 49"/>
              <a:gd name="T38" fmla="*/ 43 w 43"/>
              <a:gd name="T39" fmla="*/ 32 h 49"/>
              <a:gd name="T40" fmla="*/ 43 w 43"/>
              <a:gd name="T41" fmla="*/ 24 h 49"/>
              <a:gd name="T42" fmla="*/ 43 w 43"/>
              <a:gd name="T43" fmla="*/ 24 h 49"/>
              <a:gd name="T44" fmla="*/ 43 w 43"/>
              <a:gd name="T45" fmla="*/ 13 h 49"/>
              <a:gd name="T46" fmla="*/ 38 w 43"/>
              <a:gd name="T47" fmla="*/ 6 h 49"/>
              <a:gd name="T48" fmla="*/ 33 w 43"/>
              <a:gd name="T49" fmla="*/ 1 h 49"/>
              <a:gd name="T50" fmla="*/ 24 w 43"/>
              <a:gd name="T51" fmla="*/ 0 h 49"/>
              <a:gd name="T52" fmla="*/ 24 w 43"/>
              <a:gd name="T53" fmla="*/ 0 h 49"/>
              <a:gd name="T54" fmla="*/ 31 w 43"/>
              <a:gd name="T55" fmla="*/ 27 h 49"/>
              <a:gd name="T56" fmla="*/ 31 w 43"/>
              <a:gd name="T57" fmla="*/ 27 h 49"/>
              <a:gd name="T58" fmla="*/ 29 w 43"/>
              <a:gd name="T59" fmla="*/ 31 h 49"/>
              <a:gd name="T60" fmla="*/ 28 w 43"/>
              <a:gd name="T61" fmla="*/ 34 h 49"/>
              <a:gd name="T62" fmla="*/ 26 w 43"/>
              <a:gd name="T63" fmla="*/ 36 h 49"/>
              <a:gd name="T64" fmla="*/ 22 w 43"/>
              <a:gd name="T65" fmla="*/ 37 h 49"/>
              <a:gd name="T66" fmla="*/ 22 w 43"/>
              <a:gd name="T67" fmla="*/ 37 h 49"/>
              <a:gd name="T68" fmla="*/ 17 w 43"/>
              <a:gd name="T69" fmla="*/ 36 h 49"/>
              <a:gd name="T70" fmla="*/ 16 w 43"/>
              <a:gd name="T71" fmla="*/ 34 h 49"/>
              <a:gd name="T72" fmla="*/ 14 w 43"/>
              <a:gd name="T73" fmla="*/ 31 h 49"/>
              <a:gd name="T74" fmla="*/ 12 w 43"/>
              <a:gd name="T75" fmla="*/ 27 h 49"/>
              <a:gd name="T76" fmla="*/ 12 w 43"/>
              <a:gd name="T77" fmla="*/ 27 h 49"/>
              <a:gd name="T78" fmla="*/ 12 w 43"/>
              <a:gd name="T79" fmla="*/ 24 h 49"/>
              <a:gd name="T80" fmla="*/ 12 w 43"/>
              <a:gd name="T81" fmla="*/ 24 h 49"/>
              <a:gd name="T82" fmla="*/ 12 w 43"/>
              <a:gd name="T83" fmla="*/ 24 h 49"/>
              <a:gd name="T84" fmla="*/ 12 w 43"/>
              <a:gd name="T85" fmla="*/ 24 h 49"/>
              <a:gd name="T86" fmla="*/ 14 w 43"/>
              <a:gd name="T87" fmla="*/ 17 h 49"/>
              <a:gd name="T88" fmla="*/ 14 w 43"/>
              <a:gd name="T89" fmla="*/ 17 h 49"/>
              <a:gd name="T90" fmla="*/ 17 w 43"/>
              <a:gd name="T91" fmla="*/ 12 h 49"/>
              <a:gd name="T92" fmla="*/ 19 w 43"/>
              <a:gd name="T93" fmla="*/ 12 h 49"/>
              <a:gd name="T94" fmla="*/ 22 w 43"/>
              <a:gd name="T95" fmla="*/ 10 h 49"/>
              <a:gd name="T96" fmla="*/ 22 w 43"/>
              <a:gd name="T97" fmla="*/ 10 h 49"/>
              <a:gd name="T98" fmla="*/ 28 w 43"/>
              <a:gd name="T99" fmla="*/ 12 h 49"/>
              <a:gd name="T100" fmla="*/ 29 w 43"/>
              <a:gd name="T101" fmla="*/ 17 h 49"/>
              <a:gd name="T102" fmla="*/ 29 w 43"/>
              <a:gd name="T103" fmla="*/ 17 h 49"/>
              <a:gd name="T104" fmla="*/ 31 w 43"/>
              <a:gd name="T105" fmla="*/ 22 h 49"/>
              <a:gd name="T106" fmla="*/ 31 w 43"/>
              <a:gd name="T107" fmla="*/ 27 h 49"/>
              <a:gd name="T108" fmla="*/ 31 w 43"/>
              <a:gd name="T109" fmla="*/ 2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9">
                <a:moveTo>
                  <a:pt x="24" y="0"/>
                </a:moveTo>
                <a:lnTo>
                  <a:pt x="24" y="0"/>
                </a:lnTo>
                <a:lnTo>
                  <a:pt x="17" y="0"/>
                </a:lnTo>
                <a:lnTo>
                  <a:pt x="10" y="1"/>
                </a:lnTo>
                <a:lnTo>
                  <a:pt x="5" y="6"/>
                </a:lnTo>
                <a:lnTo>
                  <a:pt x="2" y="12"/>
                </a:lnTo>
                <a:lnTo>
                  <a:pt x="2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5" y="41"/>
                </a:lnTo>
                <a:lnTo>
                  <a:pt x="5" y="41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29" y="48"/>
                </a:lnTo>
                <a:lnTo>
                  <a:pt x="29" y="48"/>
                </a:lnTo>
                <a:lnTo>
                  <a:pt x="36" y="44"/>
                </a:lnTo>
                <a:lnTo>
                  <a:pt x="40" y="39"/>
                </a:lnTo>
                <a:lnTo>
                  <a:pt x="43" y="32"/>
                </a:lnTo>
                <a:lnTo>
                  <a:pt x="43" y="24"/>
                </a:lnTo>
                <a:lnTo>
                  <a:pt x="43" y="24"/>
                </a:lnTo>
                <a:lnTo>
                  <a:pt x="43" y="13"/>
                </a:lnTo>
                <a:lnTo>
                  <a:pt x="38" y="6"/>
                </a:lnTo>
                <a:lnTo>
                  <a:pt x="33" y="1"/>
                </a:lnTo>
                <a:lnTo>
                  <a:pt x="24" y="0"/>
                </a:lnTo>
                <a:lnTo>
                  <a:pt x="24" y="0"/>
                </a:lnTo>
                <a:close/>
                <a:moveTo>
                  <a:pt x="31" y="27"/>
                </a:moveTo>
                <a:lnTo>
                  <a:pt x="31" y="27"/>
                </a:lnTo>
                <a:lnTo>
                  <a:pt x="29" y="31"/>
                </a:lnTo>
                <a:lnTo>
                  <a:pt x="28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7" y="36"/>
                </a:lnTo>
                <a:lnTo>
                  <a:pt x="16" y="34"/>
                </a:lnTo>
                <a:lnTo>
                  <a:pt x="14" y="31"/>
                </a:lnTo>
                <a:lnTo>
                  <a:pt x="12" y="27"/>
                </a:lnTo>
                <a:lnTo>
                  <a:pt x="12" y="27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4" y="17"/>
                </a:lnTo>
                <a:lnTo>
                  <a:pt x="14" y="17"/>
                </a:lnTo>
                <a:lnTo>
                  <a:pt x="17" y="12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8" y="12"/>
                </a:lnTo>
                <a:lnTo>
                  <a:pt x="29" y="17"/>
                </a:lnTo>
                <a:lnTo>
                  <a:pt x="29" y="17"/>
                </a:lnTo>
                <a:lnTo>
                  <a:pt x="31" y="22"/>
                </a:lnTo>
                <a:lnTo>
                  <a:pt x="31" y="27"/>
                </a:lnTo>
                <a:lnTo>
                  <a:pt x="31" y="2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6" name="Freeform 141"/>
          <p:cNvSpPr>
            <a:spLocks noEditPoints="1"/>
          </p:cNvSpPr>
          <p:nvPr/>
        </p:nvSpPr>
        <p:spPr bwMode="auto">
          <a:xfrm>
            <a:off x="10015762" y="5957219"/>
            <a:ext cx="66973" cy="87064"/>
          </a:xfrm>
          <a:custGeom>
            <a:avLst/>
            <a:gdLst>
              <a:gd name="T0" fmla="*/ 41 w 41"/>
              <a:gd name="T1" fmla="*/ 31 h 51"/>
              <a:gd name="T2" fmla="*/ 41 w 41"/>
              <a:gd name="T3" fmla="*/ 24 h 51"/>
              <a:gd name="T4" fmla="*/ 38 w 41"/>
              <a:gd name="T5" fmla="*/ 10 h 51"/>
              <a:gd name="T6" fmla="*/ 31 w 41"/>
              <a:gd name="T7" fmla="*/ 3 h 51"/>
              <a:gd name="T8" fmla="*/ 19 w 41"/>
              <a:gd name="T9" fmla="*/ 0 h 51"/>
              <a:gd name="T10" fmla="*/ 7 w 41"/>
              <a:gd name="T11" fmla="*/ 3 h 51"/>
              <a:gd name="T12" fmla="*/ 3 w 41"/>
              <a:gd name="T13" fmla="*/ 7 h 51"/>
              <a:gd name="T14" fmla="*/ 3 w 41"/>
              <a:gd name="T15" fmla="*/ 12 h 51"/>
              <a:gd name="T16" fmla="*/ 5 w 41"/>
              <a:gd name="T17" fmla="*/ 14 h 51"/>
              <a:gd name="T18" fmla="*/ 12 w 41"/>
              <a:gd name="T19" fmla="*/ 14 h 51"/>
              <a:gd name="T20" fmla="*/ 17 w 41"/>
              <a:gd name="T21" fmla="*/ 12 h 51"/>
              <a:gd name="T22" fmla="*/ 22 w 41"/>
              <a:gd name="T23" fmla="*/ 12 h 51"/>
              <a:gd name="T24" fmla="*/ 28 w 41"/>
              <a:gd name="T25" fmla="*/ 19 h 51"/>
              <a:gd name="T26" fmla="*/ 26 w 41"/>
              <a:gd name="T27" fmla="*/ 20 h 51"/>
              <a:gd name="T28" fmla="*/ 22 w 41"/>
              <a:gd name="T29" fmla="*/ 22 h 51"/>
              <a:gd name="T30" fmla="*/ 12 w 41"/>
              <a:gd name="T31" fmla="*/ 22 h 51"/>
              <a:gd name="T32" fmla="*/ 7 w 41"/>
              <a:gd name="T33" fmla="*/ 24 h 51"/>
              <a:gd name="T34" fmla="*/ 2 w 41"/>
              <a:gd name="T35" fmla="*/ 31 h 51"/>
              <a:gd name="T36" fmla="*/ 0 w 41"/>
              <a:gd name="T37" fmla="*/ 34 h 51"/>
              <a:gd name="T38" fmla="*/ 2 w 41"/>
              <a:gd name="T39" fmla="*/ 46 h 51"/>
              <a:gd name="T40" fmla="*/ 5 w 41"/>
              <a:gd name="T41" fmla="*/ 48 h 51"/>
              <a:gd name="T42" fmla="*/ 14 w 41"/>
              <a:gd name="T43" fmla="*/ 51 h 51"/>
              <a:gd name="T44" fmla="*/ 22 w 41"/>
              <a:gd name="T45" fmla="*/ 48 h 51"/>
              <a:gd name="T46" fmla="*/ 26 w 41"/>
              <a:gd name="T47" fmla="*/ 46 h 51"/>
              <a:gd name="T48" fmla="*/ 29 w 41"/>
              <a:gd name="T49" fmla="*/ 48 h 51"/>
              <a:gd name="T50" fmla="*/ 31 w 41"/>
              <a:gd name="T51" fmla="*/ 50 h 51"/>
              <a:gd name="T52" fmla="*/ 38 w 41"/>
              <a:gd name="T53" fmla="*/ 50 h 51"/>
              <a:gd name="T54" fmla="*/ 40 w 41"/>
              <a:gd name="T55" fmla="*/ 46 h 51"/>
              <a:gd name="T56" fmla="*/ 41 w 41"/>
              <a:gd name="T57" fmla="*/ 43 h 51"/>
              <a:gd name="T58" fmla="*/ 41 w 41"/>
              <a:gd name="T59" fmla="*/ 31 h 51"/>
              <a:gd name="T60" fmla="*/ 19 w 41"/>
              <a:gd name="T61" fmla="*/ 41 h 51"/>
              <a:gd name="T62" fmla="*/ 14 w 41"/>
              <a:gd name="T63" fmla="*/ 36 h 51"/>
              <a:gd name="T64" fmla="*/ 14 w 41"/>
              <a:gd name="T65" fmla="*/ 33 h 51"/>
              <a:gd name="T66" fmla="*/ 22 w 41"/>
              <a:gd name="T67" fmla="*/ 29 h 51"/>
              <a:gd name="T68" fmla="*/ 26 w 41"/>
              <a:gd name="T69" fmla="*/ 29 h 51"/>
              <a:gd name="T70" fmla="*/ 28 w 41"/>
              <a:gd name="T71" fmla="*/ 33 h 51"/>
              <a:gd name="T72" fmla="*/ 24 w 41"/>
              <a:gd name="T73" fmla="*/ 38 h 51"/>
              <a:gd name="T74" fmla="*/ 19 w 41"/>
              <a:gd name="T75" fmla="*/ 4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" h="51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0" y="17"/>
                </a:lnTo>
                <a:lnTo>
                  <a:pt x="38" y="10"/>
                </a:lnTo>
                <a:lnTo>
                  <a:pt x="34" y="7"/>
                </a:lnTo>
                <a:lnTo>
                  <a:pt x="31" y="3"/>
                </a:lnTo>
                <a:lnTo>
                  <a:pt x="26" y="2"/>
                </a:lnTo>
                <a:lnTo>
                  <a:pt x="19" y="0"/>
                </a:lnTo>
                <a:lnTo>
                  <a:pt x="14" y="2"/>
                </a:lnTo>
                <a:lnTo>
                  <a:pt x="7" y="3"/>
                </a:lnTo>
                <a:lnTo>
                  <a:pt x="7" y="3"/>
                </a:lnTo>
                <a:lnTo>
                  <a:pt x="3" y="7"/>
                </a:lnTo>
                <a:lnTo>
                  <a:pt x="2" y="8"/>
                </a:lnTo>
                <a:lnTo>
                  <a:pt x="3" y="12"/>
                </a:lnTo>
                <a:lnTo>
                  <a:pt x="3" y="12"/>
                </a:lnTo>
                <a:lnTo>
                  <a:pt x="5" y="14"/>
                </a:lnTo>
                <a:lnTo>
                  <a:pt x="7" y="14"/>
                </a:lnTo>
                <a:lnTo>
                  <a:pt x="12" y="14"/>
                </a:lnTo>
                <a:lnTo>
                  <a:pt x="12" y="14"/>
                </a:lnTo>
                <a:lnTo>
                  <a:pt x="17" y="12"/>
                </a:lnTo>
                <a:lnTo>
                  <a:pt x="22" y="12"/>
                </a:lnTo>
                <a:lnTo>
                  <a:pt x="22" y="12"/>
                </a:lnTo>
                <a:lnTo>
                  <a:pt x="26" y="15"/>
                </a:lnTo>
                <a:lnTo>
                  <a:pt x="28" y="19"/>
                </a:lnTo>
                <a:lnTo>
                  <a:pt x="28" y="19"/>
                </a:lnTo>
                <a:lnTo>
                  <a:pt x="26" y="20"/>
                </a:lnTo>
                <a:lnTo>
                  <a:pt x="26" y="22"/>
                </a:lnTo>
                <a:lnTo>
                  <a:pt x="22" y="22"/>
                </a:lnTo>
                <a:lnTo>
                  <a:pt x="22" y="22"/>
                </a:lnTo>
                <a:lnTo>
                  <a:pt x="12" y="22"/>
                </a:lnTo>
                <a:lnTo>
                  <a:pt x="12" y="22"/>
                </a:lnTo>
                <a:lnTo>
                  <a:pt x="7" y="24"/>
                </a:lnTo>
                <a:lnTo>
                  <a:pt x="3" y="27"/>
                </a:lnTo>
                <a:lnTo>
                  <a:pt x="2" y="31"/>
                </a:lnTo>
                <a:lnTo>
                  <a:pt x="0" y="34"/>
                </a:lnTo>
                <a:lnTo>
                  <a:pt x="0" y="34"/>
                </a:lnTo>
                <a:lnTo>
                  <a:pt x="0" y="43"/>
                </a:lnTo>
                <a:lnTo>
                  <a:pt x="2" y="46"/>
                </a:lnTo>
                <a:lnTo>
                  <a:pt x="5" y="48"/>
                </a:lnTo>
                <a:lnTo>
                  <a:pt x="5" y="48"/>
                </a:lnTo>
                <a:lnTo>
                  <a:pt x="10" y="50"/>
                </a:lnTo>
                <a:lnTo>
                  <a:pt x="14" y="51"/>
                </a:lnTo>
                <a:lnTo>
                  <a:pt x="19" y="50"/>
                </a:lnTo>
                <a:lnTo>
                  <a:pt x="22" y="48"/>
                </a:lnTo>
                <a:lnTo>
                  <a:pt x="22" y="48"/>
                </a:lnTo>
                <a:lnTo>
                  <a:pt x="26" y="46"/>
                </a:lnTo>
                <a:lnTo>
                  <a:pt x="28" y="46"/>
                </a:lnTo>
                <a:lnTo>
                  <a:pt x="29" y="48"/>
                </a:lnTo>
                <a:lnTo>
                  <a:pt x="29" y="48"/>
                </a:lnTo>
                <a:lnTo>
                  <a:pt x="31" y="50"/>
                </a:lnTo>
                <a:lnTo>
                  <a:pt x="33" y="50"/>
                </a:lnTo>
                <a:lnTo>
                  <a:pt x="38" y="50"/>
                </a:lnTo>
                <a:lnTo>
                  <a:pt x="38" y="50"/>
                </a:lnTo>
                <a:lnTo>
                  <a:pt x="40" y="46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1"/>
                </a:moveTo>
                <a:lnTo>
                  <a:pt x="19" y="41"/>
                </a:lnTo>
                <a:lnTo>
                  <a:pt x="14" y="39"/>
                </a:lnTo>
                <a:lnTo>
                  <a:pt x="14" y="36"/>
                </a:lnTo>
                <a:lnTo>
                  <a:pt x="14" y="36"/>
                </a:lnTo>
                <a:lnTo>
                  <a:pt x="14" y="33"/>
                </a:lnTo>
                <a:lnTo>
                  <a:pt x="15" y="31"/>
                </a:lnTo>
                <a:lnTo>
                  <a:pt x="22" y="29"/>
                </a:lnTo>
                <a:lnTo>
                  <a:pt x="22" y="29"/>
                </a:lnTo>
                <a:lnTo>
                  <a:pt x="26" y="29"/>
                </a:lnTo>
                <a:lnTo>
                  <a:pt x="28" y="31"/>
                </a:lnTo>
                <a:lnTo>
                  <a:pt x="28" y="33"/>
                </a:lnTo>
                <a:lnTo>
                  <a:pt x="28" y="33"/>
                </a:lnTo>
                <a:lnTo>
                  <a:pt x="24" y="38"/>
                </a:lnTo>
                <a:lnTo>
                  <a:pt x="22" y="39"/>
                </a:lnTo>
                <a:lnTo>
                  <a:pt x="19" y="41"/>
                </a:lnTo>
                <a:lnTo>
                  <a:pt x="19" y="4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3" name="CaixaDeTexto 3"/>
          <p:cNvSpPr txBox="1">
            <a:spLocks noChangeArrowheads="1"/>
          </p:cNvSpPr>
          <p:nvPr/>
        </p:nvSpPr>
        <p:spPr bwMode="auto">
          <a:xfrm>
            <a:off x="3907993" y="2005215"/>
            <a:ext cx="7559675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pt-BR" altLang="ja-JP" sz="4400" b="1" i="1" dirty="0" smtClean="0">
                <a:solidFill>
                  <a:schemeClr val="accent2">
                    <a:lumMod val="20000"/>
                    <a:lumOff val="80000"/>
                  </a:schemeClr>
                </a:solidFill>
                <a:latin typeface="Calibri" pitchFamily="34" charset="0"/>
              </a:rPr>
              <a:t>SITUAÇÃO </a:t>
            </a:r>
            <a:r>
              <a:rPr lang="pt-BR" altLang="ja-JP" sz="4400" b="1" i="1" dirty="0">
                <a:solidFill>
                  <a:schemeClr val="accent2">
                    <a:lumMod val="20000"/>
                    <a:lumOff val="80000"/>
                  </a:schemeClr>
                </a:solidFill>
                <a:latin typeface="Calibri" pitchFamily="34" charset="0"/>
              </a:rPr>
              <a:t>ATUAL DO VAREJO DE SHOPPING NO </a:t>
            </a:r>
            <a:r>
              <a:rPr lang="pt-BR" altLang="ja-JP" sz="4400" b="1" i="1" dirty="0" smtClean="0">
                <a:solidFill>
                  <a:schemeClr val="accent2">
                    <a:lumMod val="20000"/>
                    <a:lumOff val="80000"/>
                  </a:schemeClr>
                </a:solidFill>
                <a:latin typeface="Calibri" pitchFamily="34" charset="0"/>
              </a:rPr>
              <a:t>BRASIL</a:t>
            </a:r>
            <a:endParaRPr lang="pt-BR" sz="4400" b="1" i="1" dirty="0">
              <a:solidFill>
                <a:schemeClr val="accent2">
                  <a:lumMod val="20000"/>
                  <a:lumOff val="80000"/>
                </a:schemeClr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7742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81" name="Imagem 2" descr="Indice cielo do Varejo Ampliado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2438" y="858838"/>
            <a:ext cx="6851561" cy="582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85815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79" name="Imagem 2" descr="Desempenho do Varejo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7074" y="1255874"/>
            <a:ext cx="7416800" cy="541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52645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79" name="Imagem 3" descr="MateriaShopping_Varejo em qued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968375"/>
            <a:ext cx="6337300" cy="5545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08983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79" name="Imagem 2" descr="Evolucao do volume de venda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6046" y="1299202"/>
            <a:ext cx="82804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7304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80" name="Imagem 2" descr="Evolucao do fluxo nos shopping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859" y="1383316"/>
            <a:ext cx="8035925" cy="496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4015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7448" y="265113"/>
            <a:ext cx="982282" cy="651144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Text Box 3"/>
          <p:cNvSpPr txBox="1">
            <a:spLocks noChangeArrowheads="1"/>
          </p:cNvSpPr>
          <p:nvPr/>
        </p:nvSpPr>
        <p:spPr bwMode="auto">
          <a:xfrm>
            <a:off x="1122536" y="2119637"/>
            <a:ext cx="9298547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just" eaLnBrk="1" hangingPunct="1"/>
            <a:r>
              <a:rPr lang="pt-BR" sz="4000" b="1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Conselho Nacional de Lojistas em Shoppings Centers e Entidades</a:t>
            </a:r>
            <a:endParaRPr lang="pt-BR" sz="4000" b="1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/>
            <a:endParaRPr lang="pt-BR" sz="4000" b="1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/>
            <a:r>
              <a:rPr lang="pt-BR" sz="4000" b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Representando mais de 100 mil lojas em todo o Brasil.</a:t>
            </a:r>
          </a:p>
        </p:txBody>
      </p:sp>
    </p:spTree>
    <p:extLst>
      <p:ext uri="{BB962C8B-B14F-4D97-AF65-F5344CB8AC3E}">
        <p14:creationId xmlns:p14="http://schemas.microsoft.com/office/powerpoint/2010/main" val="4834634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79" name="Imagem 2" descr="Fluxo em qued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706" y="1060451"/>
            <a:ext cx="8213725" cy="540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2431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aphicFrame>
        <p:nvGraphicFramePr>
          <p:cNvPr id="80" name="Tabela 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523657"/>
              </p:ext>
            </p:extLst>
          </p:nvPr>
        </p:nvGraphicFramePr>
        <p:xfrm>
          <a:off x="1255061" y="1894442"/>
          <a:ext cx="7747272" cy="3746504"/>
        </p:xfrm>
        <a:graphic>
          <a:graphicData uri="http://schemas.openxmlformats.org/drawingml/2006/table">
            <a:tbl>
              <a:tblPr/>
              <a:tblGrid>
                <a:gridCol w="2638779"/>
                <a:gridCol w="1521567"/>
                <a:gridCol w="2295424"/>
                <a:gridCol w="1291502"/>
              </a:tblGrid>
              <a:tr h="46831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GRUPO</a:t>
                      </a:r>
                    </a:p>
                  </a:txBody>
                  <a:tcPr marL="95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Variação percentual (%)</a:t>
                      </a:r>
                    </a:p>
                  </a:txBody>
                  <a:tcPr marL="95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468313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Aluguel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Estacionamento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Serviços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313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BRMALLS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5,10%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10,60%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10,40%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313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IGUATEMI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10,30%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16,70%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17,60%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313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ALIANSCE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4,10%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15,30%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14,40%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313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MULTIPLAN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11,60%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15,70%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-10,4 %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313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GENERAL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5,10%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4,20%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14,70%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8313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SONAE SIERRA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7,60%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15,70%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10,90%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Retângulo de cantos arredondados 1"/>
          <p:cNvSpPr/>
          <p:nvPr/>
        </p:nvSpPr>
        <p:spPr>
          <a:xfrm>
            <a:off x="4056845" y="2459865"/>
            <a:ext cx="1249251" cy="3168202"/>
          </a:xfrm>
          <a:prstGeom prst="round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de cantos arredondados 2"/>
          <p:cNvSpPr/>
          <p:nvPr/>
        </p:nvSpPr>
        <p:spPr>
          <a:xfrm>
            <a:off x="5512158" y="2459865"/>
            <a:ext cx="2021983" cy="3168202"/>
          </a:xfrm>
          <a:prstGeom prst="roundRect">
            <a:avLst>
              <a:gd name="adj" fmla="val 6000"/>
            </a:avLst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Retângulo de cantos arredondados 3"/>
          <p:cNvSpPr/>
          <p:nvPr/>
        </p:nvSpPr>
        <p:spPr>
          <a:xfrm>
            <a:off x="7830356" y="2472744"/>
            <a:ext cx="1068945" cy="3168202"/>
          </a:xfrm>
          <a:prstGeom prst="round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1" name="CaixaDeTexto 4"/>
          <p:cNvSpPr txBox="1">
            <a:spLocks noChangeArrowheads="1"/>
          </p:cNvSpPr>
          <p:nvPr/>
        </p:nvSpPr>
        <p:spPr bwMode="auto">
          <a:xfrm>
            <a:off x="114524" y="941108"/>
            <a:ext cx="56165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pt-BR" b="1" dirty="0" smtClean="0">
                <a:solidFill>
                  <a:srgbClr val="FF0000"/>
                </a:solidFill>
                <a:latin typeface="Calibri" pitchFamily="34" charset="0"/>
              </a:rPr>
              <a:t>Crescimento real das receitas 2014/2015</a:t>
            </a:r>
            <a:endParaRPr lang="pt-BR" b="1" dirty="0">
              <a:solidFill>
                <a:srgbClr val="FF0000"/>
              </a:solidFill>
              <a:latin typeface="Calibri" pitchFamily="34" charset="0"/>
            </a:endParaRPr>
          </a:p>
          <a:p>
            <a:pPr algn="ctr" eaLnBrk="1" hangingPunct="1"/>
            <a:r>
              <a:rPr lang="pt-BR" b="1" dirty="0">
                <a:solidFill>
                  <a:srgbClr val="FF0000"/>
                </a:solidFill>
                <a:latin typeface="Calibri" pitchFamily="34" charset="0"/>
              </a:rPr>
              <a:t>Maiores Grupos de Shoppings no Brasil</a:t>
            </a:r>
          </a:p>
        </p:txBody>
      </p:sp>
      <p:sp>
        <p:nvSpPr>
          <p:cNvPr id="82" name="CaixaDeTexto 5"/>
          <p:cNvSpPr txBox="1">
            <a:spLocks noChangeArrowheads="1"/>
          </p:cNvSpPr>
          <p:nvPr/>
        </p:nvSpPr>
        <p:spPr bwMode="auto">
          <a:xfrm>
            <a:off x="1042988" y="5927479"/>
            <a:ext cx="39608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pt-BR" sz="1400" b="1" dirty="0">
                <a:solidFill>
                  <a:srgbClr val="002060"/>
                </a:solidFill>
                <a:latin typeface="Calibri" pitchFamily="34" charset="0"/>
              </a:rPr>
              <a:t>Fonte :  web/Sites de cada Grupo de shopping</a:t>
            </a:r>
          </a:p>
        </p:txBody>
      </p:sp>
    </p:spTree>
    <p:extLst>
      <p:ext uri="{BB962C8B-B14F-4D97-AF65-F5344CB8AC3E}">
        <p14:creationId xmlns:p14="http://schemas.microsoft.com/office/powerpoint/2010/main" val="278151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3" name="CaixaDeTexto 3"/>
          <p:cNvSpPr txBox="1">
            <a:spLocks noChangeArrowheads="1"/>
          </p:cNvSpPr>
          <p:nvPr/>
        </p:nvSpPr>
        <p:spPr bwMode="auto">
          <a:xfrm>
            <a:off x="1016268" y="2043695"/>
            <a:ext cx="8424863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just" eaLnBrk="1" hangingPunct="1">
              <a:buFont typeface="Wingdings" pitchFamily="2" charset="2"/>
              <a:buChar char="Ø"/>
            </a:pPr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Apontam índices positivos, apesar do cenário do péssimo </a:t>
            </a:r>
          </a:p>
          <a:p>
            <a:pPr algn="just" eaLnBrk="1" hangingPunct="1"/>
            <a:r>
              <a:rPr lang="pt-BR" sz="2600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   </a:t>
            </a:r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desempenho do </a:t>
            </a:r>
            <a:r>
              <a:rPr lang="pt-BR" sz="2600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varejo;</a:t>
            </a:r>
            <a:endParaRPr lang="pt-BR" sz="26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/>
            <a:endParaRPr lang="pt-BR" sz="10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>
              <a:buFont typeface="Wingdings" pitchFamily="2" charset="2"/>
              <a:buChar char="Ø"/>
            </a:pPr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Confirmam a hipossuficiência do pequeno e médio </a:t>
            </a:r>
          </a:p>
          <a:p>
            <a:pPr algn="just" eaLnBrk="1" hangingPunct="1"/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    lojista, comparada </a:t>
            </a:r>
            <a:r>
              <a:rPr lang="pt-BR" sz="2600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às </a:t>
            </a:r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grandes redes e aos donos de </a:t>
            </a:r>
          </a:p>
          <a:p>
            <a:pPr algn="just" eaLnBrk="1" hangingPunct="1"/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    shoppings.</a:t>
            </a:r>
          </a:p>
          <a:p>
            <a:pPr algn="just" eaLnBrk="1" hangingPunct="1">
              <a:buFont typeface="Wingdings" pitchFamily="2" charset="2"/>
              <a:buChar char="Ø"/>
            </a:pPr>
            <a:endParaRPr lang="pt-BR" sz="9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>
              <a:buFont typeface="Wingdings" pitchFamily="2" charset="2"/>
              <a:buChar char="Ø"/>
            </a:pPr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Mantém os </a:t>
            </a:r>
            <a:r>
              <a:rPr lang="pt-BR" sz="2600" b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Contratos de adesão</a:t>
            </a:r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, que </a:t>
            </a:r>
            <a:r>
              <a:rPr lang="pt-BR" sz="2600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proíbem </a:t>
            </a:r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a saída </a:t>
            </a:r>
          </a:p>
          <a:p>
            <a:pPr algn="just" eaLnBrk="1" hangingPunct="1"/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    espontânea do lojista;</a:t>
            </a:r>
          </a:p>
          <a:p>
            <a:pPr algn="just" eaLnBrk="1" hangingPunct="1">
              <a:buFont typeface="Wingdings" pitchFamily="2" charset="2"/>
              <a:buChar char="Ø"/>
            </a:pPr>
            <a:endParaRPr lang="pt-BR" sz="10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>
              <a:buFont typeface="Wingdings" pitchFamily="2" charset="2"/>
              <a:buChar char="Ø"/>
            </a:pPr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Impedem os lojistas de fecharem suas lojas, </a:t>
            </a:r>
            <a:r>
              <a:rPr lang="pt-BR" sz="2600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cobrando </a:t>
            </a:r>
            <a:endParaRPr lang="pt-BR" sz="26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/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    elevadas multas para os </a:t>
            </a:r>
            <a:r>
              <a:rPr lang="pt-BR" sz="2600" dirty="0" err="1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distratos</a:t>
            </a:r>
            <a:r>
              <a:rPr lang="pt-BR" sz="26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;</a:t>
            </a:r>
          </a:p>
        </p:txBody>
      </p:sp>
      <p:sp>
        <p:nvSpPr>
          <p:cNvPr id="84" name="CaixaDeTexto 83"/>
          <p:cNvSpPr txBox="1"/>
          <p:nvPr/>
        </p:nvSpPr>
        <p:spPr>
          <a:xfrm>
            <a:off x="548749" y="1322433"/>
            <a:ext cx="4679950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pt-BR" sz="2800" b="1" dirty="0">
                <a:solidFill>
                  <a:srgbClr val="FF0000"/>
                </a:solidFill>
                <a:latin typeface="+mn-lt"/>
                <a:ea typeface="+mn-ea"/>
                <a:cs typeface="Arial" charset="0"/>
              </a:rPr>
              <a:t>Os </a:t>
            </a:r>
            <a:r>
              <a:rPr lang="pt-BR" sz="2800" b="1" dirty="0" smtClean="0">
                <a:solidFill>
                  <a:srgbClr val="FF0000"/>
                </a:solidFill>
                <a:latin typeface="+mn-lt"/>
                <a:ea typeface="+mn-ea"/>
                <a:cs typeface="Arial" charset="0"/>
              </a:rPr>
              <a:t>Shoppings</a:t>
            </a:r>
            <a:endParaRPr lang="pt-BR" sz="2800" b="1" dirty="0">
              <a:solidFill>
                <a:srgbClr val="FF0000"/>
              </a:solidFill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787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CaixaDeTexto 3"/>
          <p:cNvSpPr txBox="1">
            <a:spLocks noChangeArrowheads="1"/>
          </p:cNvSpPr>
          <p:nvPr/>
        </p:nvSpPr>
        <p:spPr bwMode="auto">
          <a:xfrm>
            <a:off x="611188" y="2033633"/>
            <a:ext cx="8137525" cy="403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>
              <a:buFont typeface="Wingdings" pitchFamily="2" charset="2"/>
              <a:buChar char="Ø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Grandes receitas dos maiores grupos de  shoppings </a:t>
            </a:r>
          </a:p>
          <a:p>
            <a:pPr eaLnBrk="1" hangingPunct="1"/>
            <a:r>
              <a:rPr lang="pt-BR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   centers;</a:t>
            </a:r>
          </a:p>
          <a:p>
            <a:pPr eaLnBrk="1" hangingPunct="1"/>
            <a:endParaRPr lang="pt-BR" sz="12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Receitas muito acima da inflação atual</a:t>
            </a:r>
            <a:r>
              <a:rPr lang="pt-BR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;</a:t>
            </a:r>
            <a:endParaRPr lang="pt-BR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eaLnBrk="1" hangingPunct="1"/>
            <a:endParaRPr lang="pt-BR" sz="14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Cobrança do ALUGUEL EM DOBRO em dezembro e </a:t>
            </a:r>
          </a:p>
          <a:p>
            <a:pPr eaLnBrk="1" hangingPunct="1"/>
            <a:r>
              <a:rPr lang="pt-BR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    nos meses com datas festivas;</a:t>
            </a:r>
          </a:p>
          <a:p>
            <a:pPr eaLnBrk="1" hangingPunct="1"/>
            <a:endParaRPr lang="pt-BR" sz="14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Cobrança </a:t>
            </a:r>
            <a:r>
              <a:rPr lang="pt-BR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acima do índice inflacionário;</a:t>
            </a:r>
            <a:endParaRPr lang="pt-BR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eaLnBrk="1" hangingPunct="1"/>
            <a:endParaRPr lang="pt-BR" sz="14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pt-BR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Receitas elevadas de taxas de administração do Condomínio</a:t>
            </a:r>
          </a:p>
          <a:p>
            <a:pPr eaLnBrk="1" hangingPunct="1"/>
            <a:r>
              <a:rPr lang="pt-BR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    inflando o custo de ocupação.</a:t>
            </a:r>
          </a:p>
        </p:txBody>
      </p:sp>
      <p:sp>
        <p:nvSpPr>
          <p:cNvPr id="80" name="CaixaDeTexto 5"/>
          <p:cNvSpPr txBox="1">
            <a:spLocks noChangeArrowheads="1"/>
          </p:cNvSpPr>
          <p:nvPr/>
        </p:nvSpPr>
        <p:spPr bwMode="auto">
          <a:xfrm>
            <a:off x="395735" y="1312863"/>
            <a:ext cx="46799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pt-BR" sz="2800" b="1" dirty="0">
                <a:solidFill>
                  <a:srgbClr val="FF0000"/>
                </a:solidFill>
                <a:latin typeface="Calibri" pitchFamily="34" charset="0"/>
              </a:rPr>
              <a:t>Confirmação de desequilíbrio</a:t>
            </a:r>
          </a:p>
        </p:txBody>
      </p:sp>
    </p:spTree>
    <p:extLst>
      <p:ext uri="{BB962C8B-B14F-4D97-AF65-F5344CB8AC3E}">
        <p14:creationId xmlns:p14="http://schemas.microsoft.com/office/powerpoint/2010/main" val="2478638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0" y="283335"/>
            <a:ext cx="12192000" cy="6858000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7" name="Freeform 142"/>
          <p:cNvSpPr>
            <a:spLocks noEditPoints="1"/>
          </p:cNvSpPr>
          <p:nvPr/>
        </p:nvSpPr>
        <p:spPr bwMode="auto">
          <a:xfrm>
            <a:off x="0" y="1172021"/>
            <a:ext cx="12192000" cy="2652117"/>
          </a:xfrm>
          <a:custGeom>
            <a:avLst/>
            <a:gdLst>
              <a:gd name="T0" fmla="*/ 2006 w 7192"/>
              <a:gd name="T1" fmla="*/ 122 h 1585"/>
              <a:gd name="T2" fmla="*/ 2033 w 7192"/>
              <a:gd name="T3" fmla="*/ 301 h 1585"/>
              <a:gd name="T4" fmla="*/ 1964 w 7192"/>
              <a:gd name="T5" fmla="*/ 470 h 1585"/>
              <a:gd name="T6" fmla="*/ 1433 w 7192"/>
              <a:gd name="T7" fmla="*/ 897 h 1585"/>
              <a:gd name="T8" fmla="*/ 1271 w 7192"/>
              <a:gd name="T9" fmla="*/ 967 h 1585"/>
              <a:gd name="T10" fmla="*/ 1123 w 7192"/>
              <a:gd name="T11" fmla="*/ 958 h 1585"/>
              <a:gd name="T12" fmla="*/ 1022 w 7192"/>
              <a:gd name="T13" fmla="*/ 909 h 1585"/>
              <a:gd name="T14" fmla="*/ 1020 w 7192"/>
              <a:gd name="T15" fmla="*/ 888 h 1585"/>
              <a:gd name="T16" fmla="*/ 1189 w 7192"/>
              <a:gd name="T17" fmla="*/ 768 h 1585"/>
              <a:gd name="T18" fmla="*/ 1330 w 7192"/>
              <a:gd name="T19" fmla="*/ 749 h 1585"/>
              <a:gd name="T20" fmla="*/ 1741 w 7192"/>
              <a:gd name="T21" fmla="*/ 441 h 1585"/>
              <a:gd name="T22" fmla="*/ 1815 w 7192"/>
              <a:gd name="T23" fmla="*/ 362 h 1585"/>
              <a:gd name="T24" fmla="*/ 1847 w 7192"/>
              <a:gd name="T25" fmla="*/ 263 h 1585"/>
              <a:gd name="T26" fmla="*/ 1816 w 7192"/>
              <a:gd name="T27" fmla="*/ 160 h 1585"/>
              <a:gd name="T28" fmla="*/ 1703 w 7192"/>
              <a:gd name="T29" fmla="*/ 23 h 1585"/>
              <a:gd name="T30" fmla="*/ 1455 w 7192"/>
              <a:gd name="T31" fmla="*/ 17 h 1585"/>
              <a:gd name="T32" fmla="*/ 1082 w 7192"/>
              <a:gd name="T33" fmla="*/ 305 h 1585"/>
              <a:gd name="T34" fmla="*/ 991 w 7192"/>
              <a:gd name="T35" fmla="*/ 422 h 1585"/>
              <a:gd name="T36" fmla="*/ 974 w 7192"/>
              <a:gd name="T37" fmla="*/ 504 h 1585"/>
              <a:gd name="T38" fmla="*/ 882 w 7192"/>
              <a:gd name="T39" fmla="*/ 585 h 1585"/>
              <a:gd name="T40" fmla="*/ 803 w 7192"/>
              <a:gd name="T41" fmla="*/ 626 h 1585"/>
              <a:gd name="T42" fmla="*/ 781 w 7192"/>
              <a:gd name="T43" fmla="*/ 508 h 1585"/>
              <a:gd name="T44" fmla="*/ 810 w 7192"/>
              <a:gd name="T45" fmla="*/ 365 h 1585"/>
              <a:gd name="T46" fmla="*/ 877 w 7192"/>
              <a:gd name="T47" fmla="*/ 265 h 1585"/>
              <a:gd name="T48" fmla="*/ 1214 w 7192"/>
              <a:gd name="T49" fmla="*/ 0 h 1585"/>
              <a:gd name="T50" fmla="*/ 93 w 7192"/>
              <a:gd name="T51" fmla="*/ 869 h 1585"/>
              <a:gd name="T52" fmla="*/ 384 w 7192"/>
              <a:gd name="T53" fmla="*/ 651 h 1585"/>
              <a:gd name="T54" fmla="*/ 535 w 7192"/>
              <a:gd name="T55" fmla="*/ 613 h 1585"/>
              <a:gd name="T56" fmla="*/ 688 w 7192"/>
              <a:gd name="T57" fmla="*/ 647 h 1585"/>
              <a:gd name="T58" fmla="*/ 745 w 7192"/>
              <a:gd name="T59" fmla="*/ 687 h 1585"/>
              <a:gd name="T60" fmla="*/ 592 w 7192"/>
              <a:gd name="T61" fmla="*/ 811 h 1585"/>
              <a:gd name="T62" fmla="*/ 547 w 7192"/>
              <a:gd name="T63" fmla="*/ 814 h 1585"/>
              <a:gd name="T64" fmla="*/ 416 w 7192"/>
              <a:gd name="T65" fmla="*/ 842 h 1585"/>
              <a:gd name="T66" fmla="*/ 19 w 7192"/>
              <a:gd name="T67" fmla="*/ 1141 h 1585"/>
              <a:gd name="T68" fmla="*/ 19 w 7192"/>
              <a:gd name="T69" fmla="*/ 1525 h 1585"/>
              <a:gd name="T70" fmla="*/ 270 w 7192"/>
              <a:gd name="T71" fmla="*/ 1585 h 1585"/>
              <a:gd name="T72" fmla="*/ 337 w 7192"/>
              <a:gd name="T73" fmla="*/ 1543 h 1585"/>
              <a:gd name="T74" fmla="*/ 716 w 7192"/>
              <a:gd name="T75" fmla="*/ 1244 h 1585"/>
              <a:gd name="T76" fmla="*/ 767 w 7192"/>
              <a:gd name="T77" fmla="*/ 1160 h 1585"/>
              <a:gd name="T78" fmla="*/ 779 w 7192"/>
              <a:gd name="T79" fmla="*/ 1091 h 1585"/>
              <a:gd name="T80" fmla="*/ 817 w 7192"/>
              <a:gd name="T81" fmla="*/ 1046 h 1585"/>
              <a:gd name="T82" fmla="*/ 951 w 7192"/>
              <a:gd name="T83" fmla="*/ 952 h 1585"/>
              <a:gd name="T84" fmla="*/ 977 w 7192"/>
              <a:gd name="T85" fmla="*/ 1060 h 1585"/>
              <a:gd name="T86" fmla="*/ 953 w 7192"/>
              <a:gd name="T87" fmla="*/ 1210 h 1585"/>
              <a:gd name="T88" fmla="*/ 865 w 7192"/>
              <a:gd name="T89" fmla="*/ 1334 h 1585"/>
              <a:gd name="T90" fmla="*/ 7192 w 7192"/>
              <a:gd name="T91" fmla="*/ 0 h 1585"/>
              <a:gd name="T92" fmla="*/ 724 w 7192"/>
              <a:gd name="T93" fmla="*/ 998 h 1585"/>
              <a:gd name="T94" fmla="*/ 654 w 7192"/>
              <a:gd name="T95" fmla="*/ 1002 h 1585"/>
              <a:gd name="T96" fmla="*/ 619 w 7192"/>
              <a:gd name="T97" fmla="*/ 967 h 1585"/>
              <a:gd name="T98" fmla="*/ 624 w 7192"/>
              <a:gd name="T99" fmla="*/ 893 h 1585"/>
              <a:gd name="T100" fmla="*/ 872 w 7192"/>
              <a:gd name="T101" fmla="*/ 695 h 1585"/>
              <a:gd name="T102" fmla="*/ 1111 w 7192"/>
              <a:gd name="T103" fmla="*/ 532 h 1585"/>
              <a:gd name="T104" fmla="*/ 1170 w 7192"/>
              <a:gd name="T105" fmla="*/ 563 h 1585"/>
              <a:gd name="T106" fmla="*/ 1178 w 7192"/>
              <a:gd name="T107" fmla="*/ 635 h 1585"/>
              <a:gd name="T108" fmla="*/ 1146 w 7192"/>
              <a:gd name="T109" fmla="*/ 673 h 1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192" h="1585">
                <a:moveTo>
                  <a:pt x="1921" y="0"/>
                </a:moveTo>
                <a:lnTo>
                  <a:pt x="1921" y="0"/>
                </a:lnTo>
                <a:lnTo>
                  <a:pt x="1973" y="67"/>
                </a:lnTo>
                <a:lnTo>
                  <a:pt x="1973" y="67"/>
                </a:lnTo>
                <a:lnTo>
                  <a:pt x="1990" y="95"/>
                </a:lnTo>
                <a:lnTo>
                  <a:pt x="2006" y="122"/>
                </a:lnTo>
                <a:lnTo>
                  <a:pt x="2016" y="152"/>
                </a:lnTo>
                <a:lnTo>
                  <a:pt x="2026" y="181"/>
                </a:lnTo>
                <a:lnTo>
                  <a:pt x="2031" y="210"/>
                </a:lnTo>
                <a:lnTo>
                  <a:pt x="2035" y="241"/>
                </a:lnTo>
                <a:lnTo>
                  <a:pt x="2035" y="270"/>
                </a:lnTo>
                <a:lnTo>
                  <a:pt x="2033" y="301"/>
                </a:lnTo>
                <a:lnTo>
                  <a:pt x="2028" y="332"/>
                </a:lnTo>
                <a:lnTo>
                  <a:pt x="2021" y="362"/>
                </a:lnTo>
                <a:lnTo>
                  <a:pt x="2011" y="389"/>
                </a:lnTo>
                <a:lnTo>
                  <a:pt x="1999" y="418"/>
                </a:lnTo>
                <a:lnTo>
                  <a:pt x="1983" y="444"/>
                </a:lnTo>
                <a:lnTo>
                  <a:pt x="1964" y="470"/>
                </a:lnTo>
                <a:lnTo>
                  <a:pt x="1944" y="494"/>
                </a:lnTo>
                <a:lnTo>
                  <a:pt x="1921" y="516"/>
                </a:lnTo>
                <a:lnTo>
                  <a:pt x="1921" y="516"/>
                </a:lnTo>
                <a:lnTo>
                  <a:pt x="1872" y="558"/>
                </a:lnTo>
                <a:lnTo>
                  <a:pt x="1872" y="558"/>
                </a:lnTo>
                <a:lnTo>
                  <a:pt x="1433" y="897"/>
                </a:lnTo>
                <a:lnTo>
                  <a:pt x="1433" y="897"/>
                </a:lnTo>
                <a:lnTo>
                  <a:pt x="1402" y="917"/>
                </a:lnTo>
                <a:lnTo>
                  <a:pt x="1371" y="936"/>
                </a:lnTo>
                <a:lnTo>
                  <a:pt x="1338" y="950"/>
                </a:lnTo>
                <a:lnTo>
                  <a:pt x="1306" y="960"/>
                </a:lnTo>
                <a:lnTo>
                  <a:pt x="1271" y="967"/>
                </a:lnTo>
                <a:lnTo>
                  <a:pt x="1235" y="971"/>
                </a:lnTo>
                <a:lnTo>
                  <a:pt x="1199" y="971"/>
                </a:lnTo>
                <a:lnTo>
                  <a:pt x="1161" y="965"/>
                </a:lnTo>
                <a:lnTo>
                  <a:pt x="1161" y="965"/>
                </a:lnTo>
                <a:lnTo>
                  <a:pt x="1142" y="962"/>
                </a:lnTo>
                <a:lnTo>
                  <a:pt x="1123" y="958"/>
                </a:lnTo>
                <a:lnTo>
                  <a:pt x="1106" y="952"/>
                </a:lnTo>
                <a:lnTo>
                  <a:pt x="1089" y="945"/>
                </a:lnTo>
                <a:lnTo>
                  <a:pt x="1072" y="938"/>
                </a:lnTo>
                <a:lnTo>
                  <a:pt x="1054" y="929"/>
                </a:lnTo>
                <a:lnTo>
                  <a:pt x="1022" y="909"/>
                </a:lnTo>
                <a:lnTo>
                  <a:pt x="1022" y="909"/>
                </a:lnTo>
                <a:lnTo>
                  <a:pt x="1017" y="903"/>
                </a:lnTo>
                <a:lnTo>
                  <a:pt x="1013" y="898"/>
                </a:lnTo>
                <a:lnTo>
                  <a:pt x="1013" y="897"/>
                </a:lnTo>
                <a:lnTo>
                  <a:pt x="1015" y="895"/>
                </a:lnTo>
                <a:lnTo>
                  <a:pt x="1020" y="888"/>
                </a:lnTo>
                <a:lnTo>
                  <a:pt x="1020" y="888"/>
                </a:lnTo>
                <a:lnTo>
                  <a:pt x="1170" y="773"/>
                </a:lnTo>
                <a:lnTo>
                  <a:pt x="1170" y="773"/>
                </a:lnTo>
                <a:lnTo>
                  <a:pt x="1178" y="768"/>
                </a:lnTo>
                <a:lnTo>
                  <a:pt x="1182" y="768"/>
                </a:lnTo>
                <a:lnTo>
                  <a:pt x="1189" y="768"/>
                </a:lnTo>
                <a:lnTo>
                  <a:pt x="1189" y="768"/>
                </a:lnTo>
                <a:lnTo>
                  <a:pt x="1213" y="771"/>
                </a:lnTo>
                <a:lnTo>
                  <a:pt x="1238" y="773"/>
                </a:lnTo>
                <a:lnTo>
                  <a:pt x="1261" y="771"/>
                </a:lnTo>
                <a:lnTo>
                  <a:pt x="1285" y="766"/>
                </a:lnTo>
                <a:lnTo>
                  <a:pt x="1307" y="759"/>
                </a:lnTo>
                <a:lnTo>
                  <a:pt x="1330" y="749"/>
                </a:lnTo>
                <a:lnTo>
                  <a:pt x="1352" y="738"/>
                </a:lnTo>
                <a:lnTo>
                  <a:pt x="1373" y="725"/>
                </a:lnTo>
                <a:lnTo>
                  <a:pt x="1373" y="725"/>
                </a:lnTo>
                <a:lnTo>
                  <a:pt x="1395" y="709"/>
                </a:lnTo>
                <a:lnTo>
                  <a:pt x="1395" y="709"/>
                </a:lnTo>
                <a:lnTo>
                  <a:pt x="1741" y="441"/>
                </a:lnTo>
                <a:lnTo>
                  <a:pt x="1741" y="441"/>
                </a:lnTo>
                <a:lnTo>
                  <a:pt x="1758" y="427"/>
                </a:lnTo>
                <a:lnTo>
                  <a:pt x="1775" y="411"/>
                </a:lnTo>
                <a:lnTo>
                  <a:pt x="1789" y="396"/>
                </a:lnTo>
                <a:lnTo>
                  <a:pt x="1803" y="379"/>
                </a:lnTo>
                <a:lnTo>
                  <a:pt x="1815" y="362"/>
                </a:lnTo>
                <a:lnTo>
                  <a:pt x="1827" y="343"/>
                </a:lnTo>
                <a:lnTo>
                  <a:pt x="1835" y="322"/>
                </a:lnTo>
                <a:lnTo>
                  <a:pt x="1842" y="300"/>
                </a:lnTo>
                <a:lnTo>
                  <a:pt x="1842" y="300"/>
                </a:lnTo>
                <a:lnTo>
                  <a:pt x="1846" y="281"/>
                </a:lnTo>
                <a:lnTo>
                  <a:pt x="1847" y="263"/>
                </a:lnTo>
                <a:lnTo>
                  <a:pt x="1847" y="245"/>
                </a:lnTo>
                <a:lnTo>
                  <a:pt x="1846" y="227"/>
                </a:lnTo>
                <a:lnTo>
                  <a:pt x="1841" y="210"/>
                </a:lnTo>
                <a:lnTo>
                  <a:pt x="1834" y="193"/>
                </a:lnTo>
                <a:lnTo>
                  <a:pt x="1827" y="177"/>
                </a:lnTo>
                <a:lnTo>
                  <a:pt x="1816" y="160"/>
                </a:lnTo>
                <a:lnTo>
                  <a:pt x="1816" y="160"/>
                </a:lnTo>
                <a:lnTo>
                  <a:pt x="1775" y="105"/>
                </a:lnTo>
                <a:lnTo>
                  <a:pt x="1732" y="52"/>
                </a:lnTo>
                <a:lnTo>
                  <a:pt x="1732" y="52"/>
                </a:lnTo>
                <a:lnTo>
                  <a:pt x="1718" y="36"/>
                </a:lnTo>
                <a:lnTo>
                  <a:pt x="1703" y="23"/>
                </a:lnTo>
                <a:lnTo>
                  <a:pt x="1687" y="11"/>
                </a:lnTo>
                <a:lnTo>
                  <a:pt x="1672" y="0"/>
                </a:lnTo>
                <a:lnTo>
                  <a:pt x="1490" y="0"/>
                </a:lnTo>
                <a:lnTo>
                  <a:pt x="1490" y="0"/>
                </a:lnTo>
                <a:lnTo>
                  <a:pt x="1472" y="9"/>
                </a:lnTo>
                <a:lnTo>
                  <a:pt x="1455" y="17"/>
                </a:lnTo>
                <a:lnTo>
                  <a:pt x="1440" y="28"/>
                </a:lnTo>
                <a:lnTo>
                  <a:pt x="1424" y="38"/>
                </a:lnTo>
                <a:lnTo>
                  <a:pt x="1424" y="38"/>
                </a:lnTo>
                <a:lnTo>
                  <a:pt x="1252" y="171"/>
                </a:lnTo>
                <a:lnTo>
                  <a:pt x="1082" y="305"/>
                </a:lnTo>
                <a:lnTo>
                  <a:pt x="1082" y="305"/>
                </a:lnTo>
                <a:lnTo>
                  <a:pt x="1061" y="322"/>
                </a:lnTo>
                <a:lnTo>
                  <a:pt x="1044" y="339"/>
                </a:lnTo>
                <a:lnTo>
                  <a:pt x="1027" y="358"/>
                </a:lnTo>
                <a:lnTo>
                  <a:pt x="1011" y="379"/>
                </a:lnTo>
                <a:lnTo>
                  <a:pt x="999" y="399"/>
                </a:lnTo>
                <a:lnTo>
                  <a:pt x="991" y="422"/>
                </a:lnTo>
                <a:lnTo>
                  <a:pt x="984" y="446"/>
                </a:lnTo>
                <a:lnTo>
                  <a:pt x="980" y="473"/>
                </a:lnTo>
                <a:lnTo>
                  <a:pt x="980" y="473"/>
                </a:lnTo>
                <a:lnTo>
                  <a:pt x="980" y="484"/>
                </a:lnTo>
                <a:lnTo>
                  <a:pt x="977" y="494"/>
                </a:lnTo>
                <a:lnTo>
                  <a:pt x="974" y="504"/>
                </a:lnTo>
                <a:lnTo>
                  <a:pt x="970" y="513"/>
                </a:lnTo>
                <a:lnTo>
                  <a:pt x="965" y="520"/>
                </a:lnTo>
                <a:lnTo>
                  <a:pt x="958" y="527"/>
                </a:lnTo>
                <a:lnTo>
                  <a:pt x="943" y="540"/>
                </a:lnTo>
                <a:lnTo>
                  <a:pt x="943" y="540"/>
                </a:lnTo>
                <a:lnTo>
                  <a:pt x="882" y="585"/>
                </a:lnTo>
                <a:lnTo>
                  <a:pt x="822" y="632"/>
                </a:lnTo>
                <a:lnTo>
                  <a:pt x="822" y="632"/>
                </a:lnTo>
                <a:lnTo>
                  <a:pt x="815" y="637"/>
                </a:lnTo>
                <a:lnTo>
                  <a:pt x="812" y="637"/>
                </a:lnTo>
                <a:lnTo>
                  <a:pt x="807" y="633"/>
                </a:lnTo>
                <a:lnTo>
                  <a:pt x="803" y="626"/>
                </a:lnTo>
                <a:lnTo>
                  <a:pt x="803" y="626"/>
                </a:lnTo>
                <a:lnTo>
                  <a:pt x="795" y="604"/>
                </a:lnTo>
                <a:lnTo>
                  <a:pt x="790" y="580"/>
                </a:lnTo>
                <a:lnTo>
                  <a:pt x="784" y="556"/>
                </a:lnTo>
                <a:lnTo>
                  <a:pt x="781" y="532"/>
                </a:lnTo>
                <a:lnTo>
                  <a:pt x="781" y="508"/>
                </a:lnTo>
                <a:lnTo>
                  <a:pt x="781" y="484"/>
                </a:lnTo>
                <a:lnTo>
                  <a:pt x="784" y="460"/>
                </a:lnTo>
                <a:lnTo>
                  <a:pt x="788" y="435"/>
                </a:lnTo>
                <a:lnTo>
                  <a:pt x="793" y="411"/>
                </a:lnTo>
                <a:lnTo>
                  <a:pt x="802" y="387"/>
                </a:lnTo>
                <a:lnTo>
                  <a:pt x="810" y="365"/>
                </a:lnTo>
                <a:lnTo>
                  <a:pt x="820" y="343"/>
                </a:lnTo>
                <a:lnTo>
                  <a:pt x="833" y="322"/>
                </a:lnTo>
                <a:lnTo>
                  <a:pt x="846" y="303"/>
                </a:lnTo>
                <a:lnTo>
                  <a:pt x="862" y="284"/>
                </a:lnTo>
                <a:lnTo>
                  <a:pt x="877" y="265"/>
                </a:lnTo>
                <a:lnTo>
                  <a:pt x="877" y="265"/>
                </a:lnTo>
                <a:lnTo>
                  <a:pt x="900" y="246"/>
                </a:lnTo>
                <a:lnTo>
                  <a:pt x="922" y="227"/>
                </a:lnTo>
                <a:lnTo>
                  <a:pt x="922" y="227"/>
                </a:lnTo>
                <a:lnTo>
                  <a:pt x="1151" y="50"/>
                </a:lnTo>
                <a:lnTo>
                  <a:pt x="1151" y="50"/>
                </a:lnTo>
                <a:lnTo>
                  <a:pt x="1214" y="0"/>
                </a:lnTo>
                <a:lnTo>
                  <a:pt x="0" y="0"/>
                </a:lnTo>
                <a:lnTo>
                  <a:pt x="0" y="941"/>
                </a:lnTo>
                <a:lnTo>
                  <a:pt x="0" y="941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215" y="774"/>
                </a:lnTo>
                <a:lnTo>
                  <a:pt x="339" y="680"/>
                </a:lnTo>
                <a:lnTo>
                  <a:pt x="339" y="680"/>
                </a:lnTo>
                <a:lnTo>
                  <a:pt x="361" y="664"/>
                </a:lnTo>
                <a:lnTo>
                  <a:pt x="384" y="651"/>
                </a:lnTo>
                <a:lnTo>
                  <a:pt x="408" y="640"/>
                </a:lnTo>
                <a:lnTo>
                  <a:pt x="432" y="630"/>
                </a:lnTo>
                <a:lnTo>
                  <a:pt x="458" y="623"/>
                </a:lnTo>
                <a:lnTo>
                  <a:pt x="483" y="618"/>
                </a:lnTo>
                <a:lnTo>
                  <a:pt x="509" y="614"/>
                </a:lnTo>
                <a:lnTo>
                  <a:pt x="535" y="613"/>
                </a:lnTo>
                <a:lnTo>
                  <a:pt x="561" y="614"/>
                </a:lnTo>
                <a:lnTo>
                  <a:pt x="588" y="616"/>
                </a:lnTo>
                <a:lnTo>
                  <a:pt x="614" y="621"/>
                </a:lnTo>
                <a:lnTo>
                  <a:pt x="640" y="628"/>
                </a:lnTo>
                <a:lnTo>
                  <a:pt x="664" y="637"/>
                </a:lnTo>
                <a:lnTo>
                  <a:pt x="688" y="647"/>
                </a:lnTo>
                <a:lnTo>
                  <a:pt x="712" y="661"/>
                </a:lnTo>
                <a:lnTo>
                  <a:pt x="734" y="675"/>
                </a:lnTo>
                <a:lnTo>
                  <a:pt x="734" y="675"/>
                </a:lnTo>
                <a:lnTo>
                  <a:pt x="741" y="682"/>
                </a:lnTo>
                <a:lnTo>
                  <a:pt x="745" y="683"/>
                </a:lnTo>
                <a:lnTo>
                  <a:pt x="745" y="687"/>
                </a:lnTo>
                <a:lnTo>
                  <a:pt x="745" y="690"/>
                </a:lnTo>
                <a:lnTo>
                  <a:pt x="743" y="692"/>
                </a:lnTo>
                <a:lnTo>
                  <a:pt x="736" y="700"/>
                </a:lnTo>
                <a:lnTo>
                  <a:pt x="736" y="700"/>
                </a:lnTo>
                <a:lnTo>
                  <a:pt x="664" y="755"/>
                </a:lnTo>
                <a:lnTo>
                  <a:pt x="592" y="811"/>
                </a:lnTo>
                <a:lnTo>
                  <a:pt x="592" y="811"/>
                </a:lnTo>
                <a:lnTo>
                  <a:pt x="583" y="817"/>
                </a:lnTo>
                <a:lnTo>
                  <a:pt x="578" y="817"/>
                </a:lnTo>
                <a:lnTo>
                  <a:pt x="571" y="817"/>
                </a:lnTo>
                <a:lnTo>
                  <a:pt x="571" y="817"/>
                </a:lnTo>
                <a:lnTo>
                  <a:pt x="547" y="814"/>
                </a:lnTo>
                <a:lnTo>
                  <a:pt x="525" y="812"/>
                </a:lnTo>
                <a:lnTo>
                  <a:pt x="502" y="814"/>
                </a:lnTo>
                <a:lnTo>
                  <a:pt x="480" y="817"/>
                </a:lnTo>
                <a:lnTo>
                  <a:pt x="458" y="824"/>
                </a:lnTo>
                <a:lnTo>
                  <a:pt x="437" y="831"/>
                </a:lnTo>
                <a:lnTo>
                  <a:pt x="416" y="842"/>
                </a:lnTo>
                <a:lnTo>
                  <a:pt x="396" y="854"/>
                </a:lnTo>
                <a:lnTo>
                  <a:pt x="396" y="854"/>
                </a:lnTo>
                <a:lnTo>
                  <a:pt x="372" y="869"/>
                </a:lnTo>
                <a:lnTo>
                  <a:pt x="347" y="886"/>
                </a:lnTo>
                <a:lnTo>
                  <a:pt x="347" y="886"/>
                </a:lnTo>
                <a:lnTo>
                  <a:pt x="19" y="1141"/>
                </a:lnTo>
                <a:lnTo>
                  <a:pt x="19" y="1141"/>
                </a:lnTo>
                <a:lnTo>
                  <a:pt x="0" y="1158"/>
                </a:lnTo>
                <a:lnTo>
                  <a:pt x="0" y="1499"/>
                </a:lnTo>
                <a:lnTo>
                  <a:pt x="0" y="1499"/>
                </a:lnTo>
                <a:lnTo>
                  <a:pt x="19" y="1525"/>
                </a:lnTo>
                <a:lnTo>
                  <a:pt x="19" y="1525"/>
                </a:lnTo>
                <a:lnTo>
                  <a:pt x="34" y="1543"/>
                </a:lnTo>
                <a:lnTo>
                  <a:pt x="52" y="1559"/>
                </a:lnTo>
                <a:lnTo>
                  <a:pt x="70" y="1573"/>
                </a:lnTo>
                <a:lnTo>
                  <a:pt x="89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89" y="1574"/>
                </a:lnTo>
                <a:lnTo>
                  <a:pt x="306" y="1566"/>
                </a:lnTo>
                <a:lnTo>
                  <a:pt x="322" y="1554"/>
                </a:lnTo>
                <a:lnTo>
                  <a:pt x="337" y="1543"/>
                </a:lnTo>
                <a:lnTo>
                  <a:pt x="337" y="1543"/>
                </a:lnTo>
                <a:lnTo>
                  <a:pt x="673" y="1284"/>
                </a:lnTo>
                <a:lnTo>
                  <a:pt x="673" y="1284"/>
                </a:lnTo>
                <a:lnTo>
                  <a:pt x="688" y="1272"/>
                </a:lnTo>
                <a:lnTo>
                  <a:pt x="702" y="1258"/>
                </a:lnTo>
                <a:lnTo>
                  <a:pt x="716" y="1244"/>
                </a:lnTo>
                <a:lnTo>
                  <a:pt x="729" y="1229"/>
                </a:lnTo>
                <a:lnTo>
                  <a:pt x="740" y="1213"/>
                </a:lnTo>
                <a:lnTo>
                  <a:pt x="750" y="1196"/>
                </a:lnTo>
                <a:lnTo>
                  <a:pt x="760" y="1179"/>
                </a:lnTo>
                <a:lnTo>
                  <a:pt x="767" y="1160"/>
                </a:lnTo>
                <a:lnTo>
                  <a:pt x="767" y="1160"/>
                </a:lnTo>
                <a:lnTo>
                  <a:pt x="776" y="1137"/>
                </a:lnTo>
                <a:lnTo>
                  <a:pt x="779" y="1125"/>
                </a:lnTo>
                <a:lnTo>
                  <a:pt x="777" y="1113"/>
                </a:lnTo>
                <a:lnTo>
                  <a:pt x="777" y="1113"/>
                </a:lnTo>
                <a:lnTo>
                  <a:pt x="777" y="1101"/>
                </a:lnTo>
                <a:lnTo>
                  <a:pt x="779" y="1091"/>
                </a:lnTo>
                <a:lnTo>
                  <a:pt x="783" y="1082"/>
                </a:lnTo>
                <a:lnTo>
                  <a:pt x="786" y="1074"/>
                </a:lnTo>
                <a:lnTo>
                  <a:pt x="793" y="1065"/>
                </a:lnTo>
                <a:lnTo>
                  <a:pt x="800" y="1058"/>
                </a:lnTo>
                <a:lnTo>
                  <a:pt x="817" y="1046"/>
                </a:lnTo>
                <a:lnTo>
                  <a:pt x="817" y="1046"/>
                </a:lnTo>
                <a:lnTo>
                  <a:pt x="877" y="1000"/>
                </a:lnTo>
                <a:lnTo>
                  <a:pt x="936" y="953"/>
                </a:lnTo>
                <a:lnTo>
                  <a:pt x="936" y="953"/>
                </a:lnTo>
                <a:lnTo>
                  <a:pt x="943" y="948"/>
                </a:lnTo>
                <a:lnTo>
                  <a:pt x="948" y="948"/>
                </a:lnTo>
                <a:lnTo>
                  <a:pt x="951" y="952"/>
                </a:lnTo>
                <a:lnTo>
                  <a:pt x="956" y="960"/>
                </a:lnTo>
                <a:lnTo>
                  <a:pt x="956" y="960"/>
                </a:lnTo>
                <a:lnTo>
                  <a:pt x="965" y="984"/>
                </a:lnTo>
                <a:lnTo>
                  <a:pt x="970" y="1008"/>
                </a:lnTo>
                <a:lnTo>
                  <a:pt x="975" y="1034"/>
                </a:lnTo>
                <a:lnTo>
                  <a:pt x="977" y="1060"/>
                </a:lnTo>
                <a:lnTo>
                  <a:pt x="979" y="1086"/>
                </a:lnTo>
                <a:lnTo>
                  <a:pt x="977" y="1110"/>
                </a:lnTo>
                <a:lnTo>
                  <a:pt x="974" y="1136"/>
                </a:lnTo>
                <a:lnTo>
                  <a:pt x="968" y="1162"/>
                </a:lnTo>
                <a:lnTo>
                  <a:pt x="962" y="1186"/>
                </a:lnTo>
                <a:lnTo>
                  <a:pt x="953" y="1210"/>
                </a:lnTo>
                <a:lnTo>
                  <a:pt x="943" y="1232"/>
                </a:lnTo>
                <a:lnTo>
                  <a:pt x="931" y="1254"/>
                </a:lnTo>
                <a:lnTo>
                  <a:pt x="917" y="1277"/>
                </a:lnTo>
                <a:lnTo>
                  <a:pt x="901" y="1297"/>
                </a:lnTo>
                <a:lnTo>
                  <a:pt x="884" y="1316"/>
                </a:lnTo>
                <a:lnTo>
                  <a:pt x="865" y="1334"/>
                </a:lnTo>
                <a:lnTo>
                  <a:pt x="865" y="1334"/>
                </a:lnTo>
                <a:lnTo>
                  <a:pt x="824" y="1368"/>
                </a:lnTo>
                <a:lnTo>
                  <a:pt x="824" y="1368"/>
                </a:lnTo>
                <a:lnTo>
                  <a:pt x="544" y="1585"/>
                </a:lnTo>
                <a:lnTo>
                  <a:pt x="7192" y="1585"/>
                </a:lnTo>
                <a:lnTo>
                  <a:pt x="7192" y="0"/>
                </a:lnTo>
                <a:lnTo>
                  <a:pt x="1921" y="0"/>
                </a:lnTo>
                <a:close/>
                <a:moveTo>
                  <a:pt x="944" y="829"/>
                </a:moveTo>
                <a:lnTo>
                  <a:pt x="944" y="829"/>
                </a:lnTo>
                <a:lnTo>
                  <a:pt x="736" y="991"/>
                </a:lnTo>
                <a:lnTo>
                  <a:pt x="736" y="991"/>
                </a:lnTo>
                <a:lnTo>
                  <a:pt x="724" y="998"/>
                </a:lnTo>
                <a:lnTo>
                  <a:pt x="712" y="1005"/>
                </a:lnTo>
                <a:lnTo>
                  <a:pt x="700" y="1008"/>
                </a:lnTo>
                <a:lnTo>
                  <a:pt x="688" y="1010"/>
                </a:lnTo>
                <a:lnTo>
                  <a:pt x="678" y="1008"/>
                </a:lnTo>
                <a:lnTo>
                  <a:pt x="666" y="1007"/>
                </a:lnTo>
                <a:lnTo>
                  <a:pt x="654" y="1002"/>
                </a:lnTo>
                <a:lnTo>
                  <a:pt x="643" y="995"/>
                </a:lnTo>
                <a:lnTo>
                  <a:pt x="643" y="995"/>
                </a:lnTo>
                <a:lnTo>
                  <a:pt x="636" y="989"/>
                </a:lnTo>
                <a:lnTo>
                  <a:pt x="630" y="983"/>
                </a:lnTo>
                <a:lnTo>
                  <a:pt x="624" y="976"/>
                </a:lnTo>
                <a:lnTo>
                  <a:pt x="619" y="967"/>
                </a:lnTo>
                <a:lnTo>
                  <a:pt x="616" y="960"/>
                </a:lnTo>
                <a:lnTo>
                  <a:pt x="614" y="952"/>
                </a:lnTo>
                <a:lnTo>
                  <a:pt x="612" y="934"/>
                </a:lnTo>
                <a:lnTo>
                  <a:pt x="614" y="917"/>
                </a:lnTo>
                <a:lnTo>
                  <a:pt x="619" y="900"/>
                </a:lnTo>
                <a:lnTo>
                  <a:pt x="624" y="893"/>
                </a:lnTo>
                <a:lnTo>
                  <a:pt x="630" y="885"/>
                </a:lnTo>
                <a:lnTo>
                  <a:pt x="636" y="878"/>
                </a:lnTo>
                <a:lnTo>
                  <a:pt x="643" y="871"/>
                </a:lnTo>
                <a:lnTo>
                  <a:pt x="643" y="871"/>
                </a:lnTo>
                <a:lnTo>
                  <a:pt x="872" y="695"/>
                </a:lnTo>
                <a:lnTo>
                  <a:pt x="872" y="695"/>
                </a:lnTo>
                <a:lnTo>
                  <a:pt x="1061" y="549"/>
                </a:lnTo>
                <a:lnTo>
                  <a:pt x="1061" y="549"/>
                </a:lnTo>
                <a:lnTo>
                  <a:pt x="1073" y="540"/>
                </a:lnTo>
                <a:lnTo>
                  <a:pt x="1085" y="535"/>
                </a:lnTo>
                <a:lnTo>
                  <a:pt x="1099" y="534"/>
                </a:lnTo>
                <a:lnTo>
                  <a:pt x="1111" y="532"/>
                </a:lnTo>
                <a:lnTo>
                  <a:pt x="1125" y="534"/>
                </a:lnTo>
                <a:lnTo>
                  <a:pt x="1137" y="537"/>
                </a:lnTo>
                <a:lnTo>
                  <a:pt x="1149" y="544"/>
                </a:lnTo>
                <a:lnTo>
                  <a:pt x="1161" y="552"/>
                </a:lnTo>
                <a:lnTo>
                  <a:pt x="1161" y="552"/>
                </a:lnTo>
                <a:lnTo>
                  <a:pt x="1170" y="563"/>
                </a:lnTo>
                <a:lnTo>
                  <a:pt x="1177" y="573"/>
                </a:lnTo>
                <a:lnTo>
                  <a:pt x="1180" y="585"/>
                </a:lnTo>
                <a:lnTo>
                  <a:pt x="1183" y="597"/>
                </a:lnTo>
                <a:lnTo>
                  <a:pt x="1183" y="609"/>
                </a:lnTo>
                <a:lnTo>
                  <a:pt x="1182" y="623"/>
                </a:lnTo>
                <a:lnTo>
                  <a:pt x="1178" y="635"/>
                </a:lnTo>
                <a:lnTo>
                  <a:pt x="1173" y="647"/>
                </a:lnTo>
                <a:lnTo>
                  <a:pt x="1173" y="647"/>
                </a:lnTo>
                <a:lnTo>
                  <a:pt x="1168" y="656"/>
                </a:lnTo>
                <a:lnTo>
                  <a:pt x="1161" y="661"/>
                </a:lnTo>
                <a:lnTo>
                  <a:pt x="1146" y="673"/>
                </a:lnTo>
                <a:lnTo>
                  <a:pt x="1146" y="673"/>
                </a:lnTo>
                <a:lnTo>
                  <a:pt x="944" y="829"/>
                </a:lnTo>
                <a:lnTo>
                  <a:pt x="944" y="829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Freeform 74"/>
          <p:cNvSpPr>
            <a:spLocks/>
          </p:cNvSpPr>
          <p:nvPr/>
        </p:nvSpPr>
        <p:spPr bwMode="auto">
          <a:xfrm>
            <a:off x="9640715" y="5200428"/>
            <a:ext cx="415230" cy="599406"/>
          </a:xfrm>
          <a:custGeom>
            <a:avLst/>
            <a:gdLst>
              <a:gd name="T0" fmla="*/ 172 w 250"/>
              <a:gd name="T1" fmla="*/ 186 h 358"/>
              <a:gd name="T2" fmla="*/ 172 w 250"/>
              <a:gd name="T3" fmla="*/ 181 h 358"/>
              <a:gd name="T4" fmla="*/ 172 w 250"/>
              <a:gd name="T5" fmla="*/ 28 h 358"/>
              <a:gd name="T6" fmla="*/ 176 w 250"/>
              <a:gd name="T7" fmla="*/ 14 h 358"/>
              <a:gd name="T8" fmla="*/ 190 w 250"/>
              <a:gd name="T9" fmla="*/ 6 h 358"/>
              <a:gd name="T10" fmla="*/ 200 w 250"/>
              <a:gd name="T11" fmla="*/ 2 h 358"/>
              <a:gd name="T12" fmla="*/ 222 w 250"/>
              <a:gd name="T13" fmla="*/ 2 h 358"/>
              <a:gd name="T14" fmla="*/ 234 w 250"/>
              <a:gd name="T15" fmla="*/ 6 h 358"/>
              <a:gd name="T16" fmla="*/ 246 w 250"/>
              <a:gd name="T17" fmla="*/ 14 h 358"/>
              <a:gd name="T18" fmla="*/ 250 w 250"/>
              <a:gd name="T19" fmla="*/ 28 h 358"/>
              <a:gd name="T20" fmla="*/ 250 w 250"/>
              <a:gd name="T21" fmla="*/ 331 h 358"/>
              <a:gd name="T22" fmla="*/ 248 w 250"/>
              <a:gd name="T23" fmla="*/ 338 h 358"/>
              <a:gd name="T24" fmla="*/ 241 w 250"/>
              <a:gd name="T25" fmla="*/ 350 h 358"/>
              <a:gd name="T26" fmla="*/ 234 w 250"/>
              <a:gd name="T27" fmla="*/ 353 h 358"/>
              <a:gd name="T28" fmla="*/ 210 w 250"/>
              <a:gd name="T29" fmla="*/ 358 h 358"/>
              <a:gd name="T30" fmla="*/ 186 w 250"/>
              <a:gd name="T31" fmla="*/ 353 h 358"/>
              <a:gd name="T32" fmla="*/ 179 w 250"/>
              <a:gd name="T33" fmla="*/ 350 h 358"/>
              <a:gd name="T34" fmla="*/ 167 w 250"/>
              <a:gd name="T35" fmla="*/ 336 h 358"/>
              <a:gd name="T36" fmla="*/ 81 w 250"/>
              <a:gd name="T37" fmla="*/ 178 h 358"/>
              <a:gd name="T38" fmla="*/ 78 w 250"/>
              <a:gd name="T39" fmla="*/ 172 h 358"/>
              <a:gd name="T40" fmla="*/ 76 w 250"/>
              <a:gd name="T41" fmla="*/ 174 h 358"/>
              <a:gd name="T42" fmla="*/ 76 w 250"/>
              <a:gd name="T43" fmla="*/ 176 h 358"/>
              <a:gd name="T44" fmla="*/ 76 w 250"/>
              <a:gd name="T45" fmla="*/ 327 h 358"/>
              <a:gd name="T46" fmla="*/ 73 w 250"/>
              <a:gd name="T47" fmla="*/ 346 h 358"/>
              <a:gd name="T48" fmla="*/ 57 w 250"/>
              <a:gd name="T49" fmla="*/ 355 h 358"/>
              <a:gd name="T50" fmla="*/ 47 w 250"/>
              <a:gd name="T51" fmla="*/ 357 h 358"/>
              <a:gd name="T52" fmla="*/ 26 w 250"/>
              <a:gd name="T53" fmla="*/ 357 h 358"/>
              <a:gd name="T54" fmla="*/ 16 w 250"/>
              <a:gd name="T55" fmla="*/ 353 h 358"/>
              <a:gd name="T56" fmla="*/ 4 w 250"/>
              <a:gd name="T57" fmla="*/ 344 h 358"/>
              <a:gd name="T58" fmla="*/ 0 w 250"/>
              <a:gd name="T59" fmla="*/ 331 h 358"/>
              <a:gd name="T60" fmla="*/ 0 w 250"/>
              <a:gd name="T61" fmla="*/ 28 h 358"/>
              <a:gd name="T62" fmla="*/ 0 w 250"/>
              <a:gd name="T63" fmla="*/ 21 h 358"/>
              <a:gd name="T64" fmla="*/ 9 w 250"/>
              <a:gd name="T65" fmla="*/ 9 h 358"/>
              <a:gd name="T66" fmla="*/ 16 w 250"/>
              <a:gd name="T67" fmla="*/ 6 h 358"/>
              <a:gd name="T68" fmla="*/ 40 w 250"/>
              <a:gd name="T69" fmla="*/ 0 h 358"/>
              <a:gd name="T70" fmla="*/ 64 w 250"/>
              <a:gd name="T71" fmla="*/ 4 h 358"/>
              <a:gd name="T72" fmla="*/ 71 w 250"/>
              <a:gd name="T73" fmla="*/ 7 h 358"/>
              <a:gd name="T74" fmla="*/ 81 w 250"/>
              <a:gd name="T75" fmla="*/ 19 h 358"/>
              <a:gd name="T76" fmla="*/ 86 w 250"/>
              <a:gd name="T77" fmla="*/ 24 h 358"/>
              <a:gd name="T78" fmla="*/ 117 w 250"/>
              <a:gd name="T79" fmla="*/ 85 h 358"/>
              <a:gd name="T80" fmla="*/ 169 w 250"/>
              <a:gd name="T81" fmla="*/ 183 h 358"/>
              <a:gd name="T82" fmla="*/ 171 w 250"/>
              <a:gd name="T83" fmla="*/ 184 h 358"/>
              <a:gd name="T84" fmla="*/ 172 w 250"/>
              <a:gd name="T85" fmla="*/ 186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0" h="358">
                <a:moveTo>
                  <a:pt x="172" y="186"/>
                </a:moveTo>
                <a:lnTo>
                  <a:pt x="172" y="186"/>
                </a:lnTo>
                <a:lnTo>
                  <a:pt x="172" y="181"/>
                </a:lnTo>
                <a:lnTo>
                  <a:pt x="172" y="181"/>
                </a:lnTo>
                <a:lnTo>
                  <a:pt x="172" y="28"/>
                </a:lnTo>
                <a:lnTo>
                  <a:pt x="172" y="28"/>
                </a:lnTo>
                <a:lnTo>
                  <a:pt x="174" y="19"/>
                </a:lnTo>
                <a:lnTo>
                  <a:pt x="176" y="14"/>
                </a:lnTo>
                <a:lnTo>
                  <a:pt x="181" y="9"/>
                </a:lnTo>
                <a:lnTo>
                  <a:pt x="190" y="6"/>
                </a:lnTo>
                <a:lnTo>
                  <a:pt x="190" y="6"/>
                </a:lnTo>
                <a:lnTo>
                  <a:pt x="200" y="2"/>
                </a:lnTo>
                <a:lnTo>
                  <a:pt x="212" y="2"/>
                </a:lnTo>
                <a:lnTo>
                  <a:pt x="222" y="2"/>
                </a:lnTo>
                <a:lnTo>
                  <a:pt x="234" y="6"/>
                </a:lnTo>
                <a:lnTo>
                  <a:pt x="234" y="6"/>
                </a:lnTo>
                <a:lnTo>
                  <a:pt x="241" y="9"/>
                </a:lnTo>
                <a:lnTo>
                  <a:pt x="246" y="14"/>
                </a:lnTo>
                <a:lnTo>
                  <a:pt x="248" y="19"/>
                </a:lnTo>
                <a:lnTo>
                  <a:pt x="250" y="28"/>
                </a:lnTo>
                <a:lnTo>
                  <a:pt x="250" y="28"/>
                </a:lnTo>
                <a:lnTo>
                  <a:pt x="250" y="331"/>
                </a:lnTo>
                <a:lnTo>
                  <a:pt x="250" y="331"/>
                </a:lnTo>
                <a:lnTo>
                  <a:pt x="248" y="338"/>
                </a:lnTo>
                <a:lnTo>
                  <a:pt x="246" y="344"/>
                </a:lnTo>
                <a:lnTo>
                  <a:pt x="241" y="350"/>
                </a:lnTo>
                <a:lnTo>
                  <a:pt x="234" y="353"/>
                </a:lnTo>
                <a:lnTo>
                  <a:pt x="234" y="353"/>
                </a:lnTo>
                <a:lnTo>
                  <a:pt x="222" y="357"/>
                </a:lnTo>
                <a:lnTo>
                  <a:pt x="210" y="358"/>
                </a:lnTo>
                <a:lnTo>
                  <a:pt x="198" y="357"/>
                </a:lnTo>
                <a:lnTo>
                  <a:pt x="186" y="353"/>
                </a:lnTo>
                <a:lnTo>
                  <a:pt x="186" y="353"/>
                </a:lnTo>
                <a:lnTo>
                  <a:pt x="179" y="350"/>
                </a:lnTo>
                <a:lnTo>
                  <a:pt x="176" y="346"/>
                </a:lnTo>
                <a:lnTo>
                  <a:pt x="167" y="336"/>
                </a:lnTo>
                <a:lnTo>
                  <a:pt x="167" y="336"/>
                </a:lnTo>
                <a:lnTo>
                  <a:pt x="81" y="178"/>
                </a:lnTo>
                <a:lnTo>
                  <a:pt x="81" y="178"/>
                </a:lnTo>
                <a:lnTo>
                  <a:pt x="78" y="172"/>
                </a:lnTo>
                <a:lnTo>
                  <a:pt x="78" y="172"/>
                </a:lnTo>
                <a:lnTo>
                  <a:pt x="76" y="174"/>
                </a:lnTo>
                <a:lnTo>
                  <a:pt x="76" y="176"/>
                </a:lnTo>
                <a:lnTo>
                  <a:pt x="76" y="176"/>
                </a:lnTo>
                <a:lnTo>
                  <a:pt x="76" y="327"/>
                </a:lnTo>
                <a:lnTo>
                  <a:pt x="76" y="327"/>
                </a:lnTo>
                <a:lnTo>
                  <a:pt x="76" y="338"/>
                </a:lnTo>
                <a:lnTo>
                  <a:pt x="73" y="346"/>
                </a:lnTo>
                <a:lnTo>
                  <a:pt x="66" y="351"/>
                </a:lnTo>
                <a:lnTo>
                  <a:pt x="57" y="355"/>
                </a:lnTo>
                <a:lnTo>
                  <a:pt x="57" y="355"/>
                </a:lnTo>
                <a:lnTo>
                  <a:pt x="47" y="357"/>
                </a:lnTo>
                <a:lnTo>
                  <a:pt x="37" y="358"/>
                </a:lnTo>
                <a:lnTo>
                  <a:pt x="26" y="357"/>
                </a:lnTo>
                <a:lnTo>
                  <a:pt x="16" y="353"/>
                </a:lnTo>
                <a:lnTo>
                  <a:pt x="16" y="353"/>
                </a:lnTo>
                <a:lnTo>
                  <a:pt x="9" y="350"/>
                </a:lnTo>
                <a:lnTo>
                  <a:pt x="4" y="344"/>
                </a:lnTo>
                <a:lnTo>
                  <a:pt x="0" y="338"/>
                </a:lnTo>
                <a:lnTo>
                  <a:pt x="0" y="331"/>
                </a:lnTo>
                <a:lnTo>
                  <a:pt x="0" y="331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4" y="14"/>
                </a:lnTo>
                <a:lnTo>
                  <a:pt x="9" y="9"/>
                </a:lnTo>
                <a:lnTo>
                  <a:pt x="16" y="6"/>
                </a:lnTo>
                <a:lnTo>
                  <a:pt x="16" y="6"/>
                </a:lnTo>
                <a:lnTo>
                  <a:pt x="28" y="2"/>
                </a:lnTo>
                <a:lnTo>
                  <a:pt x="40" y="0"/>
                </a:lnTo>
                <a:lnTo>
                  <a:pt x="52" y="2"/>
                </a:lnTo>
                <a:lnTo>
                  <a:pt x="64" y="4"/>
                </a:lnTo>
                <a:lnTo>
                  <a:pt x="64" y="4"/>
                </a:lnTo>
                <a:lnTo>
                  <a:pt x="71" y="7"/>
                </a:lnTo>
                <a:lnTo>
                  <a:pt x="76" y="12"/>
                </a:lnTo>
                <a:lnTo>
                  <a:pt x="81" y="19"/>
                </a:lnTo>
                <a:lnTo>
                  <a:pt x="86" y="24"/>
                </a:lnTo>
                <a:lnTo>
                  <a:pt x="86" y="24"/>
                </a:lnTo>
                <a:lnTo>
                  <a:pt x="102" y="54"/>
                </a:lnTo>
                <a:lnTo>
                  <a:pt x="117" y="85"/>
                </a:lnTo>
                <a:lnTo>
                  <a:pt x="117" y="85"/>
                </a:lnTo>
                <a:lnTo>
                  <a:pt x="169" y="183"/>
                </a:lnTo>
                <a:lnTo>
                  <a:pt x="169" y="183"/>
                </a:lnTo>
                <a:lnTo>
                  <a:pt x="171" y="184"/>
                </a:lnTo>
                <a:lnTo>
                  <a:pt x="172" y="186"/>
                </a:lnTo>
                <a:lnTo>
                  <a:pt x="172" y="186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0" name="Freeform 75"/>
          <p:cNvSpPr>
            <a:spLocks/>
          </p:cNvSpPr>
          <p:nvPr/>
        </p:nvSpPr>
        <p:spPr bwMode="auto">
          <a:xfrm>
            <a:off x="10052598" y="4483820"/>
            <a:ext cx="763488" cy="512342"/>
          </a:xfrm>
          <a:custGeom>
            <a:avLst/>
            <a:gdLst>
              <a:gd name="T0" fmla="*/ 334 w 458"/>
              <a:gd name="T1" fmla="*/ 0 h 304"/>
              <a:gd name="T2" fmla="*/ 360 w 458"/>
              <a:gd name="T3" fmla="*/ 1 h 304"/>
              <a:gd name="T4" fmla="*/ 393 w 458"/>
              <a:gd name="T5" fmla="*/ 13 h 304"/>
              <a:gd name="T6" fmla="*/ 422 w 458"/>
              <a:gd name="T7" fmla="*/ 34 h 304"/>
              <a:gd name="T8" fmla="*/ 442 w 458"/>
              <a:gd name="T9" fmla="*/ 63 h 304"/>
              <a:gd name="T10" fmla="*/ 454 w 458"/>
              <a:gd name="T11" fmla="*/ 96 h 304"/>
              <a:gd name="T12" fmla="*/ 458 w 458"/>
              <a:gd name="T13" fmla="*/ 122 h 304"/>
              <a:gd name="T14" fmla="*/ 456 w 458"/>
              <a:gd name="T15" fmla="*/ 198 h 304"/>
              <a:gd name="T16" fmla="*/ 448 w 458"/>
              <a:gd name="T17" fmla="*/ 230 h 304"/>
              <a:gd name="T18" fmla="*/ 406 w 458"/>
              <a:gd name="T19" fmla="*/ 280 h 304"/>
              <a:gd name="T20" fmla="*/ 367 w 458"/>
              <a:gd name="T21" fmla="*/ 299 h 304"/>
              <a:gd name="T22" fmla="*/ 344 w 458"/>
              <a:gd name="T23" fmla="*/ 303 h 304"/>
              <a:gd name="T24" fmla="*/ 121 w 458"/>
              <a:gd name="T25" fmla="*/ 304 h 304"/>
              <a:gd name="T26" fmla="*/ 93 w 458"/>
              <a:gd name="T27" fmla="*/ 301 h 304"/>
              <a:gd name="T28" fmla="*/ 59 w 458"/>
              <a:gd name="T29" fmla="*/ 287 h 304"/>
              <a:gd name="T30" fmla="*/ 28 w 458"/>
              <a:gd name="T31" fmla="*/ 263 h 304"/>
              <a:gd name="T32" fmla="*/ 11 w 458"/>
              <a:gd name="T33" fmla="*/ 241 h 304"/>
              <a:gd name="T34" fmla="*/ 0 w 458"/>
              <a:gd name="T35" fmla="*/ 216 h 304"/>
              <a:gd name="T36" fmla="*/ 4 w 458"/>
              <a:gd name="T37" fmla="*/ 210 h 304"/>
              <a:gd name="T38" fmla="*/ 73 w 458"/>
              <a:gd name="T39" fmla="*/ 210 h 304"/>
              <a:gd name="T40" fmla="*/ 79 w 458"/>
              <a:gd name="T41" fmla="*/ 213 h 304"/>
              <a:gd name="T42" fmla="*/ 98 w 458"/>
              <a:gd name="T43" fmla="*/ 230 h 304"/>
              <a:gd name="T44" fmla="*/ 141 w 458"/>
              <a:gd name="T45" fmla="*/ 241 h 304"/>
              <a:gd name="T46" fmla="*/ 150 w 458"/>
              <a:gd name="T47" fmla="*/ 242 h 304"/>
              <a:gd name="T48" fmla="*/ 325 w 458"/>
              <a:gd name="T49" fmla="*/ 241 h 304"/>
              <a:gd name="T50" fmla="*/ 368 w 458"/>
              <a:gd name="T51" fmla="*/ 223 h 304"/>
              <a:gd name="T52" fmla="*/ 386 w 458"/>
              <a:gd name="T53" fmla="*/ 203 h 304"/>
              <a:gd name="T54" fmla="*/ 393 w 458"/>
              <a:gd name="T55" fmla="*/ 179 h 304"/>
              <a:gd name="T56" fmla="*/ 391 w 458"/>
              <a:gd name="T57" fmla="*/ 117 h 304"/>
              <a:gd name="T58" fmla="*/ 381 w 458"/>
              <a:gd name="T59" fmla="*/ 89 h 304"/>
              <a:gd name="T60" fmla="*/ 358 w 458"/>
              <a:gd name="T61" fmla="*/ 70 h 304"/>
              <a:gd name="T62" fmla="*/ 338 w 458"/>
              <a:gd name="T63" fmla="*/ 62 h 304"/>
              <a:gd name="T64" fmla="*/ 308 w 458"/>
              <a:gd name="T65" fmla="*/ 56 h 304"/>
              <a:gd name="T66" fmla="*/ 133 w 458"/>
              <a:gd name="T67" fmla="*/ 58 h 304"/>
              <a:gd name="T68" fmla="*/ 98 w 458"/>
              <a:gd name="T69" fmla="*/ 70 h 304"/>
              <a:gd name="T70" fmla="*/ 85 w 458"/>
              <a:gd name="T71" fmla="*/ 82 h 304"/>
              <a:gd name="T72" fmla="*/ 66 w 458"/>
              <a:gd name="T73" fmla="*/ 93 h 304"/>
              <a:gd name="T74" fmla="*/ 4 w 458"/>
              <a:gd name="T75" fmla="*/ 93 h 304"/>
              <a:gd name="T76" fmla="*/ 0 w 458"/>
              <a:gd name="T77" fmla="*/ 93 h 304"/>
              <a:gd name="T78" fmla="*/ 6 w 458"/>
              <a:gd name="T79" fmla="*/ 70 h 304"/>
              <a:gd name="T80" fmla="*/ 38 w 458"/>
              <a:gd name="T81" fmla="*/ 29 h 304"/>
              <a:gd name="T82" fmla="*/ 85 w 458"/>
              <a:gd name="T83" fmla="*/ 3 h 304"/>
              <a:gd name="T84" fmla="*/ 122 w 458"/>
              <a:gd name="T85" fmla="*/ 0 h 304"/>
              <a:gd name="T86" fmla="*/ 227 w 458"/>
              <a:gd name="T87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8" h="304">
                <a:moveTo>
                  <a:pt x="227" y="0"/>
                </a:moveTo>
                <a:lnTo>
                  <a:pt x="227" y="0"/>
                </a:lnTo>
                <a:lnTo>
                  <a:pt x="334" y="0"/>
                </a:lnTo>
                <a:lnTo>
                  <a:pt x="334" y="0"/>
                </a:lnTo>
                <a:lnTo>
                  <a:pt x="346" y="0"/>
                </a:lnTo>
                <a:lnTo>
                  <a:pt x="360" y="1"/>
                </a:lnTo>
                <a:lnTo>
                  <a:pt x="372" y="5"/>
                </a:lnTo>
                <a:lnTo>
                  <a:pt x="382" y="8"/>
                </a:lnTo>
                <a:lnTo>
                  <a:pt x="393" y="13"/>
                </a:lnTo>
                <a:lnTo>
                  <a:pt x="403" y="20"/>
                </a:lnTo>
                <a:lnTo>
                  <a:pt x="413" y="27"/>
                </a:lnTo>
                <a:lnTo>
                  <a:pt x="422" y="34"/>
                </a:lnTo>
                <a:lnTo>
                  <a:pt x="429" y="43"/>
                </a:lnTo>
                <a:lnTo>
                  <a:pt x="437" y="53"/>
                </a:lnTo>
                <a:lnTo>
                  <a:pt x="442" y="63"/>
                </a:lnTo>
                <a:lnTo>
                  <a:pt x="448" y="74"/>
                </a:lnTo>
                <a:lnTo>
                  <a:pt x="453" y="84"/>
                </a:lnTo>
                <a:lnTo>
                  <a:pt x="454" y="96"/>
                </a:lnTo>
                <a:lnTo>
                  <a:pt x="456" y="108"/>
                </a:lnTo>
                <a:lnTo>
                  <a:pt x="458" y="122"/>
                </a:lnTo>
                <a:lnTo>
                  <a:pt x="458" y="122"/>
                </a:lnTo>
                <a:lnTo>
                  <a:pt x="458" y="186"/>
                </a:lnTo>
                <a:lnTo>
                  <a:pt x="458" y="186"/>
                </a:lnTo>
                <a:lnTo>
                  <a:pt x="456" y="198"/>
                </a:lnTo>
                <a:lnTo>
                  <a:pt x="454" y="208"/>
                </a:lnTo>
                <a:lnTo>
                  <a:pt x="451" y="220"/>
                </a:lnTo>
                <a:lnTo>
                  <a:pt x="448" y="230"/>
                </a:lnTo>
                <a:lnTo>
                  <a:pt x="437" y="249"/>
                </a:lnTo>
                <a:lnTo>
                  <a:pt x="424" y="266"/>
                </a:lnTo>
                <a:lnTo>
                  <a:pt x="406" y="280"/>
                </a:lnTo>
                <a:lnTo>
                  <a:pt x="387" y="292"/>
                </a:lnTo>
                <a:lnTo>
                  <a:pt x="377" y="296"/>
                </a:lnTo>
                <a:lnTo>
                  <a:pt x="367" y="299"/>
                </a:lnTo>
                <a:lnTo>
                  <a:pt x="355" y="301"/>
                </a:lnTo>
                <a:lnTo>
                  <a:pt x="344" y="303"/>
                </a:lnTo>
                <a:lnTo>
                  <a:pt x="344" y="303"/>
                </a:lnTo>
                <a:lnTo>
                  <a:pt x="320" y="304"/>
                </a:lnTo>
                <a:lnTo>
                  <a:pt x="320" y="304"/>
                </a:lnTo>
                <a:lnTo>
                  <a:pt x="121" y="304"/>
                </a:lnTo>
                <a:lnTo>
                  <a:pt x="121" y="304"/>
                </a:lnTo>
                <a:lnTo>
                  <a:pt x="107" y="303"/>
                </a:lnTo>
                <a:lnTo>
                  <a:pt x="93" y="301"/>
                </a:lnTo>
                <a:lnTo>
                  <a:pt x="81" y="297"/>
                </a:lnTo>
                <a:lnTo>
                  <a:pt x="69" y="294"/>
                </a:lnTo>
                <a:lnTo>
                  <a:pt x="59" y="287"/>
                </a:lnTo>
                <a:lnTo>
                  <a:pt x="47" y="280"/>
                </a:lnTo>
                <a:lnTo>
                  <a:pt x="36" y="273"/>
                </a:lnTo>
                <a:lnTo>
                  <a:pt x="28" y="263"/>
                </a:lnTo>
                <a:lnTo>
                  <a:pt x="28" y="263"/>
                </a:lnTo>
                <a:lnTo>
                  <a:pt x="19" y="253"/>
                </a:lnTo>
                <a:lnTo>
                  <a:pt x="11" y="241"/>
                </a:lnTo>
                <a:lnTo>
                  <a:pt x="6" y="229"/>
                </a:lnTo>
                <a:lnTo>
                  <a:pt x="0" y="216"/>
                </a:lnTo>
                <a:lnTo>
                  <a:pt x="0" y="216"/>
                </a:lnTo>
                <a:lnTo>
                  <a:pt x="0" y="211"/>
                </a:lnTo>
                <a:lnTo>
                  <a:pt x="0" y="210"/>
                </a:lnTo>
                <a:lnTo>
                  <a:pt x="4" y="210"/>
                </a:lnTo>
                <a:lnTo>
                  <a:pt x="4" y="210"/>
                </a:lnTo>
                <a:lnTo>
                  <a:pt x="73" y="210"/>
                </a:lnTo>
                <a:lnTo>
                  <a:pt x="73" y="210"/>
                </a:lnTo>
                <a:lnTo>
                  <a:pt x="76" y="210"/>
                </a:lnTo>
                <a:lnTo>
                  <a:pt x="79" y="213"/>
                </a:lnTo>
                <a:lnTo>
                  <a:pt x="79" y="213"/>
                </a:lnTo>
                <a:lnTo>
                  <a:pt x="85" y="220"/>
                </a:lnTo>
                <a:lnTo>
                  <a:pt x="92" y="225"/>
                </a:lnTo>
                <a:lnTo>
                  <a:pt x="98" y="230"/>
                </a:lnTo>
                <a:lnTo>
                  <a:pt x="107" y="234"/>
                </a:lnTo>
                <a:lnTo>
                  <a:pt x="122" y="239"/>
                </a:lnTo>
                <a:lnTo>
                  <a:pt x="141" y="241"/>
                </a:lnTo>
                <a:lnTo>
                  <a:pt x="141" y="241"/>
                </a:lnTo>
                <a:lnTo>
                  <a:pt x="150" y="242"/>
                </a:lnTo>
                <a:lnTo>
                  <a:pt x="150" y="242"/>
                </a:lnTo>
                <a:lnTo>
                  <a:pt x="308" y="242"/>
                </a:lnTo>
                <a:lnTo>
                  <a:pt x="308" y="242"/>
                </a:lnTo>
                <a:lnTo>
                  <a:pt x="325" y="241"/>
                </a:lnTo>
                <a:lnTo>
                  <a:pt x="341" y="237"/>
                </a:lnTo>
                <a:lnTo>
                  <a:pt x="355" y="232"/>
                </a:lnTo>
                <a:lnTo>
                  <a:pt x="368" y="223"/>
                </a:lnTo>
                <a:lnTo>
                  <a:pt x="368" y="223"/>
                </a:lnTo>
                <a:lnTo>
                  <a:pt x="379" y="215"/>
                </a:lnTo>
                <a:lnTo>
                  <a:pt x="386" y="203"/>
                </a:lnTo>
                <a:lnTo>
                  <a:pt x="391" y="191"/>
                </a:lnTo>
                <a:lnTo>
                  <a:pt x="393" y="179"/>
                </a:lnTo>
                <a:lnTo>
                  <a:pt x="393" y="179"/>
                </a:lnTo>
                <a:lnTo>
                  <a:pt x="393" y="129"/>
                </a:lnTo>
                <a:lnTo>
                  <a:pt x="393" y="129"/>
                </a:lnTo>
                <a:lnTo>
                  <a:pt x="391" y="117"/>
                </a:lnTo>
                <a:lnTo>
                  <a:pt x="389" y="106"/>
                </a:lnTo>
                <a:lnTo>
                  <a:pt x="386" y="98"/>
                </a:lnTo>
                <a:lnTo>
                  <a:pt x="381" y="89"/>
                </a:lnTo>
                <a:lnTo>
                  <a:pt x="374" y="82"/>
                </a:lnTo>
                <a:lnTo>
                  <a:pt x="367" y="75"/>
                </a:lnTo>
                <a:lnTo>
                  <a:pt x="358" y="70"/>
                </a:lnTo>
                <a:lnTo>
                  <a:pt x="348" y="65"/>
                </a:lnTo>
                <a:lnTo>
                  <a:pt x="348" y="65"/>
                </a:lnTo>
                <a:lnTo>
                  <a:pt x="338" y="62"/>
                </a:lnTo>
                <a:lnTo>
                  <a:pt x="329" y="58"/>
                </a:lnTo>
                <a:lnTo>
                  <a:pt x="308" y="56"/>
                </a:lnTo>
                <a:lnTo>
                  <a:pt x="308" y="56"/>
                </a:lnTo>
                <a:lnTo>
                  <a:pt x="150" y="56"/>
                </a:lnTo>
                <a:lnTo>
                  <a:pt x="150" y="56"/>
                </a:lnTo>
                <a:lnTo>
                  <a:pt x="133" y="58"/>
                </a:lnTo>
                <a:lnTo>
                  <a:pt x="114" y="62"/>
                </a:lnTo>
                <a:lnTo>
                  <a:pt x="107" y="65"/>
                </a:lnTo>
                <a:lnTo>
                  <a:pt x="98" y="70"/>
                </a:lnTo>
                <a:lnTo>
                  <a:pt x="92" y="75"/>
                </a:lnTo>
                <a:lnTo>
                  <a:pt x="85" y="82"/>
                </a:lnTo>
                <a:lnTo>
                  <a:pt x="85" y="82"/>
                </a:lnTo>
                <a:lnTo>
                  <a:pt x="79" y="87"/>
                </a:lnTo>
                <a:lnTo>
                  <a:pt x="73" y="91"/>
                </a:lnTo>
                <a:lnTo>
                  <a:pt x="66" y="93"/>
                </a:lnTo>
                <a:lnTo>
                  <a:pt x="59" y="93"/>
                </a:lnTo>
                <a:lnTo>
                  <a:pt x="59" y="93"/>
                </a:lnTo>
                <a:lnTo>
                  <a:pt x="4" y="93"/>
                </a:lnTo>
                <a:lnTo>
                  <a:pt x="4" y="93"/>
                </a:lnTo>
                <a:lnTo>
                  <a:pt x="2" y="93"/>
                </a:lnTo>
                <a:lnTo>
                  <a:pt x="0" y="93"/>
                </a:lnTo>
                <a:lnTo>
                  <a:pt x="0" y="87"/>
                </a:lnTo>
                <a:lnTo>
                  <a:pt x="0" y="87"/>
                </a:lnTo>
                <a:lnTo>
                  <a:pt x="6" y="70"/>
                </a:lnTo>
                <a:lnTo>
                  <a:pt x="14" y="55"/>
                </a:lnTo>
                <a:lnTo>
                  <a:pt x="26" y="41"/>
                </a:lnTo>
                <a:lnTo>
                  <a:pt x="38" y="29"/>
                </a:lnTo>
                <a:lnTo>
                  <a:pt x="52" y="19"/>
                </a:lnTo>
                <a:lnTo>
                  <a:pt x="67" y="10"/>
                </a:lnTo>
                <a:lnTo>
                  <a:pt x="85" y="3"/>
                </a:lnTo>
                <a:lnTo>
                  <a:pt x="102" y="0"/>
                </a:lnTo>
                <a:lnTo>
                  <a:pt x="102" y="0"/>
                </a:lnTo>
                <a:lnTo>
                  <a:pt x="122" y="0"/>
                </a:lnTo>
                <a:lnTo>
                  <a:pt x="122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rgbClr val="FAAB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1" name="Freeform 76"/>
          <p:cNvSpPr>
            <a:spLocks/>
          </p:cNvSpPr>
          <p:nvPr/>
        </p:nvSpPr>
        <p:spPr bwMode="auto">
          <a:xfrm>
            <a:off x="9232182" y="4483820"/>
            <a:ext cx="770186" cy="512342"/>
          </a:xfrm>
          <a:custGeom>
            <a:avLst/>
            <a:gdLst>
              <a:gd name="T0" fmla="*/ 344 w 459"/>
              <a:gd name="T1" fmla="*/ 0 h 304"/>
              <a:gd name="T2" fmla="*/ 382 w 459"/>
              <a:gd name="T3" fmla="*/ 7 h 304"/>
              <a:gd name="T4" fmla="*/ 428 w 459"/>
              <a:gd name="T5" fmla="*/ 36 h 304"/>
              <a:gd name="T6" fmla="*/ 457 w 459"/>
              <a:gd name="T7" fmla="*/ 86 h 304"/>
              <a:gd name="T8" fmla="*/ 459 w 459"/>
              <a:gd name="T9" fmla="*/ 91 h 304"/>
              <a:gd name="T10" fmla="*/ 452 w 459"/>
              <a:gd name="T11" fmla="*/ 93 h 304"/>
              <a:gd name="T12" fmla="*/ 383 w 459"/>
              <a:gd name="T13" fmla="*/ 93 h 304"/>
              <a:gd name="T14" fmla="*/ 373 w 459"/>
              <a:gd name="T15" fmla="*/ 84 h 304"/>
              <a:gd name="T16" fmla="*/ 339 w 459"/>
              <a:gd name="T17" fmla="*/ 65 h 304"/>
              <a:gd name="T18" fmla="*/ 301 w 459"/>
              <a:gd name="T19" fmla="*/ 62 h 304"/>
              <a:gd name="T20" fmla="*/ 151 w 459"/>
              <a:gd name="T21" fmla="*/ 62 h 304"/>
              <a:gd name="T22" fmla="*/ 113 w 459"/>
              <a:gd name="T23" fmla="*/ 67 h 304"/>
              <a:gd name="T24" fmla="*/ 93 w 459"/>
              <a:gd name="T25" fmla="*/ 77 h 304"/>
              <a:gd name="T26" fmla="*/ 76 w 459"/>
              <a:gd name="T27" fmla="*/ 94 h 304"/>
              <a:gd name="T28" fmla="*/ 67 w 459"/>
              <a:gd name="T29" fmla="*/ 118 h 304"/>
              <a:gd name="T30" fmla="*/ 65 w 459"/>
              <a:gd name="T31" fmla="*/ 170 h 304"/>
              <a:gd name="T32" fmla="*/ 70 w 459"/>
              <a:gd name="T33" fmla="*/ 196 h 304"/>
              <a:gd name="T34" fmla="*/ 89 w 459"/>
              <a:gd name="T35" fmla="*/ 225 h 304"/>
              <a:gd name="T36" fmla="*/ 124 w 459"/>
              <a:gd name="T37" fmla="*/ 242 h 304"/>
              <a:gd name="T38" fmla="*/ 153 w 459"/>
              <a:gd name="T39" fmla="*/ 246 h 304"/>
              <a:gd name="T40" fmla="*/ 306 w 459"/>
              <a:gd name="T41" fmla="*/ 246 h 304"/>
              <a:gd name="T42" fmla="*/ 347 w 459"/>
              <a:gd name="T43" fmla="*/ 239 h 304"/>
              <a:gd name="T44" fmla="*/ 368 w 459"/>
              <a:gd name="T45" fmla="*/ 227 h 304"/>
              <a:gd name="T46" fmla="*/ 378 w 459"/>
              <a:gd name="T47" fmla="*/ 215 h 304"/>
              <a:gd name="T48" fmla="*/ 399 w 459"/>
              <a:gd name="T49" fmla="*/ 210 h 304"/>
              <a:gd name="T50" fmla="*/ 454 w 459"/>
              <a:gd name="T51" fmla="*/ 210 h 304"/>
              <a:gd name="T52" fmla="*/ 459 w 459"/>
              <a:gd name="T53" fmla="*/ 213 h 304"/>
              <a:gd name="T54" fmla="*/ 452 w 459"/>
              <a:gd name="T55" fmla="*/ 234 h 304"/>
              <a:gd name="T56" fmla="*/ 418 w 459"/>
              <a:gd name="T57" fmla="*/ 277 h 304"/>
              <a:gd name="T58" fmla="*/ 368 w 459"/>
              <a:gd name="T59" fmla="*/ 301 h 304"/>
              <a:gd name="T60" fmla="*/ 330 w 459"/>
              <a:gd name="T61" fmla="*/ 303 h 304"/>
              <a:gd name="T62" fmla="*/ 125 w 459"/>
              <a:gd name="T63" fmla="*/ 304 h 304"/>
              <a:gd name="T64" fmla="*/ 88 w 459"/>
              <a:gd name="T65" fmla="*/ 299 h 304"/>
              <a:gd name="T66" fmla="*/ 55 w 459"/>
              <a:gd name="T67" fmla="*/ 282 h 304"/>
              <a:gd name="T68" fmla="*/ 34 w 459"/>
              <a:gd name="T69" fmla="*/ 266 h 304"/>
              <a:gd name="T70" fmla="*/ 14 w 459"/>
              <a:gd name="T71" fmla="*/ 237 h 304"/>
              <a:gd name="T72" fmla="*/ 2 w 459"/>
              <a:gd name="T73" fmla="*/ 203 h 304"/>
              <a:gd name="T74" fmla="*/ 0 w 459"/>
              <a:gd name="T75" fmla="*/ 179 h 304"/>
              <a:gd name="T76" fmla="*/ 3 w 459"/>
              <a:gd name="T77" fmla="*/ 96 h 304"/>
              <a:gd name="T78" fmla="*/ 33 w 459"/>
              <a:gd name="T79" fmla="*/ 39 h 304"/>
              <a:gd name="T80" fmla="*/ 84 w 459"/>
              <a:gd name="T81" fmla="*/ 5 h 304"/>
              <a:gd name="T82" fmla="*/ 125 w 459"/>
              <a:gd name="T83" fmla="*/ 0 h 304"/>
              <a:gd name="T84" fmla="*/ 232 w 459"/>
              <a:gd name="T85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9" h="304">
                <a:moveTo>
                  <a:pt x="232" y="0"/>
                </a:moveTo>
                <a:lnTo>
                  <a:pt x="232" y="0"/>
                </a:lnTo>
                <a:lnTo>
                  <a:pt x="344" y="0"/>
                </a:lnTo>
                <a:lnTo>
                  <a:pt x="344" y="0"/>
                </a:lnTo>
                <a:lnTo>
                  <a:pt x="363" y="1"/>
                </a:lnTo>
                <a:lnTo>
                  <a:pt x="382" y="7"/>
                </a:lnTo>
                <a:lnTo>
                  <a:pt x="399" y="13"/>
                </a:lnTo>
                <a:lnTo>
                  <a:pt x="414" y="24"/>
                </a:lnTo>
                <a:lnTo>
                  <a:pt x="428" y="36"/>
                </a:lnTo>
                <a:lnTo>
                  <a:pt x="440" y="51"/>
                </a:lnTo>
                <a:lnTo>
                  <a:pt x="451" y="67"/>
                </a:lnTo>
                <a:lnTo>
                  <a:pt x="457" y="86"/>
                </a:lnTo>
                <a:lnTo>
                  <a:pt x="457" y="86"/>
                </a:lnTo>
                <a:lnTo>
                  <a:pt x="459" y="89"/>
                </a:lnTo>
                <a:lnTo>
                  <a:pt x="459" y="91"/>
                </a:lnTo>
                <a:lnTo>
                  <a:pt x="456" y="93"/>
                </a:lnTo>
                <a:lnTo>
                  <a:pt x="452" y="93"/>
                </a:lnTo>
                <a:lnTo>
                  <a:pt x="452" y="93"/>
                </a:lnTo>
                <a:lnTo>
                  <a:pt x="387" y="93"/>
                </a:lnTo>
                <a:lnTo>
                  <a:pt x="387" y="93"/>
                </a:lnTo>
                <a:lnTo>
                  <a:pt x="383" y="93"/>
                </a:lnTo>
                <a:lnTo>
                  <a:pt x="380" y="91"/>
                </a:lnTo>
                <a:lnTo>
                  <a:pt x="380" y="91"/>
                </a:lnTo>
                <a:lnTo>
                  <a:pt x="373" y="84"/>
                </a:lnTo>
                <a:lnTo>
                  <a:pt x="368" y="79"/>
                </a:lnTo>
                <a:lnTo>
                  <a:pt x="354" y="70"/>
                </a:lnTo>
                <a:lnTo>
                  <a:pt x="339" y="65"/>
                </a:lnTo>
                <a:lnTo>
                  <a:pt x="322" y="62"/>
                </a:lnTo>
                <a:lnTo>
                  <a:pt x="322" y="62"/>
                </a:lnTo>
                <a:lnTo>
                  <a:pt x="301" y="62"/>
                </a:lnTo>
                <a:lnTo>
                  <a:pt x="301" y="62"/>
                </a:lnTo>
                <a:lnTo>
                  <a:pt x="151" y="62"/>
                </a:lnTo>
                <a:lnTo>
                  <a:pt x="151" y="62"/>
                </a:lnTo>
                <a:lnTo>
                  <a:pt x="137" y="62"/>
                </a:lnTo>
                <a:lnTo>
                  <a:pt x="125" y="63"/>
                </a:lnTo>
                <a:lnTo>
                  <a:pt x="113" y="67"/>
                </a:lnTo>
                <a:lnTo>
                  <a:pt x="101" y="72"/>
                </a:lnTo>
                <a:lnTo>
                  <a:pt x="101" y="72"/>
                </a:lnTo>
                <a:lnTo>
                  <a:pt x="93" y="77"/>
                </a:lnTo>
                <a:lnTo>
                  <a:pt x="86" y="82"/>
                </a:lnTo>
                <a:lnTo>
                  <a:pt x="81" y="87"/>
                </a:lnTo>
                <a:lnTo>
                  <a:pt x="76" y="94"/>
                </a:lnTo>
                <a:lnTo>
                  <a:pt x="72" y="101"/>
                </a:lnTo>
                <a:lnTo>
                  <a:pt x="69" y="110"/>
                </a:lnTo>
                <a:lnTo>
                  <a:pt x="67" y="118"/>
                </a:lnTo>
                <a:lnTo>
                  <a:pt x="65" y="127"/>
                </a:lnTo>
                <a:lnTo>
                  <a:pt x="65" y="127"/>
                </a:lnTo>
                <a:lnTo>
                  <a:pt x="65" y="170"/>
                </a:lnTo>
                <a:lnTo>
                  <a:pt x="65" y="170"/>
                </a:lnTo>
                <a:lnTo>
                  <a:pt x="67" y="184"/>
                </a:lnTo>
                <a:lnTo>
                  <a:pt x="70" y="196"/>
                </a:lnTo>
                <a:lnTo>
                  <a:pt x="74" y="208"/>
                </a:lnTo>
                <a:lnTo>
                  <a:pt x="81" y="216"/>
                </a:lnTo>
                <a:lnTo>
                  <a:pt x="89" y="225"/>
                </a:lnTo>
                <a:lnTo>
                  <a:pt x="100" y="234"/>
                </a:lnTo>
                <a:lnTo>
                  <a:pt x="112" y="239"/>
                </a:lnTo>
                <a:lnTo>
                  <a:pt x="124" y="242"/>
                </a:lnTo>
                <a:lnTo>
                  <a:pt x="124" y="242"/>
                </a:lnTo>
                <a:lnTo>
                  <a:pt x="139" y="246"/>
                </a:lnTo>
                <a:lnTo>
                  <a:pt x="153" y="246"/>
                </a:lnTo>
                <a:lnTo>
                  <a:pt x="153" y="246"/>
                </a:lnTo>
                <a:lnTo>
                  <a:pt x="306" y="246"/>
                </a:lnTo>
                <a:lnTo>
                  <a:pt x="306" y="246"/>
                </a:lnTo>
                <a:lnTo>
                  <a:pt x="320" y="246"/>
                </a:lnTo>
                <a:lnTo>
                  <a:pt x="334" y="242"/>
                </a:lnTo>
                <a:lnTo>
                  <a:pt x="347" y="239"/>
                </a:lnTo>
                <a:lnTo>
                  <a:pt x="359" y="232"/>
                </a:lnTo>
                <a:lnTo>
                  <a:pt x="359" y="232"/>
                </a:lnTo>
                <a:lnTo>
                  <a:pt x="368" y="227"/>
                </a:lnTo>
                <a:lnTo>
                  <a:pt x="373" y="220"/>
                </a:lnTo>
                <a:lnTo>
                  <a:pt x="373" y="220"/>
                </a:lnTo>
                <a:lnTo>
                  <a:pt x="378" y="215"/>
                </a:lnTo>
                <a:lnTo>
                  <a:pt x="385" y="211"/>
                </a:lnTo>
                <a:lnTo>
                  <a:pt x="392" y="210"/>
                </a:lnTo>
                <a:lnTo>
                  <a:pt x="399" y="210"/>
                </a:lnTo>
                <a:lnTo>
                  <a:pt x="399" y="210"/>
                </a:lnTo>
                <a:lnTo>
                  <a:pt x="454" y="210"/>
                </a:lnTo>
                <a:lnTo>
                  <a:pt x="454" y="210"/>
                </a:lnTo>
                <a:lnTo>
                  <a:pt x="457" y="210"/>
                </a:lnTo>
                <a:lnTo>
                  <a:pt x="459" y="211"/>
                </a:lnTo>
                <a:lnTo>
                  <a:pt x="459" y="213"/>
                </a:lnTo>
                <a:lnTo>
                  <a:pt x="457" y="216"/>
                </a:lnTo>
                <a:lnTo>
                  <a:pt x="457" y="216"/>
                </a:lnTo>
                <a:lnTo>
                  <a:pt x="452" y="234"/>
                </a:lnTo>
                <a:lnTo>
                  <a:pt x="442" y="249"/>
                </a:lnTo>
                <a:lnTo>
                  <a:pt x="430" y="263"/>
                </a:lnTo>
                <a:lnTo>
                  <a:pt x="418" y="277"/>
                </a:lnTo>
                <a:lnTo>
                  <a:pt x="402" y="287"/>
                </a:lnTo>
                <a:lnTo>
                  <a:pt x="385" y="294"/>
                </a:lnTo>
                <a:lnTo>
                  <a:pt x="368" y="301"/>
                </a:lnTo>
                <a:lnTo>
                  <a:pt x="349" y="303"/>
                </a:lnTo>
                <a:lnTo>
                  <a:pt x="349" y="303"/>
                </a:lnTo>
                <a:lnTo>
                  <a:pt x="330" y="303"/>
                </a:lnTo>
                <a:lnTo>
                  <a:pt x="330" y="303"/>
                </a:lnTo>
                <a:lnTo>
                  <a:pt x="125" y="304"/>
                </a:lnTo>
                <a:lnTo>
                  <a:pt x="125" y="304"/>
                </a:lnTo>
                <a:lnTo>
                  <a:pt x="113" y="303"/>
                </a:lnTo>
                <a:lnTo>
                  <a:pt x="100" y="301"/>
                </a:lnTo>
                <a:lnTo>
                  <a:pt x="88" y="299"/>
                </a:lnTo>
                <a:lnTo>
                  <a:pt x="77" y="294"/>
                </a:lnTo>
                <a:lnTo>
                  <a:pt x="65" y="289"/>
                </a:lnTo>
                <a:lnTo>
                  <a:pt x="55" y="282"/>
                </a:lnTo>
                <a:lnTo>
                  <a:pt x="45" y="275"/>
                </a:lnTo>
                <a:lnTo>
                  <a:pt x="34" y="266"/>
                </a:lnTo>
                <a:lnTo>
                  <a:pt x="34" y="266"/>
                </a:lnTo>
                <a:lnTo>
                  <a:pt x="27" y="256"/>
                </a:lnTo>
                <a:lnTo>
                  <a:pt x="20" y="247"/>
                </a:lnTo>
                <a:lnTo>
                  <a:pt x="14" y="237"/>
                </a:lnTo>
                <a:lnTo>
                  <a:pt x="8" y="225"/>
                </a:lnTo>
                <a:lnTo>
                  <a:pt x="5" y="215"/>
                </a:lnTo>
                <a:lnTo>
                  <a:pt x="2" y="203"/>
                </a:lnTo>
                <a:lnTo>
                  <a:pt x="2" y="191"/>
                </a:lnTo>
                <a:lnTo>
                  <a:pt x="0" y="179"/>
                </a:lnTo>
                <a:lnTo>
                  <a:pt x="0" y="179"/>
                </a:lnTo>
                <a:lnTo>
                  <a:pt x="0" y="117"/>
                </a:lnTo>
                <a:lnTo>
                  <a:pt x="0" y="117"/>
                </a:lnTo>
                <a:lnTo>
                  <a:pt x="3" y="96"/>
                </a:lnTo>
                <a:lnTo>
                  <a:pt x="10" y="75"/>
                </a:lnTo>
                <a:lnTo>
                  <a:pt x="19" y="56"/>
                </a:lnTo>
                <a:lnTo>
                  <a:pt x="33" y="39"/>
                </a:lnTo>
                <a:lnTo>
                  <a:pt x="48" y="26"/>
                </a:lnTo>
                <a:lnTo>
                  <a:pt x="65" y="13"/>
                </a:lnTo>
                <a:lnTo>
                  <a:pt x="84" y="5"/>
                </a:lnTo>
                <a:lnTo>
                  <a:pt x="106" y="0"/>
                </a:lnTo>
                <a:lnTo>
                  <a:pt x="106" y="0"/>
                </a:lnTo>
                <a:lnTo>
                  <a:pt x="125" y="0"/>
                </a:lnTo>
                <a:lnTo>
                  <a:pt x="125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2" name="Freeform 77"/>
          <p:cNvSpPr>
            <a:spLocks/>
          </p:cNvSpPr>
          <p:nvPr/>
        </p:nvSpPr>
        <p:spPr bwMode="auto">
          <a:xfrm>
            <a:off x="10126268" y="5203775"/>
            <a:ext cx="385094" cy="596057"/>
          </a:xfrm>
          <a:custGeom>
            <a:avLst/>
            <a:gdLst>
              <a:gd name="T0" fmla="*/ 2 w 231"/>
              <a:gd name="T1" fmla="*/ 177 h 356"/>
              <a:gd name="T2" fmla="*/ 0 w 231"/>
              <a:gd name="T3" fmla="*/ 29 h 356"/>
              <a:gd name="T4" fmla="*/ 4 w 231"/>
              <a:gd name="T5" fmla="*/ 14 h 356"/>
              <a:gd name="T6" fmla="*/ 16 w 231"/>
              <a:gd name="T7" fmla="*/ 4 h 356"/>
              <a:gd name="T8" fmla="*/ 26 w 231"/>
              <a:gd name="T9" fmla="*/ 0 h 356"/>
              <a:gd name="T10" fmla="*/ 38 w 231"/>
              <a:gd name="T11" fmla="*/ 0 h 356"/>
              <a:gd name="T12" fmla="*/ 203 w 231"/>
              <a:gd name="T13" fmla="*/ 0 h 356"/>
              <a:gd name="T14" fmla="*/ 220 w 231"/>
              <a:gd name="T15" fmla="*/ 4 h 356"/>
              <a:gd name="T16" fmla="*/ 229 w 231"/>
              <a:gd name="T17" fmla="*/ 19 h 356"/>
              <a:gd name="T18" fmla="*/ 231 w 231"/>
              <a:gd name="T19" fmla="*/ 28 h 356"/>
              <a:gd name="T20" fmla="*/ 229 w 231"/>
              <a:gd name="T21" fmla="*/ 45 h 356"/>
              <a:gd name="T22" fmla="*/ 227 w 231"/>
              <a:gd name="T23" fmla="*/ 53 h 356"/>
              <a:gd name="T24" fmla="*/ 219 w 231"/>
              <a:gd name="T25" fmla="*/ 62 h 356"/>
              <a:gd name="T26" fmla="*/ 205 w 231"/>
              <a:gd name="T27" fmla="*/ 65 h 356"/>
              <a:gd name="T28" fmla="*/ 84 w 231"/>
              <a:gd name="T29" fmla="*/ 65 h 356"/>
              <a:gd name="T30" fmla="*/ 81 w 231"/>
              <a:gd name="T31" fmla="*/ 65 h 356"/>
              <a:gd name="T32" fmla="*/ 77 w 231"/>
              <a:gd name="T33" fmla="*/ 69 h 356"/>
              <a:gd name="T34" fmla="*/ 77 w 231"/>
              <a:gd name="T35" fmla="*/ 74 h 356"/>
              <a:gd name="T36" fmla="*/ 77 w 231"/>
              <a:gd name="T37" fmla="*/ 141 h 356"/>
              <a:gd name="T38" fmla="*/ 83 w 231"/>
              <a:gd name="T39" fmla="*/ 148 h 356"/>
              <a:gd name="T40" fmla="*/ 145 w 231"/>
              <a:gd name="T41" fmla="*/ 148 h 356"/>
              <a:gd name="T42" fmla="*/ 157 w 231"/>
              <a:gd name="T43" fmla="*/ 150 h 356"/>
              <a:gd name="T44" fmla="*/ 169 w 231"/>
              <a:gd name="T45" fmla="*/ 160 h 356"/>
              <a:gd name="T46" fmla="*/ 172 w 231"/>
              <a:gd name="T47" fmla="*/ 170 h 356"/>
              <a:gd name="T48" fmla="*/ 172 w 231"/>
              <a:gd name="T49" fmla="*/ 188 h 356"/>
              <a:gd name="T50" fmla="*/ 170 w 231"/>
              <a:gd name="T51" fmla="*/ 195 h 356"/>
              <a:gd name="T52" fmla="*/ 162 w 231"/>
              <a:gd name="T53" fmla="*/ 203 h 356"/>
              <a:gd name="T54" fmla="*/ 150 w 231"/>
              <a:gd name="T55" fmla="*/ 207 h 356"/>
              <a:gd name="T56" fmla="*/ 84 w 231"/>
              <a:gd name="T57" fmla="*/ 207 h 356"/>
              <a:gd name="T58" fmla="*/ 81 w 231"/>
              <a:gd name="T59" fmla="*/ 207 h 356"/>
              <a:gd name="T60" fmla="*/ 77 w 231"/>
              <a:gd name="T61" fmla="*/ 210 h 356"/>
              <a:gd name="T62" fmla="*/ 77 w 231"/>
              <a:gd name="T63" fmla="*/ 213 h 356"/>
              <a:gd name="T64" fmla="*/ 77 w 231"/>
              <a:gd name="T65" fmla="*/ 282 h 356"/>
              <a:gd name="T66" fmla="*/ 83 w 231"/>
              <a:gd name="T67" fmla="*/ 289 h 356"/>
              <a:gd name="T68" fmla="*/ 205 w 231"/>
              <a:gd name="T69" fmla="*/ 289 h 356"/>
              <a:gd name="T70" fmla="*/ 212 w 231"/>
              <a:gd name="T71" fmla="*/ 289 h 356"/>
              <a:gd name="T72" fmla="*/ 224 w 231"/>
              <a:gd name="T73" fmla="*/ 298 h 356"/>
              <a:gd name="T74" fmla="*/ 227 w 231"/>
              <a:gd name="T75" fmla="*/ 305 h 356"/>
              <a:gd name="T76" fmla="*/ 231 w 231"/>
              <a:gd name="T77" fmla="*/ 324 h 356"/>
              <a:gd name="T78" fmla="*/ 227 w 231"/>
              <a:gd name="T79" fmla="*/ 342 h 356"/>
              <a:gd name="T80" fmla="*/ 224 w 231"/>
              <a:gd name="T81" fmla="*/ 348 h 356"/>
              <a:gd name="T82" fmla="*/ 213 w 231"/>
              <a:gd name="T83" fmla="*/ 355 h 356"/>
              <a:gd name="T84" fmla="*/ 207 w 231"/>
              <a:gd name="T85" fmla="*/ 356 h 356"/>
              <a:gd name="T86" fmla="*/ 34 w 231"/>
              <a:gd name="T87" fmla="*/ 356 h 356"/>
              <a:gd name="T88" fmla="*/ 17 w 231"/>
              <a:gd name="T89" fmla="*/ 353 h 356"/>
              <a:gd name="T90" fmla="*/ 10 w 231"/>
              <a:gd name="T91" fmla="*/ 349 h 356"/>
              <a:gd name="T92" fmla="*/ 2 w 231"/>
              <a:gd name="T93" fmla="*/ 337 h 356"/>
              <a:gd name="T94" fmla="*/ 2 w 231"/>
              <a:gd name="T95" fmla="*/ 329 h 356"/>
              <a:gd name="T96" fmla="*/ 2 w 231"/>
              <a:gd name="T97" fmla="*/ 177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1" h="356">
                <a:moveTo>
                  <a:pt x="2" y="177"/>
                </a:moveTo>
                <a:lnTo>
                  <a:pt x="2" y="177"/>
                </a:lnTo>
                <a:lnTo>
                  <a:pt x="0" y="29"/>
                </a:lnTo>
                <a:lnTo>
                  <a:pt x="0" y="29"/>
                </a:lnTo>
                <a:lnTo>
                  <a:pt x="2" y="17"/>
                </a:lnTo>
                <a:lnTo>
                  <a:pt x="4" y="14"/>
                </a:lnTo>
                <a:lnTo>
                  <a:pt x="7" y="9"/>
                </a:lnTo>
                <a:lnTo>
                  <a:pt x="16" y="4"/>
                </a:lnTo>
                <a:lnTo>
                  <a:pt x="26" y="0"/>
                </a:lnTo>
                <a:lnTo>
                  <a:pt x="26" y="0"/>
                </a:lnTo>
                <a:lnTo>
                  <a:pt x="38" y="0"/>
                </a:lnTo>
                <a:lnTo>
                  <a:pt x="38" y="0"/>
                </a:lnTo>
                <a:lnTo>
                  <a:pt x="203" y="0"/>
                </a:lnTo>
                <a:lnTo>
                  <a:pt x="203" y="0"/>
                </a:lnTo>
                <a:lnTo>
                  <a:pt x="213" y="0"/>
                </a:lnTo>
                <a:lnTo>
                  <a:pt x="220" y="4"/>
                </a:lnTo>
                <a:lnTo>
                  <a:pt x="225" y="10"/>
                </a:lnTo>
                <a:lnTo>
                  <a:pt x="229" y="19"/>
                </a:lnTo>
                <a:lnTo>
                  <a:pt x="229" y="19"/>
                </a:lnTo>
                <a:lnTo>
                  <a:pt x="231" y="28"/>
                </a:lnTo>
                <a:lnTo>
                  <a:pt x="231" y="36"/>
                </a:lnTo>
                <a:lnTo>
                  <a:pt x="229" y="45"/>
                </a:lnTo>
                <a:lnTo>
                  <a:pt x="227" y="53"/>
                </a:lnTo>
                <a:lnTo>
                  <a:pt x="227" y="53"/>
                </a:lnTo>
                <a:lnTo>
                  <a:pt x="222" y="59"/>
                </a:lnTo>
                <a:lnTo>
                  <a:pt x="219" y="62"/>
                </a:lnTo>
                <a:lnTo>
                  <a:pt x="212" y="65"/>
                </a:lnTo>
                <a:lnTo>
                  <a:pt x="205" y="65"/>
                </a:lnTo>
                <a:lnTo>
                  <a:pt x="205" y="65"/>
                </a:lnTo>
                <a:lnTo>
                  <a:pt x="84" y="65"/>
                </a:lnTo>
                <a:lnTo>
                  <a:pt x="84" y="65"/>
                </a:lnTo>
                <a:lnTo>
                  <a:pt x="81" y="65"/>
                </a:lnTo>
                <a:lnTo>
                  <a:pt x="79" y="67"/>
                </a:lnTo>
                <a:lnTo>
                  <a:pt x="77" y="69"/>
                </a:lnTo>
                <a:lnTo>
                  <a:pt x="77" y="74"/>
                </a:lnTo>
                <a:lnTo>
                  <a:pt x="77" y="74"/>
                </a:lnTo>
                <a:lnTo>
                  <a:pt x="77" y="141"/>
                </a:lnTo>
                <a:lnTo>
                  <a:pt x="77" y="141"/>
                </a:lnTo>
                <a:lnTo>
                  <a:pt x="79" y="146"/>
                </a:lnTo>
                <a:lnTo>
                  <a:pt x="83" y="148"/>
                </a:lnTo>
                <a:lnTo>
                  <a:pt x="83" y="148"/>
                </a:lnTo>
                <a:lnTo>
                  <a:pt x="145" y="148"/>
                </a:lnTo>
                <a:lnTo>
                  <a:pt x="145" y="148"/>
                </a:lnTo>
                <a:lnTo>
                  <a:pt x="157" y="150"/>
                </a:lnTo>
                <a:lnTo>
                  <a:pt x="164" y="153"/>
                </a:lnTo>
                <a:lnTo>
                  <a:pt x="169" y="160"/>
                </a:lnTo>
                <a:lnTo>
                  <a:pt x="172" y="170"/>
                </a:lnTo>
                <a:lnTo>
                  <a:pt x="172" y="170"/>
                </a:lnTo>
                <a:lnTo>
                  <a:pt x="174" y="182"/>
                </a:lnTo>
                <a:lnTo>
                  <a:pt x="172" y="188"/>
                </a:lnTo>
                <a:lnTo>
                  <a:pt x="170" y="195"/>
                </a:lnTo>
                <a:lnTo>
                  <a:pt x="170" y="195"/>
                </a:lnTo>
                <a:lnTo>
                  <a:pt x="167" y="200"/>
                </a:lnTo>
                <a:lnTo>
                  <a:pt x="162" y="203"/>
                </a:lnTo>
                <a:lnTo>
                  <a:pt x="157" y="205"/>
                </a:lnTo>
                <a:lnTo>
                  <a:pt x="150" y="207"/>
                </a:lnTo>
                <a:lnTo>
                  <a:pt x="150" y="207"/>
                </a:lnTo>
                <a:lnTo>
                  <a:pt x="84" y="207"/>
                </a:lnTo>
                <a:lnTo>
                  <a:pt x="84" y="207"/>
                </a:lnTo>
                <a:lnTo>
                  <a:pt x="81" y="207"/>
                </a:lnTo>
                <a:lnTo>
                  <a:pt x="79" y="208"/>
                </a:lnTo>
                <a:lnTo>
                  <a:pt x="77" y="210"/>
                </a:lnTo>
                <a:lnTo>
                  <a:pt x="77" y="213"/>
                </a:lnTo>
                <a:lnTo>
                  <a:pt x="77" y="213"/>
                </a:lnTo>
                <a:lnTo>
                  <a:pt x="77" y="282"/>
                </a:lnTo>
                <a:lnTo>
                  <a:pt x="77" y="282"/>
                </a:lnTo>
                <a:lnTo>
                  <a:pt x="77" y="287"/>
                </a:lnTo>
                <a:lnTo>
                  <a:pt x="83" y="289"/>
                </a:lnTo>
                <a:lnTo>
                  <a:pt x="83" y="289"/>
                </a:lnTo>
                <a:lnTo>
                  <a:pt x="205" y="289"/>
                </a:lnTo>
                <a:lnTo>
                  <a:pt x="205" y="289"/>
                </a:lnTo>
                <a:lnTo>
                  <a:pt x="212" y="289"/>
                </a:lnTo>
                <a:lnTo>
                  <a:pt x="219" y="293"/>
                </a:lnTo>
                <a:lnTo>
                  <a:pt x="224" y="298"/>
                </a:lnTo>
                <a:lnTo>
                  <a:pt x="227" y="305"/>
                </a:lnTo>
                <a:lnTo>
                  <a:pt x="227" y="305"/>
                </a:lnTo>
                <a:lnTo>
                  <a:pt x="231" y="315"/>
                </a:lnTo>
                <a:lnTo>
                  <a:pt x="231" y="324"/>
                </a:lnTo>
                <a:lnTo>
                  <a:pt x="229" y="334"/>
                </a:lnTo>
                <a:lnTo>
                  <a:pt x="227" y="342"/>
                </a:lnTo>
                <a:lnTo>
                  <a:pt x="227" y="342"/>
                </a:lnTo>
                <a:lnTo>
                  <a:pt x="224" y="348"/>
                </a:lnTo>
                <a:lnTo>
                  <a:pt x="219" y="353"/>
                </a:lnTo>
                <a:lnTo>
                  <a:pt x="213" y="355"/>
                </a:lnTo>
                <a:lnTo>
                  <a:pt x="207" y="356"/>
                </a:lnTo>
                <a:lnTo>
                  <a:pt x="207" y="356"/>
                </a:lnTo>
                <a:lnTo>
                  <a:pt x="34" y="356"/>
                </a:lnTo>
                <a:lnTo>
                  <a:pt x="34" y="356"/>
                </a:lnTo>
                <a:lnTo>
                  <a:pt x="26" y="355"/>
                </a:lnTo>
                <a:lnTo>
                  <a:pt x="17" y="353"/>
                </a:lnTo>
                <a:lnTo>
                  <a:pt x="17" y="353"/>
                </a:lnTo>
                <a:lnTo>
                  <a:pt x="10" y="349"/>
                </a:lnTo>
                <a:lnTo>
                  <a:pt x="5" y="344"/>
                </a:lnTo>
                <a:lnTo>
                  <a:pt x="2" y="337"/>
                </a:lnTo>
                <a:lnTo>
                  <a:pt x="2" y="329"/>
                </a:lnTo>
                <a:lnTo>
                  <a:pt x="2" y="329"/>
                </a:lnTo>
                <a:lnTo>
                  <a:pt x="2" y="177"/>
                </a:lnTo>
                <a:lnTo>
                  <a:pt x="2" y="177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3" name="Freeform 78"/>
          <p:cNvSpPr>
            <a:spLocks/>
          </p:cNvSpPr>
          <p:nvPr/>
        </p:nvSpPr>
        <p:spPr bwMode="auto">
          <a:xfrm>
            <a:off x="10960077" y="5197078"/>
            <a:ext cx="401836" cy="606104"/>
          </a:xfrm>
          <a:custGeom>
            <a:avLst/>
            <a:gdLst>
              <a:gd name="T0" fmla="*/ 93 w 239"/>
              <a:gd name="T1" fmla="*/ 363 h 363"/>
              <a:gd name="T2" fmla="*/ 27 w 239"/>
              <a:gd name="T3" fmla="*/ 340 h 363"/>
              <a:gd name="T4" fmla="*/ 9 w 239"/>
              <a:gd name="T5" fmla="*/ 325 h 363"/>
              <a:gd name="T6" fmla="*/ 2 w 239"/>
              <a:gd name="T7" fmla="*/ 309 h 363"/>
              <a:gd name="T8" fmla="*/ 2 w 239"/>
              <a:gd name="T9" fmla="*/ 285 h 363"/>
              <a:gd name="T10" fmla="*/ 17 w 239"/>
              <a:gd name="T11" fmla="*/ 265 h 363"/>
              <a:gd name="T12" fmla="*/ 31 w 239"/>
              <a:gd name="T13" fmla="*/ 259 h 363"/>
              <a:gd name="T14" fmla="*/ 46 w 239"/>
              <a:gd name="T15" fmla="*/ 263 h 363"/>
              <a:gd name="T16" fmla="*/ 69 w 239"/>
              <a:gd name="T17" fmla="*/ 278 h 363"/>
              <a:gd name="T18" fmla="*/ 101 w 239"/>
              <a:gd name="T19" fmla="*/ 294 h 363"/>
              <a:gd name="T20" fmla="*/ 127 w 239"/>
              <a:gd name="T21" fmla="*/ 294 h 363"/>
              <a:gd name="T22" fmla="*/ 144 w 239"/>
              <a:gd name="T23" fmla="*/ 289 h 363"/>
              <a:gd name="T24" fmla="*/ 162 w 239"/>
              <a:gd name="T25" fmla="*/ 270 h 363"/>
              <a:gd name="T26" fmla="*/ 160 w 239"/>
              <a:gd name="T27" fmla="*/ 251 h 363"/>
              <a:gd name="T28" fmla="*/ 150 w 239"/>
              <a:gd name="T29" fmla="*/ 237 h 363"/>
              <a:gd name="T30" fmla="*/ 120 w 239"/>
              <a:gd name="T31" fmla="*/ 218 h 363"/>
              <a:gd name="T32" fmla="*/ 52 w 239"/>
              <a:gd name="T33" fmla="*/ 184 h 363"/>
              <a:gd name="T34" fmla="*/ 26 w 239"/>
              <a:gd name="T35" fmla="*/ 158 h 363"/>
              <a:gd name="T36" fmla="*/ 9 w 239"/>
              <a:gd name="T37" fmla="*/ 113 h 363"/>
              <a:gd name="T38" fmla="*/ 12 w 239"/>
              <a:gd name="T39" fmla="*/ 67 h 363"/>
              <a:gd name="T40" fmla="*/ 24 w 239"/>
              <a:gd name="T41" fmla="*/ 46 h 363"/>
              <a:gd name="T42" fmla="*/ 48 w 239"/>
              <a:gd name="T43" fmla="*/ 22 h 363"/>
              <a:gd name="T44" fmla="*/ 81 w 239"/>
              <a:gd name="T45" fmla="*/ 7 h 363"/>
              <a:gd name="T46" fmla="*/ 110 w 239"/>
              <a:gd name="T47" fmla="*/ 1 h 363"/>
              <a:gd name="T48" fmla="*/ 165 w 239"/>
              <a:gd name="T49" fmla="*/ 1 h 363"/>
              <a:gd name="T50" fmla="*/ 208 w 239"/>
              <a:gd name="T51" fmla="*/ 13 h 363"/>
              <a:gd name="T52" fmla="*/ 220 w 239"/>
              <a:gd name="T53" fmla="*/ 22 h 363"/>
              <a:gd name="T54" fmla="*/ 229 w 239"/>
              <a:gd name="T55" fmla="*/ 38 h 363"/>
              <a:gd name="T56" fmla="*/ 229 w 239"/>
              <a:gd name="T57" fmla="*/ 50 h 363"/>
              <a:gd name="T58" fmla="*/ 220 w 239"/>
              <a:gd name="T59" fmla="*/ 70 h 363"/>
              <a:gd name="T60" fmla="*/ 196 w 239"/>
              <a:gd name="T61" fmla="*/ 82 h 363"/>
              <a:gd name="T62" fmla="*/ 169 w 239"/>
              <a:gd name="T63" fmla="*/ 72 h 363"/>
              <a:gd name="T64" fmla="*/ 151 w 239"/>
              <a:gd name="T65" fmla="*/ 65 h 363"/>
              <a:gd name="T66" fmla="*/ 110 w 239"/>
              <a:gd name="T67" fmla="*/ 67 h 363"/>
              <a:gd name="T68" fmla="*/ 96 w 239"/>
              <a:gd name="T69" fmla="*/ 72 h 363"/>
              <a:gd name="T70" fmla="*/ 88 w 239"/>
              <a:gd name="T71" fmla="*/ 81 h 363"/>
              <a:gd name="T72" fmla="*/ 84 w 239"/>
              <a:gd name="T73" fmla="*/ 96 h 363"/>
              <a:gd name="T74" fmla="*/ 93 w 239"/>
              <a:gd name="T75" fmla="*/ 110 h 363"/>
              <a:gd name="T76" fmla="*/ 117 w 239"/>
              <a:gd name="T77" fmla="*/ 127 h 363"/>
              <a:gd name="T78" fmla="*/ 172 w 239"/>
              <a:gd name="T79" fmla="*/ 153 h 363"/>
              <a:gd name="T80" fmla="*/ 206 w 239"/>
              <a:gd name="T81" fmla="*/ 177 h 363"/>
              <a:gd name="T82" fmla="*/ 225 w 239"/>
              <a:gd name="T83" fmla="*/ 203 h 363"/>
              <a:gd name="T84" fmla="*/ 236 w 239"/>
              <a:gd name="T85" fmla="*/ 228 h 363"/>
              <a:gd name="T86" fmla="*/ 236 w 239"/>
              <a:gd name="T87" fmla="*/ 278 h 363"/>
              <a:gd name="T88" fmla="*/ 217 w 239"/>
              <a:gd name="T89" fmla="*/ 321 h 363"/>
              <a:gd name="T90" fmla="*/ 189 w 239"/>
              <a:gd name="T91" fmla="*/ 345 h 363"/>
              <a:gd name="T92" fmla="*/ 134 w 239"/>
              <a:gd name="T93" fmla="*/ 363 h 363"/>
              <a:gd name="T94" fmla="*/ 117 w 239"/>
              <a:gd name="T95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9" h="363">
                <a:moveTo>
                  <a:pt x="117" y="363"/>
                </a:moveTo>
                <a:lnTo>
                  <a:pt x="117" y="363"/>
                </a:lnTo>
                <a:lnTo>
                  <a:pt x="93" y="363"/>
                </a:lnTo>
                <a:lnTo>
                  <a:pt x="70" y="358"/>
                </a:lnTo>
                <a:lnTo>
                  <a:pt x="48" y="351"/>
                </a:lnTo>
                <a:lnTo>
                  <a:pt x="27" y="340"/>
                </a:lnTo>
                <a:lnTo>
                  <a:pt x="27" y="340"/>
                </a:lnTo>
                <a:lnTo>
                  <a:pt x="15" y="330"/>
                </a:lnTo>
                <a:lnTo>
                  <a:pt x="9" y="325"/>
                </a:lnTo>
                <a:lnTo>
                  <a:pt x="3" y="318"/>
                </a:lnTo>
                <a:lnTo>
                  <a:pt x="3" y="318"/>
                </a:lnTo>
                <a:lnTo>
                  <a:pt x="2" y="309"/>
                </a:lnTo>
                <a:lnTo>
                  <a:pt x="0" y="302"/>
                </a:lnTo>
                <a:lnTo>
                  <a:pt x="0" y="294"/>
                </a:lnTo>
                <a:lnTo>
                  <a:pt x="2" y="285"/>
                </a:lnTo>
                <a:lnTo>
                  <a:pt x="5" y="277"/>
                </a:lnTo>
                <a:lnTo>
                  <a:pt x="10" y="270"/>
                </a:lnTo>
                <a:lnTo>
                  <a:pt x="17" y="265"/>
                </a:lnTo>
                <a:lnTo>
                  <a:pt x="24" y="261"/>
                </a:lnTo>
                <a:lnTo>
                  <a:pt x="24" y="261"/>
                </a:lnTo>
                <a:lnTo>
                  <a:pt x="31" y="259"/>
                </a:lnTo>
                <a:lnTo>
                  <a:pt x="36" y="259"/>
                </a:lnTo>
                <a:lnTo>
                  <a:pt x="41" y="261"/>
                </a:lnTo>
                <a:lnTo>
                  <a:pt x="46" y="263"/>
                </a:lnTo>
                <a:lnTo>
                  <a:pt x="46" y="263"/>
                </a:lnTo>
                <a:lnTo>
                  <a:pt x="69" y="278"/>
                </a:lnTo>
                <a:lnTo>
                  <a:pt x="69" y="278"/>
                </a:lnTo>
                <a:lnTo>
                  <a:pt x="84" y="289"/>
                </a:lnTo>
                <a:lnTo>
                  <a:pt x="93" y="292"/>
                </a:lnTo>
                <a:lnTo>
                  <a:pt x="101" y="294"/>
                </a:lnTo>
                <a:lnTo>
                  <a:pt x="110" y="296"/>
                </a:lnTo>
                <a:lnTo>
                  <a:pt x="119" y="296"/>
                </a:lnTo>
                <a:lnTo>
                  <a:pt x="127" y="294"/>
                </a:lnTo>
                <a:lnTo>
                  <a:pt x="138" y="292"/>
                </a:lnTo>
                <a:lnTo>
                  <a:pt x="138" y="292"/>
                </a:lnTo>
                <a:lnTo>
                  <a:pt x="144" y="289"/>
                </a:lnTo>
                <a:lnTo>
                  <a:pt x="153" y="284"/>
                </a:lnTo>
                <a:lnTo>
                  <a:pt x="158" y="278"/>
                </a:lnTo>
                <a:lnTo>
                  <a:pt x="162" y="270"/>
                </a:lnTo>
                <a:lnTo>
                  <a:pt x="162" y="270"/>
                </a:lnTo>
                <a:lnTo>
                  <a:pt x="162" y="259"/>
                </a:lnTo>
                <a:lnTo>
                  <a:pt x="160" y="251"/>
                </a:lnTo>
                <a:lnTo>
                  <a:pt x="155" y="244"/>
                </a:lnTo>
                <a:lnTo>
                  <a:pt x="150" y="237"/>
                </a:lnTo>
                <a:lnTo>
                  <a:pt x="150" y="237"/>
                </a:lnTo>
                <a:lnTo>
                  <a:pt x="134" y="227"/>
                </a:lnTo>
                <a:lnTo>
                  <a:pt x="120" y="218"/>
                </a:lnTo>
                <a:lnTo>
                  <a:pt x="120" y="218"/>
                </a:lnTo>
                <a:lnTo>
                  <a:pt x="84" y="203"/>
                </a:lnTo>
                <a:lnTo>
                  <a:pt x="69" y="194"/>
                </a:lnTo>
                <a:lnTo>
                  <a:pt x="52" y="184"/>
                </a:lnTo>
                <a:lnTo>
                  <a:pt x="52" y="184"/>
                </a:lnTo>
                <a:lnTo>
                  <a:pt x="38" y="172"/>
                </a:lnTo>
                <a:lnTo>
                  <a:pt x="26" y="158"/>
                </a:lnTo>
                <a:lnTo>
                  <a:pt x="17" y="144"/>
                </a:lnTo>
                <a:lnTo>
                  <a:pt x="12" y="129"/>
                </a:lnTo>
                <a:lnTo>
                  <a:pt x="9" y="113"/>
                </a:lnTo>
                <a:lnTo>
                  <a:pt x="7" y="98"/>
                </a:lnTo>
                <a:lnTo>
                  <a:pt x="9" y="82"/>
                </a:lnTo>
                <a:lnTo>
                  <a:pt x="12" y="67"/>
                </a:lnTo>
                <a:lnTo>
                  <a:pt x="12" y="67"/>
                </a:lnTo>
                <a:lnTo>
                  <a:pt x="17" y="56"/>
                </a:lnTo>
                <a:lnTo>
                  <a:pt x="24" y="46"/>
                </a:lnTo>
                <a:lnTo>
                  <a:pt x="31" y="36"/>
                </a:lnTo>
                <a:lnTo>
                  <a:pt x="40" y="29"/>
                </a:lnTo>
                <a:lnTo>
                  <a:pt x="48" y="22"/>
                </a:lnTo>
                <a:lnTo>
                  <a:pt x="58" y="15"/>
                </a:lnTo>
                <a:lnTo>
                  <a:pt x="69" y="10"/>
                </a:lnTo>
                <a:lnTo>
                  <a:pt x="81" y="7"/>
                </a:lnTo>
                <a:lnTo>
                  <a:pt x="81" y="7"/>
                </a:lnTo>
                <a:lnTo>
                  <a:pt x="95" y="3"/>
                </a:lnTo>
                <a:lnTo>
                  <a:pt x="110" y="1"/>
                </a:lnTo>
                <a:lnTo>
                  <a:pt x="124" y="0"/>
                </a:lnTo>
                <a:lnTo>
                  <a:pt x="138" y="0"/>
                </a:lnTo>
                <a:lnTo>
                  <a:pt x="165" y="1"/>
                </a:lnTo>
                <a:lnTo>
                  <a:pt x="194" y="8"/>
                </a:lnTo>
                <a:lnTo>
                  <a:pt x="194" y="8"/>
                </a:lnTo>
                <a:lnTo>
                  <a:pt x="208" y="13"/>
                </a:lnTo>
                <a:lnTo>
                  <a:pt x="215" y="17"/>
                </a:lnTo>
                <a:lnTo>
                  <a:pt x="220" y="22"/>
                </a:lnTo>
                <a:lnTo>
                  <a:pt x="220" y="22"/>
                </a:lnTo>
                <a:lnTo>
                  <a:pt x="225" y="27"/>
                </a:lnTo>
                <a:lnTo>
                  <a:pt x="227" y="32"/>
                </a:lnTo>
                <a:lnTo>
                  <a:pt x="229" y="38"/>
                </a:lnTo>
                <a:lnTo>
                  <a:pt x="229" y="43"/>
                </a:lnTo>
                <a:lnTo>
                  <a:pt x="229" y="43"/>
                </a:lnTo>
                <a:lnTo>
                  <a:pt x="229" y="50"/>
                </a:lnTo>
                <a:lnTo>
                  <a:pt x="227" y="56"/>
                </a:lnTo>
                <a:lnTo>
                  <a:pt x="220" y="70"/>
                </a:lnTo>
                <a:lnTo>
                  <a:pt x="220" y="70"/>
                </a:lnTo>
                <a:lnTo>
                  <a:pt x="213" y="77"/>
                </a:lnTo>
                <a:lnTo>
                  <a:pt x="206" y="82"/>
                </a:lnTo>
                <a:lnTo>
                  <a:pt x="196" y="82"/>
                </a:lnTo>
                <a:lnTo>
                  <a:pt x="186" y="79"/>
                </a:lnTo>
                <a:lnTo>
                  <a:pt x="186" y="79"/>
                </a:lnTo>
                <a:lnTo>
                  <a:pt x="169" y="72"/>
                </a:lnTo>
                <a:lnTo>
                  <a:pt x="160" y="68"/>
                </a:lnTo>
                <a:lnTo>
                  <a:pt x="151" y="65"/>
                </a:lnTo>
                <a:lnTo>
                  <a:pt x="151" y="65"/>
                </a:lnTo>
                <a:lnTo>
                  <a:pt x="131" y="63"/>
                </a:lnTo>
                <a:lnTo>
                  <a:pt x="120" y="65"/>
                </a:lnTo>
                <a:lnTo>
                  <a:pt x="110" y="67"/>
                </a:lnTo>
                <a:lnTo>
                  <a:pt x="110" y="67"/>
                </a:lnTo>
                <a:lnTo>
                  <a:pt x="101" y="68"/>
                </a:lnTo>
                <a:lnTo>
                  <a:pt x="96" y="72"/>
                </a:lnTo>
                <a:lnTo>
                  <a:pt x="96" y="72"/>
                </a:lnTo>
                <a:lnTo>
                  <a:pt x="91" y="77"/>
                </a:lnTo>
                <a:lnTo>
                  <a:pt x="88" y="81"/>
                </a:lnTo>
                <a:lnTo>
                  <a:pt x="84" y="86"/>
                </a:lnTo>
                <a:lnTo>
                  <a:pt x="84" y="91"/>
                </a:lnTo>
                <a:lnTo>
                  <a:pt x="84" y="96"/>
                </a:lnTo>
                <a:lnTo>
                  <a:pt x="86" y="101"/>
                </a:lnTo>
                <a:lnTo>
                  <a:pt x="88" y="106"/>
                </a:lnTo>
                <a:lnTo>
                  <a:pt x="93" y="110"/>
                </a:lnTo>
                <a:lnTo>
                  <a:pt x="93" y="110"/>
                </a:lnTo>
                <a:lnTo>
                  <a:pt x="105" y="120"/>
                </a:lnTo>
                <a:lnTo>
                  <a:pt x="117" y="127"/>
                </a:lnTo>
                <a:lnTo>
                  <a:pt x="117" y="127"/>
                </a:lnTo>
                <a:lnTo>
                  <a:pt x="144" y="139"/>
                </a:lnTo>
                <a:lnTo>
                  <a:pt x="172" y="153"/>
                </a:lnTo>
                <a:lnTo>
                  <a:pt x="172" y="153"/>
                </a:lnTo>
                <a:lnTo>
                  <a:pt x="191" y="163"/>
                </a:lnTo>
                <a:lnTo>
                  <a:pt x="206" y="177"/>
                </a:lnTo>
                <a:lnTo>
                  <a:pt x="213" y="185"/>
                </a:lnTo>
                <a:lnTo>
                  <a:pt x="220" y="194"/>
                </a:lnTo>
                <a:lnTo>
                  <a:pt x="225" y="203"/>
                </a:lnTo>
                <a:lnTo>
                  <a:pt x="230" y="213"/>
                </a:lnTo>
                <a:lnTo>
                  <a:pt x="230" y="213"/>
                </a:lnTo>
                <a:lnTo>
                  <a:pt x="236" y="228"/>
                </a:lnTo>
                <a:lnTo>
                  <a:pt x="237" y="246"/>
                </a:lnTo>
                <a:lnTo>
                  <a:pt x="239" y="263"/>
                </a:lnTo>
                <a:lnTo>
                  <a:pt x="236" y="278"/>
                </a:lnTo>
                <a:lnTo>
                  <a:pt x="232" y="294"/>
                </a:lnTo>
                <a:lnTo>
                  <a:pt x="225" y="309"/>
                </a:lnTo>
                <a:lnTo>
                  <a:pt x="217" y="321"/>
                </a:lnTo>
                <a:lnTo>
                  <a:pt x="206" y="333"/>
                </a:lnTo>
                <a:lnTo>
                  <a:pt x="206" y="333"/>
                </a:lnTo>
                <a:lnTo>
                  <a:pt x="189" y="345"/>
                </a:lnTo>
                <a:lnTo>
                  <a:pt x="172" y="354"/>
                </a:lnTo>
                <a:lnTo>
                  <a:pt x="155" y="359"/>
                </a:lnTo>
                <a:lnTo>
                  <a:pt x="134" y="363"/>
                </a:lnTo>
                <a:lnTo>
                  <a:pt x="134" y="363"/>
                </a:lnTo>
                <a:lnTo>
                  <a:pt x="117" y="363"/>
                </a:lnTo>
                <a:lnTo>
                  <a:pt x="117" y="363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4" name="Freeform 79"/>
          <p:cNvSpPr>
            <a:spLocks/>
          </p:cNvSpPr>
          <p:nvPr/>
        </p:nvSpPr>
        <p:spPr bwMode="auto">
          <a:xfrm>
            <a:off x="8729887" y="5200428"/>
            <a:ext cx="398488" cy="602754"/>
          </a:xfrm>
          <a:custGeom>
            <a:avLst/>
            <a:gdLst>
              <a:gd name="T0" fmla="*/ 0 w 239"/>
              <a:gd name="T1" fmla="*/ 112 h 362"/>
              <a:gd name="T2" fmla="*/ 3 w 239"/>
              <a:gd name="T3" fmla="*/ 88 h 362"/>
              <a:gd name="T4" fmla="*/ 8 w 239"/>
              <a:gd name="T5" fmla="*/ 64 h 362"/>
              <a:gd name="T6" fmla="*/ 26 w 239"/>
              <a:gd name="T7" fmla="*/ 37 h 362"/>
              <a:gd name="T8" fmla="*/ 51 w 239"/>
              <a:gd name="T9" fmla="*/ 16 h 362"/>
              <a:gd name="T10" fmla="*/ 72 w 239"/>
              <a:gd name="T11" fmla="*/ 7 h 362"/>
              <a:gd name="T12" fmla="*/ 113 w 239"/>
              <a:gd name="T13" fmla="*/ 0 h 362"/>
              <a:gd name="T14" fmla="*/ 155 w 239"/>
              <a:gd name="T15" fmla="*/ 6 h 362"/>
              <a:gd name="T16" fmla="*/ 182 w 239"/>
              <a:gd name="T17" fmla="*/ 14 h 362"/>
              <a:gd name="T18" fmla="*/ 217 w 239"/>
              <a:gd name="T19" fmla="*/ 38 h 362"/>
              <a:gd name="T20" fmla="*/ 235 w 239"/>
              <a:gd name="T21" fmla="*/ 74 h 362"/>
              <a:gd name="T22" fmla="*/ 239 w 239"/>
              <a:gd name="T23" fmla="*/ 102 h 362"/>
              <a:gd name="T24" fmla="*/ 232 w 239"/>
              <a:gd name="T25" fmla="*/ 126 h 362"/>
              <a:gd name="T26" fmla="*/ 208 w 239"/>
              <a:gd name="T27" fmla="*/ 135 h 362"/>
              <a:gd name="T28" fmla="*/ 186 w 239"/>
              <a:gd name="T29" fmla="*/ 133 h 362"/>
              <a:gd name="T30" fmla="*/ 172 w 239"/>
              <a:gd name="T31" fmla="*/ 128 h 362"/>
              <a:gd name="T32" fmla="*/ 163 w 239"/>
              <a:gd name="T33" fmla="*/ 110 h 362"/>
              <a:gd name="T34" fmla="*/ 162 w 239"/>
              <a:gd name="T35" fmla="*/ 95 h 362"/>
              <a:gd name="T36" fmla="*/ 143 w 239"/>
              <a:gd name="T37" fmla="*/ 73 h 362"/>
              <a:gd name="T38" fmla="*/ 124 w 239"/>
              <a:gd name="T39" fmla="*/ 67 h 362"/>
              <a:gd name="T40" fmla="*/ 105 w 239"/>
              <a:gd name="T41" fmla="*/ 69 h 362"/>
              <a:gd name="T42" fmla="*/ 88 w 239"/>
              <a:gd name="T43" fmla="*/ 81 h 362"/>
              <a:gd name="T44" fmla="*/ 77 w 239"/>
              <a:gd name="T45" fmla="*/ 102 h 362"/>
              <a:gd name="T46" fmla="*/ 75 w 239"/>
              <a:gd name="T47" fmla="*/ 147 h 362"/>
              <a:gd name="T48" fmla="*/ 75 w 239"/>
              <a:gd name="T49" fmla="*/ 241 h 362"/>
              <a:gd name="T50" fmla="*/ 77 w 239"/>
              <a:gd name="T51" fmla="*/ 262 h 362"/>
              <a:gd name="T52" fmla="*/ 93 w 239"/>
              <a:gd name="T53" fmla="*/ 286 h 362"/>
              <a:gd name="T54" fmla="*/ 120 w 239"/>
              <a:gd name="T55" fmla="*/ 295 h 362"/>
              <a:gd name="T56" fmla="*/ 143 w 239"/>
              <a:gd name="T57" fmla="*/ 289 h 362"/>
              <a:gd name="T58" fmla="*/ 158 w 239"/>
              <a:gd name="T59" fmla="*/ 272 h 362"/>
              <a:gd name="T60" fmla="*/ 163 w 239"/>
              <a:gd name="T61" fmla="*/ 246 h 362"/>
              <a:gd name="T62" fmla="*/ 168 w 239"/>
              <a:gd name="T63" fmla="*/ 233 h 362"/>
              <a:gd name="T64" fmla="*/ 180 w 239"/>
              <a:gd name="T65" fmla="*/ 226 h 362"/>
              <a:gd name="T66" fmla="*/ 210 w 239"/>
              <a:gd name="T67" fmla="*/ 222 h 362"/>
              <a:gd name="T68" fmla="*/ 227 w 239"/>
              <a:gd name="T69" fmla="*/ 227 h 362"/>
              <a:gd name="T70" fmla="*/ 239 w 239"/>
              <a:gd name="T71" fmla="*/ 245 h 362"/>
              <a:gd name="T72" fmla="*/ 239 w 239"/>
              <a:gd name="T73" fmla="*/ 272 h 362"/>
              <a:gd name="T74" fmla="*/ 223 w 239"/>
              <a:gd name="T75" fmla="*/ 313 h 362"/>
              <a:gd name="T76" fmla="*/ 187 w 239"/>
              <a:gd name="T77" fmla="*/ 344 h 362"/>
              <a:gd name="T78" fmla="*/ 156 w 239"/>
              <a:gd name="T79" fmla="*/ 357 h 362"/>
              <a:gd name="T80" fmla="*/ 108 w 239"/>
              <a:gd name="T81" fmla="*/ 362 h 362"/>
              <a:gd name="T82" fmla="*/ 60 w 239"/>
              <a:gd name="T83" fmla="*/ 350 h 362"/>
              <a:gd name="T84" fmla="*/ 36 w 239"/>
              <a:gd name="T85" fmla="*/ 336 h 362"/>
              <a:gd name="T86" fmla="*/ 14 w 239"/>
              <a:gd name="T87" fmla="*/ 307 h 362"/>
              <a:gd name="T88" fmla="*/ 2 w 239"/>
              <a:gd name="T89" fmla="*/ 269 h 362"/>
              <a:gd name="T90" fmla="*/ 0 w 239"/>
              <a:gd name="T91" fmla="*/ 241 h 362"/>
              <a:gd name="T92" fmla="*/ 0 w 239"/>
              <a:gd name="T93" fmla="*/ 181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9" h="362">
                <a:moveTo>
                  <a:pt x="0" y="181"/>
                </a:moveTo>
                <a:lnTo>
                  <a:pt x="0" y="181"/>
                </a:lnTo>
                <a:lnTo>
                  <a:pt x="0" y="112"/>
                </a:lnTo>
                <a:lnTo>
                  <a:pt x="0" y="112"/>
                </a:lnTo>
                <a:lnTo>
                  <a:pt x="2" y="100"/>
                </a:lnTo>
                <a:lnTo>
                  <a:pt x="3" y="88"/>
                </a:lnTo>
                <a:lnTo>
                  <a:pt x="5" y="76"/>
                </a:lnTo>
                <a:lnTo>
                  <a:pt x="8" y="64"/>
                </a:lnTo>
                <a:lnTo>
                  <a:pt x="8" y="64"/>
                </a:lnTo>
                <a:lnTo>
                  <a:pt x="14" y="54"/>
                </a:lnTo>
                <a:lnTo>
                  <a:pt x="20" y="43"/>
                </a:lnTo>
                <a:lnTo>
                  <a:pt x="26" y="37"/>
                </a:lnTo>
                <a:lnTo>
                  <a:pt x="34" y="28"/>
                </a:lnTo>
                <a:lnTo>
                  <a:pt x="43" y="21"/>
                </a:lnTo>
                <a:lnTo>
                  <a:pt x="51" y="16"/>
                </a:lnTo>
                <a:lnTo>
                  <a:pt x="62" y="11"/>
                </a:lnTo>
                <a:lnTo>
                  <a:pt x="72" y="7"/>
                </a:lnTo>
                <a:lnTo>
                  <a:pt x="72" y="7"/>
                </a:lnTo>
                <a:lnTo>
                  <a:pt x="86" y="4"/>
                </a:lnTo>
                <a:lnTo>
                  <a:pt x="100" y="2"/>
                </a:lnTo>
                <a:lnTo>
                  <a:pt x="113" y="0"/>
                </a:lnTo>
                <a:lnTo>
                  <a:pt x="127" y="2"/>
                </a:lnTo>
                <a:lnTo>
                  <a:pt x="141" y="2"/>
                </a:lnTo>
                <a:lnTo>
                  <a:pt x="155" y="6"/>
                </a:lnTo>
                <a:lnTo>
                  <a:pt x="168" y="9"/>
                </a:lnTo>
                <a:lnTo>
                  <a:pt x="182" y="14"/>
                </a:lnTo>
                <a:lnTo>
                  <a:pt x="182" y="14"/>
                </a:lnTo>
                <a:lnTo>
                  <a:pt x="196" y="21"/>
                </a:lnTo>
                <a:lnTo>
                  <a:pt x="208" y="28"/>
                </a:lnTo>
                <a:lnTo>
                  <a:pt x="217" y="38"/>
                </a:lnTo>
                <a:lnTo>
                  <a:pt x="225" y="49"/>
                </a:lnTo>
                <a:lnTo>
                  <a:pt x="232" y="61"/>
                </a:lnTo>
                <a:lnTo>
                  <a:pt x="235" y="74"/>
                </a:lnTo>
                <a:lnTo>
                  <a:pt x="239" y="88"/>
                </a:lnTo>
                <a:lnTo>
                  <a:pt x="239" y="102"/>
                </a:lnTo>
                <a:lnTo>
                  <a:pt x="239" y="102"/>
                </a:lnTo>
                <a:lnTo>
                  <a:pt x="237" y="117"/>
                </a:lnTo>
                <a:lnTo>
                  <a:pt x="235" y="123"/>
                </a:lnTo>
                <a:lnTo>
                  <a:pt x="232" y="126"/>
                </a:lnTo>
                <a:lnTo>
                  <a:pt x="227" y="129"/>
                </a:lnTo>
                <a:lnTo>
                  <a:pt x="222" y="133"/>
                </a:lnTo>
                <a:lnTo>
                  <a:pt x="208" y="135"/>
                </a:lnTo>
                <a:lnTo>
                  <a:pt x="208" y="135"/>
                </a:lnTo>
                <a:lnTo>
                  <a:pt x="194" y="135"/>
                </a:lnTo>
                <a:lnTo>
                  <a:pt x="186" y="133"/>
                </a:lnTo>
                <a:lnTo>
                  <a:pt x="179" y="131"/>
                </a:lnTo>
                <a:lnTo>
                  <a:pt x="179" y="131"/>
                </a:lnTo>
                <a:lnTo>
                  <a:pt x="172" y="128"/>
                </a:lnTo>
                <a:lnTo>
                  <a:pt x="167" y="124"/>
                </a:lnTo>
                <a:lnTo>
                  <a:pt x="165" y="117"/>
                </a:lnTo>
                <a:lnTo>
                  <a:pt x="163" y="110"/>
                </a:lnTo>
                <a:lnTo>
                  <a:pt x="163" y="110"/>
                </a:lnTo>
                <a:lnTo>
                  <a:pt x="162" y="95"/>
                </a:lnTo>
                <a:lnTo>
                  <a:pt x="162" y="95"/>
                </a:lnTo>
                <a:lnTo>
                  <a:pt x="156" y="85"/>
                </a:lnTo>
                <a:lnTo>
                  <a:pt x="151" y="78"/>
                </a:lnTo>
                <a:lnTo>
                  <a:pt x="143" y="73"/>
                </a:lnTo>
                <a:lnTo>
                  <a:pt x="134" y="69"/>
                </a:lnTo>
                <a:lnTo>
                  <a:pt x="134" y="69"/>
                </a:lnTo>
                <a:lnTo>
                  <a:pt x="124" y="67"/>
                </a:lnTo>
                <a:lnTo>
                  <a:pt x="113" y="67"/>
                </a:lnTo>
                <a:lnTo>
                  <a:pt x="113" y="67"/>
                </a:lnTo>
                <a:lnTo>
                  <a:pt x="105" y="69"/>
                </a:lnTo>
                <a:lnTo>
                  <a:pt x="98" y="73"/>
                </a:lnTo>
                <a:lnTo>
                  <a:pt x="93" y="76"/>
                </a:lnTo>
                <a:lnTo>
                  <a:pt x="88" y="81"/>
                </a:lnTo>
                <a:lnTo>
                  <a:pt x="82" y="86"/>
                </a:lnTo>
                <a:lnTo>
                  <a:pt x="79" y="93"/>
                </a:lnTo>
                <a:lnTo>
                  <a:pt x="77" y="102"/>
                </a:lnTo>
                <a:lnTo>
                  <a:pt x="77" y="110"/>
                </a:lnTo>
                <a:lnTo>
                  <a:pt x="77" y="110"/>
                </a:lnTo>
                <a:lnTo>
                  <a:pt x="75" y="147"/>
                </a:lnTo>
                <a:lnTo>
                  <a:pt x="75" y="147"/>
                </a:lnTo>
                <a:lnTo>
                  <a:pt x="75" y="241"/>
                </a:lnTo>
                <a:lnTo>
                  <a:pt x="75" y="241"/>
                </a:lnTo>
                <a:lnTo>
                  <a:pt x="77" y="250"/>
                </a:lnTo>
                <a:lnTo>
                  <a:pt x="77" y="250"/>
                </a:lnTo>
                <a:lnTo>
                  <a:pt x="77" y="262"/>
                </a:lnTo>
                <a:lnTo>
                  <a:pt x="81" y="272"/>
                </a:lnTo>
                <a:lnTo>
                  <a:pt x="86" y="281"/>
                </a:lnTo>
                <a:lnTo>
                  <a:pt x="93" y="286"/>
                </a:lnTo>
                <a:lnTo>
                  <a:pt x="101" y="291"/>
                </a:lnTo>
                <a:lnTo>
                  <a:pt x="110" y="293"/>
                </a:lnTo>
                <a:lnTo>
                  <a:pt x="120" y="295"/>
                </a:lnTo>
                <a:lnTo>
                  <a:pt x="131" y="293"/>
                </a:lnTo>
                <a:lnTo>
                  <a:pt x="131" y="293"/>
                </a:lnTo>
                <a:lnTo>
                  <a:pt x="143" y="289"/>
                </a:lnTo>
                <a:lnTo>
                  <a:pt x="148" y="286"/>
                </a:lnTo>
                <a:lnTo>
                  <a:pt x="151" y="283"/>
                </a:lnTo>
                <a:lnTo>
                  <a:pt x="158" y="272"/>
                </a:lnTo>
                <a:lnTo>
                  <a:pt x="162" y="258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40"/>
                </a:lnTo>
                <a:lnTo>
                  <a:pt x="168" y="233"/>
                </a:lnTo>
                <a:lnTo>
                  <a:pt x="174" y="229"/>
                </a:lnTo>
                <a:lnTo>
                  <a:pt x="180" y="226"/>
                </a:lnTo>
                <a:lnTo>
                  <a:pt x="180" y="226"/>
                </a:lnTo>
                <a:lnTo>
                  <a:pt x="191" y="222"/>
                </a:lnTo>
                <a:lnTo>
                  <a:pt x="199" y="222"/>
                </a:lnTo>
                <a:lnTo>
                  <a:pt x="210" y="222"/>
                </a:lnTo>
                <a:lnTo>
                  <a:pt x="220" y="224"/>
                </a:lnTo>
                <a:lnTo>
                  <a:pt x="220" y="224"/>
                </a:lnTo>
                <a:lnTo>
                  <a:pt x="227" y="227"/>
                </a:lnTo>
                <a:lnTo>
                  <a:pt x="232" y="233"/>
                </a:lnTo>
                <a:lnTo>
                  <a:pt x="235" y="238"/>
                </a:lnTo>
                <a:lnTo>
                  <a:pt x="239" y="245"/>
                </a:lnTo>
                <a:lnTo>
                  <a:pt x="239" y="245"/>
                </a:lnTo>
                <a:lnTo>
                  <a:pt x="239" y="258"/>
                </a:lnTo>
                <a:lnTo>
                  <a:pt x="239" y="272"/>
                </a:lnTo>
                <a:lnTo>
                  <a:pt x="235" y="286"/>
                </a:lnTo>
                <a:lnTo>
                  <a:pt x="232" y="300"/>
                </a:lnTo>
                <a:lnTo>
                  <a:pt x="223" y="313"/>
                </a:lnTo>
                <a:lnTo>
                  <a:pt x="215" y="326"/>
                </a:lnTo>
                <a:lnTo>
                  <a:pt x="203" y="336"/>
                </a:lnTo>
                <a:lnTo>
                  <a:pt x="187" y="344"/>
                </a:lnTo>
                <a:lnTo>
                  <a:pt x="187" y="344"/>
                </a:lnTo>
                <a:lnTo>
                  <a:pt x="172" y="351"/>
                </a:lnTo>
                <a:lnTo>
                  <a:pt x="156" y="357"/>
                </a:lnTo>
                <a:lnTo>
                  <a:pt x="141" y="360"/>
                </a:lnTo>
                <a:lnTo>
                  <a:pt x="124" y="362"/>
                </a:lnTo>
                <a:lnTo>
                  <a:pt x="108" y="362"/>
                </a:lnTo>
                <a:lnTo>
                  <a:pt x="93" y="358"/>
                </a:lnTo>
                <a:lnTo>
                  <a:pt x="77" y="355"/>
                </a:lnTo>
                <a:lnTo>
                  <a:pt x="60" y="350"/>
                </a:lnTo>
                <a:lnTo>
                  <a:pt x="60" y="350"/>
                </a:lnTo>
                <a:lnTo>
                  <a:pt x="48" y="344"/>
                </a:lnTo>
                <a:lnTo>
                  <a:pt x="36" y="336"/>
                </a:lnTo>
                <a:lnTo>
                  <a:pt x="27" y="327"/>
                </a:lnTo>
                <a:lnTo>
                  <a:pt x="19" y="317"/>
                </a:lnTo>
                <a:lnTo>
                  <a:pt x="14" y="307"/>
                </a:lnTo>
                <a:lnTo>
                  <a:pt x="8" y="295"/>
                </a:lnTo>
                <a:lnTo>
                  <a:pt x="5" y="283"/>
                </a:lnTo>
                <a:lnTo>
                  <a:pt x="2" y="269"/>
                </a:lnTo>
                <a:lnTo>
                  <a:pt x="2" y="269"/>
                </a:lnTo>
                <a:lnTo>
                  <a:pt x="0" y="255"/>
                </a:lnTo>
                <a:lnTo>
                  <a:pt x="0" y="241"/>
                </a:lnTo>
                <a:lnTo>
                  <a:pt x="0" y="214"/>
                </a:lnTo>
                <a:lnTo>
                  <a:pt x="0" y="214"/>
                </a:lnTo>
                <a:lnTo>
                  <a:pt x="0" y="181"/>
                </a:lnTo>
                <a:lnTo>
                  <a:pt x="0" y="181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5" name="Freeform 80"/>
          <p:cNvSpPr>
            <a:spLocks/>
          </p:cNvSpPr>
          <p:nvPr/>
        </p:nvSpPr>
        <p:spPr bwMode="auto">
          <a:xfrm>
            <a:off x="10538149" y="5203775"/>
            <a:ext cx="401836" cy="599406"/>
          </a:xfrm>
          <a:custGeom>
            <a:avLst/>
            <a:gdLst>
              <a:gd name="T0" fmla="*/ 0 w 241"/>
              <a:gd name="T1" fmla="*/ 139 h 360"/>
              <a:gd name="T2" fmla="*/ 5 w 241"/>
              <a:gd name="T3" fmla="*/ 79 h 360"/>
              <a:gd name="T4" fmla="*/ 28 w 241"/>
              <a:gd name="T5" fmla="*/ 33 h 360"/>
              <a:gd name="T6" fmla="*/ 74 w 241"/>
              <a:gd name="T7" fmla="*/ 5 h 360"/>
              <a:gd name="T8" fmla="*/ 119 w 241"/>
              <a:gd name="T9" fmla="*/ 0 h 360"/>
              <a:gd name="T10" fmla="*/ 177 w 241"/>
              <a:gd name="T11" fmla="*/ 9 h 360"/>
              <a:gd name="T12" fmla="*/ 201 w 241"/>
              <a:gd name="T13" fmla="*/ 22 h 360"/>
              <a:gd name="T14" fmla="*/ 229 w 241"/>
              <a:gd name="T15" fmla="*/ 50 h 360"/>
              <a:gd name="T16" fmla="*/ 239 w 241"/>
              <a:gd name="T17" fmla="*/ 88 h 360"/>
              <a:gd name="T18" fmla="*/ 237 w 241"/>
              <a:gd name="T19" fmla="*/ 115 h 360"/>
              <a:gd name="T20" fmla="*/ 231 w 241"/>
              <a:gd name="T21" fmla="*/ 126 h 360"/>
              <a:gd name="T22" fmla="*/ 213 w 241"/>
              <a:gd name="T23" fmla="*/ 133 h 360"/>
              <a:gd name="T24" fmla="*/ 181 w 241"/>
              <a:gd name="T25" fmla="*/ 129 h 360"/>
              <a:gd name="T26" fmla="*/ 169 w 241"/>
              <a:gd name="T27" fmla="*/ 122 h 360"/>
              <a:gd name="T28" fmla="*/ 163 w 241"/>
              <a:gd name="T29" fmla="*/ 108 h 360"/>
              <a:gd name="T30" fmla="*/ 158 w 241"/>
              <a:gd name="T31" fmla="*/ 84 h 360"/>
              <a:gd name="T32" fmla="*/ 151 w 241"/>
              <a:gd name="T33" fmla="*/ 76 h 360"/>
              <a:gd name="T34" fmla="*/ 117 w 241"/>
              <a:gd name="T35" fmla="*/ 65 h 360"/>
              <a:gd name="T36" fmla="*/ 93 w 241"/>
              <a:gd name="T37" fmla="*/ 74 h 360"/>
              <a:gd name="T38" fmla="*/ 77 w 241"/>
              <a:gd name="T39" fmla="*/ 102 h 360"/>
              <a:gd name="T40" fmla="*/ 77 w 241"/>
              <a:gd name="T41" fmla="*/ 117 h 360"/>
              <a:gd name="T42" fmla="*/ 77 w 241"/>
              <a:gd name="T43" fmla="*/ 256 h 360"/>
              <a:gd name="T44" fmla="*/ 86 w 241"/>
              <a:gd name="T45" fmla="*/ 277 h 360"/>
              <a:gd name="T46" fmla="*/ 103 w 241"/>
              <a:gd name="T47" fmla="*/ 289 h 360"/>
              <a:gd name="T48" fmla="*/ 120 w 241"/>
              <a:gd name="T49" fmla="*/ 293 h 360"/>
              <a:gd name="T50" fmla="*/ 138 w 241"/>
              <a:gd name="T51" fmla="*/ 289 h 360"/>
              <a:gd name="T52" fmla="*/ 155 w 241"/>
              <a:gd name="T53" fmla="*/ 277 h 360"/>
              <a:gd name="T54" fmla="*/ 162 w 241"/>
              <a:gd name="T55" fmla="*/ 258 h 360"/>
              <a:gd name="T56" fmla="*/ 165 w 241"/>
              <a:gd name="T57" fmla="*/ 238 h 360"/>
              <a:gd name="T58" fmla="*/ 184 w 241"/>
              <a:gd name="T59" fmla="*/ 222 h 360"/>
              <a:gd name="T60" fmla="*/ 201 w 241"/>
              <a:gd name="T61" fmla="*/ 220 h 360"/>
              <a:gd name="T62" fmla="*/ 227 w 241"/>
              <a:gd name="T63" fmla="*/ 225 h 360"/>
              <a:gd name="T64" fmla="*/ 239 w 241"/>
              <a:gd name="T65" fmla="*/ 250 h 360"/>
              <a:gd name="T66" fmla="*/ 237 w 241"/>
              <a:gd name="T67" fmla="*/ 281 h 360"/>
              <a:gd name="T68" fmla="*/ 219 w 241"/>
              <a:gd name="T69" fmla="*/ 318 h 360"/>
              <a:gd name="T70" fmla="*/ 182 w 241"/>
              <a:gd name="T71" fmla="*/ 346 h 360"/>
              <a:gd name="T72" fmla="*/ 153 w 241"/>
              <a:gd name="T73" fmla="*/ 355 h 360"/>
              <a:gd name="T74" fmla="*/ 110 w 241"/>
              <a:gd name="T75" fmla="*/ 358 h 360"/>
              <a:gd name="T76" fmla="*/ 65 w 241"/>
              <a:gd name="T77" fmla="*/ 349 h 360"/>
              <a:gd name="T78" fmla="*/ 41 w 241"/>
              <a:gd name="T79" fmla="*/ 337 h 360"/>
              <a:gd name="T80" fmla="*/ 17 w 241"/>
              <a:gd name="T81" fmla="*/ 310 h 360"/>
              <a:gd name="T82" fmla="*/ 4 w 241"/>
              <a:gd name="T83" fmla="*/ 272 h 360"/>
              <a:gd name="T84" fmla="*/ 2 w 241"/>
              <a:gd name="T85" fmla="*/ 241 h 360"/>
              <a:gd name="T86" fmla="*/ 2 w 241"/>
              <a:gd name="T87" fmla="*/ 17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1" h="360">
                <a:moveTo>
                  <a:pt x="2" y="174"/>
                </a:moveTo>
                <a:lnTo>
                  <a:pt x="2" y="174"/>
                </a:lnTo>
                <a:lnTo>
                  <a:pt x="0" y="139"/>
                </a:lnTo>
                <a:lnTo>
                  <a:pt x="2" y="100"/>
                </a:lnTo>
                <a:lnTo>
                  <a:pt x="2" y="100"/>
                </a:lnTo>
                <a:lnTo>
                  <a:pt x="5" y="79"/>
                </a:lnTo>
                <a:lnTo>
                  <a:pt x="10" y="62"/>
                </a:lnTo>
                <a:lnTo>
                  <a:pt x="17" y="47"/>
                </a:lnTo>
                <a:lnTo>
                  <a:pt x="28" y="33"/>
                </a:lnTo>
                <a:lnTo>
                  <a:pt x="41" y="21"/>
                </a:lnTo>
                <a:lnTo>
                  <a:pt x="57" y="12"/>
                </a:lnTo>
                <a:lnTo>
                  <a:pt x="74" y="5"/>
                </a:lnTo>
                <a:lnTo>
                  <a:pt x="93" y="2"/>
                </a:lnTo>
                <a:lnTo>
                  <a:pt x="93" y="2"/>
                </a:lnTo>
                <a:lnTo>
                  <a:pt x="119" y="0"/>
                </a:lnTo>
                <a:lnTo>
                  <a:pt x="143" y="0"/>
                </a:lnTo>
                <a:lnTo>
                  <a:pt x="165" y="5"/>
                </a:lnTo>
                <a:lnTo>
                  <a:pt x="177" y="9"/>
                </a:lnTo>
                <a:lnTo>
                  <a:pt x="189" y="14"/>
                </a:lnTo>
                <a:lnTo>
                  <a:pt x="189" y="14"/>
                </a:lnTo>
                <a:lnTo>
                  <a:pt x="201" y="22"/>
                </a:lnTo>
                <a:lnTo>
                  <a:pt x="212" y="31"/>
                </a:lnTo>
                <a:lnTo>
                  <a:pt x="222" y="40"/>
                </a:lnTo>
                <a:lnTo>
                  <a:pt x="229" y="50"/>
                </a:lnTo>
                <a:lnTo>
                  <a:pt x="234" y="62"/>
                </a:lnTo>
                <a:lnTo>
                  <a:pt x="237" y="74"/>
                </a:lnTo>
                <a:lnTo>
                  <a:pt x="239" y="88"/>
                </a:lnTo>
                <a:lnTo>
                  <a:pt x="241" y="103"/>
                </a:lnTo>
                <a:lnTo>
                  <a:pt x="241" y="103"/>
                </a:lnTo>
                <a:lnTo>
                  <a:pt x="237" y="115"/>
                </a:lnTo>
                <a:lnTo>
                  <a:pt x="236" y="119"/>
                </a:lnTo>
                <a:lnTo>
                  <a:pt x="234" y="124"/>
                </a:lnTo>
                <a:lnTo>
                  <a:pt x="231" y="126"/>
                </a:lnTo>
                <a:lnTo>
                  <a:pt x="225" y="129"/>
                </a:lnTo>
                <a:lnTo>
                  <a:pt x="213" y="133"/>
                </a:lnTo>
                <a:lnTo>
                  <a:pt x="213" y="133"/>
                </a:lnTo>
                <a:lnTo>
                  <a:pt x="198" y="133"/>
                </a:lnTo>
                <a:lnTo>
                  <a:pt x="189" y="131"/>
                </a:lnTo>
                <a:lnTo>
                  <a:pt x="181" y="129"/>
                </a:lnTo>
                <a:lnTo>
                  <a:pt x="181" y="129"/>
                </a:lnTo>
                <a:lnTo>
                  <a:pt x="174" y="126"/>
                </a:lnTo>
                <a:lnTo>
                  <a:pt x="169" y="122"/>
                </a:lnTo>
                <a:lnTo>
                  <a:pt x="165" y="115"/>
                </a:lnTo>
                <a:lnTo>
                  <a:pt x="163" y="108"/>
                </a:lnTo>
                <a:lnTo>
                  <a:pt x="163" y="108"/>
                </a:lnTo>
                <a:lnTo>
                  <a:pt x="162" y="93"/>
                </a:lnTo>
                <a:lnTo>
                  <a:pt x="162" y="93"/>
                </a:lnTo>
                <a:lnTo>
                  <a:pt x="158" y="84"/>
                </a:lnTo>
                <a:lnTo>
                  <a:pt x="157" y="79"/>
                </a:lnTo>
                <a:lnTo>
                  <a:pt x="151" y="76"/>
                </a:lnTo>
                <a:lnTo>
                  <a:pt x="151" y="76"/>
                </a:lnTo>
                <a:lnTo>
                  <a:pt x="141" y="69"/>
                </a:lnTo>
                <a:lnTo>
                  <a:pt x="129" y="65"/>
                </a:lnTo>
                <a:lnTo>
                  <a:pt x="117" y="65"/>
                </a:lnTo>
                <a:lnTo>
                  <a:pt x="103" y="69"/>
                </a:lnTo>
                <a:lnTo>
                  <a:pt x="103" y="69"/>
                </a:lnTo>
                <a:lnTo>
                  <a:pt x="93" y="74"/>
                </a:lnTo>
                <a:lnTo>
                  <a:pt x="86" y="81"/>
                </a:lnTo>
                <a:lnTo>
                  <a:pt x="81" y="90"/>
                </a:lnTo>
                <a:lnTo>
                  <a:pt x="77" y="102"/>
                </a:lnTo>
                <a:lnTo>
                  <a:pt x="77" y="102"/>
                </a:lnTo>
                <a:lnTo>
                  <a:pt x="77" y="117"/>
                </a:lnTo>
                <a:lnTo>
                  <a:pt x="77" y="117"/>
                </a:lnTo>
                <a:lnTo>
                  <a:pt x="77" y="243"/>
                </a:lnTo>
                <a:lnTo>
                  <a:pt x="77" y="243"/>
                </a:lnTo>
                <a:lnTo>
                  <a:pt x="77" y="256"/>
                </a:lnTo>
                <a:lnTo>
                  <a:pt x="83" y="270"/>
                </a:lnTo>
                <a:lnTo>
                  <a:pt x="83" y="270"/>
                </a:lnTo>
                <a:lnTo>
                  <a:pt x="86" y="277"/>
                </a:lnTo>
                <a:lnTo>
                  <a:pt x="91" y="282"/>
                </a:lnTo>
                <a:lnTo>
                  <a:pt x="96" y="286"/>
                </a:lnTo>
                <a:lnTo>
                  <a:pt x="103" y="289"/>
                </a:lnTo>
                <a:lnTo>
                  <a:pt x="103" y="289"/>
                </a:lnTo>
                <a:lnTo>
                  <a:pt x="112" y="291"/>
                </a:lnTo>
                <a:lnTo>
                  <a:pt x="120" y="293"/>
                </a:lnTo>
                <a:lnTo>
                  <a:pt x="129" y="291"/>
                </a:lnTo>
                <a:lnTo>
                  <a:pt x="138" y="289"/>
                </a:lnTo>
                <a:lnTo>
                  <a:pt x="138" y="289"/>
                </a:lnTo>
                <a:lnTo>
                  <a:pt x="145" y="287"/>
                </a:lnTo>
                <a:lnTo>
                  <a:pt x="151" y="282"/>
                </a:lnTo>
                <a:lnTo>
                  <a:pt x="155" y="277"/>
                </a:lnTo>
                <a:lnTo>
                  <a:pt x="158" y="270"/>
                </a:lnTo>
                <a:lnTo>
                  <a:pt x="158" y="270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38"/>
                </a:lnTo>
                <a:lnTo>
                  <a:pt x="169" y="231"/>
                </a:lnTo>
                <a:lnTo>
                  <a:pt x="176" y="225"/>
                </a:lnTo>
                <a:lnTo>
                  <a:pt x="184" y="222"/>
                </a:lnTo>
                <a:lnTo>
                  <a:pt x="184" y="222"/>
                </a:lnTo>
                <a:lnTo>
                  <a:pt x="193" y="220"/>
                </a:lnTo>
                <a:lnTo>
                  <a:pt x="201" y="220"/>
                </a:lnTo>
                <a:lnTo>
                  <a:pt x="219" y="222"/>
                </a:lnTo>
                <a:lnTo>
                  <a:pt x="219" y="222"/>
                </a:lnTo>
                <a:lnTo>
                  <a:pt x="227" y="225"/>
                </a:lnTo>
                <a:lnTo>
                  <a:pt x="234" y="231"/>
                </a:lnTo>
                <a:lnTo>
                  <a:pt x="237" y="239"/>
                </a:lnTo>
                <a:lnTo>
                  <a:pt x="239" y="250"/>
                </a:lnTo>
                <a:lnTo>
                  <a:pt x="239" y="250"/>
                </a:lnTo>
                <a:lnTo>
                  <a:pt x="239" y="265"/>
                </a:lnTo>
                <a:lnTo>
                  <a:pt x="237" y="281"/>
                </a:lnTo>
                <a:lnTo>
                  <a:pt x="234" y="294"/>
                </a:lnTo>
                <a:lnTo>
                  <a:pt x="227" y="306"/>
                </a:lnTo>
                <a:lnTo>
                  <a:pt x="219" y="318"/>
                </a:lnTo>
                <a:lnTo>
                  <a:pt x="208" y="329"/>
                </a:lnTo>
                <a:lnTo>
                  <a:pt x="196" y="337"/>
                </a:lnTo>
                <a:lnTo>
                  <a:pt x="182" y="346"/>
                </a:lnTo>
                <a:lnTo>
                  <a:pt x="182" y="346"/>
                </a:lnTo>
                <a:lnTo>
                  <a:pt x="169" y="351"/>
                </a:lnTo>
                <a:lnTo>
                  <a:pt x="153" y="355"/>
                </a:lnTo>
                <a:lnTo>
                  <a:pt x="139" y="358"/>
                </a:lnTo>
                <a:lnTo>
                  <a:pt x="124" y="360"/>
                </a:lnTo>
                <a:lnTo>
                  <a:pt x="110" y="358"/>
                </a:lnTo>
                <a:lnTo>
                  <a:pt x="95" y="358"/>
                </a:lnTo>
                <a:lnTo>
                  <a:pt x="81" y="355"/>
                </a:lnTo>
                <a:lnTo>
                  <a:pt x="65" y="349"/>
                </a:lnTo>
                <a:lnTo>
                  <a:pt x="65" y="349"/>
                </a:lnTo>
                <a:lnTo>
                  <a:pt x="53" y="344"/>
                </a:lnTo>
                <a:lnTo>
                  <a:pt x="41" y="337"/>
                </a:lnTo>
                <a:lnTo>
                  <a:pt x="31" y="329"/>
                </a:lnTo>
                <a:lnTo>
                  <a:pt x="24" y="320"/>
                </a:lnTo>
                <a:lnTo>
                  <a:pt x="17" y="310"/>
                </a:lnTo>
                <a:lnTo>
                  <a:pt x="10" y="298"/>
                </a:lnTo>
                <a:lnTo>
                  <a:pt x="7" y="286"/>
                </a:lnTo>
                <a:lnTo>
                  <a:pt x="4" y="272"/>
                </a:lnTo>
                <a:lnTo>
                  <a:pt x="4" y="272"/>
                </a:lnTo>
                <a:lnTo>
                  <a:pt x="2" y="256"/>
                </a:lnTo>
                <a:lnTo>
                  <a:pt x="2" y="241"/>
                </a:lnTo>
                <a:lnTo>
                  <a:pt x="2" y="241"/>
                </a:lnTo>
                <a:lnTo>
                  <a:pt x="2" y="174"/>
                </a:lnTo>
                <a:lnTo>
                  <a:pt x="2" y="174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6" name="Freeform 81"/>
          <p:cNvSpPr>
            <a:spLocks/>
          </p:cNvSpPr>
          <p:nvPr/>
        </p:nvSpPr>
        <p:spPr bwMode="auto">
          <a:xfrm>
            <a:off x="9834936" y="4688086"/>
            <a:ext cx="415230" cy="93762"/>
          </a:xfrm>
          <a:custGeom>
            <a:avLst/>
            <a:gdLst>
              <a:gd name="T0" fmla="*/ 124 w 248"/>
              <a:gd name="T1" fmla="*/ 55 h 55"/>
              <a:gd name="T2" fmla="*/ 124 w 248"/>
              <a:gd name="T3" fmla="*/ 55 h 55"/>
              <a:gd name="T4" fmla="*/ 30 w 248"/>
              <a:gd name="T5" fmla="*/ 55 h 55"/>
              <a:gd name="T6" fmla="*/ 30 w 248"/>
              <a:gd name="T7" fmla="*/ 55 h 55"/>
              <a:gd name="T8" fmla="*/ 19 w 248"/>
              <a:gd name="T9" fmla="*/ 53 h 55"/>
              <a:gd name="T10" fmla="*/ 12 w 248"/>
              <a:gd name="T11" fmla="*/ 50 h 55"/>
              <a:gd name="T12" fmla="*/ 6 w 248"/>
              <a:gd name="T13" fmla="*/ 43 h 55"/>
              <a:gd name="T14" fmla="*/ 2 w 248"/>
              <a:gd name="T15" fmla="*/ 34 h 55"/>
              <a:gd name="T16" fmla="*/ 2 w 248"/>
              <a:gd name="T17" fmla="*/ 34 h 55"/>
              <a:gd name="T18" fmla="*/ 0 w 248"/>
              <a:gd name="T19" fmla="*/ 29 h 55"/>
              <a:gd name="T20" fmla="*/ 2 w 248"/>
              <a:gd name="T21" fmla="*/ 22 h 55"/>
              <a:gd name="T22" fmla="*/ 4 w 248"/>
              <a:gd name="T23" fmla="*/ 15 h 55"/>
              <a:gd name="T24" fmla="*/ 7 w 248"/>
              <a:gd name="T25" fmla="*/ 10 h 55"/>
              <a:gd name="T26" fmla="*/ 11 w 248"/>
              <a:gd name="T27" fmla="*/ 7 h 55"/>
              <a:gd name="T28" fmla="*/ 16 w 248"/>
              <a:gd name="T29" fmla="*/ 3 h 55"/>
              <a:gd name="T30" fmla="*/ 23 w 248"/>
              <a:gd name="T31" fmla="*/ 0 h 55"/>
              <a:gd name="T32" fmla="*/ 30 w 248"/>
              <a:gd name="T33" fmla="*/ 0 h 55"/>
              <a:gd name="T34" fmla="*/ 30 w 248"/>
              <a:gd name="T35" fmla="*/ 0 h 55"/>
              <a:gd name="T36" fmla="*/ 133 w 248"/>
              <a:gd name="T37" fmla="*/ 0 h 55"/>
              <a:gd name="T38" fmla="*/ 133 w 248"/>
              <a:gd name="T39" fmla="*/ 0 h 55"/>
              <a:gd name="T40" fmla="*/ 219 w 248"/>
              <a:gd name="T41" fmla="*/ 0 h 55"/>
              <a:gd name="T42" fmla="*/ 219 w 248"/>
              <a:gd name="T43" fmla="*/ 0 h 55"/>
              <a:gd name="T44" fmla="*/ 229 w 248"/>
              <a:gd name="T45" fmla="*/ 2 h 55"/>
              <a:gd name="T46" fmla="*/ 238 w 248"/>
              <a:gd name="T47" fmla="*/ 7 h 55"/>
              <a:gd name="T48" fmla="*/ 245 w 248"/>
              <a:gd name="T49" fmla="*/ 14 h 55"/>
              <a:gd name="T50" fmla="*/ 248 w 248"/>
              <a:gd name="T51" fmla="*/ 22 h 55"/>
              <a:gd name="T52" fmla="*/ 248 w 248"/>
              <a:gd name="T53" fmla="*/ 22 h 55"/>
              <a:gd name="T54" fmla="*/ 248 w 248"/>
              <a:gd name="T55" fmla="*/ 33 h 55"/>
              <a:gd name="T56" fmla="*/ 245 w 248"/>
              <a:gd name="T57" fmla="*/ 41 h 55"/>
              <a:gd name="T58" fmla="*/ 238 w 248"/>
              <a:gd name="T59" fmla="*/ 48 h 55"/>
              <a:gd name="T60" fmla="*/ 231 w 248"/>
              <a:gd name="T61" fmla="*/ 53 h 55"/>
              <a:gd name="T62" fmla="*/ 231 w 248"/>
              <a:gd name="T63" fmla="*/ 53 h 55"/>
              <a:gd name="T64" fmla="*/ 224 w 248"/>
              <a:gd name="T65" fmla="*/ 55 h 55"/>
              <a:gd name="T66" fmla="*/ 217 w 248"/>
              <a:gd name="T67" fmla="*/ 55 h 55"/>
              <a:gd name="T68" fmla="*/ 217 w 248"/>
              <a:gd name="T69" fmla="*/ 55 h 55"/>
              <a:gd name="T70" fmla="*/ 124 w 248"/>
              <a:gd name="T71" fmla="*/ 55 h 55"/>
              <a:gd name="T72" fmla="*/ 124 w 248"/>
              <a:gd name="T7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8" h="55">
                <a:moveTo>
                  <a:pt x="124" y="55"/>
                </a:moveTo>
                <a:lnTo>
                  <a:pt x="124" y="55"/>
                </a:lnTo>
                <a:lnTo>
                  <a:pt x="30" y="55"/>
                </a:lnTo>
                <a:lnTo>
                  <a:pt x="30" y="55"/>
                </a:lnTo>
                <a:lnTo>
                  <a:pt x="19" y="53"/>
                </a:lnTo>
                <a:lnTo>
                  <a:pt x="12" y="50"/>
                </a:lnTo>
                <a:lnTo>
                  <a:pt x="6" y="43"/>
                </a:lnTo>
                <a:lnTo>
                  <a:pt x="2" y="34"/>
                </a:lnTo>
                <a:lnTo>
                  <a:pt x="2" y="34"/>
                </a:lnTo>
                <a:lnTo>
                  <a:pt x="0" y="29"/>
                </a:lnTo>
                <a:lnTo>
                  <a:pt x="2" y="22"/>
                </a:lnTo>
                <a:lnTo>
                  <a:pt x="4" y="15"/>
                </a:lnTo>
                <a:lnTo>
                  <a:pt x="7" y="10"/>
                </a:lnTo>
                <a:lnTo>
                  <a:pt x="11" y="7"/>
                </a:lnTo>
                <a:lnTo>
                  <a:pt x="16" y="3"/>
                </a:lnTo>
                <a:lnTo>
                  <a:pt x="23" y="0"/>
                </a:lnTo>
                <a:lnTo>
                  <a:pt x="30" y="0"/>
                </a:lnTo>
                <a:lnTo>
                  <a:pt x="30" y="0"/>
                </a:lnTo>
                <a:lnTo>
                  <a:pt x="133" y="0"/>
                </a:lnTo>
                <a:lnTo>
                  <a:pt x="133" y="0"/>
                </a:lnTo>
                <a:lnTo>
                  <a:pt x="219" y="0"/>
                </a:lnTo>
                <a:lnTo>
                  <a:pt x="219" y="0"/>
                </a:lnTo>
                <a:lnTo>
                  <a:pt x="229" y="2"/>
                </a:lnTo>
                <a:lnTo>
                  <a:pt x="238" y="7"/>
                </a:lnTo>
                <a:lnTo>
                  <a:pt x="245" y="14"/>
                </a:lnTo>
                <a:lnTo>
                  <a:pt x="248" y="22"/>
                </a:lnTo>
                <a:lnTo>
                  <a:pt x="248" y="22"/>
                </a:lnTo>
                <a:lnTo>
                  <a:pt x="248" y="33"/>
                </a:lnTo>
                <a:lnTo>
                  <a:pt x="245" y="41"/>
                </a:lnTo>
                <a:lnTo>
                  <a:pt x="238" y="48"/>
                </a:lnTo>
                <a:lnTo>
                  <a:pt x="231" y="53"/>
                </a:lnTo>
                <a:lnTo>
                  <a:pt x="231" y="53"/>
                </a:lnTo>
                <a:lnTo>
                  <a:pt x="224" y="55"/>
                </a:lnTo>
                <a:lnTo>
                  <a:pt x="217" y="55"/>
                </a:lnTo>
                <a:lnTo>
                  <a:pt x="217" y="55"/>
                </a:lnTo>
                <a:lnTo>
                  <a:pt x="124" y="55"/>
                </a:lnTo>
                <a:lnTo>
                  <a:pt x="124" y="55"/>
                </a:lnTo>
                <a:close/>
              </a:path>
            </a:pathLst>
          </a:custGeom>
          <a:solidFill>
            <a:srgbClr val="FED9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7" name="Freeform 82"/>
          <p:cNvSpPr>
            <a:spLocks/>
          </p:cNvSpPr>
          <p:nvPr/>
        </p:nvSpPr>
        <p:spPr bwMode="auto">
          <a:xfrm>
            <a:off x="9550303" y="5917035"/>
            <a:ext cx="80367" cy="123900"/>
          </a:xfrm>
          <a:custGeom>
            <a:avLst/>
            <a:gdLst>
              <a:gd name="T0" fmla="*/ 36 w 48"/>
              <a:gd name="T1" fmla="*/ 43 h 74"/>
              <a:gd name="T2" fmla="*/ 36 w 48"/>
              <a:gd name="T3" fmla="*/ 43 h 74"/>
              <a:gd name="T4" fmla="*/ 36 w 48"/>
              <a:gd name="T5" fmla="*/ 7 h 74"/>
              <a:gd name="T6" fmla="*/ 36 w 48"/>
              <a:gd name="T7" fmla="*/ 7 h 74"/>
              <a:gd name="T8" fmla="*/ 36 w 48"/>
              <a:gd name="T9" fmla="*/ 1 h 74"/>
              <a:gd name="T10" fmla="*/ 40 w 48"/>
              <a:gd name="T11" fmla="*/ 0 h 74"/>
              <a:gd name="T12" fmla="*/ 41 w 48"/>
              <a:gd name="T13" fmla="*/ 0 h 74"/>
              <a:gd name="T14" fmla="*/ 41 w 48"/>
              <a:gd name="T15" fmla="*/ 0 h 74"/>
              <a:gd name="T16" fmla="*/ 46 w 48"/>
              <a:gd name="T17" fmla="*/ 0 h 74"/>
              <a:gd name="T18" fmla="*/ 48 w 48"/>
              <a:gd name="T19" fmla="*/ 1 h 74"/>
              <a:gd name="T20" fmla="*/ 48 w 48"/>
              <a:gd name="T21" fmla="*/ 8 h 74"/>
              <a:gd name="T22" fmla="*/ 48 w 48"/>
              <a:gd name="T23" fmla="*/ 8 h 74"/>
              <a:gd name="T24" fmla="*/ 48 w 48"/>
              <a:gd name="T25" fmla="*/ 65 h 74"/>
              <a:gd name="T26" fmla="*/ 48 w 48"/>
              <a:gd name="T27" fmla="*/ 65 h 74"/>
              <a:gd name="T28" fmla="*/ 48 w 48"/>
              <a:gd name="T29" fmla="*/ 70 h 74"/>
              <a:gd name="T30" fmla="*/ 48 w 48"/>
              <a:gd name="T31" fmla="*/ 72 h 74"/>
              <a:gd name="T32" fmla="*/ 45 w 48"/>
              <a:gd name="T33" fmla="*/ 74 h 74"/>
              <a:gd name="T34" fmla="*/ 45 w 48"/>
              <a:gd name="T35" fmla="*/ 74 h 74"/>
              <a:gd name="T36" fmla="*/ 41 w 48"/>
              <a:gd name="T37" fmla="*/ 74 h 74"/>
              <a:gd name="T38" fmla="*/ 38 w 48"/>
              <a:gd name="T39" fmla="*/ 74 h 74"/>
              <a:gd name="T40" fmla="*/ 36 w 48"/>
              <a:gd name="T41" fmla="*/ 72 h 74"/>
              <a:gd name="T42" fmla="*/ 34 w 48"/>
              <a:gd name="T43" fmla="*/ 69 h 74"/>
              <a:gd name="T44" fmla="*/ 34 w 48"/>
              <a:gd name="T45" fmla="*/ 69 h 74"/>
              <a:gd name="T46" fmla="*/ 16 w 48"/>
              <a:gd name="T47" fmla="*/ 36 h 74"/>
              <a:gd name="T48" fmla="*/ 16 w 48"/>
              <a:gd name="T49" fmla="*/ 36 h 74"/>
              <a:gd name="T50" fmla="*/ 12 w 48"/>
              <a:gd name="T51" fmla="*/ 32 h 74"/>
              <a:gd name="T52" fmla="*/ 12 w 48"/>
              <a:gd name="T53" fmla="*/ 32 h 74"/>
              <a:gd name="T54" fmla="*/ 14 w 48"/>
              <a:gd name="T55" fmla="*/ 67 h 74"/>
              <a:gd name="T56" fmla="*/ 14 w 48"/>
              <a:gd name="T57" fmla="*/ 67 h 74"/>
              <a:gd name="T58" fmla="*/ 12 w 48"/>
              <a:gd name="T59" fmla="*/ 70 h 74"/>
              <a:gd name="T60" fmla="*/ 10 w 48"/>
              <a:gd name="T61" fmla="*/ 72 h 74"/>
              <a:gd name="T62" fmla="*/ 9 w 48"/>
              <a:gd name="T63" fmla="*/ 74 h 74"/>
              <a:gd name="T64" fmla="*/ 5 w 48"/>
              <a:gd name="T65" fmla="*/ 74 h 74"/>
              <a:gd name="T66" fmla="*/ 5 w 48"/>
              <a:gd name="T67" fmla="*/ 74 h 74"/>
              <a:gd name="T68" fmla="*/ 0 w 48"/>
              <a:gd name="T69" fmla="*/ 72 h 74"/>
              <a:gd name="T70" fmla="*/ 0 w 48"/>
              <a:gd name="T71" fmla="*/ 69 h 74"/>
              <a:gd name="T72" fmla="*/ 0 w 48"/>
              <a:gd name="T73" fmla="*/ 69 h 74"/>
              <a:gd name="T74" fmla="*/ 0 w 48"/>
              <a:gd name="T75" fmla="*/ 5 h 74"/>
              <a:gd name="T76" fmla="*/ 0 w 48"/>
              <a:gd name="T77" fmla="*/ 5 h 74"/>
              <a:gd name="T78" fmla="*/ 0 w 48"/>
              <a:gd name="T79" fmla="*/ 1 h 74"/>
              <a:gd name="T80" fmla="*/ 3 w 48"/>
              <a:gd name="T81" fmla="*/ 0 h 74"/>
              <a:gd name="T82" fmla="*/ 3 w 48"/>
              <a:gd name="T83" fmla="*/ 0 h 74"/>
              <a:gd name="T84" fmla="*/ 10 w 48"/>
              <a:gd name="T85" fmla="*/ 0 h 74"/>
              <a:gd name="T86" fmla="*/ 12 w 48"/>
              <a:gd name="T87" fmla="*/ 1 h 74"/>
              <a:gd name="T88" fmla="*/ 16 w 48"/>
              <a:gd name="T89" fmla="*/ 5 h 74"/>
              <a:gd name="T90" fmla="*/ 16 w 48"/>
              <a:gd name="T91" fmla="*/ 5 h 74"/>
              <a:gd name="T92" fmla="*/ 31 w 48"/>
              <a:gd name="T93" fmla="*/ 34 h 74"/>
              <a:gd name="T94" fmla="*/ 31 w 48"/>
              <a:gd name="T95" fmla="*/ 34 h 74"/>
              <a:gd name="T96" fmla="*/ 33 w 48"/>
              <a:gd name="T97" fmla="*/ 38 h 74"/>
              <a:gd name="T98" fmla="*/ 36 w 48"/>
              <a:gd name="T99" fmla="*/ 43 h 74"/>
              <a:gd name="T100" fmla="*/ 36 w 48"/>
              <a:gd name="T101" fmla="*/ 4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" h="74">
                <a:moveTo>
                  <a:pt x="36" y="43"/>
                </a:moveTo>
                <a:lnTo>
                  <a:pt x="36" y="43"/>
                </a:lnTo>
                <a:lnTo>
                  <a:pt x="36" y="7"/>
                </a:lnTo>
                <a:lnTo>
                  <a:pt x="36" y="7"/>
                </a:lnTo>
                <a:lnTo>
                  <a:pt x="36" y="1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6" y="0"/>
                </a:lnTo>
                <a:lnTo>
                  <a:pt x="48" y="1"/>
                </a:lnTo>
                <a:lnTo>
                  <a:pt x="48" y="8"/>
                </a:lnTo>
                <a:lnTo>
                  <a:pt x="48" y="8"/>
                </a:lnTo>
                <a:lnTo>
                  <a:pt x="48" y="65"/>
                </a:lnTo>
                <a:lnTo>
                  <a:pt x="48" y="65"/>
                </a:lnTo>
                <a:lnTo>
                  <a:pt x="48" y="70"/>
                </a:lnTo>
                <a:lnTo>
                  <a:pt x="48" y="72"/>
                </a:lnTo>
                <a:lnTo>
                  <a:pt x="45" y="74"/>
                </a:lnTo>
                <a:lnTo>
                  <a:pt x="45" y="74"/>
                </a:lnTo>
                <a:lnTo>
                  <a:pt x="41" y="74"/>
                </a:lnTo>
                <a:lnTo>
                  <a:pt x="38" y="74"/>
                </a:lnTo>
                <a:lnTo>
                  <a:pt x="36" y="72"/>
                </a:lnTo>
                <a:lnTo>
                  <a:pt x="34" y="69"/>
                </a:lnTo>
                <a:lnTo>
                  <a:pt x="34" y="69"/>
                </a:lnTo>
                <a:lnTo>
                  <a:pt x="16" y="36"/>
                </a:lnTo>
                <a:lnTo>
                  <a:pt x="16" y="36"/>
                </a:lnTo>
                <a:lnTo>
                  <a:pt x="12" y="32"/>
                </a:lnTo>
                <a:lnTo>
                  <a:pt x="12" y="32"/>
                </a:lnTo>
                <a:lnTo>
                  <a:pt x="14" y="67"/>
                </a:lnTo>
                <a:lnTo>
                  <a:pt x="14" y="67"/>
                </a:lnTo>
                <a:lnTo>
                  <a:pt x="12" y="70"/>
                </a:lnTo>
                <a:lnTo>
                  <a:pt x="10" y="72"/>
                </a:lnTo>
                <a:lnTo>
                  <a:pt x="9" y="74"/>
                </a:lnTo>
                <a:lnTo>
                  <a:pt x="5" y="74"/>
                </a:lnTo>
                <a:lnTo>
                  <a:pt x="5" y="74"/>
                </a:lnTo>
                <a:lnTo>
                  <a:pt x="0" y="72"/>
                </a:lnTo>
                <a:lnTo>
                  <a:pt x="0" y="69"/>
                </a:lnTo>
                <a:lnTo>
                  <a:pt x="0" y="69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10" y="0"/>
                </a:lnTo>
                <a:lnTo>
                  <a:pt x="12" y="1"/>
                </a:lnTo>
                <a:lnTo>
                  <a:pt x="16" y="5"/>
                </a:lnTo>
                <a:lnTo>
                  <a:pt x="16" y="5"/>
                </a:lnTo>
                <a:lnTo>
                  <a:pt x="31" y="34"/>
                </a:lnTo>
                <a:lnTo>
                  <a:pt x="31" y="34"/>
                </a:lnTo>
                <a:lnTo>
                  <a:pt x="33" y="38"/>
                </a:lnTo>
                <a:lnTo>
                  <a:pt x="36" y="43"/>
                </a:lnTo>
                <a:lnTo>
                  <a:pt x="36" y="4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8" name="Freeform 83"/>
          <p:cNvSpPr>
            <a:spLocks/>
          </p:cNvSpPr>
          <p:nvPr/>
        </p:nvSpPr>
        <p:spPr bwMode="auto">
          <a:xfrm>
            <a:off x="11023702" y="5960566"/>
            <a:ext cx="120551" cy="80367"/>
          </a:xfrm>
          <a:custGeom>
            <a:avLst/>
            <a:gdLst>
              <a:gd name="T0" fmla="*/ 38 w 72"/>
              <a:gd name="T1" fmla="*/ 6 h 48"/>
              <a:gd name="T2" fmla="*/ 48 w 72"/>
              <a:gd name="T3" fmla="*/ 0 h 48"/>
              <a:gd name="T4" fmla="*/ 52 w 72"/>
              <a:gd name="T5" fmla="*/ 0 h 48"/>
              <a:gd name="T6" fmla="*/ 65 w 72"/>
              <a:gd name="T7" fmla="*/ 3 h 48"/>
              <a:gd name="T8" fmla="*/ 72 w 72"/>
              <a:gd name="T9" fmla="*/ 17 h 48"/>
              <a:gd name="T10" fmla="*/ 72 w 72"/>
              <a:gd name="T11" fmla="*/ 43 h 48"/>
              <a:gd name="T12" fmla="*/ 71 w 72"/>
              <a:gd name="T13" fmla="*/ 44 h 48"/>
              <a:gd name="T14" fmla="*/ 65 w 72"/>
              <a:gd name="T15" fmla="*/ 48 h 48"/>
              <a:gd name="T16" fmla="*/ 60 w 72"/>
              <a:gd name="T17" fmla="*/ 46 h 48"/>
              <a:gd name="T18" fmla="*/ 59 w 72"/>
              <a:gd name="T19" fmla="*/ 41 h 48"/>
              <a:gd name="T20" fmla="*/ 59 w 72"/>
              <a:gd name="T21" fmla="*/ 20 h 48"/>
              <a:gd name="T22" fmla="*/ 59 w 72"/>
              <a:gd name="T23" fmla="*/ 17 h 48"/>
              <a:gd name="T24" fmla="*/ 55 w 72"/>
              <a:gd name="T25" fmla="*/ 12 h 48"/>
              <a:gd name="T26" fmla="*/ 50 w 72"/>
              <a:gd name="T27" fmla="*/ 10 h 48"/>
              <a:gd name="T28" fmla="*/ 45 w 72"/>
              <a:gd name="T29" fmla="*/ 13 h 48"/>
              <a:gd name="T30" fmla="*/ 43 w 72"/>
              <a:gd name="T31" fmla="*/ 20 h 48"/>
              <a:gd name="T32" fmla="*/ 43 w 72"/>
              <a:gd name="T33" fmla="*/ 41 h 48"/>
              <a:gd name="T34" fmla="*/ 41 w 72"/>
              <a:gd name="T35" fmla="*/ 46 h 48"/>
              <a:gd name="T36" fmla="*/ 36 w 72"/>
              <a:gd name="T37" fmla="*/ 48 h 48"/>
              <a:gd name="T38" fmla="*/ 33 w 72"/>
              <a:gd name="T39" fmla="*/ 48 h 48"/>
              <a:gd name="T40" fmla="*/ 29 w 72"/>
              <a:gd name="T41" fmla="*/ 44 h 48"/>
              <a:gd name="T42" fmla="*/ 29 w 72"/>
              <a:gd name="T43" fmla="*/ 41 h 48"/>
              <a:gd name="T44" fmla="*/ 29 w 72"/>
              <a:gd name="T45" fmla="*/ 20 h 48"/>
              <a:gd name="T46" fmla="*/ 28 w 72"/>
              <a:gd name="T47" fmla="*/ 13 h 48"/>
              <a:gd name="T48" fmla="*/ 21 w 72"/>
              <a:gd name="T49" fmla="*/ 10 h 48"/>
              <a:gd name="T50" fmla="*/ 17 w 72"/>
              <a:gd name="T51" fmla="*/ 12 h 48"/>
              <a:gd name="T52" fmla="*/ 14 w 72"/>
              <a:gd name="T53" fmla="*/ 17 h 48"/>
              <a:gd name="T54" fmla="*/ 14 w 72"/>
              <a:gd name="T55" fmla="*/ 20 h 48"/>
              <a:gd name="T56" fmla="*/ 14 w 72"/>
              <a:gd name="T57" fmla="*/ 41 h 48"/>
              <a:gd name="T58" fmla="*/ 12 w 72"/>
              <a:gd name="T59" fmla="*/ 46 h 48"/>
              <a:gd name="T60" fmla="*/ 5 w 72"/>
              <a:gd name="T61" fmla="*/ 48 h 48"/>
              <a:gd name="T62" fmla="*/ 2 w 72"/>
              <a:gd name="T63" fmla="*/ 46 h 48"/>
              <a:gd name="T64" fmla="*/ 0 w 72"/>
              <a:gd name="T65" fmla="*/ 41 h 48"/>
              <a:gd name="T66" fmla="*/ 0 w 72"/>
              <a:gd name="T67" fmla="*/ 6 h 48"/>
              <a:gd name="T68" fmla="*/ 4 w 72"/>
              <a:gd name="T69" fmla="*/ 0 h 48"/>
              <a:gd name="T70" fmla="*/ 9 w 72"/>
              <a:gd name="T71" fmla="*/ 0 h 48"/>
              <a:gd name="T72" fmla="*/ 12 w 72"/>
              <a:gd name="T73" fmla="*/ 1 h 48"/>
              <a:gd name="T74" fmla="*/ 12 w 72"/>
              <a:gd name="T75" fmla="*/ 3 h 48"/>
              <a:gd name="T76" fmla="*/ 16 w 72"/>
              <a:gd name="T77" fmla="*/ 3 h 48"/>
              <a:gd name="T78" fmla="*/ 28 w 72"/>
              <a:gd name="T79" fmla="*/ 0 h 48"/>
              <a:gd name="T80" fmla="*/ 38 w 72"/>
              <a:gd name="T81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2" h="48">
                <a:moveTo>
                  <a:pt x="38" y="6"/>
                </a:moveTo>
                <a:lnTo>
                  <a:pt x="38" y="6"/>
                </a:lnTo>
                <a:lnTo>
                  <a:pt x="45" y="1"/>
                </a:lnTo>
                <a:lnTo>
                  <a:pt x="48" y="0"/>
                </a:lnTo>
                <a:lnTo>
                  <a:pt x="52" y="0"/>
                </a:lnTo>
                <a:lnTo>
                  <a:pt x="52" y="0"/>
                </a:lnTo>
                <a:lnTo>
                  <a:pt x="59" y="0"/>
                </a:lnTo>
                <a:lnTo>
                  <a:pt x="65" y="3"/>
                </a:lnTo>
                <a:lnTo>
                  <a:pt x="69" y="8"/>
                </a:lnTo>
                <a:lnTo>
                  <a:pt x="72" y="17"/>
                </a:lnTo>
                <a:lnTo>
                  <a:pt x="72" y="17"/>
                </a:lnTo>
                <a:lnTo>
                  <a:pt x="72" y="43"/>
                </a:lnTo>
                <a:lnTo>
                  <a:pt x="72" y="43"/>
                </a:lnTo>
                <a:lnTo>
                  <a:pt x="71" y="44"/>
                </a:lnTo>
                <a:lnTo>
                  <a:pt x="71" y="46"/>
                </a:lnTo>
                <a:lnTo>
                  <a:pt x="65" y="48"/>
                </a:lnTo>
                <a:lnTo>
                  <a:pt x="65" y="48"/>
                </a:lnTo>
                <a:lnTo>
                  <a:pt x="60" y="46"/>
                </a:lnTo>
                <a:lnTo>
                  <a:pt x="59" y="44"/>
                </a:lnTo>
                <a:lnTo>
                  <a:pt x="59" y="41"/>
                </a:lnTo>
                <a:lnTo>
                  <a:pt x="59" y="41"/>
                </a:lnTo>
                <a:lnTo>
                  <a:pt x="59" y="20"/>
                </a:lnTo>
                <a:lnTo>
                  <a:pt x="59" y="20"/>
                </a:lnTo>
                <a:lnTo>
                  <a:pt x="59" y="17"/>
                </a:lnTo>
                <a:lnTo>
                  <a:pt x="57" y="13"/>
                </a:lnTo>
                <a:lnTo>
                  <a:pt x="55" y="12"/>
                </a:lnTo>
                <a:lnTo>
                  <a:pt x="50" y="10"/>
                </a:lnTo>
                <a:lnTo>
                  <a:pt x="50" y="10"/>
                </a:lnTo>
                <a:lnTo>
                  <a:pt x="47" y="12"/>
                </a:lnTo>
                <a:lnTo>
                  <a:pt x="45" y="13"/>
                </a:lnTo>
                <a:lnTo>
                  <a:pt x="43" y="17"/>
                </a:lnTo>
                <a:lnTo>
                  <a:pt x="43" y="20"/>
                </a:lnTo>
                <a:lnTo>
                  <a:pt x="43" y="20"/>
                </a:lnTo>
                <a:lnTo>
                  <a:pt x="43" y="41"/>
                </a:lnTo>
                <a:lnTo>
                  <a:pt x="43" y="41"/>
                </a:lnTo>
                <a:lnTo>
                  <a:pt x="41" y="46"/>
                </a:lnTo>
                <a:lnTo>
                  <a:pt x="40" y="48"/>
                </a:lnTo>
                <a:lnTo>
                  <a:pt x="36" y="48"/>
                </a:lnTo>
                <a:lnTo>
                  <a:pt x="36" y="48"/>
                </a:lnTo>
                <a:lnTo>
                  <a:pt x="33" y="48"/>
                </a:lnTo>
                <a:lnTo>
                  <a:pt x="31" y="46"/>
                </a:lnTo>
                <a:lnTo>
                  <a:pt x="29" y="44"/>
                </a:lnTo>
                <a:lnTo>
                  <a:pt x="29" y="41"/>
                </a:lnTo>
                <a:lnTo>
                  <a:pt x="29" y="41"/>
                </a:lnTo>
                <a:lnTo>
                  <a:pt x="29" y="20"/>
                </a:lnTo>
                <a:lnTo>
                  <a:pt x="29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1" y="10"/>
                </a:lnTo>
                <a:lnTo>
                  <a:pt x="21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2" y="44"/>
                </a:lnTo>
                <a:lnTo>
                  <a:pt x="12" y="46"/>
                </a:lnTo>
                <a:lnTo>
                  <a:pt x="5" y="48"/>
                </a:lnTo>
                <a:lnTo>
                  <a:pt x="5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2" y="3"/>
                </a:lnTo>
                <a:lnTo>
                  <a:pt x="16" y="3"/>
                </a:lnTo>
                <a:lnTo>
                  <a:pt x="16" y="3"/>
                </a:lnTo>
                <a:lnTo>
                  <a:pt x="22" y="0"/>
                </a:lnTo>
                <a:lnTo>
                  <a:pt x="28" y="0"/>
                </a:lnTo>
                <a:lnTo>
                  <a:pt x="33" y="1"/>
                </a:lnTo>
                <a:lnTo>
                  <a:pt x="38" y="6"/>
                </a:lnTo>
                <a:lnTo>
                  <a:pt x="38" y="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9" name="Freeform 84"/>
          <p:cNvSpPr>
            <a:spLocks/>
          </p:cNvSpPr>
          <p:nvPr/>
        </p:nvSpPr>
        <p:spPr bwMode="auto">
          <a:xfrm>
            <a:off x="10414250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8 h 75"/>
              <a:gd name="T4" fmla="*/ 2 w 47"/>
              <a:gd name="T5" fmla="*/ 1 h 75"/>
              <a:gd name="T6" fmla="*/ 7 w 47"/>
              <a:gd name="T7" fmla="*/ 0 h 75"/>
              <a:gd name="T8" fmla="*/ 41 w 47"/>
              <a:gd name="T9" fmla="*/ 0 h 75"/>
              <a:gd name="T10" fmla="*/ 45 w 47"/>
              <a:gd name="T11" fmla="*/ 1 h 75"/>
              <a:gd name="T12" fmla="*/ 47 w 47"/>
              <a:gd name="T13" fmla="*/ 6 h 75"/>
              <a:gd name="T14" fmla="*/ 43 w 47"/>
              <a:gd name="T15" fmla="*/ 12 h 75"/>
              <a:gd name="T16" fmla="*/ 40 w 47"/>
              <a:gd name="T17" fmla="*/ 12 h 75"/>
              <a:gd name="T18" fmla="*/ 19 w 47"/>
              <a:gd name="T19" fmla="*/ 12 h 75"/>
              <a:gd name="T20" fmla="*/ 14 w 47"/>
              <a:gd name="T21" fmla="*/ 15 h 75"/>
              <a:gd name="T22" fmla="*/ 14 w 47"/>
              <a:gd name="T23" fmla="*/ 17 h 75"/>
              <a:gd name="T24" fmla="*/ 14 w 47"/>
              <a:gd name="T25" fmla="*/ 17 h 75"/>
              <a:gd name="T26" fmla="*/ 16 w 47"/>
              <a:gd name="T27" fmla="*/ 31 h 75"/>
              <a:gd name="T28" fmla="*/ 28 w 47"/>
              <a:gd name="T29" fmla="*/ 32 h 75"/>
              <a:gd name="T30" fmla="*/ 31 w 47"/>
              <a:gd name="T31" fmla="*/ 34 h 75"/>
              <a:gd name="T32" fmla="*/ 33 w 47"/>
              <a:gd name="T33" fmla="*/ 37 h 75"/>
              <a:gd name="T34" fmla="*/ 33 w 47"/>
              <a:gd name="T35" fmla="*/ 39 h 75"/>
              <a:gd name="T36" fmla="*/ 28 w 47"/>
              <a:gd name="T37" fmla="*/ 43 h 75"/>
              <a:gd name="T38" fmla="*/ 19 w 47"/>
              <a:gd name="T39" fmla="*/ 43 h 75"/>
              <a:gd name="T40" fmla="*/ 14 w 47"/>
              <a:gd name="T41" fmla="*/ 49 h 75"/>
              <a:gd name="T42" fmla="*/ 14 w 47"/>
              <a:gd name="T43" fmla="*/ 58 h 75"/>
              <a:gd name="T44" fmla="*/ 19 w 47"/>
              <a:gd name="T45" fmla="*/ 63 h 75"/>
              <a:gd name="T46" fmla="*/ 40 w 47"/>
              <a:gd name="T47" fmla="*/ 63 h 75"/>
              <a:gd name="T48" fmla="*/ 43 w 47"/>
              <a:gd name="T49" fmla="*/ 63 h 75"/>
              <a:gd name="T50" fmla="*/ 47 w 47"/>
              <a:gd name="T51" fmla="*/ 67 h 75"/>
              <a:gd name="T52" fmla="*/ 47 w 47"/>
              <a:gd name="T53" fmla="*/ 68 h 75"/>
              <a:gd name="T54" fmla="*/ 45 w 47"/>
              <a:gd name="T55" fmla="*/ 74 h 75"/>
              <a:gd name="T56" fmla="*/ 40 w 47"/>
              <a:gd name="T57" fmla="*/ 75 h 75"/>
              <a:gd name="T58" fmla="*/ 9 w 47"/>
              <a:gd name="T59" fmla="*/ 75 h 75"/>
              <a:gd name="T60" fmla="*/ 2 w 47"/>
              <a:gd name="T61" fmla="*/ 74 h 75"/>
              <a:gd name="T62" fmla="*/ 0 w 47"/>
              <a:gd name="T63" fmla="*/ 67 h 75"/>
              <a:gd name="T64" fmla="*/ 0 w 47"/>
              <a:gd name="T65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1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41" y="0"/>
                </a:lnTo>
                <a:lnTo>
                  <a:pt x="41" y="0"/>
                </a:lnTo>
                <a:lnTo>
                  <a:pt x="45" y="1"/>
                </a:lnTo>
                <a:lnTo>
                  <a:pt x="47" y="6"/>
                </a:lnTo>
                <a:lnTo>
                  <a:pt x="47" y="6"/>
                </a:lnTo>
                <a:lnTo>
                  <a:pt x="45" y="10"/>
                </a:lnTo>
                <a:lnTo>
                  <a:pt x="43" y="12"/>
                </a:lnTo>
                <a:lnTo>
                  <a:pt x="40" y="12"/>
                </a:lnTo>
                <a:lnTo>
                  <a:pt x="40" y="12"/>
                </a:lnTo>
                <a:lnTo>
                  <a:pt x="19" y="12"/>
                </a:lnTo>
                <a:lnTo>
                  <a:pt x="19" y="12"/>
                </a:lnTo>
                <a:lnTo>
                  <a:pt x="14" y="13"/>
                </a:lnTo>
                <a:lnTo>
                  <a:pt x="14" y="15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25"/>
                </a:lnTo>
                <a:lnTo>
                  <a:pt x="16" y="31"/>
                </a:lnTo>
                <a:lnTo>
                  <a:pt x="19" y="32"/>
                </a:lnTo>
                <a:lnTo>
                  <a:pt x="28" y="32"/>
                </a:lnTo>
                <a:lnTo>
                  <a:pt x="28" y="32"/>
                </a:lnTo>
                <a:lnTo>
                  <a:pt x="31" y="34"/>
                </a:lnTo>
                <a:lnTo>
                  <a:pt x="33" y="36"/>
                </a:lnTo>
                <a:lnTo>
                  <a:pt x="33" y="37"/>
                </a:lnTo>
                <a:lnTo>
                  <a:pt x="33" y="37"/>
                </a:lnTo>
                <a:lnTo>
                  <a:pt x="33" y="39"/>
                </a:lnTo>
                <a:lnTo>
                  <a:pt x="31" y="41"/>
                </a:lnTo>
                <a:lnTo>
                  <a:pt x="28" y="43"/>
                </a:lnTo>
                <a:lnTo>
                  <a:pt x="28" y="43"/>
                </a:lnTo>
                <a:lnTo>
                  <a:pt x="19" y="43"/>
                </a:lnTo>
                <a:lnTo>
                  <a:pt x="16" y="44"/>
                </a:lnTo>
                <a:lnTo>
                  <a:pt x="14" y="49"/>
                </a:lnTo>
                <a:lnTo>
                  <a:pt x="14" y="58"/>
                </a:lnTo>
                <a:lnTo>
                  <a:pt x="14" y="58"/>
                </a:lnTo>
                <a:lnTo>
                  <a:pt x="16" y="61"/>
                </a:lnTo>
                <a:lnTo>
                  <a:pt x="19" y="63"/>
                </a:lnTo>
                <a:lnTo>
                  <a:pt x="19" y="63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5" y="65"/>
                </a:lnTo>
                <a:lnTo>
                  <a:pt x="47" y="67"/>
                </a:lnTo>
                <a:lnTo>
                  <a:pt x="47" y="68"/>
                </a:lnTo>
                <a:lnTo>
                  <a:pt x="47" y="68"/>
                </a:lnTo>
                <a:lnTo>
                  <a:pt x="47" y="72"/>
                </a:lnTo>
                <a:lnTo>
                  <a:pt x="45" y="74"/>
                </a:lnTo>
                <a:lnTo>
                  <a:pt x="40" y="75"/>
                </a:lnTo>
                <a:lnTo>
                  <a:pt x="40" y="75"/>
                </a:lnTo>
                <a:lnTo>
                  <a:pt x="9" y="75"/>
                </a:lnTo>
                <a:lnTo>
                  <a:pt x="9" y="75"/>
                </a:lnTo>
                <a:lnTo>
                  <a:pt x="5" y="74"/>
                </a:lnTo>
                <a:lnTo>
                  <a:pt x="2" y="74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0" name="Freeform 85"/>
          <p:cNvSpPr>
            <a:spLocks/>
          </p:cNvSpPr>
          <p:nvPr/>
        </p:nvSpPr>
        <p:spPr bwMode="auto">
          <a:xfrm>
            <a:off x="8964291" y="6084467"/>
            <a:ext cx="80367" cy="127248"/>
          </a:xfrm>
          <a:custGeom>
            <a:avLst/>
            <a:gdLst>
              <a:gd name="T0" fmla="*/ 29 w 48"/>
              <a:gd name="T1" fmla="*/ 0 h 75"/>
              <a:gd name="T2" fmla="*/ 41 w 48"/>
              <a:gd name="T3" fmla="*/ 1 h 75"/>
              <a:gd name="T4" fmla="*/ 47 w 48"/>
              <a:gd name="T5" fmla="*/ 5 h 75"/>
              <a:gd name="T6" fmla="*/ 45 w 48"/>
              <a:gd name="T7" fmla="*/ 12 h 75"/>
              <a:gd name="T8" fmla="*/ 43 w 48"/>
              <a:gd name="T9" fmla="*/ 13 h 75"/>
              <a:gd name="T10" fmla="*/ 36 w 48"/>
              <a:gd name="T11" fmla="*/ 13 h 75"/>
              <a:gd name="T12" fmla="*/ 29 w 48"/>
              <a:gd name="T13" fmla="*/ 12 h 75"/>
              <a:gd name="T14" fmla="*/ 21 w 48"/>
              <a:gd name="T15" fmla="*/ 12 h 75"/>
              <a:gd name="T16" fmla="*/ 17 w 48"/>
              <a:gd name="T17" fmla="*/ 13 h 75"/>
              <a:gd name="T18" fmla="*/ 16 w 48"/>
              <a:gd name="T19" fmla="*/ 18 h 75"/>
              <a:gd name="T20" fmla="*/ 19 w 48"/>
              <a:gd name="T21" fmla="*/ 25 h 75"/>
              <a:gd name="T22" fmla="*/ 36 w 48"/>
              <a:gd name="T23" fmla="*/ 32 h 75"/>
              <a:gd name="T24" fmla="*/ 41 w 48"/>
              <a:gd name="T25" fmla="*/ 37 h 75"/>
              <a:gd name="T26" fmla="*/ 48 w 48"/>
              <a:gd name="T27" fmla="*/ 48 h 75"/>
              <a:gd name="T28" fmla="*/ 48 w 48"/>
              <a:gd name="T29" fmla="*/ 55 h 75"/>
              <a:gd name="T30" fmla="*/ 43 w 48"/>
              <a:gd name="T31" fmla="*/ 67 h 75"/>
              <a:gd name="T32" fmla="*/ 33 w 48"/>
              <a:gd name="T33" fmla="*/ 75 h 75"/>
              <a:gd name="T34" fmla="*/ 26 w 48"/>
              <a:gd name="T35" fmla="*/ 75 h 75"/>
              <a:gd name="T36" fmla="*/ 9 w 48"/>
              <a:gd name="T37" fmla="*/ 72 h 75"/>
              <a:gd name="T38" fmla="*/ 5 w 48"/>
              <a:gd name="T39" fmla="*/ 70 h 75"/>
              <a:gd name="T40" fmla="*/ 2 w 48"/>
              <a:gd name="T41" fmla="*/ 67 h 75"/>
              <a:gd name="T42" fmla="*/ 2 w 48"/>
              <a:gd name="T43" fmla="*/ 58 h 75"/>
              <a:gd name="T44" fmla="*/ 5 w 48"/>
              <a:gd name="T45" fmla="*/ 56 h 75"/>
              <a:gd name="T46" fmla="*/ 10 w 48"/>
              <a:gd name="T47" fmla="*/ 58 h 75"/>
              <a:gd name="T48" fmla="*/ 17 w 48"/>
              <a:gd name="T49" fmla="*/ 63 h 75"/>
              <a:gd name="T50" fmla="*/ 26 w 48"/>
              <a:gd name="T51" fmla="*/ 63 h 75"/>
              <a:gd name="T52" fmla="*/ 31 w 48"/>
              <a:gd name="T53" fmla="*/ 61 h 75"/>
              <a:gd name="T54" fmla="*/ 35 w 48"/>
              <a:gd name="T55" fmla="*/ 56 h 75"/>
              <a:gd name="T56" fmla="*/ 35 w 48"/>
              <a:gd name="T57" fmla="*/ 53 h 75"/>
              <a:gd name="T58" fmla="*/ 29 w 48"/>
              <a:gd name="T59" fmla="*/ 46 h 75"/>
              <a:gd name="T60" fmla="*/ 17 w 48"/>
              <a:gd name="T61" fmla="*/ 41 h 75"/>
              <a:gd name="T62" fmla="*/ 12 w 48"/>
              <a:gd name="T63" fmla="*/ 37 h 75"/>
              <a:gd name="T64" fmla="*/ 4 w 48"/>
              <a:gd name="T65" fmla="*/ 29 h 75"/>
              <a:gd name="T66" fmla="*/ 2 w 48"/>
              <a:gd name="T67" fmla="*/ 22 h 75"/>
              <a:gd name="T68" fmla="*/ 5 w 48"/>
              <a:gd name="T69" fmla="*/ 8 h 75"/>
              <a:gd name="T70" fmla="*/ 17 w 48"/>
              <a:gd name="T71" fmla="*/ 1 h 75"/>
              <a:gd name="T72" fmla="*/ 29 w 48"/>
              <a:gd name="T7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75">
                <a:moveTo>
                  <a:pt x="29" y="0"/>
                </a:moveTo>
                <a:lnTo>
                  <a:pt x="29" y="0"/>
                </a:lnTo>
                <a:lnTo>
                  <a:pt x="35" y="0"/>
                </a:lnTo>
                <a:lnTo>
                  <a:pt x="41" y="1"/>
                </a:lnTo>
                <a:lnTo>
                  <a:pt x="41" y="1"/>
                </a:lnTo>
                <a:lnTo>
                  <a:pt x="47" y="5"/>
                </a:lnTo>
                <a:lnTo>
                  <a:pt x="47" y="8"/>
                </a:lnTo>
                <a:lnTo>
                  <a:pt x="45" y="12"/>
                </a:lnTo>
                <a:lnTo>
                  <a:pt x="45" y="12"/>
                </a:lnTo>
                <a:lnTo>
                  <a:pt x="43" y="13"/>
                </a:lnTo>
                <a:lnTo>
                  <a:pt x="41" y="15"/>
                </a:lnTo>
                <a:lnTo>
                  <a:pt x="36" y="13"/>
                </a:lnTo>
                <a:lnTo>
                  <a:pt x="36" y="13"/>
                </a:lnTo>
                <a:lnTo>
                  <a:pt x="29" y="12"/>
                </a:lnTo>
                <a:lnTo>
                  <a:pt x="24" y="12"/>
                </a:lnTo>
                <a:lnTo>
                  <a:pt x="21" y="12"/>
                </a:lnTo>
                <a:lnTo>
                  <a:pt x="21" y="12"/>
                </a:lnTo>
                <a:lnTo>
                  <a:pt x="17" y="13"/>
                </a:lnTo>
                <a:lnTo>
                  <a:pt x="16" y="18"/>
                </a:lnTo>
                <a:lnTo>
                  <a:pt x="16" y="18"/>
                </a:lnTo>
                <a:lnTo>
                  <a:pt x="17" y="22"/>
                </a:lnTo>
                <a:lnTo>
                  <a:pt x="19" y="25"/>
                </a:lnTo>
                <a:lnTo>
                  <a:pt x="19" y="25"/>
                </a:lnTo>
                <a:lnTo>
                  <a:pt x="36" y="32"/>
                </a:lnTo>
                <a:lnTo>
                  <a:pt x="36" y="32"/>
                </a:lnTo>
                <a:lnTo>
                  <a:pt x="41" y="37"/>
                </a:lnTo>
                <a:lnTo>
                  <a:pt x="45" y="41"/>
                </a:lnTo>
                <a:lnTo>
                  <a:pt x="48" y="48"/>
                </a:lnTo>
                <a:lnTo>
                  <a:pt x="48" y="55"/>
                </a:lnTo>
                <a:lnTo>
                  <a:pt x="48" y="55"/>
                </a:lnTo>
                <a:lnTo>
                  <a:pt x="47" y="61"/>
                </a:lnTo>
                <a:lnTo>
                  <a:pt x="43" y="67"/>
                </a:lnTo>
                <a:lnTo>
                  <a:pt x="38" y="72"/>
                </a:lnTo>
                <a:lnTo>
                  <a:pt x="33" y="75"/>
                </a:lnTo>
                <a:lnTo>
                  <a:pt x="33" y="75"/>
                </a:lnTo>
                <a:lnTo>
                  <a:pt x="26" y="75"/>
                </a:lnTo>
                <a:lnTo>
                  <a:pt x="21" y="75"/>
                </a:lnTo>
                <a:lnTo>
                  <a:pt x="9" y="72"/>
                </a:lnTo>
                <a:lnTo>
                  <a:pt x="9" y="72"/>
                </a:lnTo>
                <a:lnTo>
                  <a:pt x="5" y="70"/>
                </a:lnTo>
                <a:lnTo>
                  <a:pt x="2" y="67"/>
                </a:lnTo>
                <a:lnTo>
                  <a:pt x="2" y="67"/>
                </a:lnTo>
                <a:lnTo>
                  <a:pt x="0" y="61"/>
                </a:lnTo>
                <a:lnTo>
                  <a:pt x="2" y="58"/>
                </a:lnTo>
                <a:lnTo>
                  <a:pt x="2" y="58"/>
                </a:lnTo>
                <a:lnTo>
                  <a:pt x="5" y="56"/>
                </a:lnTo>
                <a:lnTo>
                  <a:pt x="7" y="56"/>
                </a:lnTo>
                <a:lnTo>
                  <a:pt x="10" y="58"/>
                </a:lnTo>
                <a:lnTo>
                  <a:pt x="10" y="58"/>
                </a:lnTo>
                <a:lnTo>
                  <a:pt x="17" y="63"/>
                </a:lnTo>
                <a:lnTo>
                  <a:pt x="21" y="63"/>
                </a:lnTo>
                <a:lnTo>
                  <a:pt x="26" y="63"/>
                </a:lnTo>
                <a:lnTo>
                  <a:pt x="26" y="63"/>
                </a:lnTo>
                <a:lnTo>
                  <a:pt x="31" y="61"/>
                </a:lnTo>
                <a:lnTo>
                  <a:pt x="33" y="60"/>
                </a:lnTo>
                <a:lnTo>
                  <a:pt x="35" y="56"/>
                </a:lnTo>
                <a:lnTo>
                  <a:pt x="35" y="56"/>
                </a:lnTo>
                <a:lnTo>
                  <a:pt x="35" y="53"/>
                </a:lnTo>
                <a:lnTo>
                  <a:pt x="35" y="51"/>
                </a:lnTo>
                <a:lnTo>
                  <a:pt x="29" y="46"/>
                </a:lnTo>
                <a:lnTo>
                  <a:pt x="29" y="46"/>
                </a:lnTo>
                <a:lnTo>
                  <a:pt x="17" y="41"/>
                </a:lnTo>
                <a:lnTo>
                  <a:pt x="17" y="41"/>
                </a:lnTo>
                <a:lnTo>
                  <a:pt x="12" y="37"/>
                </a:lnTo>
                <a:lnTo>
                  <a:pt x="7" y="34"/>
                </a:lnTo>
                <a:lnTo>
                  <a:pt x="4" y="29"/>
                </a:lnTo>
                <a:lnTo>
                  <a:pt x="2" y="22"/>
                </a:lnTo>
                <a:lnTo>
                  <a:pt x="2" y="22"/>
                </a:lnTo>
                <a:lnTo>
                  <a:pt x="4" y="12"/>
                </a:lnTo>
                <a:lnTo>
                  <a:pt x="5" y="8"/>
                </a:lnTo>
                <a:lnTo>
                  <a:pt x="9" y="5"/>
                </a:lnTo>
                <a:lnTo>
                  <a:pt x="17" y="1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1" name="Freeform 86"/>
          <p:cNvSpPr>
            <a:spLocks/>
          </p:cNvSpPr>
          <p:nvPr/>
        </p:nvSpPr>
        <p:spPr bwMode="auto">
          <a:xfrm>
            <a:off x="9724432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22 h 75"/>
              <a:gd name="T4" fmla="*/ 4 w 47"/>
              <a:gd name="T5" fmla="*/ 6 h 75"/>
              <a:gd name="T6" fmla="*/ 17 w 47"/>
              <a:gd name="T7" fmla="*/ 1 h 75"/>
              <a:gd name="T8" fmla="*/ 24 w 47"/>
              <a:gd name="T9" fmla="*/ 0 h 75"/>
              <a:gd name="T10" fmla="*/ 36 w 47"/>
              <a:gd name="T11" fmla="*/ 3 h 75"/>
              <a:gd name="T12" fmla="*/ 43 w 47"/>
              <a:gd name="T13" fmla="*/ 8 h 75"/>
              <a:gd name="T14" fmla="*/ 47 w 47"/>
              <a:gd name="T15" fmla="*/ 18 h 75"/>
              <a:gd name="T16" fmla="*/ 47 w 47"/>
              <a:gd name="T17" fmla="*/ 24 h 75"/>
              <a:gd name="T18" fmla="*/ 42 w 47"/>
              <a:gd name="T19" fmla="*/ 25 h 75"/>
              <a:gd name="T20" fmla="*/ 36 w 47"/>
              <a:gd name="T21" fmla="*/ 25 h 75"/>
              <a:gd name="T22" fmla="*/ 33 w 47"/>
              <a:gd name="T23" fmla="*/ 20 h 75"/>
              <a:gd name="T24" fmla="*/ 33 w 47"/>
              <a:gd name="T25" fmla="*/ 17 h 75"/>
              <a:gd name="T26" fmla="*/ 26 w 47"/>
              <a:gd name="T27" fmla="*/ 12 h 75"/>
              <a:gd name="T28" fmla="*/ 23 w 47"/>
              <a:gd name="T29" fmla="*/ 12 h 75"/>
              <a:gd name="T30" fmla="*/ 16 w 47"/>
              <a:gd name="T31" fmla="*/ 15 h 75"/>
              <a:gd name="T32" fmla="*/ 12 w 47"/>
              <a:gd name="T33" fmla="*/ 22 h 75"/>
              <a:gd name="T34" fmla="*/ 12 w 47"/>
              <a:gd name="T35" fmla="*/ 53 h 75"/>
              <a:gd name="T36" fmla="*/ 14 w 47"/>
              <a:gd name="T37" fmla="*/ 56 h 75"/>
              <a:gd name="T38" fmla="*/ 17 w 47"/>
              <a:gd name="T39" fmla="*/ 63 h 75"/>
              <a:gd name="T40" fmla="*/ 23 w 47"/>
              <a:gd name="T41" fmla="*/ 63 h 75"/>
              <a:gd name="T42" fmla="*/ 30 w 47"/>
              <a:gd name="T43" fmla="*/ 61 h 75"/>
              <a:gd name="T44" fmla="*/ 33 w 47"/>
              <a:gd name="T45" fmla="*/ 55 h 75"/>
              <a:gd name="T46" fmla="*/ 35 w 47"/>
              <a:gd name="T47" fmla="*/ 51 h 75"/>
              <a:gd name="T48" fmla="*/ 42 w 47"/>
              <a:gd name="T49" fmla="*/ 49 h 75"/>
              <a:gd name="T50" fmla="*/ 45 w 47"/>
              <a:gd name="T51" fmla="*/ 49 h 75"/>
              <a:gd name="T52" fmla="*/ 47 w 47"/>
              <a:gd name="T53" fmla="*/ 56 h 75"/>
              <a:gd name="T54" fmla="*/ 45 w 47"/>
              <a:gd name="T55" fmla="*/ 65 h 75"/>
              <a:gd name="T56" fmla="*/ 31 w 47"/>
              <a:gd name="T57" fmla="*/ 74 h 75"/>
              <a:gd name="T58" fmla="*/ 23 w 47"/>
              <a:gd name="T59" fmla="*/ 75 h 75"/>
              <a:gd name="T60" fmla="*/ 5 w 47"/>
              <a:gd name="T61" fmla="*/ 70 h 75"/>
              <a:gd name="T62" fmla="*/ 0 w 47"/>
              <a:gd name="T63" fmla="*/ 53 h 75"/>
              <a:gd name="T64" fmla="*/ 0 w 47"/>
              <a:gd name="T65" fmla="*/ 37 h 75"/>
              <a:gd name="T66" fmla="*/ 0 w 47"/>
              <a:gd name="T67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22"/>
                </a:lnTo>
                <a:lnTo>
                  <a:pt x="0" y="22"/>
                </a:lnTo>
                <a:lnTo>
                  <a:pt x="0" y="13"/>
                </a:lnTo>
                <a:lnTo>
                  <a:pt x="4" y="6"/>
                </a:lnTo>
                <a:lnTo>
                  <a:pt x="11" y="3"/>
                </a:lnTo>
                <a:lnTo>
                  <a:pt x="17" y="1"/>
                </a:lnTo>
                <a:lnTo>
                  <a:pt x="17" y="1"/>
                </a:lnTo>
                <a:lnTo>
                  <a:pt x="24" y="0"/>
                </a:lnTo>
                <a:lnTo>
                  <a:pt x="31" y="1"/>
                </a:lnTo>
                <a:lnTo>
                  <a:pt x="36" y="3"/>
                </a:lnTo>
                <a:lnTo>
                  <a:pt x="43" y="8"/>
                </a:lnTo>
                <a:lnTo>
                  <a:pt x="43" y="8"/>
                </a:lnTo>
                <a:lnTo>
                  <a:pt x="47" y="13"/>
                </a:lnTo>
                <a:lnTo>
                  <a:pt x="47" y="18"/>
                </a:lnTo>
                <a:lnTo>
                  <a:pt x="47" y="18"/>
                </a:lnTo>
                <a:lnTo>
                  <a:pt x="47" y="24"/>
                </a:lnTo>
                <a:lnTo>
                  <a:pt x="43" y="25"/>
                </a:lnTo>
                <a:lnTo>
                  <a:pt x="42" y="25"/>
                </a:lnTo>
                <a:lnTo>
                  <a:pt x="42" y="25"/>
                </a:lnTo>
                <a:lnTo>
                  <a:pt x="36" y="25"/>
                </a:lnTo>
                <a:lnTo>
                  <a:pt x="35" y="24"/>
                </a:lnTo>
                <a:lnTo>
                  <a:pt x="33" y="20"/>
                </a:lnTo>
                <a:lnTo>
                  <a:pt x="33" y="20"/>
                </a:lnTo>
                <a:lnTo>
                  <a:pt x="33" y="17"/>
                </a:lnTo>
                <a:lnTo>
                  <a:pt x="30" y="13"/>
                </a:lnTo>
                <a:lnTo>
                  <a:pt x="26" y="12"/>
                </a:lnTo>
                <a:lnTo>
                  <a:pt x="23" y="12"/>
                </a:lnTo>
                <a:lnTo>
                  <a:pt x="23" y="12"/>
                </a:lnTo>
                <a:lnTo>
                  <a:pt x="17" y="13"/>
                </a:lnTo>
                <a:lnTo>
                  <a:pt x="16" y="15"/>
                </a:lnTo>
                <a:lnTo>
                  <a:pt x="14" y="18"/>
                </a:lnTo>
                <a:lnTo>
                  <a:pt x="12" y="22"/>
                </a:lnTo>
                <a:lnTo>
                  <a:pt x="12" y="22"/>
                </a:lnTo>
                <a:lnTo>
                  <a:pt x="12" y="53"/>
                </a:lnTo>
                <a:lnTo>
                  <a:pt x="12" y="53"/>
                </a:lnTo>
                <a:lnTo>
                  <a:pt x="14" y="56"/>
                </a:lnTo>
                <a:lnTo>
                  <a:pt x="16" y="60"/>
                </a:lnTo>
                <a:lnTo>
                  <a:pt x="17" y="63"/>
                </a:lnTo>
                <a:lnTo>
                  <a:pt x="23" y="63"/>
                </a:lnTo>
                <a:lnTo>
                  <a:pt x="23" y="63"/>
                </a:lnTo>
                <a:lnTo>
                  <a:pt x="26" y="63"/>
                </a:lnTo>
                <a:lnTo>
                  <a:pt x="30" y="61"/>
                </a:lnTo>
                <a:lnTo>
                  <a:pt x="33" y="58"/>
                </a:lnTo>
                <a:lnTo>
                  <a:pt x="33" y="55"/>
                </a:lnTo>
                <a:lnTo>
                  <a:pt x="33" y="55"/>
                </a:lnTo>
                <a:lnTo>
                  <a:pt x="35" y="51"/>
                </a:lnTo>
                <a:lnTo>
                  <a:pt x="36" y="49"/>
                </a:lnTo>
                <a:lnTo>
                  <a:pt x="42" y="49"/>
                </a:lnTo>
                <a:lnTo>
                  <a:pt x="42" y="49"/>
                </a:lnTo>
                <a:lnTo>
                  <a:pt x="45" y="49"/>
                </a:lnTo>
                <a:lnTo>
                  <a:pt x="47" y="51"/>
                </a:lnTo>
                <a:lnTo>
                  <a:pt x="47" y="56"/>
                </a:lnTo>
                <a:lnTo>
                  <a:pt x="47" y="56"/>
                </a:lnTo>
                <a:lnTo>
                  <a:pt x="45" y="65"/>
                </a:lnTo>
                <a:lnTo>
                  <a:pt x="40" y="70"/>
                </a:lnTo>
                <a:lnTo>
                  <a:pt x="31" y="74"/>
                </a:lnTo>
                <a:lnTo>
                  <a:pt x="23" y="75"/>
                </a:lnTo>
                <a:lnTo>
                  <a:pt x="23" y="75"/>
                </a:lnTo>
                <a:lnTo>
                  <a:pt x="12" y="74"/>
                </a:lnTo>
                <a:lnTo>
                  <a:pt x="5" y="70"/>
                </a:lnTo>
                <a:lnTo>
                  <a:pt x="0" y="61"/>
                </a:lnTo>
                <a:lnTo>
                  <a:pt x="0" y="53"/>
                </a:lnTo>
                <a:lnTo>
                  <a:pt x="0" y="53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2" name="Freeform 87"/>
          <p:cNvSpPr>
            <a:spLocks/>
          </p:cNvSpPr>
          <p:nvPr/>
        </p:nvSpPr>
        <p:spPr bwMode="auto">
          <a:xfrm>
            <a:off x="8877227" y="5917035"/>
            <a:ext cx="80367" cy="123900"/>
          </a:xfrm>
          <a:custGeom>
            <a:avLst/>
            <a:gdLst>
              <a:gd name="T0" fmla="*/ 13 w 48"/>
              <a:gd name="T1" fmla="*/ 38 h 74"/>
              <a:gd name="T2" fmla="*/ 13 w 48"/>
              <a:gd name="T3" fmla="*/ 51 h 74"/>
              <a:gd name="T4" fmla="*/ 17 w 48"/>
              <a:gd name="T5" fmla="*/ 60 h 74"/>
              <a:gd name="T6" fmla="*/ 24 w 48"/>
              <a:gd name="T7" fmla="*/ 63 h 74"/>
              <a:gd name="T8" fmla="*/ 27 w 48"/>
              <a:gd name="T9" fmla="*/ 62 h 74"/>
              <a:gd name="T10" fmla="*/ 32 w 48"/>
              <a:gd name="T11" fmla="*/ 58 h 74"/>
              <a:gd name="T12" fmla="*/ 34 w 48"/>
              <a:gd name="T13" fmla="*/ 53 h 74"/>
              <a:gd name="T14" fmla="*/ 37 w 48"/>
              <a:gd name="T15" fmla="*/ 48 h 74"/>
              <a:gd name="T16" fmla="*/ 43 w 48"/>
              <a:gd name="T17" fmla="*/ 48 h 74"/>
              <a:gd name="T18" fmla="*/ 48 w 48"/>
              <a:gd name="T19" fmla="*/ 51 h 74"/>
              <a:gd name="T20" fmla="*/ 48 w 48"/>
              <a:gd name="T21" fmla="*/ 57 h 74"/>
              <a:gd name="T22" fmla="*/ 44 w 48"/>
              <a:gd name="T23" fmla="*/ 65 h 74"/>
              <a:gd name="T24" fmla="*/ 36 w 48"/>
              <a:gd name="T25" fmla="*/ 72 h 74"/>
              <a:gd name="T26" fmla="*/ 24 w 48"/>
              <a:gd name="T27" fmla="*/ 74 h 74"/>
              <a:gd name="T28" fmla="*/ 12 w 48"/>
              <a:gd name="T29" fmla="*/ 72 h 74"/>
              <a:gd name="T30" fmla="*/ 3 w 48"/>
              <a:gd name="T31" fmla="*/ 63 h 74"/>
              <a:gd name="T32" fmla="*/ 0 w 48"/>
              <a:gd name="T33" fmla="*/ 48 h 74"/>
              <a:gd name="T34" fmla="*/ 0 w 48"/>
              <a:gd name="T35" fmla="*/ 22 h 74"/>
              <a:gd name="T36" fmla="*/ 1 w 48"/>
              <a:gd name="T37" fmla="*/ 15 h 74"/>
              <a:gd name="T38" fmla="*/ 6 w 48"/>
              <a:gd name="T39" fmla="*/ 5 h 74"/>
              <a:gd name="T40" fmla="*/ 13 w 48"/>
              <a:gd name="T41" fmla="*/ 1 h 74"/>
              <a:gd name="T42" fmla="*/ 29 w 48"/>
              <a:gd name="T43" fmla="*/ 0 h 74"/>
              <a:gd name="T44" fmla="*/ 43 w 48"/>
              <a:gd name="T45" fmla="*/ 7 h 74"/>
              <a:gd name="T46" fmla="*/ 46 w 48"/>
              <a:gd name="T47" fmla="*/ 12 h 74"/>
              <a:gd name="T48" fmla="*/ 48 w 48"/>
              <a:gd name="T49" fmla="*/ 17 h 74"/>
              <a:gd name="T50" fmla="*/ 46 w 48"/>
              <a:gd name="T51" fmla="*/ 24 h 74"/>
              <a:gd name="T52" fmla="*/ 43 w 48"/>
              <a:gd name="T53" fmla="*/ 26 h 74"/>
              <a:gd name="T54" fmla="*/ 36 w 48"/>
              <a:gd name="T55" fmla="*/ 24 h 74"/>
              <a:gd name="T56" fmla="*/ 34 w 48"/>
              <a:gd name="T57" fmla="*/ 20 h 74"/>
              <a:gd name="T58" fmla="*/ 30 w 48"/>
              <a:gd name="T59" fmla="*/ 14 h 74"/>
              <a:gd name="T60" fmla="*/ 22 w 48"/>
              <a:gd name="T61" fmla="*/ 12 h 74"/>
              <a:gd name="T62" fmla="*/ 18 w 48"/>
              <a:gd name="T63" fmla="*/ 12 h 74"/>
              <a:gd name="T64" fmla="*/ 13 w 48"/>
              <a:gd name="T65" fmla="*/ 19 h 74"/>
              <a:gd name="T66" fmla="*/ 13 w 48"/>
              <a:gd name="T67" fmla="*/ 22 h 74"/>
              <a:gd name="T68" fmla="*/ 13 w 48"/>
              <a:gd name="T69" fmla="*/ 38 h 74"/>
              <a:gd name="T70" fmla="*/ 13 w 48"/>
              <a:gd name="T71" fmla="*/ 3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74">
                <a:moveTo>
                  <a:pt x="13" y="38"/>
                </a:moveTo>
                <a:lnTo>
                  <a:pt x="13" y="38"/>
                </a:lnTo>
                <a:lnTo>
                  <a:pt x="13" y="51"/>
                </a:lnTo>
                <a:lnTo>
                  <a:pt x="13" y="51"/>
                </a:lnTo>
                <a:lnTo>
                  <a:pt x="13" y="57"/>
                </a:lnTo>
                <a:lnTo>
                  <a:pt x="17" y="60"/>
                </a:lnTo>
                <a:lnTo>
                  <a:pt x="18" y="62"/>
                </a:lnTo>
                <a:lnTo>
                  <a:pt x="24" y="63"/>
                </a:lnTo>
                <a:lnTo>
                  <a:pt x="24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3"/>
                </a:lnTo>
                <a:lnTo>
                  <a:pt x="34" y="53"/>
                </a:lnTo>
                <a:lnTo>
                  <a:pt x="36" y="50"/>
                </a:lnTo>
                <a:lnTo>
                  <a:pt x="37" y="48"/>
                </a:lnTo>
                <a:lnTo>
                  <a:pt x="43" y="48"/>
                </a:lnTo>
                <a:lnTo>
                  <a:pt x="43" y="48"/>
                </a:lnTo>
                <a:lnTo>
                  <a:pt x="46" y="50"/>
                </a:lnTo>
                <a:lnTo>
                  <a:pt x="48" y="51"/>
                </a:lnTo>
                <a:lnTo>
                  <a:pt x="48" y="57"/>
                </a:lnTo>
                <a:lnTo>
                  <a:pt x="48" y="57"/>
                </a:lnTo>
                <a:lnTo>
                  <a:pt x="46" y="62"/>
                </a:lnTo>
                <a:lnTo>
                  <a:pt x="44" y="65"/>
                </a:lnTo>
                <a:lnTo>
                  <a:pt x="41" y="70"/>
                </a:lnTo>
                <a:lnTo>
                  <a:pt x="36" y="72"/>
                </a:lnTo>
                <a:lnTo>
                  <a:pt x="36" y="72"/>
                </a:lnTo>
                <a:lnTo>
                  <a:pt x="24" y="74"/>
                </a:lnTo>
                <a:lnTo>
                  <a:pt x="17" y="74"/>
                </a:lnTo>
                <a:lnTo>
                  <a:pt x="12" y="72"/>
                </a:lnTo>
                <a:lnTo>
                  <a:pt x="6" y="69"/>
                </a:lnTo>
                <a:lnTo>
                  <a:pt x="3" y="63"/>
                </a:lnTo>
                <a:lnTo>
                  <a:pt x="0" y="57"/>
                </a:lnTo>
                <a:lnTo>
                  <a:pt x="0" y="48"/>
                </a:lnTo>
                <a:lnTo>
                  <a:pt x="0" y="48"/>
                </a:lnTo>
                <a:lnTo>
                  <a:pt x="0" y="22"/>
                </a:lnTo>
                <a:lnTo>
                  <a:pt x="0" y="22"/>
                </a:lnTo>
                <a:lnTo>
                  <a:pt x="1" y="15"/>
                </a:lnTo>
                <a:lnTo>
                  <a:pt x="3" y="10"/>
                </a:lnTo>
                <a:lnTo>
                  <a:pt x="6" y="5"/>
                </a:lnTo>
                <a:lnTo>
                  <a:pt x="13" y="1"/>
                </a:lnTo>
                <a:lnTo>
                  <a:pt x="13" y="1"/>
                </a:lnTo>
                <a:lnTo>
                  <a:pt x="20" y="0"/>
                </a:lnTo>
                <a:lnTo>
                  <a:pt x="29" y="0"/>
                </a:lnTo>
                <a:lnTo>
                  <a:pt x="36" y="1"/>
                </a:lnTo>
                <a:lnTo>
                  <a:pt x="43" y="7"/>
                </a:lnTo>
                <a:lnTo>
                  <a:pt x="43" y="7"/>
                </a:lnTo>
                <a:lnTo>
                  <a:pt x="46" y="12"/>
                </a:lnTo>
                <a:lnTo>
                  <a:pt x="48" y="17"/>
                </a:lnTo>
                <a:lnTo>
                  <a:pt x="48" y="17"/>
                </a:lnTo>
                <a:lnTo>
                  <a:pt x="48" y="22"/>
                </a:lnTo>
                <a:lnTo>
                  <a:pt x="46" y="24"/>
                </a:lnTo>
                <a:lnTo>
                  <a:pt x="43" y="26"/>
                </a:lnTo>
                <a:lnTo>
                  <a:pt x="43" y="26"/>
                </a:lnTo>
                <a:lnTo>
                  <a:pt x="37" y="26"/>
                </a:lnTo>
                <a:lnTo>
                  <a:pt x="36" y="24"/>
                </a:lnTo>
                <a:lnTo>
                  <a:pt x="34" y="20"/>
                </a:lnTo>
                <a:lnTo>
                  <a:pt x="34" y="20"/>
                </a:lnTo>
                <a:lnTo>
                  <a:pt x="32" y="15"/>
                </a:lnTo>
                <a:lnTo>
                  <a:pt x="30" y="14"/>
                </a:lnTo>
                <a:lnTo>
                  <a:pt x="27" y="12"/>
                </a:lnTo>
                <a:lnTo>
                  <a:pt x="22" y="12"/>
                </a:lnTo>
                <a:lnTo>
                  <a:pt x="22" y="12"/>
                </a:lnTo>
                <a:lnTo>
                  <a:pt x="18" y="12"/>
                </a:lnTo>
                <a:lnTo>
                  <a:pt x="15" y="15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3" name="Freeform 88"/>
          <p:cNvSpPr>
            <a:spLocks/>
          </p:cNvSpPr>
          <p:nvPr/>
        </p:nvSpPr>
        <p:spPr bwMode="auto">
          <a:xfrm>
            <a:off x="9339338" y="5910338"/>
            <a:ext cx="73670" cy="130598"/>
          </a:xfrm>
          <a:custGeom>
            <a:avLst/>
            <a:gdLst>
              <a:gd name="T0" fmla="*/ 14 w 43"/>
              <a:gd name="T1" fmla="*/ 33 h 78"/>
              <a:gd name="T2" fmla="*/ 14 w 43"/>
              <a:gd name="T3" fmla="*/ 33 h 78"/>
              <a:gd name="T4" fmla="*/ 19 w 43"/>
              <a:gd name="T5" fmla="*/ 31 h 78"/>
              <a:gd name="T6" fmla="*/ 26 w 43"/>
              <a:gd name="T7" fmla="*/ 30 h 78"/>
              <a:gd name="T8" fmla="*/ 30 w 43"/>
              <a:gd name="T9" fmla="*/ 30 h 78"/>
              <a:gd name="T10" fmla="*/ 35 w 43"/>
              <a:gd name="T11" fmla="*/ 31 h 78"/>
              <a:gd name="T12" fmla="*/ 38 w 43"/>
              <a:gd name="T13" fmla="*/ 35 h 78"/>
              <a:gd name="T14" fmla="*/ 42 w 43"/>
              <a:gd name="T15" fmla="*/ 38 h 78"/>
              <a:gd name="T16" fmla="*/ 43 w 43"/>
              <a:gd name="T17" fmla="*/ 45 h 78"/>
              <a:gd name="T18" fmla="*/ 43 w 43"/>
              <a:gd name="T19" fmla="*/ 52 h 78"/>
              <a:gd name="T20" fmla="*/ 43 w 43"/>
              <a:gd name="T21" fmla="*/ 52 h 78"/>
              <a:gd name="T22" fmla="*/ 43 w 43"/>
              <a:gd name="T23" fmla="*/ 71 h 78"/>
              <a:gd name="T24" fmla="*/ 43 w 43"/>
              <a:gd name="T25" fmla="*/ 71 h 78"/>
              <a:gd name="T26" fmla="*/ 43 w 43"/>
              <a:gd name="T27" fmla="*/ 74 h 78"/>
              <a:gd name="T28" fmla="*/ 42 w 43"/>
              <a:gd name="T29" fmla="*/ 76 h 78"/>
              <a:gd name="T30" fmla="*/ 37 w 43"/>
              <a:gd name="T31" fmla="*/ 78 h 78"/>
              <a:gd name="T32" fmla="*/ 37 w 43"/>
              <a:gd name="T33" fmla="*/ 78 h 78"/>
              <a:gd name="T34" fmla="*/ 31 w 43"/>
              <a:gd name="T35" fmla="*/ 76 h 78"/>
              <a:gd name="T36" fmla="*/ 31 w 43"/>
              <a:gd name="T37" fmla="*/ 74 h 78"/>
              <a:gd name="T38" fmla="*/ 30 w 43"/>
              <a:gd name="T39" fmla="*/ 71 h 78"/>
              <a:gd name="T40" fmla="*/ 30 w 43"/>
              <a:gd name="T41" fmla="*/ 71 h 78"/>
              <a:gd name="T42" fmla="*/ 30 w 43"/>
              <a:gd name="T43" fmla="*/ 50 h 78"/>
              <a:gd name="T44" fmla="*/ 30 w 43"/>
              <a:gd name="T45" fmla="*/ 50 h 78"/>
              <a:gd name="T46" fmla="*/ 30 w 43"/>
              <a:gd name="T47" fmla="*/ 47 h 78"/>
              <a:gd name="T48" fmla="*/ 28 w 43"/>
              <a:gd name="T49" fmla="*/ 43 h 78"/>
              <a:gd name="T50" fmla="*/ 25 w 43"/>
              <a:gd name="T51" fmla="*/ 42 h 78"/>
              <a:gd name="T52" fmla="*/ 21 w 43"/>
              <a:gd name="T53" fmla="*/ 40 h 78"/>
              <a:gd name="T54" fmla="*/ 21 w 43"/>
              <a:gd name="T55" fmla="*/ 40 h 78"/>
              <a:gd name="T56" fmla="*/ 18 w 43"/>
              <a:gd name="T57" fmla="*/ 42 h 78"/>
              <a:gd name="T58" fmla="*/ 16 w 43"/>
              <a:gd name="T59" fmla="*/ 43 h 78"/>
              <a:gd name="T60" fmla="*/ 14 w 43"/>
              <a:gd name="T61" fmla="*/ 47 h 78"/>
              <a:gd name="T62" fmla="*/ 14 w 43"/>
              <a:gd name="T63" fmla="*/ 50 h 78"/>
              <a:gd name="T64" fmla="*/ 14 w 43"/>
              <a:gd name="T65" fmla="*/ 50 h 78"/>
              <a:gd name="T66" fmla="*/ 14 w 43"/>
              <a:gd name="T67" fmla="*/ 71 h 78"/>
              <a:gd name="T68" fmla="*/ 14 w 43"/>
              <a:gd name="T69" fmla="*/ 71 h 78"/>
              <a:gd name="T70" fmla="*/ 13 w 43"/>
              <a:gd name="T71" fmla="*/ 74 h 78"/>
              <a:gd name="T72" fmla="*/ 13 w 43"/>
              <a:gd name="T73" fmla="*/ 76 h 78"/>
              <a:gd name="T74" fmla="*/ 9 w 43"/>
              <a:gd name="T75" fmla="*/ 78 h 78"/>
              <a:gd name="T76" fmla="*/ 6 w 43"/>
              <a:gd name="T77" fmla="*/ 78 h 78"/>
              <a:gd name="T78" fmla="*/ 6 w 43"/>
              <a:gd name="T79" fmla="*/ 78 h 78"/>
              <a:gd name="T80" fmla="*/ 4 w 43"/>
              <a:gd name="T81" fmla="*/ 78 h 78"/>
              <a:gd name="T82" fmla="*/ 0 w 43"/>
              <a:gd name="T83" fmla="*/ 76 h 78"/>
              <a:gd name="T84" fmla="*/ 0 w 43"/>
              <a:gd name="T85" fmla="*/ 71 h 78"/>
              <a:gd name="T86" fmla="*/ 0 w 43"/>
              <a:gd name="T87" fmla="*/ 71 h 78"/>
              <a:gd name="T88" fmla="*/ 0 w 43"/>
              <a:gd name="T89" fmla="*/ 9 h 78"/>
              <a:gd name="T90" fmla="*/ 0 w 43"/>
              <a:gd name="T91" fmla="*/ 9 h 78"/>
              <a:gd name="T92" fmla="*/ 0 w 43"/>
              <a:gd name="T93" fmla="*/ 5 h 78"/>
              <a:gd name="T94" fmla="*/ 2 w 43"/>
              <a:gd name="T95" fmla="*/ 2 h 78"/>
              <a:gd name="T96" fmla="*/ 4 w 43"/>
              <a:gd name="T97" fmla="*/ 2 h 78"/>
              <a:gd name="T98" fmla="*/ 7 w 43"/>
              <a:gd name="T99" fmla="*/ 0 h 78"/>
              <a:gd name="T100" fmla="*/ 7 w 43"/>
              <a:gd name="T101" fmla="*/ 0 h 78"/>
              <a:gd name="T102" fmla="*/ 9 w 43"/>
              <a:gd name="T103" fmla="*/ 2 h 78"/>
              <a:gd name="T104" fmla="*/ 13 w 43"/>
              <a:gd name="T105" fmla="*/ 4 h 78"/>
              <a:gd name="T106" fmla="*/ 13 w 43"/>
              <a:gd name="T107" fmla="*/ 5 h 78"/>
              <a:gd name="T108" fmla="*/ 14 w 43"/>
              <a:gd name="T109" fmla="*/ 9 h 78"/>
              <a:gd name="T110" fmla="*/ 14 w 43"/>
              <a:gd name="T111" fmla="*/ 9 h 78"/>
              <a:gd name="T112" fmla="*/ 14 w 43"/>
              <a:gd name="T113" fmla="*/ 33 h 78"/>
              <a:gd name="T114" fmla="*/ 14 w 43"/>
              <a:gd name="T115" fmla="*/ 3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8">
                <a:moveTo>
                  <a:pt x="14" y="33"/>
                </a:moveTo>
                <a:lnTo>
                  <a:pt x="14" y="33"/>
                </a:lnTo>
                <a:lnTo>
                  <a:pt x="19" y="31"/>
                </a:lnTo>
                <a:lnTo>
                  <a:pt x="26" y="30"/>
                </a:lnTo>
                <a:lnTo>
                  <a:pt x="30" y="30"/>
                </a:lnTo>
                <a:lnTo>
                  <a:pt x="35" y="31"/>
                </a:lnTo>
                <a:lnTo>
                  <a:pt x="38" y="35"/>
                </a:lnTo>
                <a:lnTo>
                  <a:pt x="42" y="38"/>
                </a:lnTo>
                <a:lnTo>
                  <a:pt x="43" y="45"/>
                </a:lnTo>
                <a:lnTo>
                  <a:pt x="43" y="52"/>
                </a:lnTo>
                <a:lnTo>
                  <a:pt x="43" y="52"/>
                </a:lnTo>
                <a:lnTo>
                  <a:pt x="43" y="71"/>
                </a:lnTo>
                <a:lnTo>
                  <a:pt x="43" y="71"/>
                </a:lnTo>
                <a:lnTo>
                  <a:pt x="43" y="74"/>
                </a:lnTo>
                <a:lnTo>
                  <a:pt x="42" y="76"/>
                </a:lnTo>
                <a:lnTo>
                  <a:pt x="37" y="78"/>
                </a:lnTo>
                <a:lnTo>
                  <a:pt x="37" y="78"/>
                </a:lnTo>
                <a:lnTo>
                  <a:pt x="31" y="76"/>
                </a:lnTo>
                <a:lnTo>
                  <a:pt x="31" y="74"/>
                </a:lnTo>
                <a:lnTo>
                  <a:pt x="30" y="71"/>
                </a:lnTo>
                <a:lnTo>
                  <a:pt x="30" y="71"/>
                </a:lnTo>
                <a:lnTo>
                  <a:pt x="30" y="50"/>
                </a:lnTo>
                <a:lnTo>
                  <a:pt x="30" y="50"/>
                </a:lnTo>
                <a:lnTo>
                  <a:pt x="30" y="47"/>
                </a:lnTo>
                <a:lnTo>
                  <a:pt x="28" y="43"/>
                </a:lnTo>
                <a:lnTo>
                  <a:pt x="25" y="42"/>
                </a:lnTo>
                <a:lnTo>
                  <a:pt x="21" y="40"/>
                </a:lnTo>
                <a:lnTo>
                  <a:pt x="21" y="40"/>
                </a:lnTo>
                <a:lnTo>
                  <a:pt x="18" y="42"/>
                </a:lnTo>
                <a:lnTo>
                  <a:pt x="16" y="43"/>
                </a:lnTo>
                <a:lnTo>
                  <a:pt x="14" y="47"/>
                </a:lnTo>
                <a:lnTo>
                  <a:pt x="14" y="50"/>
                </a:lnTo>
                <a:lnTo>
                  <a:pt x="14" y="50"/>
                </a:lnTo>
                <a:lnTo>
                  <a:pt x="14" y="71"/>
                </a:lnTo>
                <a:lnTo>
                  <a:pt x="14" y="71"/>
                </a:lnTo>
                <a:lnTo>
                  <a:pt x="13" y="74"/>
                </a:lnTo>
                <a:lnTo>
                  <a:pt x="13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71"/>
                </a:lnTo>
                <a:lnTo>
                  <a:pt x="0" y="7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3" y="4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33"/>
                </a:lnTo>
                <a:lnTo>
                  <a:pt x="14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4" name="Freeform 89"/>
          <p:cNvSpPr>
            <a:spLocks/>
          </p:cNvSpPr>
          <p:nvPr/>
        </p:nvSpPr>
        <p:spPr bwMode="auto">
          <a:xfrm>
            <a:off x="9058053" y="6081117"/>
            <a:ext cx="70322" cy="130598"/>
          </a:xfrm>
          <a:custGeom>
            <a:avLst/>
            <a:gdLst>
              <a:gd name="T0" fmla="*/ 12 w 43"/>
              <a:gd name="T1" fmla="*/ 34 h 77"/>
              <a:gd name="T2" fmla="*/ 12 w 43"/>
              <a:gd name="T3" fmla="*/ 34 h 77"/>
              <a:gd name="T4" fmla="*/ 17 w 43"/>
              <a:gd name="T5" fmla="*/ 31 h 77"/>
              <a:gd name="T6" fmla="*/ 22 w 43"/>
              <a:gd name="T7" fmla="*/ 27 h 77"/>
              <a:gd name="T8" fmla="*/ 27 w 43"/>
              <a:gd name="T9" fmla="*/ 27 h 77"/>
              <a:gd name="T10" fmla="*/ 31 w 43"/>
              <a:gd name="T11" fmla="*/ 29 h 77"/>
              <a:gd name="T12" fmla="*/ 31 w 43"/>
              <a:gd name="T13" fmla="*/ 29 h 77"/>
              <a:gd name="T14" fmla="*/ 36 w 43"/>
              <a:gd name="T15" fmla="*/ 33 h 77"/>
              <a:gd name="T16" fmla="*/ 39 w 43"/>
              <a:gd name="T17" fmla="*/ 36 h 77"/>
              <a:gd name="T18" fmla="*/ 43 w 43"/>
              <a:gd name="T19" fmla="*/ 41 h 77"/>
              <a:gd name="T20" fmla="*/ 43 w 43"/>
              <a:gd name="T21" fmla="*/ 48 h 77"/>
              <a:gd name="T22" fmla="*/ 43 w 43"/>
              <a:gd name="T23" fmla="*/ 48 h 77"/>
              <a:gd name="T24" fmla="*/ 43 w 43"/>
              <a:gd name="T25" fmla="*/ 70 h 77"/>
              <a:gd name="T26" fmla="*/ 43 w 43"/>
              <a:gd name="T27" fmla="*/ 70 h 77"/>
              <a:gd name="T28" fmla="*/ 43 w 43"/>
              <a:gd name="T29" fmla="*/ 74 h 77"/>
              <a:gd name="T30" fmla="*/ 41 w 43"/>
              <a:gd name="T31" fmla="*/ 76 h 77"/>
              <a:gd name="T32" fmla="*/ 36 w 43"/>
              <a:gd name="T33" fmla="*/ 77 h 77"/>
              <a:gd name="T34" fmla="*/ 36 w 43"/>
              <a:gd name="T35" fmla="*/ 77 h 77"/>
              <a:gd name="T36" fmla="*/ 31 w 43"/>
              <a:gd name="T37" fmla="*/ 76 h 77"/>
              <a:gd name="T38" fmla="*/ 31 w 43"/>
              <a:gd name="T39" fmla="*/ 72 h 77"/>
              <a:gd name="T40" fmla="*/ 29 w 43"/>
              <a:gd name="T41" fmla="*/ 70 h 77"/>
              <a:gd name="T42" fmla="*/ 29 w 43"/>
              <a:gd name="T43" fmla="*/ 70 h 77"/>
              <a:gd name="T44" fmla="*/ 29 w 43"/>
              <a:gd name="T45" fmla="*/ 50 h 77"/>
              <a:gd name="T46" fmla="*/ 29 w 43"/>
              <a:gd name="T47" fmla="*/ 50 h 77"/>
              <a:gd name="T48" fmla="*/ 29 w 43"/>
              <a:gd name="T49" fmla="*/ 45 h 77"/>
              <a:gd name="T50" fmla="*/ 27 w 43"/>
              <a:gd name="T51" fmla="*/ 43 h 77"/>
              <a:gd name="T52" fmla="*/ 24 w 43"/>
              <a:gd name="T53" fmla="*/ 41 h 77"/>
              <a:gd name="T54" fmla="*/ 21 w 43"/>
              <a:gd name="T55" fmla="*/ 39 h 77"/>
              <a:gd name="T56" fmla="*/ 21 w 43"/>
              <a:gd name="T57" fmla="*/ 39 h 77"/>
              <a:gd name="T58" fmla="*/ 17 w 43"/>
              <a:gd name="T59" fmla="*/ 41 h 77"/>
              <a:gd name="T60" fmla="*/ 14 w 43"/>
              <a:gd name="T61" fmla="*/ 43 h 77"/>
              <a:gd name="T62" fmla="*/ 14 w 43"/>
              <a:gd name="T63" fmla="*/ 45 h 77"/>
              <a:gd name="T64" fmla="*/ 12 w 43"/>
              <a:gd name="T65" fmla="*/ 50 h 77"/>
              <a:gd name="T66" fmla="*/ 12 w 43"/>
              <a:gd name="T67" fmla="*/ 50 h 77"/>
              <a:gd name="T68" fmla="*/ 12 w 43"/>
              <a:gd name="T69" fmla="*/ 69 h 77"/>
              <a:gd name="T70" fmla="*/ 12 w 43"/>
              <a:gd name="T71" fmla="*/ 69 h 77"/>
              <a:gd name="T72" fmla="*/ 12 w 43"/>
              <a:gd name="T73" fmla="*/ 72 h 77"/>
              <a:gd name="T74" fmla="*/ 10 w 43"/>
              <a:gd name="T75" fmla="*/ 76 h 77"/>
              <a:gd name="T76" fmla="*/ 9 w 43"/>
              <a:gd name="T77" fmla="*/ 76 h 77"/>
              <a:gd name="T78" fmla="*/ 5 w 43"/>
              <a:gd name="T79" fmla="*/ 77 h 77"/>
              <a:gd name="T80" fmla="*/ 5 w 43"/>
              <a:gd name="T81" fmla="*/ 77 h 77"/>
              <a:gd name="T82" fmla="*/ 3 w 43"/>
              <a:gd name="T83" fmla="*/ 76 h 77"/>
              <a:gd name="T84" fmla="*/ 0 w 43"/>
              <a:gd name="T85" fmla="*/ 74 h 77"/>
              <a:gd name="T86" fmla="*/ 0 w 43"/>
              <a:gd name="T87" fmla="*/ 69 h 77"/>
              <a:gd name="T88" fmla="*/ 0 w 43"/>
              <a:gd name="T89" fmla="*/ 69 h 77"/>
              <a:gd name="T90" fmla="*/ 0 w 43"/>
              <a:gd name="T91" fmla="*/ 7 h 77"/>
              <a:gd name="T92" fmla="*/ 0 w 43"/>
              <a:gd name="T93" fmla="*/ 7 h 77"/>
              <a:gd name="T94" fmla="*/ 0 w 43"/>
              <a:gd name="T95" fmla="*/ 2 h 77"/>
              <a:gd name="T96" fmla="*/ 3 w 43"/>
              <a:gd name="T97" fmla="*/ 0 h 77"/>
              <a:gd name="T98" fmla="*/ 5 w 43"/>
              <a:gd name="T99" fmla="*/ 0 h 77"/>
              <a:gd name="T100" fmla="*/ 5 w 43"/>
              <a:gd name="T101" fmla="*/ 0 h 77"/>
              <a:gd name="T102" fmla="*/ 9 w 43"/>
              <a:gd name="T103" fmla="*/ 0 h 77"/>
              <a:gd name="T104" fmla="*/ 12 w 43"/>
              <a:gd name="T105" fmla="*/ 2 h 77"/>
              <a:gd name="T106" fmla="*/ 12 w 43"/>
              <a:gd name="T107" fmla="*/ 3 h 77"/>
              <a:gd name="T108" fmla="*/ 12 w 43"/>
              <a:gd name="T109" fmla="*/ 7 h 77"/>
              <a:gd name="T110" fmla="*/ 12 w 43"/>
              <a:gd name="T111" fmla="*/ 7 h 77"/>
              <a:gd name="T112" fmla="*/ 12 w 43"/>
              <a:gd name="T113" fmla="*/ 34 h 77"/>
              <a:gd name="T114" fmla="*/ 12 w 43"/>
              <a:gd name="T115" fmla="*/ 3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7">
                <a:moveTo>
                  <a:pt x="12" y="34"/>
                </a:moveTo>
                <a:lnTo>
                  <a:pt x="12" y="34"/>
                </a:lnTo>
                <a:lnTo>
                  <a:pt x="17" y="31"/>
                </a:lnTo>
                <a:lnTo>
                  <a:pt x="22" y="27"/>
                </a:lnTo>
                <a:lnTo>
                  <a:pt x="27" y="27"/>
                </a:lnTo>
                <a:lnTo>
                  <a:pt x="31" y="29"/>
                </a:lnTo>
                <a:lnTo>
                  <a:pt x="31" y="29"/>
                </a:lnTo>
                <a:lnTo>
                  <a:pt x="36" y="33"/>
                </a:lnTo>
                <a:lnTo>
                  <a:pt x="39" y="36"/>
                </a:lnTo>
                <a:lnTo>
                  <a:pt x="43" y="41"/>
                </a:lnTo>
                <a:lnTo>
                  <a:pt x="43" y="48"/>
                </a:lnTo>
                <a:lnTo>
                  <a:pt x="43" y="48"/>
                </a:lnTo>
                <a:lnTo>
                  <a:pt x="43" y="70"/>
                </a:lnTo>
                <a:lnTo>
                  <a:pt x="43" y="70"/>
                </a:lnTo>
                <a:lnTo>
                  <a:pt x="43" y="74"/>
                </a:lnTo>
                <a:lnTo>
                  <a:pt x="41" y="76"/>
                </a:lnTo>
                <a:lnTo>
                  <a:pt x="36" y="77"/>
                </a:lnTo>
                <a:lnTo>
                  <a:pt x="36" y="77"/>
                </a:lnTo>
                <a:lnTo>
                  <a:pt x="31" y="76"/>
                </a:lnTo>
                <a:lnTo>
                  <a:pt x="31" y="72"/>
                </a:lnTo>
                <a:lnTo>
                  <a:pt x="29" y="70"/>
                </a:lnTo>
                <a:lnTo>
                  <a:pt x="29" y="70"/>
                </a:lnTo>
                <a:lnTo>
                  <a:pt x="29" y="50"/>
                </a:lnTo>
                <a:lnTo>
                  <a:pt x="29" y="50"/>
                </a:lnTo>
                <a:lnTo>
                  <a:pt x="29" y="45"/>
                </a:lnTo>
                <a:lnTo>
                  <a:pt x="27" y="43"/>
                </a:lnTo>
                <a:lnTo>
                  <a:pt x="24" y="41"/>
                </a:lnTo>
                <a:lnTo>
                  <a:pt x="21" y="39"/>
                </a:lnTo>
                <a:lnTo>
                  <a:pt x="21" y="39"/>
                </a:lnTo>
                <a:lnTo>
                  <a:pt x="17" y="41"/>
                </a:lnTo>
                <a:lnTo>
                  <a:pt x="14" y="43"/>
                </a:lnTo>
                <a:lnTo>
                  <a:pt x="14" y="45"/>
                </a:lnTo>
                <a:lnTo>
                  <a:pt x="12" y="50"/>
                </a:lnTo>
                <a:lnTo>
                  <a:pt x="12" y="50"/>
                </a:lnTo>
                <a:lnTo>
                  <a:pt x="12" y="69"/>
                </a:lnTo>
                <a:lnTo>
                  <a:pt x="12" y="69"/>
                </a:lnTo>
                <a:lnTo>
                  <a:pt x="12" y="72"/>
                </a:lnTo>
                <a:lnTo>
                  <a:pt x="10" y="76"/>
                </a:lnTo>
                <a:lnTo>
                  <a:pt x="9" y="76"/>
                </a:lnTo>
                <a:lnTo>
                  <a:pt x="5" y="77"/>
                </a:lnTo>
                <a:lnTo>
                  <a:pt x="5" y="77"/>
                </a:lnTo>
                <a:lnTo>
                  <a:pt x="3" y="76"/>
                </a:lnTo>
                <a:lnTo>
                  <a:pt x="0" y="74"/>
                </a:lnTo>
                <a:lnTo>
                  <a:pt x="0" y="69"/>
                </a:lnTo>
                <a:lnTo>
                  <a:pt x="0" y="69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2"/>
                </a:lnTo>
                <a:lnTo>
                  <a:pt x="12" y="3"/>
                </a:lnTo>
                <a:lnTo>
                  <a:pt x="12" y="7"/>
                </a:lnTo>
                <a:lnTo>
                  <a:pt x="12" y="7"/>
                </a:lnTo>
                <a:lnTo>
                  <a:pt x="12" y="34"/>
                </a:lnTo>
                <a:lnTo>
                  <a:pt x="12" y="3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5" name="Freeform 90"/>
          <p:cNvSpPr>
            <a:spLocks/>
          </p:cNvSpPr>
          <p:nvPr/>
        </p:nvSpPr>
        <p:spPr bwMode="auto">
          <a:xfrm>
            <a:off x="10504662" y="6127998"/>
            <a:ext cx="70322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7 h 50"/>
              <a:gd name="T6" fmla="*/ 0 w 43"/>
              <a:gd name="T7" fmla="*/ 7 h 50"/>
              <a:gd name="T8" fmla="*/ 0 w 43"/>
              <a:gd name="T9" fmla="*/ 4 h 50"/>
              <a:gd name="T10" fmla="*/ 4 w 43"/>
              <a:gd name="T11" fmla="*/ 2 h 50"/>
              <a:gd name="T12" fmla="*/ 4 w 43"/>
              <a:gd name="T13" fmla="*/ 2 h 50"/>
              <a:gd name="T14" fmla="*/ 9 w 43"/>
              <a:gd name="T15" fmla="*/ 0 h 50"/>
              <a:gd name="T16" fmla="*/ 11 w 43"/>
              <a:gd name="T17" fmla="*/ 2 h 50"/>
              <a:gd name="T18" fmla="*/ 12 w 43"/>
              <a:gd name="T19" fmla="*/ 4 h 50"/>
              <a:gd name="T20" fmla="*/ 12 w 43"/>
              <a:gd name="T21" fmla="*/ 4 h 50"/>
              <a:gd name="T22" fmla="*/ 14 w 43"/>
              <a:gd name="T23" fmla="*/ 6 h 50"/>
              <a:gd name="T24" fmla="*/ 16 w 43"/>
              <a:gd name="T25" fmla="*/ 4 h 50"/>
              <a:gd name="T26" fmla="*/ 16 w 43"/>
              <a:gd name="T27" fmla="*/ 4 h 50"/>
              <a:gd name="T28" fmla="*/ 21 w 43"/>
              <a:gd name="T29" fmla="*/ 2 h 50"/>
              <a:gd name="T30" fmla="*/ 25 w 43"/>
              <a:gd name="T31" fmla="*/ 0 h 50"/>
              <a:gd name="T32" fmla="*/ 30 w 43"/>
              <a:gd name="T33" fmla="*/ 0 h 50"/>
              <a:gd name="T34" fmla="*/ 35 w 43"/>
              <a:gd name="T35" fmla="*/ 2 h 50"/>
              <a:gd name="T36" fmla="*/ 38 w 43"/>
              <a:gd name="T37" fmla="*/ 6 h 50"/>
              <a:gd name="T38" fmla="*/ 40 w 43"/>
              <a:gd name="T39" fmla="*/ 9 h 50"/>
              <a:gd name="T40" fmla="*/ 42 w 43"/>
              <a:gd name="T41" fmla="*/ 14 h 50"/>
              <a:gd name="T42" fmla="*/ 43 w 43"/>
              <a:gd name="T43" fmla="*/ 19 h 50"/>
              <a:gd name="T44" fmla="*/ 43 w 43"/>
              <a:gd name="T45" fmla="*/ 19 h 50"/>
              <a:gd name="T46" fmla="*/ 43 w 43"/>
              <a:gd name="T47" fmla="*/ 43 h 50"/>
              <a:gd name="T48" fmla="*/ 43 w 43"/>
              <a:gd name="T49" fmla="*/ 43 h 50"/>
              <a:gd name="T50" fmla="*/ 43 w 43"/>
              <a:gd name="T51" fmla="*/ 47 h 50"/>
              <a:gd name="T52" fmla="*/ 42 w 43"/>
              <a:gd name="T53" fmla="*/ 49 h 50"/>
              <a:gd name="T54" fmla="*/ 37 w 43"/>
              <a:gd name="T55" fmla="*/ 50 h 50"/>
              <a:gd name="T56" fmla="*/ 37 w 43"/>
              <a:gd name="T57" fmla="*/ 50 h 50"/>
              <a:gd name="T58" fmla="*/ 35 w 43"/>
              <a:gd name="T59" fmla="*/ 49 h 50"/>
              <a:gd name="T60" fmla="*/ 31 w 43"/>
              <a:gd name="T61" fmla="*/ 49 h 50"/>
              <a:gd name="T62" fmla="*/ 31 w 43"/>
              <a:gd name="T63" fmla="*/ 47 h 50"/>
              <a:gd name="T64" fmla="*/ 30 w 43"/>
              <a:gd name="T65" fmla="*/ 43 h 50"/>
              <a:gd name="T66" fmla="*/ 30 w 43"/>
              <a:gd name="T67" fmla="*/ 43 h 50"/>
              <a:gd name="T68" fmla="*/ 30 w 43"/>
              <a:gd name="T69" fmla="*/ 23 h 50"/>
              <a:gd name="T70" fmla="*/ 30 w 43"/>
              <a:gd name="T71" fmla="*/ 23 h 50"/>
              <a:gd name="T72" fmla="*/ 30 w 43"/>
              <a:gd name="T73" fmla="*/ 19 h 50"/>
              <a:gd name="T74" fmla="*/ 28 w 43"/>
              <a:gd name="T75" fmla="*/ 16 h 50"/>
              <a:gd name="T76" fmla="*/ 26 w 43"/>
              <a:gd name="T77" fmla="*/ 14 h 50"/>
              <a:gd name="T78" fmla="*/ 21 w 43"/>
              <a:gd name="T79" fmla="*/ 12 h 50"/>
              <a:gd name="T80" fmla="*/ 21 w 43"/>
              <a:gd name="T81" fmla="*/ 12 h 50"/>
              <a:gd name="T82" fmla="*/ 18 w 43"/>
              <a:gd name="T83" fmla="*/ 12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2 w 43"/>
              <a:gd name="T97" fmla="*/ 47 h 50"/>
              <a:gd name="T98" fmla="*/ 12 w 43"/>
              <a:gd name="T99" fmla="*/ 49 h 50"/>
              <a:gd name="T100" fmla="*/ 7 w 43"/>
              <a:gd name="T101" fmla="*/ 50 h 50"/>
              <a:gd name="T102" fmla="*/ 7 w 43"/>
              <a:gd name="T103" fmla="*/ 50 h 50"/>
              <a:gd name="T104" fmla="*/ 2 w 43"/>
              <a:gd name="T105" fmla="*/ 49 h 50"/>
              <a:gd name="T106" fmla="*/ 0 w 43"/>
              <a:gd name="T107" fmla="*/ 47 h 50"/>
              <a:gd name="T108" fmla="*/ 0 w 43"/>
              <a:gd name="T109" fmla="*/ 43 h 50"/>
              <a:gd name="T110" fmla="*/ 0 w 43"/>
              <a:gd name="T111" fmla="*/ 43 h 50"/>
              <a:gd name="T112" fmla="*/ 0 w 43"/>
              <a:gd name="T113" fmla="*/ 24 h 50"/>
              <a:gd name="T114" fmla="*/ 0 w 43"/>
              <a:gd name="T115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1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5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0" y="9"/>
                </a:lnTo>
                <a:lnTo>
                  <a:pt x="42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2" y="49"/>
                </a:lnTo>
                <a:lnTo>
                  <a:pt x="37" y="50"/>
                </a:lnTo>
                <a:lnTo>
                  <a:pt x="37" y="50"/>
                </a:lnTo>
                <a:lnTo>
                  <a:pt x="35" y="49"/>
                </a:lnTo>
                <a:lnTo>
                  <a:pt x="31" y="49"/>
                </a:lnTo>
                <a:lnTo>
                  <a:pt x="31" y="47"/>
                </a:lnTo>
                <a:lnTo>
                  <a:pt x="30" y="43"/>
                </a:lnTo>
                <a:lnTo>
                  <a:pt x="30" y="43"/>
                </a:lnTo>
                <a:lnTo>
                  <a:pt x="30" y="23"/>
                </a:lnTo>
                <a:lnTo>
                  <a:pt x="30" y="23"/>
                </a:lnTo>
                <a:lnTo>
                  <a:pt x="30" y="19"/>
                </a:lnTo>
                <a:lnTo>
                  <a:pt x="28" y="16"/>
                </a:lnTo>
                <a:lnTo>
                  <a:pt x="26" y="14"/>
                </a:lnTo>
                <a:lnTo>
                  <a:pt x="21" y="12"/>
                </a:lnTo>
                <a:lnTo>
                  <a:pt x="21" y="12"/>
                </a:lnTo>
                <a:lnTo>
                  <a:pt x="18" y="12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2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6" name="Freeform 91"/>
          <p:cNvSpPr>
            <a:spLocks/>
          </p:cNvSpPr>
          <p:nvPr/>
        </p:nvSpPr>
        <p:spPr bwMode="auto">
          <a:xfrm>
            <a:off x="9446494" y="6127998"/>
            <a:ext cx="73670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9 h 50"/>
              <a:gd name="T6" fmla="*/ 0 w 43"/>
              <a:gd name="T7" fmla="*/ 9 h 50"/>
              <a:gd name="T8" fmla="*/ 0 w 43"/>
              <a:gd name="T9" fmla="*/ 6 h 50"/>
              <a:gd name="T10" fmla="*/ 2 w 43"/>
              <a:gd name="T11" fmla="*/ 2 h 50"/>
              <a:gd name="T12" fmla="*/ 4 w 43"/>
              <a:gd name="T13" fmla="*/ 2 h 50"/>
              <a:gd name="T14" fmla="*/ 4 w 43"/>
              <a:gd name="T15" fmla="*/ 2 h 50"/>
              <a:gd name="T16" fmla="*/ 9 w 43"/>
              <a:gd name="T17" fmla="*/ 2 h 50"/>
              <a:gd name="T18" fmla="*/ 10 w 43"/>
              <a:gd name="T19" fmla="*/ 2 h 50"/>
              <a:gd name="T20" fmla="*/ 12 w 43"/>
              <a:gd name="T21" fmla="*/ 4 h 50"/>
              <a:gd name="T22" fmla="*/ 12 w 43"/>
              <a:gd name="T23" fmla="*/ 4 h 50"/>
              <a:gd name="T24" fmla="*/ 14 w 43"/>
              <a:gd name="T25" fmla="*/ 6 h 50"/>
              <a:gd name="T26" fmla="*/ 16 w 43"/>
              <a:gd name="T27" fmla="*/ 4 h 50"/>
              <a:gd name="T28" fmla="*/ 16 w 43"/>
              <a:gd name="T29" fmla="*/ 4 h 50"/>
              <a:gd name="T30" fmla="*/ 21 w 43"/>
              <a:gd name="T31" fmla="*/ 2 h 50"/>
              <a:gd name="T32" fmla="*/ 24 w 43"/>
              <a:gd name="T33" fmla="*/ 0 h 50"/>
              <a:gd name="T34" fmla="*/ 29 w 43"/>
              <a:gd name="T35" fmla="*/ 0 h 50"/>
              <a:gd name="T36" fmla="*/ 33 w 43"/>
              <a:gd name="T37" fmla="*/ 2 h 50"/>
              <a:gd name="T38" fmla="*/ 38 w 43"/>
              <a:gd name="T39" fmla="*/ 6 h 50"/>
              <a:gd name="T40" fmla="*/ 40 w 43"/>
              <a:gd name="T41" fmla="*/ 9 h 50"/>
              <a:gd name="T42" fmla="*/ 43 w 43"/>
              <a:gd name="T43" fmla="*/ 14 h 50"/>
              <a:gd name="T44" fmla="*/ 43 w 43"/>
              <a:gd name="T45" fmla="*/ 19 h 50"/>
              <a:gd name="T46" fmla="*/ 43 w 43"/>
              <a:gd name="T47" fmla="*/ 19 h 50"/>
              <a:gd name="T48" fmla="*/ 43 w 43"/>
              <a:gd name="T49" fmla="*/ 43 h 50"/>
              <a:gd name="T50" fmla="*/ 43 w 43"/>
              <a:gd name="T51" fmla="*/ 43 h 50"/>
              <a:gd name="T52" fmla="*/ 43 w 43"/>
              <a:gd name="T53" fmla="*/ 47 h 50"/>
              <a:gd name="T54" fmla="*/ 41 w 43"/>
              <a:gd name="T55" fmla="*/ 49 h 50"/>
              <a:gd name="T56" fmla="*/ 38 w 43"/>
              <a:gd name="T57" fmla="*/ 50 h 50"/>
              <a:gd name="T58" fmla="*/ 38 w 43"/>
              <a:gd name="T59" fmla="*/ 50 h 50"/>
              <a:gd name="T60" fmla="*/ 33 w 43"/>
              <a:gd name="T61" fmla="*/ 49 h 50"/>
              <a:gd name="T62" fmla="*/ 31 w 43"/>
              <a:gd name="T63" fmla="*/ 47 h 50"/>
              <a:gd name="T64" fmla="*/ 31 w 43"/>
              <a:gd name="T65" fmla="*/ 43 h 50"/>
              <a:gd name="T66" fmla="*/ 31 w 43"/>
              <a:gd name="T67" fmla="*/ 43 h 50"/>
              <a:gd name="T68" fmla="*/ 31 w 43"/>
              <a:gd name="T69" fmla="*/ 23 h 50"/>
              <a:gd name="T70" fmla="*/ 31 w 43"/>
              <a:gd name="T71" fmla="*/ 23 h 50"/>
              <a:gd name="T72" fmla="*/ 29 w 43"/>
              <a:gd name="T73" fmla="*/ 19 h 50"/>
              <a:gd name="T74" fmla="*/ 28 w 43"/>
              <a:gd name="T75" fmla="*/ 16 h 50"/>
              <a:gd name="T76" fmla="*/ 26 w 43"/>
              <a:gd name="T77" fmla="*/ 12 h 50"/>
              <a:gd name="T78" fmla="*/ 22 w 43"/>
              <a:gd name="T79" fmla="*/ 12 h 50"/>
              <a:gd name="T80" fmla="*/ 22 w 43"/>
              <a:gd name="T81" fmla="*/ 12 h 50"/>
              <a:gd name="T82" fmla="*/ 17 w 43"/>
              <a:gd name="T83" fmla="*/ 14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4 w 43"/>
              <a:gd name="T97" fmla="*/ 47 h 50"/>
              <a:gd name="T98" fmla="*/ 12 w 43"/>
              <a:gd name="T99" fmla="*/ 49 h 50"/>
              <a:gd name="T100" fmla="*/ 9 w 43"/>
              <a:gd name="T101" fmla="*/ 49 h 50"/>
              <a:gd name="T102" fmla="*/ 7 w 43"/>
              <a:gd name="T103" fmla="*/ 50 h 50"/>
              <a:gd name="T104" fmla="*/ 7 w 43"/>
              <a:gd name="T105" fmla="*/ 50 h 50"/>
              <a:gd name="T106" fmla="*/ 4 w 43"/>
              <a:gd name="T107" fmla="*/ 49 h 50"/>
              <a:gd name="T108" fmla="*/ 2 w 43"/>
              <a:gd name="T109" fmla="*/ 49 h 50"/>
              <a:gd name="T110" fmla="*/ 0 w 43"/>
              <a:gd name="T111" fmla="*/ 43 h 50"/>
              <a:gd name="T112" fmla="*/ 0 w 43"/>
              <a:gd name="T113" fmla="*/ 43 h 50"/>
              <a:gd name="T114" fmla="*/ 0 w 43"/>
              <a:gd name="T115" fmla="*/ 24 h 50"/>
              <a:gd name="T116" fmla="*/ 0 w 43"/>
              <a:gd name="T117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9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8" y="6"/>
                </a:lnTo>
                <a:lnTo>
                  <a:pt x="40" y="9"/>
                </a:lnTo>
                <a:lnTo>
                  <a:pt x="43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1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3"/>
                </a:lnTo>
                <a:lnTo>
                  <a:pt x="31" y="23"/>
                </a:lnTo>
                <a:lnTo>
                  <a:pt x="29" y="19"/>
                </a:lnTo>
                <a:lnTo>
                  <a:pt x="28" y="16"/>
                </a:lnTo>
                <a:lnTo>
                  <a:pt x="26" y="12"/>
                </a:lnTo>
                <a:lnTo>
                  <a:pt x="22" y="12"/>
                </a:lnTo>
                <a:lnTo>
                  <a:pt x="22" y="12"/>
                </a:lnTo>
                <a:lnTo>
                  <a:pt x="17" y="14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9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7" name="Freeform 92"/>
          <p:cNvSpPr>
            <a:spLocks/>
          </p:cNvSpPr>
          <p:nvPr/>
        </p:nvSpPr>
        <p:spPr bwMode="auto">
          <a:xfrm>
            <a:off x="9895211" y="6127998"/>
            <a:ext cx="77020" cy="83717"/>
          </a:xfrm>
          <a:custGeom>
            <a:avLst/>
            <a:gdLst>
              <a:gd name="T0" fmla="*/ 0 w 45"/>
              <a:gd name="T1" fmla="*/ 24 h 50"/>
              <a:gd name="T2" fmla="*/ 0 w 45"/>
              <a:gd name="T3" fmla="*/ 24 h 50"/>
              <a:gd name="T4" fmla="*/ 0 w 45"/>
              <a:gd name="T5" fmla="*/ 9 h 50"/>
              <a:gd name="T6" fmla="*/ 0 w 45"/>
              <a:gd name="T7" fmla="*/ 9 h 50"/>
              <a:gd name="T8" fmla="*/ 2 w 45"/>
              <a:gd name="T9" fmla="*/ 4 h 50"/>
              <a:gd name="T10" fmla="*/ 2 w 45"/>
              <a:gd name="T11" fmla="*/ 4 h 50"/>
              <a:gd name="T12" fmla="*/ 4 w 45"/>
              <a:gd name="T13" fmla="*/ 2 h 50"/>
              <a:gd name="T14" fmla="*/ 4 w 45"/>
              <a:gd name="T15" fmla="*/ 2 h 50"/>
              <a:gd name="T16" fmla="*/ 9 w 45"/>
              <a:gd name="T17" fmla="*/ 0 h 50"/>
              <a:gd name="T18" fmla="*/ 13 w 45"/>
              <a:gd name="T19" fmla="*/ 4 h 50"/>
              <a:gd name="T20" fmla="*/ 13 w 45"/>
              <a:gd name="T21" fmla="*/ 4 h 50"/>
              <a:gd name="T22" fmla="*/ 14 w 45"/>
              <a:gd name="T23" fmla="*/ 6 h 50"/>
              <a:gd name="T24" fmla="*/ 16 w 45"/>
              <a:gd name="T25" fmla="*/ 4 h 50"/>
              <a:gd name="T26" fmla="*/ 16 w 45"/>
              <a:gd name="T27" fmla="*/ 4 h 50"/>
              <a:gd name="T28" fmla="*/ 21 w 45"/>
              <a:gd name="T29" fmla="*/ 2 h 50"/>
              <a:gd name="T30" fmla="*/ 26 w 45"/>
              <a:gd name="T31" fmla="*/ 0 h 50"/>
              <a:gd name="T32" fmla="*/ 30 w 45"/>
              <a:gd name="T33" fmla="*/ 0 h 50"/>
              <a:gd name="T34" fmla="*/ 35 w 45"/>
              <a:gd name="T35" fmla="*/ 2 h 50"/>
              <a:gd name="T36" fmla="*/ 38 w 45"/>
              <a:gd name="T37" fmla="*/ 6 h 50"/>
              <a:gd name="T38" fmla="*/ 42 w 45"/>
              <a:gd name="T39" fmla="*/ 9 h 50"/>
              <a:gd name="T40" fmla="*/ 43 w 45"/>
              <a:gd name="T41" fmla="*/ 14 h 50"/>
              <a:gd name="T42" fmla="*/ 45 w 45"/>
              <a:gd name="T43" fmla="*/ 19 h 50"/>
              <a:gd name="T44" fmla="*/ 45 w 45"/>
              <a:gd name="T45" fmla="*/ 19 h 50"/>
              <a:gd name="T46" fmla="*/ 45 w 45"/>
              <a:gd name="T47" fmla="*/ 31 h 50"/>
              <a:gd name="T48" fmla="*/ 45 w 45"/>
              <a:gd name="T49" fmla="*/ 43 h 50"/>
              <a:gd name="T50" fmla="*/ 45 w 45"/>
              <a:gd name="T51" fmla="*/ 43 h 50"/>
              <a:gd name="T52" fmla="*/ 45 w 45"/>
              <a:gd name="T53" fmla="*/ 47 h 50"/>
              <a:gd name="T54" fmla="*/ 43 w 45"/>
              <a:gd name="T55" fmla="*/ 49 h 50"/>
              <a:gd name="T56" fmla="*/ 38 w 45"/>
              <a:gd name="T57" fmla="*/ 50 h 50"/>
              <a:gd name="T58" fmla="*/ 38 w 45"/>
              <a:gd name="T59" fmla="*/ 50 h 50"/>
              <a:gd name="T60" fmla="*/ 33 w 45"/>
              <a:gd name="T61" fmla="*/ 49 h 50"/>
              <a:gd name="T62" fmla="*/ 31 w 45"/>
              <a:gd name="T63" fmla="*/ 47 h 50"/>
              <a:gd name="T64" fmla="*/ 31 w 45"/>
              <a:gd name="T65" fmla="*/ 43 h 50"/>
              <a:gd name="T66" fmla="*/ 31 w 45"/>
              <a:gd name="T67" fmla="*/ 43 h 50"/>
              <a:gd name="T68" fmla="*/ 31 w 45"/>
              <a:gd name="T69" fmla="*/ 24 h 50"/>
              <a:gd name="T70" fmla="*/ 31 w 45"/>
              <a:gd name="T71" fmla="*/ 24 h 50"/>
              <a:gd name="T72" fmla="*/ 31 w 45"/>
              <a:gd name="T73" fmla="*/ 19 h 50"/>
              <a:gd name="T74" fmla="*/ 30 w 45"/>
              <a:gd name="T75" fmla="*/ 16 h 50"/>
              <a:gd name="T76" fmla="*/ 26 w 45"/>
              <a:gd name="T77" fmla="*/ 14 h 50"/>
              <a:gd name="T78" fmla="*/ 23 w 45"/>
              <a:gd name="T79" fmla="*/ 12 h 50"/>
              <a:gd name="T80" fmla="*/ 23 w 45"/>
              <a:gd name="T81" fmla="*/ 12 h 50"/>
              <a:gd name="T82" fmla="*/ 19 w 45"/>
              <a:gd name="T83" fmla="*/ 12 h 50"/>
              <a:gd name="T84" fmla="*/ 16 w 45"/>
              <a:gd name="T85" fmla="*/ 16 h 50"/>
              <a:gd name="T86" fmla="*/ 16 w 45"/>
              <a:gd name="T87" fmla="*/ 19 h 50"/>
              <a:gd name="T88" fmla="*/ 14 w 45"/>
              <a:gd name="T89" fmla="*/ 24 h 50"/>
              <a:gd name="T90" fmla="*/ 14 w 45"/>
              <a:gd name="T91" fmla="*/ 24 h 50"/>
              <a:gd name="T92" fmla="*/ 14 w 45"/>
              <a:gd name="T93" fmla="*/ 42 h 50"/>
              <a:gd name="T94" fmla="*/ 14 w 45"/>
              <a:gd name="T95" fmla="*/ 42 h 50"/>
              <a:gd name="T96" fmla="*/ 14 w 45"/>
              <a:gd name="T97" fmla="*/ 45 h 50"/>
              <a:gd name="T98" fmla="*/ 13 w 45"/>
              <a:gd name="T99" fmla="*/ 47 h 50"/>
              <a:gd name="T100" fmla="*/ 11 w 45"/>
              <a:gd name="T101" fmla="*/ 49 h 50"/>
              <a:gd name="T102" fmla="*/ 7 w 45"/>
              <a:gd name="T103" fmla="*/ 50 h 50"/>
              <a:gd name="T104" fmla="*/ 7 w 45"/>
              <a:gd name="T105" fmla="*/ 50 h 50"/>
              <a:gd name="T106" fmla="*/ 6 w 45"/>
              <a:gd name="T107" fmla="*/ 49 h 50"/>
              <a:gd name="T108" fmla="*/ 2 w 45"/>
              <a:gd name="T109" fmla="*/ 49 h 50"/>
              <a:gd name="T110" fmla="*/ 2 w 45"/>
              <a:gd name="T111" fmla="*/ 45 h 50"/>
              <a:gd name="T112" fmla="*/ 0 w 45"/>
              <a:gd name="T113" fmla="*/ 42 h 50"/>
              <a:gd name="T114" fmla="*/ 0 w 45"/>
              <a:gd name="T115" fmla="*/ 42 h 50"/>
              <a:gd name="T116" fmla="*/ 0 w 45"/>
              <a:gd name="T117" fmla="*/ 24 h 50"/>
              <a:gd name="T118" fmla="*/ 0 w 45"/>
              <a:gd name="T119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6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2" y="9"/>
                </a:lnTo>
                <a:lnTo>
                  <a:pt x="43" y="14"/>
                </a:lnTo>
                <a:lnTo>
                  <a:pt x="45" y="19"/>
                </a:lnTo>
                <a:lnTo>
                  <a:pt x="45" y="19"/>
                </a:lnTo>
                <a:lnTo>
                  <a:pt x="45" y="31"/>
                </a:lnTo>
                <a:lnTo>
                  <a:pt x="45" y="43"/>
                </a:lnTo>
                <a:lnTo>
                  <a:pt x="45" y="43"/>
                </a:lnTo>
                <a:lnTo>
                  <a:pt x="45" y="47"/>
                </a:lnTo>
                <a:lnTo>
                  <a:pt x="43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4"/>
                </a:lnTo>
                <a:lnTo>
                  <a:pt x="31" y="24"/>
                </a:lnTo>
                <a:lnTo>
                  <a:pt x="31" y="19"/>
                </a:lnTo>
                <a:lnTo>
                  <a:pt x="30" y="16"/>
                </a:lnTo>
                <a:lnTo>
                  <a:pt x="26" y="14"/>
                </a:lnTo>
                <a:lnTo>
                  <a:pt x="23" y="12"/>
                </a:lnTo>
                <a:lnTo>
                  <a:pt x="23" y="12"/>
                </a:lnTo>
                <a:lnTo>
                  <a:pt x="19" y="12"/>
                </a:lnTo>
                <a:lnTo>
                  <a:pt x="16" y="16"/>
                </a:lnTo>
                <a:lnTo>
                  <a:pt x="16" y="19"/>
                </a:lnTo>
                <a:lnTo>
                  <a:pt x="14" y="24"/>
                </a:lnTo>
                <a:lnTo>
                  <a:pt x="14" y="24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3" y="47"/>
                </a:lnTo>
                <a:lnTo>
                  <a:pt x="11" y="49"/>
                </a:lnTo>
                <a:lnTo>
                  <a:pt x="7" y="50"/>
                </a:lnTo>
                <a:lnTo>
                  <a:pt x="7" y="50"/>
                </a:lnTo>
                <a:lnTo>
                  <a:pt x="6" y="49"/>
                </a:lnTo>
                <a:lnTo>
                  <a:pt x="2" y="49"/>
                </a:lnTo>
                <a:lnTo>
                  <a:pt x="2" y="45"/>
                </a:lnTo>
                <a:lnTo>
                  <a:pt x="0" y="42"/>
                </a:lnTo>
                <a:lnTo>
                  <a:pt x="0" y="42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8" name="Freeform 93"/>
          <p:cNvSpPr>
            <a:spLocks/>
          </p:cNvSpPr>
          <p:nvPr/>
        </p:nvSpPr>
        <p:spPr bwMode="auto">
          <a:xfrm>
            <a:off x="9054705" y="5960566"/>
            <a:ext cx="73670" cy="80367"/>
          </a:xfrm>
          <a:custGeom>
            <a:avLst/>
            <a:gdLst>
              <a:gd name="T0" fmla="*/ 14 w 43"/>
              <a:gd name="T1" fmla="*/ 5 h 48"/>
              <a:gd name="T2" fmla="*/ 14 w 43"/>
              <a:gd name="T3" fmla="*/ 5 h 48"/>
              <a:gd name="T4" fmla="*/ 17 w 43"/>
              <a:gd name="T5" fmla="*/ 1 h 48"/>
              <a:gd name="T6" fmla="*/ 23 w 43"/>
              <a:gd name="T7" fmla="*/ 0 h 48"/>
              <a:gd name="T8" fmla="*/ 28 w 43"/>
              <a:gd name="T9" fmla="*/ 0 h 48"/>
              <a:gd name="T10" fmla="*/ 33 w 43"/>
              <a:gd name="T11" fmla="*/ 0 h 48"/>
              <a:gd name="T12" fmla="*/ 33 w 43"/>
              <a:gd name="T13" fmla="*/ 0 h 48"/>
              <a:gd name="T14" fmla="*/ 38 w 43"/>
              <a:gd name="T15" fmla="*/ 3 h 48"/>
              <a:gd name="T16" fmla="*/ 41 w 43"/>
              <a:gd name="T17" fmla="*/ 8 h 48"/>
              <a:gd name="T18" fmla="*/ 43 w 43"/>
              <a:gd name="T19" fmla="*/ 12 h 48"/>
              <a:gd name="T20" fmla="*/ 43 w 43"/>
              <a:gd name="T21" fmla="*/ 18 h 48"/>
              <a:gd name="T22" fmla="*/ 43 w 43"/>
              <a:gd name="T23" fmla="*/ 18 h 48"/>
              <a:gd name="T24" fmla="*/ 43 w 43"/>
              <a:gd name="T25" fmla="*/ 43 h 48"/>
              <a:gd name="T26" fmla="*/ 43 w 43"/>
              <a:gd name="T27" fmla="*/ 43 h 48"/>
              <a:gd name="T28" fmla="*/ 43 w 43"/>
              <a:gd name="T29" fmla="*/ 44 h 48"/>
              <a:gd name="T30" fmla="*/ 41 w 43"/>
              <a:gd name="T31" fmla="*/ 46 h 48"/>
              <a:gd name="T32" fmla="*/ 38 w 43"/>
              <a:gd name="T33" fmla="*/ 48 h 48"/>
              <a:gd name="T34" fmla="*/ 38 w 43"/>
              <a:gd name="T35" fmla="*/ 48 h 48"/>
              <a:gd name="T36" fmla="*/ 33 w 43"/>
              <a:gd name="T37" fmla="*/ 46 h 48"/>
              <a:gd name="T38" fmla="*/ 31 w 43"/>
              <a:gd name="T39" fmla="*/ 44 h 48"/>
              <a:gd name="T40" fmla="*/ 31 w 43"/>
              <a:gd name="T41" fmla="*/ 41 h 48"/>
              <a:gd name="T42" fmla="*/ 31 w 43"/>
              <a:gd name="T43" fmla="*/ 41 h 48"/>
              <a:gd name="T44" fmla="*/ 31 w 43"/>
              <a:gd name="T45" fmla="*/ 20 h 48"/>
              <a:gd name="T46" fmla="*/ 31 w 43"/>
              <a:gd name="T47" fmla="*/ 20 h 48"/>
              <a:gd name="T48" fmla="*/ 29 w 43"/>
              <a:gd name="T49" fmla="*/ 17 h 48"/>
              <a:gd name="T50" fmla="*/ 28 w 43"/>
              <a:gd name="T51" fmla="*/ 13 h 48"/>
              <a:gd name="T52" fmla="*/ 24 w 43"/>
              <a:gd name="T53" fmla="*/ 12 h 48"/>
              <a:gd name="T54" fmla="*/ 23 w 43"/>
              <a:gd name="T55" fmla="*/ 10 h 48"/>
              <a:gd name="T56" fmla="*/ 23 w 43"/>
              <a:gd name="T57" fmla="*/ 10 h 48"/>
              <a:gd name="T58" fmla="*/ 17 w 43"/>
              <a:gd name="T59" fmla="*/ 12 h 48"/>
              <a:gd name="T60" fmla="*/ 16 w 43"/>
              <a:gd name="T61" fmla="*/ 13 h 48"/>
              <a:gd name="T62" fmla="*/ 14 w 43"/>
              <a:gd name="T63" fmla="*/ 17 h 48"/>
              <a:gd name="T64" fmla="*/ 14 w 43"/>
              <a:gd name="T65" fmla="*/ 20 h 48"/>
              <a:gd name="T66" fmla="*/ 14 w 43"/>
              <a:gd name="T67" fmla="*/ 20 h 48"/>
              <a:gd name="T68" fmla="*/ 14 w 43"/>
              <a:gd name="T69" fmla="*/ 41 h 48"/>
              <a:gd name="T70" fmla="*/ 14 w 43"/>
              <a:gd name="T71" fmla="*/ 41 h 48"/>
              <a:gd name="T72" fmla="*/ 14 w 43"/>
              <a:gd name="T73" fmla="*/ 44 h 48"/>
              <a:gd name="T74" fmla="*/ 12 w 43"/>
              <a:gd name="T75" fmla="*/ 46 h 48"/>
              <a:gd name="T76" fmla="*/ 11 w 43"/>
              <a:gd name="T77" fmla="*/ 48 h 48"/>
              <a:gd name="T78" fmla="*/ 7 w 43"/>
              <a:gd name="T79" fmla="*/ 48 h 48"/>
              <a:gd name="T80" fmla="*/ 7 w 43"/>
              <a:gd name="T81" fmla="*/ 48 h 48"/>
              <a:gd name="T82" fmla="*/ 4 w 43"/>
              <a:gd name="T83" fmla="*/ 48 h 48"/>
              <a:gd name="T84" fmla="*/ 2 w 43"/>
              <a:gd name="T85" fmla="*/ 46 h 48"/>
              <a:gd name="T86" fmla="*/ 0 w 43"/>
              <a:gd name="T87" fmla="*/ 41 h 48"/>
              <a:gd name="T88" fmla="*/ 0 w 43"/>
              <a:gd name="T89" fmla="*/ 41 h 48"/>
              <a:gd name="T90" fmla="*/ 0 w 43"/>
              <a:gd name="T91" fmla="*/ 8 h 48"/>
              <a:gd name="T92" fmla="*/ 0 w 43"/>
              <a:gd name="T93" fmla="*/ 8 h 48"/>
              <a:gd name="T94" fmla="*/ 0 w 43"/>
              <a:gd name="T95" fmla="*/ 3 h 48"/>
              <a:gd name="T96" fmla="*/ 2 w 43"/>
              <a:gd name="T97" fmla="*/ 1 h 48"/>
              <a:gd name="T98" fmla="*/ 4 w 43"/>
              <a:gd name="T99" fmla="*/ 0 h 48"/>
              <a:gd name="T100" fmla="*/ 4 w 43"/>
              <a:gd name="T101" fmla="*/ 0 h 48"/>
              <a:gd name="T102" fmla="*/ 7 w 43"/>
              <a:gd name="T103" fmla="*/ 0 h 48"/>
              <a:gd name="T104" fmla="*/ 11 w 43"/>
              <a:gd name="T105" fmla="*/ 0 h 48"/>
              <a:gd name="T106" fmla="*/ 14 w 43"/>
              <a:gd name="T107" fmla="*/ 5 h 48"/>
              <a:gd name="T108" fmla="*/ 14 w 43"/>
              <a:gd name="T109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8">
                <a:moveTo>
                  <a:pt x="14" y="5"/>
                </a:moveTo>
                <a:lnTo>
                  <a:pt x="14" y="5"/>
                </a:lnTo>
                <a:lnTo>
                  <a:pt x="17" y="1"/>
                </a:lnTo>
                <a:lnTo>
                  <a:pt x="23" y="0"/>
                </a:lnTo>
                <a:lnTo>
                  <a:pt x="28" y="0"/>
                </a:lnTo>
                <a:lnTo>
                  <a:pt x="33" y="0"/>
                </a:lnTo>
                <a:lnTo>
                  <a:pt x="33" y="0"/>
                </a:lnTo>
                <a:lnTo>
                  <a:pt x="38" y="3"/>
                </a:lnTo>
                <a:lnTo>
                  <a:pt x="41" y="8"/>
                </a:lnTo>
                <a:lnTo>
                  <a:pt x="43" y="12"/>
                </a:lnTo>
                <a:lnTo>
                  <a:pt x="43" y="18"/>
                </a:lnTo>
                <a:lnTo>
                  <a:pt x="43" y="18"/>
                </a:lnTo>
                <a:lnTo>
                  <a:pt x="43" y="43"/>
                </a:lnTo>
                <a:lnTo>
                  <a:pt x="43" y="43"/>
                </a:lnTo>
                <a:lnTo>
                  <a:pt x="43" y="44"/>
                </a:lnTo>
                <a:lnTo>
                  <a:pt x="41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3" y="10"/>
                </a:lnTo>
                <a:lnTo>
                  <a:pt x="23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11" y="0"/>
                </a:lnTo>
                <a:lnTo>
                  <a:pt x="14" y="5"/>
                </a:lnTo>
                <a:lnTo>
                  <a:pt x="14" y="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9" name="Freeform 94"/>
          <p:cNvSpPr>
            <a:spLocks/>
          </p:cNvSpPr>
          <p:nvPr/>
        </p:nvSpPr>
        <p:spPr bwMode="auto">
          <a:xfrm>
            <a:off x="9928698" y="5960566"/>
            <a:ext cx="73670" cy="80367"/>
          </a:xfrm>
          <a:custGeom>
            <a:avLst/>
            <a:gdLst>
              <a:gd name="T0" fmla="*/ 2 w 45"/>
              <a:gd name="T1" fmla="*/ 24 h 48"/>
              <a:gd name="T2" fmla="*/ 2 w 45"/>
              <a:gd name="T3" fmla="*/ 24 h 48"/>
              <a:gd name="T4" fmla="*/ 0 w 45"/>
              <a:gd name="T5" fmla="*/ 6 h 48"/>
              <a:gd name="T6" fmla="*/ 0 w 45"/>
              <a:gd name="T7" fmla="*/ 6 h 48"/>
              <a:gd name="T8" fmla="*/ 2 w 45"/>
              <a:gd name="T9" fmla="*/ 3 h 48"/>
              <a:gd name="T10" fmla="*/ 4 w 45"/>
              <a:gd name="T11" fmla="*/ 0 h 48"/>
              <a:gd name="T12" fmla="*/ 4 w 45"/>
              <a:gd name="T13" fmla="*/ 0 h 48"/>
              <a:gd name="T14" fmla="*/ 9 w 45"/>
              <a:gd name="T15" fmla="*/ 0 h 48"/>
              <a:gd name="T16" fmla="*/ 12 w 45"/>
              <a:gd name="T17" fmla="*/ 1 h 48"/>
              <a:gd name="T18" fmla="*/ 12 w 45"/>
              <a:gd name="T19" fmla="*/ 1 h 48"/>
              <a:gd name="T20" fmla="*/ 14 w 45"/>
              <a:gd name="T21" fmla="*/ 3 h 48"/>
              <a:gd name="T22" fmla="*/ 18 w 45"/>
              <a:gd name="T23" fmla="*/ 3 h 48"/>
              <a:gd name="T24" fmla="*/ 18 w 45"/>
              <a:gd name="T25" fmla="*/ 3 h 48"/>
              <a:gd name="T26" fmla="*/ 21 w 45"/>
              <a:gd name="T27" fmla="*/ 0 h 48"/>
              <a:gd name="T28" fmla="*/ 26 w 45"/>
              <a:gd name="T29" fmla="*/ 0 h 48"/>
              <a:gd name="T30" fmla="*/ 31 w 45"/>
              <a:gd name="T31" fmla="*/ 0 h 48"/>
              <a:gd name="T32" fmla="*/ 35 w 45"/>
              <a:gd name="T33" fmla="*/ 1 h 48"/>
              <a:gd name="T34" fmla="*/ 38 w 45"/>
              <a:gd name="T35" fmla="*/ 3 h 48"/>
              <a:gd name="T36" fmla="*/ 42 w 45"/>
              <a:gd name="T37" fmla="*/ 8 h 48"/>
              <a:gd name="T38" fmla="*/ 43 w 45"/>
              <a:gd name="T39" fmla="*/ 12 h 48"/>
              <a:gd name="T40" fmla="*/ 45 w 45"/>
              <a:gd name="T41" fmla="*/ 17 h 48"/>
              <a:gd name="T42" fmla="*/ 45 w 45"/>
              <a:gd name="T43" fmla="*/ 17 h 48"/>
              <a:gd name="T44" fmla="*/ 45 w 45"/>
              <a:gd name="T45" fmla="*/ 43 h 48"/>
              <a:gd name="T46" fmla="*/ 45 w 45"/>
              <a:gd name="T47" fmla="*/ 43 h 48"/>
              <a:gd name="T48" fmla="*/ 45 w 45"/>
              <a:gd name="T49" fmla="*/ 44 h 48"/>
              <a:gd name="T50" fmla="*/ 43 w 45"/>
              <a:gd name="T51" fmla="*/ 46 h 48"/>
              <a:gd name="T52" fmla="*/ 38 w 45"/>
              <a:gd name="T53" fmla="*/ 48 h 48"/>
              <a:gd name="T54" fmla="*/ 38 w 45"/>
              <a:gd name="T55" fmla="*/ 48 h 48"/>
              <a:gd name="T56" fmla="*/ 33 w 45"/>
              <a:gd name="T57" fmla="*/ 46 h 48"/>
              <a:gd name="T58" fmla="*/ 31 w 45"/>
              <a:gd name="T59" fmla="*/ 44 h 48"/>
              <a:gd name="T60" fmla="*/ 31 w 45"/>
              <a:gd name="T61" fmla="*/ 41 h 48"/>
              <a:gd name="T62" fmla="*/ 31 w 45"/>
              <a:gd name="T63" fmla="*/ 41 h 48"/>
              <a:gd name="T64" fmla="*/ 31 w 45"/>
              <a:gd name="T65" fmla="*/ 20 h 48"/>
              <a:gd name="T66" fmla="*/ 31 w 45"/>
              <a:gd name="T67" fmla="*/ 20 h 48"/>
              <a:gd name="T68" fmla="*/ 31 w 45"/>
              <a:gd name="T69" fmla="*/ 17 h 48"/>
              <a:gd name="T70" fmla="*/ 28 w 45"/>
              <a:gd name="T71" fmla="*/ 13 h 48"/>
              <a:gd name="T72" fmla="*/ 26 w 45"/>
              <a:gd name="T73" fmla="*/ 12 h 48"/>
              <a:gd name="T74" fmla="*/ 23 w 45"/>
              <a:gd name="T75" fmla="*/ 10 h 48"/>
              <a:gd name="T76" fmla="*/ 23 w 45"/>
              <a:gd name="T77" fmla="*/ 10 h 48"/>
              <a:gd name="T78" fmla="*/ 19 w 45"/>
              <a:gd name="T79" fmla="*/ 12 h 48"/>
              <a:gd name="T80" fmla="*/ 16 w 45"/>
              <a:gd name="T81" fmla="*/ 13 h 48"/>
              <a:gd name="T82" fmla="*/ 16 w 45"/>
              <a:gd name="T83" fmla="*/ 17 h 48"/>
              <a:gd name="T84" fmla="*/ 14 w 45"/>
              <a:gd name="T85" fmla="*/ 20 h 48"/>
              <a:gd name="T86" fmla="*/ 14 w 45"/>
              <a:gd name="T87" fmla="*/ 20 h 48"/>
              <a:gd name="T88" fmla="*/ 14 w 45"/>
              <a:gd name="T89" fmla="*/ 41 h 48"/>
              <a:gd name="T90" fmla="*/ 14 w 45"/>
              <a:gd name="T91" fmla="*/ 41 h 48"/>
              <a:gd name="T92" fmla="*/ 14 w 45"/>
              <a:gd name="T93" fmla="*/ 44 h 48"/>
              <a:gd name="T94" fmla="*/ 12 w 45"/>
              <a:gd name="T95" fmla="*/ 46 h 48"/>
              <a:gd name="T96" fmla="*/ 11 w 45"/>
              <a:gd name="T97" fmla="*/ 48 h 48"/>
              <a:gd name="T98" fmla="*/ 7 w 45"/>
              <a:gd name="T99" fmla="*/ 48 h 48"/>
              <a:gd name="T100" fmla="*/ 7 w 45"/>
              <a:gd name="T101" fmla="*/ 48 h 48"/>
              <a:gd name="T102" fmla="*/ 4 w 45"/>
              <a:gd name="T103" fmla="*/ 48 h 48"/>
              <a:gd name="T104" fmla="*/ 2 w 45"/>
              <a:gd name="T105" fmla="*/ 46 h 48"/>
              <a:gd name="T106" fmla="*/ 2 w 45"/>
              <a:gd name="T107" fmla="*/ 44 h 48"/>
              <a:gd name="T108" fmla="*/ 0 w 45"/>
              <a:gd name="T109" fmla="*/ 41 h 48"/>
              <a:gd name="T110" fmla="*/ 0 w 45"/>
              <a:gd name="T111" fmla="*/ 41 h 48"/>
              <a:gd name="T112" fmla="*/ 2 w 45"/>
              <a:gd name="T113" fmla="*/ 24 h 48"/>
              <a:gd name="T114" fmla="*/ 2 w 45"/>
              <a:gd name="T11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5" h="48">
                <a:moveTo>
                  <a:pt x="2" y="24"/>
                </a:moveTo>
                <a:lnTo>
                  <a:pt x="2" y="24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8" y="3"/>
                </a:lnTo>
                <a:lnTo>
                  <a:pt x="18" y="3"/>
                </a:lnTo>
                <a:lnTo>
                  <a:pt x="21" y="0"/>
                </a:lnTo>
                <a:lnTo>
                  <a:pt x="26" y="0"/>
                </a:lnTo>
                <a:lnTo>
                  <a:pt x="31" y="0"/>
                </a:lnTo>
                <a:lnTo>
                  <a:pt x="35" y="1"/>
                </a:lnTo>
                <a:lnTo>
                  <a:pt x="38" y="3"/>
                </a:lnTo>
                <a:lnTo>
                  <a:pt x="42" y="8"/>
                </a:lnTo>
                <a:lnTo>
                  <a:pt x="43" y="12"/>
                </a:lnTo>
                <a:lnTo>
                  <a:pt x="45" y="17"/>
                </a:lnTo>
                <a:lnTo>
                  <a:pt x="45" y="17"/>
                </a:lnTo>
                <a:lnTo>
                  <a:pt x="45" y="43"/>
                </a:lnTo>
                <a:lnTo>
                  <a:pt x="45" y="43"/>
                </a:lnTo>
                <a:lnTo>
                  <a:pt x="45" y="44"/>
                </a:lnTo>
                <a:lnTo>
                  <a:pt x="43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31" y="17"/>
                </a:lnTo>
                <a:lnTo>
                  <a:pt x="28" y="13"/>
                </a:lnTo>
                <a:lnTo>
                  <a:pt x="26" y="12"/>
                </a:lnTo>
                <a:lnTo>
                  <a:pt x="23" y="10"/>
                </a:lnTo>
                <a:lnTo>
                  <a:pt x="23" y="10"/>
                </a:lnTo>
                <a:lnTo>
                  <a:pt x="19" y="12"/>
                </a:lnTo>
                <a:lnTo>
                  <a:pt x="16" y="13"/>
                </a:lnTo>
                <a:lnTo>
                  <a:pt x="16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2" y="24"/>
                </a:lnTo>
                <a:lnTo>
                  <a:pt x="2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0" name="Freeform 95"/>
          <p:cNvSpPr>
            <a:spLocks/>
          </p:cNvSpPr>
          <p:nvPr/>
        </p:nvSpPr>
        <p:spPr bwMode="auto">
          <a:xfrm>
            <a:off x="10384112" y="5917035"/>
            <a:ext cx="66973" cy="123900"/>
          </a:xfrm>
          <a:custGeom>
            <a:avLst/>
            <a:gdLst>
              <a:gd name="T0" fmla="*/ 0 w 41"/>
              <a:gd name="T1" fmla="*/ 36 h 74"/>
              <a:gd name="T2" fmla="*/ 0 w 41"/>
              <a:gd name="T3" fmla="*/ 36 h 74"/>
              <a:gd name="T4" fmla="*/ 0 w 41"/>
              <a:gd name="T5" fmla="*/ 7 h 74"/>
              <a:gd name="T6" fmla="*/ 0 w 41"/>
              <a:gd name="T7" fmla="*/ 7 h 74"/>
              <a:gd name="T8" fmla="*/ 0 w 41"/>
              <a:gd name="T9" fmla="*/ 3 h 74"/>
              <a:gd name="T10" fmla="*/ 0 w 41"/>
              <a:gd name="T11" fmla="*/ 1 h 74"/>
              <a:gd name="T12" fmla="*/ 4 w 41"/>
              <a:gd name="T13" fmla="*/ 0 h 74"/>
              <a:gd name="T14" fmla="*/ 5 w 41"/>
              <a:gd name="T15" fmla="*/ 0 h 74"/>
              <a:gd name="T16" fmla="*/ 5 w 41"/>
              <a:gd name="T17" fmla="*/ 0 h 74"/>
              <a:gd name="T18" fmla="*/ 9 w 41"/>
              <a:gd name="T19" fmla="*/ 0 h 74"/>
              <a:gd name="T20" fmla="*/ 12 w 41"/>
              <a:gd name="T21" fmla="*/ 1 h 74"/>
              <a:gd name="T22" fmla="*/ 12 w 41"/>
              <a:gd name="T23" fmla="*/ 3 h 74"/>
              <a:gd name="T24" fmla="*/ 14 w 41"/>
              <a:gd name="T25" fmla="*/ 7 h 74"/>
              <a:gd name="T26" fmla="*/ 14 w 41"/>
              <a:gd name="T27" fmla="*/ 7 h 74"/>
              <a:gd name="T28" fmla="*/ 12 w 41"/>
              <a:gd name="T29" fmla="*/ 55 h 74"/>
              <a:gd name="T30" fmla="*/ 12 w 41"/>
              <a:gd name="T31" fmla="*/ 55 h 74"/>
              <a:gd name="T32" fmla="*/ 14 w 41"/>
              <a:gd name="T33" fmla="*/ 58 h 74"/>
              <a:gd name="T34" fmla="*/ 14 w 41"/>
              <a:gd name="T35" fmla="*/ 60 h 74"/>
              <a:gd name="T36" fmla="*/ 17 w 41"/>
              <a:gd name="T37" fmla="*/ 62 h 74"/>
              <a:gd name="T38" fmla="*/ 21 w 41"/>
              <a:gd name="T39" fmla="*/ 62 h 74"/>
              <a:gd name="T40" fmla="*/ 21 w 41"/>
              <a:gd name="T41" fmla="*/ 62 h 74"/>
              <a:gd name="T42" fmla="*/ 35 w 41"/>
              <a:gd name="T43" fmla="*/ 62 h 74"/>
              <a:gd name="T44" fmla="*/ 35 w 41"/>
              <a:gd name="T45" fmla="*/ 62 h 74"/>
              <a:gd name="T46" fmla="*/ 40 w 41"/>
              <a:gd name="T47" fmla="*/ 63 h 74"/>
              <a:gd name="T48" fmla="*/ 41 w 41"/>
              <a:gd name="T49" fmla="*/ 65 h 74"/>
              <a:gd name="T50" fmla="*/ 41 w 41"/>
              <a:gd name="T51" fmla="*/ 69 h 74"/>
              <a:gd name="T52" fmla="*/ 41 w 41"/>
              <a:gd name="T53" fmla="*/ 69 h 74"/>
              <a:gd name="T54" fmla="*/ 40 w 41"/>
              <a:gd name="T55" fmla="*/ 72 h 74"/>
              <a:gd name="T56" fmla="*/ 36 w 41"/>
              <a:gd name="T57" fmla="*/ 74 h 74"/>
              <a:gd name="T58" fmla="*/ 36 w 41"/>
              <a:gd name="T59" fmla="*/ 74 h 74"/>
              <a:gd name="T60" fmla="*/ 7 w 41"/>
              <a:gd name="T61" fmla="*/ 74 h 74"/>
              <a:gd name="T62" fmla="*/ 7 w 41"/>
              <a:gd name="T63" fmla="*/ 74 h 74"/>
              <a:gd name="T64" fmla="*/ 4 w 41"/>
              <a:gd name="T65" fmla="*/ 74 h 74"/>
              <a:gd name="T66" fmla="*/ 2 w 41"/>
              <a:gd name="T67" fmla="*/ 72 h 74"/>
              <a:gd name="T68" fmla="*/ 0 w 41"/>
              <a:gd name="T69" fmla="*/ 70 h 74"/>
              <a:gd name="T70" fmla="*/ 0 w 41"/>
              <a:gd name="T71" fmla="*/ 67 h 74"/>
              <a:gd name="T72" fmla="*/ 0 w 41"/>
              <a:gd name="T73" fmla="*/ 67 h 74"/>
              <a:gd name="T74" fmla="*/ 0 w 41"/>
              <a:gd name="T75" fmla="*/ 36 h 74"/>
              <a:gd name="T76" fmla="*/ 0 w 41"/>
              <a:gd name="T77" fmla="*/ 3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74">
                <a:moveTo>
                  <a:pt x="0" y="36"/>
                </a:moveTo>
                <a:lnTo>
                  <a:pt x="0" y="36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1"/>
                </a:lnTo>
                <a:lnTo>
                  <a:pt x="12" y="3"/>
                </a:lnTo>
                <a:lnTo>
                  <a:pt x="14" y="7"/>
                </a:lnTo>
                <a:lnTo>
                  <a:pt x="14" y="7"/>
                </a:lnTo>
                <a:lnTo>
                  <a:pt x="12" y="55"/>
                </a:lnTo>
                <a:lnTo>
                  <a:pt x="12" y="55"/>
                </a:lnTo>
                <a:lnTo>
                  <a:pt x="14" y="58"/>
                </a:lnTo>
                <a:lnTo>
                  <a:pt x="14" y="60"/>
                </a:lnTo>
                <a:lnTo>
                  <a:pt x="17" y="62"/>
                </a:lnTo>
                <a:lnTo>
                  <a:pt x="21" y="62"/>
                </a:lnTo>
                <a:lnTo>
                  <a:pt x="21" y="62"/>
                </a:lnTo>
                <a:lnTo>
                  <a:pt x="35" y="62"/>
                </a:lnTo>
                <a:lnTo>
                  <a:pt x="35" y="62"/>
                </a:lnTo>
                <a:lnTo>
                  <a:pt x="40" y="63"/>
                </a:lnTo>
                <a:lnTo>
                  <a:pt x="41" y="65"/>
                </a:lnTo>
                <a:lnTo>
                  <a:pt x="41" y="69"/>
                </a:lnTo>
                <a:lnTo>
                  <a:pt x="41" y="69"/>
                </a:lnTo>
                <a:lnTo>
                  <a:pt x="40" y="72"/>
                </a:lnTo>
                <a:lnTo>
                  <a:pt x="36" y="74"/>
                </a:lnTo>
                <a:lnTo>
                  <a:pt x="36" y="74"/>
                </a:lnTo>
                <a:lnTo>
                  <a:pt x="7" y="74"/>
                </a:lnTo>
                <a:lnTo>
                  <a:pt x="7" y="74"/>
                </a:lnTo>
                <a:lnTo>
                  <a:pt x="4" y="74"/>
                </a:lnTo>
                <a:lnTo>
                  <a:pt x="2" y="72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1" name="Freeform 96"/>
          <p:cNvSpPr>
            <a:spLocks/>
          </p:cNvSpPr>
          <p:nvPr/>
        </p:nvSpPr>
        <p:spPr bwMode="auto">
          <a:xfrm>
            <a:off x="10591727" y="6091164"/>
            <a:ext cx="46881" cy="120551"/>
          </a:xfrm>
          <a:custGeom>
            <a:avLst/>
            <a:gdLst>
              <a:gd name="T0" fmla="*/ 0 w 27"/>
              <a:gd name="T1" fmla="*/ 31 h 70"/>
              <a:gd name="T2" fmla="*/ 0 w 27"/>
              <a:gd name="T3" fmla="*/ 31 h 70"/>
              <a:gd name="T4" fmla="*/ 0 w 27"/>
              <a:gd name="T5" fmla="*/ 8 h 70"/>
              <a:gd name="T6" fmla="*/ 0 w 27"/>
              <a:gd name="T7" fmla="*/ 8 h 70"/>
              <a:gd name="T8" fmla="*/ 0 w 27"/>
              <a:gd name="T9" fmla="*/ 3 h 70"/>
              <a:gd name="T10" fmla="*/ 1 w 27"/>
              <a:gd name="T11" fmla="*/ 0 h 70"/>
              <a:gd name="T12" fmla="*/ 7 w 27"/>
              <a:gd name="T13" fmla="*/ 0 h 70"/>
              <a:gd name="T14" fmla="*/ 7 w 27"/>
              <a:gd name="T15" fmla="*/ 0 h 70"/>
              <a:gd name="T16" fmla="*/ 10 w 27"/>
              <a:gd name="T17" fmla="*/ 0 h 70"/>
              <a:gd name="T18" fmla="*/ 12 w 27"/>
              <a:gd name="T19" fmla="*/ 1 h 70"/>
              <a:gd name="T20" fmla="*/ 12 w 27"/>
              <a:gd name="T21" fmla="*/ 5 h 70"/>
              <a:gd name="T22" fmla="*/ 12 w 27"/>
              <a:gd name="T23" fmla="*/ 8 h 70"/>
              <a:gd name="T24" fmla="*/ 12 w 27"/>
              <a:gd name="T25" fmla="*/ 8 h 70"/>
              <a:gd name="T26" fmla="*/ 12 w 27"/>
              <a:gd name="T27" fmla="*/ 10 h 70"/>
              <a:gd name="T28" fmla="*/ 12 w 27"/>
              <a:gd name="T29" fmla="*/ 10 h 70"/>
              <a:gd name="T30" fmla="*/ 14 w 27"/>
              <a:gd name="T31" fmla="*/ 15 h 70"/>
              <a:gd name="T32" fmla="*/ 14 w 27"/>
              <a:gd name="T33" fmla="*/ 19 h 70"/>
              <a:gd name="T34" fmla="*/ 17 w 27"/>
              <a:gd name="T35" fmla="*/ 20 h 70"/>
              <a:gd name="T36" fmla="*/ 22 w 27"/>
              <a:gd name="T37" fmla="*/ 20 h 70"/>
              <a:gd name="T38" fmla="*/ 22 w 27"/>
              <a:gd name="T39" fmla="*/ 20 h 70"/>
              <a:gd name="T40" fmla="*/ 26 w 27"/>
              <a:gd name="T41" fmla="*/ 22 h 70"/>
              <a:gd name="T42" fmla="*/ 27 w 27"/>
              <a:gd name="T43" fmla="*/ 26 h 70"/>
              <a:gd name="T44" fmla="*/ 27 w 27"/>
              <a:gd name="T45" fmla="*/ 26 h 70"/>
              <a:gd name="T46" fmla="*/ 27 w 27"/>
              <a:gd name="T47" fmla="*/ 29 h 70"/>
              <a:gd name="T48" fmla="*/ 22 w 27"/>
              <a:gd name="T49" fmla="*/ 31 h 70"/>
              <a:gd name="T50" fmla="*/ 22 w 27"/>
              <a:gd name="T51" fmla="*/ 31 h 70"/>
              <a:gd name="T52" fmla="*/ 17 w 27"/>
              <a:gd name="T53" fmla="*/ 31 h 70"/>
              <a:gd name="T54" fmla="*/ 15 w 27"/>
              <a:gd name="T55" fmla="*/ 31 h 70"/>
              <a:gd name="T56" fmla="*/ 14 w 27"/>
              <a:gd name="T57" fmla="*/ 32 h 70"/>
              <a:gd name="T58" fmla="*/ 14 w 27"/>
              <a:gd name="T59" fmla="*/ 32 h 70"/>
              <a:gd name="T60" fmla="*/ 12 w 27"/>
              <a:gd name="T61" fmla="*/ 38 h 70"/>
              <a:gd name="T62" fmla="*/ 12 w 27"/>
              <a:gd name="T63" fmla="*/ 44 h 70"/>
              <a:gd name="T64" fmla="*/ 12 w 27"/>
              <a:gd name="T65" fmla="*/ 44 h 70"/>
              <a:gd name="T66" fmla="*/ 12 w 27"/>
              <a:gd name="T67" fmla="*/ 50 h 70"/>
              <a:gd name="T68" fmla="*/ 12 w 27"/>
              <a:gd name="T69" fmla="*/ 50 h 70"/>
              <a:gd name="T70" fmla="*/ 14 w 27"/>
              <a:gd name="T71" fmla="*/ 55 h 70"/>
              <a:gd name="T72" fmla="*/ 14 w 27"/>
              <a:gd name="T73" fmla="*/ 56 h 70"/>
              <a:gd name="T74" fmla="*/ 17 w 27"/>
              <a:gd name="T75" fmla="*/ 58 h 70"/>
              <a:gd name="T76" fmla="*/ 20 w 27"/>
              <a:gd name="T77" fmla="*/ 58 h 70"/>
              <a:gd name="T78" fmla="*/ 20 w 27"/>
              <a:gd name="T79" fmla="*/ 58 h 70"/>
              <a:gd name="T80" fmla="*/ 26 w 27"/>
              <a:gd name="T81" fmla="*/ 60 h 70"/>
              <a:gd name="T82" fmla="*/ 27 w 27"/>
              <a:gd name="T83" fmla="*/ 62 h 70"/>
              <a:gd name="T84" fmla="*/ 27 w 27"/>
              <a:gd name="T85" fmla="*/ 63 h 70"/>
              <a:gd name="T86" fmla="*/ 27 w 27"/>
              <a:gd name="T87" fmla="*/ 63 h 70"/>
              <a:gd name="T88" fmla="*/ 27 w 27"/>
              <a:gd name="T89" fmla="*/ 67 h 70"/>
              <a:gd name="T90" fmla="*/ 26 w 27"/>
              <a:gd name="T91" fmla="*/ 69 h 70"/>
              <a:gd name="T92" fmla="*/ 20 w 27"/>
              <a:gd name="T93" fmla="*/ 70 h 70"/>
              <a:gd name="T94" fmla="*/ 20 w 27"/>
              <a:gd name="T95" fmla="*/ 70 h 70"/>
              <a:gd name="T96" fmla="*/ 10 w 27"/>
              <a:gd name="T97" fmla="*/ 69 h 70"/>
              <a:gd name="T98" fmla="*/ 3 w 27"/>
              <a:gd name="T99" fmla="*/ 65 h 70"/>
              <a:gd name="T100" fmla="*/ 0 w 27"/>
              <a:gd name="T101" fmla="*/ 58 h 70"/>
              <a:gd name="T102" fmla="*/ 0 w 27"/>
              <a:gd name="T103" fmla="*/ 50 h 70"/>
              <a:gd name="T104" fmla="*/ 0 w 27"/>
              <a:gd name="T105" fmla="*/ 50 h 70"/>
              <a:gd name="T106" fmla="*/ 0 w 27"/>
              <a:gd name="T107" fmla="*/ 31 h 70"/>
              <a:gd name="T108" fmla="*/ 0 w 27"/>
              <a:gd name="T109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" h="70">
                <a:moveTo>
                  <a:pt x="0" y="31"/>
                </a:moveTo>
                <a:lnTo>
                  <a:pt x="0" y="3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1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2" y="1"/>
                </a:lnTo>
                <a:lnTo>
                  <a:pt x="12" y="5"/>
                </a:lnTo>
                <a:lnTo>
                  <a:pt x="12" y="8"/>
                </a:lnTo>
                <a:lnTo>
                  <a:pt x="12" y="8"/>
                </a:lnTo>
                <a:lnTo>
                  <a:pt x="12" y="10"/>
                </a:lnTo>
                <a:lnTo>
                  <a:pt x="12" y="10"/>
                </a:lnTo>
                <a:lnTo>
                  <a:pt x="14" y="15"/>
                </a:lnTo>
                <a:lnTo>
                  <a:pt x="14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6" y="22"/>
                </a:lnTo>
                <a:lnTo>
                  <a:pt x="27" y="26"/>
                </a:lnTo>
                <a:lnTo>
                  <a:pt x="27" y="26"/>
                </a:lnTo>
                <a:lnTo>
                  <a:pt x="27" y="29"/>
                </a:lnTo>
                <a:lnTo>
                  <a:pt x="22" y="31"/>
                </a:lnTo>
                <a:lnTo>
                  <a:pt x="22" y="31"/>
                </a:lnTo>
                <a:lnTo>
                  <a:pt x="17" y="31"/>
                </a:lnTo>
                <a:lnTo>
                  <a:pt x="15" y="31"/>
                </a:lnTo>
                <a:lnTo>
                  <a:pt x="14" y="32"/>
                </a:lnTo>
                <a:lnTo>
                  <a:pt x="14" y="32"/>
                </a:lnTo>
                <a:lnTo>
                  <a:pt x="12" y="38"/>
                </a:lnTo>
                <a:lnTo>
                  <a:pt x="12" y="44"/>
                </a:lnTo>
                <a:lnTo>
                  <a:pt x="12" y="44"/>
                </a:lnTo>
                <a:lnTo>
                  <a:pt x="12" y="50"/>
                </a:lnTo>
                <a:lnTo>
                  <a:pt x="12" y="50"/>
                </a:lnTo>
                <a:lnTo>
                  <a:pt x="14" y="55"/>
                </a:lnTo>
                <a:lnTo>
                  <a:pt x="14" y="56"/>
                </a:lnTo>
                <a:lnTo>
                  <a:pt x="17" y="58"/>
                </a:lnTo>
                <a:lnTo>
                  <a:pt x="20" y="58"/>
                </a:lnTo>
                <a:lnTo>
                  <a:pt x="20" y="58"/>
                </a:lnTo>
                <a:lnTo>
                  <a:pt x="26" y="60"/>
                </a:lnTo>
                <a:lnTo>
                  <a:pt x="27" y="62"/>
                </a:lnTo>
                <a:lnTo>
                  <a:pt x="27" y="63"/>
                </a:lnTo>
                <a:lnTo>
                  <a:pt x="27" y="63"/>
                </a:lnTo>
                <a:lnTo>
                  <a:pt x="27" y="67"/>
                </a:lnTo>
                <a:lnTo>
                  <a:pt x="26" y="69"/>
                </a:lnTo>
                <a:lnTo>
                  <a:pt x="20" y="70"/>
                </a:lnTo>
                <a:lnTo>
                  <a:pt x="20" y="70"/>
                </a:lnTo>
                <a:lnTo>
                  <a:pt x="10" y="69"/>
                </a:lnTo>
                <a:lnTo>
                  <a:pt x="3" y="65"/>
                </a:lnTo>
                <a:lnTo>
                  <a:pt x="0" y="58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2" name="Freeform 97"/>
          <p:cNvSpPr>
            <a:spLocks/>
          </p:cNvSpPr>
          <p:nvPr/>
        </p:nvSpPr>
        <p:spPr bwMode="auto">
          <a:xfrm>
            <a:off x="9985625" y="6091164"/>
            <a:ext cx="50231" cy="120551"/>
          </a:xfrm>
          <a:custGeom>
            <a:avLst/>
            <a:gdLst>
              <a:gd name="T0" fmla="*/ 0 w 29"/>
              <a:gd name="T1" fmla="*/ 31 h 70"/>
              <a:gd name="T2" fmla="*/ 0 w 29"/>
              <a:gd name="T3" fmla="*/ 31 h 70"/>
              <a:gd name="T4" fmla="*/ 0 w 29"/>
              <a:gd name="T5" fmla="*/ 7 h 70"/>
              <a:gd name="T6" fmla="*/ 0 w 29"/>
              <a:gd name="T7" fmla="*/ 7 h 70"/>
              <a:gd name="T8" fmla="*/ 0 w 29"/>
              <a:gd name="T9" fmla="*/ 3 h 70"/>
              <a:gd name="T10" fmla="*/ 2 w 29"/>
              <a:gd name="T11" fmla="*/ 1 h 70"/>
              <a:gd name="T12" fmla="*/ 3 w 29"/>
              <a:gd name="T13" fmla="*/ 0 h 70"/>
              <a:gd name="T14" fmla="*/ 7 w 29"/>
              <a:gd name="T15" fmla="*/ 0 h 70"/>
              <a:gd name="T16" fmla="*/ 7 w 29"/>
              <a:gd name="T17" fmla="*/ 0 h 70"/>
              <a:gd name="T18" fmla="*/ 12 w 29"/>
              <a:gd name="T19" fmla="*/ 1 h 70"/>
              <a:gd name="T20" fmla="*/ 14 w 29"/>
              <a:gd name="T21" fmla="*/ 3 h 70"/>
              <a:gd name="T22" fmla="*/ 14 w 29"/>
              <a:gd name="T23" fmla="*/ 7 h 70"/>
              <a:gd name="T24" fmla="*/ 14 w 29"/>
              <a:gd name="T25" fmla="*/ 7 h 70"/>
              <a:gd name="T26" fmla="*/ 14 w 29"/>
              <a:gd name="T27" fmla="*/ 12 h 70"/>
              <a:gd name="T28" fmla="*/ 14 w 29"/>
              <a:gd name="T29" fmla="*/ 12 h 70"/>
              <a:gd name="T30" fmla="*/ 14 w 29"/>
              <a:gd name="T31" fmla="*/ 17 h 70"/>
              <a:gd name="T32" fmla="*/ 15 w 29"/>
              <a:gd name="T33" fmla="*/ 19 h 70"/>
              <a:gd name="T34" fmla="*/ 17 w 29"/>
              <a:gd name="T35" fmla="*/ 20 h 70"/>
              <a:gd name="T36" fmla="*/ 22 w 29"/>
              <a:gd name="T37" fmla="*/ 20 h 70"/>
              <a:gd name="T38" fmla="*/ 22 w 29"/>
              <a:gd name="T39" fmla="*/ 20 h 70"/>
              <a:gd name="T40" fmla="*/ 27 w 29"/>
              <a:gd name="T41" fmla="*/ 22 h 70"/>
              <a:gd name="T42" fmla="*/ 29 w 29"/>
              <a:gd name="T43" fmla="*/ 24 h 70"/>
              <a:gd name="T44" fmla="*/ 29 w 29"/>
              <a:gd name="T45" fmla="*/ 26 h 70"/>
              <a:gd name="T46" fmla="*/ 29 w 29"/>
              <a:gd name="T47" fmla="*/ 26 h 70"/>
              <a:gd name="T48" fmla="*/ 29 w 29"/>
              <a:gd name="T49" fmla="*/ 29 h 70"/>
              <a:gd name="T50" fmla="*/ 27 w 29"/>
              <a:gd name="T51" fmla="*/ 31 h 70"/>
              <a:gd name="T52" fmla="*/ 22 w 29"/>
              <a:gd name="T53" fmla="*/ 31 h 70"/>
              <a:gd name="T54" fmla="*/ 22 w 29"/>
              <a:gd name="T55" fmla="*/ 31 h 70"/>
              <a:gd name="T56" fmla="*/ 17 w 29"/>
              <a:gd name="T57" fmla="*/ 32 h 70"/>
              <a:gd name="T58" fmla="*/ 15 w 29"/>
              <a:gd name="T59" fmla="*/ 32 h 70"/>
              <a:gd name="T60" fmla="*/ 14 w 29"/>
              <a:gd name="T61" fmla="*/ 36 h 70"/>
              <a:gd name="T62" fmla="*/ 14 w 29"/>
              <a:gd name="T63" fmla="*/ 41 h 70"/>
              <a:gd name="T64" fmla="*/ 14 w 29"/>
              <a:gd name="T65" fmla="*/ 41 h 70"/>
              <a:gd name="T66" fmla="*/ 14 w 29"/>
              <a:gd name="T67" fmla="*/ 48 h 70"/>
              <a:gd name="T68" fmla="*/ 14 w 29"/>
              <a:gd name="T69" fmla="*/ 48 h 70"/>
              <a:gd name="T70" fmla="*/ 14 w 29"/>
              <a:gd name="T71" fmla="*/ 53 h 70"/>
              <a:gd name="T72" fmla="*/ 15 w 29"/>
              <a:gd name="T73" fmla="*/ 56 h 70"/>
              <a:gd name="T74" fmla="*/ 17 w 29"/>
              <a:gd name="T75" fmla="*/ 58 h 70"/>
              <a:gd name="T76" fmla="*/ 24 w 29"/>
              <a:gd name="T77" fmla="*/ 58 h 70"/>
              <a:gd name="T78" fmla="*/ 24 w 29"/>
              <a:gd name="T79" fmla="*/ 58 h 70"/>
              <a:gd name="T80" fmla="*/ 27 w 29"/>
              <a:gd name="T81" fmla="*/ 60 h 70"/>
              <a:gd name="T82" fmla="*/ 29 w 29"/>
              <a:gd name="T83" fmla="*/ 65 h 70"/>
              <a:gd name="T84" fmla="*/ 29 w 29"/>
              <a:gd name="T85" fmla="*/ 65 h 70"/>
              <a:gd name="T86" fmla="*/ 27 w 29"/>
              <a:gd name="T87" fmla="*/ 69 h 70"/>
              <a:gd name="T88" fmla="*/ 22 w 29"/>
              <a:gd name="T89" fmla="*/ 70 h 70"/>
              <a:gd name="T90" fmla="*/ 22 w 29"/>
              <a:gd name="T91" fmla="*/ 70 h 70"/>
              <a:gd name="T92" fmla="*/ 14 w 29"/>
              <a:gd name="T93" fmla="*/ 70 h 70"/>
              <a:gd name="T94" fmla="*/ 7 w 29"/>
              <a:gd name="T95" fmla="*/ 67 h 70"/>
              <a:gd name="T96" fmla="*/ 3 w 29"/>
              <a:gd name="T97" fmla="*/ 63 h 70"/>
              <a:gd name="T98" fmla="*/ 2 w 29"/>
              <a:gd name="T99" fmla="*/ 60 h 70"/>
              <a:gd name="T100" fmla="*/ 0 w 29"/>
              <a:gd name="T101" fmla="*/ 50 h 70"/>
              <a:gd name="T102" fmla="*/ 0 w 29"/>
              <a:gd name="T103" fmla="*/ 50 h 70"/>
              <a:gd name="T104" fmla="*/ 0 w 29"/>
              <a:gd name="T105" fmla="*/ 31 h 70"/>
              <a:gd name="T106" fmla="*/ 0 w 29"/>
              <a:gd name="T10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9" h="70">
                <a:moveTo>
                  <a:pt x="0" y="31"/>
                </a:moveTo>
                <a:lnTo>
                  <a:pt x="0" y="31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2" y="1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7" y="22"/>
                </a:lnTo>
                <a:lnTo>
                  <a:pt x="29" y="24"/>
                </a:lnTo>
                <a:lnTo>
                  <a:pt x="29" y="26"/>
                </a:lnTo>
                <a:lnTo>
                  <a:pt x="29" y="26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2"/>
                </a:lnTo>
                <a:lnTo>
                  <a:pt x="15" y="32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8"/>
                </a:lnTo>
                <a:lnTo>
                  <a:pt x="14" y="48"/>
                </a:lnTo>
                <a:lnTo>
                  <a:pt x="14" y="53"/>
                </a:lnTo>
                <a:lnTo>
                  <a:pt x="15" y="56"/>
                </a:lnTo>
                <a:lnTo>
                  <a:pt x="17" y="58"/>
                </a:lnTo>
                <a:lnTo>
                  <a:pt x="24" y="58"/>
                </a:lnTo>
                <a:lnTo>
                  <a:pt x="24" y="58"/>
                </a:lnTo>
                <a:lnTo>
                  <a:pt x="27" y="60"/>
                </a:lnTo>
                <a:lnTo>
                  <a:pt x="29" y="65"/>
                </a:lnTo>
                <a:lnTo>
                  <a:pt x="29" y="65"/>
                </a:lnTo>
                <a:lnTo>
                  <a:pt x="27" y="69"/>
                </a:lnTo>
                <a:lnTo>
                  <a:pt x="22" y="70"/>
                </a:lnTo>
                <a:lnTo>
                  <a:pt x="22" y="70"/>
                </a:lnTo>
                <a:lnTo>
                  <a:pt x="14" y="70"/>
                </a:lnTo>
                <a:lnTo>
                  <a:pt x="7" y="67"/>
                </a:lnTo>
                <a:lnTo>
                  <a:pt x="3" y="63"/>
                </a:lnTo>
                <a:lnTo>
                  <a:pt x="2" y="60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3" name="Freeform 98"/>
          <p:cNvSpPr>
            <a:spLocks/>
          </p:cNvSpPr>
          <p:nvPr/>
        </p:nvSpPr>
        <p:spPr bwMode="auto">
          <a:xfrm>
            <a:off x="10692186" y="5923733"/>
            <a:ext cx="50231" cy="120551"/>
          </a:xfrm>
          <a:custGeom>
            <a:avLst/>
            <a:gdLst>
              <a:gd name="T0" fmla="*/ 0 w 29"/>
              <a:gd name="T1" fmla="*/ 31 h 72"/>
              <a:gd name="T2" fmla="*/ 0 w 29"/>
              <a:gd name="T3" fmla="*/ 31 h 72"/>
              <a:gd name="T4" fmla="*/ 0 w 29"/>
              <a:gd name="T5" fmla="*/ 9 h 72"/>
              <a:gd name="T6" fmla="*/ 0 w 29"/>
              <a:gd name="T7" fmla="*/ 9 h 72"/>
              <a:gd name="T8" fmla="*/ 0 w 29"/>
              <a:gd name="T9" fmla="*/ 5 h 72"/>
              <a:gd name="T10" fmla="*/ 2 w 29"/>
              <a:gd name="T11" fmla="*/ 2 h 72"/>
              <a:gd name="T12" fmla="*/ 3 w 29"/>
              <a:gd name="T13" fmla="*/ 2 h 72"/>
              <a:gd name="T14" fmla="*/ 7 w 29"/>
              <a:gd name="T15" fmla="*/ 0 h 72"/>
              <a:gd name="T16" fmla="*/ 7 w 29"/>
              <a:gd name="T17" fmla="*/ 0 h 72"/>
              <a:gd name="T18" fmla="*/ 10 w 29"/>
              <a:gd name="T19" fmla="*/ 2 h 72"/>
              <a:gd name="T20" fmla="*/ 12 w 29"/>
              <a:gd name="T21" fmla="*/ 4 h 72"/>
              <a:gd name="T22" fmla="*/ 14 w 29"/>
              <a:gd name="T23" fmla="*/ 5 h 72"/>
              <a:gd name="T24" fmla="*/ 14 w 29"/>
              <a:gd name="T25" fmla="*/ 9 h 72"/>
              <a:gd name="T26" fmla="*/ 14 w 29"/>
              <a:gd name="T27" fmla="*/ 9 h 72"/>
              <a:gd name="T28" fmla="*/ 14 w 29"/>
              <a:gd name="T29" fmla="*/ 12 h 72"/>
              <a:gd name="T30" fmla="*/ 14 w 29"/>
              <a:gd name="T31" fmla="*/ 12 h 72"/>
              <a:gd name="T32" fmla="*/ 14 w 29"/>
              <a:gd name="T33" fmla="*/ 17 h 72"/>
              <a:gd name="T34" fmla="*/ 15 w 29"/>
              <a:gd name="T35" fmla="*/ 21 h 72"/>
              <a:gd name="T36" fmla="*/ 17 w 29"/>
              <a:gd name="T37" fmla="*/ 23 h 72"/>
              <a:gd name="T38" fmla="*/ 22 w 29"/>
              <a:gd name="T39" fmla="*/ 23 h 72"/>
              <a:gd name="T40" fmla="*/ 22 w 29"/>
              <a:gd name="T41" fmla="*/ 23 h 72"/>
              <a:gd name="T42" fmla="*/ 27 w 29"/>
              <a:gd name="T43" fmla="*/ 23 h 72"/>
              <a:gd name="T44" fmla="*/ 29 w 29"/>
              <a:gd name="T45" fmla="*/ 24 h 72"/>
              <a:gd name="T46" fmla="*/ 29 w 29"/>
              <a:gd name="T47" fmla="*/ 28 h 72"/>
              <a:gd name="T48" fmla="*/ 29 w 29"/>
              <a:gd name="T49" fmla="*/ 28 h 72"/>
              <a:gd name="T50" fmla="*/ 29 w 29"/>
              <a:gd name="T51" fmla="*/ 29 h 72"/>
              <a:gd name="T52" fmla="*/ 27 w 29"/>
              <a:gd name="T53" fmla="*/ 31 h 72"/>
              <a:gd name="T54" fmla="*/ 22 w 29"/>
              <a:gd name="T55" fmla="*/ 31 h 72"/>
              <a:gd name="T56" fmla="*/ 22 w 29"/>
              <a:gd name="T57" fmla="*/ 31 h 72"/>
              <a:gd name="T58" fmla="*/ 17 w 29"/>
              <a:gd name="T59" fmla="*/ 33 h 72"/>
              <a:gd name="T60" fmla="*/ 15 w 29"/>
              <a:gd name="T61" fmla="*/ 33 h 72"/>
              <a:gd name="T62" fmla="*/ 14 w 29"/>
              <a:gd name="T63" fmla="*/ 36 h 72"/>
              <a:gd name="T64" fmla="*/ 14 w 29"/>
              <a:gd name="T65" fmla="*/ 41 h 72"/>
              <a:gd name="T66" fmla="*/ 14 w 29"/>
              <a:gd name="T67" fmla="*/ 41 h 72"/>
              <a:gd name="T68" fmla="*/ 14 w 29"/>
              <a:gd name="T69" fmla="*/ 47 h 72"/>
              <a:gd name="T70" fmla="*/ 14 w 29"/>
              <a:gd name="T71" fmla="*/ 47 h 72"/>
              <a:gd name="T72" fmla="*/ 14 w 29"/>
              <a:gd name="T73" fmla="*/ 54 h 72"/>
              <a:gd name="T74" fmla="*/ 15 w 29"/>
              <a:gd name="T75" fmla="*/ 57 h 72"/>
              <a:gd name="T76" fmla="*/ 19 w 29"/>
              <a:gd name="T77" fmla="*/ 59 h 72"/>
              <a:gd name="T78" fmla="*/ 24 w 29"/>
              <a:gd name="T79" fmla="*/ 60 h 72"/>
              <a:gd name="T80" fmla="*/ 24 w 29"/>
              <a:gd name="T81" fmla="*/ 60 h 72"/>
              <a:gd name="T82" fmla="*/ 27 w 29"/>
              <a:gd name="T83" fmla="*/ 62 h 72"/>
              <a:gd name="T84" fmla="*/ 29 w 29"/>
              <a:gd name="T85" fmla="*/ 66 h 72"/>
              <a:gd name="T86" fmla="*/ 29 w 29"/>
              <a:gd name="T87" fmla="*/ 66 h 72"/>
              <a:gd name="T88" fmla="*/ 27 w 29"/>
              <a:gd name="T89" fmla="*/ 69 h 72"/>
              <a:gd name="T90" fmla="*/ 24 w 29"/>
              <a:gd name="T91" fmla="*/ 71 h 72"/>
              <a:gd name="T92" fmla="*/ 24 w 29"/>
              <a:gd name="T93" fmla="*/ 71 h 72"/>
              <a:gd name="T94" fmla="*/ 21 w 29"/>
              <a:gd name="T95" fmla="*/ 72 h 72"/>
              <a:gd name="T96" fmla="*/ 15 w 29"/>
              <a:gd name="T97" fmla="*/ 71 h 72"/>
              <a:gd name="T98" fmla="*/ 12 w 29"/>
              <a:gd name="T99" fmla="*/ 71 h 72"/>
              <a:gd name="T100" fmla="*/ 9 w 29"/>
              <a:gd name="T101" fmla="*/ 69 h 72"/>
              <a:gd name="T102" fmla="*/ 5 w 29"/>
              <a:gd name="T103" fmla="*/ 66 h 72"/>
              <a:gd name="T104" fmla="*/ 2 w 29"/>
              <a:gd name="T105" fmla="*/ 62 h 72"/>
              <a:gd name="T106" fmla="*/ 2 w 29"/>
              <a:gd name="T107" fmla="*/ 57 h 72"/>
              <a:gd name="T108" fmla="*/ 0 w 29"/>
              <a:gd name="T109" fmla="*/ 54 h 72"/>
              <a:gd name="T110" fmla="*/ 0 w 29"/>
              <a:gd name="T111" fmla="*/ 54 h 72"/>
              <a:gd name="T112" fmla="*/ 0 w 29"/>
              <a:gd name="T113" fmla="*/ 31 h 72"/>
              <a:gd name="T114" fmla="*/ 0 w 29"/>
              <a:gd name="T115" fmla="*/ 3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72">
                <a:moveTo>
                  <a:pt x="0" y="31"/>
                </a:moveTo>
                <a:lnTo>
                  <a:pt x="0" y="3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4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21"/>
                </a:lnTo>
                <a:lnTo>
                  <a:pt x="17" y="23"/>
                </a:lnTo>
                <a:lnTo>
                  <a:pt x="22" y="23"/>
                </a:lnTo>
                <a:lnTo>
                  <a:pt x="22" y="23"/>
                </a:lnTo>
                <a:lnTo>
                  <a:pt x="27" y="23"/>
                </a:lnTo>
                <a:lnTo>
                  <a:pt x="29" y="24"/>
                </a:lnTo>
                <a:lnTo>
                  <a:pt x="29" y="28"/>
                </a:lnTo>
                <a:lnTo>
                  <a:pt x="29" y="28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3"/>
                </a:lnTo>
                <a:lnTo>
                  <a:pt x="15" y="33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7"/>
                </a:lnTo>
                <a:lnTo>
                  <a:pt x="14" y="47"/>
                </a:lnTo>
                <a:lnTo>
                  <a:pt x="14" y="54"/>
                </a:lnTo>
                <a:lnTo>
                  <a:pt x="15" y="57"/>
                </a:lnTo>
                <a:lnTo>
                  <a:pt x="19" y="59"/>
                </a:lnTo>
                <a:lnTo>
                  <a:pt x="24" y="60"/>
                </a:lnTo>
                <a:lnTo>
                  <a:pt x="24" y="60"/>
                </a:lnTo>
                <a:lnTo>
                  <a:pt x="27" y="62"/>
                </a:lnTo>
                <a:lnTo>
                  <a:pt x="29" y="66"/>
                </a:lnTo>
                <a:lnTo>
                  <a:pt x="29" y="66"/>
                </a:lnTo>
                <a:lnTo>
                  <a:pt x="27" y="69"/>
                </a:lnTo>
                <a:lnTo>
                  <a:pt x="24" y="71"/>
                </a:lnTo>
                <a:lnTo>
                  <a:pt x="24" y="71"/>
                </a:lnTo>
                <a:lnTo>
                  <a:pt x="21" y="72"/>
                </a:lnTo>
                <a:lnTo>
                  <a:pt x="15" y="71"/>
                </a:lnTo>
                <a:lnTo>
                  <a:pt x="12" y="71"/>
                </a:lnTo>
                <a:lnTo>
                  <a:pt x="9" y="69"/>
                </a:lnTo>
                <a:lnTo>
                  <a:pt x="5" y="66"/>
                </a:lnTo>
                <a:lnTo>
                  <a:pt x="2" y="62"/>
                </a:lnTo>
                <a:lnTo>
                  <a:pt x="2" y="57"/>
                </a:lnTo>
                <a:lnTo>
                  <a:pt x="0" y="54"/>
                </a:lnTo>
                <a:lnTo>
                  <a:pt x="0" y="54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4" name="Freeform 99"/>
          <p:cNvSpPr>
            <a:spLocks/>
          </p:cNvSpPr>
          <p:nvPr/>
        </p:nvSpPr>
        <p:spPr bwMode="auto">
          <a:xfrm>
            <a:off x="9610579" y="6127998"/>
            <a:ext cx="63625" cy="83717"/>
          </a:xfrm>
          <a:custGeom>
            <a:avLst/>
            <a:gdLst>
              <a:gd name="T0" fmla="*/ 23 w 38"/>
              <a:gd name="T1" fmla="*/ 0 h 50"/>
              <a:gd name="T2" fmla="*/ 33 w 38"/>
              <a:gd name="T3" fmla="*/ 2 h 50"/>
              <a:gd name="T4" fmla="*/ 36 w 38"/>
              <a:gd name="T5" fmla="*/ 6 h 50"/>
              <a:gd name="T6" fmla="*/ 36 w 38"/>
              <a:gd name="T7" fmla="*/ 9 h 50"/>
              <a:gd name="T8" fmla="*/ 33 w 38"/>
              <a:gd name="T9" fmla="*/ 12 h 50"/>
              <a:gd name="T10" fmla="*/ 29 w 38"/>
              <a:gd name="T11" fmla="*/ 12 h 50"/>
              <a:gd name="T12" fmla="*/ 19 w 38"/>
              <a:gd name="T13" fmla="*/ 11 h 50"/>
              <a:gd name="T14" fmla="*/ 16 w 38"/>
              <a:gd name="T15" fmla="*/ 12 h 50"/>
              <a:gd name="T16" fmla="*/ 14 w 38"/>
              <a:gd name="T17" fmla="*/ 14 h 50"/>
              <a:gd name="T18" fmla="*/ 16 w 38"/>
              <a:gd name="T19" fmla="*/ 18 h 50"/>
              <a:gd name="T20" fmla="*/ 17 w 38"/>
              <a:gd name="T21" fmla="*/ 19 h 50"/>
              <a:gd name="T22" fmla="*/ 29 w 38"/>
              <a:gd name="T23" fmla="*/ 23 h 50"/>
              <a:gd name="T24" fmla="*/ 36 w 38"/>
              <a:gd name="T25" fmla="*/ 28 h 50"/>
              <a:gd name="T26" fmla="*/ 38 w 38"/>
              <a:gd name="T27" fmla="*/ 36 h 50"/>
              <a:gd name="T28" fmla="*/ 36 w 38"/>
              <a:gd name="T29" fmla="*/ 42 h 50"/>
              <a:gd name="T30" fmla="*/ 31 w 38"/>
              <a:gd name="T31" fmla="*/ 47 h 50"/>
              <a:gd name="T32" fmla="*/ 28 w 38"/>
              <a:gd name="T33" fmla="*/ 49 h 50"/>
              <a:gd name="T34" fmla="*/ 16 w 38"/>
              <a:gd name="T35" fmla="*/ 50 h 50"/>
              <a:gd name="T36" fmla="*/ 5 w 38"/>
              <a:gd name="T37" fmla="*/ 47 h 50"/>
              <a:gd name="T38" fmla="*/ 2 w 38"/>
              <a:gd name="T39" fmla="*/ 43 h 50"/>
              <a:gd name="T40" fmla="*/ 2 w 38"/>
              <a:gd name="T41" fmla="*/ 38 h 50"/>
              <a:gd name="T42" fmla="*/ 4 w 38"/>
              <a:gd name="T43" fmla="*/ 36 h 50"/>
              <a:gd name="T44" fmla="*/ 9 w 38"/>
              <a:gd name="T45" fmla="*/ 38 h 50"/>
              <a:gd name="T46" fmla="*/ 16 w 38"/>
              <a:gd name="T47" fmla="*/ 40 h 50"/>
              <a:gd name="T48" fmla="*/ 21 w 38"/>
              <a:gd name="T49" fmla="*/ 40 h 50"/>
              <a:gd name="T50" fmla="*/ 26 w 38"/>
              <a:gd name="T51" fmla="*/ 36 h 50"/>
              <a:gd name="T52" fmla="*/ 26 w 38"/>
              <a:gd name="T53" fmla="*/ 33 h 50"/>
              <a:gd name="T54" fmla="*/ 23 w 38"/>
              <a:gd name="T55" fmla="*/ 31 h 50"/>
              <a:gd name="T56" fmla="*/ 17 w 38"/>
              <a:gd name="T57" fmla="*/ 30 h 50"/>
              <a:gd name="T58" fmla="*/ 5 w 38"/>
              <a:gd name="T59" fmla="*/ 23 h 50"/>
              <a:gd name="T60" fmla="*/ 2 w 38"/>
              <a:gd name="T61" fmla="*/ 14 h 50"/>
              <a:gd name="T62" fmla="*/ 4 w 38"/>
              <a:gd name="T63" fmla="*/ 7 h 50"/>
              <a:gd name="T64" fmla="*/ 14 w 38"/>
              <a:gd name="T65" fmla="*/ 2 h 50"/>
              <a:gd name="T66" fmla="*/ 23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3" y="2"/>
                </a:lnTo>
                <a:lnTo>
                  <a:pt x="33" y="2"/>
                </a:lnTo>
                <a:lnTo>
                  <a:pt x="36" y="6"/>
                </a:lnTo>
                <a:lnTo>
                  <a:pt x="36" y="7"/>
                </a:lnTo>
                <a:lnTo>
                  <a:pt x="36" y="9"/>
                </a:lnTo>
                <a:lnTo>
                  <a:pt x="36" y="9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9" y="11"/>
                </a:lnTo>
                <a:lnTo>
                  <a:pt x="19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6"/>
                </a:lnTo>
                <a:lnTo>
                  <a:pt x="16" y="18"/>
                </a:lnTo>
                <a:lnTo>
                  <a:pt x="17" y="19"/>
                </a:lnTo>
                <a:lnTo>
                  <a:pt x="17" y="19"/>
                </a:lnTo>
                <a:lnTo>
                  <a:pt x="29" y="23"/>
                </a:lnTo>
                <a:lnTo>
                  <a:pt x="29" y="23"/>
                </a:lnTo>
                <a:lnTo>
                  <a:pt x="33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3" y="50"/>
                </a:lnTo>
                <a:lnTo>
                  <a:pt x="16" y="50"/>
                </a:lnTo>
                <a:lnTo>
                  <a:pt x="10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6" y="33"/>
                </a:lnTo>
                <a:lnTo>
                  <a:pt x="23" y="31"/>
                </a:lnTo>
                <a:lnTo>
                  <a:pt x="23" y="31"/>
                </a:lnTo>
                <a:lnTo>
                  <a:pt x="17" y="30"/>
                </a:lnTo>
                <a:lnTo>
                  <a:pt x="17" y="30"/>
                </a:lnTo>
                <a:lnTo>
                  <a:pt x="9" y="26"/>
                </a:lnTo>
                <a:lnTo>
                  <a:pt x="5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9" y="4"/>
                </a:lnTo>
                <a:lnTo>
                  <a:pt x="14" y="2"/>
                </a:lnTo>
                <a:lnTo>
                  <a:pt x="23" y="0"/>
                </a:lnTo>
                <a:lnTo>
                  <a:pt x="23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5" name="Freeform 100"/>
          <p:cNvSpPr>
            <a:spLocks/>
          </p:cNvSpPr>
          <p:nvPr/>
        </p:nvSpPr>
        <p:spPr bwMode="auto">
          <a:xfrm>
            <a:off x="10186543" y="6127998"/>
            <a:ext cx="63625" cy="83717"/>
          </a:xfrm>
          <a:custGeom>
            <a:avLst/>
            <a:gdLst>
              <a:gd name="T0" fmla="*/ 21 w 38"/>
              <a:gd name="T1" fmla="*/ 0 h 50"/>
              <a:gd name="T2" fmla="*/ 33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4 h 50"/>
              <a:gd name="T16" fmla="*/ 14 w 38"/>
              <a:gd name="T17" fmla="*/ 18 h 50"/>
              <a:gd name="T18" fmla="*/ 17 w 38"/>
              <a:gd name="T19" fmla="*/ 19 h 50"/>
              <a:gd name="T20" fmla="*/ 28 w 38"/>
              <a:gd name="T21" fmla="*/ 23 h 50"/>
              <a:gd name="T22" fmla="*/ 35 w 38"/>
              <a:gd name="T23" fmla="*/ 28 h 50"/>
              <a:gd name="T24" fmla="*/ 38 w 38"/>
              <a:gd name="T25" fmla="*/ 36 h 50"/>
              <a:gd name="T26" fmla="*/ 36 w 38"/>
              <a:gd name="T27" fmla="*/ 40 h 50"/>
              <a:gd name="T28" fmla="*/ 31 w 38"/>
              <a:gd name="T29" fmla="*/ 47 h 50"/>
              <a:gd name="T30" fmla="*/ 28 w 38"/>
              <a:gd name="T31" fmla="*/ 49 h 50"/>
              <a:gd name="T32" fmla="*/ 16 w 38"/>
              <a:gd name="T33" fmla="*/ 50 h 50"/>
              <a:gd name="T34" fmla="*/ 4 w 38"/>
              <a:gd name="T35" fmla="*/ 47 h 50"/>
              <a:gd name="T36" fmla="*/ 0 w 38"/>
              <a:gd name="T37" fmla="*/ 43 h 50"/>
              <a:gd name="T38" fmla="*/ 2 w 38"/>
              <a:gd name="T39" fmla="*/ 38 h 50"/>
              <a:gd name="T40" fmla="*/ 4 w 38"/>
              <a:gd name="T41" fmla="*/ 36 h 50"/>
              <a:gd name="T42" fmla="*/ 9 w 38"/>
              <a:gd name="T43" fmla="*/ 38 h 50"/>
              <a:gd name="T44" fmla="*/ 16 w 38"/>
              <a:gd name="T45" fmla="*/ 40 h 50"/>
              <a:gd name="T46" fmla="*/ 21 w 38"/>
              <a:gd name="T47" fmla="*/ 40 h 50"/>
              <a:gd name="T48" fmla="*/ 26 w 38"/>
              <a:gd name="T49" fmla="*/ 36 h 50"/>
              <a:gd name="T50" fmla="*/ 24 w 38"/>
              <a:gd name="T51" fmla="*/ 33 h 50"/>
              <a:gd name="T52" fmla="*/ 23 w 38"/>
              <a:gd name="T53" fmla="*/ 31 h 50"/>
              <a:gd name="T54" fmla="*/ 16 w 38"/>
              <a:gd name="T55" fmla="*/ 30 h 50"/>
              <a:gd name="T56" fmla="*/ 4 w 38"/>
              <a:gd name="T57" fmla="*/ 23 h 50"/>
              <a:gd name="T58" fmla="*/ 2 w 38"/>
              <a:gd name="T59" fmla="*/ 14 h 50"/>
              <a:gd name="T60" fmla="*/ 4 w 38"/>
              <a:gd name="T61" fmla="*/ 7 h 50"/>
              <a:gd name="T62" fmla="*/ 14 w 38"/>
              <a:gd name="T63" fmla="*/ 2 h 50"/>
              <a:gd name="T64" fmla="*/ 21 w 38"/>
              <a:gd name="T6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50">
                <a:moveTo>
                  <a:pt x="21" y="0"/>
                </a:moveTo>
                <a:lnTo>
                  <a:pt x="21" y="0"/>
                </a:lnTo>
                <a:lnTo>
                  <a:pt x="26" y="0"/>
                </a:lnTo>
                <a:lnTo>
                  <a:pt x="33" y="4"/>
                </a:lnTo>
                <a:lnTo>
                  <a:pt x="33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8"/>
                </a:lnTo>
                <a:lnTo>
                  <a:pt x="17" y="19"/>
                </a:lnTo>
                <a:lnTo>
                  <a:pt x="17" y="19"/>
                </a:lnTo>
                <a:lnTo>
                  <a:pt x="28" y="23"/>
                </a:lnTo>
                <a:lnTo>
                  <a:pt x="28" y="23"/>
                </a:lnTo>
                <a:lnTo>
                  <a:pt x="33" y="24"/>
                </a:lnTo>
                <a:lnTo>
                  <a:pt x="35" y="28"/>
                </a:lnTo>
                <a:lnTo>
                  <a:pt x="36" y="31"/>
                </a:lnTo>
                <a:lnTo>
                  <a:pt x="38" y="36"/>
                </a:lnTo>
                <a:lnTo>
                  <a:pt x="38" y="36"/>
                </a:lnTo>
                <a:lnTo>
                  <a:pt x="36" y="40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1" y="50"/>
                </a:lnTo>
                <a:lnTo>
                  <a:pt x="16" y="50"/>
                </a:lnTo>
                <a:lnTo>
                  <a:pt x="11" y="50"/>
                </a:lnTo>
                <a:lnTo>
                  <a:pt x="4" y="47"/>
                </a:lnTo>
                <a:lnTo>
                  <a:pt x="4" y="47"/>
                </a:lnTo>
                <a:lnTo>
                  <a:pt x="0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4" y="33"/>
                </a:lnTo>
                <a:lnTo>
                  <a:pt x="23" y="31"/>
                </a:lnTo>
                <a:lnTo>
                  <a:pt x="23" y="31"/>
                </a:lnTo>
                <a:lnTo>
                  <a:pt x="16" y="30"/>
                </a:lnTo>
                <a:lnTo>
                  <a:pt x="16" y="30"/>
                </a:lnTo>
                <a:lnTo>
                  <a:pt x="9" y="26"/>
                </a:lnTo>
                <a:lnTo>
                  <a:pt x="4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7" y="4"/>
                </a:lnTo>
                <a:lnTo>
                  <a:pt x="14" y="2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6" name="Freeform 101"/>
          <p:cNvSpPr>
            <a:spLocks/>
          </p:cNvSpPr>
          <p:nvPr/>
        </p:nvSpPr>
        <p:spPr bwMode="auto">
          <a:xfrm>
            <a:off x="11023702" y="6127998"/>
            <a:ext cx="63625" cy="83717"/>
          </a:xfrm>
          <a:custGeom>
            <a:avLst/>
            <a:gdLst>
              <a:gd name="T0" fmla="*/ 20 w 38"/>
              <a:gd name="T1" fmla="*/ 0 h 50"/>
              <a:gd name="T2" fmla="*/ 32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6 h 50"/>
              <a:gd name="T16" fmla="*/ 15 w 38"/>
              <a:gd name="T17" fmla="*/ 18 h 50"/>
              <a:gd name="T18" fmla="*/ 17 w 38"/>
              <a:gd name="T19" fmla="*/ 19 h 50"/>
              <a:gd name="T20" fmla="*/ 27 w 38"/>
              <a:gd name="T21" fmla="*/ 23 h 50"/>
              <a:gd name="T22" fmla="*/ 36 w 38"/>
              <a:gd name="T23" fmla="*/ 28 h 50"/>
              <a:gd name="T24" fmla="*/ 38 w 38"/>
              <a:gd name="T25" fmla="*/ 36 h 50"/>
              <a:gd name="T26" fmla="*/ 36 w 38"/>
              <a:gd name="T27" fmla="*/ 42 h 50"/>
              <a:gd name="T28" fmla="*/ 31 w 38"/>
              <a:gd name="T29" fmla="*/ 49 h 50"/>
              <a:gd name="T30" fmla="*/ 27 w 38"/>
              <a:gd name="T31" fmla="*/ 50 h 50"/>
              <a:gd name="T32" fmla="*/ 15 w 38"/>
              <a:gd name="T33" fmla="*/ 50 h 50"/>
              <a:gd name="T34" fmla="*/ 5 w 38"/>
              <a:gd name="T35" fmla="*/ 47 h 50"/>
              <a:gd name="T36" fmla="*/ 0 w 38"/>
              <a:gd name="T37" fmla="*/ 42 h 50"/>
              <a:gd name="T38" fmla="*/ 2 w 38"/>
              <a:gd name="T39" fmla="*/ 38 h 50"/>
              <a:gd name="T40" fmla="*/ 5 w 38"/>
              <a:gd name="T41" fmla="*/ 36 h 50"/>
              <a:gd name="T42" fmla="*/ 10 w 38"/>
              <a:gd name="T43" fmla="*/ 38 h 50"/>
              <a:gd name="T44" fmla="*/ 19 w 38"/>
              <a:gd name="T45" fmla="*/ 40 h 50"/>
              <a:gd name="T46" fmla="*/ 24 w 38"/>
              <a:gd name="T47" fmla="*/ 40 h 50"/>
              <a:gd name="T48" fmla="*/ 26 w 38"/>
              <a:gd name="T49" fmla="*/ 36 h 50"/>
              <a:gd name="T50" fmla="*/ 26 w 38"/>
              <a:gd name="T51" fmla="*/ 35 h 50"/>
              <a:gd name="T52" fmla="*/ 20 w 38"/>
              <a:gd name="T53" fmla="*/ 31 h 50"/>
              <a:gd name="T54" fmla="*/ 14 w 38"/>
              <a:gd name="T55" fmla="*/ 30 h 50"/>
              <a:gd name="T56" fmla="*/ 8 w 38"/>
              <a:gd name="T57" fmla="*/ 26 h 50"/>
              <a:gd name="T58" fmla="*/ 2 w 38"/>
              <a:gd name="T59" fmla="*/ 19 h 50"/>
              <a:gd name="T60" fmla="*/ 2 w 38"/>
              <a:gd name="T61" fmla="*/ 12 h 50"/>
              <a:gd name="T62" fmla="*/ 7 w 38"/>
              <a:gd name="T63" fmla="*/ 4 h 50"/>
              <a:gd name="T64" fmla="*/ 17 w 38"/>
              <a:gd name="T65" fmla="*/ 0 h 50"/>
              <a:gd name="T66" fmla="*/ 20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0" y="0"/>
                </a:moveTo>
                <a:lnTo>
                  <a:pt x="20" y="0"/>
                </a:lnTo>
                <a:lnTo>
                  <a:pt x="27" y="0"/>
                </a:lnTo>
                <a:lnTo>
                  <a:pt x="32" y="4"/>
                </a:lnTo>
                <a:lnTo>
                  <a:pt x="32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2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5" y="12"/>
                </a:lnTo>
                <a:lnTo>
                  <a:pt x="14" y="16"/>
                </a:lnTo>
                <a:lnTo>
                  <a:pt x="14" y="16"/>
                </a:lnTo>
                <a:lnTo>
                  <a:pt x="15" y="18"/>
                </a:lnTo>
                <a:lnTo>
                  <a:pt x="17" y="19"/>
                </a:lnTo>
                <a:lnTo>
                  <a:pt x="17" y="19"/>
                </a:lnTo>
                <a:lnTo>
                  <a:pt x="27" y="23"/>
                </a:lnTo>
                <a:lnTo>
                  <a:pt x="27" y="23"/>
                </a:lnTo>
                <a:lnTo>
                  <a:pt x="32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4" y="45"/>
                </a:lnTo>
                <a:lnTo>
                  <a:pt x="31" y="49"/>
                </a:lnTo>
                <a:lnTo>
                  <a:pt x="27" y="50"/>
                </a:lnTo>
                <a:lnTo>
                  <a:pt x="27" y="50"/>
                </a:lnTo>
                <a:lnTo>
                  <a:pt x="20" y="50"/>
                </a:lnTo>
                <a:lnTo>
                  <a:pt x="15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3" y="36"/>
                </a:lnTo>
                <a:lnTo>
                  <a:pt x="5" y="36"/>
                </a:lnTo>
                <a:lnTo>
                  <a:pt x="10" y="38"/>
                </a:lnTo>
                <a:lnTo>
                  <a:pt x="10" y="38"/>
                </a:lnTo>
                <a:lnTo>
                  <a:pt x="14" y="40"/>
                </a:lnTo>
                <a:lnTo>
                  <a:pt x="19" y="40"/>
                </a:lnTo>
                <a:lnTo>
                  <a:pt x="19" y="40"/>
                </a:lnTo>
                <a:lnTo>
                  <a:pt x="24" y="40"/>
                </a:lnTo>
                <a:lnTo>
                  <a:pt x="26" y="38"/>
                </a:lnTo>
                <a:lnTo>
                  <a:pt x="26" y="36"/>
                </a:lnTo>
                <a:lnTo>
                  <a:pt x="26" y="36"/>
                </a:lnTo>
                <a:lnTo>
                  <a:pt x="26" y="35"/>
                </a:lnTo>
                <a:lnTo>
                  <a:pt x="24" y="33"/>
                </a:lnTo>
                <a:lnTo>
                  <a:pt x="20" y="31"/>
                </a:lnTo>
                <a:lnTo>
                  <a:pt x="20" y="31"/>
                </a:lnTo>
                <a:lnTo>
                  <a:pt x="14" y="30"/>
                </a:lnTo>
                <a:lnTo>
                  <a:pt x="14" y="30"/>
                </a:lnTo>
                <a:lnTo>
                  <a:pt x="8" y="26"/>
                </a:lnTo>
                <a:lnTo>
                  <a:pt x="3" y="23"/>
                </a:lnTo>
                <a:lnTo>
                  <a:pt x="2" y="19"/>
                </a:lnTo>
                <a:lnTo>
                  <a:pt x="2" y="12"/>
                </a:lnTo>
                <a:lnTo>
                  <a:pt x="2" y="12"/>
                </a:lnTo>
                <a:lnTo>
                  <a:pt x="3" y="9"/>
                </a:lnTo>
                <a:lnTo>
                  <a:pt x="7" y="4"/>
                </a:lnTo>
                <a:lnTo>
                  <a:pt x="12" y="2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7" name="Freeform 102"/>
          <p:cNvSpPr>
            <a:spLocks/>
          </p:cNvSpPr>
          <p:nvPr/>
        </p:nvSpPr>
        <p:spPr bwMode="auto">
          <a:xfrm>
            <a:off x="10618516" y="5960566"/>
            <a:ext cx="63625" cy="83717"/>
          </a:xfrm>
          <a:custGeom>
            <a:avLst/>
            <a:gdLst>
              <a:gd name="T0" fmla="*/ 21 w 38"/>
              <a:gd name="T1" fmla="*/ 0 h 49"/>
              <a:gd name="T2" fmla="*/ 33 w 38"/>
              <a:gd name="T3" fmla="*/ 1 h 49"/>
              <a:gd name="T4" fmla="*/ 36 w 38"/>
              <a:gd name="T5" fmla="*/ 5 h 49"/>
              <a:gd name="T6" fmla="*/ 36 w 38"/>
              <a:gd name="T7" fmla="*/ 8 h 49"/>
              <a:gd name="T8" fmla="*/ 29 w 38"/>
              <a:gd name="T9" fmla="*/ 12 h 49"/>
              <a:gd name="T10" fmla="*/ 24 w 38"/>
              <a:gd name="T11" fmla="*/ 10 h 49"/>
              <a:gd name="T12" fmla="*/ 19 w 38"/>
              <a:gd name="T13" fmla="*/ 8 h 49"/>
              <a:gd name="T14" fmla="*/ 14 w 38"/>
              <a:gd name="T15" fmla="*/ 13 h 49"/>
              <a:gd name="T16" fmla="*/ 14 w 38"/>
              <a:gd name="T17" fmla="*/ 15 h 49"/>
              <a:gd name="T18" fmla="*/ 19 w 38"/>
              <a:gd name="T19" fmla="*/ 17 h 49"/>
              <a:gd name="T20" fmla="*/ 29 w 38"/>
              <a:gd name="T21" fmla="*/ 20 h 49"/>
              <a:gd name="T22" fmla="*/ 33 w 38"/>
              <a:gd name="T23" fmla="*/ 24 h 49"/>
              <a:gd name="T24" fmla="*/ 38 w 38"/>
              <a:gd name="T25" fmla="*/ 29 h 49"/>
              <a:gd name="T26" fmla="*/ 38 w 38"/>
              <a:gd name="T27" fmla="*/ 34 h 49"/>
              <a:gd name="T28" fmla="*/ 36 w 38"/>
              <a:gd name="T29" fmla="*/ 41 h 49"/>
              <a:gd name="T30" fmla="*/ 29 w 38"/>
              <a:gd name="T31" fmla="*/ 46 h 49"/>
              <a:gd name="T32" fmla="*/ 24 w 38"/>
              <a:gd name="T33" fmla="*/ 48 h 49"/>
              <a:gd name="T34" fmla="*/ 12 w 38"/>
              <a:gd name="T35" fmla="*/ 48 h 49"/>
              <a:gd name="T36" fmla="*/ 5 w 38"/>
              <a:gd name="T37" fmla="*/ 46 h 49"/>
              <a:gd name="T38" fmla="*/ 0 w 38"/>
              <a:gd name="T39" fmla="*/ 41 h 49"/>
              <a:gd name="T40" fmla="*/ 2 w 38"/>
              <a:gd name="T41" fmla="*/ 37 h 49"/>
              <a:gd name="T42" fmla="*/ 5 w 38"/>
              <a:gd name="T43" fmla="*/ 34 h 49"/>
              <a:gd name="T44" fmla="*/ 11 w 38"/>
              <a:gd name="T45" fmla="*/ 36 h 49"/>
              <a:gd name="T46" fmla="*/ 23 w 38"/>
              <a:gd name="T47" fmla="*/ 39 h 49"/>
              <a:gd name="T48" fmla="*/ 24 w 38"/>
              <a:gd name="T49" fmla="*/ 37 h 49"/>
              <a:gd name="T50" fmla="*/ 26 w 38"/>
              <a:gd name="T51" fmla="*/ 36 h 49"/>
              <a:gd name="T52" fmla="*/ 23 w 38"/>
              <a:gd name="T53" fmla="*/ 31 h 49"/>
              <a:gd name="T54" fmla="*/ 14 w 38"/>
              <a:gd name="T55" fmla="*/ 27 h 49"/>
              <a:gd name="T56" fmla="*/ 7 w 38"/>
              <a:gd name="T57" fmla="*/ 24 h 49"/>
              <a:gd name="T58" fmla="*/ 2 w 38"/>
              <a:gd name="T59" fmla="*/ 17 h 49"/>
              <a:gd name="T60" fmla="*/ 2 w 38"/>
              <a:gd name="T61" fmla="*/ 12 h 49"/>
              <a:gd name="T62" fmla="*/ 7 w 38"/>
              <a:gd name="T63" fmla="*/ 3 h 49"/>
              <a:gd name="T64" fmla="*/ 17 w 38"/>
              <a:gd name="T65" fmla="*/ 0 h 49"/>
              <a:gd name="T66" fmla="*/ 21 w 38"/>
              <a:gd name="T67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49">
                <a:moveTo>
                  <a:pt x="21" y="0"/>
                </a:moveTo>
                <a:lnTo>
                  <a:pt x="21" y="0"/>
                </a:lnTo>
                <a:lnTo>
                  <a:pt x="28" y="0"/>
                </a:lnTo>
                <a:lnTo>
                  <a:pt x="33" y="1"/>
                </a:lnTo>
                <a:lnTo>
                  <a:pt x="33" y="1"/>
                </a:lnTo>
                <a:lnTo>
                  <a:pt x="36" y="5"/>
                </a:lnTo>
                <a:lnTo>
                  <a:pt x="36" y="8"/>
                </a:lnTo>
                <a:lnTo>
                  <a:pt x="36" y="8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6" y="10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6" y="15"/>
                </a:lnTo>
                <a:lnTo>
                  <a:pt x="19" y="17"/>
                </a:lnTo>
                <a:lnTo>
                  <a:pt x="19" y="17"/>
                </a:lnTo>
                <a:lnTo>
                  <a:pt x="29" y="20"/>
                </a:lnTo>
                <a:lnTo>
                  <a:pt x="29" y="20"/>
                </a:lnTo>
                <a:lnTo>
                  <a:pt x="33" y="24"/>
                </a:lnTo>
                <a:lnTo>
                  <a:pt x="36" y="25"/>
                </a:lnTo>
                <a:lnTo>
                  <a:pt x="38" y="29"/>
                </a:lnTo>
                <a:lnTo>
                  <a:pt x="38" y="34"/>
                </a:lnTo>
                <a:lnTo>
                  <a:pt x="38" y="34"/>
                </a:lnTo>
                <a:lnTo>
                  <a:pt x="38" y="37"/>
                </a:lnTo>
                <a:lnTo>
                  <a:pt x="36" y="41"/>
                </a:lnTo>
                <a:lnTo>
                  <a:pt x="33" y="44"/>
                </a:lnTo>
                <a:lnTo>
                  <a:pt x="29" y="46"/>
                </a:lnTo>
                <a:lnTo>
                  <a:pt x="29" y="46"/>
                </a:lnTo>
                <a:lnTo>
                  <a:pt x="24" y="48"/>
                </a:lnTo>
                <a:lnTo>
                  <a:pt x="17" y="49"/>
                </a:lnTo>
                <a:lnTo>
                  <a:pt x="12" y="48"/>
                </a:lnTo>
                <a:lnTo>
                  <a:pt x="5" y="46"/>
                </a:lnTo>
                <a:lnTo>
                  <a:pt x="5" y="46"/>
                </a:lnTo>
                <a:lnTo>
                  <a:pt x="2" y="43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4" y="34"/>
                </a:lnTo>
                <a:lnTo>
                  <a:pt x="5" y="34"/>
                </a:lnTo>
                <a:lnTo>
                  <a:pt x="11" y="36"/>
                </a:lnTo>
                <a:lnTo>
                  <a:pt x="11" y="36"/>
                </a:lnTo>
                <a:lnTo>
                  <a:pt x="16" y="39"/>
                </a:lnTo>
                <a:lnTo>
                  <a:pt x="23" y="39"/>
                </a:lnTo>
                <a:lnTo>
                  <a:pt x="23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3" y="31"/>
                </a:lnTo>
                <a:lnTo>
                  <a:pt x="23" y="31"/>
                </a:lnTo>
                <a:lnTo>
                  <a:pt x="14" y="27"/>
                </a:lnTo>
                <a:lnTo>
                  <a:pt x="14" y="27"/>
                </a:lnTo>
                <a:lnTo>
                  <a:pt x="7" y="24"/>
                </a:lnTo>
                <a:lnTo>
                  <a:pt x="4" y="20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4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8" name="Freeform 103"/>
          <p:cNvSpPr>
            <a:spLocks/>
          </p:cNvSpPr>
          <p:nvPr/>
        </p:nvSpPr>
        <p:spPr bwMode="auto">
          <a:xfrm>
            <a:off x="10829481" y="5960566"/>
            <a:ext cx="63625" cy="83717"/>
          </a:xfrm>
          <a:custGeom>
            <a:avLst/>
            <a:gdLst>
              <a:gd name="T0" fmla="*/ 22 w 38"/>
              <a:gd name="T1" fmla="*/ 0 h 49"/>
              <a:gd name="T2" fmla="*/ 32 w 38"/>
              <a:gd name="T3" fmla="*/ 1 h 49"/>
              <a:gd name="T4" fmla="*/ 36 w 38"/>
              <a:gd name="T5" fmla="*/ 3 h 49"/>
              <a:gd name="T6" fmla="*/ 36 w 38"/>
              <a:gd name="T7" fmla="*/ 8 h 49"/>
              <a:gd name="T8" fmla="*/ 34 w 38"/>
              <a:gd name="T9" fmla="*/ 10 h 49"/>
              <a:gd name="T10" fmla="*/ 27 w 38"/>
              <a:gd name="T11" fmla="*/ 12 h 49"/>
              <a:gd name="T12" fmla="*/ 24 w 38"/>
              <a:gd name="T13" fmla="*/ 10 h 49"/>
              <a:gd name="T14" fmla="*/ 19 w 38"/>
              <a:gd name="T15" fmla="*/ 8 h 49"/>
              <a:gd name="T16" fmla="*/ 14 w 38"/>
              <a:gd name="T17" fmla="*/ 13 h 49"/>
              <a:gd name="T18" fmla="*/ 15 w 38"/>
              <a:gd name="T19" fmla="*/ 15 h 49"/>
              <a:gd name="T20" fmla="*/ 17 w 38"/>
              <a:gd name="T21" fmla="*/ 17 h 49"/>
              <a:gd name="T22" fmla="*/ 24 w 38"/>
              <a:gd name="T23" fmla="*/ 18 h 49"/>
              <a:gd name="T24" fmla="*/ 34 w 38"/>
              <a:gd name="T25" fmla="*/ 25 h 49"/>
              <a:gd name="T26" fmla="*/ 38 w 38"/>
              <a:gd name="T27" fmla="*/ 36 h 49"/>
              <a:gd name="T28" fmla="*/ 36 w 38"/>
              <a:gd name="T29" fmla="*/ 41 h 49"/>
              <a:gd name="T30" fmla="*/ 27 w 38"/>
              <a:gd name="T31" fmla="*/ 48 h 49"/>
              <a:gd name="T32" fmla="*/ 20 w 38"/>
              <a:gd name="T33" fmla="*/ 49 h 49"/>
              <a:gd name="T34" fmla="*/ 3 w 38"/>
              <a:gd name="T35" fmla="*/ 44 h 49"/>
              <a:gd name="T36" fmla="*/ 0 w 38"/>
              <a:gd name="T37" fmla="*/ 41 h 49"/>
              <a:gd name="T38" fmla="*/ 2 w 38"/>
              <a:gd name="T39" fmla="*/ 37 h 49"/>
              <a:gd name="T40" fmla="*/ 5 w 38"/>
              <a:gd name="T41" fmla="*/ 34 h 49"/>
              <a:gd name="T42" fmla="*/ 8 w 38"/>
              <a:gd name="T43" fmla="*/ 36 h 49"/>
              <a:gd name="T44" fmla="*/ 20 w 38"/>
              <a:gd name="T45" fmla="*/ 39 h 49"/>
              <a:gd name="T46" fmla="*/ 24 w 38"/>
              <a:gd name="T47" fmla="*/ 37 h 49"/>
              <a:gd name="T48" fmla="*/ 26 w 38"/>
              <a:gd name="T49" fmla="*/ 36 h 49"/>
              <a:gd name="T50" fmla="*/ 22 w 38"/>
              <a:gd name="T51" fmla="*/ 31 h 49"/>
              <a:gd name="T52" fmla="*/ 14 w 38"/>
              <a:gd name="T53" fmla="*/ 27 h 49"/>
              <a:gd name="T54" fmla="*/ 8 w 38"/>
              <a:gd name="T55" fmla="*/ 25 h 49"/>
              <a:gd name="T56" fmla="*/ 2 w 38"/>
              <a:gd name="T57" fmla="*/ 17 h 49"/>
              <a:gd name="T58" fmla="*/ 2 w 38"/>
              <a:gd name="T59" fmla="*/ 12 h 49"/>
              <a:gd name="T60" fmla="*/ 7 w 38"/>
              <a:gd name="T61" fmla="*/ 3 h 49"/>
              <a:gd name="T62" fmla="*/ 17 w 38"/>
              <a:gd name="T63" fmla="*/ 0 h 49"/>
              <a:gd name="T64" fmla="*/ 22 w 38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49">
                <a:moveTo>
                  <a:pt x="22" y="0"/>
                </a:moveTo>
                <a:lnTo>
                  <a:pt x="22" y="0"/>
                </a:lnTo>
                <a:lnTo>
                  <a:pt x="27" y="0"/>
                </a:lnTo>
                <a:lnTo>
                  <a:pt x="32" y="1"/>
                </a:lnTo>
                <a:lnTo>
                  <a:pt x="32" y="1"/>
                </a:lnTo>
                <a:lnTo>
                  <a:pt x="36" y="3"/>
                </a:lnTo>
                <a:lnTo>
                  <a:pt x="36" y="6"/>
                </a:lnTo>
                <a:lnTo>
                  <a:pt x="36" y="8"/>
                </a:lnTo>
                <a:lnTo>
                  <a:pt x="36" y="8"/>
                </a:lnTo>
                <a:lnTo>
                  <a:pt x="34" y="10"/>
                </a:lnTo>
                <a:lnTo>
                  <a:pt x="32" y="12"/>
                </a:lnTo>
                <a:lnTo>
                  <a:pt x="27" y="12"/>
                </a:lnTo>
                <a:lnTo>
                  <a:pt x="27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5" y="10"/>
                </a:lnTo>
                <a:lnTo>
                  <a:pt x="14" y="13"/>
                </a:lnTo>
                <a:lnTo>
                  <a:pt x="14" y="13"/>
                </a:lnTo>
                <a:lnTo>
                  <a:pt x="15" y="15"/>
                </a:lnTo>
                <a:lnTo>
                  <a:pt x="17" y="17"/>
                </a:lnTo>
                <a:lnTo>
                  <a:pt x="17" y="17"/>
                </a:lnTo>
                <a:lnTo>
                  <a:pt x="24" y="18"/>
                </a:lnTo>
                <a:lnTo>
                  <a:pt x="24" y="18"/>
                </a:lnTo>
                <a:lnTo>
                  <a:pt x="31" y="22"/>
                </a:lnTo>
                <a:lnTo>
                  <a:pt x="34" y="25"/>
                </a:lnTo>
                <a:lnTo>
                  <a:pt x="38" y="29"/>
                </a:lnTo>
                <a:lnTo>
                  <a:pt x="38" y="36"/>
                </a:lnTo>
                <a:lnTo>
                  <a:pt x="38" y="36"/>
                </a:lnTo>
                <a:lnTo>
                  <a:pt x="36" y="41"/>
                </a:lnTo>
                <a:lnTo>
                  <a:pt x="32" y="44"/>
                </a:lnTo>
                <a:lnTo>
                  <a:pt x="27" y="48"/>
                </a:lnTo>
                <a:lnTo>
                  <a:pt x="20" y="49"/>
                </a:lnTo>
                <a:lnTo>
                  <a:pt x="20" y="49"/>
                </a:lnTo>
                <a:lnTo>
                  <a:pt x="12" y="48"/>
                </a:lnTo>
                <a:lnTo>
                  <a:pt x="3" y="44"/>
                </a:lnTo>
                <a:lnTo>
                  <a:pt x="3" y="44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3" y="34"/>
                </a:lnTo>
                <a:lnTo>
                  <a:pt x="5" y="34"/>
                </a:lnTo>
                <a:lnTo>
                  <a:pt x="8" y="36"/>
                </a:lnTo>
                <a:lnTo>
                  <a:pt x="8" y="36"/>
                </a:lnTo>
                <a:lnTo>
                  <a:pt x="15" y="37"/>
                </a:lnTo>
                <a:lnTo>
                  <a:pt x="20" y="39"/>
                </a:lnTo>
                <a:lnTo>
                  <a:pt x="20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2" y="31"/>
                </a:lnTo>
                <a:lnTo>
                  <a:pt x="22" y="31"/>
                </a:lnTo>
                <a:lnTo>
                  <a:pt x="14" y="27"/>
                </a:lnTo>
                <a:lnTo>
                  <a:pt x="14" y="27"/>
                </a:lnTo>
                <a:lnTo>
                  <a:pt x="8" y="25"/>
                </a:lnTo>
                <a:lnTo>
                  <a:pt x="3" y="22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3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9" name="Freeform 104"/>
          <p:cNvSpPr>
            <a:spLocks/>
          </p:cNvSpPr>
          <p:nvPr/>
        </p:nvSpPr>
        <p:spPr bwMode="auto">
          <a:xfrm>
            <a:off x="9141770" y="5960566"/>
            <a:ext cx="60275" cy="83717"/>
          </a:xfrm>
          <a:custGeom>
            <a:avLst/>
            <a:gdLst>
              <a:gd name="T0" fmla="*/ 19 w 36"/>
              <a:gd name="T1" fmla="*/ 0 h 49"/>
              <a:gd name="T2" fmla="*/ 31 w 36"/>
              <a:gd name="T3" fmla="*/ 1 h 49"/>
              <a:gd name="T4" fmla="*/ 34 w 36"/>
              <a:gd name="T5" fmla="*/ 3 h 49"/>
              <a:gd name="T6" fmla="*/ 34 w 36"/>
              <a:gd name="T7" fmla="*/ 8 h 49"/>
              <a:gd name="T8" fmla="*/ 32 w 36"/>
              <a:gd name="T9" fmla="*/ 10 h 49"/>
              <a:gd name="T10" fmla="*/ 26 w 36"/>
              <a:gd name="T11" fmla="*/ 12 h 49"/>
              <a:gd name="T12" fmla="*/ 20 w 36"/>
              <a:gd name="T13" fmla="*/ 8 h 49"/>
              <a:gd name="T14" fmla="*/ 15 w 36"/>
              <a:gd name="T15" fmla="*/ 10 h 49"/>
              <a:gd name="T16" fmla="*/ 12 w 36"/>
              <a:gd name="T17" fmla="*/ 13 h 49"/>
              <a:gd name="T18" fmla="*/ 14 w 36"/>
              <a:gd name="T19" fmla="*/ 15 h 49"/>
              <a:gd name="T20" fmla="*/ 15 w 36"/>
              <a:gd name="T21" fmla="*/ 17 h 49"/>
              <a:gd name="T22" fmla="*/ 22 w 36"/>
              <a:gd name="T23" fmla="*/ 18 h 49"/>
              <a:gd name="T24" fmla="*/ 32 w 36"/>
              <a:gd name="T25" fmla="*/ 25 h 49"/>
              <a:gd name="T26" fmla="*/ 36 w 36"/>
              <a:gd name="T27" fmla="*/ 36 h 49"/>
              <a:gd name="T28" fmla="*/ 34 w 36"/>
              <a:gd name="T29" fmla="*/ 41 h 49"/>
              <a:gd name="T30" fmla="*/ 26 w 36"/>
              <a:gd name="T31" fmla="*/ 48 h 49"/>
              <a:gd name="T32" fmla="*/ 19 w 36"/>
              <a:gd name="T33" fmla="*/ 49 h 49"/>
              <a:gd name="T34" fmla="*/ 2 w 36"/>
              <a:gd name="T35" fmla="*/ 44 h 49"/>
              <a:gd name="T36" fmla="*/ 0 w 36"/>
              <a:gd name="T37" fmla="*/ 41 h 49"/>
              <a:gd name="T38" fmla="*/ 0 w 36"/>
              <a:gd name="T39" fmla="*/ 37 h 49"/>
              <a:gd name="T40" fmla="*/ 3 w 36"/>
              <a:gd name="T41" fmla="*/ 34 h 49"/>
              <a:gd name="T42" fmla="*/ 7 w 36"/>
              <a:gd name="T43" fmla="*/ 36 h 49"/>
              <a:gd name="T44" fmla="*/ 20 w 36"/>
              <a:gd name="T45" fmla="*/ 39 h 49"/>
              <a:gd name="T46" fmla="*/ 22 w 36"/>
              <a:gd name="T47" fmla="*/ 37 h 49"/>
              <a:gd name="T48" fmla="*/ 24 w 36"/>
              <a:gd name="T49" fmla="*/ 34 h 49"/>
              <a:gd name="T50" fmla="*/ 20 w 36"/>
              <a:gd name="T51" fmla="*/ 31 h 49"/>
              <a:gd name="T52" fmla="*/ 10 w 36"/>
              <a:gd name="T53" fmla="*/ 27 h 49"/>
              <a:gd name="T54" fmla="*/ 5 w 36"/>
              <a:gd name="T55" fmla="*/ 24 h 49"/>
              <a:gd name="T56" fmla="*/ 0 w 36"/>
              <a:gd name="T57" fmla="*/ 17 h 49"/>
              <a:gd name="T58" fmla="*/ 0 w 36"/>
              <a:gd name="T59" fmla="*/ 12 h 49"/>
              <a:gd name="T60" fmla="*/ 5 w 36"/>
              <a:gd name="T61" fmla="*/ 3 h 49"/>
              <a:gd name="T62" fmla="*/ 15 w 36"/>
              <a:gd name="T63" fmla="*/ 0 h 49"/>
              <a:gd name="T64" fmla="*/ 19 w 36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" h="49">
                <a:moveTo>
                  <a:pt x="19" y="0"/>
                </a:moveTo>
                <a:lnTo>
                  <a:pt x="19" y="0"/>
                </a:lnTo>
                <a:lnTo>
                  <a:pt x="26" y="0"/>
                </a:lnTo>
                <a:lnTo>
                  <a:pt x="31" y="1"/>
                </a:lnTo>
                <a:lnTo>
                  <a:pt x="31" y="1"/>
                </a:lnTo>
                <a:lnTo>
                  <a:pt x="34" y="3"/>
                </a:lnTo>
                <a:lnTo>
                  <a:pt x="34" y="5"/>
                </a:lnTo>
                <a:lnTo>
                  <a:pt x="34" y="8"/>
                </a:lnTo>
                <a:lnTo>
                  <a:pt x="34" y="8"/>
                </a:lnTo>
                <a:lnTo>
                  <a:pt x="32" y="10"/>
                </a:lnTo>
                <a:lnTo>
                  <a:pt x="31" y="12"/>
                </a:lnTo>
                <a:lnTo>
                  <a:pt x="26" y="12"/>
                </a:lnTo>
                <a:lnTo>
                  <a:pt x="26" y="12"/>
                </a:lnTo>
                <a:lnTo>
                  <a:pt x="20" y="8"/>
                </a:lnTo>
                <a:lnTo>
                  <a:pt x="15" y="10"/>
                </a:lnTo>
                <a:lnTo>
                  <a:pt x="15" y="10"/>
                </a:lnTo>
                <a:lnTo>
                  <a:pt x="14" y="12"/>
                </a:lnTo>
                <a:lnTo>
                  <a:pt x="12" y="13"/>
                </a:lnTo>
                <a:lnTo>
                  <a:pt x="12" y="13"/>
                </a:lnTo>
                <a:lnTo>
                  <a:pt x="14" y="15"/>
                </a:lnTo>
                <a:lnTo>
                  <a:pt x="15" y="17"/>
                </a:lnTo>
                <a:lnTo>
                  <a:pt x="15" y="17"/>
                </a:lnTo>
                <a:lnTo>
                  <a:pt x="22" y="18"/>
                </a:lnTo>
                <a:lnTo>
                  <a:pt x="22" y="18"/>
                </a:lnTo>
                <a:lnTo>
                  <a:pt x="29" y="22"/>
                </a:lnTo>
                <a:lnTo>
                  <a:pt x="32" y="25"/>
                </a:lnTo>
                <a:lnTo>
                  <a:pt x="36" y="31"/>
                </a:lnTo>
                <a:lnTo>
                  <a:pt x="36" y="36"/>
                </a:lnTo>
                <a:lnTo>
                  <a:pt x="36" y="36"/>
                </a:lnTo>
                <a:lnTo>
                  <a:pt x="34" y="41"/>
                </a:lnTo>
                <a:lnTo>
                  <a:pt x="31" y="44"/>
                </a:lnTo>
                <a:lnTo>
                  <a:pt x="26" y="48"/>
                </a:lnTo>
                <a:lnTo>
                  <a:pt x="19" y="49"/>
                </a:lnTo>
                <a:lnTo>
                  <a:pt x="19" y="49"/>
                </a:lnTo>
                <a:lnTo>
                  <a:pt x="10" y="48"/>
                </a:lnTo>
                <a:lnTo>
                  <a:pt x="2" y="44"/>
                </a:lnTo>
                <a:lnTo>
                  <a:pt x="2" y="44"/>
                </a:lnTo>
                <a:lnTo>
                  <a:pt x="0" y="41"/>
                </a:lnTo>
                <a:lnTo>
                  <a:pt x="0" y="37"/>
                </a:lnTo>
                <a:lnTo>
                  <a:pt x="0" y="37"/>
                </a:lnTo>
                <a:lnTo>
                  <a:pt x="2" y="36"/>
                </a:lnTo>
                <a:lnTo>
                  <a:pt x="3" y="34"/>
                </a:lnTo>
                <a:lnTo>
                  <a:pt x="7" y="36"/>
                </a:lnTo>
                <a:lnTo>
                  <a:pt x="7" y="36"/>
                </a:lnTo>
                <a:lnTo>
                  <a:pt x="14" y="37"/>
                </a:lnTo>
                <a:lnTo>
                  <a:pt x="20" y="39"/>
                </a:lnTo>
                <a:lnTo>
                  <a:pt x="20" y="39"/>
                </a:lnTo>
                <a:lnTo>
                  <a:pt x="22" y="37"/>
                </a:lnTo>
                <a:lnTo>
                  <a:pt x="24" y="34"/>
                </a:lnTo>
                <a:lnTo>
                  <a:pt x="24" y="34"/>
                </a:lnTo>
                <a:lnTo>
                  <a:pt x="24" y="32"/>
                </a:lnTo>
                <a:lnTo>
                  <a:pt x="20" y="31"/>
                </a:lnTo>
                <a:lnTo>
                  <a:pt x="20" y="31"/>
                </a:lnTo>
                <a:lnTo>
                  <a:pt x="10" y="27"/>
                </a:lnTo>
                <a:lnTo>
                  <a:pt x="10" y="27"/>
                </a:lnTo>
                <a:lnTo>
                  <a:pt x="5" y="24"/>
                </a:lnTo>
                <a:lnTo>
                  <a:pt x="2" y="20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2" y="6"/>
                </a:lnTo>
                <a:lnTo>
                  <a:pt x="5" y="3"/>
                </a:lnTo>
                <a:lnTo>
                  <a:pt x="10" y="0"/>
                </a:lnTo>
                <a:lnTo>
                  <a:pt x="15" y="0"/>
                </a:lnTo>
                <a:lnTo>
                  <a:pt x="15" y="0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0" name="Freeform 105"/>
          <p:cNvSpPr>
            <a:spLocks/>
          </p:cNvSpPr>
          <p:nvPr/>
        </p:nvSpPr>
        <p:spPr bwMode="auto">
          <a:xfrm>
            <a:off x="9727780" y="5957219"/>
            <a:ext cx="63625" cy="87064"/>
          </a:xfrm>
          <a:custGeom>
            <a:avLst/>
            <a:gdLst>
              <a:gd name="T0" fmla="*/ 0 w 38"/>
              <a:gd name="T1" fmla="*/ 26 h 51"/>
              <a:gd name="T2" fmla="*/ 0 w 38"/>
              <a:gd name="T3" fmla="*/ 26 h 51"/>
              <a:gd name="T4" fmla="*/ 0 w 38"/>
              <a:gd name="T5" fmla="*/ 19 h 51"/>
              <a:gd name="T6" fmla="*/ 1 w 38"/>
              <a:gd name="T7" fmla="*/ 12 h 51"/>
              <a:gd name="T8" fmla="*/ 5 w 38"/>
              <a:gd name="T9" fmla="*/ 7 h 51"/>
              <a:gd name="T10" fmla="*/ 8 w 38"/>
              <a:gd name="T11" fmla="*/ 3 h 51"/>
              <a:gd name="T12" fmla="*/ 13 w 38"/>
              <a:gd name="T13" fmla="*/ 2 h 51"/>
              <a:gd name="T14" fmla="*/ 19 w 38"/>
              <a:gd name="T15" fmla="*/ 0 h 51"/>
              <a:gd name="T16" fmla="*/ 26 w 38"/>
              <a:gd name="T17" fmla="*/ 0 h 51"/>
              <a:gd name="T18" fmla="*/ 32 w 38"/>
              <a:gd name="T19" fmla="*/ 3 h 51"/>
              <a:gd name="T20" fmla="*/ 32 w 38"/>
              <a:gd name="T21" fmla="*/ 3 h 51"/>
              <a:gd name="T22" fmla="*/ 36 w 38"/>
              <a:gd name="T23" fmla="*/ 5 h 51"/>
              <a:gd name="T24" fmla="*/ 38 w 38"/>
              <a:gd name="T25" fmla="*/ 8 h 51"/>
              <a:gd name="T26" fmla="*/ 38 w 38"/>
              <a:gd name="T27" fmla="*/ 10 h 51"/>
              <a:gd name="T28" fmla="*/ 38 w 38"/>
              <a:gd name="T29" fmla="*/ 10 h 51"/>
              <a:gd name="T30" fmla="*/ 36 w 38"/>
              <a:gd name="T31" fmla="*/ 14 h 51"/>
              <a:gd name="T32" fmla="*/ 34 w 38"/>
              <a:gd name="T33" fmla="*/ 15 h 51"/>
              <a:gd name="T34" fmla="*/ 27 w 38"/>
              <a:gd name="T35" fmla="*/ 14 h 51"/>
              <a:gd name="T36" fmla="*/ 27 w 38"/>
              <a:gd name="T37" fmla="*/ 14 h 51"/>
              <a:gd name="T38" fmla="*/ 22 w 38"/>
              <a:gd name="T39" fmla="*/ 12 h 51"/>
              <a:gd name="T40" fmla="*/ 17 w 38"/>
              <a:gd name="T41" fmla="*/ 14 h 51"/>
              <a:gd name="T42" fmla="*/ 13 w 38"/>
              <a:gd name="T43" fmla="*/ 17 h 51"/>
              <a:gd name="T44" fmla="*/ 13 w 38"/>
              <a:gd name="T45" fmla="*/ 24 h 51"/>
              <a:gd name="T46" fmla="*/ 13 w 38"/>
              <a:gd name="T47" fmla="*/ 24 h 51"/>
              <a:gd name="T48" fmla="*/ 13 w 38"/>
              <a:gd name="T49" fmla="*/ 29 h 51"/>
              <a:gd name="T50" fmla="*/ 13 w 38"/>
              <a:gd name="T51" fmla="*/ 29 h 51"/>
              <a:gd name="T52" fmla="*/ 13 w 38"/>
              <a:gd name="T53" fmla="*/ 34 h 51"/>
              <a:gd name="T54" fmla="*/ 17 w 38"/>
              <a:gd name="T55" fmla="*/ 38 h 51"/>
              <a:gd name="T56" fmla="*/ 22 w 38"/>
              <a:gd name="T57" fmla="*/ 39 h 51"/>
              <a:gd name="T58" fmla="*/ 27 w 38"/>
              <a:gd name="T59" fmla="*/ 38 h 51"/>
              <a:gd name="T60" fmla="*/ 27 w 38"/>
              <a:gd name="T61" fmla="*/ 38 h 51"/>
              <a:gd name="T62" fmla="*/ 29 w 38"/>
              <a:gd name="T63" fmla="*/ 38 h 51"/>
              <a:gd name="T64" fmla="*/ 29 w 38"/>
              <a:gd name="T65" fmla="*/ 38 h 51"/>
              <a:gd name="T66" fmla="*/ 34 w 38"/>
              <a:gd name="T67" fmla="*/ 36 h 51"/>
              <a:gd name="T68" fmla="*/ 36 w 38"/>
              <a:gd name="T69" fmla="*/ 38 h 51"/>
              <a:gd name="T70" fmla="*/ 38 w 38"/>
              <a:gd name="T71" fmla="*/ 39 h 51"/>
              <a:gd name="T72" fmla="*/ 38 w 38"/>
              <a:gd name="T73" fmla="*/ 39 h 51"/>
              <a:gd name="T74" fmla="*/ 38 w 38"/>
              <a:gd name="T75" fmla="*/ 41 h 51"/>
              <a:gd name="T76" fmla="*/ 38 w 38"/>
              <a:gd name="T77" fmla="*/ 45 h 51"/>
              <a:gd name="T78" fmla="*/ 34 w 38"/>
              <a:gd name="T79" fmla="*/ 48 h 51"/>
              <a:gd name="T80" fmla="*/ 34 w 38"/>
              <a:gd name="T81" fmla="*/ 48 h 51"/>
              <a:gd name="T82" fmla="*/ 27 w 38"/>
              <a:gd name="T83" fmla="*/ 50 h 51"/>
              <a:gd name="T84" fmla="*/ 22 w 38"/>
              <a:gd name="T85" fmla="*/ 51 h 51"/>
              <a:gd name="T86" fmla="*/ 15 w 38"/>
              <a:gd name="T87" fmla="*/ 50 h 51"/>
              <a:gd name="T88" fmla="*/ 8 w 38"/>
              <a:gd name="T89" fmla="*/ 48 h 51"/>
              <a:gd name="T90" fmla="*/ 8 w 38"/>
              <a:gd name="T91" fmla="*/ 48 h 51"/>
              <a:gd name="T92" fmla="*/ 5 w 38"/>
              <a:gd name="T93" fmla="*/ 45 h 51"/>
              <a:gd name="T94" fmla="*/ 1 w 38"/>
              <a:gd name="T95" fmla="*/ 39 h 51"/>
              <a:gd name="T96" fmla="*/ 0 w 38"/>
              <a:gd name="T97" fmla="*/ 34 h 51"/>
              <a:gd name="T98" fmla="*/ 0 w 38"/>
              <a:gd name="T99" fmla="*/ 29 h 51"/>
              <a:gd name="T100" fmla="*/ 0 w 38"/>
              <a:gd name="T101" fmla="*/ 29 h 51"/>
              <a:gd name="T102" fmla="*/ 0 w 38"/>
              <a:gd name="T103" fmla="*/ 26 h 51"/>
              <a:gd name="T104" fmla="*/ 0 w 38"/>
              <a:gd name="T105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8" h="51">
                <a:moveTo>
                  <a:pt x="0" y="26"/>
                </a:moveTo>
                <a:lnTo>
                  <a:pt x="0" y="26"/>
                </a:lnTo>
                <a:lnTo>
                  <a:pt x="0" y="19"/>
                </a:lnTo>
                <a:lnTo>
                  <a:pt x="1" y="12"/>
                </a:lnTo>
                <a:lnTo>
                  <a:pt x="5" y="7"/>
                </a:lnTo>
                <a:lnTo>
                  <a:pt x="8" y="3"/>
                </a:lnTo>
                <a:lnTo>
                  <a:pt x="13" y="2"/>
                </a:lnTo>
                <a:lnTo>
                  <a:pt x="19" y="0"/>
                </a:lnTo>
                <a:lnTo>
                  <a:pt x="26" y="0"/>
                </a:lnTo>
                <a:lnTo>
                  <a:pt x="32" y="3"/>
                </a:lnTo>
                <a:lnTo>
                  <a:pt x="32" y="3"/>
                </a:lnTo>
                <a:lnTo>
                  <a:pt x="36" y="5"/>
                </a:lnTo>
                <a:lnTo>
                  <a:pt x="38" y="8"/>
                </a:lnTo>
                <a:lnTo>
                  <a:pt x="38" y="10"/>
                </a:lnTo>
                <a:lnTo>
                  <a:pt x="38" y="10"/>
                </a:lnTo>
                <a:lnTo>
                  <a:pt x="36" y="14"/>
                </a:lnTo>
                <a:lnTo>
                  <a:pt x="34" y="15"/>
                </a:lnTo>
                <a:lnTo>
                  <a:pt x="27" y="14"/>
                </a:lnTo>
                <a:lnTo>
                  <a:pt x="27" y="14"/>
                </a:lnTo>
                <a:lnTo>
                  <a:pt x="22" y="12"/>
                </a:lnTo>
                <a:lnTo>
                  <a:pt x="17" y="14"/>
                </a:lnTo>
                <a:lnTo>
                  <a:pt x="13" y="17"/>
                </a:lnTo>
                <a:lnTo>
                  <a:pt x="13" y="24"/>
                </a:lnTo>
                <a:lnTo>
                  <a:pt x="13" y="24"/>
                </a:lnTo>
                <a:lnTo>
                  <a:pt x="13" y="29"/>
                </a:lnTo>
                <a:lnTo>
                  <a:pt x="13" y="29"/>
                </a:lnTo>
                <a:lnTo>
                  <a:pt x="13" y="34"/>
                </a:lnTo>
                <a:lnTo>
                  <a:pt x="17" y="38"/>
                </a:lnTo>
                <a:lnTo>
                  <a:pt x="22" y="39"/>
                </a:lnTo>
                <a:lnTo>
                  <a:pt x="27" y="38"/>
                </a:lnTo>
                <a:lnTo>
                  <a:pt x="27" y="38"/>
                </a:lnTo>
                <a:lnTo>
                  <a:pt x="29" y="38"/>
                </a:lnTo>
                <a:lnTo>
                  <a:pt x="29" y="38"/>
                </a:lnTo>
                <a:lnTo>
                  <a:pt x="34" y="36"/>
                </a:lnTo>
                <a:lnTo>
                  <a:pt x="36" y="38"/>
                </a:lnTo>
                <a:lnTo>
                  <a:pt x="38" y="39"/>
                </a:lnTo>
                <a:lnTo>
                  <a:pt x="38" y="39"/>
                </a:lnTo>
                <a:lnTo>
                  <a:pt x="38" y="41"/>
                </a:lnTo>
                <a:lnTo>
                  <a:pt x="38" y="45"/>
                </a:lnTo>
                <a:lnTo>
                  <a:pt x="34" y="48"/>
                </a:lnTo>
                <a:lnTo>
                  <a:pt x="34" y="48"/>
                </a:lnTo>
                <a:lnTo>
                  <a:pt x="27" y="50"/>
                </a:lnTo>
                <a:lnTo>
                  <a:pt x="22" y="51"/>
                </a:lnTo>
                <a:lnTo>
                  <a:pt x="15" y="50"/>
                </a:lnTo>
                <a:lnTo>
                  <a:pt x="8" y="48"/>
                </a:lnTo>
                <a:lnTo>
                  <a:pt x="8" y="48"/>
                </a:lnTo>
                <a:lnTo>
                  <a:pt x="5" y="45"/>
                </a:lnTo>
                <a:lnTo>
                  <a:pt x="1" y="39"/>
                </a:lnTo>
                <a:lnTo>
                  <a:pt x="0" y="34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1" name="Freeform 106"/>
          <p:cNvSpPr>
            <a:spLocks/>
          </p:cNvSpPr>
          <p:nvPr/>
        </p:nvSpPr>
        <p:spPr bwMode="auto">
          <a:xfrm>
            <a:off x="10099479" y="5910338"/>
            <a:ext cx="23441" cy="130598"/>
          </a:xfrm>
          <a:custGeom>
            <a:avLst/>
            <a:gdLst>
              <a:gd name="T0" fmla="*/ 0 w 13"/>
              <a:gd name="T1" fmla="*/ 38 h 78"/>
              <a:gd name="T2" fmla="*/ 0 w 13"/>
              <a:gd name="T3" fmla="*/ 38 h 78"/>
              <a:gd name="T4" fmla="*/ 0 w 13"/>
              <a:gd name="T5" fmla="*/ 9 h 78"/>
              <a:gd name="T6" fmla="*/ 0 w 13"/>
              <a:gd name="T7" fmla="*/ 9 h 78"/>
              <a:gd name="T8" fmla="*/ 0 w 13"/>
              <a:gd name="T9" fmla="*/ 5 h 78"/>
              <a:gd name="T10" fmla="*/ 1 w 13"/>
              <a:gd name="T11" fmla="*/ 2 h 78"/>
              <a:gd name="T12" fmla="*/ 3 w 13"/>
              <a:gd name="T13" fmla="*/ 2 h 78"/>
              <a:gd name="T14" fmla="*/ 6 w 13"/>
              <a:gd name="T15" fmla="*/ 0 h 78"/>
              <a:gd name="T16" fmla="*/ 6 w 13"/>
              <a:gd name="T17" fmla="*/ 0 h 78"/>
              <a:gd name="T18" fmla="*/ 12 w 13"/>
              <a:gd name="T19" fmla="*/ 2 h 78"/>
              <a:gd name="T20" fmla="*/ 12 w 13"/>
              <a:gd name="T21" fmla="*/ 5 h 78"/>
              <a:gd name="T22" fmla="*/ 13 w 13"/>
              <a:gd name="T23" fmla="*/ 9 h 78"/>
              <a:gd name="T24" fmla="*/ 13 w 13"/>
              <a:gd name="T25" fmla="*/ 9 h 78"/>
              <a:gd name="T26" fmla="*/ 13 w 13"/>
              <a:gd name="T27" fmla="*/ 71 h 78"/>
              <a:gd name="T28" fmla="*/ 13 w 13"/>
              <a:gd name="T29" fmla="*/ 71 h 78"/>
              <a:gd name="T30" fmla="*/ 12 w 13"/>
              <a:gd name="T31" fmla="*/ 74 h 78"/>
              <a:gd name="T32" fmla="*/ 12 w 13"/>
              <a:gd name="T33" fmla="*/ 76 h 78"/>
              <a:gd name="T34" fmla="*/ 8 w 13"/>
              <a:gd name="T35" fmla="*/ 78 h 78"/>
              <a:gd name="T36" fmla="*/ 6 w 13"/>
              <a:gd name="T37" fmla="*/ 78 h 78"/>
              <a:gd name="T38" fmla="*/ 6 w 13"/>
              <a:gd name="T39" fmla="*/ 78 h 78"/>
              <a:gd name="T40" fmla="*/ 3 w 13"/>
              <a:gd name="T41" fmla="*/ 78 h 78"/>
              <a:gd name="T42" fmla="*/ 1 w 13"/>
              <a:gd name="T43" fmla="*/ 76 h 78"/>
              <a:gd name="T44" fmla="*/ 0 w 13"/>
              <a:gd name="T45" fmla="*/ 74 h 78"/>
              <a:gd name="T46" fmla="*/ 0 w 13"/>
              <a:gd name="T47" fmla="*/ 71 h 78"/>
              <a:gd name="T48" fmla="*/ 0 w 13"/>
              <a:gd name="T49" fmla="*/ 71 h 78"/>
              <a:gd name="T50" fmla="*/ 0 w 13"/>
              <a:gd name="T51" fmla="*/ 38 h 78"/>
              <a:gd name="T52" fmla="*/ 0 w 13"/>
              <a:gd name="T53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" h="78">
                <a:moveTo>
                  <a:pt x="0" y="38"/>
                </a:moveTo>
                <a:lnTo>
                  <a:pt x="0" y="38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1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71"/>
                </a:lnTo>
                <a:lnTo>
                  <a:pt x="13" y="71"/>
                </a:lnTo>
                <a:lnTo>
                  <a:pt x="12" y="74"/>
                </a:lnTo>
                <a:lnTo>
                  <a:pt x="12" y="76"/>
                </a:lnTo>
                <a:lnTo>
                  <a:pt x="8" y="78"/>
                </a:lnTo>
                <a:lnTo>
                  <a:pt x="6" y="78"/>
                </a:lnTo>
                <a:lnTo>
                  <a:pt x="6" y="78"/>
                </a:lnTo>
                <a:lnTo>
                  <a:pt x="3" y="78"/>
                </a:lnTo>
                <a:lnTo>
                  <a:pt x="1" y="76"/>
                </a:lnTo>
                <a:lnTo>
                  <a:pt x="0" y="74"/>
                </a:lnTo>
                <a:lnTo>
                  <a:pt x="0" y="71"/>
                </a:lnTo>
                <a:lnTo>
                  <a:pt x="0" y="71"/>
                </a:lnTo>
                <a:lnTo>
                  <a:pt x="0" y="38"/>
                </a:lnTo>
                <a:lnTo>
                  <a:pt x="0" y="38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2" name="Freeform 107"/>
          <p:cNvSpPr>
            <a:spLocks/>
          </p:cNvSpPr>
          <p:nvPr/>
        </p:nvSpPr>
        <p:spPr bwMode="auto">
          <a:xfrm>
            <a:off x="9299155" y="5910338"/>
            <a:ext cx="23441" cy="130598"/>
          </a:xfrm>
          <a:custGeom>
            <a:avLst/>
            <a:gdLst>
              <a:gd name="T0" fmla="*/ 12 w 14"/>
              <a:gd name="T1" fmla="*/ 40 h 78"/>
              <a:gd name="T2" fmla="*/ 12 w 14"/>
              <a:gd name="T3" fmla="*/ 40 h 78"/>
              <a:gd name="T4" fmla="*/ 14 w 14"/>
              <a:gd name="T5" fmla="*/ 69 h 78"/>
              <a:gd name="T6" fmla="*/ 14 w 14"/>
              <a:gd name="T7" fmla="*/ 69 h 78"/>
              <a:gd name="T8" fmla="*/ 12 w 14"/>
              <a:gd name="T9" fmla="*/ 73 h 78"/>
              <a:gd name="T10" fmla="*/ 12 w 14"/>
              <a:gd name="T11" fmla="*/ 76 h 78"/>
              <a:gd name="T12" fmla="*/ 9 w 14"/>
              <a:gd name="T13" fmla="*/ 78 h 78"/>
              <a:gd name="T14" fmla="*/ 6 w 14"/>
              <a:gd name="T15" fmla="*/ 78 h 78"/>
              <a:gd name="T16" fmla="*/ 6 w 14"/>
              <a:gd name="T17" fmla="*/ 78 h 78"/>
              <a:gd name="T18" fmla="*/ 4 w 14"/>
              <a:gd name="T19" fmla="*/ 78 h 78"/>
              <a:gd name="T20" fmla="*/ 0 w 14"/>
              <a:gd name="T21" fmla="*/ 76 h 78"/>
              <a:gd name="T22" fmla="*/ 0 w 14"/>
              <a:gd name="T23" fmla="*/ 69 h 78"/>
              <a:gd name="T24" fmla="*/ 0 w 14"/>
              <a:gd name="T25" fmla="*/ 69 h 78"/>
              <a:gd name="T26" fmla="*/ 0 w 14"/>
              <a:gd name="T27" fmla="*/ 9 h 78"/>
              <a:gd name="T28" fmla="*/ 0 w 14"/>
              <a:gd name="T29" fmla="*/ 9 h 78"/>
              <a:gd name="T30" fmla="*/ 0 w 14"/>
              <a:gd name="T31" fmla="*/ 4 h 78"/>
              <a:gd name="T32" fmla="*/ 4 w 14"/>
              <a:gd name="T33" fmla="*/ 2 h 78"/>
              <a:gd name="T34" fmla="*/ 7 w 14"/>
              <a:gd name="T35" fmla="*/ 0 h 78"/>
              <a:gd name="T36" fmla="*/ 7 w 14"/>
              <a:gd name="T37" fmla="*/ 0 h 78"/>
              <a:gd name="T38" fmla="*/ 9 w 14"/>
              <a:gd name="T39" fmla="*/ 2 h 78"/>
              <a:gd name="T40" fmla="*/ 12 w 14"/>
              <a:gd name="T41" fmla="*/ 4 h 78"/>
              <a:gd name="T42" fmla="*/ 12 w 14"/>
              <a:gd name="T43" fmla="*/ 5 h 78"/>
              <a:gd name="T44" fmla="*/ 14 w 14"/>
              <a:gd name="T45" fmla="*/ 9 h 78"/>
              <a:gd name="T46" fmla="*/ 14 w 14"/>
              <a:gd name="T47" fmla="*/ 9 h 78"/>
              <a:gd name="T48" fmla="*/ 12 w 14"/>
              <a:gd name="T49" fmla="*/ 40 h 78"/>
              <a:gd name="T50" fmla="*/ 12 w 14"/>
              <a:gd name="T51" fmla="*/ 4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" h="78">
                <a:moveTo>
                  <a:pt x="12" y="40"/>
                </a:moveTo>
                <a:lnTo>
                  <a:pt x="12" y="40"/>
                </a:lnTo>
                <a:lnTo>
                  <a:pt x="14" y="69"/>
                </a:lnTo>
                <a:lnTo>
                  <a:pt x="14" y="69"/>
                </a:lnTo>
                <a:lnTo>
                  <a:pt x="12" y="73"/>
                </a:lnTo>
                <a:lnTo>
                  <a:pt x="12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69"/>
                </a:lnTo>
                <a:lnTo>
                  <a:pt x="0" y="69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2" y="4"/>
                </a:lnTo>
                <a:lnTo>
                  <a:pt x="12" y="5"/>
                </a:lnTo>
                <a:lnTo>
                  <a:pt x="14" y="9"/>
                </a:lnTo>
                <a:lnTo>
                  <a:pt x="14" y="9"/>
                </a:lnTo>
                <a:lnTo>
                  <a:pt x="12" y="40"/>
                </a:lnTo>
                <a:lnTo>
                  <a:pt x="12" y="4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3" name="Freeform 108"/>
          <p:cNvSpPr>
            <a:spLocks/>
          </p:cNvSpPr>
          <p:nvPr/>
        </p:nvSpPr>
        <p:spPr bwMode="auto">
          <a:xfrm>
            <a:off x="10531452" y="5960566"/>
            <a:ext cx="36836" cy="117203"/>
          </a:xfrm>
          <a:custGeom>
            <a:avLst/>
            <a:gdLst>
              <a:gd name="T0" fmla="*/ 22 w 22"/>
              <a:gd name="T1" fmla="*/ 31 h 70"/>
              <a:gd name="T2" fmla="*/ 22 w 22"/>
              <a:gd name="T3" fmla="*/ 31 h 70"/>
              <a:gd name="T4" fmla="*/ 20 w 22"/>
              <a:gd name="T5" fmla="*/ 53 h 70"/>
              <a:gd name="T6" fmla="*/ 20 w 22"/>
              <a:gd name="T7" fmla="*/ 53 h 70"/>
              <a:gd name="T8" fmla="*/ 20 w 22"/>
              <a:gd name="T9" fmla="*/ 60 h 70"/>
              <a:gd name="T10" fmla="*/ 17 w 22"/>
              <a:gd name="T11" fmla="*/ 67 h 70"/>
              <a:gd name="T12" fmla="*/ 12 w 22"/>
              <a:gd name="T13" fmla="*/ 68 h 70"/>
              <a:gd name="T14" fmla="*/ 5 w 22"/>
              <a:gd name="T15" fmla="*/ 70 h 70"/>
              <a:gd name="T16" fmla="*/ 5 w 22"/>
              <a:gd name="T17" fmla="*/ 70 h 70"/>
              <a:gd name="T18" fmla="*/ 1 w 22"/>
              <a:gd name="T19" fmla="*/ 70 h 70"/>
              <a:gd name="T20" fmla="*/ 0 w 22"/>
              <a:gd name="T21" fmla="*/ 67 h 70"/>
              <a:gd name="T22" fmla="*/ 0 w 22"/>
              <a:gd name="T23" fmla="*/ 67 h 70"/>
              <a:gd name="T24" fmla="*/ 0 w 22"/>
              <a:gd name="T25" fmla="*/ 62 h 70"/>
              <a:gd name="T26" fmla="*/ 3 w 22"/>
              <a:gd name="T27" fmla="*/ 60 h 70"/>
              <a:gd name="T28" fmla="*/ 3 w 22"/>
              <a:gd name="T29" fmla="*/ 60 h 70"/>
              <a:gd name="T30" fmla="*/ 7 w 22"/>
              <a:gd name="T31" fmla="*/ 58 h 70"/>
              <a:gd name="T32" fmla="*/ 7 w 22"/>
              <a:gd name="T33" fmla="*/ 56 h 70"/>
              <a:gd name="T34" fmla="*/ 8 w 22"/>
              <a:gd name="T35" fmla="*/ 51 h 70"/>
              <a:gd name="T36" fmla="*/ 8 w 22"/>
              <a:gd name="T37" fmla="*/ 51 h 70"/>
              <a:gd name="T38" fmla="*/ 8 w 22"/>
              <a:gd name="T39" fmla="*/ 6 h 70"/>
              <a:gd name="T40" fmla="*/ 8 w 22"/>
              <a:gd name="T41" fmla="*/ 6 h 70"/>
              <a:gd name="T42" fmla="*/ 8 w 22"/>
              <a:gd name="T43" fmla="*/ 1 h 70"/>
              <a:gd name="T44" fmla="*/ 12 w 22"/>
              <a:gd name="T45" fmla="*/ 0 h 70"/>
              <a:gd name="T46" fmla="*/ 15 w 22"/>
              <a:gd name="T47" fmla="*/ 0 h 70"/>
              <a:gd name="T48" fmla="*/ 15 w 22"/>
              <a:gd name="T49" fmla="*/ 0 h 70"/>
              <a:gd name="T50" fmla="*/ 17 w 22"/>
              <a:gd name="T51" fmla="*/ 0 h 70"/>
              <a:gd name="T52" fmla="*/ 20 w 22"/>
              <a:gd name="T53" fmla="*/ 1 h 70"/>
              <a:gd name="T54" fmla="*/ 20 w 22"/>
              <a:gd name="T55" fmla="*/ 3 h 70"/>
              <a:gd name="T56" fmla="*/ 22 w 22"/>
              <a:gd name="T57" fmla="*/ 6 h 70"/>
              <a:gd name="T58" fmla="*/ 22 w 22"/>
              <a:gd name="T59" fmla="*/ 6 h 70"/>
              <a:gd name="T60" fmla="*/ 22 w 22"/>
              <a:gd name="T61" fmla="*/ 31 h 70"/>
              <a:gd name="T62" fmla="*/ 22 w 22"/>
              <a:gd name="T63" fmla="*/ 31 h 70"/>
              <a:gd name="T64" fmla="*/ 22 w 22"/>
              <a:gd name="T65" fmla="*/ 31 h 70"/>
              <a:gd name="T66" fmla="*/ 22 w 22"/>
              <a:gd name="T6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" h="70">
                <a:moveTo>
                  <a:pt x="22" y="31"/>
                </a:moveTo>
                <a:lnTo>
                  <a:pt x="22" y="31"/>
                </a:lnTo>
                <a:lnTo>
                  <a:pt x="20" y="53"/>
                </a:lnTo>
                <a:lnTo>
                  <a:pt x="20" y="53"/>
                </a:lnTo>
                <a:lnTo>
                  <a:pt x="20" y="60"/>
                </a:lnTo>
                <a:lnTo>
                  <a:pt x="17" y="67"/>
                </a:lnTo>
                <a:lnTo>
                  <a:pt x="12" y="68"/>
                </a:lnTo>
                <a:lnTo>
                  <a:pt x="5" y="70"/>
                </a:lnTo>
                <a:lnTo>
                  <a:pt x="5" y="70"/>
                </a:lnTo>
                <a:lnTo>
                  <a:pt x="1" y="70"/>
                </a:lnTo>
                <a:lnTo>
                  <a:pt x="0" y="67"/>
                </a:lnTo>
                <a:lnTo>
                  <a:pt x="0" y="67"/>
                </a:lnTo>
                <a:lnTo>
                  <a:pt x="0" y="62"/>
                </a:lnTo>
                <a:lnTo>
                  <a:pt x="3" y="60"/>
                </a:lnTo>
                <a:lnTo>
                  <a:pt x="3" y="60"/>
                </a:lnTo>
                <a:lnTo>
                  <a:pt x="7" y="58"/>
                </a:lnTo>
                <a:lnTo>
                  <a:pt x="7" y="56"/>
                </a:lnTo>
                <a:lnTo>
                  <a:pt x="8" y="51"/>
                </a:lnTo>
                <a:lnTo>
                  <a:pt x="8" y="51"/>
                </a:lnTo>
                <a:lnTo>
                  <a:pt x="8" y="6"/>
                </a:lnTo>
                <a:lnTo>
                  <a:pt x="8" y="6"/>
                </a:lnTo>
                <a:lnTo>
                  <a:pt x="8" y="1"/>
                </a:lnTo>
                <a:lnTo>
                  <a:pt x="12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0" y="3"/>
                </a:lnTo>
                <a:lnTo>
                  <a:pt x="22" y="6"/>
                </a:lnTo>
                <a:lnTo>
                  <a:pt x="22" y="6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4" name="Freeform 109"/>
          <p:cNvSpPr>
            <a:spLocks/>
          </p:cNvSpPr>
          <p:nvPr/>
        </p:nvSpPr>
        <p:spPr bwMode="auto">
          <a:xfrm>
            <a:off x="10126268" y="6127998"/>
            <a:ext cx="53578" cy="83717"/>
          </a:xfrm>
          <a:custGeom>
            <a:avLst/>
            <a:gdLst>
              <a:gd name="T0" fmla="*/ 14 w 33"/>
              <a:gd name="T1" fmla="*/ 7 h 50"/>
              <a:gd name="T2" fmla="*/ 14 w 33"/>
              <a:gd name="T3" fmla="*/ 7 h 50"/>
              <a:gd name="T4" fmla="*/ 19 w 33"/>
              <a:gd name="T5" fmla="*/ 2 h 50"/>
              <a:gd name="T6" fmla="*/ 22 w 33"/>
              <a:gd name="T7" fmla="*/ 0 h 50"/>
              <a:gd name="T8" fmla="*/ 26 w 33"/>
              <a:gd name="T9" fmla="*/ 0 h 50"/>
              <a:gd name="T10" fmla="*/ 26 w 33"/>
              <a:gd name="T11" fmla="*/ 0 h 50"/>
              <a:gd name="T12" fmla="*/ 31 w 33"/>
              <a:gd name="T13" fmla="*/ 2 h 50"/>
              <a:gd name="T14" fmla="*/ 33 w 33"/>
              <a:gd name="T15" fmla="*/ 4 h 50"/>
              <a:gd name="T16" fmla="*/ 33 w 33"/>
              <a:gd name="T17" fmla="*/ 6 h 50"/>
              <a:gd name="T18" fmla="*/ 33 w 33"/>
              <a:gd name="T19" fmla="*/ 6 h 50"/>
              <a:gd name="T20" fmla="*/ 33 w 33"/>
              <a:gd name="T21" fmla="*/ 9 h 50"/>
              <a:gd name="T22" fmla="*/ 33 w 33"/>
              <a:gd name="T23" fmla="*/ 11 h 50"/>
              <a:gd name="T24" fmla="*/ 28 w 33"/>
              <a:gd name="T25" fmla="*/ 12 h 50"/>
              <a:gd name="T26" fmla="*/ 28 w 33"/>
              <a:gd name="T27" fmla="*/ 12 h 50"/>
              <a:gd name="T28" fmla="*/ 21 w 33"/>
              <a:gd name="T29" fmla="*/ 14 h 50"/>
              <a:gd name="T30" fmla="*/ 17 w 33"/>
              <a:gd name="T31" fmla="*/ 18 h 50"/>
              <a:gd name="T32" fmla="*/ 14 w 33"/>
              <a:gd name="T33" fmla="*/ 23 h 50"/>
              <a:gd name="T34" fmla="*/ 14 w 33"/>
              <a:gd name="T35" fmla="*/ 30 h 50"/>
              <a:gd name="T36" fmla="*/ 14 w 33"/>
              <a:gd name="T37" fmla="*/ 30 h 50"/>
              <a:gd name="T38" fmla="*/ 14 w 33"/>
              <a:gd name="T39" fmla="*/ 42 h 50"/>
              <a:gd name="T40" fmla="*/ 14 w 33"/>
              <a:gd name="T41" fmla="*/ 42 h 50"/>
              <a:gd name="T42" fmla="*/ 14 w 33"/>
              <a:gd name="T43" fmla="*/ 45 h 50"/>
              <a:gd name="T44" fmla="*/ 12 w 33"/>
              <a:gd name="T45" fmla="*/ 49 h 50"/>
              <a:gd name="T46" fmla="*/ 10 w 33"/>
              <a:gd name="T47" fmla="*/ 49 h 50"/>
              <a:gd name="T48" fmla="*/ 7 w 33"/>
              <a:gd name="T49" fmla="*/ 50 h 50"/>
              <a:gd name="T50" fmla="*/ 7 w 33"/>
              <a:gd name="T51" fmla="*/ 50 h 50"/>
              <a:gd name="T52" fmla="*/ 4 w 33"/>
              <a:gd name="T53" fmla="*/ 49 h 50"/>
              <a:gd name="T54" fmla="*/ 2 w 33"/>
              <a:gd name="T55" fmla="*/ 49 h 50"/>
              <a:gd name="T56" fmla="*/ 0 w 33"/>
              <a:gd name="T57" fmla="*/ 45 h 50"/>
              <a:gd name="T58" fmla="*/ 0 w 33"/>
              <a:gd name="T59" fmla="*/ 42 h 50"/>
              <a:gd name="T60" fmla="*/ 0 w 33"/>
              <a:gd name="T61" fmla="*/ 42 h 50"/>
              <a:gd name="T62" fmla="*/ 0 w 33"/>
              <a:gd name="T63" fmla="*/ 9 h 50"/>
              <a:gd name="T64" fmla="*/ 0 w 33"/>
              <a:gd name="T65" fmla="*/ 9 h 50"/>
              <a:gd name="T66" fmla="*/ 2 w 33"/>
              <a:gd name="T67" fmla="*/ 4 h 50"/>
              <a:gd name="T68" fmla="*/ 2 w 33"/>
              <a:gd name="T69" fmla="*/ 2 h 50"/>
              <a:gd name="T70" fmla="*/ 5 w 33"/>
              <a:gd name="T71" fmla="*/ 2 h 50"/>
              <a:gd name="T72" fmla="*/ 5 w 33"/>
              <a:gd name="T73" fmla="*/ 2 h 50"/>
              <a:gd name="T74" fmla="*/ 9 w 33"/>
              <a:gd name="T75" fmla="*/ 0 h 50"/>
              <a:gd name="T76" fmla="*/ 10 w 33"/>
              <a:gd name="T77" fmla="*/ 2 h 50"/>
              <a:gd name="T78" fmla="*/ 12 w 33"/>
              <a:gd name="T79" fmla="*/ 4 h 50"/>
              <a:gd name="T80" fmla="*/ 14 w 33"/>
              <a:gd name="T81" fmla="*/ 7 h 50"/>
              <a:gd name="T82" fmla="*/ 14 w 33"/>
              <a:gd name="T83" fmla="*/ 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50">
                <a:moveTo>
                  <a:pt x="14" y="7"/>
                </a:moveTo>
                <a:lnTo>
                  <a:pt x="14" y="7"/>
                </a:lnTo>
                <a:lnTo>
                  <a:pt x="19" y="2"/>
                </a:lnTo>
                <a:lnTo>
                  <a:pt x="22" y="0"/>
                </a:lnTo>
                <a:lnTo>
                  <a:pt x="26" y="0"/>
                </a:lnTo>
                <a:lnTo>
                  <a:pt x="26" y="0"/>
                </a:lnTo>
                <a:lnTo>
                  <a:pt x="31" y="2"/>
                </a:lnTo>
                <a:lnTo>
                  <a:pt x="33" y="4"/>
                </a:lnTo>
                <a:lnTo>
                  <a:pt x="33" y="6"/>
                </a:lnTo>
                <a:lnTo>
                  <a:pt x="33" y="6"/>
                </a:lnTo>
                <a:lnTo>
                  <a:pt x="33" y="9"/>
                </a:lnTo>
                <a:lnTo>
                  <a:pt x="33" y="11"/>
                </a:lnTo>
                <a:lnTo>
                  <a:pt x="28" y="12"/>
                </a:lnTo>
                <a:lnTo>
                  <a:pt x="28" y="12"/>
                </a:lnTo>
                <a:lnTo>
                  <a:pt x="21" y="14"/>
                </a:lnTo>
                <a:lnTo>
                  <a:pt x="17" y="18"/>
                </a:lnTo>
                <a:lnTo>
                  <a:pt x="14" y="23"/>
                </a:lnTo>
                <a:lnTo>
                  <a:pt x="14" y="30"/>
                </a:lnTo>
                <a:lnTo>
                  <a:pt x="14" y="30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2" y="49"/>
                </a:lnTo>
                <a:lnTo>
                  <a:pt x="10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2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10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5" name="Freeform 110"/>
          <p:cNvSpPr>
            <a:spLocks/>
          </p:cNvSpPr>
          <p:nvPr/>
        </p:nvSpPr>
        <p:spPr bwMode="auto">
          <a:xfrm>
            <a:off x="10585030" y="5960566"/>
            <a:ext cx="23441" cy="80367"/>
          </a:xfrm>
          <a:custGeom>
            <a:avLst/>
            <a:gdLst>
              <a:gd name="T0" fmla="*/ 0 w 13"/>
              <a:gd name="T1" fmla="*/ 24 h 48"/>
              <a:gd name="T2" fmla="*/ 0 w 13"/>
              <a:gd name="T3" fmla="*/ 24 h 48"/>
              <a:gd name="T4" fmla="*/ 0 w 13"/>
              <a:gd name="T5" fmla="*/ 6 h 48"/>
              <a:gd name="T6" fmla="*/ 0 w 13"/>
              <a:gd name="T7" fmla="*/ 6 h 48"/>
              <a:gd name="T8" fmla="*/ 0 w 13"/>
              <a:gd name="T9" fmla="*/ 3 h 48"/>
              <a:gd name="T10" fmla="*/ 1 w 13"/>
              <a:gd name="T11" fmla="*/ 1 h 48"/>
              <a:gd name="T12" fmla="*/ 5 w 13"/>
              <a:gd name="T13" fmla="*/ 0 h 48"/>
              <a:gd name="T14" fmla="*/ 6 w 13"/>
              <a:gd name="T15" fmla="*/ 0 h 48"/>
              <a:gd name="T16" fmla="*/ 6 w 13"/>
              <a:gd name="T17" fmla="*/ 0 h 48"/>
              <a:gd name="T18" fmla="*/ 10 w 13"/>
              <a:gd name="T19" fmla="*/ 0 h 48"/>
              <a:gd name="T20" fmla="*/ 12 w 13"/>
              <a:gd name="T21" fmla="*/ 1 h 48"/>
              <a:gd name="T22" fmla="*/ 13 w 13"/>
              <a:gd name="T23" fmla="*/ 3 h 48"/>
              <a:gd name="T24" fmla="*/ 13 w 13"/>
              <a:gd name="T25" fmla="*/ 6 h 48"/>
              <a:gd name="T26" fmla="*/ 13 w 13"/>
              <a:gd name="T27" fmla="*/ 6 h 48"/>
              <a:gd name="T28" fmla="*/ 13 w 13"/>
              <a:gd name="T29" fmla="*/ 41 h 48"/>
              <a:gd name="T30" fmla="*/ 13 w 13"/>
              <a:gd name="T31" fmla="*/ 41 h 48"/>
              <a:gd name="T32" fmla="*/ 13 w 13"/>
              <a:gd name="T33" fmla="*/ 44 h 48"/>
              <a:gd name="T34" fmla="*/ 12 w 13"/>
              <a:gd name="T35" fmla="*/ 46 h 48"/>
              <a:gd name="T36" fmla="*/ 10 w 13"/>
              <a:gd name="T37" fmla="*/ 48 h 48"/>
              <a:gd name="T38" fmla="*/ 6 w 13"/>
              <a:gd name="T39" fmla="*/ 48 h 48"/>
              <a:gd name="T40" fmla="*/ 6 w 13"/>
              <a:gd name="T41" fmla="*/ 48 h 48"/>
              <a:gd name="T42" fmla="*/ 5 w 13"/>
              <a:gd name="T43" fmla="*/ 48 h 48"/>
              <a:gd name="T44" fmla="*/ 1 w 13"/>
              <a:gd name="T45" fmla="*/ 46 h 48"/>
              <a:gd name="T46" fmla="*/ 0 w 13"/>
              <a:gd name="T47" fmla="*/ 44 h 48"/>
              <a:gd name="T48" fmla="*/ 0 w 13"/>
              <a:gd name="T49" fmla="*/ 41 h 48"/>
              <a:gd name="T50" fmla="*/ 0 w 13"/>
              <a:gd name="T51" fmla="*/ 41 h 48"/>
              <a:gd name="T52" fmla="*/ 0 w 13"/>
              <a:gd name="T53" fmla="*/ 24 h 48"/>
              <a:gd name="T54" fmla="*/ 0 w 13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48">
                <a:moveTo>
                  <a:pt x="0" y="24"/>
                </a:moveTo>
                <a:lnTo>
                  <a:pt x="0" y="24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2" y="1"/>
                </a:lnTo>
                <a:lnTo>
                  <a:pt x="13" y="3"/>
                </a:lnTo>
                <a:lnTo>
                  <a:pt x="13" y="6"/>
                </a:lnTo>
                <a:lnTo>
                  <a:pt x="13" y="6"/>
                </a:lnTo>
                <a:lnTo>
                  <a:pt x="13" y="41"/>
                </a:lnTo>
                <a:lnTo>
                  <a:pt x="13" y="41"/>
                </a:lnTo>
                <a:lnTo>
                  <a:pt x="13" y="44"/>
                </a:lnTo>
                <a:lnTo>
                  <a:pt x="12" y="46"/>
                </a:lnTo>
                <a:lnTo>
                  <a:pt x="10" y="48"/>
                </a:lnTo>
                <a:lnTo>
                  <a:pt x="6" y="48"/>
                </a:lnTo>
                <a:lnTo>
                  <a:pt x="6" y="48"/>
                </a:lnTo>
                <a:lnTo>
                  <a:pt x="5" y="48"/>
                </a:lnTo>
                <a:lnTo>
                  <a:pt x="1" y="46"/>
                </a:lnTo>
                <a:lnTo>
                  <a:pt x="0" y="44"/>
                </a:lnTo>
                <a:lnTo>
                  <a:pt x="0" y="41"/>
                </a:lnTo>
                <a:lnTo>
                  <a:pt x="0" y="41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6" name="Freeform 111"/>
          <p:cNvSpPr>
            <a:spLocks/>
          </p:cNvSpPr>
          <p:nvPr/>
        </p:nvSpPr>
        <p:spPr bwMode="auto">
          <a:xfrm>
            <a:off x="9804799" y="5960566"/>
            <a:ext cx="23441" cy="80367"/>
          </a:xfrm>
          <a:custGeom>
            <a:avLst/>
            <a:gdLst>
              <a:gd name="T0" fmla="*/ 14 w 14"/>
              <a:gd name="T1" fmla="*/ 24 h 48"/>
              <a:gd name="T2" fmla="*/ 14 w 14"/>
              <a:gd name="T3" fmla="*/ 24 h 48"/>
              <a:gd name="T4" fmla="*/ 14 w 14"/>
              <a:gd name="T5" fmla="*/ 41 h 48"/>
              <a:gd name="T6" fmla="*/ 14 w 14"/>
              <a:gd name="T7" fmla="*/ 41 h 48"/>
              <a:gd name="T8" fmla="*/ 14 w 14"/>
              <a:gd name="T9" fmla="*/ 44 h 48"/>
              <a:gd name="T10" fmla="*/ 12 w 14"/>
              <a:gd name="T11" fmla="*/ 46 h 48"/>
              <a:gd name="T12" fmla="*/ 11 w 14"/>
              <a:gd name="T13" fmla="*/ 48 h 48"/>
              <a:gd name="T14" fmla="*/ 7 w 14"/>
              <a:gd name="T15" fmla="*/ 48 h 48"/>
              <a:gd name="T16" fmla="*/ 7 w 14"/>
              <a:gd name="T17" fmla="*/ 48 h 48"/>
              <a:gd name="T18" fmla="*/ 6 w 14"/>
              <a:gd name="T19" fmla="*/ 48 h 48"/>
              <a:gd name="T20" fmla="*/ 2 w 14"/>
              <a:gd name="T21" fmla="*/ 46 h 48"/>
              <a:gd name="T22" fmla="*/ 2 w 14"/>
              <a:gd name="T23" fmla="*/ 44 h 48"/>
              <a:gd name="T24" fmla="*/ 0 w 14"/>
              <a:gd name="T25" fmla="*/ 41 h 48"/>
              <a:gd name="T26" fmla="*/ 0 w 14"/>
              <a:gd name="T27" fmla="*/ 41 h 48"/>
              <a:gd name="T28" fmla="*/ 0 w 14"/>
              <a:gd name="T29" fmla="*/ 6 h 48"/>
              <a:gd name="T30" fmla="*/ 0 w 14"/>
              <a:gd name="T31" fmla="*/ 6 h 48"/>
              <a:gd name="T32" fmla="*/ 2 w 14"/>
              <a:gd name="T33" fmla="*/ 3 h 48"/>
              <a:gd name="T34" fmla="*/ 2 w 14"/>
              <a:gd name="T35" fmla="*/ 1 h 48"/>
              <a:gd name="T36" fmla="*/ 6 w 14"/>
              <a:gd name="T37" fmla="*/ 0 h 48"/>
              <a:gd name="T38" fmla="*/ 7 w 14"/>
              <a:gd name="T39" fmla="*/ 0 h 48"/>
              <a:gd name="T40" fmla="*/ 7 w 14"/>
              <a:gd name="T41" fmla="*/ 0 h 48"/>
              <a:gd name="T42" fmla="*/ 11 w 14"/>
              <a:gd name="T43" fmla="*/ 0 h 48"/>
              <a:gd name="T44" fmla="*/ 12 w 14"/>
              <a:gd name="T45" fmla="*/ 1 h 48"/>
              <a:gd name="T46" fmla="*/ 14 w 14"/>
              <a:gd name="T47" fmla="*/ 3 h 48"/>
              <a:gd name="T48" fmla="*/ 14 w 14"/>
              <a:gd name="T49" fmla="*/ 6 h 48"/>
              <a:gd name="T50" fmla="*/ 14 w 14"/>
              <a:gd name="T51" fmla="*/ 6 h 48"/>
              <a:gd name="T52" fmla="*/ 14 w 14"/>
              <a:gd name="T53" fmla="*/ 24 h 48"/>
              <a:gd name="T54" fmla="*/ 14 w 14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" h="48">
                <a:moveTo>
                  <a:pt x="14" y="24"/>
                </a:moveTo>
                <a:lnTo>
                  <a:pt x="14" y="24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6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1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1"/>
                </a:lnTo>
                <a:lnTo>
                  <a:pt x="14" y="3"/>
                </a:lnTo>
                <a:lnTo>
                  <a:pt x="14" y="6"/>
                </a:lnTo>
                <a:lnTo>
                  <a:pt x="14" y="6"/>
                </a:lnTo>
                <a:lnTo>
                  <a:pt x="14" y="24"/>
                </a:lnTo>
                <a:lnTo>
                  <a:pt x="14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7" name="Freeform 112"/>
          <p:cNvSpPr>
            <a:spLocks/>
          </p:cNvSpPr>
          <p:nvPr/>
        </p:nvSpPr>
        <p:spPr bwMode="auto">
          <a:xfrm>
            <a:off x="10652002" y="6127998"/>
            <a:ext cx="20092" cy="83717"/>
          </a:xfrm>
          <a:custGeom>
            <a:avLst/>
            <a:gdLst>
              <a:gd name="T0" fmla="*/ 14 w 14"/>
              <a:gd name="T1" fmla="*/ 26 h 50"/>
              <a:gd name="T2" fmla="*/ 14 w 14"/>
              <a:gd name="T3" fmla="*/ 26 h 50"/>
              <a:gd name="T4" fmla="*/ 14 w 14"/>
              <a:gd name="T5" fmla="*/ 43 h 50"/>
              <a:gd name="T6" fmla="*/ 14 w 14"/>
              <a:gd name="T7" fmla="*/ 43 h 50"/>
              <a:gd name="T8" fmla="*/ 14 w 14"/>
              <a:gd name="T9" fmla="*/ 47 h 50"/>
              <a:gd name="T10" fmla="*/ 12 w 14"/>
              <a:gd name="T11" fmla="*/ 49 h 50"/>
              <a:gd name="T12" fmla="*/ 7 w 14"/>
              <a:gd name="T13" fmla="*/ 50 h 50"/>
              <a:gd name="T14" fmla="*/ 7 w 14"/>
              <a:gd name="T15" fmla="*/ 50 h 50"/>
              <a:gd name="T16" fmla="*/ 2 w 14"/>
              <a:gd name="T17" fmla="*/ 49 h 50"/>
              <a:gd name="T18" fmla="*/ 0 w 14"/>
              <a:gd name="T19" fmla="*/ 47 h 50"/>
              <a:gd name="T20" fmla="*/ 0 w 14"/>
              <a:gd name="T21" fmla="*/ 43 h 50"/>
              <a:gd name="T22" fmla="*/ 0 w 14"/>
              <a:gd name="T23" fmla="*/ 43 h 50"/>
              <a:gd name="T24" fmla="*/ 0 w 14"/>
              <a:gd name="T25" fmla="*/ 7 h 50"/>
              <a:gd name="T26" fmla="*/ 0 w 14"/>
              <a:gd name="T27" fmla="*/ 7 h 50"/>
              <a:gd name="T28" fmla="*/ 0 w 14"/>
              <a:gd name="T29" fmla="*/ 6 h 50"/>
              <a:gd name="T30" fmla="*/ 2 w 14"/>
              <a:gd name="T31" fmla="*/ 2 h 50"/>
              <a:gd name="T32" fmla="*/ 7 w 14"/>
              <a:gd name="T33" fmla="*/ 0 h 50"/>
              <a:gd name="T34" fmla="*/ 7 w 14"/>
              <a:gd name="T35" fmla="*/ 0 h 50"/>
              <a:gd name="T36" fmla="*/ 10 w 14"/>
              <a:gd name="T37" fmla="*/ 2 h 50"/>
              <a:gd name="T38" fmla="*/ 12 w 14"/>
              <a:gd name="T39" fmla="*/ 2 h 50"/>
              <a:gd name="T40" fmla="*/ 14 w 14"/>
              <a:gd name="T41" fmla="*/ 6 h 50"/>
              <a:gd name="T42" fmla="*/ 14 w 14"/>
              <a:gd name="T43" fmla="*/ 9 h 50"/>
              <a:gd name="T44" fmla="*/ 14 w 14"/>
              <a:gd name="T45" fmla="*/ 9 h 50"/>
              <a:gd name="T46" fmla="*/ 14 w 14"/>
              <a:gd name="T47" fmla="*/ 26 h 50"/>
              <a:gd name="T48" fmla="*/ 14 w 14"/>
              <a:gd name="T49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" h="50">
                <a:moveTo>
                  <a:pt x="14" y="26"/>
                </a:moveTo>
                <a:lnTo>
                  <a:pt x="14" y="26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2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26"/>
                </a:lnTo>
                <a:lnTo>
                  <a:pt x="14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8" name="Freeform 113"/>
          <p:cNvSpPr>
            <a:spLocks/>
          </p:cNvSpPr>
          <p:nvPr/>
        </p:nvSpPr>
        <p:spPr bwMode="auto">
          <a:xfrm>
            <a:off x="9409661" y="6127998"/>
            <a:ext cx="20092" cy="83717"/>
          </a:xfrm>
          <a:custGeom>
            <a:avLst/>
            <a:gdLst>
              <a:gd name="T0" fmla="*/ 12 w 12"/>
              <a:gd name="T1" fmla="*/ 26 h 50"/>
              <a:gd name="T2" fmla="*/ 12 w 12"/>
              <a:gd name="T3" fmla="*/ 26 h 50"/>
              <a:gd name="T4" fmla="*/ 12 w 12"/>
              <a:gd name="T5" fmla="*/ 42 h 50"/>
              <a:gd name="T6" fmla="*/ 12 w 12"/>
              <a:gd name="T7" fmla="*/ 42 h 50"/>
              <a:gd name="T8" fmla="*/ 12 w 12"/>
              <a:gd name="T9" fmla="*/ 45 h 50"/>
              <a:gd name="T10" fmla="*/ 12 w 12"/>
              <a:gd name="T11" fmla="*/ 47 h 50"/>
              <a:gd name="T12" fmla="*/ 8 w 12"/>
              <a:gd name="T13" fmla="*/ 49 h 50"/>
              <a:gd name="T14" fmla="*/ 5 w 12"/>
              <a:gd name="T15" fmla="*/ 50 h 50"/>
              <a:gd name="T16" fmla="*/ 5 w 12"/>
              <a:gd name="T17" fmla="*/ 50 h 50"/>
              <a:gd name="T18" fmla="*/ 3 w 12"/>
              <a:gd name="T19" fmla="*/ 49 h 50"/>
              <a:gd name="T20" fmla="*/ 0 w 12"/>
              <a:gd name="T21" fmla="*/ 47 h 50"/>
              <a:gd name="T22" fmla="*/ 0 w 12"/>
              <a:gd name="T23" fmla="*/ 45 h 50"/>
              <a:gd name="T24" fmla="*/ 0 w 12"/>
              <a:gd name="T25" fmla="*/ 42 h 50"/>
              <a:gd name="T26" fmla="*/ 0 w 12"/>
              <a:gd name="T27" fmla="*/ 42 h 50"/>
              <a:gd name="T28" fmla="*/ 0 w 12"/>
              <a:gd name="T29" fmla="*/ 9 h 50"/>
              <a:gd name="T30" fmla="*/ 0 w 12"/>
              <a:gd name="T31" fmla="*/ 9 h 50"/>
              <a:gd name="T32" fmla="*/ 0 w 12"/>
              <a:gd name="T33" fmla="*/ 6 h 50"/>
              <a:gd name="T34" fmla="*/ 0 w 12"/>
              <a:gd name="T35" fmla="*/ 2 h 50"/>
              <a:gd name="T36" fmla="*/ 3 w 12"/>
              <a:gd name="T37" fmla="*/ 2 h 50"/>
              <a:gd name="T38" fmla="*/ 5 w 12"/>
              <a:gd name="T39" fmla="*/ 0 h 50"/>
              <a:gd name="T40" fmla="*/ 5 w 12"/>
              <a:gd name="T41" fmla="*/ 0 h 50"/>
              <a:gd name="T42" fmla="*/ 8 w 12"/>
              <a:gd name="T43" fmla="*/ 2 h 50"/>
              <a:gd name="T44" fmla="*/ 12 w 12"/>
              <a:gd name="T45" fmla="*/ 4 h 50"/>
              <a:gd name="T46" fmla="*/ 12 w 12"/>
              <a:gd name="T47" fmla="*/ 6 h 50"/>
              <a:gd name="T48" fmla="*/ 12 w 12"/>
              <a:gd name="T49" fmla="*/ 9 h 50"/>
              <a:gd name="T50" fmla="*/ 12 w 12"/>
              <a:gd name="T51" fmla="*/ 9 h 50"/>
              <a:gd name="T52" fmla="*/ 12 w 12"/>
              <a:gd name="T53" fmla="*/ 26 h 50"/>
              <a:gd name="T54" fmla="*/ 12 w 12"/>
              <a:gd name="T55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50">
                <a:moveTo>
                  <a:pt x="12" y="26"/>
                </a:moveTo>
                <a:lnTo>
                  <a:pt x="12" y="26"/>
                </a:lnTo>
                <a:lnTo>
                  <a:pt x="12" y="42"/>
                </a:lnTo>
                <a:lnTo>
                  <a:pt x="12" y="42"/>
                </a:lnTo>
                <a:lnTo>
                  <a:pt x="12" y="45"/>
                </a:lnTo>
                <a:lnTo>
                  <a:pt x="12" y="47"/>
                </a:lnTo>
                <a:lnTo>
                  <a:pt x="8" y="49"/>
                </a:lnTo>
                <a:lnTo>
                  <a:pt x="5" y="50"/>
                </a:lnTo>
                <a:lnTo>
                  <a:pt x="5" y="50"/>
                </a:lnTo>
                <a:lnTo>
                  <a:pt x="3" y="49"/>
                </a:lnTo>
                <a:lnTo>
                  <a:pt x="0" y="47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8" y="2"/>
                </a:lnTo>
                <a:lnTo>
                  <a:pt x="12" y="4"/>
                </a:lnTo>
                <a:lnTo>
                  <a:pt x="12" y="6"/>
                </a:lnTo>
                <a:lnTo>
                  <a:pt x="12" y="9"/>
                </a:lnTo>
                <a:lnTo>
                  <a:pt x="12" y="9"/>
                </a:lnTo>
                <a:lnTo>
                  <a:pt x="12" y="26"/>
                </a:lnTo>
                <a:lnTo>
                  <a:pt x="12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9" name="Freeform 114"/>
          <p:cNvSpPr>
            <a:spLocks/>
          </p:cNvSpPr>
          <p:nvPr/>
        </p:nvSpPr>
        <p:spPr bwMode="auto">
          <a:xfrm>
            <a:off x="9406311" y="6087814"/>
            <a:ext cx="26789" cy="23441"/>
          </a:xfrm>
          <a:custGeom>
            <a:avLst/>
            <a:gdLst>
              <a:gd name="T0" fmla="*/ 16 w 16"/>
              <a:gd name="T1" fmla="*/ 5 h 12"/>
              <a:gd name="T2" fmla="*/ 16 w 16"/>
              <a:gd name="T3" fmla="*/ 5 h 12"/>
              <a:gd name="T4" fmla="*/ 14 w 16"/>
              <a:gd name="T5" fmla="*/ 9 h 12"/>
              <a:gd name="T6" fmla="*/ 12 w 16"/>
              <a:gd name="T7" fmla="*/ 10 h 12"/>
              <a:gd name="T8" fmla="*/ 7 w 16"/>
              <a:gd name="T9" fmla="*/ 12 h 12"/>
              <a:gd name="T10" fmla="*/ 7 w 16"/>
              <a:gd name="T11" fmla="*/ 12 h 12"/>
              <a:gd name="T12" fmla="*/ 5 w 16"/>
              <a:gd name="T13" fmla="*/ 12 h 12"/>
              <a:gd name="T14" fmla="*/ 2 w 16"/>
              <a:gd name="T15" fmla="*/ 10 h 12"/>
              <a:gd name="T16" fmla="*/ 2 w 16"/>
              <a:gd name="T17" fmla="*/ 9 h 12"/>
              <a:gd name="T18" fmla="*/ 0 w 16"/>
              <a:gd name="T19" fmla="*/ 7 h 12"/>
              <a:gd name="T20" fmla="*/ 0 w 16"/>
              <a:gd name="T21" fmla="*/ 7 h 12"/>
              <a:gd name="T22" fmla="*/ 0 w 16"/>
              <a:gd name="T23" fmla="*/ 3 h 12"/>
              <a:gd name="T24" fmla="*/ 2 w 16"/>
              <a:gd name="T25" fmla="*/ 2 h 12"/>
              <a:gd name="T26" fmla="*/ 7 w 16"/>
              <a:gd name="T27" fmla="*/ 0 h 12"/>
              <a:gd name="T28" fmla="*/ 7 w 16"/>
              <a:gd name="T29" fmla="*/ 0 h 12"/>
              <a:gd name="T30" fmla="*/ 12 w 16"/>
              <a:gd name="T31" fmla="*/ 2 h 12"/>
              <a:gd name="T32" fmla="*/ 16 w 16"/>
              <a:gd name="T33" fmla="*/ 5 h 12"/>
              <a:gd name="T34" fmla="*/ 16 w 16"/>
              <a:gd name="T3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" h="12">
                <a:moveTo>
                  <a:pt x="16" y="5"/>
                </a:moveTo>
                <a:lnTo>
                  <a:pt x="16" y="5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5" y="12"/>
                </a:lnTo>
                <a:lnTo>
                  <a:pt x="2" y="10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6" y="5"/>
                </a:lnTo>
                <a:lnTo>
                  <a:pt x="16" y="5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0" name="Freeform 115"/>
          <p:cNvSpPr>
            <a:spLocks/>
          </p:cNvSpPr>
          <p:nvPr/>
        </p:nvSpPr>
        <p:spPr bwMode="auto">
          <a:xfrm>
            <a:off x="10652002" y="6087814"/>
            <a:ext cx="20092" cy="23441"/>
          </a:xfrm>
          <a:custGeom>
            <a:avLst/>
            <a:gdLst>
              <a:gd name="T0" fmla="*/ 7 w 14"/>
              <a:gd name="T1" fmla="*/ 0 h 12"/>
              <a:gd name="T2" fmla="*/ 7 w 14"/>
              <a:gd name="T3" fmla="*/ 0 h 12"/>
              <a:gd name="T4" fmla="*/ 12 w 14"/>
              <a:gd name="T5" fmla="*/ 2 h 12"/>
              <a:gd name="T6" fmla="*/ 14 w 14"/>
              <a:gd name="T7" fmla="*/ 3 h 12"/>
              <a:gd name="T8" fmla="*/ 14 w 14"/>
              <a:gd name="T9" fmla="*/ 7 h 12"/>
              <a:gd name="T10" fmla="*/ 14 w 14"/>
              <a:gd name="T11" fmla="*/ 7 h 12"/>
              <a:gd name="T12" fmla="*/ 14 w 14"/>
              <a:gd name="T13" fmla="*/ 9 h 12"/>
              <a:gd name="T14" fmla="*/ 12 w 14"/>
              <a:gd name="T15" fmla="*/ 10 h 12"/>
              <a:gd name="T16" fmla="*/ 7 w 14"/>
              <a:gd name="T17" fmla="*/ 12 h 12"/>
              <a:gd name="T18" fmla="*/ 7 w 14"/>
              <a:gd name="T19" fmla="*/ 12 h 12"/>
              <a:gd name="T20" fmla="*/ 2 w 14"/>
              <a:gd name="T21" fmla="*/ 10 h 12"/>
              <a:gd name="T22" fmla="*/ 0 w 14"/>
              <a:gd name="T23" fmla="*/ 9 h 12"/>
              <a:gd name="T24" fmla="*/ 0 w 14"/>
              <a:gd name="T25" fmla="*/ 5 h 12"/>
              <a:gd name="T26" fmla="*/ 0 w 14"/>
              <a:gd name="T27" fmla="*/ 5 h 12"/>
              <a:gd name="T28" fmla="*/ 0 w 14"/>
              <a:gd name="T29" fmla="*/ 3 h 12"/>
              <a:gd name="T30" fmla="*/ 2 w 14"/>
              <a:gd name="T31" fmla="*/ 2 h 12"/>
              <a:gd name="T32" fmla="*/ 7 w 14"/>
              <a:gd name="T33" fmla="*/ 0 h 12"/>
              <a:gd name="T34" fmla="*/ 7 w 14"/>
              <a:gd name="T3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2">
                <a:moveTo>
                  <a:pt x="7" y="0"/>
                </a:moveTo>
                <a:lnTo>
                  <a:pt x="7" y="0"/>
                </a:lnTo>
                <a:lnTo>
                  <a:pt x="12" y="2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2" y="10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1" name="Freeform 116"/>
          <p:cNvSpPr>
            <a:spLocks/>
          </p:cNvSpPr>
          <p:nvPr/>
        </p:nvSpPr>
        <p:spPr bwMode="auto">
          <a:xfrm>
            <a:off x="9804799" y="5920383"/>
            <a:ext cx="23441" cy="23441"/>
          </a:xfrm>
          <a:custGeom>
            <a:avLst/>
            <a:gdLst>
              <a:gd name="T0" fmla="*/ 7 w 14"/>
              <a:gd name="T1" fmla="*/ 14 h 14"/>
              <a:gd name="T2" fmla="*/ 7 w 14"/>
              <a:gd name="T3" fmla="*/ 14 h 14"/>
              <a:gd name="T4" fmla="*/ 2 w 14"/>
              <a:gd name="T5" fmla="*/ 13 h 14"/>
              <a:gd name="T6" fmla="*/ 0 w 14"/>
              <a:gd name="T7" fmla="*/ 11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1 w 14"/>
              <a:gd name="T21" fmla="*/ 0 h 14"/>
              <a:gd name="T22" fmla="*/ 12 w 14"/>
              <a:gd name="T23" fmla="*/ 2 h 14"/>
              <a:gd name="T24" fmla="*/ 14 w 14"/>
              <a:gd name="T25" fmla="*/ 4 h 14"/>
              <a:gd name="T26" fmla="*/ 14 w 14"/>
              <a:gd name="T27" fmla="*/ 7 h 14"/>
              <a:gd name="T28" fmla="*/ 14 w 14"/>
              <a:gd name="T29" fmla="*/ 7 h 14"/>
              <a:gd name="T30" fmla="*/ 14 w 14"/>
              <a:gd name="T31" fmla="*/ 11 h 14"/>
              <a:gd name="T32" fmla="*/ 12 w 14"/>
              <a:gd name="T33" fmla="*/ 13 h 14"/>
              <a:gd name="T34" fmla="*/ 7 w 14"/>
              <a:gd name="T35" fmla="*/ 14 h 14"/>
              <a:gd name="T36" fmla="*/ 7 w 14"/>
              <a:gd name="T3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" h="14">
                <a:moveTo>
                  <a:pt x="7" y="14"/>
                </a:moveTo>
                <a:lnTo>
                  <a:pt x="7" y="14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2"/>
                </a:lnTo>
                <a:lnTo>
                  <a:pt x="14" y="4"/>
                </a:lnTo>
                <a:lnTo>
                  <a:pt x="14" y="7"/>
                </a:lnTo>
                <a:lnTo>
                  <a:pt x="14" y="7"/>
                </a:lnTo>
                <a:lnTo>
                  <a:pt x="14" y="11"/>
                </a:lnTo>
                <a:lnTo>
                  <a:pt x="12" y="13"/>
                </a:lnTo>
                <a:lnTo>
                  <a:pt x="7" y="14"/>
                </a:lnTo>
                <a:lnTo>
                  <a:pt x="7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2" name="Freeform 117"/>
          <p:cNvSpPr>
            <a:spLocks/>
          </p:cNvSpPr>
          <p:nvPr/>
        </p:nvSpPr>
        <p:spPr bwMode="auto">
          <a:xfrm>
            <a:off x="10548196" y="5920383"/>
            <a:ext cx="20092" cy="23441"/>
          </a:xfrm>
          <a:custGeom>
            <a:avLst/>
            <a:gdLst>
              <a:gd name="T0" fmla="*/ 5 w 14"/>
              <a:gd name="T1" fmla="*/ 14 h 14"/>
              <a:gd name="T2" fmla="*/ 5 w 14"/>
              <a:gd name="T3" fmla="*/ 14 h 14"/>
              <a:gd name="T4" fmla="*/ 0 w 14"/>
              <a:gd name="T5" fmla="*/ 11 h 14"/>
              <a:gd name="T6" fmla="*/ 0 w 14"/>
              <a:gd name="T7" fmla="*/ 9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2 w 14"/>
              <a:gd name="T21" fmla="*/ 2 h 14"/>
              <a:gd name="T22" fmla="*/ 12 w 14"/>
              <a:gd name="T23" fmla="*/ 4 h 14"/>
              <a:gd name="T24" fmla="*/ 14 w 14"/>
              <a:gd name="T25" fmla="*/ 7 h 14"/>
              <a:gd name="T26" fmla="*/ 14 w 14"/>
              <a:gd name="T27" fmla="*/ 7 h 14"/>
              <a:gd name="T28" fmla="*/ 12 w 14"/>
              <a:gd name="T29" fmla="*/ 11 h 14"/>
              <a:gd name="T30" fmla="*/ 11 w 14"/>
              <a:gd name="T31" fmla="*/ 13 h 14"/>
              <a:gd name="T32" fmla="*/ 5 w 14"/>
              <a:gd name="T33" fmla="*/ 14 h 14"/>
              <a:gd name="T34" fmla="*/ 5 w 14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4">
                <a:moveTo>
                  <a:pt x="5" y="14"/>
                </a:moveTo>
                <a:lnTo>
                  <a:pt x="5" y="14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lnTo>
                  <a:pt x="12" y="11"/>
                </a:lnTo>
                <a:lnTo>
                  <a:pt x="11" y="13"/>
                </a:lnTo>
                <a:lnTo>
                  <a:pt x="5" y="14"/>
                </a:lnTo>
                <a:lnTo>
                  <a:pt x="5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3" name="Freeform 118"/>
          <p:cNvSpPr>
            <a:spLocks/>
          </p:cNvSpPr>
          <p:nvPr/>
        </p:nvSpPr>
        <p:spPr bwMode="auto">
          <a:xfrm>
            <a:off x="10585030" y="5920383"/>
            <a:ext cx="23441" cy="23441"/>
          </a:xfrm>
          <a:custGeom>
            <a:avLst/>
            <a:gdLst>
              <a:gd name="T0" fmla="*/ 6 w 13"/>
              <a:gd name="T1" fmla="*/ 14 h 14"/>
              <a:gd name="T2" fmla="*/ 6 w 13"/>
              <a:gd name="T3" fmla="*/ 14 h 14"/>
              <a:gd name="T4" fmla="*/ 1 w 13"/>
              <a:gd name="T5" fmla="*/ 13 h 14"/>
              <a:gd name="T6" fmla="*/ 0 w 13"/>
              <a:gd name="T7" fmla="*/ 9 h 14"/>
              <a:gd name="T8" fmla="*/ 0 w 13"/>
              <a:gd name="T9" fmla="*/ 7 h 14"/>
              <a:gd name="T10" fmla="*/ 0 w 13"/>
              <a:gd name="T11" fmla="*/ 7 h 14"/>
              <a:gd name="T12" fmla="*/ 0 w 13"/>
              <a:gd name="T13" fmla="*/ 4 h 14"/>
              <a:gd name="T14" fmla="*/ 1 w 13"/>
              <a:gd name="T15" fmla="*/ 2 h 14"/>
              <a:gd name="T16" fmla="*/ 6 w 13"/>
              <a:gd name="T17" fmla="*/ 0 h 14"/>
              <a:gd name="T18" fmla="*/ 6 w 13"/>
              <a:gd name="T19" fmla="*/ 0 h 14"/>
              <a:gd name="T20" fmla="*/ 12 w 13"/>
              <a:gd name="T21" fmla="*/ 2 h 14"/>
              <a:gd name="T22" fmla="*/ 13 w 13"/>
              <a:gd name="T23" fmla="*/ 4 h 14"/>
              <a:gd name="T24" fmla="*/ 13 w 13"/>
              <a:gd name="T25" fmla="*/ 7 h 14"/>
              <a:gd name="T26" fmla="*/ 13 w 13"/>
              <a:gd name="T27" fmla="*/ 7 h 14"/>
              <a:gd name="T28" fmla="*/ 13 w 13"/>
              <a:gd name="T29" fmla="*/ 9 h 14"/>
              <a:gd name="T30" fmla="*/ 12 w 13"/>
              <a:gd name="T31" fmla="*/ 13 h 14"/>
              <a:gd name="T32" fmla="*/ 6 w 13"/>
              <a:gd name="T33" fmla="*/ 14 h 14"/>
              <a:gd name="T34" fmla="*/ 6 w 13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" h="14">
                <a:moveTo>
                  <a:pt x="6" y="14"/>
                </a:moveTo>
                <a:lnTo>
                  <a:pt x="6" y="14"/>
                </a:lnTo>
                <a:lnTo>
                  <a:pt x="1" y="13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3" y="4"/>
                </a:lnTo>
                <a:lnTo>
                  <a:pt x="13" y="7"/>
                </a:lnTo>
                <a:lnTo>
                  <a:pt x="13" y="7"/>
                </a:lnTo>
                <a:lnTo>
                  <a:pt x="13" y="9"/>
                </a:lnTo>
                <a:lnTo>
                  <a:pt x="12" y="13"/>
                </a:lnTo>
                <a:lnTo>
                  <a:pt x="6" y="14"/>
                </a:lnTo>
                <a:lnTo>
                  <a:pt x="6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4" name="Freeform 119"/>
          <p:cNvSpPr>
            <a:spLocks noEditPoints="1"/>
          </p:cNvSpPr>
          <p:nvPr/>
        </p:nvSpPr>
        <p:spPr bwMode="auto">
          <a:xfrm>
            <a:off x="9171907" y="5200428"/>
            <a:ext cx="401836" cy="602754"/>
          </a:xfrm>
          <a:custGeom>
            <a:avLst/>
            <a:gdLst>
              <a:gd name="T0" fmla="*/ 237 w 239"/>
              <a:gd name="T1" fmla="*/ 90 h 362"/>
              <a:gd name="T2" fmla="*/ 228 w 239"/>
              <a:gd name="T3" fmla="*/ 61 h 362"/>
              <a:gd name="T4" fmla="*/ 215 w 239"/>
              <a:gd name="T5" fmla="*/ 37 h 362"/>
              <a:gd name="T6" fmla="*/ 194 w 239"/>
              <a:gd name="T7" fmla="*/ 19 h 362"/>
              <a:gd name="T8" fmla="*/ 167 w 239"/>
              <a:gd name="T9" fmla="*/ 7 h 362"/>
              <a:gd name="T10" fmla="*/ 142 w 239"/>
              <a:gd name="T11" fmla="*/ 2 h 362"/>
              <a:gd name="T12" fmla="*/ 93 w 239"/>
              <a:gd name="T13" fmla="*/ 4 h 362"/>
              <a:gd name="T14" fmla="*/ 69 w 239"/>
              <a:gd name="T15" fmla="*/ 9 h 362"/>
              <a:gd name="T16" fmla="*/ 46 w 239"/>
              <a:gd name="T17" fmla="*/ 19 h 362"/>
              <a:gd name="T18" fmla="*/ 27 w 239"/>
              <a:gd name="T19" fmla="*/ 33 h 362"/>
              <a:gd name="T20" fmla="*/ 13 w 239"/>
              <a:gd name="T21" fmla="*/ 52 h 362"/>
              <a:gd name="T22" fmla="*/ 5 w 239"/>
              <a:gd name="T23" fmla="*/ 74 h 362"/>
              <a:gd name="T24" fmla="*/ 1 w 239"/>
              <a:gd name="T25" fmla="*/ 92 h 362"/>
              <a:gd name="T26" fmla="*/ 0 w 239"/>
              <a:gd name="T27" fmla="*/ 109 h 362"/>
              <a:gd name="T28" fmla="*/ 0 w 239"/>
              <a:gd name="T29" fmla="*/ 181 h 362"/>
              <a:gd name="T30" fmla="*/ 0 w 239"/>
              <a:gd name="T31" fmla="*/ 262 h 362"/>
              <a:gd name="T32" fmla="*/ 3 w 239"/>
              <a:gd name="T33" fmla="*/ 279 h 362"/>
              <a:gd name="T34" fmla="*/ 13 w 239"/>
              <a:gd name="T35" fmla="*/ 308 h 362"/>
              <a:gd name="T36" fmla="*/ 31 w 239"/>
              <a:gd name="T37" fmla="*/ 332 h 362"/>
              <a:gd name="T38" fmla="*/ 56 w 239"/>
              <a:gd name="T39" fmla="*/ 348 h 362"/>
              <a:gd name="T40" fmla="*/ 72 w 239"/>
              <a:gd name="T41" fmla="*/ 353 h 362"/>
              <a:gd name="T42" fmla="*/ 120 w 239"/>
              <a:gd name="T43" fmla="*/ 362 h 362"/>
              <a:gd name="T44" fmla="*/ 168 w 239"/>
              <a:gd name="T45" fmla="*/ 353 h 362"/>
              <a:gd name="T46" fmla="*/ 180 w 239"/>
              <a:gd name="T47" fmla="*/ 350 h 362"/>
              <a:gd name="T48" fmla="*/ 203 w 239"/>
              <a:gd name="T49" fmla="*/ 336 h 362"/>
              <a:gd name="T50" fmla="*/ 218 w 239"/>
              <a:gd name="T51" fmla="*/ 319 h 362"/>
              <a:gd name="T52" fmla="*/ 230 w 239"/>
              <a:gd name="T53" fmla="*/ 296 h 362"/>
              <a:gd name="T54" fmla="*/ 234 w 239"/>
              <a:gd name="T55" fmla="*/ 284 h 362"/>
              <a:gd name="T56" fmla="*/ 239 w 239"/>
              <a:gd name="T57" fmla="*/ 245 h 362"/>
              <a:gd name="T58" fmla="*/ 239 w 239"/>
              <a:gd name="T59" fmla="*/ 119 h 362"/>
              <a:gd name="T60" fmla="*/ 239 w 239"/>
              <a:gd name="T61" fmla="*/ 104 h 362"/>
              <a:gd name="T62" fmla="*/ 237 w 239"/>
              <a:gd name="T63" fmla="*/ 90 h 362"/>
              <a:gd name="T64" fmla="*/ 163 w 239"/>
              <a:gd name="T65" fmla="*/ 245 h 362"/>
              <a:gd name="T66" fmla="*/ 161 w 239"/>
              <a:gd name="T67" fmla="*/ 257 h 362"/>
              <a:gd name="T68" fmla="*/ 155 w 239"/>
              <a:gd name="T69" fmla="*/ 277 h 362"/>
              <a:gd name="T70" fmla="*/ 139 w 239"/>
              <a:gd name="T71" fmla="*/ 291 h 362"/>
              <a:gd name="T72" fmla="*/ 127 w 239"/>
              <a:gd name="T73" fmla="*/ 293 h 362"/>
              <a:gd name="T74" fmla="*/ 103 w 239"/>
              <a:gd name="T75" fmla="*/ 291 h 362"/>
              <a:gd name="T76" fmla="*/ 91 w 239"/>
              <a:gd name="T77" fmla="*/ 286 h 362"/>
              <a:gd name="T78" fmla="*/ 81 w 239"/>
              <a:gd name="T79" fmla="*/ 272 h 362"/>
              <a:gd name="T80" fmla="*/ 77 w 239"/>
              <a:gd name="T81" fmla="*/ 255 h 362"/>
              <a:gd name="T82" fmla="*/ 75 w 239"/>
              <a:gd name="T83" fmla="*/ 236 h 362"/>
              <a:gd name="T84" fmla="*/ 75 w 239"/>
              <a:gd name="T85" fmla="*/ 119 h 362"/>
              <a:gd name="T86" fmla="*/ 75 w 239"/>
              <a:gd name="T87" fmla="*/ 110 h 362"/>
              <a:gd name="T88" fmla="*/ 77 w 239"/>
              <a:gd name="T89" fmla="*/ 100 h 362"/>
              <a:gd name="T90" fmla="*/ 86 w 239"/>
              <a:gd name="T91" fmla="*/ 83 h 362"/>
              <a:gd name="T92" fmla="*/ 98 w 239"/>
              <a:gd name="T93" fmla="*/ 71 h 362"/>
              <a:gd name="T94" fmla="*/ 117 w 239"/>
              <a:gd name="T95" fmla="*/ 67 h 362"/>
              <a:gd name="T96" fmla="*/ 127 w 239"/>
              <a:gd name="T97" fmla="*/ 69 h 362"/>
              <a:gd name="T98" fmla="*/ 142 w 239"/>
              <a:gd name="T99" fmla="*/ 73 h 362"/>
              <a:gd name="T100" fmla="*/ 153 w 239"/>
              <a:gd name="T101" fmla="*/ 81 h 362"/>
              <a:gd name="T102" fmla="*/ 160 w 239"/>
              <a:gd name="T103" fmla="*/ 93 h 362"/>
              <a:gd name="T104" fmla="*/ 161 w 239"/>
              <a:gd name="T105" fmla="*/ 109 h 362"/>
              <a:gd name="T106" fmla="*/ 163 w 239"/>
              <a:gd name="T107" fmla="*/ 145 h 362"/>
              <a:gd name="T108" fmla="*/ 161 w 239"/>
              <a:gd name="T109" fmla="*/ 181 h 362"/>
              <a:gd name="T110" fmla="*/ 163 w 239"/>
              <a:gd name="T111" fmla="*/ 181 h 362"/>
              <a:gd name="T112" fmla="*/ 163 w 239"/>
              <a:gd name="T113" fmla="*/ 245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9" h="362">
                <a:moveTo>
                  <a:pt x="237" y="90"/>
                </a:moveTo>
                <a:lnTo>
                  <a:pt x="237" y="90"/>
                </a:lnTo>
                <a:lnTo>
                  <a:pt x="234" y="74"/>
                </a:lnTo>
                <a:lnTo>
                  <a:pt x="228" y="61"/>
                </a:lnTo>
                <a:lnTo>
                  <a:pt x="222" y="49"/>
                </a:lnTo>
                <a:lnTo>
                  <a:pt x="215" y="37"/>
                </a:lnTo>
                <a:lnTo>
                  <a:pt x="204" y="28"/>
                </a:lnTo>
                <a:lnTo>
                  <a:pt x="194" y="19"/>
                </a:lnTo>
                <a:lnTo>
                  <a:pt x="180" y="12"/>
                </a:lnTo>
                <a:lnTo>
                  <a:pt x="167" y="7"/>
                </a:lnTo>
                <a:lnTo>
                  <a:pt x="167" y="7"/>
                </a:lnTo>
                <a:lnTo>
                  <a:pt x="142" y="2"/>
                </a:lnTo>
                <a:lnTo>
                  <a:pt x="117" y="0"/>
                </a:lnTo>
                <a:lnTo>
                  <a:pt x="93" y="4"/>
                </a:lnTo>
                <a:lnTo>
                  <a:pt x="69" y="9"/>
                </a:lnTo>
                <a:lnTo>
                  <a:pt x="69" y="9"/>
                </a:lnTo>
                <a:lnTo>
                  <a:pt x="56" y="14"/>
                </a:lnTo>
                <a:lnTo>
                  <a:pt x="46" y="19"/>
                </a:lnTo>
                <a:lnTo>
                  <a:pt x="36" y="26"/>
                </a:lnTo>
                <a:lnTo>
                  <a:pt x="27" y="33"/>
                </a:lnTo>
                <a:lnTo>
                  <a:pt x="20" y="42"/>
                </a:lnTo>
                <a:lnTo>
                  <a:pt x="13" y="52"/>
                </a:lnTo>
                <a:lnTo>
                  <a:pt x="8" y="62"/>
                </a:lnTo>
                <a:lnTo>
                  <a:pt x="5" y="74"/>
                </a:lnTo>
                <a:lnTo>
                  <a:pt x="5" y="74"/>
                </a:lnTo>
                <a:lnTo>
                  <a:pt x="1" y="92"/>
                </a:lnTo>
                <a:lnTo>
                  <a:pt x="0" y="109"/>
                </a:lnTo>
                <a:lnTo>
                  <a:pt x="0" y="109"/>
                </a:lnTo>
                <a:lnTo>
                  <a:pt x="0" y="181"/>
                </a:lnTo>
                <a:lnTo>
                  <a:pt x="0" y="181"/>
                </a:lnTo>
                <a:lnTo>
                  <a:pt x="0" y="222"/>
                </a:lnTo>
                <a:lnTo>
                  <a:pt x="0" y="262"/>
                </a:lnTo>
                <a:lnTo>
                  <a:pt x="0" y="262"/>
                </a:lnTo>
                <a:lnTo>
                  <a:pt x="3" y="279"/>
                </a:lnTo>
                <a:lnTo>
                  <a:pt x="7" y="295"/>
                </a:lnTo>
                <a:lnTo>
                  <a:pt x="13" y="308"/>
                </a:lnTo>
                <a:lnTo>
                  <a:pt x="22" y="320"/>
                </a:lnTo>
                <a:lnTo>
                  <a:pt x="31" y="332"/>
                </a:lnTo>
                <a:lnTo>
                  <a:pt x="43" y="341"/>
                </a:lnTo>
                <a:lnTo>
                  <a:pt x="56" y="348"/>
                </a:lnTo>
                <a:lnTo>
                  <a:pt x="72" y="353"/>
                </a:lnTo>
                <a:lnTo>
                  <a:pt x="72" y="353"/>
                </a:lnTo>
                <a:lnTo>
                  <a:pt x="96" y="360"/>
                </a:lnTo>
                <a:lnTo>
                  <a:pt x="120" y="362"/>
                </a:lnTo>
                <a:lnTo>
                  <a:pt x="144" y="358"/>
                </a:lnTo>
                <a:lnTo>
                  <a:pt x="168" y="353"/>
                </a:lnTo>
                <a:lnTo>
                  <a:pt x="168" y="353"/>
                </a:lnTo>
                <a:lnTo>
                  <a:pt x="180" y="350"/>
                </a:lnTo>
                <a:lnTo>
                  <a:pt x="192" y="343"/>
                </a:lnTo>
                <a:lnTo>
                  <a:pt x="203" y="336"/>
                </a:lnTo>
                <a:lnTo>
                  <a:pt x="211" y="327"/>
                </a:lnTo>
                <a:lnTo>
                  <a:pt x="218" y="319"/>
                </a:lnTo>
                <a:lnTo>
                  <a:pt x="225" y="308"/>
                </a:lnTo>
                <a:lnTo>
                  <a:pt x="230" y="296"/>
                </a:lnTo>
                <a:lnTo>
                  <a:pt x="234" y="284"/>
                </a:lnTo>
                <a:lnTo>
                  <a:pt x="234" y="284"/>
                </a:lnTo>
                <a:lnTo>
                  <a:pt x="237" y="265"/>
                </a:lnTo>
                <a:lnTo>
                  <a:pt x="239" y="245"/>
                </a:lnTo>
                <a:lnTo>
                  <a:pt x="239" y="245"/>
                </a:lnTo>
                <a:lnTo>
                  <a:pt x="239" y="119"/>
                </a:lnTo>
                <a:lnTo>
                  <a:pt x="239" y="119"/>
                </a:lnTo>
                <a:lnTo>
                  <a:pt x="239" y="104"/>
                </a:lnTo>
                <a:lnTo>
                  <a:pt x="237" y="90"/>
                </a:lnTo>
                <a:lnTo>
                  <a:pt x="237" y="90"/>
                </a:lnTo>
                <a:close/>
                <a:moveTo>
                  <a:pt x="163" y="245"/>
                </a:moveTo>
                <a:lnTo>
                  <a:pt x="163" y="245"/>
                </a:lnTo>
                <a:lnTo>
                  <a:pt x="161" y="257"/>
                </a:lnTo>
                <a:lnTo>
                  <a:pt x="161" y="257"/>
                </a:lnTo>
                <a:lnTo>
                  <a:pt x="160" y="267"/>
                </a:lnTo>
                <a:lnTo>
                  <a:pt x="155" y="277"/>
                </a:lnTo>
                <a:lnTo>
                  <a:pt x="149" y="284"/>
                </a:lnTo>
                <a:lnTo>
                  <a:pt x="139" y="291"/>
                </a:lnTo>
                <a:lnTo>
                  <a:pt x="139" y="291"/>
                </a:lnTo>
                <a:lnTo>
                  <a:pt x="127" y="293"/>
                </a:lnTo>
                <a:lnTo>
                  <a:pt x="115" y="295"/>
                </a:lnTo>
                <a:lnTo>
                  <a:pt x="103" y="291"/>
                </a:lnTo>
                <a:lnTo>
                  <a:pt x="91" y="286"/>
                </a:lnTo>
                <a:lnTo>
                  <a:pt x="91" y="286"/>
                </a:lnTo>
                <a:lnTo>
                  <a:pt x="84" y="279"/>
                </a:lnTo>
                <a:lnTo>
                  <a:pt x="81" y="272"/>
                </a:lnTo>
                <a:lnTo>
                  <a:pt x="77" y="264"/>
                </a:lnTo>
                <a:lnTo>
                  <a:pt x="77" y="255"/>
                </a:lnTo>
                <a:lnTo>
                  <a:pt x="77" y="255"/>
                </a:lnTo>
                <a:lnTo>
                  <a:pt x="75" y="236"/>
                </a:lnTo>
                <a:lnTo>
                  <a:pt x="75" y="236"/>
                </a:lnTo>
                <a:lnTo>
                  <a:pt x="75" y="119"/>
                </a:lnTo>
                <a:lnTo>
                  <a:pt x="75" y="119"/>
                </a:lnTo>
                <a:lnTo>
                  <a:pt x="75" y="110"/>
                </a:lnTo>
                <a:lnTo>
                  <a:pt x="75" y="110"/>
                </a:lnTo>
                <a:lnTo>
                  <a:pt x="77" y="100"/>
                </a:lnTo>
                <a:lnTo>
                  <a:pt x="81" y="90"/>
                </a:lnTo>
                <a:lnTo>
                  <a:pt x="86" y="83"/>
                </a:lnTo>
                <a:lnTo>
                  <a:pt x="91" y="76"/>
                </a:lnTo>
                <a:lnTo>
                  <a:pt x="98" y="71"/>
                </a:lnTo>
                <a:lnTo>
                  <a:pt x="106" y="69"/>
                </a:lnTo>
                <a:lnTo>
                  <a:pt x="117" y="67"/>
                </a:lnTo>
                <a:lnTo>
                  <a:pt x="127" y="69"/>
                </a:lnTo>
                <a:lnTo>
                  <a:pt x="127" y="69"/>
                </a:lnTo>
                <a:lnTo>
                  <a:pt x="136" y="71"/>
                </a:lnTo>
                <a:lnTo>
                  <a:pt x="142" y="73"/>
                </a:lnTo>
                <a:lnTo>
                  <a:pt x="148" y="76"/>
                </a:lnTo>
                <a:lnTo>
                  <a:pt x="153" y="81"/>
                </a:lnTo>
                <a:lnTo>
                  <a:pt x="156" y="86"/>
                </a:lnTo>
                <a:lnTo>
                  <a:pt x="160" y="93"/>
                </a:lnTo>
                <a:lnTo>
                  <a:pt x="161" y="100"/>
                </a:lnTo>
                <a:lnTo>
                  <a:pt x="161" y="109"/>
                </a:lnTo>
                <a:lnTo>
                  <a:pt x="161" y="109"/>
                </a:lnTo>
                <a:lnTo>
                  <a:pt x="163" y="145"/>
                </a:lnTo>
                <a:lnTo>
                  <a:pt x="161" y="181"/>
                </a:lnTo>
                <a:lnTo>
                  <a:pt x="161" y="181"/>
                </a:lnTo>
                <a:lnTo>
                  <a:pt x="163" y="181"/>
                </a:lnTo>
                <a:lnTo>
                  <a:pt x="163" y="181"/>
                </a:lnTo>
                <a:lnTo>
                  <a:pt x="163" y="245"/>
                </a:lnTo>
                <a:lnTo>
                  <a:pt x="163" y="245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5" name="Freeform 120"/>
          <p:cNvSpPr>
            <a:spLocks noEditPoints="1"/>
          </p:cNvSpPr>
          <p:nvPr/>
        </p:nvSpPr>
        <p:spPr bwMode="auto">
          <a:xfrm>
            <a:off x="9530211" y="6121301"/>
            <a:ext cx="73670" cy="127248"/>
          </a:xfrm>
          <a:custGeom>
            <a:avLst/>
            <a:gdLst>
              <a:gd name="T0" fmla="*/ 36 w 45"/>
              <a:gd name="T1" fmla="*/ 46 h 76"/>
              <a:gd name="T2" fmla="*/ 22 w 45"/>
              <a:gd name="T3" fmla="*/ 45 h 76"/>
              <a:gd name="T4" fmla="*/ 15 w 45"/>
              <a:gd name="T5" fmla="*/ 43 h 76"/>
              <a:gd name="T6" fmla="*/ 15 w 45"/>
              <a:gd name="T7" fmla="*/ 41 h 76"/>
              <a:gd name="T8" fmla="*/ 17 w 45"/>
              <a:gd name="T9" fmla="*/ 39 h 76"/>
              <a:gd name="T10" fmla="*/ 21 w 45"/>
              <a:gd name="T11" fmla="*/ 39 h 76"/>
              <a:gd name="T12" fmla="*/ 33 w 45"/>
              <a:gd name="T13" fmla="*/ 38 h 76"/>
              <a:gd name="T14" fmla="*/ 40 w 45"/>
              <a:gd name="T15" fmla="*/ 33 h 76"/>
              <a:gd name="T16" fmla="*/ 43 w 45"/>
              <a:gd name="T17" fmla="*/ 24 h 76"/>
              <a:gd name="T18" fmla="*/ 40 w 45"/>
              <a:gd name="T19" fmla="*/ 14 h 76"/>
              <a:gd name="T20" fmla="*/ 40 w 45"/>
              <a:gd name="T21" fmla="*/ 10 h 76"/>
              <a:gd name="T22" fmla="*/ 43 w 45"/>
              <a:gd name="T23" fmla="*/ 7 h 76"/>
              <a:gd name="T24" fmla="*/ 45 w 45"/>
              <a:gd name="T25" fmla="*/ 3 h 76"/>
              <a:gd name="T26" fmla="*/ 43 w 45"/>
              <a:gd name="T27" fmla="*/ 2 h 76"/>
              <a:gd name="T28" fmla="*/ 38 w 45"/>
              <a:gd name="T29" fmla="*/ 0 h 76"/>
              <a:gd name="T30" fmla="*/ 36 w 45"/>
              <a:gd name="T31" fmla="*/ 2 h 76"/>
              <a:gd name="T32" fmla="*/ 33 w 45"/>
              <a:gd name="T33" fmla="*/ 5 h 76"/>
              <a:gd name="T34" fmla="*/ 28 w 45"/>
              <a:gd name="T35" fmla="*/ 5 h 76"/>
              <a:gd name="T36" fmla="*/ 17 w 45"/>
              <a:gd name="T37" fmla="*/ 3 h 76"/>
              <a:gd name="T38" fmla="*/ 7 w 45"/>
              <a:gd name="T39" fmla="*/ 9 h 76"/>
              <a:gd name="T40" fmla="*/ 2 w 45"/>
              <a:gd name="T41" fmla="*/ 17 h 76"/>
              <a:gd name="T42" fmla="*/ 3 w 45"/>
              <a:gd name="T43" fmla="*/ 27 h 76"/>
              <a:gd name="T44" fmla="*/ 5 w 45"/>
              <a:gd name="T45" fmla="*/ 34 h 76"/>
              <a:gd name="T46" fmla="*/ 3 w 45"/>
              <a:gd name="T47" fmla="*/ 43 h 76"/>
              <a:gd name="T48" fmla="*/ 3 w 45"/>
              <a:gd name="T49" fmla="*/ 45 h 76"/>
              <a:gd name="T50" fmla="*/ 3 w 45"/>
              <a:gd name="T51" fmla="*/ 46 h 76"/>
              <a:gd name="T52" fmla="*/ 3 w 45"/>
              <a:gd name="T53" fmla="*/ 53 h 76"/>
              <a:gd name="T54" fmla="*/ 0 w 45"/>
              <a:gd name="T55" fmla="*/ 57 h 76"/>
              <a:gd name="T56" fmla="*/ 2 w 45"/>
              <a:gd name="T57" fmla="*/ 67 h 76"/>
              <a:gd name="T58" fmla="*/ 5 w 45"/>
              <a:gd name="T59" fmla="*/ 70 h 76"/>
              <a:gd name="T60" fmla="*/ 22 w 45"/>
              <a:gd name="T61" fmla="*/ 76 h 76"/>
              <a:gd name="T62" fmla="*/ 38 w 45"/>
              <a:gd name="T63" fmla="*/ 70 h 76"/>
              <a:gd name="T64" fmla="*/ 41 w 45"/>
              <a:gd name="T65" fmla="*/ 69 h 76"/>
              <a:gd name="T66" fmla="*/ 45 w 45"/>
              <a:gd name="T67" fmla="*/ 62 h 76"/>
              <a:gd name="T68" fmla="*/ 45 w 45"/>
              <a:gd name="T69" fmla="*/ 57 h 76"/>
              <a:gd name="T70" fmla="*/ 41 w 45"/>
              <a:gd name="T71" fmla="*/ 52 h 76"/>
              <a:gd name="T72" fmla="*/ 36 w 45"/>
              <a:gd name="T73" fmla="*/ 46 h 76"/>
              <a:gd name="T74" fmla="*/ 22 w 45"/>
              <a:gd name="T75" fmla="*/ 12 h 76"/>
              <a:gd name="T76" fmla="*/ 28 w 45"/>
              <a:gd name="T77" fmla="*/ 15 h 76"/>
              <a:gd name="T78" fmla="*/ 29 w 45"/>
              <a:gd name="T79" fmla="*/ 21 h 76"/>
              <a:gd name="T80" fmla="*/ 29 w 45"/>
              <a:gd name="T81" fmla="*/ 26 h 76"/>
              <a:gd name="T82" fmla="*/ 26 w 45"/>
              <a:gd name="T83" fmla="*/ 31 h 76"/>
              <a:gd name="T84" fmla="*/ 22 w 45"/>
              <a:gd name="T85" fmla="*/ 31 h 76"/>
              <a:gd name="T86" fmla="*/ 17 w 45"/>
              <a:gd name="T87" fmla="*/ 27 h 76"/>
              <a:gd name="T88" fmla="*/ 15 w 45"/>
              <a:gd name="T89" fmla="*/ 22 h 76"/>
              <a:gd name="T90" fmla="*/ 15 w 45"/>
              <a:gd name="T91" fmla="*/ 15 h 76"/>
              <a:gd name="T92" fmla="*/ 22 w 45"/>
              <a:gd name="T93" fmla="*/ 12 h 76"/>
              <a:gd name="T94" fmla="*/ 21 w 45"/>
              <a:gd name="T95" fmla="*/ 67 h 76"/>
              <a:gd name="T96" fmla="*/ 15 w 45"/>
              <a:gd name="T97" fmla="*/ 65 h 76"/>
              <a:gd name="T98" fmla="*/ 12 w 45"/>
              <a:gd name="T99" fmla="*/ 60 h 76"/>
              <a:gd name="T100" fmla="*/ 14 w 45"/>
              <a:gd name="T101" fmla="*/ 57 h 76"/>
              <a:gd name="T102" fmla="*/ 17 w 45"/>
              <a:gd name="T103" fmla="*/ 53 h 76"/>
              <a:gd name="T104" fmla="*/ 21 w 45"/>
              <a:gd name="T105" fmla="*/ 53 h 76"/>
              <a:gd name="T106" fmla="*/ 31 w 45"/>
              <a:gd name="T107" fmla="*/ 57 h 76"/>
              <a:gd name="T108" fmla="*/ 31 w 45"/>
              <a:gd name="T109" fmla="*/ 60 h 76"/>
              <a:gd name="T110" fmla="*/ 29 w 45"/>
              <a:gd name="T111" fmla="*/ 65 h 76"/>
              <a:gd name="T112" fmla="*/ 21 w 45"/>
              <a:gd name="T113" fmla="*/ 6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76">
                <a:moveTo>
                  <a:pt x="36" y="46"/>
                </a:moveTo>
                <a:lnTo>
                  <a:pt x="36" y="46"/>
                </a:lnTo>
                <a:lnTo>
                  <a:pt x="22" y="45"/>
                </a:lnTo>
                <a:lnTo>
                  <a:pt x="22" y="45"/>
                </a:lnTo>
                <a:lnTo>
                  <a:pt x="17" y="43"/>
                </a:lnTo>
                <a:lnTo>
                  <a:pt x="15" y="43"/>
                </a:lnTo>
                <a:lnTo>
                  <a:pt x="15" y="41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lnTo>
                  <a:pt x="21" y="39"/>
                </a:lnTo>
                <a:lnTo>
                  <a:pt x="21" y="39"/>
                </a:lnTo>
                <a:lnTo>
                  <a:pt x="28" y="39"/>
                </a:lnTo>
                <a:lnTo>
                  <a:pt x="33" y="38"/>
                </a:lnTo>
                <a:lnTo>
                  <a:pt x="36" y="34"/>
                </a:lnTo>
                <a:lnTo>
                  <a:pt x="40" y="33"/>
                </a:lnTo>
                <a:lnTo>
                  <a:pt x="41" y="27"/>
                </a:lnTo>
                <a:lnTo>
                  <a:pt x="43" y="24"/>
                </a:lnTo>
                <a:lnTo>
                  <a:pt x="41" y="19"/>
                </a:lnTo>
                <a:lnTo>
                  <a:pt x="40" y="14"/>
                </a:lnTo>
                <a:lnTo>
                  <a:pt x="40" y="14"/>
                </a:lnTo>
                <a:lnTo>
                  <a:pt x="40" y="10"/>
                </a:lnTo>
                <a:lnTo>
                  <a:pt x="43" y="7"/>
                </a:lnTo>
                <a:lnTo>
                  <a:pt x="43" y="7"/>
                </a:lnTo>
                <a:lnTo>
                  <a:pt x="45" y="5"/>
                </a:lnTo>
                <a:lnTo>
                  <a:pt x="45" y="3"/>
                </a:lnTo>
                <a:lnTo>
                  <a:pt x="43" y="2"/>
                </a:lnTo>
                <a:lnTo>
                  <a:pt x="43" y="2"/>
                </a:lnTo>
                <a:lnTo>
                  <a:pt x="40" y="0"/>
                </a:lnTo>
                <a:lnTo>
                  <a:pt x="38" y="0"/>
                </a:lnTo>
                <a:lnTo>
                  <a:pt x="36" y="2"/>
                </a:lnTo>
                <a:lnTo>
                  <a:pt x="36" y="2"/>
                </a:lnTo>
                <a:lnTo>
                  <a:pt x="34" y="3"/>
                </a:lnTo>
                <a:lnTo>
                  <a:pt x="33" y="5"/>
                </a:lnTo>
                <a:lnTo>
                  <a:pt x="28" y="5"/>
                </a:lnTo>
                <a:lnTo>
                  <a:pt x="28" y="5"/>
                </a:lnTo>
                <a:lnTo>
                  <a:pt x="22" y="3"/>
                </a:lnTo>
                <a:lnTo>
                  <a:pt x="17" y="3"/>
                </a:lnTo>
                <a:lnTo>
                  <a:pt x="12" y="5"/>
                </a:lnTo>
                <a:lnTo>
                  <a:pt x="7" y="9"/>
                </a:lnTo>
                <a:lnTo>
                  <a:pt x="5" y="12"/>
                </a:lnTo>
                <a:lnTo>
                  <a:pt x="2" y="17"/>
                </a:lnTo>
                <a:lnTo>
                  <a:pt x="2" y="21"/>
                </a:lnTo>
                <a:lnTo>
                  <a:pt x="3" y="27"/>
                </a:lnTo>
                <a:lnTo>
                  <a:pt x="3" y="27"/>
                </a:lnTo>
                <a:lnTo>
                  <a:pt x="5" y="34"/>
                </a:lnTo>
                <a:lnTo>
                  <a:pt x="5" y="38"/>
                </a:lnTo>
                <a:lnTo>
                  <a:pt x="3" y="43"/>
                </a:lnTo>
                <a:lnTo>
                  <a:pt x="3" y="43"/>
                </a:lnTo>
                <a:lnTo>
                  <a:pt x="3" y="45"/>
                </a:lnTo>
                <a:lnTo>
                  <a:pt x="3" y="46"/>
                </a:lnTo>
                <a:lnTo>
                  <a:pt x="3" y="46"/>
                </a:lnTo>
                <a:lnTo>
                  <a:pt x="5" y="50"/>
                </a:lnTo>
                <a:lnTo>
                  <a:pt x="3" y="53"/>
                </a:lnTo>
                <a:lnTo>
                  <a:pt x="3" y="53"/>
                </a:lnTo>
                <a:lnTo>
                  <a:pt x="0" y="57"/>
                </a:lnTo>
                <a:lnTo>
                  <a:pt x="0" y="62"/>
                </a:lnTo>
                <a:lnTo>
                  <a:pt x="2" y="67"/>
                </a:lnTo>
                <a:lnTo>
                  <a:pt x="5" y="70"/>
                </a:lnTo>
                <a:lnTo>
                  <a:pt x="5" y="70"/>
                </a:lnTo>
                <a:lnTo>
                  <a:pt x="14" y="74"/>
                </a:lnTo>
                <a:lnTo>
                  <a:pt x="22" y="76"/>
                </a:lnTo>
                <a:lnTo>
                  <a:pt x="31" y="74"/>
                </a:lnTo>
                <a:lnTo>
                  <a:pt x="38" y="70"/>
                </a:lnTo>
                <a:lnTo>
                  <a:pt x="38" y="70"/>
                </a:lnTo>
                <a:lnTo>
                  <a:pt x="41" y="69"/>
                </a:lnTo>
                <a:lnTo>
                  <a:pt x="43" y="65"/>
                </a:lnTo>
                <a:lnTo>
                  <a:pt x="45" y="62"/>
                </a:lnTo>
                <a:lnTo>
                  <a:pt x="45" y="57"/>
                </a:lnTo>
                <a:lnTo>
                  <a:pt x="45" y="57"/>
                </a:lnTo>
                <a:lnTo>
                  <a:pt x="43" y="53"/>
                </a:lnTo>
                <a:lnTo>
                  <a:pt x="41" y="52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22" y="12"/>
                </a:moveTo>
                <a:lnTo>
                  <a:pt x="22" y="12"/>
                </a:lnTo>
                <a:lnTo>
                  <a:pt x="26" y="12"/>
                </a:lnTo>
                <a:lnTo>
                  <a:pt x="28" y="15"/>
                </a:lnTo>
                <a:lnTo>
                  <a:pt x="29" y="17"/>
                </a:lnTo>
                <a:lnTo>
                  <a:pt x="29" y="21"/>
                </a:lnTo>
                <a:lnTo>
                  <a:pt x="29" y="21"/>
                </a:lnTo>
                <a:lnTo>
                  <a:pt x="29" y="26"/>
                </a:lnTo>
                <a:lnTo>
                  <a:pt x="28" y="29"/>
                </a:lnTo>
                <a:lnTo>
                  <a:pt x="26" y="31"/>
                </a:lnTo>
                <a:lnTo>
                  <a:pt x="22" y="31"/>
                </a:lnTo>
                <a:lnTo>
                  <a:pt x="22" y="31"/>
                </a:lnTo>
                <a:lnTo>
                  <a:pt x="19" y="31"/>
                </a:lnTo>
                <a:lnTo>
                  <a:pt x="17" y="27"/>
                </a:lnTo>
                <a:lnTo>
                  <a:pt x="15" y="26"/>
                </a:lnTo>
                <a:lnTo>
                  <a:pt x="15" y="22"/>
                </a:lnTo>
                <a:lnTo>
                  <a:pt x="15" y="22"/>
                </a:lnTo>
                <a:lnTo>
                  <a:pt x="15" y="15"/>
                </a:lnTo>
                <a:lnTo>
                  <a:pt x="19" y="12"/>
                </a:lnTo>
                <a:lnTo>
                  <a:pt x="22" y="12"/>
                </a:lnTo>
                <a:lnTo>
                  <a:pt x="22" y="12"/>
                </a:lnTo>
                <a:close/>
                <a:moveTo>
                  <a:pt x="21" y="67"/>
                </a:moveTo>
                <a:lnTo>
                  <a:pt x="21" y="67"/>
                </a:lnTo>
                <a:lnTo>
                  <a:pt x="15" y="65"/>
                </a:lnTo>
                <a:lnTo>
                  <a:pt x="14" y="64"/>
                </a:lnTo>
                <a:lnTo>
                  <a:pt x="12" y="60"/>
                </a:lnTo>
                <a:lnTo>
                  <a:pt x="12" y="60"/>
                </a:lnTo>
                <a:lnTo>
                  <a:pt x="14" y="57"/>
                </a:lnTo>
                <a:lnTo>
                  <a:pt x="15" y="55"/>
                </a:lnTo>
                <a:lnTo>
                  <a:pt x="17" y="53"/>
                </a:lnTo>
                <a:lnTo>
                  <a:pt x="21" y="53"/>
                </a:lnTo>
                <a:lnTo>
                  <a:pt x="21" y="53"/>
                </a:lnTo>
                <a:lnTo>
                  <a:pt x="28" y="53"/>
                </a:lnTo>
                <a:lnTo>
                  <a:pt x="31" y="57"/>
                </a:lnTo>
                <a:lnTo>
                  <a:pt x="31" y="60"/>
                </a:lnTo>
                <a:lnTo>
                  <a:pt x="31" y="60"/>
                </a:lnTo>
                <a:lnTo>
                  <a:pt x="31" y="64"/>
                </a:lnTo>
                <a:lnTo>
                  <a:pt x="29" y="65"/>
                </a:lnTo>
                <a:lnTo>
                  <a:pt x="21" y="67"/>
                </a:lnTo>
                <a:lnTo>
                  <a:pt x="21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6" name="Freeform 121"/>
          <p:cNvSpPr>
            <a:spLocks noEditPoints="1"/>
          </p:cNvSpPr>
          <p:nvPr/>
        </p:nvSpPr>
        <p:spPr bwMode="auto">
          <a:xfrm>
            <a:off x="10688838" y="6081117"/>
            <a:ext cx="73670" cy="130598"/>
          </a:xfrm>
          <a:custGeom>
            <a:avLst/>
            <a:gdLst>
              <a:gd name="T0" fmla="*/ 37 w 44"/>
              <a:gd name="T1" fmla="*/ 0 h 77"/>
              <a:gd name="T2" fmla="*/ 32 w 44"/>
              <a:gd name="T3" fmla="*/ 2 h 77"/>
              <a:gd name="T4" fmla="*/ 30 w 44"/>
              <a:gd name="T5" fmla="*/ 7 h 77"/>
              <a:gd name="T6" fmla="*/ 30 w 44"/>
              <a:gd name="T7" fmla="*/ 33 h 77"/>
              <a:gd name="T8" fmla="*/ 20 w 44"/>
              <a:gd name="T9" fmla="*/ 29 h 77"/>
              <a:gd name="T10" fmla="*/ 12 w 44"/>
              <a:gd name="T11" fmla="*/ 29 h 77"/>
              <a:gd name="T12" fmla="*/ 5 w 44"/>
              <a:gd name="T13" fmla="*/ 33 h 77"/>
              <a:gd name="T14" fmla="*/ 1 w 44"/>
              <a:gd name="T15" fmla="*/ 41 h 77"/>
              <a:gd name="T16" fmla="*/ 0 w 44"/>
              <a:gd name="T17" fmla="*/ 53 h 77"/>
              <a:gd name="T18" fmla="*/ 1 w 44"/>
              <a:gd name="T19" fmla="*/ 63 h 77"/>
              <a:gd name="T20" fmla="*/ 12 w 44"/>
              <a:gd name="T21" fmla="*/ 77 h 77"/>
              <a:gd name="T22" fmla="*/ 29 w 44"/>
              <a:gd name="T23" fmla="*/ 74 h 77"/>
              <a:gd name="T24" fmla="*/ 30 w 44"/>
              <a:gd name="T25" fmla="*/ 72 h 77"/>
              <a:gd name="T26" fmla="*/ 32 w 44"/>
              <a:gd name="T27" fmla="*/ 74 h 77"/>
              <a:gd name="T28" fmla="*/ 36 w 44"/>
              <a:gd name="T29" fmla="*/ 77 h 77"/>
              <a:gd name="T30" fmla="*/ 41 w 44"/>
              <a:gd name="T31" fmla="*/ 76 h 77"/>
              <a:gd name="T32" fmla="*/ 44 w 44"/>
              <a:gd name="T33" fmla="*/ 72 h 77"/>
              <a:gd name="T34" fmla="*/ 44 w 44"/>
              <a:gd name="T35" fmla="*/ 69 h 77"/>
              <a:gd name="T36" fmla="*/ 44 w 44"/>
              <a:gd name="T37" fmla="*/ 7 h 77"/>
              <a:gd name="T38" fmla="*/ 41 w 44"/>
              <a:gd name="T39" fmla="*/ 0 h 77"/>
              <a:gd name="T40" fmla="*/ 37 w 44"/>
              <a:gd name="T41" fmla="*/ 0 h 77"/>
              <a:gd name="T42" fmla="*/ 30 w 44"/>
              <a:gd name="T43" fmla="*/ 53 h 77"/>
              <a:gd name="T44" fmla="*/ 30 w 44"/>
              <a:gd name="T45" fmla="*/ 58 h 77"/>
              <a:gd name="T46" fmla="*/ 29 w 44"/>
              <a:gd name="T47" fmla="*/ 62 h 77"/>
              <a:gd name="T48" fmla="*/ 24 w 44"/>
              <a:gd name="T49" fmla="*/ 65 h 77"/>
              <a:gd name="T50" fmla="*/ 15 w 44"/>
              <a:gd name="T51" fmla="*/ 62 h 77"/>
              <a:gd name="T52" fmla="*/ 13 w 44"/>
              <a:gd name="T53" fmla="*/ 58 h 77"/>
              <a:gd name="T54" fmla="*/ 13 w 44"/>
              <a:gd name="T55" fmla="*/ 46 h 77"/>
              <a:gd name="T56" fmla="*/ 15 w 44"/>
              <a:gd name="T57" fmla="*/ 43 h 77"/>
              <a:gd name="T58" fmla="*/ 24 w 44"/>
              <a:gd name="T59" fmla="*/ 39 h 77"/>
              <a:gd name="T60" fmla="*/ 29 w 44"/>
              <a:gd name="T61" fmla="*/ 43 h 77"/>
              <a:gd name="T62" fmla="*/ 30 w 44"/>
              <a:gd name="T63" fmla="*/ 46 h 77"/>
              <a:gd name="T64" fmla="*/ 30 w 44"/>
              <a:gd name="T65" fmla="*/ 53 h 77"/>
              <a:gd name="T66" fmla="*/ 30 w 44"/>
              <a:gd name="T67" fmla="*/ 5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" h="77">
                <a:moveTo>
                  <a:pt x="37" y="0"/>
                </a:moveTo>
                <a:lnTo>
                  <a:pt x="37" y="0"/>
                </a:lnTo>
                <a:lnTo>
                  <a:pt x="34" y="0"/>
                </a:lnTo>
                <a:lnTo>
                  <a:pt x="32" y="2"/>
                </a:lnTo>
                <a:lnTo>
                  <a:pt x="30" y="5"/>
                </a:lnTo>
                <a:lnTo>
                  <a:pt x="30" y="7"/>
                </a:lnTo>
                <a:lnTo>
                  <a:pt x="30" y="7"/>
                </a:lnTo>
                <a:lnTo>
                  <a:pt x="30" y="33"/>
                </a:lnTo>
                <a:lnTo>
                  <a:pt x="30" y="33"/>
                </a:lnTo>
                <a:lnTo>
                  <a:pt x="20" y="29"/>
                </a:lnTo>
                <a:lnTo>
                  <a:pt x="17" y="27"/>
                </a:lnTo>
                <a:lnTo>
                  <a:pt x="12" y="29"/>
                </a:lnTo>
                <a:lnTo>
                  <a:pt x="8" y="31"/>
                </a:lnTo>
                <a:lnTo>
                  <a:pt x="5" y="33"/>
                </a:lnTo>
                <a:lnTo>
                  <a:pt x="3" y="38"/>
                </a:lnTo>
                <a:lnTo>
                  <a:pt x="1" y="41"/>
                </a:lnTo>
                <a:lnTo>
                  <a:pt x="1" y="41"/>
                </a:lnTo>
                <a:lnTo>
                  <a:pt x="0" y="53"/>
                </a:lnTo>
                <a:lnTo>
                  <a:pt x="1" y="63"/>
                </a:lnTo>
                <a:lnTo>
                  <a:pt x="1" y="63"/>
                </a:lnTo>
                <a:lnTo>
                  <a:pt x="5" y="72"/>
                </a:lnTo>
                <a:lnTo>
                  <a:pt x="12" y="77"/>
                </a:lnTo>
                <a:lnTo>
                  <a:pt x="20" y="77"/>
                </a:lnTo>
                <a:lnTo>
                  <a:pt x="29" y="74"/>
                </a:lnTo>
                <a:lnTo>
                  <a:pt x="29" y="74"/>
                </a:lnTo>
                <a:lnTo>
                  <a:pt x="30" y="72"/>
                </a:lnTo>
                <a:lnTo>
                  <a:pt x="32" y="74"/>
                </a:lnTo>
                <a:lnTo>
                  <a:pt x="32" y="74"/>
                </a:lnTo>
                <a:lnTo>
                  <a:pt x="34" y="76"/>
                </a:lnTo>
                <a:lnTo>
                  <a:pt x="36" y="77"/>
                </a:lnTo>
                <a:lnTo>
                  <a:pt x="41" y="76"/>
                </a:lnTo>
                <a:lnTo>
                  <a:pt x="41" y="76"/>
                </a:lnTo>
                <a:lnTo>
                  <a:pt x="43" y="76"/>
                </a:lnTo>
                <a:lnTo>
                  <a:pt x="44" y="72"/>
                </a:lnTo>
                <a:lnTo>
                  <a:pt x="44" y="69"/>
                </a:lnTo>
                <a:lnTo>
                  <a:pt x="44" y="69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0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30" y="53"/>
                </a:moveTo>
                <a:lnTo>
                  <a:pt x="30" y="53"/>
                </a:lnTo>
                <a:lnTo>
                  <a:pt x="30" y="58"/>
                </a:lnTo>
                <a:lnTo>
                  <a:pt x="30" y="58"/>
                </a:lnTo>
                <a:lnTo>
                  <a:pt x="30" y="60"/>
                </a:lnTo>
                <a:lnTo>
                  <a:pt x="29" y="62"/>
                </a:lnTo>
                <a:lnTo>
                  <a:pt x="24" y="65"/>
                </a:lnTo>
                <a:lnTo>
                  <a:pt x="24" y="65"/>
                </a:lnTo>
                <a:lnTo>
                  <a:pt x="18" y="65"/>
                </a:lnTo>
                <a:lnTo>
                  <a:pt x="15" y="62"/>
                </a:lnTo>
                <a:lnTo>
                  <a:pt x="15" y="62"/>
                </a:lnTo>
                <a:lnTo>
                  <a:pt x="13" y="58"/>
                </a:lnTo>
                <a:lnTo>
                  <a:pt x="13" y="53"/>
                </a:lnTo>
                <a:lnTo>
                  <a:pt x="13" y="46"/>
                </a:lnTo>
                <a:lnTo>
                  <a:pt x="15" y="43"/>
                </a:lnTo>
                <a:lnTo>
                  <a:pt x="15" y="43"/>
                </a:lnTo>
                <a:lnTo>
                  <a:pt x="18" y="39"/>
                </a:lnTo>
                <a:lnTo>
                  <a:pt x="24" y="39"/>
                </a:lnTo>
                <a:lnTo>
                  <a:pt x="24" y="39"/>
                </a:lnTo>
                <a:lnTo>
                  <a:pt x="29" y="43"/>
                </a:lnTo>
                <a:lnTo>
                  <a:pt x="30" y="46"/>
                </a:lnTo>
                <a:lnTo>
                  <a:pt x="30" y="46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7" name="Freeform 122"/>
          <p:cNvSpPr>
            <a:spLocks noEditPoints="1"/>
          </p:cNvSpPr>
          <p:nvPr/>
        </p:nvSpPr>
        <p:spPr bwMode="auto">
          <a:xfrm>
            <a:off x="9232182" y="6127998"/>
            <a:ext cx="73670" cy="120551"/>
          </a:xfrm>
          <a:custGeom>
            <a:avLst/>
            <a:gdLst>
              <a:gd name="T0" fmla="*/ 43 w 45"/>
              <a:gd name="T1" fmla="*/ 14 h 73"/>
              <a:gd name="T2" fmla="*/ 33 w 45"/>
              <a:gd name="T3" fmla="*/ 2 h 73"/>
              <a:gd name="T4" fmla="*/ 16 w 45"/>
              <a:gd name="T5" fmla="*/ 4 h 73"/>
              <a:gd name="T6" fmla="*/ 14 w 45"/>
              <a:gd name="T7" fmla="*/ 6 h 73"/>
              <a:gd name="T8" fmla="*/ 12 w 45"/>
              <a:gd name="T9" fmla="*/ 4 h 73"/>
              <a:gd name="T10" fmla="*/ 4 w 45"/>
              <a:gd name="T11" fmla="*/ 2 h 73"/>
              <a:gd name="T12" fmla="*/ 0 w 45"/>
              <a:gd name="T13" fmla="*/ 4 h 73"/>
              <a:gd name="T14" fmla="*/ 0 w 45"/>
              <a:gd name="T15" fmla="*/ 7 h 73"/>
              <a:gd name="T16" fmla="*/ 0 w 45"/>
              <a:gd name="T17" fmla="*/ 66 h 73"/>
              <a:gd name="T18" fmla="*/ 2 w 45"/>
              <a:gd name="T19" fmla="*/ 71 h 73"/>
              <a:gd name="T20" fmla="*/ 7 w 45"/>
              <a:gd name="T21" fmla="*/ 73 h 73"/>
              <a:gd name="T22" fmla="*/ 10 w 45"/>
              <a:gd name="T23" fmla="*/ 71 h 73"/>
              <a:gd name="T24" fmla="*/ 14 w 45"/>
              <a:gd name="T25" fmla="*/ 67 h 73"/>
              <a:gd name="T26" fmla="*/ 14 w 45"/>
              <a:gd name="T27" fmla="*/ 66 h 73"/>
              <a:gd name="T28" fmla="*/ 14 w 45"/>
              <a:gd name="T29" fmla="*/ 45 h 73"/>
              <a:gd name="T30" fmla="*/ 29 w 45"/>
              <a:gd name="T31" fmla="*/ 50 h 73"/>
              <a:gd name="T32" fmla="*/ 36 w 45"/>
              <a:gd name="T33" fmla="*/ 47 h 73"/>
              <a:gd name="T34" fmla="*/ 43 w 45"/>
              <a:gd name="T35" fmla="*/ 40 h 73"/>
              <a:gd name="T36" fmla="*/ 45 w 45"/>
              <a:gd name="T37" fmla="*/ 35 h 73"/>
              <a:gd name="T38" fmla="*/ 43 w 45"/>
              <a:gd name="T39" fmla="*/ 14 h 73"/>
              <a:gd name="T40" fmla="*/ 29 w 45"/>
              <a:gd name="T41" fmla="*/ 35 h 73"/>
              <a:gd name="T42" fmla="*/ 26 w 45"/>
              <a:gd name="T43" fmla="*/ 38 h 73"/>
              <a:gd name="T44" fmla="*/ 21 w 45"/>
              <a:gd name="T45" fmla="*/ 38 h 73"/>
              <a:gd name="T46" fmla="*/ 14 w 45"/>
              <a:gd name="T47" fmla="*/ 31 h 73"/>
              <a:gd name="T48" fmla="*/ 14 w 45"/>
              <a:gd name="T49" fmla="*/ 26 h 73"/>
              <a:gd name="T50" fmla="*/ 14 w 45"/>
              <a:gd name="T51" fmla="*/ 26 h 73"/>
              <a:gd name="T52" fmla="*/ 14 w 45"/>
              <a:gd name="T53" fmla="*/ 19 h 73"/>
              <a:gd name="T54" fmla="*/ 16 w 45"/>
              <a:gd name="T55" fmla="*/ 16 h 73"/>
              <a:gd name="T56" fmla="*/ 21 w 45"/>
              <a:gd name="T57" fmla="*/ 12 h 73"/>
              <a:gd name="T58" fmla="*/ 29 w 45"/>
              <a:gd name="T59" fmla="*/ 16 h 73"/>
              <a:gd name="T60" fmla="*/ 31 w 45"/>
              <a:gd name="T61" fmla="*/ 19 h 73"/>
              <a:gd name="T62" fmla="*/ 31 w 45"/>
              <a:gd name="T63" fmla="*/ 31 h 73"/>
              <a:gd name="T64" fmla="*/ 29 w 45"/>
              <a:gd name="T65" fmla="*/ 3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" h="73">
                <a:moveTo>
                  <a:pt x="43" y="14"/>
                </a:moveTo>
                <a:lnTo>
                  <a:pt x="43" y="14"/>
                </a:lnTo>
                <a:lnTo>
                  <a:pt x="40" y="6"/>
                </a:lnTo>
                <a:lnTo>
                  <a:pt x="33" y="2"/>
                </a:lnTo>
                <a:lnTo>
                  <a:pt x="24" y="0"/>
                </a:lnTo>
                <a:lnTo>
                  <a:pt x="16" y="4"/>
                </a:lnTo>
                <a:lnTo>
                  <a:pt x="16" y="4"/>
                </a:lnTo>
                <a:lnTo>
                  <a:pt x="14" y="6"/>
                </a:lnTo>
                <a:lnTo>
                  <a:pt x="12" y="4"/>
                </a:lnTo>
                <a:lnTo>
                  <a:pt x="12" y="4"/>
                </a:lnTo>
                <a:lnTo>
                  <a:pt x="9" y="0"/>
                </a:lnTo>
                <a:lnTo>
                  <a:pt x="4" y="2"/>
                </a:lnTo>
                <a:lnTo>
                  <a:pt x="4" y="2"/>
                </a:lnTo>
                <a:lnTo>
                  <a:pt x="0" y="4"/>
                </a:lnTo>
                <a:lnTo>
                  <a:pt x="0" y="7"/>
                </a:lnTo>
                <a:lnTo>
                  <a:pt x="0" y="7"/>
                </a:lnTo>
                <a:lnTo>
                  <a:pt x="0" y="66"/>
                </a:lnTo>
                <a:lnTo>
                  <a:pt x="0" y="66"/>
                </a:lnTo>
                <a:lnTo>
                  <a:pt x="0" y="67"/>
                </a:lnTo>
                <a:lnTo>
                  <a:pt x="2" y="71"/>
                </a:lnTo>
                <a:lnTo>
                  <a:pt x="4" y="73"/>
                </a:lnTo>
                <a:lnTo>
                  <a:pt x="7" y="73"/>
                </a:lnTo>
                <a:lnTo>
                  <a:pt x="7" y="73"/>
                </a:lnTo>
                <a:lnTo>
                  <a:pt x="10" y="71"/>
                </a:lnTo>
                <a:lnTo>
                  <a:pt x="12" y="71"/>
                </a:lnTo>
                <a:lnTo>
                  <a:pt x="14" y="67"/>
                </a:lnTo>
                <a:lnTo>
                  <a:pt x="14" y="66"/>
                </a:lnTo>
                <a:lnTo>
                  <a:pt x="14" y="66"/>
                </a:lnTo>
                <a:lnTo>
                  <a:pt x="14" y="45"/>
                </a:lnTo>
                <a:lnTo>
                  <a:pt x="14" y="45"/>
                </a:lnTo>
                <a:lnTo>
                  <a:pt x="24" y="50"/>
                </a:lnTo>
                <a:lnTo>
                  <a:pt x="29" y="50"/>
                </a:lnTo>
                <a:lnTo>
                  <a:pt x="33" y="49"/>
                </a:lnTo>
                <a:lnTo>
                  <a:pt x="36" y="47"/>
                </a:lnTo>
                <a:lnTo>
                  <a:pt x="40" y="43"/>
                </a:lnTo>
                <a:lnTo>
                  <a:pt x="43" y="40"/>
                </a:lnTo>
                <a:lnTo>
                  <a:pt x="45" y="35"/>
                </a:lnTo>
                <a:lnTo>
                  <a:pt x="45" y="35"/>
                </a:lnTo>
                <a:lnTo>
                  <a:pt x="45" y="24"/>
                </a:lnTo>
                <a:lnTo>
                  <a:pt x="43" y="14"/>
                </a:lnTo>
                <a:lnTo>
                  <a:pt x="43" y="14"/>
                </a:lnTo>
                <a:close/>
                <a:moveTo>
                  <a:pt x="29" y="35"/>
                </a:moveTo>
                <a:lnTo>
                  <a:pt x="29" y="35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6" y="36"/>
                </a:lnTo>
                <a:lnTo>
                  <a:pt x="14" y="31"/>
                </a:lnTo>
                <a:lnTo>
                  <a:pt x="14" y="31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19"/>
                </a:lnTo>
                <a:lnTo>
                  <a:pt x="14" y="19"/>
                </a:lnTo>
                <a:lnTo>
                  <a:pt x="16" y="16"/>
                </a:lnTo>
                <a:lnTo>
                  <a:pt x="21" y="12"/>
                </a:lnTo>
                <a:lnTo>
                  <a:pt x="21" y="12"/>
                </a:lnTo>
                <a:lnTo>
                  <a:pt x="26" y="12"/>
                </a:lnTo>
                <a:lnTo>
                  <a:pt x="29" y="16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31"/>
                </a:lnTo>
                <a:lnTo>
                  <a:pt x="29" y="35"/>
                </a:lnTo>
                <a:lnTo>
                  <a:pt x="29" y="3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8" name="Freeform 123"/>
          <p:cNvSpPr>
            <a:spLocks noEditPoints="1"/>
          </p:cNvSpPr>
          <p:nvPr/>
        </p:nvSpPr>
        <p:spPr bwMode="auto">
          <a:xfrm>
            <a:off x="9319246" y="6127998"/>
            <a:ext cx="77020" cy="120551"/>
          </a:xfrm>
          <a:custGeom>
            <a:avLst/>
            <a:gdLst>
              <a:gd name="T0" fmla="*/ 45 w 45"/>
              <a:gd name="T1" fmla="*/ 23 h 73"/>
              <a:gd name="T2" fmla="*/ 42 w 45"/>
              <a:gd name="T3" fmla="*/ 11 h 73"/>
              <a:gd name="T4" fmla="*/ 33 w 45"/>
              <a:gd name="T5" fmla="*/ 2 h 73"/>
              <a:gd name="T6" fmla="*/ 28 w 45"/>
              <a:gd name="T7" fmla="*/ 0 h 73"/>
              <a:gd name="T8" fmla="*/ 18 w 45"/>
              <a:gd name="T9" fmla="*/ 4 h 73"/>
              <a:gd name="T10" fmla="*/ 12 w 45"/>
              <a:gd name="T11" fmla="*/ 7 h 73"/>
              <a:gd name="T12" fmla="*/ 11 w 45"/>
              <a:gd name="T13" fmla="*/ 2 h 73"/>
              <a:gd name="T14" fmla="*/ 6 w 45"/>
              <a:gd name="T15" fmla="*/ 0 h 73"/>
              <a:gd name="T16" fmla="*/ 0 w 45"/>
              <a:gd name="T17" fmla="*/ 4 h 73"/>
              <a:gd name="T18" fmla="*/ 0 w 45"/>
              <a:gd name="T19" fmla="*/ 9 h 73"/>
              <a:gd name="T20" fmla="*/ 0 w 45"/>
              <a:gd name="T21" fmla="*/ 64 h 73"/>
              <a:gd name="T22" fmla="*/ 4 w 45"/>
              <a:gd name="T23" fmla="*/ 71 h 73"/>
              <a:gd name="T24" fmla="*/ 6 w 45"/>
              <a:gd name="T25" fmla="*/ 73 h 73"/>
              <a:gd name="T26" fmla="*/ 12 w 45"/>
              <a:gd name="T27" fmla="*/ 71 h 73"/>
              <a:gd name="T28" fmla="*/ 14 w 45"/>
              <a:gd name="T29" fmla="*/ 64 h 73"/>
              <a:gd name="T30" fmla="*/ 14 w 45"/>
              <a:gd name="T31" fmla="*/ 45 h 73"/>
              <a:gd name="T32" fmla="*/ 23 w 45"/>
              <a:gd name="T33" fmla="*/ 49 h 73"/>
              <a:gd name="T34" fmla="*/ 35 w 45"/>
              <a:gd name="T35" fmla="*/ 49 h 73"/>
              <a:gd name="T36" fmla="*/ 43 w 45"/>
              <a:gd name="T37" fmla="*/ 38 h 73"/>
              <a:gd name="T38" fmla="*/ 45 w 45"/>
              <a:gd name="T39" fmla="*/ 30 h 73"/>
              <a:gd name="T40" fmla="*/ 45 w 45"/>
              <a:gd name="T41" fmla="*/ 23 h 73"/>
              <a:gd name="T42" fmla="*/ 30 w 45"/>
              <a:gd name="T43" fmla="*/ 33 h 73"/>
              <a:gd name="T44" fmla="*/ 21 w 45"/>
              <a:gd name="T45" fmla="*/ 38 h 73"/>
              <a:gd name="T46" fmla="*/ 18 w 45"/>
              <a:gd name="T47" fmla="*/ 38 h 73"/>
              <a:gd name="T48" fmla="*/ 14 w 45"/>
              <a:gd name="T49" fmla="*/ 31 h 73"/>
              <a:gd name="T50" fmla="*/ 14 w 45"/>
              <a:gd name="T51" fmla="*/ 24 h 73"/>
              <a:gd name="T52" fmla="*/ 16 w 45"/>
              <a:gd name="T53" fmla="*/ 14 h 73"/>
              <a:gd name="T54" fmla="*/ 19 w 45"/>
              <a:gd name="T55" fmla="*/ 12 h 73"/>
              <a:gd name="T56" fmla="*/ 28 w 45"/>
              <a:gd name="T57" fmla="*/ 14 h 73"/>
              <a:gd name="T58" fmla="*/ 30 w 45"/>
              <a:gd name="T59" fmla="*/ 16 h 73"/>
              <a:gd name="T60" fmla="*/ 31 w 45"/>
              <a:gd name="T61" fmla="*/ 24 h 73"/>
              <a:gd name="T62" fmla="*/ 30 w 45"/>
              <a:gd name="T63" fmla="*/ 3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73">
                <a:moveTo>
                  <a:pt x="45" y="23"/>
                </a:moveTo>
                <a:lnTo>
                  <a:pt x="45" y="23"/>
                </a:lnTo>
                <a:lnTo>
                  <a:pt x="43" y="16"/>
                </a:lnTo>
                <a:lnTo>
                  <a:pt x="42" y="11"/>
                </a:lnTo>
                <a:lnTo>
                  <a:pt x="38" y="6"/>
                </a:lnTo>
                <a:lnTo>
                  <a:pt x="33" y="2"/>
                </a:lnTo>
                <a:lnTo>
                  <a:pt x="33" y="2"/>
                </a:lnTo>
                <a:lnTo>
                  <a:pt x="28" y="0"/>
                </a:lnTo>
                <a:lnTo>
                  <a:pt x="23" y="0"/>
                </a:lnTo>
                <a:lnTo>
                  <a:pt x="18" y="4"/>
                </a:lnTo>
                <a:lnTo>
                  <a:pt x="12" y="7"/>
                </a:lnTo>
                <a:lnTo>
                  <a:pt x="12" y="7"/>
                </a:lnTo>
                <a:lnTo>
                  <a:pt x="12" y="4"/>
                </a:lnTo>
                <a:lnTo>
                  <a:pt x="11" y="2"/>
                </a:lnTo>
                <a:lnTo>
                  <a:pt x="6" y="0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lnTo>
                  <a:pt x="0" y="9"/>
                </a:lnTo>
                <a:lnTo>
                  <a:pt x="0" y="9"/>
                </a:lnTo>
                <a:lnTo>
                  <a:pt x="0" y="64"/>
                </a:lnTo>
                <a:lnTo>
                  <a:pt x="0" y="64"/>
                </a:lnTo>
                <a:lnTo>
                  <a:pt x="2" y="71"/>
                </a:lnTo>
                <a:lnTo>
                  <a:pt x="4" y="71"/>
                </a:lnTo>
                <a:lnTo>
                  <a:pt x="6" y="73"/>
                </a:lnTo>
                <a:lnTo>
                  <a:pt x="6" y="73"/>
                </a:lnTo>
                <a:lnTo>
                  <a:pt x="9" y="71"/>
                </a:lnTo>
                <a:lnTo>
                  <a:pt x="12" y="71"/>
                </a:lnTo>
                <a:lnTo>
                  <a:pt x="14" y="67"/>
                </a:lnTo>
                <a:lnTo>
                  <a:pt x="14" y="64"/>
                </a:lnTo>
                <a:lnTo>
                  <a:pt x="14" y="64"/>
                </a:lnTo>
                <a:lnTo>
                  <a:pt x="14" y="45"/>
                </a:lnTo>
                <a:lnTo>
                  <a:pt x="14" y="45"/>
                </a:lnTo>
                <a:lnTo>
                  <a:pt x="23" y="49"/>
                </a:lnTo>
                <a:lnTo>
                  <a:pt x="31" y="50"/>
                </a:lnTo>
                <a:lnTo>
                  <a:pt x="35" y="49"/>
                </a:lnTo>
                <a:lnTo>
                  <a:pt x="38" y="47"/>
                </a:lnTo>
                <a:lnTo>
                  <a:pt x="43" y="38"/>
                </a:lnTo>
                <a:lnTo>
                  <a:pt x="43" y="38"/>
                </a:lnTo>
                <a:lnTo>
                  <a:pt x="45" y="30"/>
                </a:lnTo>
                <a:lnTo>
                  <a:pt x="45" y="23"/>
                </a:lnTo>
                <a:lnTo>
                  <a:pt x="45" y="23"/>
                </a:lnTo>
                <a:close/>
                <a:moveTo>
                  <a:pt x="30" y="33"/>
                </a:moveTo>
                <a:lnTo>
                  <a:pt x="30" y="33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8" y="38"/>
                </a:lnTo>
                <a:lnTo>
                  <a:pt x="16" y="35"/>
                </a:lnTo>
                <a:lnTo>
                  <a:pt x="14" y="31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6" y="14"/>
                </a:lnTo>
                <a:lnTo>
                  <a:pt x="19" y="12"/>
                </a:lnTo>
                <a:lnTo>
                  <a:pt x="19" y="12"/>
                </a:lnTo>
                <a:lnTo>
                  <a:pt x="25" y="12"/>
                </a:lnTo>
                <a:lnTo>
                  <a:pt x="28" y="14"/>
                </a:lnTo>
                <a:lnTo>
                  <a:pt x="30" y="16"/>
                </a:lnTo>
                <a:lnTo>
                  <a:pt x="30" y="16"/>
                </a:lnTo>
                <a:lnTo>
                  <a:pt x="31" y="21"/>
                </a:lnTo>
                <a:lnTo>
                  <a:pt x="31" y="24"/>
                </a:lnTo>
                <a:lnTo>
                  <a:pt x="30" y="33"/>
                </a:lnTo>
                <a:lnTo>
                  <a:pt x="30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9" name="Freeform 124"/>
          <p:cNvSpPr>
            <a:spLocks noEditPoints="1"/>
          </p:cNvSpPr>
          <p:nvPr/>
        </p:nvSpPr>
        <p:spPr bwMode="auto">
          <a:xfrm>
            <a:off x="10859618" y="6081117"/>
            <a:ext cx="70322" cy="130598"/>
          </a:xfrm>
          <a:custGeom>
            <a:avLst/>
            <a:gdLst>
              <a:gd name="T0" fmla="*/ 38 w 43"/>
              <a:gd name="T1" fmla="*/ 0 h 77"/>
              <a:gd name="T2" fmla="*/ 33 w 43"/>
              <a:gd name="T3" fmla="*/ 2 h 77"/>
              <a:gd name="T4" fmla="*/ 31 w 43"/>
              <a:gd name="T5" fmla="*/ 7 h 77"/>
              <a:gd name="T6" fmla="*/ 31 w 43"/>
              <a:gd name="T7" fmla="*/ 34 h 77"/>
              <a:gd name="T8" fmla="*/ 26 w 43"/>
              <a:gd name="T9" fmla="*/ 29 h 77"/>
              <a:gd name="T10" fmla="*/ 15 w 43"/>
              <a:gd name="T11" fmla="*/ 27 h 77"/>
              <a:gd name="T12" fmla="*/ 9 w 43"/>
              <a:gd name="T13" fmla="*/ 29 h 77"/>
              <a:gd name="T14" fmla="*/ 2 w 43"/>
              <a:gd name="T15" fmla="*/ 39 h 77"/>
              <a:gd name="T16" fmla="*/ 0 w 43"/>
              <a:gd name="T17" fmla="*/ 51 h 77"/>
              <a:gd name="T18" fmla="*/ 0 w 43"/>
              <a:gd name="T19" fmla="*/ 60 h 77"/>
              <a:gd name="T20" fmla="*/ 2 w 43"/>
              <a:gd name="T21" fmla="*/ 65 h 77"/>
              <a:gd name="T22" fmla="*/ 7 w 43"/>
              <a:gd name="T23" fmla="*/ 74 h 77"/>
              <a:gd name="T24" fmla="*/ 14 w 43"/>
              <a:gd name="T25" fmla="*/ 77 h 77"/>
              <a:gd name="T26" fmla="*/ 24 w 43"/>
              <a:gd name="T27" fmla="*/ 76 h 77"/>
              <a:gd name="T28" fmla="*/ 28 w 43"/>
              <a:gd name="T29" fmla="*/ 74 h 77"/>
              <a:gd name="T30" fmla="*/ 33 w 43"/>
              <a:gd name="T31" fmla="*/ 74 h 77"/>
              <a:gd name="T32" fmla="*/ 36 w 43"/>
              <a:gd name="T33" fmla="*/ 77 h 77"/>
              <a:gd name="T34" fmla="*/ 40 w 43"/>
              <a:gd name="T35" fmla="*/ 76 h 77"/>
              <a:gd name="T36" fmla="*/ 43 w 43"/>
              <a:gd name="T37" fmla="*/ 74 h 77"/>
              <a:gd name="T38" fmla="*/ 43 w 43"/>
              <a:gd name="T39" fmla="*/ 69 h 77"/>
              <a:gd name="T40" fmla="*/ 43 w 43"/>
              <a:gd name="T41" fmla="*/ 7 h 77"/>
              <a:gd name="T42" fmla="*/ 41 w 43"/>
              <a:gd name="T43" fmla="*/ 0 h 77"/>
              <a:gd name="T44" fmla="*/ 38 w 43"/>
              <a:gd name="T45" fmla="*/ 0 h 77"/>
              <a:gd name="T46" fmla="*/ 26 w 43"/>
              <a:gd name="T47" fmla="*/ 65 h 77"/>
              <a:gd name="T48" fmla="*/ 19 w 43"/>
              <a:gd name="T49" fmla="*/ 65 h 77"/>
              <a:gd name="T50" fmla="*/ 14 w 43"/>
              <a:gd name="T51" fmla="*/ 60 h 77"/>
              <a:gd name="T52" fmla="*/ 12 w 43"/>
              <a:gd name="T53" fmla="*/ 57 h 77"/>
              <a:gd name="T54" fmla="*/ 12 w 43"/>
              <a:gd name="T55" fmla="*/ 53 h 77"/>
              <a:gd name="T56" fmla="*/ 14 w 43"/>
              <a:gd name="T57" fmla="*/ 45 h 77"/>
              <a:gd name="T58" fmla="*/ 15 w 43"/>
              <a:gd name="T59" fmla="*/ 41 h 77"/>
              <a:gd name="T60" fmla="*/ 22 w 43"/>
              <a:gd name="T61" fmla="*/ 39 h 77"/>
              <a:gd name="T62" fmla="*/ 26 w 43"/>
              <a:gd name="T63" fmla="*/ 41 h 77"/>
              <a:gd name="T64" fmla="*/ 31 w 43"/>
              <a:gd name="T65" fmla="*/ 46 h 77"/>
              <a:gd name="T66" fmla="*/ 29 w 43"/>
              <a:gd name="T67" fmla="*/ 60 h 77"/>
              <a:gd name="T68" fmla="*/ 26 w 43"/>
              <a:gd name="T69" fmla="*/ 6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" h="77">
                <a:moveTo>
                  <a:pt x="38" y="0"/>
                </a:moveTo>
                <a:lnTo>
                  <a:pt x="38" y="0"/>
                </a:lnTo>
                <a:lnTo>
                  <a:pt x="34" y="0"/>
                </a:lnTo>
                <a:lnTo>
                  <a:pt x="33" y="2"/>
                </a:lnTo>
                <a:lnTo>
                  <a:pt x="31" y="3"/>
                </a:lnTo>
                <a:lnTo>
                  <a:pt x="31" y="7"/>
                </a:lnTo>
                <a:lnTo>
                  <a:pt x="31" y="7"/>
                </a:lnTo>
                <a:lnTo>
                  <a:pt x="31" y="34"/>
                </a:lnTo>
                <a:lnTo>
                  <a:pt x="31" y="34"/>
                </a:lnTo>
                <a:lnTo>
                  <a:pt x="26" y="29"/>
                </a:lnTo>
                <a:lnTo>
                  <a:pt x="21" y="27"/>
                </a:lnTo>
                <a:lnTo>
                  <a:pt x="15" y="27"/>
                </a:lnTo>
                <a:lnTo>
                  <a:pt x="9" y="29"/>
                </a:lnTo>
                <a:lnTo>
                  <a:pt x="9" y="29"/>
                </a:lnTo>
                <a:lnTo>
                  <a:pt x="5" y="34"/>
                </a:lnTo>
                <a:lnTo>
                  <a:pt x="2" y="39"/>
                </a:lnTo>
                <a:lnTo>
                  <a:pt x="0" y="45"/>
                </a:lnTo>
                <a:lnTo>
                  <a:pt x="0" y="51"/>
                </a:lnTo>
                <a:lnTo>
                  <a:pt x="0" y="51"/>
                </a:lnTo>
                <a:lnTo>
                  <a:pt x="0" y="60"/>
                </a:lnTo>
                <a:lnTo>
                  <a:pt x="0" y="60"/>
                </a:lnTo>
                <a:lnTo>
                  <a:pt x="2" y="65"/>
                </a:lnTo>
                <a:lnTo>
                  <a:pt x="3" y="70"/>
                </a:lnTo>
                <a:lnTo>
                  <a:pt x="7" y="74"/>
                </a:lnTo>
                <a:lnTo>
                  <a:pt x="10" y="76"/>
                </a:lnTo>
                <a:lnTo>
                  <a:pt x="14" y="77"/>
                </a:lnTo>
                <a:lnTo>
                  <a:pt x="19" y="77"/>
                </a:lnTo>
                <a:lnTo>
                  <a:pt x="24" y="76"/>
                </a:lnTo>
                <a:lnTo>
                  <a:pt x="28" y="74"/>
                </a:lnTo>
                <a:lnTo>
                  <a:pt x="28" y="74"/>
                </a:lnTo>
                <a:lnTo>
                  <a:pt x="31" y="72"/>
                </a:lnTo>
                <a:lnTo>
                  <a:pt x="33" y="74"/>
                </a:lnTo>
                <a:lnTo>
                  <a:pt x="33" y="74"/>
                </a:lnTo>
                <a:lnTo>
                  <a:pt x="36" y="77"/>
                </a:lnTo>
                <a:lnTo>
                  <a:pt x="40" y="76"/>
                </a:lnTo>
                <a:lnTo>
                  <a:pt x="40" y="76"/>
                </a:lnTo>
                <a:lnTo>
                  <a:pt x="43" y="76"/>
                </a:lnTo>
                <a:lnTo>
                  <a:pt x="43" y="74"/>
                </a:lnTo>
                <a:lnTo>
                  <a:pt x="43" y="69"/>
                </a:lnTo>
                <a:lnTo>
                  <a:pt x="43" y="69"/>
                </a:lnTo>
                <a:lnTo>
                  <a:pt x="43" y="7"/>
                </a:lnTo>
                <a:lnTo>
                  <a:pt x="43" y="7"/>
                </a:lnTo>
                <a:lnTo>
                  <a:pt x="43" y="2"/>
                </a:lnTo>
                <a:lnTo>
                  <a:pt x="41" y="0"/>
                </a:lnTo>
                <a:lnTo>
                  <a:pt x="38" y="0"/>
                </a:lnTo>
                <a:lnTo>
                  <a:pt x="38" y="0"/>
                </a:lnTo>
                <a:close/>
                <a:moveTo>
                  <a:pt x="26" y="65"/>
                </a:moveTo>
                <a:lnTo>
                  <a:pt x="26" y="65"/>
                </a:lnTo>
                <a:lnTo>
                  <a:pt x="22" y="65"/>
                </a:lnTo>
                <a:lnTo>
                  <a:pt x="19" y="65"/>
                </a:lnTo>
                <a:lnTo>
                  <a:pt x="15" y="63"/>
                </a:lnTo>
                <a:lnTo>
                  <a:pt x="14" y="60"/>
                </a:lnTo>
                <a:lnTo>
                  <a:pt x="14" y="60"/>
                </a:lnTo>
                <a:lnTo>
                  <a:pt x="12" y="57"/>
                </a:lnTo>
                <a:lnTo>
                  <a:pt x="12" y="53"/>
                </a:lnTo>
                <a:lnTo>
                  <a:pt x="12" y="53"/>
                </a:lnTo>
                <a:lnTo>
                  <a:pt x="12" y="50"/>
                </a:lnTo>
                <a:lnTo>
                  <a:pt x="14" y="45"/>
                </a:lnTo>
                <a:lnTo>
                  <a:pt x="14" y="45"/>
                </a:lnTo>
                <a:lnTo>
                  <a:pt x="15" y="41"/>
                </a:lnTo>
                <a:lnTo>
                  <a:pt x="19" y="39"/>
                </a:lnTo>
                <a:lnTo>
                  <a:pt x="22" y="39"/>
                </a:lnTo>
                <a:lnTo>
                  <a:pt x="26" y="41"/>
                </a:lnTo>
                <a:lnTo>
                  <a:pt x="26" y="41"/>
                </a:lnTo>
                <a:lnTo>
                  <a:pt x="29" y="43"/>
                </a:lnTo>
                <a:lnTo>
                  <a:pt x="31" y="46"/>
                </a:lnTo>
                <a:lnTo>
                  <a:pt x="31" y="53"/>
                </a:lnTo>
                <a:lnTo>
                  <a:pt x="29" y="60"/>
                </a:lnTo>
                <a:lnTo>
                  <a:pt x="28" y="63"/>
                </a:lnTo>
                <a:lnTo>
                  <a:pt x="26" y="65"/>
                </a:lnTo>
                <a:lnTo>
                  <a:pt x="26" y="6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0" name="Freeform 125"/>
          <p:cNvSpPr>
            <a:spLocks noEditPoints="1"/>
          </p:cNvSpPr>
          <p:nvPr/>
        </p:nvSpPr>
        <p:spPr bwMode="auto">
          <a:xfrm>
            <a:off x="10173149" y="5910338"/>
            <a:ext cx="73670" cy="130598"/>
          </a:xfrm>
          <a:custGeom>
            <a:avLst/>
            <a:gdLst>
              <a:gd name="T0" fmla="*/ 37 w 44"/>
              <a:gd name="T1" fmla="*/ 0 h 78"/>
              <a:gd name="T2" fmla="*/ 32 w 44"/>
              <a:gd name="T3" fmla="*/ 2 h 78"/>
              <a:gd name="T4" fmla="*/ 31 w 44"/>
              <a:gd name="T5" fmla="*/ 9 h 78"/>
              <a:gd name="T6" fmla="*/ 31 w 44"/>
              <a:gd name="T7" fmla="*/ 35 h 78"/>
              <a:gd name="T8" fmla="*/ 29 w 44"/>
              <a:gd name="T9" fmla="*/ 33 h 78"/>
              <a:gd name="T10" fmla="*/ 24 w 44"/>
              <a:gd name="T11" fmla="*/ 31 h 78"/>
              <a:gd name="T12" fmla="*/ 13 w 44"/>
              <a:gd name="T13" fmla="*/ 30 h 78"/>
              <a:gd name="T14" fmla="*/ 6 w 44"/>
              <a:gd name="T15" fmla="*/ 33 h 78"/>
              <a:gd name="T16" fmla="*/ 1 w 44"/>
              <a:gd name="T17" fmla="*/ 42 h 78"/>
              <a:gd name="T18" fmla="*/ 0 w 44"/>
              <a:gd name="T19" fmla="*/ 47 h 78"/>
              <a:gd name="T20" fmla="*/ 0 w 44"/>
              <a:gd name="T21" fmla="*/ 62 h 78"/>
              <a:gd name="T22" fmla="*/ 3 w 44"/>
              <a:gd name="T23" fmla="*/ 71 h 78"/>
              <a:gd name="T24" fmla="*/ 10 w 44"/>
              <a:gd name="T25" fmla="*/ 78 h 78"/>
              <a:gd name="T26" fmla="*/ 19 w 44"/>
              <a:gd name="T27" fmla="*/ 78 h 78"/>
              <a:gd name="T28" fmla="*/ 27 w 44"/>
              <a:gd name="T29" fmla="*/ 74 h 78"/>
              <a:gd name="T30" fmla="*/ 31 w 44"/>
              <a:gd name="T31" fmla="*/ 74 h 78"/>
              <a:gd name="T32" fmla="*/ 32 w 44"/>
              <a:gd name="T33" fmla="*/ 76 h 78"/>
              <a:gd name="T34" fmla="*/ 36 w 44"/>
              <a:gd name="T35" fmla="*/ 78 h 78"/>
              <a:gd name="T36" fmla="*/ 39 w 44"/>
              <a:gd name="T37" fmla="*/ 78 h 78"/>
              <a:gd name="T38" fmla="*/ 44 w 44"/>
              <a:gd name="T39" fmla="*/ 71 h 78"/>
              <a:gd name="T40" fmla="*/ 44 w 44"/>
              <a:gd name="T41" fmla="*/ 7 h 78"/>
              <a:gd name="T42" fmla="*/ 43 w 44"/>
              <a:gd name="T43" fmla="*/ 2 h 78"/>
              <a:gd name="T44" fmla="*/ 37 w 44"/>
              <a:gd name="T45" fmla="*/ 0 h 78"/>
              <a:gd name="T46" fmla="*/ 22 w 44"/>
              <a:gd name="T47" fmla="*/ 67 h 78"/>
              <a:gd name="T48" fmla="*/ 19 w 44"/>
              <a:gd name="T49" fmla="*/ 66 h 78"/>
              <a:gd name="T50" fmla="*/ 13 w 44"/>
              <a:gd name="T51" fmla="*/ 61 h 78"/>
              <a:gd name="T52" fmla="*/ 12 w 44"/>
              <a:gd name="T53" fmla="*/ 55 h 78"/>
              <a:gd name="T54" fmla="*/ 12 w 44"/>
              <a:gd name="T55" fmla="*/ 52 h 78"/>
              <a:gd name="T56" fmla="*/ 15 w 44"/>
              <a:gd name="T57" fmla="*/ 43 h 78"/>
              <a:gd name="T58" fmla="*/ 22 w 44"/>
              <a:gd name="T59" fmla="*/ 40 h 78"/>
              <a:gd name="T60" fmla="*/ 25 w 44"/>
              <a:gd name="T61" fmla="*/ 42 h 78"/>
              <a:gd name="T62" fmla="*/ 31 w 44"/>
              <a:gd name="T63" fmla="*/ 47 h 78"/>
              <a:gd name="T64" fmla="*/ 31 w 44"/>
              <a:gd name="T65" fmla="*/ 52 h 78"/>
              <a:gd name="T66" fmla="*/ 31 w 44"/>
              <a:gd name="T67" fmla="*/ 54 h 78"/>
              <a:gd name="T68" fmla="*/ 29 w 44"/>
              <a:gd name="T69" fmla="*/ 64 h 78"/>
              <a:gd name="T70" fmla="*/ 22 w 44"/>
              <a:gd name="T71" fmla="*/ 6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" h="78">
                <a:moveTo>
                  <a:pt x="37" y="0"/>
                </a:moveTo>
                <a:lnTo>
                  <a:pt x="37" y="0"/>
                </a:lnTo>
                <a:lnTo>
                  <a:pt x="34" y="2"/>
                </a:lnTo>
                <a:lnTo>
                  <a:pt x="32" y="2"/>
                </a:lnTo>
                <a:lnTo>
                  <a:pt x="31" y="5"/>
                </a:lnTo>
                <a:lnTo>
                  <a:pt x="31" y="9"/>
                </a:lnTo>
                <a:lnTo>
                  <a:pt x="31" y="9"/>
                </a:lnTo>
                <a:lnTo>
                  <a:pt x="31" y="35"/>
                </a:lnTo>
                <a:lnTo>
                  <a:pt x="31" y="35"/>
                </a:lnTo>
                <a:lnTo>
                  <a:pt x="29" y="33"/>
                </a:lnTo>
                <a:lnTo>
                  <a:pt x="29" y="33"/>
                </a:lnTo>
                <a:lnTo>
                  <a:pt x="24" y="31"/>
                </a:lnTo>
                <a:lnTo>
                  <a:pt x="19" y="30"/>
                </a:lnTo>
                <a:lnTo>
                  <a:pt x="13" y="30"/>
                </a:lnTo>
                <a:lnTo>
                  <a:pt x="10" y="31"/>
                </a:lnTo>
                <a:lnTo>
                  <a:pt x="6" y="33"/>
                </a:lnTo>
                <a:lnTo>
                  <a:pt x="3" y="36"/>
                </a:lnTo>
                <a:lnTo>
                  <a:pt x="1" y="42"/>
                </a:lnTo>
                <a:lnTo>
                  <a:pt x="0" y="47"/>
                </a:lnTo>
                <a:lnTo>
                  <a:pt x="0" y="47"/>
                </a:lnTo>
                <a:lnTo>
                  <a:pt x="0" y="62"/>
                </a:lnTo>
                <a:lnTo>
                  <a:pt x="0" y="62"/>
                </a:lnTo>
                <a:lnTo>
                  <a:pt x="1" y="67"/>
                </a:lnTo>
                <a:lnTo>
                  <a:pt x="3" y="71"/>
                </a:lnTo>
                <a:lnTo>
                  <a:pt x="6" y="74"/>
                </a:lnTo>
                <a:lnTo>
                  <a:pt x="10" y="78"/>
                </a:lnTo>
                <a:lnTo>
                  <a:pt x="13" y="78"/>
                </a:lnTo>
                <a:lnTo>
                  <a:pt x="19" y="78"/>
                </a:lnTo>
                <a:lnTo>
                  <a:pt x="24" y="78"/>
                </a:lnTo>
                <a:lnTo>
                  <a:pt x="27" y="74"/>
                </a:lnTo>
                <a:lnTo>
                  <a:pt x="27" y="74"/>
                </a:lnTo>
                <a:lnTo>
                  <a:pt x="31" y="74"/>
                </a:lnTo>
                <a:lnTo>
                  <a:pt x="32" y="76"/>
                </a:lnTo>
                <a:lnTo>
                  <a:pt x="32" y="76"/>
                </a:lnTo>
                <a:lnTo>
                  <a:pt x="34" y="78"/>
                </a:lnTo>
                <a:lnTo>
                  <a:pt x="36" y="78"/>
                </a:lnTo>
                <a:lnTo>
                  <a:pt x="39" y="78"/>
                </a:lnTo>
                <a:lnTo>
                  <a:pt x="39" y="78"/>
                </a:lnTo>
                <a:lnTo>
                  <a:pt x="43" y="74"/>
                </a:lnTo>
                <a:lnTo>
                  <a:pt x="44" y="71"/>
                </a:lnTo>
                <a:lnTo>
                  <a:pt x="44" y="71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2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22" y="67"/>
                </a:moveTo>
                <a:lnTo>
                  <a:pt x="22" y="67"/>
                </a:lnTo>
                <a:lnTo>
                  <a:pt x="19" y="66"/>
                </a:lnTo>
                <a:lnTo>
                  <a:pt x="15" y="64"/>
                </a:lnTo>
                <a:lnTo>
                  <a:pt x="13" y="61"/>
                </a:lnTo>
                <a:lnTo>
                  <a:pt x="12" y="55"/>
                </a:lnTo>
                <a:lnTo>
                  <a:pt x="12" y="55"/>
                </a:lnTo>
                <a:lnTo>
                  <a:pt x="12" y="52"/>
                </a:lnTo>
                <a:lnTo>
                  <a:pt x="12" y="52"/>
                </a:lnTo>
                <a:lnTo>
                  <a:pt x="13" y="47"/>
                </a:lnTo>
                <a:lnTo>
                  <a:pt x="15" y="43"/>
                </a:lnTo>
                <a:lnTo>
                  <a:pt x="19" y="42"/>
                </a:lnTo>
                <a:lnTo>
                  <a:pt x="22" y="40"/>
                </a:lnTo>
                <a:lnTo>
                  <a:pt x="22" y="40"/>
                </a:lnTo>
                <a:lnTo>
                  <a:pt x="25" y="42"/>
                </a:lnTo>
                <a:lnTo>
                  <a:pt x="29" y="43"/>
                </a:lnTo>
                <a:lnTo>
                  <a:pt x="31" y="47"/>
                </a:lnTo>
                <a:lnTo>
                  <a:pt x="31" y="52"/>
                </a:lnTo>
                <a:lnTo>
                  <a:pt x="31" y="52"/>
                </a:lnTo>
                <a:lnTo>
                  <a:pt x="31" y="54"/>
                </a:lnTo>
                <a:lnTo>
                  <a:pt x="31" y="54"/>
                </a:lnTo>
                <a:lnTo>
                  <a:pt x="31" y="59"/>
                </a:lnTo>
                <a:lnTo>
                  <a:pt x="29" y="64"/>
                </a:lnTo>
                <a:lnTo>
                  <a:pt x="25" y="66"/>
                </a:lnTo>
                <a:lnTo>
                  <a:pt x="22" y="67"/>
                </a:lnTo>
                <a:lnTo>
                  <a:pt x="22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1" name="Freeform 126"/>
          <p:cNvSpPr>
            <a:spLocks noEditPoints="1"/>
          </p:cNvSpPr>
          <p:nvPr/>
        </p:nvSpPr>
        <p:spPr bwMode="auto">
          <a:xfrm>
            <a:off x="9141770" y="6127998"/>
            <a:ext cx="73670" cy="83717"/>
          </a:xfrm>
          <a:custGeom>
            <a:avLst/>
            <a:gdLst>
              <a:gd name="T0" fmla="*/ 39 w 45"/>
              <a:gd name="T1" fmla="*/ 7 h 50"/>
              <a:gd name="T2" fmla="*/ 39 w 45"/>
              <a:gd name="T3" fmla="*/ 7 h 50"/>
              <a:gd name="T4" fmla="*/ 32 w 45"/>
              <a:gd name="T5" fmla="*/ 2 h 50"/>
              <a:gd name="T6" fmla="*/ 24 w 45"/>
              <a:gd name="T7" fmla="*/ 0 h 50"/>
              <a:gd name="T8" fmla="*/ 15 w 45"/>
              <a:gd name="T9" fmla="*/ 2 h 50"/>
              <a:gd name="T10" fmla="*/ 8 w 45"/>
              <a:gd name="T11" fmla="*/ 6 h 50"/>
              <a:gd name="T12" fmla="*/ 8 w 45"/>
              <a:gd name="T13" fmla="*/ 6 h 50"/>
              <a:gd name="T14" fmla="*/ 5 w 45"/>
              <a:gd name="T15" fmla="*/ 9 h 50"/>
              <a:gd name="T16" fmla="*/ 3 w 45"/>
              <a:gd name="T17" fmla="*/ 14 h 50"/>
              <a:gd name="T18" fmla="*/ 0 w 45"/>
              <a:gd name="T19" fmla="*/ 24 h 50"/>
              <a:gd name="T20" fmla="*/ 2 w 45"/>
              <a:gd name="T21" fmla="*/ 35 h 50"/>
              <a:gd name="T22" fmla="*/ 3 w 45"/>
              <a:gd name="T23" fmla="*/ 38 h 50"/>
              <a:gd name="T24" fmla="*/ 5 w 45"/>
              <a:gd name="T25" fmla="*/ 42 h 50"/>
              <a:gd name="T26" fmla="*/ 5 w 45"/>
              <a:gd name="T27" fmla="*/ 42 h 50"/>
              <a:gd name="T28" fmla="*/ 12 w 45"/>
              <a:gd name="T29" fmla="*/ 47 h 50"/>
              <a:gd name="T30" fmla="*/ 17 w 45"/>
              <a:gd name="T31" fmla="*/ 50 h 50"/>
              <a:gd name="T32" fmla="*/ 24 w 45"/>
              <a:gd name="T33" fmla="*/ 50 h 50"/>
              <a:gd name="T34" fmla="*/ 31 w 45"/>
              <a:gd name="T35" fmla="*/ 49 h 50"/>
              <a:gd name="T36" fmla="*/ 31 w 45"/>
              <a:gd name="T37" fmla="*/ 49 h 50"/>
              <a:gd name="T38" fmla="*/ 38 w 45"/>
              <a:gd name="T39" fmla="*/ 45 h 50"/>
              <a:gd name="T40" fmla="*/ 41 w 45"/>
              <a:gd name="T41" fmla="*/ 40 h 50"/>
              <a:gd name="T42" fmla="*/ 45 w 45"/>
              <a:gd name="T43" fmla="*/ 33 h 50"/>
              <a:gd name="T44" fmla="*/ 45 w 45"/>
              <a:gd name="T45" fmla="*/ 24 h 50"/>
              <a:gd name="T46" fmla="*/ 45 w 45"/>
              <a:gd name="T47" fmla="*/ 24 h 50"/>
              <a:gd name="T48" fmla="*/ 45 w 45"/>
              <a:gd name="T49" fmla="*/ 16 h 50"/>
              <a:gd name="T50" fmla="*/ 43 w 45"/>
              <a:gd name="T51" fmla="*/ 12 h 50"/>
              <a:gd name="T52" fmla="*/ 39 w 45"/>
              <a:gd name="T53" fmla="*/ 7 h 50"/>
              <a:gd name="T54" fmla="*/ 39 w 45"/>
              <a:gd name="T55" fmla="*/ 7 h 50"/>
              <a:gd name="T56" fmla="*/ 31 w 45"/>
              <a:gd name="T57" fmla="*/ 31 h 50"/>
              <a:gd name="T58" fmla="*/ 31 w 45"/>
              <a:gd name="T59" fmla="*/ 31 h 50"/>
              <a:gd name="T60" fmla="*/ 31 w 45"/>
              <a:gd name="T61" fmla="*/ 35 h 50"/>
              <a:gd name="T62" fmla="*/ 29 w 45"/>
              <a:gd name="T63" fmla="*/ 36 h 50"/>
              <a:gd name="T64" fmla="*/ 26 w 45"/>
              <a:gd name="T65" fmla="*/ 38 h 50"/>
              <a:gd name="T66" fmla="*/ 22 w 45"/>
              <a:gd name="T67" fmla="*/ 38 h 50"/>
              <a:gd name="T68" fmla="*/ 22 w 45"/>
              <a:gd name="T69" fmla="*/ 38 h 50"/>
              <a:gd name="T70" fmla="*/ 19 w 45"/>
              <a:gd name="T71" fmla="*/ 38 h 50"/>
              <a:gd name="T72" fmla="*/ 15 w 45"/>
              <a:gd name="T73" fmla="*/ 35 h 50"/>
              <a:gd name="T74" fmla="*/ 15 w 45"/>
              <a:gd name="T75" fmla="*/ 31 h 50"/>
              <a:gd name="T76" fmla="*/ 14 w 45"/>
              <a:gd name="T77" fmla="*/ 26 h 50"/>
              <a:gd name="T78" fmla="*/ 14 w 45"/>
              <a:gd name="T79" fmla="*/ 26 h 50"/>
              <a:gd name="T80" fmla="*/ 14 w 45"/>
              <a:gd name="T81" fmla="*/ 21 h 50"/>
              <a:gd name="T82" fmla="*/ 15 w 45"/>
              <a:gd name="T83" fmla="*/ 16 h 50"/>
              <a:gd name="T84" fmla="*/ 19 w 45"/>
              <a:gd name="T85" fmla="*/ 14 h 50"/>
              <a:gd name="T86" fmla="*/ 22 w 45"/>
              <a:gd name="T87" fmla="*/ 12 h 50"/>
              <a:gd name="T88" fmla="*/ 22 w 45"/>
              <a:gd name="T89" fmla="*/ 12 h 50"/>
              <a:gd name="T90" fmla="*/ 26 w 45"/>
              <a:gd name="T91" fmla="*/ 12 h 50"/>
              <a:gd name="T92" fmla="*/ 29 w 45"/>
              <a:gd name="T93" fmla="*/ 16 h 50"/>
              <a:gd name="T94" fmla="*/ 31 w 45"/>
              <a:gd name="T95" fmla="*/ 19 h 50"/>
              <a:gd name="T96" fmla="*/ 31 w 45"/>
              <a:gd name="T97" fmla="*/ 26 h 50"/>
              <a:gd name="T98" fmla="*/ 31 w 45"/>
              <a:gd name="T99" fmla="*/ 26 h 50"/>
              <a:gd name="T100" fmla="*/ 31 w 45"/>
              <a:gd name="T101" fmla="*/ 31 h 50"/>
              <a:gd name="T102" fmla="*/ 31 w 45"/>
              <a:gd name="T103" fmla="*/ 3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" h="50">
                <a:moveTo>
                  <a:pt x="39" y="7"/>
                </a:moveTo>
                <a:lnTo>
                  <a:pt x="39" y="7"/>
                </a:lnTo>
                <a:lnTo>
                  <a:pt x="32" y="2"/>
                </a:lnTo>
                <a:lnTo>
                  <a:pt x="24" y="0"/>
                </a:lnTo>
                <a:lnTo>
                  <a:pt x="15" y="2"/>
                </a:lnTo>
                <a:lnTo>
                  <a:pt x="8" y="6"/>
                </a:lnTo>
                <a:lnTo>
                  <a:pt x="8" y="6"/>
                </a:lnTo>
                <a:lnTo>
                  <a:pt x="5" y="9"/>
                </a:lnTo>
                <a:lnTo>
                  <a:pt x="3" y="14"/>
                </a:lnTo>
                <a:lnTo>
                  <a:pt x="0" y="24"/>
                </a:lnTo>
                <a:lnTo>
                  <a:pt x="2" y="35"/>
                </a:lnTo>
                <a:lnTo>
                  <a:pt x="3" y="38"/>
                </a:lnTo>
                <a:lnTo>
                  <a:pt x="5" y="42"/>
                </a:lnTo>
                <a:lnTo>
                  <a:pt x="5" y="42"/>
                </a:lnTo>
                <a:lnTo>
                  <a:pt x="12" y="47"/>
                </a:lnTo>
                <a:lnTo>
                  <a:pt x="17" y="50"/>
                </a:lnTo>
                <a:lnTo>
                  <a:pt x="24" y="50"/>
                </a:lnTo>
                <a:lnTo>
                  <a:pt x="31" y="49"/>
                </a:lnTo>
                <a:lnTo>
                  <a:pt x="31" y="49"/>
                </a:lnTo>
                <a:lnTo>
                  <a:pt x="38" y="45"/>
                </a:lnTo>
                <a:lnTo>
                  <a:pt x="41" y="40"/>
                </a:lnTo>
                <a:lnTo>
                  <a:pt x="45" y="33"/>
                </a:lnTo>
                <a:lnTo>
                  <a:pt x="45" y="24"/>
                </a:lnTo>
                <a:lnTo>
                  <a:pt x="45" y="24"/>
                </a:lnTo>
                <a:lnTo>
                  <a:pt x="45" y="16"/>
                </a:lnTo>
                <a:lnTo>
                  <a:pt x="43" y="12"/>
                </a:lnTo>
                <a:lnTo>
                  <a:pt x="39" y="7"/>
                </a:lnTo>
                <a:lnTo>
                  <a:pt x="39" y="7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1" y="35"/>
                </a:lnTo>
                <a:lnTo>
                  <a:pt x="29" y="36"/>
                </a:lnTo>
                <a:lnTo>
                  <a:pt x="26" y="38"/>
                </a:lnTo>
                <a:lnTo>
                  <a:pt x="22" y="38"/>
                </a:lnTo>
                <a:lnTo>
                  <a:pt x="22" y="38"/>
                </a:lnTo>
                <a:lnTo>
                  <a:pt x="19" y="38"/>
                </a:lnTo>
                <a:lnTo>
                  <a:pt x="15" y="35"/>
                </a:lnTo>
                <a:lnTo>
                  <a:pt x="15" y="31"/>
                </a:lnTo>
                <a:lnTo>
                  <a:pt x="14" y="26"/>
                </a:lnTo>
                <a:lnTo>
                  <a:pt x="14" y="26"/>
                </a:lnTo>
                <a:lnTo>
                  <a:pt x="14" y="21"/>
                </a:lnTo>
                <a:lnTo>
                  <a:pt x="15" y="16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2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26"/>
                </a:lnTo>
                <a:lnTo>
                  <a:pt x="31" y="31"/>
                </a:lnTo>
                <a:lnTo>
                  <a:pt x="31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2" name="Freeform 127"/>
          <p:cNvSpPr>
            <a:spLocks noEditPoints="1"/>
          </p:cNvSpPr>
          <p:nvPr/>
        </p:nvSpPr>
        <p:spPr bwMode="auto">
          <a:xfrm>
            <a:off x="8964291" y="5960566"/>
            <a:ext cx="77020" cy="80367"/>
          </a:xfrm>
          <a:custGeom>
            <a:avLst/>
            <a:gdLst>
              <a:gd name="T0" fmla="*/ 31 w 45"/>
              <a:gd name="T1" fmla="*/ 0 h 48"/>
              <a:gd name="T2" fmla="*/ 31 w 45"/>
              <a:gd name="T3" fmla="*/ 0 h 48"/>
              <a:gd name="T4" fmla="*/ 24 w 45"/>
              <a:gd name="T5" fmla="*/ 0 h 48"/>
              <a:gd name="T6" fmla="*/ 19 w 45"/>
              <a:gd name="T7" fmla="*/ 0 h 48"/>
              <a:gd name="T8" fmla="*/ 12 w 45"/>
              <a:gd name="T9" fmla="*/ 1 h 48"/>
              <a:gd name="T10" fmla="*/ 7 w 45"/>
              <a:gd name="T11" fmla="*/ 6 h 48"/>
              <a:gd name="T12" fmla="*/ 7 w 45"/>
              <a:gd name="T13" fmla="*/ 6 h 48"/>
              <a:gd name="T14" fmla="*/ 3 w 45"/>
              <a:gd name="T15" fmla="*/ 12 h 48"/>
              <a:gd name="T16" fmla="*/ 0 w 45"/>
              <a:gd name="T17" fmla="*/ 18 h 48"/>
              <a:gd name="T18" fmla="*/ 0 w 45"/>
              <a:gd name="T19" fmla="*/ 27 h 48"/>
              <a:gd name="T20" fmla="*/ 2 w 45"/>
              <a:gd name="T21" fmla="*/ 36 h 48"/>
              <a:gd name="T22" fmla="*/ 2 w 45"/>
              <a:gd name="T23" fmla="*/ 36 h 48"/>
              <a:gd name="T24" fmla="*/ 7 w 45"/>
              <a:gd name="T25" fmla="*/ 41 h 48"/>
              <a:gd name="T26" fmla="*/ 12 w 45"/>
              <a:gd name="T27" fmla="*/ 46 h 48"/>
              <a:gd name="T28" fmla="*/ 19 w 45"/>
              <a:gd name="T29" fmla="*/ 48 h 48"/>
              <a:gd name="T30" fmla="*/ 27 w 45"/>
              <a:gd name="T31" fmla="*/ 48 h 48"/>
              <a:gd name="T32" fmla="*/ 27 w 45"/>
              <a:gd name="T33" fmla="*/ 48 h 48"/>
              <a:gd name="T34" fmla="*/ 34 w 45"/>
              <a:gd name="T35" fmla="*/ 46 h 48"/>
              <a:gd name="T36" fmla="*/ 41 w 45"/>
              <a:gd name="T37" fmla="*/ 41 h 48"/>
              <a:gd name="T38" fmla="*/ 45 w 45"/>
              <a:gd name="T39" fmla="*/ 32 h 48"/>
              <a:gd name="T40" fmla="*/ 45 w 45"/>
              <a:gd name="T41" fmla="*/ 24 h 48"/>
              <a:gd name="T42" fmla="*/ 45 w 45"/>
              <a:gd name="T43" fmla="*/ 24 h 48"/>
              <a:gd name="T44" fmla="*/ 45 w 45"/>
              <a:gd name="T45" fmla="*/ 15 h 48"/>
              <a:gd name="T46" fmla="*/ 41 w 45"/>
              <a:gd name="T47" fmla="*/ 8 h 48"/>
              <a:gd name="T48" fmla="*/ 38 w 45"/>
              <a:gd name="T49" fmla="*/ 5 h 48"/>
              <a:gd name="T50" fmla="*/ 31 w 45"/>
              <a:gd name="T51" fmla="*/ 0 h 48"/>
              <a:gd name="T52" fmla="*/ 31 w 45"/>
              <a:gd name="T53" fmla="*/ 0 h 48"/>
              <a:gd name="T54" fmla="*/ 31 w 45"/>
              <a:gd name="T55" fmla="*/ 29 h 48"/>
              <a:gd name="T56" fmla="*/ 31 w 45"/>
              <a:gd name="T57" fmla="*/ 29 h 48"/>
              <a:gd name="T58" fmla="*/ 31 w 45"/>
              <a:gd name="T59" fmla="*/ 32 h 48"/>
              <a:gd name="T60" fmla="*/ 29 w 45"/>
              <a:gd name="T61" fmla="*/ 36 h 48"/>
              <a:gd name="T62" fmla="*/ 26 w 45"/>
              <a:gd name="T63" fmla="*/ 36 h 48"/>
              <a:gd name="T64" fmla="*/ 22 w 45"/>
              <a:gd name="T65" fmla="*/ 37 h 48"/>
              <a:gd name="T66" fmla="*/ 22 w 45"/>
              <a:gd name="T67" fmla="*/ 37 h 48"/>
              <a:gd name="T68" fmla="*/ 19 w 45"/>
              <a:gd name="T69" fmla="*/ 36 h 48"/>
              <a:gd name="T70" fmla="*/ 17 w 45"/>
              <a:gd name="T71" fmla="*/ 34 h 48"/>
              <a:gd name="T72" fmla="*/ 15 w 45"/>
              <a:gd name="T73" fmla="*/ 31 h 48"/>
              <a:gd name="T74" fmla="*/ 14 w 45"/>
              <a:gd name="T75" fmla="*/ 27 h 48"/>
              <a:gd name="T76" fmla="*/ 14 w 45"/>
              <a:gd name="T77" fmla="*/ 27 h 48"/>
              <a:gd name="T78" fmla="*/ 14 w 45"/>
              <a:gd name="T79" fmla="*/ 24 h 48"/>
              <a:gd name="T80" fmla="*/ 14 w 45"/>
              <a:gd name="T81" fmla="*/ 24 h 48"/>
              <a:gd name="T82" fmla="*/ 14 w 45"/>
              <a:gd name="T83" fmla="*/ 24 h 48"/>
              <a:gd name="T84" fmla="*/ 14 w 45"/>
              <a:gd name="T85" fmla="*/ 24 h 48"/>
              <a:gd name="T86" fmla="*/ 14 w 45"/>
              <a:gd name="T87" fmla="*/ 18 h 48"/>
              <a:gd name="T88" fmla="*/ 14 w 45"/>
              <a:gd name="T89" fmla="*/ 18 h 48"/>
              <a:gd name="T90" fmla="*/ 15 w 45"/>
              <a:gd name="T91" fmla="*/ 15 h 48"/>
              <a:gd name="T92" fmla="*/ 17 w 45"/>
              <a:gd name="T93" fmla="*/ 13 h 48"/>
              <a:gd name="T94" fmla="*/ 19 w 45"/>
              <a:gd name="T95" fmla="*/ 12 h 48"/>
              <a:gd name="T96" fmla="*/ 22 w 45"/>
              <a:gd name="T97" fmla="*/ 10 h 48"/>
              <a:gd name="T98" fmla="*/ 22 w 45"/>
              <a:gd name="T99" fmla="*/ 10 h 48"/>
              <a:gd name="T100" fmla="*/ 26 w 45"/>
              <a:gd name="T101" fmla="*/ 10 h 48"/>
              <a:gd name="T102" fmla="*/ 27 w 45"/>
              <a:gd name="T103" fmla="*/ 12 h 48"/>
              <a:gd name="T104" fmla="*/ 31 w 45"/>
              <a:gd name="T105" fmla="*/ 17 h 48"/>
              <a:gd name="T106" fmla="*/ 31 w 45"/>
              <a:gd name="T107" fmla="*/ 17 h 48"/>
              <a:gd name="T108" fmla="*/ 33 w 45"/>
              <a:gd name="T109" fmla="*/ 24 h 48"/>
              <a:gd name="T110" fmla="*/ 31 w 45"/>
              <a:gd name="T111" fmla="*/ 29 h 48"/>
              <a:gd name="T112" fmla="*/ 31 w 45"/>
              <a:gd name="T113" fmla="*/ 2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48">
                <a:moveTo>
                  <a:pt x="31" y="0"/>
                </a:moveTo>
                <a:lnTo>
                  <a:pt x="31" y="0"/>
                </a:lnTo>
                <a:lnTo>
                  <a:pt x="24" y="0"/>
                </a:lnTo>
                <a:lnTo>
                  <a:pt x="19" y="0"/>
                </a:lnTo>
                <a:lnTo>
                  <a:pt x="12" y="1"/>
                </a:lnTo>
                <a:lnTo>
                  <a:pt x="7" y="6"/>
                </a:lnTo>
                <a:lnTo>
                  <a:pt x="7" y="6"/>
                </a:lnTo>
                <a:lnTo>
                  <a:pt x="3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2" y="36"/>
                </a:lnTo>
                <a:lnTo>
                  <a:pt x="7" y="41"/>
                </a:lnTo>
                <a:lnTo>
                  <a:pt x="12" y="46"/>
                </a:lnTo>
                <a:lnTo>
                  <a:pt x="19" y="48"/>
                </a:lnTo>
                <a:lnTo>
                  <a:pt x="27" y="48"/>
                </a:lnTo>
                <a:lnTo>
                  <a:pt x="27" y="48"/>
                </a:lnTo>
                <a:lnTo>
                  <a:pt x="34" y="46"/>
                </a:lnTo>
                <a:lnTo>
                  <a:pt x="41" y="41"/>
                </a:lnTo>
                <a:lnTo>
                  <a:pt x="45" y="32"/>
                </a:lnTo>
                <a:lnTo>
                  <a:pt x="45" y="24"/>
                </a:lnTo>
                <a:lnTo>
                  <a:pt x="45" y="24"/>
                </a:lnTo>
                <a:lnTo>
                  <a:pt x="45" y="15"/>
                </a:lnTo>
                <a:lnTo>
                  <a:pt x="41" y="8"/>
                </a:lnTo>
                <a:lnTo>
                  <a:pt x="38" y="5"/>
                </a:lnTo>
                <a:lnTo>
                  <a:pt x="31" y="0"/>
                </a:lnTo>
                <a:lnTo>
                  <a:pt x="31" y="0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2"/>
                </a:lnTo>
                <a:lnTo>
                  <a:pt x="29" y="36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6"/>
                </a:lnTo>
                <a:lnTo>
                  <a:pt x="17" y="34"/>
                </a:lnTo>
                <a:lnTo>
                  <a:pt x="15" y="31"/>
                </a:lnTo>
                <a:lnTo>
                  <a:pt x="14" y="27"/>
                </a:lnTo>
                <a:lnTo>
                  <a:pt x="14" y="27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0"/>
                </a:lnTo>
                <a:lnTo>
                  <a:pt x="27" y="12"/>
                </a:lnTo>
                <a:lnTo>
                  <a:pt x="31" y="17"/>
                </a:lnTo>
                <a:lnTo>
                  <a:pt x="31" y="17"/>
                </a:lnTo>
                <a:lnTo>
                  <a:pt x="33" y="24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3" name="Freeform 128"/>
          <p:cNvSpPr>
            <a:spLocks noEditPoints="1"/>
          </p:cNvSpPr>
          <p:nvPr/>
        </p:nvSpPr>
        <p:spPr bwMode="auto">
          <a:xfrm>
            <a:off x="9841633" y="5957219"/>
            <a:ext cx="73670" cy="87064"/>
          </a:xfrm>
          <a:custGeom>
            <a:avLst/>
            <a:gdLst>
              <a:gd name="T0" fmla="*/ 38 w 45"/>
              <a:gd name="T1" fmla="*/ 7 h 51"/>
              <a:gd name="T2" fmla="*/ 38 w 45"/>
              <a:gd name="T3" fmla="*/ 7 h 51"/>
              <a:gd name="T4" fmla="*/ 32 w 45"/>
              <a:gd name="T5" fmla="*/ 3 h 51"/>
              <a:gd name="T6" fmla="*/ 26 w 45"/>
              <a:gd name="T7" fmla="*/ 2 h 51"/>
              <a:gd name="T8" fmla="*/ 20 w 45"/>
              <a:gd name="T9" fmla="*/ 0 h 51"/>
              <a:gd name="T10" fmla="*/ 14 w 45"/>
              <a:gd name="T11" fmla="*/ 2 h 51"/>
              <a:gd name="T12" fmla="*/ 14 w 45"/>
              <a:gd name="T13" fmla="*/ 2 h 51"/>
              <a:gd name="T14" fmla="*/ 7 w 45"/>
              <a:gd name="T15" fmla="*/ 7 h 51"/>
              <a:gd name="T16" fmla="*/ 3 w 45"/>
              <a:gd name="T17" fmla="*/ 12 h 51"/>
              <a:gd name="T18" fmla="*/ 0 w 45"/>
              <a:gd name="T19" fmla="*/ 17 h 51"/>
              <a:gd name="T20" fmla="*/ 0 w 45"/>
              <a:gd name="T21" fmla="*/ 26 h 51"/>
              <a:gd name="T22" fmla="*/ 0 w 45"/>
              <a:gd name="T23" fmla="*/ 26 h 51"/>
              <a:gd name="T24" fmla="*/ 0 w 45"/>
              <a:gd name="T25" fmla="*/ 33 h 51"/>
              <a:gd name="T26" fmla="*/ 2 w 45"/>
              <a:gd name="T27" fmla="*/ 39 h 51"/>
              <a:gd name="T28" fmla="*/ 5 w 45"/>
              <a:gd name="T29" fmla="*/ 45 h 51"/>
              <a:gd name="T30" fmla="*/ 12 w 45"/>
              <a:gd name="T31" fmla="*/ 48 h 51"/>
              <a:gd name="T32" fmla="*/ 12 w 45"/>
              <a:gd name="T33" fmla="*/ 48 h 51"/>
              <a:gd name="T34" fmla="*/ 17 w 45"/>
              <a:gd name="T35" fmla="*/ 50 h 51"/>
              <a:gd name="T36" fmla="*/ 24 w 45"/>
              <a:gd name="T37" fmla="*/ 51 h 51"/>
              <a:gd name="T38" fmla="*/ 29 w 45"/>
              <a:gd name="T39" fmla="*/ 50 h 51"/>
              <a:gd name="T40" fmla="*/ 34 w 45"/>
              <a:gd name="T41" fmla="*/ 46 h 51"/>
              <a:gd name="T42" fmla="*/ 34 w 45"/>
              <a:gd name="T43" fmla="*/ 46 h 51"/>
              <a:gd name="T44" fmla="*/ 39 w 45"/>
              <a:gd name="T45" fmla="*/ 43 h 51"/>
              <a:gd name="T46" fmla="*/ 41 w 45"/>
              <a:gd name="T47" fmla="*/ 39 h 51"/>
              <a:gd name="T48" fmla="*/ 43 w 45"/>
              <a:gd name="T49" fmla="*/ 34 h 51"/>
              <a:gd name="T50" fmla="*/ 45 w 45"/>
              <a:gd name="T51" fmla="*/ 27 h 51"/>
              <a:gd name="T52" fmla="*/ 45 w 45"/>
              <a:gd name="T53" fmla="*/ 22 h 51"/>
              <a:gd name="T54" fmla="*/ 43 w 45"/>
              <a:gd name="T55" fmla="*/ 17 h 51"/>
              <a:gd name="T56" fmla="*/ 41 w 45"/>
              <a:gd name="T57" fmla="*/ 12 h 51"/>
              <a:gd name="T58" fmla="*/ 38 w 45"/>
              <a:gd name="T59" fmla="*/ 7 h 51"/>
              <a:gd name="T60" fmla="*/ 38 w 45"/>
              <a:gd name="T61" fmla="*/ 7 h 51"/>
              <a:gd name="T62" fmla="*/ 31 w 45"/>
              <a:gd name="T63" fmla="*/ 29 h 51"/>
              <a:gd name="T64" fmla="*/ 31 w 45"/>
              <a:gd name="T65" fmla="*/ 29 h 51"/>
              <a:gd name="T66" fmla="*/ 31 w 45"/>
              <a:gd name="T67" fmla="*/ 33 h 51"/>
              <a:gd name="T68" fmla="*/ 27 w 45"/>
              <a:gd name="T69" fmla="*/ 36 h 51"/>
              <a:gd name="T70" fmla="*/ 26 w 45"/>
              <a:gd name="T71" fmla="*/ 38 h 51"/>
              <a:gd name="T72" fmla="*/ 22 w 45"/>
              <a:gd name="T73" fmla="*/ 39 h 51"/>
              <a:gd name="T74" fmla="*/ 22 w 45"/>
              <a:gd name="T75" fmla="*/ 39 h 51"/>
              <a:gd name="T76" fmla="*/ 17 w 45"/>
              <a:gd name="T77" fmla="*/ 38 h 51"/>
              <a:gd name="T78" fmla="*/ 15 w 45"/>
              <a:gd name="T79" fmla="*/ 36 h 51"/>
              <a:gd name="T80" fmla="*/ 14 w 45"/>
              <a:gd name="T81" fmla="*/ 33 h 51"/>
              <a:gd name="T82" fmla="*/ 14 w 45"/>
              <a:gd name="T83" fmla="*/ 29 h 51"/>
              <a:gd name="T84" fmla="*/ 14 w 45"/>
              <a:gd name="T85" fmla="*/ 29 h 51"/>
              <a:gd name="T86" fmla="*/ 14 w 45"/>
              <a:gd name="T87" fmla="*/ 26 h 51"/>
              <a:gd name="T88" fmla="*/ 14 w 45"/>
              <a:gd name="T89" fmla="*/ 26 h 51"/>
              <a:gd name="T90" fmla="*/ 14 w 45"/>
              <a:gd name="T91" fmla="*/ 26 h 51"/>
              <a:gd name="T92" fmla="*/ 14 w 45"/>
              <a:gd name="T93" fmla="*/ 26 h 51"/>
              <a:gd name="T94" fmla="*/ 14 w 45"/>
              <a:gd name="T95" fmla="*/ 20 h 51"/>
              <a:gd name="T96" fmla="*/ 14 w 45"/>
              <a:gd name="T97" fmla="*/ 20 h 51"/>
              <a:gd name="T98" fmla="*/ 15 w 45"/>
              <a:gd name="T99" fmla="*/ 15 h 51"/>
              <a:gd name="T100" fmla="*/ 19 w 45"/>
              <a:gd name="T101" fmla="*/ 14 h 51"/>
              <a:gd name="T102" fmla="*/ 22 w 45"/>
              <a:gd name="T103" fmla="*/ 12 h 51"/>
              <a:gd name="T104" fmla="*/ 22 w 45"/>
              <a:gd name="T105" fmla="*/ 12 h 51"/>
              <a:gd name="T106" fmla="*/ 26 w 45"/>
              <a:gd name="T107" fmla="*/ 14 h 51"/>
              <a:gd name="T108" fmla="*/ 27 w 45"/>
              <a:gd name="T109" fmla="*/ 15 h 51"/>
              <a:gd name="T110" fmla="*/ 31 w 45"/>
              <a:gd name="T111" fmla="*/ 20 h 51"/>
              <a:gd name="T112" fmla="*/ 31 w 45"/>
              <a:gd name="T113" fmla="*/ 20 h 51"/>
              <a:gd name="T114" fmla="*/ 31 w 45"/>
              <a:gd name="T115" fmla="*/ 29 h 51"/>
              <a:gd name="T116" fmla="*/ 31 w 45"/>
              <a:gd name="T117" fmla="*/ 2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" h="51">
                <a:moveTo>
                  <a:pt x="38" y="7"/>
                </a:moveTo>
                <a:lnTo>
                  <a:pt x="38" y="7"/>
                </a:lnTo>
                <a:lnTo>
                  <a:pt x="32" y="3"/>
                </a:lnTo>
                <a:lnTo>
                  <a:pt x="26" y="2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7"/>
                </a:lnTo>
                <a:lnTo>
                  <a:pt x="3" y="12"/>
                </a:lnTo>
                <a:lnTo>
                  <a:pt x="0" y="17"/>
                </a:lnTo>
                <a:lnTo>
                  <a:pt x="0" y="26"/>
                </a:lnTo>
                <a:lnTo>
                  <a:pt x="0" y="26"/>
                </a:lnTo>
                <a:lnTo>
                  <a:pt x="0" y="33"/>
                </a:lnTo>
                <a:lnTo>
                  <a:pt x="2" y="39"/>
                </a:lnTo>
                <a:lnTo>
                  <a:pt x="5" y="45"/>
                </a:lnTo>
                <a:lnTo>
                  <a:pt x="12" y="48"/>
                </a:lnTo>
                <a:lnTo>
                  <a:pt x="12" y="48"/>
                </a:lnTo>
                <a:lnTo>
                  <a:pt x="17" y="50"/>
                </a:lnTo>
                <a:lnTo>
                  <a:pt x="24" y="51"/>
                </a:lnTo>
                <a:lnTo>
                  <a:pt x="29" y="50"/>
                </a:lnTo>
                <a:lnTo>
                  <a:pt x="34" y="46"/>
                </a:lnTo>
                <a:lnTo>
                  <a:pt x="34" y="46"/>
                </a:lnTo>
                <a:lnTo>
                  <a:pt x="39" y="43"/>
                </a:lnTo>
                <a:lnTo>
                  <a:pt x="41" y="39"/>
                </a:lnTo>
                <a:lnTo>
                  <a:pt x="43" y="34"/>
                </a:lnTo>
                <a:lnTo>
                  <a:pt x="45" y="27"/>
                </a:lnTo>
                <a:lnTo>
                  <a:pt x="45" y="22"/>
                </a:lnTo>
                <a:lnTo>
                  <a:pt x="43" y="17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3"/>
                </a:lnTo>
                <a:lnTo>
                  <a:pt x="27" y="36"/>
                </a:lnTo>
                <a:lnTo>
                  <a:pt x="26" y="38"/>
                </a:lnTo>
                <a:lnTo>
                  <a:pt x="22" y="39"/>
                </a:lnTo>
                <a:lnTo>
                  <a:pt x="22" y="39"/>
                </a:lnTo>
                <a:lnTo>
                  <a:pt x="17" y="38"/>
                </a:lnTo>
                <a:lnTo>
                  <a:pt x="15" y="36"/>
                </a:lnTo>
                <a:lnTo>
                  <a:pt x="14" y="33"/>
                </a:lnTo>
                <a:lnTo>
                  <a:pt x="14" y="29"/>
                </a:lnTo>
                <a:lnTo>
                  <a:pt x="14" y="29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0"/>
                </a:lnTo>
                <a:lnTo>
                  <a:pt x="14" y="20"/>
                </a:lnTo>
                <a:lnTo>
                  <a:pt x="15" y="15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4"/>
                </a:lnTo>
                <a:lnTo>
                  <a:pt x="27" y="15"/>
                </a:lnTo>
                <a:lnTo>
                  <a:pt x="31" y="20"/>
                </a:lnTo>
                <a:lnTo>
                  <a:pt x="31" y="20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4" name="Freeform 129"/>
          <p:cNvSpPr>
            <a:spLocks noEditPoints="1"/>
          </p:cNvSpPr>
          <p:nvPr/>
        </p:nvSpPr>
        <p:spPr bwMode="auto">
          <a:xfrm>
            <a:off x="10457782" y="5960566"/>
            <a:ext cx="73670" cy="83717"/>
          </a:xfrm>
          <a:custGeom>
            <a:avLst/>
            <a:gdLst>
              <a:gd name="T0" fmla="*/ 45 w 45"/>
              <a:gd name="T1" fmla="*/ 24 h 49"/>
              <a:gd name="T2" fmla="*/ 45 w 45"/>
              <a:gd name="T3" fmla="*/ 24 h 49"/>
              <a:gd name="T4" fmla="*/ 43 w 45"/>
              <a:gd name="T5" fmla="*/ 13 h 49"/>
              <a:gd name="T6" fmla="*/ 39 w 45"/>
              <a:gd name="T7" fmla="*/ 6 h 49"/>
              <a:gd name="T8" fmla="*/ 33 w 45"/>
              <a:gd name="T9" fmla="*/ 1 h 49"/>
              <a:gd name="T10" fmla="*/ 22 w 45"/>
              <a:gd name="T11" fmla="*/ 0 h 49"/>
              <a:gd name="T12" fmla="*/ 22 w 45"/>
              <a:gd name="T13" fmla="*/ 0 h 49"/>
              <a:gd name="T14" fmla="*/ 14 w 45"/>
              <a:gd name="T15" fmla="*/ 1 h 49"/>
              <a:gd name="T16" fmla="*/ 7 w 45"/>
              <a:gd name="T17" fmla="*/ 5 h 49"/>
              <a:gd name="T18" fmla="*/ 2 w 45"/>
              <a:gd name="T19" fmla="*/ 13 h 49"/>
              <a:gd name="T20" fmla="*/ 0 w 45"/>
              <a:gd name="T21" fmla="*/ 24 h 49"/>
              <a:gd name="T22" fmla="*/ 0 w 45"/>
              <a:gd name="T23" fmla="*/ 24 h 49"/>
              <a:gd name="T24" fmla="*/ 2 w 45"/>
              <a:gd name="T25" fmla="*/ 34 h 49"/>
              <a:gd name="T26" fmla="*/ 7 w 45"/>
              <a:gd name="T27" fmla="*/ 43 h 49"/>
              <a:gd name="T28" fmla="*/ 14 w 45"/>
              <a:gd name="T29" fmla="*/ 48 h 49"/>
              <a:gd name="T30" fmla="*/ 22 w 45"/>
              <a:gd name="T31" fmla="*/ 49 h 49"/>
              <a:gd name="T32" fmla="*/ 22 w 45"/>
              <a:gd name="T33" fmla="*/ 49 h 49"/>
              <a:gd name="T34" fmla="*/ 27 w 45"/>
              <a:gd name="T35" fmla="*/ 48 h 49"/>
              <a:gd name="T36" fmla="*/ 31 w 45"/>
              <a:gd name="T37" fmla="*/ 46 h 49"/>
              <a:gd name="T38" fmla="*/ 39 w 45"/>
              <a:gd name="T39" fmla="*/ 41 h 49"/>
              <a:gd name="T40" fmla="*/ 43 w 45"/>
              <a:gd name="T41" fmla="*/ 34 h 49"/>
              <a:gd name="T42" fmla="*/ 45 w 45"/>
              <a:gd name="T43" fmla="*/ 29 h 49"/>
              <a:gd name="T44" fmla="*/ 45 w 45"/>
              <a:gd name="T45" fmla="*/ 24 h 49"/>
              <a:gd name="T46" fmla="*/ 45 w 45"/>
              <a:gd name="T47" fmla="*/ 24 h 49"/>
              <a:gd name="T48" fmla="*/ 31 w 45"/>
              <a:gd name="T49" fmla="*/ 24 h 49"/>
              <a:gd name="T50" fmla="*/ 31 w 45"/>
              <a:gd name="T51" fmla="*/ 24 h 49"/>
              <a:gd name="T52" fmla="*/ 31 w 45"/>
              <a:gd name="T53" fmla="*/ 29 h 49"/>
              <a:gd name="T54" fmla="*/ 31 w 45"/>
              <a:gd name="T55" fmla="*/ 29 h 49"/>
              <a:gd name="T56" fmla="*/ 31 w 45"/>
              <a:gd name="T57" fmla="*/ 32 h 49"/>
              <a:gd name="T58" fmla="*/ 29 w 45"/>
              <a:gd name="T59" fmla="*/ 34 h 49"/>
              <a:gd name="T60" fmla="*/ 26 w 45"/>
              <a:gd name="T61" fmla="*/ 36 h 49"/>
              <a:gd name="T62" fmla="*/ 22 w 45"/>
              <a:gd name="T63" fmla="*/ 37 h 49"/>
              <a:gd name="T64" fmla="*/ 22 w 45"/>
              <a:gd name="T65" fmla="*/ 37 h 49"/>
              <a:gd name="T66" fmla="*/ 19 w 45"/>
              <a:gd name="T67" fmla="*/ 37 h 49"/>
              <a:gd name="T68" fmla="*/ 17 w 45"/>
              <a:gd name="T69" fmla="*/ 36 h 49"/>
              <a:gd name="T70" fmla="*/ 14 w 45"/>
              <a:gd name="T71" fmla="*/ 29 h 49"/>
              <a:gd name="T72" fmla="*/ 14 w 45"/>
              <a:gd name="T73" fmla="*/ 29 h 49"/>
              <a:gd name="T74" fmla="*/ 14 w 45"/>
              <a:gd name="T75" fmla="*/ 24 h 49"/>
              <a:gd name="T76" fmla="*/ 14 w 45"/>
              <a:gd name="T77" fmla="*/ 18 h 49"/>
              <a:gd name="T78" fmla="*/ 14 w 45"/>
              <a:gd name="T79" fmla="*/ 18 h 49"/>
              <a:gd name="T80" fmla="*/ 15 w 45"/>
              <a:gd name="T81" fmla="*/ 15 h 49"/>
              <a:gd name="T82" fmla="*/ 17 w 45"/>
              <a:gd name="T83" fmla="*/ 13 h 49"/>
              <a:gd name="T84" fmla="*/ 19 w 45"/>
              <a:gd name="T85" fmla="*/ 12 h 49"/>
              <a:gd name="T86" fmla="*/ 22 w 45"/>
              <a:gd name="T87" fmla="*/ 10 h 49"/>
              <a:gd name="T88" fmla="*/ 22 w 45"/>
              <a:gd name="T89" fmla="*/ 10 h 49"/>
              <a:gd name="T90" fmla="*/ 26 w 45"/>
              <a:gd name="T91" fmla="*/ 12 h 49"/>
              <a:gd name="T92" fmla="*/ 29 w 45"/>
              <a:gd name="T93" fmla="*/ 13 h 49"/>
              <a:gd name="T94" fmla="*/ 31 w 45"/>
              <a:gd name="T95" fmla="*/ 17 h 49"/>
              <a:gd name="T96" fmla="*/ 31 w 45"/>
              <a:gd name="T97" fmla="*/ 20 h 49"/>
              <a:gd name="T98" fmla="*/ 31 w 45"/>
              <a:gd name="T99" fmla="*/ 20 h 49"/>
              <a:gd name="T100" fmla="*/ 31 w 45"/>
              <a:gd name="T101" fmla="*/ 24 h 49"/>
              <a:gd name="T102" fmla="*/ 31 w 45"/>
              <a:gd name="T103" fmla="*/ 24 h 49"/>
              <a:gd name="T104" fmla="*/ 31 w 45"/>
              <a:gd name="T105" fmla="*/ 24 h 49"/>
              <a:gd name="T106" fmla="*/ 31 w 45"/>
              <a:gd name="T107" fmla="*/ 2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" h="49">
                <a:moveTo>
                  <a:pt x="45" y="24"/>
                </a:moveTo>
                <a:lnTo>
                  <a:pt x="45" y="24"/>
                </a:lnTo>
                <a:lnTo>
                  <a:pt x="43" y="13"/>
                </a:lnTo>
                <a:lnTo>
                  <a:pt x="39" y="6"/>
                </a:lnTo>
                <a:lnTo>
                  <a:pt x="33" y="1"/>
                </a:lnTo>
                <a:lnTo>
                  <a:pt x="22" y="0"/>
                </a:lnTo>
                <a:lnTo>
                  <a:pt x="22" y="0"/>
                </a:lnTo>
                <a:lnTo>
                  <a:pt x="14" y="1"/>
                </a:lnTo>
                <a:lnTo>
                  <a:pt x="7" y="5"/>
                </a:lnTo>
                <a:lnTo>
                  <a:pt x="2" y="13"/>
                </a:lnTo>
                <a:lnTo>
                  <a:pt x="0" y="24"/>
                </a:lnTo>
                <a:lnTo>
                  <a:pt x="0" y="24"/>
                </a:lnTo>
                <a:lnTo>
                  <a:pt x="2" y="34"/>
                </a:lnTo>
                <a:lnTo>
                  <a:pt x="7" y="43"/>
                </a:lnTo>
                <a:lnTo>
                  <a:pt x="14" y="48"/>
                </a:lnTo>
                <a:lnTo>
                  <a:pt x="22" y="49"/>
                </a:lnTo>
                <a:lnTo>
                  <a:pt x="22" y="49"/>
                </a:lnTo>
                <a:lnTo>
                  <a:pt x="27" y="48"/>
                </a:lnTo>
                <a:lnTo>
                  <a:pt x="31" y="46"/>
                </a:lnTo>
                <a:lnTo>
                  <a:pt x="39" y="41"/>
                </a:lnTo>
                <a:lnTo>
                  <a:pt x="43" y="34"/>
                </a:lnTo>
                <a:lnTo>
                  <a:pt x="45" y="29"/>
                </a:lnTo>
                <a:lnTo>
                  <a:pt x="45" y="24"/>
                </a:lnTo>
                <a:lnTo>
                  <a:pt x="45" y="24"/>
                </a:lnTo>
                <a:close/>
                <a:moveTo>
                  <a:pt x="31" y="24"/>
                </a:moveTo>
                <a:lnTo>
                  <a:pt x="31" y="24"/>
                </a:lnTo>
                <a:lnTo>
                  <a:pt x="31" y="29"/>
                </a:lnTo>
                <a:lnTo>
                  <a:pt x="31" y="29"/>
                </a:lnTo>
                <a:lnTo>
                  <a:pt x="31" y="32"/>
                </a:lnTo>
                <a:lnTo>
                  <a:pt x="29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7"/>
                </a:lnTo>
                <a:lnTo>
                  <a:pt x="17" y="36"/>
                </a:lnTo>
                <a:lnTo>
                  <a:pt x="14" y="29"/>
                </a:lnTo>
                <a:lnTo>
                  <a:pt x="14" y="29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2"/>
                </a:lnTo>
                <a:lnTo>
                  <a:pt x="29" y="13"/>
                </a:lnTo>
                <a:lnTo>
                  <a:pt x="31" y="17"/>
                </a:lnTo>
                <a:lnTo>
                  <a:pt x="31" y="20"/>
                </a:lnTo>
                <a:lnTo>
                  <a:pt x="31" y="20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5" name="Freeform 130"/>
          <p:cNvSpPr>
            <a:spLocks noEditPoints="1"/>
          </p:cNvSpPr>
          <p:nvPr/>
        </p:nvSpPr>
        <p:spPr bwMode="auto">
          <a:xfrm>
            <a:off x="10293700" y="6127998"/>
            <a:ext cx="70322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19 w 43"/>
              <a:gd name="T5" fmla="*/ 38 h 50"/>
              <a:gd name="T6" fmla="*/ 15 w 43"/>
              <a:gd name="T7" fmla="*/ 36 h 50"/>
              <a:gd name="T8" fmla="*/ 14 w 43"/>
              <a:gd name="T9" fmla="*/ 31 h 50"/>
              <a:gd name="T10" fmla="*/ 15 w 43"/>
              <a:gd name="T11" fmla="*/ 30 h 50"/>
              <a:gd name="T12" fmla="*/ 19 w 43"/>
              <a:gd name="T13" fmla="*/ 30 h 50"/>
              <a:gd name="T14" fmla="*/ 33 w 43"/>
              <a:gd name="T15" fmla="*/ 30 h 50"/>
              <a:gd name="T16" fmla="*/ 41 w 43"/>
              <a:gd name="T17" fmla="*/ 26 h 50"/>
              <a:gd name="T18" fmla="*/ 43 w 43"/>
              <a:gd name="T19" fmla="*/ 18 h 50"/>
              <a:gd name="T20" fmla="*/ 41 w 43"/>
              <a:gd name="T21" fmla="*/ 12 h 50"/>
              <a:gd name="T22" fmla="*/ 38 w 43"/>
              <a:gd name="T23" fmla="*/ 7 h 50"/>
              <a:gd name="T24" fmla="*/ 27 w 43"/>
              <a:gd name="T25" fmla="*/ 0 h 50"/>
              <a:gd name="T26" fmla="*/ 14 w 43"/>
              <a:gd name="T27" fmla="*/ 2 h 50"/>
              <a:gd name="T28" fmla="*/ 7 w 43"/>
              <a:gd name="T29" fmla="*/ 6 h 50"/>
              <a:gd name="T30" fmla="*/ 0 w 43"/>
              <a:gd name="T31" fmla="*/ 18 h 50"/>
              <a:gd name="T32" fmla="*/ 0 w 43"/>
              <a:gd name="T33" fmla="*/ 24 h 50"/>
              <a:gd name="T34" fmla="*/ 0 w 43"/>
              <a:gd name="T35" fmla="*/ 30 h 50"/>
              <a:gd name="T36" fmla="*/ 3 w 43"/>
              <a:gd name="T37" fmla="*/ 42 h 50"/>
              <a:gd name="T38" fmla="*/ 12 w 43"/>
              <a:gd name="T39" fmla="*/ 49 h 50"/>
              <a:gd name="T40" fmla="*/ 19 w 43"/>
              <a:gd name="T41" fmla="*/ 50 h 50"/>
              <a:gd name="T42" fmla="*/ 33 w 43"/>
              <a:gd name="T43" fmla="*/ 50 h 50"/>
              <a:gd name="T44" fmla="*/ 39 w 43"/>
              <a:gd name="T45" fmla="*/ 47 h 50"/>
              <a:gd name="T46" fmla="*/ 41 w 43"/>
              <a:gd name="T47" fmla="*/ 38 h 50"/>
              <a:gd name="T48" fmla="*/ 38 w 43"/>
              <a:gd name="T49" fmla="*/ 36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31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7 w 43"/>
              <a:gd name="T65" fmla="*/ 21 h 50"/>
              <a:gd name="T66" fmla="*/ 14 w 43"/>
              <a:gd name="T67" fmla="*/ 18 h 50"/>
              <a:gd name="T68" fmla="*/ 14 w 43"/>
              <a:gd name="T69" fmla="*/ 14 h 50"/>
              <a:gd name="T70" fmla="*/ 22 w 43"/>
              <a:gd name="T71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2" y="40"/>
                </a:lnTo>
                <a:lnTo>
                  <a:pt x="19" y="38"/>
                </a:lnTo>
                <a:lnTo>
                  <a:pt x="15" y="36"/>
                </a:lnTo>
                <a:lnTo>
                  <a:pt x="15" y="36"/>
                </a:lnTo>
                <a:lnTo>
                  <a:pt x="14" y="33"/>
                </a:lnTo>
                <a:lnTo>
                  <a:pt x="14" y="31"/>
                </a:lnTo>
                <a:lnTo>
                  <a:pt x="14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lnTo>
                  <a:pt x="33" y="30"/>
                </a:lnTo>
                <a:lnTo>
                  <a:pt x="33" y="30"/>
                </a:lnTo>
                <a:lnTo>
                  <a:pt x="38" y="28"/>
                </a:lnTo>
                <a:lnTo>
                  <a:pt x="41" y="26"/>
                </a:lnTo>
                <a:lnTo>
                  <a:pt x="43" y="23"/>
                </a:lnTo>
                <a:lnTo>
                  <a:pt x="43" y="18"/>
                </a:lnTo>
                <a:lnTo>
                  <a:pt x="43" y="18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lnTo>
                  <a:pt x="33" y="4"/>
                </a:lnTo>
                <a:lnTo>
                  <a:pt x="27" y="0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6"/>
                </a:lnTo>
                <a:lnTo>
                  <a:pt x="3" y="11"/>
                </a:lnTo>
                <a:lnTo>
                  <a:pt x="0" y="18"/>
                </a:lnTo>
                <a:lnTo>
                  <a:pt x="0" y="24"/>
                </a:lnTo>
                <a:lnTo>
                  <a:pt x="0" y="24"/>
                </a:lnTo>
                <a:lnTo>
                  <a:pt x="0" y="30"/>
                </a:lnTo>
                <a:lnTo>
                  <a:pt x="0" y="30"/>
                </a:lnTo>
                <a:lnTo>
                  <a:pt x="0" y="35"/>
                </a:lnTo>
                <a:lnTo>
                  <a:pt x="3" y="42"/>
                </a:lnTo>
                <a:lnTo>
                  <a:pt x="7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6" y="50"/>
                </a:lnTo>
                <a:lnTo>
                  <a:pt x="33" y="50"/>
                </a:lnTo>
                <a:lnTo>
                  <a:pt x="39" y="47"/>
                </a:lnTo>
                <a:lnTo>
                  <a:pt x="39" y="47"/>
                </a:lnTo>
                <a:lnTo>
                  <a:pt x="43" y="43"/>
                </a:lnTo>
                <a:lnTo>
                  <a:pt x="41" y="38"/>
                </a:lnTo>
                <a:lnTo>
                  <a:pt x="41" y="38"/>
                </a:lnTo>
                <a:lnTo>
                  <a:pt x="38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6" y="11"/>
                </a:lnTo>
                <a:lnTo>
                  <a:pt x="27" y="12"/>
                </a:lnTo>
                <a:lnTo>
                  <a:pt x="31" y="16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4" y="21"/>
                </a:lnTo>
                <a:lnTo>
                  <a:pt x="14" y="18"/>
                </a:lnTo>
                <a:lnTo>
                  <a:pt x="14" y="18"/>
                </a:lnTo>
                <a:lnTo>
                  <a:pt x="14" y="14"/>
                </a:lnTo>
                <a:lnTo>
                  <a:pt x="15" y="12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6" name="Freeform 131"/>
          <p:cNvSpPr>
            <a:spLocks noEditPoints="1"/>
          </p:cNvSpPr>
          <p:nvPr/>
        </p:nvSpPr>
        <p:spPr bwMode="auto">
          <a:xfrm>
            <a:off x="9811496" y="6127998"/>
            <a:ext cx="73670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20 w 43"/>
              <a:gd name="T5" fmla="*/ 40 h 50"/>
              <a:gd name="T6" fmla="*/ 13 w 43"/>
              <a:gd name="T7" fmla="*/ 35 h 50"/>
              <a:gd name="T8" fmla="*/ 13 w 43"/>
              <a:gd name="T9" fmla="*/ 33 h 50"/>
              <a:gd name="T10" fmla="*/ 13 w 43"/>
              <a:gd name="T11" fmla="*/ 30 h 50"/>
              <a:gd name="T12" fmla="*/ 17 w 43"/>
              <a:gd name="T13" fmla="*/ 30 h 50"/>
              <a:gd name="T14" fmla="*/ 34 w 43"/>
              <a:gd name="T15" fmla="*/ 30 h 50"/>
              <a:gd name="T16" fmla="*/ 41 w 43"/>
              <a:gd name="T17" fmla="*/ 26 h 50"/>
              <a:gd name="T18" fmla="*/ 43 w 43"/>
              <a:gd name="T19" fmla="*/ 21 h 50"/>
              <a:gd name="T20" fmla="*/ 41 w 43"/>
              <a:gd name="T21" fmla="*/ 14 h 50"/>
              <a:gd name="T22" fmla="*/ 36 w 43"/>
              <a:gd name="T23" fmla="*/ 6 h 50"/>
              <a:gd name="T24" fmla="*/ 31 w 43"/>
              <a:gd name="T25" fmla="*/ 2 h 50"/>
              <a:gd name="T26" fmla="*/ 19 w 43"/>
              <a:gd name="T27" fmla="*/ 0 h 50"/>
              <a:gd name="T28" fmla="*/ 8 w 43"/>
              <a:gd name="T29" fmla="*/ 4 h 50"/>
              <a:gd name="T30" fmla="*/ 1 w 43"/>
              <a:gd name="T31" fmla="*/ 12 h 50"/>
              <a:gd name="T32" fmla="*/ 0 w 43"/>
              <a:gd name="T33" fmla="*/ 26 h 50"/>
              <a:gd name="T34" fmla="*/ 0 w 43"/>
              <a:gd name="T35" fmla="*/ 28 h 50"/>
              <a:gd name="T36" fmla="*/ 0 w 43"/>
              <a:gd name="T37" fmla="*/ 35 h 50"/>
              <a:gd name="T38" fmla="*/ 6 w 43"/>
              <a:gd name="T39" fmla="*/ 45 h 50"/>
              <a:gd name="T40" fmla="*/ 12 w 43"/>
              <a:gd name="T41" fmla="*/ 49 h 50"/>
              <a:gd name="T42" fmla="*/ 25 w 43"/>
              <a:gd name="T43" fmla="*/ 50 h 50"/>
              <a:gd name="T44" fmla="*/ 39 w 43"/>
              <a:gd name="T45" fmla="*/ 47 h 50"/>
              <a:gd name="T46" fmla="*/ 41 w 43"/>
              <a:gd name="T47" fmla="*/ 43 h 50"/>
              <a:gd name="T48" fmla="*/ 41 w 43"/>
              <a:gd name="T49" fmla="*/ 38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29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5 w 43"/>
              <a:gd name="T65" fmla="*/ 21 h 50"/>
              <a:gd name="T66" fmla="*/ 13 w 43"/>
              <a:gd name="T67" fmla="*/ 18 h 50"/>
              <a:gd name="T68" fmla="*/ 13 w 43"/>
              <a:gd name="T69" fmla="*/ 14 h 50"/>
              <a:gd name="T70" fmla="*/ 19 w 43"/>
              <a:gd name="T71" fmla="*/ 11 h 50"/>
              <a:gd name="T72" fmla="*/ 22 w 43"/>
              <a:gd name="T73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4" y="40"/>
                </a:lnTo>
                <a:lnTo>
                  <a:pt x="20" y="40"/>
                </a:lnTo>
                <a:lnTo>
                  <a:pt x="17" y="38"/>
                </a:lnTo>
                <a:lnTo>
                  <a:pt x="13" y="35"/>
                </a:lnTo>
                <a:lnTo>
                  <a:pt x="13" y="35"/>
                </a:lnTo>
                <a:lnTo>
                  <a:pt x="13" y="33"/>
                </a:lnTo>
                <a:lnTo>
                  <a:pt x="12" y="31"/>
                </a:lnTo>
                <a:lnTo>
                  <a:pt x="13" y="30"/>
                </a:lnTo>
                <a:lnTo>
                  <a:pt x="17" y="30"/>
                </a:lnTo>
                <a:lnTo>
                  <a:pt x="17" y="30"/>
                </a:lnTo>
                <a:lnTo>
                  <a:pt x="34" y="30"/>
                </a:lnTo>
                <a:lnTo>
                  <a:pt x="34" y="30"/>
                </a:lnTo>
                <a:lnTo>
                  <a:pt x="37" y="28"/>
                </a:lnTo>
                <a:lnTo>
                  <a:pt x="41" y="26"/>
                </a:lnTo>
                <a:lnTo>
                  <a:pt x="43" y="24"/>
                </a:lnTo>
                <a:lnTo>
                  <a:pt x="43" y="21"/>
                </a:lnTo>
                <a:lnTo>
                  <a:pt x="43" y="21"/>
                </a:lnTo>
                <a:lnTo>
                  <a:pt x="41" y="14"/>
                </a:lnTo>
                <a:lnTo>
                  <a:pt x="39" y="9"/>
                </a:lnTo>
                <a:lnTo>
                  <a:pt x="36" y="6"/>
                </a:lnTo>
                <a:lnTo>
                  <a:pt x="31" y="2"/>
                </a:lnTo>
                <a:lnTo>
                  <a:pt x="31" y="2"/>
                </a:lnTo>
                <a:lnTo>
                  <a:pt x="25" y="0"/>
                </a:lnTo>
                <a:lnTo>
                  <a:pt x="19" y="0"/>
                </a:lnTo>
                <a:lnTo>
                  <a:pt x="13" y="2"/>
                </a:lnTo>
                <a:lnTo>
                  <a:pt x="8" y="4"/>
                </a:lnTo>
                <a:lnTo>
                  <a:pt x="3" y="9"/>
                </a:lnTo>
                <a:lnTo>
                  <a:pt x="1" y="12"/>
                </a:lnTo>
                <a:lnTo>
                  <a:pt x="0" y="19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0" y="35"/>
                </a:lnTo>
                <a:lnTo>
                  <a:pt x="1" y="40"/>
                </a:lnTo>
                <a:lnTo>
                  <a:pt x="6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5" y="50"/>
                </a:lnTo>
                <a:lnTo>
                  <a:pt x="32" y="50"/>
                </a:lnTo>
                <a:lnTo>
                  <a:pt x="39" y="47"/>
                </a:lnTo>
                <a:lnTo>
                  <a:pt x="39" y="47"/>
                </a:lnTo>
                <a:lnTo>
                  <a:pt x="41" y="43"/>
                </a:lnTo>
                <a:lnTo>
                  <a:pt x="41" y="38"/>
                </a:lnTo>
                <a:lnTo>
                  <a:pt x="41" y="38"/>
                </a:lnTo>
                <a:lnTo>
                  <a:pt x="37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7" y="12"/>
                </a:lnTo>
                <a:lnTo>
                  <a:pt x="29" y="14"/>
                </a:lnTo>
                <a:lnTo>
                  <a:pt x="29" y="18"/>
                </a:lnTo>
                <a:lnTo>
                  <a:pt x="29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3" y="18"/>
                </a:ln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7" name="Freeform 132"/>
          <p:cNvSpPr>
            <a:spLocks noEditPoints="1"/>
          </p:cNvSpPr>
          <p:nvPr/>
        </p:nvSpPr>
        <p:spPr bwMode="auto">
          <a:xfrm>
            <a:off x="10749114" y="5960566"/>
            <a:ext cx="66973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20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8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20 h 49"/>
              <a:gd name="T24" fmla="*/ 24 w 41"/>
              <a:gd name="T25" fmla="*/ 20 h 49"/>
              <a:gd name="T26" fmla="*/ 13 w 41"/>
              <a:gd name="T27" fmla="*/ 20 h 49"/>
              <a:gd name="T28" fmla="*/ 3 w 41"/>
              <a:gd name="T29" fmla="*/ 25 h 49"/>
              <a:gd name="T30" fmla="*/ 1 w 41"/>
              <a:gd name="T31" fmla="*/ 29 h 49"/>
              <a:gd name="T32" fmla="*/ 0 w 41"/>
              <a:gd name="T33" fmla="*/ 37 h 49"/>
              <a:gd name="T34" fmla="*/ 5 w 41"/>
              <a:gd name="T35" fmla="*/ 46 h 49"/>
              <a:gd name="T36" fmla="*/ 8 w 41"/>
              <a:gd name="T37" fmla="*/ 48 h 49"/>
              <a:gd name="T38" fmla="*/ 19 w 41"/>
              <a:gd name="T39" fmla="*/ 48 h 49"/>
              <a:gd name="T40" fmla="*/ 24 w 41"/>
              <a:gd name="T41" fmla="*/ 46 h 49"/>
              <a:gd name="T42" fmla="*/ 29 w 41"/>
              <a:gd name="T43" fmla="*/ 44 h 49"/>
              <a:gd name="T44" fmla="*/ 31 w 41"/>
              <a:gd name="T45" fmla="*/ 46 h 49"/>
              <a:gd name="T46" fmla="*/ 37 w 41"/>
              <a:gd name="T47" fmla="*/ 48 h 49"/>
              <a:gd name="T48" fmla="*/ 41 w 41"/>
              <a:gd name="T49" fmla="*/ 46 h 49"/>
              <a:gd name="T50" fmla="*/ 41 w 41"/>
              <a:gd name="T51" fmla="*/ 41 h 49"/>
              <a:gd name="T52" fmla="*/ 41 w 41"/>
              <a:gd name="T53" fmla="*/ 29 h 49"/>
              <a:gd name="T54" fmla="*/ 41 w 41"/>
              <a:gd name="T55" fmla="*/ 22 h 49"/>
              <a:gd name="T56" fmla="*/ 19 w 41"/>
              <a:gd name="T57" fmla="*/ 39 h 49"/>
              <a:gd name="T58" fmla="*/ 13 w 41"/>
              <a:gd name="T59" fmla="*/ 34 h 49"/>
              <a:gd name="T60" fmla="*/ 15 w 41"/>
              <a:gd name="T61" fmla="*/ 31 h 49"/>
              <a:gd name="T62" fmla="*/ 24 w 41"/>
              <a:gd name="T63" fmla="*/ 27 h 49"/>
              <a:gd name="T64" fmla="*/ 25 w 41"/>
              <a:gd name="T65" fmla="*/ 27 h 49"/>
              <a:gd name="T66" fmla="*/ 27 w 41"/>
              <a:gd name="T67" fmla="*/ 29 h 49"/>
              <a:gd name="T68" fmla="*/ 27 w 41"/>
              <a:gd name="T69" fmla="*/ 32 h 49"/>
              <a:gd name="T70" fmla="*/ 22 w 41"/>
              <a:gd name="T71" fmla="*/ 37 h 49"/>
              <a:gd name="T72" fmla="*/ 19 w 41"/>
              <a:gd name="T73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5"/>
                </a:lnTo>
                <a:lnTo>
                  <a:pt x="39" y="8"/>
                </a:lnTo>
                <a:lnTo>
                  <a:pt x="36" y="5"/>
                </a:lnTo>
                <a:lnTo>
                  <a:pt x="31" y="1"/>
                </a:lnTo>
                <a:lnTo>
                  <a:pt x="25" y="0"/>
                </a:lnTo>
                <a:lnTo>
                  <a:pt x="20" y="0"/>
                </a:lnTo>
                <a:lnTo>
                  <a:pt x="8" y="1"/>
                </a:lnTo>
                <a:lnTo>
                  <a:pt x="8" y="1"/>
                </a:lnTo>
                <a:lnTo>
                  <a:pt x="5" y="3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8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9" y="18"/>
                </a:lnTo>
                <a:lnTo>
                  <a:pt x="27" y="20"/>
                </a:lnTo>
                <a:lnTo>
                  <a:pt x="24" y="20"/>
                </a:lnTo>
                <a:lnTo>
                  <a:pt x="24" y="20"/>
                </a:lnTo>
                <a:lnTo>
                  <a:pt x="13" y="20"/>
                </a:lnTo>
                <a:lnTo>
                  <a:pt x="13" y="20"/>
                </a:lnTo>
                <a:lnTo>
                  <a:pt x="7" y="24"/>
                </a:lnTo>
                <a:lnTo>
                  <a:pt x="3" y="25"/>
                </a:lnTo>
                <a:lnTo>
                  <a:pt x="1" y="29"/>
                </a:lnTo>
                <a:lnTo>
                  <a:pt x="1" y="29"/>
                </a:lnTo>
                <a:lnTo>
                  <a:pt x="0" y="34"/>
                </a:lnTo>
                <a:lnTo>
                  <a:pt x="0" y="37"/>
                </a:lnTo>
                <a:lnTo>
                  <a:pt x="1" y="43"/>
                </a:lnTo>
                <a:lnTo>
                  <a:pt x="5" y="46"/>
                </a:lnTo>
                <a:lnTo>
                  <a:pt x="5" y="46"/>
                </a:lnTo>
                <a:lnTo>
                  <a:pt x="8" y="48"/>
                </a:lnTo>
                <a:lnTo>
                  <a:pt x="13" y="49"/>
                </a:lnTo>
                <a:lnTo>
                  <a:pt x="19" y="48"/>
                </a:lnTo>
                <a:lnTo>
                  <a:pt x="24" y="46"/>
                </a:lnTo>
                <a:lnTo>
                  <a:pt x="24" y="46"/>
                </a:lnTo>
                <a:lnTo>
                  <a:pt x="27" y="44"/>
                </a:lnTo>
                <a:lnTo>
                  <a:pt x="29" y="44"/>
                </a:lnTo>
                <a:lnTo>
                  <a:pt x="31" y="46"/>
                </a:lnTo>
                <a:lnTo>
                  <a:pt x="31" y="46"/>
                </a:lnTo>
                <a:lnTo>
                  <a:pt x="34" y="48"/>
                </a:lnTo>
                <a:lnTo>
                  <a:pt x="37" y="48"/>
                </a:lnTo>
                <a:lnTo>
                  <a:pt x="37" y="48"/>
                </a:lnTo>
                <a:lnTo>
                  <a:pt x="41" y="46"/>
                </a:lnTo>
                <a:lnTo>
                  <a:pt x="41" y="41"/>
                </a:lnTo>
                <a:lnTo>
                  <a:pt x="41" y="41"/>
                </a:lnTo>
                <a:lnTo>
                  <a:pt x="41" y="29"/>
                </a:lnTo>
                <a:lnTo>
                  <a:pt x="41" y="2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3" y="34"/>
                </a:lnTo>
                <a:lnTo>
                  <a:pt x="13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5" y="27"/>
                </a:lnTo>
                <a:lnTo>
                  <a:pt x="27" y="27"/>
                </a:lnTo>
                <a:lnTo>
                  <a:pt x="27" y="29"/>
                </a:lnTo>
                <a:lnTo>
                  <a:pt x="27" y="29"/>
                </a:lnTo>
                <a:lnTo>
                  <a:pt x="27" y="32"/>
                </a:lnTo>
                <a:lnTo>
                  <a:pt x="25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8" name="Freeform 133"/>
          <p:cNvSpPr>
            <a:spLocks noEditPoints="1"/>
          </p:cNvSpPr>
          <p:nvPr/>
        </p:nvSpPr>
        <p:spPr bwMode="auto">
          <a:xfrm>
            <a:off x="10039204" y="6127998"/>
            <a:ext cx="77020" cy="83717"/>
          </a:xfrm>
          <a:custGeom>
            <a:avLst/>
            <a:gdLst>
              <a:gd name="T0" fmla="*/ 35 w 45"/>
              <a:gd name="T1" fmla="*/ 36 h 50"/>
              <a:gd name="T2" fmla="*/ 31 w 45"/>
              <a:gd name="T3" fmla="*/ 40 h 50"/>
              <a:gd name="T4" fmla="*/ 21 w 45"/>
              <a:gd name="T5" fmla="*/ 40 h 50"/>
              <a:gd name="T6" fmla="*/ 16 w 45"/>
              <a:gd name="T7" fmla="*/ 35 h 50"/>
              <a:gd name="T8" fmla="*/ 14 w 45"/>
              <a:gd name="T9" fmla="*/ 30 h 50"/>
              <a:gd name="T10" fmla="*/ 19 w 45"/>
              <a:gd name="T11" fmla="*/ 30 h 50"/>
              <a:gd name="T12" fmla="*/ 37 w 45"/>
              <a:gd name="T13" fmla="*/ 30 h 50"/>
              <a:gd name="T14" fmla="*/ 40 w 45"/>
              <a:gd name="T15" fmla="*/ 28 h 50"/>
              <a:gd name="T16" fmla="*/ 43 w 45"/>
              <a:gd name="T17" fmla="*/ 24 h 50"/>
              <a:gd name="T18" fmla="*/ 45 w 45"/>
              <a:gd name="T19" fmla="*/ 21 h 50"/>
              <a:gd name="T20" fmla="*/ 40 w 45"/>
              <a:gd name="T21" fmla="*/ 7 h 50"/>
              <a:gd name="T22" fmla="*/ 23 w 45"/>
              <a:gd name="T23" fmla="*/ 0 h 50"/>
              <a:gd name="T24" fmla="*/ 16 w 45"/>
              <a:gd name="T25" fmla="*/ 2 h 50"/>
              <a:gd name="T26" fmla="*/ 6 w 45"/>
              <a:gd name="T27" fmla="*/ 9 h 50"/>
              <a:gd name="T28" fmla="*/ 2 w 45"/>
              <a:gd name="T29" fmla="*/ 14 h 50"/>
              <a:gd name="T30" fmla="*/ 2 w 45"/>
              <a:gd name="T31" fmla="*/ 31 h 50"/>
              <a:gd name="T32" fmla="*/ 9 w 45"/>
              <a:gd name="T33" fmla="*/ 45 h 50"/>
              <a:gd name="T34" fmla="*/ 16 w 45"/>
              <a:gd name="T35" fmla="*/ 49 h 50"/>
              <a:gd name="T36" fmla="*/ 33 w 45"/>
              <a:gd name="T37" fmla="*/ 50 h 50"/>
              <a:gd name="T38" fmla="*/ 40 w 45"/>
              <a:gd name="T39" fmla="*/ 47 h 50"/>
              <a:gd name="T40" fmla="*/ 43 w 45"/>
              <a:gd name="T41" fmla="*/ 42 h 50"/>
              <a:gd name="T42" fmla="*/ 43 w 45"/>
              <a:gd name="T43" fmla="*/ 38 h 50"/>
              <a:gd name="T44" fmla="*/ 35 w 45"/>
              <a:gd name="T45" fmla="*/ 36 h 50"/>
              <a:gd name="T46" fmla="*/ 25 w 45"/>
              <a:gd name="T47" fmla="*/ 11 h 50"/>
              <a:gd name="T48" fmla="*/ 30 w 45"/>
              <a:gd name="T49" fmla="*/ 12 h 50"/>
              <a:gd name="T50" fmla="*/ 31 w 45"/>
              <a:gd name="T51" fmla="*/ 18 h 50"/>
              <a:gd name="T52" fmla="*/ 31 w 45"/>
              <a:gd name="T53" fmla="*/ 21 h 50"/>
              <a:gd name="T54" fmla="*/ 26 w 45"/>
              <a:gd name="T55" fmla="*/ 21 h 50"/>
              <a:gd name="T56" fmla="*/ 23 w 45"/>
              <a:gd name="T57" fmla="*/ 21 h 50"/>
              <a:gd name="T58" fmla="*/ 18 w 45"/>
              <a:gd name="T59" fmla="*/ 21 h 50"/>
              <a:gd name="T60" fmla="*/ 14 w 45"/>
              <a:gd name="T61" fmla="*/ 18 h 50"/>
              <a:gd name="T62" fmla="*/ 16 w 45"/>
              <a:gd name="T63" fmla="*/ 14 h 50"/>
              <a:gd name="T64" fmla="*/ 21 w 45"/>
              <a:gd name="T65" fmla="*/ 11 h 50"/>
              <a:gd name="T66" fmla="*/ 25 w 45"/>
              <a:gd name="T67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" h="50">
                <a:moveTo>
                  <a:pt x="35" y="36"/>
                </a:moveTo>
                <a:lnTo>
                  <a:pt x="35" y="36"/>
                </a:lnTo>
                <a:lnTo>
                  <a:pt x="31" y="40"/>
                </a:lnTo>
                <a:lnTo>
                  <a:pt x="31" y="40"/>
                </a:lnTo>
                <a:lnTo>
                  <a:pt x="26" y="40"/>
                </a:lnTo>
                <a:lnTo>
                  <a:pt x="21" y="40"/>
                </a:lnTo>
                <a:lnTo>
                  <a:pt x="18" y="38"/>
                </a:lnTo>
                <a:lnTo>
                  <a:pt x="16" y="35"/>
                </a:lnTo>
                <a:lnTo>
                  <a:pt x="16" y="35"/>
                </a:lnTo>
                <a:lnTo>
                  <a:pt x="14" y="30"/>
                </a:lnTo>
                <a:lnTo>
                  <a:pt x="16" y="30"/>
                </a:lnTo>
                <a:lnTo>
                  <a:pt x="19" y="30"/>
                </a:lnTo>
                <a:lnTo>
                  <a:pt x="19" y="30"/>
                </a:lnTo>
                <a:lnTo>
                  <a:pt x="37" y="30"/>
                </a:lnTo>
                <a:lnTo>
                  <a:pt x="37" y="30"/>
                </a:lnTo>
                <a:lnTo>
                  <a:pt x="40" y="28"/>
                </a:lnTo>
                <a:lnTo>
                  <a:pt x="42" y="26"/>
                </a:lnTo>
                <a:lnTo>
                  <a:pt x="43" y="24"/>
                </a:lnTo>
                <a:lnTo>
                  <a:pt x="45" y="21"/>
                </a:lnTo>
                <a:lnTo>
                  <a:pt x="45" y="21"/>
                </a:lnTo>
                <a:lnTo>
                  <a:pt x="43" y="12"/>
                </a:lnTo>
                <a:lnTo>
                  <a:pt x="40" y="7"/>
                </a:lnTo>
                <a:lnTo>
                  <a:pt x="33" y="2"/>
                </a:lnTo>
                <a:lnTo>
                  <a:pt x="23" y="0"/>
                </a:lnTo>
                <a:lnTo>
                  <a:pt x="23" y="0"/>
                </a:lnTo>
                <a:lnTo>
                  <a:pt x="16" y="2"/>
                </a:lnTo>
                <a:lnTo>
                  <a:pt x="11" y="4"/>
                </a:lnTo>
                <a:lnTo>
                  <a:pt x="6" y="9"/>
                </a:lnTo>
                <a:lnTo>
                  <a:pt x="2" y="14"/>
                </a:lnTo>
                <a:lnTo>
                  <a:pt x="2" y="14"/>
                </a:lnTo>
                <a:lnTo>
                  <a:pt x="0" y="23"/>
                </a:lnTo>
                <a:lnTo>
                  <a:pt x="2" y="31"/>
                </a:lnTo>
                <a:lnTo>
                  <a:pt x="4" y="38"/>
                </a:lnTo>
                <a:lnTo>
                  <a:pt x="9" y="45"/>
                </a:lnTo>
                <a:lnTo>
                  <a:pt x="9" y="45"/>
                </a:lnTo>
                <a:lnTo>
                  <a:pt x="16" y="49"/>
                </a:lnTo>
                <a:lnTo>
                  <a:pt x="25" y="50"/>
                </a:lnTo>
                <a:lnTo>
                  <a:pt x="33" y="50"/>
                </a:lnTo>
                <a:lnTo>
                  <a:pt x="40" y="47"/>
                </a:lnTo>
                <a:lnTo>
                  <a:pt x="40" y="47"/>
                </a:lnTo>
                <a:lnTo>
                  <a:pt x="43" y="43"/>
                </a:lnTo>
                <a:lnTo>
                  <a:pt x="43" y="42"/>
                </a:lnTo>
                <a:lnTo>
                  <a:pt x="43" y="38"/>
                </a:lnTo>
                <a:lnTo>
                  <a:pt x="43" y="38"/>
                </a:lnTo>
                <a:lnTo>
                  <a:pt x="40" y="36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5" y="11"/>
                </a:moveTo>
                <a:lnTo>
                  <a:pt x="25" y="11"/>
                </a:lnTo>
                <a:lnTo>
                  <a:pt x="30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31" y="21"/>
                </a:lnTo>
                <a:lnTo>
                  <a:pt x="28" y="21"/>
                </a:lnTo>
                <a:lnTo>
                  <a:pt x="26" y="21"/>
                </a:lnTo>
                <a:lnTo>
                  <a:pt x="23" y="21"/>
                </a:lnTo>
                <a:lnTo>
                  <a:pt x="23" y="21"/>
                </a:lnTo>
                <a:lnTo>
                  <a:pt x="21" y="21"/>
                </a:lnTo>
                <a:lnTo>
                  <a:pt x="18" y="21"/>
                </a:lnTo>
                <a:lnTo>
                  <a:pt x="16" y="21"/>
                </a:lnTo>
                <a:lnTo>
                  <a:pt x="14" y="18"/>
                </a:lnTo>
                <a:lnTo>
                  <a:pt x="14" y="18"/>
                </a:lnTo>
                <a:lnTo>
                  <a:pt x="16" y="14"/>
                </a:lnTo>
                <a:lnTo>
                  <a:pt x="18" y="12"/>
                </a:lnTo>
                <a:lnTo>
                  <a:pt x="21" y="11"/>
                </a:lnTo>
                <a:lnTo>
                  <a:pt x="25" y="11"/>
                </a:lnTo>
                <a:lnTo>
                  <a:pt x="25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9" name="Freeform 134"/>
          <p:cNvSpPr>
            <a:spLocks noEditPoints="1"/>
          </p:cNvSpPr>
          <p:nvPr/>
        </p:nvSpPr>
        <p:spPr bwMode="auto">
          <a:xfrm>
            <a:off x="10943334" y="6127998"/>
            <a:ext cx="73670" cy="83717"/>
          </a:xfrm>
          <a:custGeom>
            <a:avLst/>
            <a:gdLst>
              <a:gd name="T0" fmla="*/ 19 w 43"/>
              <a:gd name="T1" fmla="*/ 30 h 52"/>
              <a:gd name="T2" fmla="*/ 36 w 43"/>
              <a:gd name="T3" fmla="*/ 30 h 52"/>
              <a:gd name="T4" fmla="*/ 43 w 43"/>
              <a:gd name="T5" fmla="*/ 26 h 52"/>
              <a:gd name="T6" fmla="*/ 43 w 43"/>
              <a:gd name="T7" fmla="*/ 23 h 52"/>
              <a:gd name="T8" fmla="*/ 41 w 43"/>
              <a:gd name="T9" fmla="*/ 11 h 52"/>
              <a:gd name="T10" fmla="*/ 39 w 43"/>
              <a:gd name="T11" fmla="*/ 7 h 52"/>
              <a:gd name="T12" fmla="*/ 27 w 43"/>
              <a:gd name="T13" fmla="*/ 0 h 52"/>
              <a:gd name="T14" fmla="*/ 13 w 43"/>
              <a:gd name="T15" fmla="*/ 2 h 52"/>
              <a:gd name="T16" fmla="*/ 8 w 43"/>
              <a:gd name="T17" fmla="*/ 6 h 52"/>
              <a:gd name="T18" fmla="*/ 1 w 43"/>
              <a:gd name="T19" fmla="*/ 18 h 52"/>
              <a:gd name="T20" fmla="*/ 0 w 43"/>
              <a:gd name="T21" fmla="*/ 26 h 52"/>
              <a:gd name="T22" fmla="*/ 3 w 43"/>
              <a:gd name="T23" fmla="*/ 38 h 52"/>
              <a:gd name="T24" fmla="*/ 12 w 43"/>
              <a:gd name="T25" fmla="*/ 49 h 52"/>
              <a:gd name="T26" fmla="*/ 24 w 43"/>
              <a:gd name="T27" fmla="*/ 52 h 52"/>
              <a:gd name="T28" fmla="*/ 37 w 43"/>
              <a:gd name="T29" fmla="*/ 49 h 52"/>
              <a:gd name="T30" fmla="*/ 41 w 43"/>
              <a:gd name="T31" fmla="*/ 45 h 52"/>
              <a:gd name="T32" fmla="*/ 43 w 43"/>
              <a:gd name="T33" fmla="*/ 40 h 52"/>
              <a:gd name="T34" fmla="*/ 41 w 43"/>
              <a:gd name="T35" fmla="*/ 36 h 52"/>
              <a:gd name="T36" fmla="*/ 32 w 43"/>
              <a:gd name="T37" fmla="*/ 38 h 52"/>
              <a:gd name="T38" fmla="*/ 27 w 43"/>
              <a:gd name="T39" fmla="*/ 40 h 52"/>
              <a:gd name="T40" fmla="*/ 19 w 43"/>
              <a:gd name="T41" fmla="*/ 38 h 52"/>
              <a:gd name="T42" fmla="*/ 15 w 43"/>
              <a:gd name="T43" fmla="*/ 35 h 52"/>
              <a:gd name="T44" fmla="*/ 13 w 43"/>
              <a:gd name="T45" fmla="*/ 31 h 52"/>
              <a:gd name="T46" fmla="*/ 15 w 43"/>
              <a:gd name="T47" fmla="*/ 30 h 52"/>
              <a:gd name="T48" fmla="*/ 19 w 43"/>
              <a:gd name="T49" fmla="*/ 30 h 52"/>
              <a:gd name="T50" fmla="*/ 13 w 43"/>
              <a:gd name="T51" fmla="*/ 18 h 52"/>
              <a:gd name="T52" fmla="*/ 15 w 43"/>
              <a:gd name="T53" fmla="*/ 12 h 52"/>
              <a:gd name="T54" fmla="*/ 22 w 43"/>
              <a:gd name="T55" fmla="*/ 11 h 52"/>
              <a:gd name="T56" fmla="*/ 25 w 43"/>
              <a:gd name="T57" fmla="*/ 11 h 52"/>
              <a:gd name="T58" fmla="*/ 31 w 43"/>
              <a:gd name="T59" fmla="*/ 14 h 52"/>
              <a:gd name="T60" fmla="*/ 31 w 43"/>
              <a:gd name="T61" fmla="*/ 18 h 52"/>
              <a:gd name="T62" fmla="*/ 27 w 43"/>
              <a:gd name="T63" fmla="*/ 21 h 52"/>
              <a:gd name="T64" fmla="*/ 22 w 43"/>
              <a:gd name="T65" fmla="*/ 21 h 52"/>
              <a:gd name="T66" fmla="*/ 19 w 43"/>
              <a:gd name="T67" fmla="*/ 21 h 52"/>
              <a:gd name="T68" fmla="*/ 15 w 43"/>
              <a:gd name="T69" fmla="*/ 21 h 52"/>
              <a:gd name="T70" fmla="*/ 13 w 43"/>
              <a:gd name="T71" fmla="*/ 1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2">
                <a:moveTo>
                  <a:pt x="19" y="30"/>
                </a:moveTo>
                <a:lnTo>
                  <a:pt x="19" y="30"/>
                </a:lnTo>
                <a:lnTo>
                  <a:pt x="36" y="30"/>
                </a:lnTo>
                <a:lnTo>
                  <a:pt x="36" y="30"/>
                </a:lnTo>
                <a:lnTo>
                  <a:pt x="41" y="28"/>
                </a:lnTo>
                <a:lnTo>
                  <a:pt x="43" y="26"/>
                </a:lnTo>
                <a:lnTo>
                  <a:pt x="43" y="23"/>
                </a:lnTo>
                <a:lnTo>
                  <a:pt x="43" y="23"/>
                </a:lnTo>
                <a:lnTo>
                  <a:pt x="43" y="14"/>
                </a:lnTo>
                <a:lnTo>
                  <a:pt x="41" y="11"/>
                </a:lnTo>
                <a:lnTo>
                  <a:pt x="39" y="7"/>
                </a:lnTo>
                <a:lnTo>
                  <a:pt x="39" y="7"/>
                </a:lnTo>
                <a:lnTo>
                  <a:pt x="34" y="4"/>
                </a:lnTo>
                <a:lnTo>
                  <a:pt x="27" y="0"/>
                </a:lnTo>
                <a:lnTo>
                  <a:pt x="20" y="0"/>
                </a:lnTo>
                <a:lnTo>
                  <a:pt x="13" y="2"/>
                </a:lnTo>
                <a:lnTo>
                  <a:pt x="13" y="2"/>
                </a:lnTo>
                <a:lnTo>
                  <a:pt x="8" y="6"/>
                </a:lnTo>
                <a:lnTo>
                  <a:pt x="3" y="11"/>
                </a:lnTo>
                <a:lnTo>
                  <a:pt x="1" y="18"/>
                </a:lnTo>
                <a:lnTo>
                  <a:pt x="0" y="26"/>
                </a:lnTo>
                <a:lnTo>
                  <a:pt x="0" y="26"/>
                </a:lnTo>
                <a:lnTo>
                  <a:pt x="1" y="33"/>
                </a:lnTo>
                <a:lnTo>
                  <a:pt x="3" y="38"/>
                </a:lnTo>
                <a:lnTo>
                  <a:pt x="6" y="43"/>
                </a:lnTo>
                <a:lnTo>
                  <a:pt x="12" y="49"/>
                </a:lnTo>
                <a:lnTo>
                  <a:pt x="17" y="50"/>
                </a:lnTo>
                <a:lnTo>
                  <a:pt x="24" y="52"/>
                </a:lnTo>
                <a:lnTo>
                  <a:pt x="31" y="50"/>
                </a:lnTo>
                <a:lnTo>
                  <a:pt x="37" y="49"/>
                </a:lnTo>
                <a:lnTo>
                  <a:pt x="37" y="49"/>
                </a:lnTo>
                <a:lnTo>
                  <a:pt x="41" y="45"/>
                </a:lnTo>
                <a:lnTo>
                  <a:pt x="43" y="43"/>
                </a:lnTo>
                <a:lnTo>
                  <a:pt x="43" y="40"/>
                </a:lnTo>
                <a:lnTo>
                  <a:pt x="43" y="40"/>
                </a:lnTo>
                <a:lnTo>
                  <a:pt x="41" y="36"/>
                </a:lnTo>
                <a:lnTo>
                  <a:pt x="37" y="36"/>
                </a:lnTo>
                <a:lnTo>
                  <a:pt x="32" y="38"/>
                </a:lnTo>
                <a:lnTo>
                  <a:pt x="32" y="38"/>
                </a:lnTo>
                <a:lnTo>
                  <a:pt x="27" y="40"/>
                </a:lnTo>
                <a:lnTo>
                  <a:pt x="22" y="40"/>
                </a:lnTo>
                <a:lnTo>
                  <a:pt x="19" y="38"/>
                </a:lnTo>
                <a:lnTo>
                  <a:pt x="15" y="35"/>
                </a:lnTo>
                <a:lnTo>
                  <a:pt x="15" y="35"/>
                </a:lnTo>
                <a:lnTo>
                  <a:pt x="13" y="33"/>
                </a:lnTo>
                <a:lnTo>
                  <a:pt x="13" y="31"/>
                </a:lnTo>
                <a:lnTo>
                  <a:pt x="13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close/>
                <a:moveTo>
                  <a:pt x="13" y="18"/>
                </a:move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lnTo>
                  <a:pt x="25" y="11"/>
                </a:lnTo>
                <a:lnTo>
                  <a:pt x="29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18"/>
                </a:lnTo>
                <a:lnTo>
                  <a:pt x="13" y="1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0" name="Freeform 135"/>
          <p:cNvSpPr>
            <a:spLocks noEditPoints="1"/>
          </p:cNvSpPr>
          <p:nvPr/>
        </p:nvSpPr>
        <p:spPr bwMode="auto">
          <a:xfrm>
            <a:off x="10260213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6 w 45"/>
              <a:gd name="T3" fmla="*/ 39 h 49"/>
              <a:gd name="T4" fmla="*/ 17 w 45"/>
              <a:gd name="T5" fmla="*/ 36 h 49"/>
              <a:gd name="T6" fmla="*/ 16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21 w 45"/>
              <a:gd name="T13" fmla="*/ 27 h 49"/>
              <a:gd name="T14" fmla="*/ 28 w 45"/>
              <a:gd name="T15" fmla="*/ 27 h 49"/>
              <a:gd name="T16" fmla="*/ 35 w 45"/>
              <a:gd name="T17" fmla="*/ 27 h 49"/>
              <a:gd name="T18" fmla="*/ 43 w 45"/>
              <a:gd name="T19" fmla="*/ 25 h 49"/>
              <a:gd name="T20" fmla="*/ 45 w 45"/>
              <a:gd name="T21" fmla="*/ 17 h 49"/>
              <a:gd name="T22" fmla="*/ 43 w 45"/>
              <a:gd name="T23" fmla="*/ 10 h 49"/>
              <a:gd name="T24" fmla="*/ 35 w 45"/>
              <a:gd name="T25" fmla="*/ 1 h 49"/>
              <a:gd name="T26" fmla="*/ 28 w 45"/>
              <a:gd name="T27" fmla="*/ 0 h 49"/>
              <a:gd name="T28" fmla="*/ 14 w 45"/>
              <a:gd name="T29" fmla="*/ 1 h 49"/>
              <a:gd name="T30" fmla="*/ 4 w 45"/>
              <a:gd name="T31" fmla="*/ 10 h 49"/>
              <a:gd name="T32" fmla="*/ 0 w 45"/>
              <a:gd name="T33" fmla="*/ 18 h 49"/>
              <a:gd name="T34" fmla="*/ 2 w 45"/>
              <a:gd name="T35" fmla="*/ 36 h 49"/>
              <a:gd name="T36" fmla="*/ 7 w 45"/>
              <a:gd name="T37" fmla="*/ 41 h 49"/>
              <a:gd name="T38" fmla="*/ 21 w 45"/>
              <a:gd name="T39" fmla="*/ 48 h 49"/>
              <a:gd name="T40" fmla="*/ 36 w 45"/>
              <a:gd name="T41" fmla="*/ 46 h 49"/>
              <a:gd name="T42" fmla="*/ 41 w 45"/>
              <a:gd name="T43" fmla="*/ 44 h 49"/>
              <a:gd name="T44" fmla="*/ 43 w 45"/>
              <a:gd name="T45" fmla="*/ 37 h 49"/>
              <a:gd name="T46" fmla="*/ 41 w 45"/>
              <a:gd name="T47" fmla="*/ 36 h 49"/>
              <a:gd name="T48" fmla="*/ 33 w 45"/>
              <a:gd name="T49" fmla="*/ 36 h 49"/>
              <a:gd name="T50" fmla="*/ 23 w 45"/>
              <a:gd name="T51" fmla="*/ 8 h 49"/>
              <a:gd name="T52" fmla="*/ 26 w 45"/>
              <a:gd name="T53" fmla="*/ 10 h 49"/>
              <a:gd name="T54" fmla="*/ 31 w 45"/>
              <a:gd name="T55" fmla="*/ 13 h 49"/>
              <a:gd name="T56" fmla="*/ 31 w 45"/>
              <a:gd name="T57" fmla="*/ 17 h 49"/>
              <a:gd name="T58" fmla="*/ 28 w 45"/>
              <a:gd name="T59" fmla="*/ 20 h 49"/>
              <a:gd name="T60" fmla="*/ 23 w 45"/>
              <a:gd name="T61" fmla="*/ 20 h 49"/>
              <a:gd name="T62" fmla="*/ 21 w 45"/>
              <a:gd name="T63" fmla="*/ 18 h 49"/>
              <a:gd name="T64" fmla="*/ 16 w 45"/>
              <a:gd name="T65" fmla="*/ 18 h 49"/>
              <a:gd name="T66" fmla="*/ 14 w 45"/>
              <a:gd name="T67" fmla="*/ 17 h 49"/>
              <a:gd name="T68" fmla="*/ 17 w 45"/>
              <a:gd name="T69" fmla="*/ 10 h 49"/>
              <a:gd name="T70" fmla="*/ 23 w 45"/>
              <a:gd name="T71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6" y="39"/>
                </a:lnTo>
                <a:lnTo>
                  <a:pt x="21" y="37"/>
                </a:lnTo>
                <a:lnTo>
                  <a:pt x="17" y="36"/>
                </a:lnTo>
                <a:lnTo>
                  <a:pt x="17" y="36"/>
                </a:lnTo>
                <a:lnTo>
                  <a:pt x="16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21" y="27"/>
                </a:lnTo>
                <a:lnTo>
                  <a:pt x="21" y="27"/>
                </a:lnTo>
                <a:lnTo>
                  <a:pt x="28" y="27"/>
                </a:lnTo>
                <a:lnTo>
                  <a:pt x="28" y="27"/>
                </a:lnTo>
                <a:lnTo>
                  <a:pt x="35" y="27"/>
                </a:lnTo>
                <a:lnTo>
                  <a:pt x="35" y="27"/>
                </a:lnTo>
                <a:lnTo>
                  <a:pt x="40" y="27"/>
                </a:lnTo>
                <a:lnTo>
                  <a:pt x="43" y="25"/>
                </a:lnTo>
                <a:lnTo>
                  <a:pt x="43" y="22"/>
                </a:lnTo>
                <a:lnTo>
                  <a:pt x="45" y="17"/>
                </a:lnTo>
                <a:lnTo>
                  <a:pt x="45" y="17"/>
                </a:lnTo>
                <a:lnTo>
                  <a:pt x="43" y="10"/>
                </a:lnTo>
                <a:lnTo>
                  <a:pt x="40" y="5"/>
                </a:lnTo>
                <a:lnTo>
                  <a:pt x="35" y="1"/>
                </a:lnTo>
                <a:lnTo>
                  <a:pt x="28" y="0"/>
                </a:lnTo>
                <a:lnTo>
                  <a:pt x="28" y="0"/>
                </a:lnTo>
                <a:lnTo>
                  <a:pt x="21" y="0"/>
                </a:lnTo>
                <a:lnTo>
                  <a:pt x="14" y="1"/>
                </a:lnTo>
                <a:lnTo>
                  <a:pt x="7" y="5"/>
                </a:lnTo>
                <a:lnTo>
                  <a:pt x="4" y="10"/>
                </a:lnTo>
                <a:lnTo>
                  <a:pt x="4" y="10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7" y="41"/>
                </a:lnTo>
                <a:lnTo>
                  <a:pt x="7" y="41"/>
                </a:lnTo>
                <a:lnTo>
                  <a:pt x="12" y="46"/>
                </a:lnTo>
                <a:lnTo>
                  <a:pt x="21" y="48"/>
                </a:lnTo>
                <a:lnTo>
                  <a:pt x="29" y="49"/>
                </a:lnTo>
                <a:lnTo>
                  <a:pt x="36" y="46"/>
                </a:lnTo>
                <a:lnTo>
                  <a:pt x="36" y="46"/>
                </a:lnTo>
                <a:lnTo>
                  <a:pt x="41" y="44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29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1" y="18"/>
                </a:lnTo>
                <a:lnTo>
                  <a:pt x="28" y="20"/>
                </a:lnTo>
                <a:lnTo>
                  <a:pt x="24" y="18"/>
                </a:lnTo>
                <a:lnTo>
                  <a:pt x="23" y="20"/>
                </a:lnTo>
                <a:lnTo>
                  <a:pt x="23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6" y="13"/>
                </a:lnTo>
                <a:lnTo>
                  <a:pt x="17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1" name="Freeform 136"/>
          <p:cNvSpPr>
            <a:spLocks noEditPoints="1"/>
          </p:cNvSpPr>
          <p:nvPr/>
        </p:nvSpPr>
        <p:spPr bwMode="auto">
          <a:xfrm>
            <a:off x="10936637" y="5960566"/>
            <a:ext cx="70322" cy="83717"/>
          </a:xfrm>
          <a:custGeom>
            <a:avLst/>
            <a:gdLst>
              <a:gd name="T0" fmla="*/ 35 w 43"/>
              <a:gd name="T1" fmla="*/ 36 h 49"/>
              <a:gd name="T2" fmla="*/ 30 w 43"/>
              <a:gd name="T3" fmla="*/ 37 h 49"/>
              <a:gd name="T4" fmla="*/ 16 w 43"/>
              <a:gd name="T5" fmla="*/ 34 h 49"/>
              <a:gd name="T6" fmla="*/ 14 w 43"/>
              <a:gd name="T7" fmla="*/ 32 h 49"/>
              <a:gd name="T8" fmla="*/ 14 w 43"/>
              <a:gd name="T9" fmla="*/ 29 h 49"/>
              <a:gd name="T10" fmla="*/ 16 w 43"/>
              <a:gd name="T11" fmla="*/ 27 h 49"/>
              <a:gd name="T12" fmla="*/ 19 w 43"/>
              <a:gd name="T13" fmla="*/ 27 h 49"/>
              <a:gd name="T14" fmla="*/ 26 w 43"/>
              <a:gd name="T15" fmla="*/ 27 h 49"/>
              <a:gd name="T16" fmla="*/ 35 w 43"/>
              <a:gd name="T17" fmla="*/ 27 h 49"/>
              <a:gd name="T18" fmla="*/ 42 w 43"/>
              <a:gd name="T19" fmla="*/ 25 h 49"/>
              <a:gd name="T20" fmla="*/ 43 w 43"/>
              <a:gd name="T21" fmla="*/ 17 h 49"/>
              <a:gd name="T22" fmla="*/ 42 w 43"/>
              <a:gd name="T23" fmla="*/ 10 h 49"/>
              <a:gd name="T24" fmla="*/ 33 w 43"/>
              <a:gd name="T25" fmla="*/ 1 h 49"/>
              <a:gd name="T26" fmla="*/ 26 w 43"/>
              <a:gd name="T27" fmla="*/ 0 h 49"/>
              <a:gd name="T28" fmla="*/ 12 w 43"/>
              <a:gd name="T29" fmla="*/ 1 h 49"/>
              <a:gd name="T30" fmla="*/ 4 w 43"/>
              <a:gd name="T31" fmla="*/ 8 h 49"/>
              <a:gd name="T32" fmla="*/ 0 w 43"/>
              <a:gd name="T33" fmla="*/ 18 h 49"/>
              <a:gd name="T34" fmla="*/ 0 w 43"/>
              <a:gd name="T35" fmla="*/ 27 h 49"/>
              <a:gd name="T36" fmla="*/ 4 w 43"/>
              <a:gd name="T37" fmla="*/ 39 h 49"/>
              <a:gd name="T38" fmla="*/ 12 w 43"/>
              <a:gd name="T39" fmla="*/ 46 h 49"/>
              <a:gd name="T40" fmla="*/ 21 w 43"/>
              <a:gd name="T41" fmla="*/ 48 h 49"/>
              <a:gd name="T42" fmla="*/ 33 w 43"/>
              <a:gd name="T43" fmla="*/ 48 h 49"/>
              <a:gd name="T44" fmla="*/ 40 w 43"/>
              <a:gd name="T45" fmla="*/ 44 h 49"/>
              <a:gd name="T46" fmla="*/ 42 w 43"/>
              <a:gd name="T47" fmla="*/ 37 h 49"/>
              <a:gd name="T48" fmla="*/ 40 w 43"/>
              <a:gd name="T49" fmla="*/ 34 h 49"/>
              <a:gd name="T50" fmla="*/ 35 w 43"/>
              <a:gd name="T51" fmla="*/ 36 h 49"/>
              <a:gd name="T52" fmla="*/ 23 w 43"/>
              <a:gd name="T53" fmla="*/ 8 h 49"/>
              <a:gd name="T54" fmla="*/ 30 w 43"/>
              <a:gd name="T55" fmla="*/ 10 h 49"/>
              <a:gd name="T56" fmla="*/ 31 w 43"/>
              <a:gd name="T57" fmla="*/ 17 h 49"/>
              <a:gd name="T58" fmla="*/ 30 w 43"/>
              <a:gd name="T59" fmla="*/ 18 h 49"/>
              <a:gd name="T60" fmla="*/ 25 w 43"/>
              <a:gd name="T61" fmla="*/ 18 h 49"/>
              <a:gd name="T62" fmla="*/ 23 w 43"/>
              <a:gd name="T63" fmla="*/ 20 h 49"/>
              <a:gd name="T64" fmla="*/ 18 w 43"/>
              <a:gd name="T65" fmla="*/ 20 h 49"/>
              <a:gd name="T66" fmla="*/ 14 w 43"/>
              <a:gd name="T67" fmla="*/ 17 h 49"/>
              <a:gd name="T68" fmla="*/ 14 w 43"/>
              <a:gd name="T69" fmla="*/ 13 h 49"/>
              <a:gd name="T70" fmla="*/ 19 w 43"/>
              <a:gd name="T71" fmla="*/ 10 h 49"/>
              <a:gd name="T72" fmla="*/ 23 w 43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49">
                <a:moveTo>
                  <a:pt x="35" y="36"/>
                </a:moveTo>
                <a:lnTo>
                  <a:pt x="35" y="36"/>
                </a:lnTo>
                <a:lnTo>
                  <a:pt x="30" y="37"/>
                </a:lnTo>
                <a:lnTo>
                  <a:pt x="30" y="37"/>
                </a:lnTo>
                <a:lnTo>
                  <a:pt x="23" y="37"/>
                </a:lnTo>
                <a:lnTo>
                  <a:pt x="16" y="34"/>
                </a:lnTo>
                <a:lnTo>
                  <a:pt x="16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6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5" y="27"/>
                </a:lnTo>
                <a:lnTo>
                  <a:pt x="35" y="27"/>
                </a:lnTo>
                <a:lnTo>
                  <a:pt x="38" y="27"/>
                </a:lnTo>
                <a:lnTo>
                  <a:pt x="42" y="25"/>
                </a:lnTo>
                <a:lnTo>
                  <a:pt x="43" y="22"/>
                </a:lnTo>
                <a:lnTo>
                  <a:pt x="43" y="17"/>
                </a:lnTo>
                <a:lnTo>
                  <a:pt x="43" y="17"/>
                </a:lnTo>
                <a:lnTo>
                  <a:pt x="42" y="10"/>
                </a:lnTo>
                <a:lnTo>
                  <a:pt x="38" y="5"/>
                </a:lnTo>
                <a:lnTo>
                  <a:pt x="33" y="1"/>
                </a:lnTo>
                <a:lnTo>
                  <a:pt x="26" y="0"/>
                </a:lnTo>
                <a:lnTo>
                  <a:pt x="26" y="0"/>
                </a:lnTo>
                <a:lnTo>
                  <a:pt x="16" y="0"/>
                </a:lnTo>
                <a:lnTo>
                  <a:pt x="12" y="1"/>
                </a:lnTo>
                <a:lnTo>
                  <a:pt x="7" y="5"/>
                </a:lnTo>
                <a:lnTo>
                  <a:pt x="4" y="8"/>
                </a:lnTo>
                <a:lnTo>
                  <a:pt x="2" y="13"/>
                </a:lnTo>
                <a:lnTo>
                  <a:pt x="0" y="18"/>
                </a:lnTo>
                <a:lnTo>
                  <a:pt x="0" y="27"/>
                </a:lnTo>
                <a:lnTo>
                  <a:pt x="0" y="27"/>
                </a:lnTo>
                <a:lnTo>
                  <a:pt x="2" y="34"/>
                </a:lnTo>
                <a:lnTo>
                  <a:pt x="4" y="39"/>
                </a:lnTo>
                <a:lnTo>
                  <a:pt x="7" y="43"/>
                </a:lnTo>
                <a:lnTo>
                  <a:pt x="12" y="46"/>
                </a:lnTo>
                <a:lnTo>
                  <a:pt x="12" y="46"/>
                </a:lnTo>
                <a:lnTo>
                  <a:pt x="21" y="48"/>
                </a:lnTo>
                <a:lnTo>
                  <a:pt x="28" y="49"/>
                </a:lnTo>
                <a:lnTo>
                  <a:pt x="33" y="48"/>
                </a:lnTo>
                <a:lnTo>
                  <a:pt x="40" y="44"/>
                </a:lnTo>
                <a:lnTo>
                  <a:pt x="40" y="44"/>
                </a:lnTo>
                <a:lnTo>
                  <a:pt x="43" y="41"/>
                </a:lnTo>
                <a:lnTo>
                  <a:pt x="42" y="37"/>
                </a:lnTo>
                <a:lnTo>
                  <a:pt x="42" y="37"/>
                </a:lnTo>
                <a:lnTo>
                  <a:pt x="40" y="34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30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0" y="18"/>
                </a:lnTo>
                <a:lnTo>
                  <a:pt x="28" y="20"/>
                </a:lnTo>
                <a:lnTo>
                  <a:pt x="25" y="18"/>
                </a:lnTo>
                <a:lnTo>
                  <a:pt x="23" y="20"/>
                </a:lnTo>
                <a:lnTo>
                  <a:pt x="23" y="20"/>
                </a:lnTo>
                <a:lnTo>
                  <a:pt x="19" y="18"/>
                </a:lnTo>
                <a:lnTo>
                  <a:pt x="18" y="20"/>
                </a:lnTo>
                <a:lnTo>
                  <a:pt x="14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6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2" name="Freeform 137"/>
          <p:cNvSpPr>
            <a:spLocks noEditPoints="1"/>
          </p:cNvSpPr>
          <p:nvPr/>
        </p:nvSpPr>
        <p:spPr bwMode="auto">
          <a:xfrm>
            <a:off x="10775903" y="6127998"/>
            <a:ext cx="66973" cy="83717"/>
          </a:xfrm>
          <a:custGeom>
            <a:avLst/>
            <a:gdLst>
              <a:gd name="T0" fmla="*/ 41 w 41"/>
              <a:gd name="T1" fmla="*/ 31 h 50"/>
              <a:gd name="T2" fmla="*/ 41 w 41"/>
              <a:gd name="T3" fmla="*/ 24 h 50"/>
              <a:gd name="T4" fmla="*/ 40 w 41"/>
              <a:gd name="T5" fmla="*/ 12 h 50"/>
              <a:gd name="T6" fmla="*/ 33 w 41"/>
              <a:gd name="T7" fmla="*/ 4 h 50"/>
              <a:gd name="T8" fmla="*/ 21 w 41"/>
              <a:gd name="T9" fmla="*/ 0 h 50"/>
              <a:gd name="T10" fmla="*/ 9 w 41"/>
              <a:gd name="T11" fmla="*/ 2 h 50"/>
              <a:gd name="T12" fmla="*/ 4 w 41"/>
              <a:gd name="T13" fmla="*/ 6 h 50"/>
              <a:gd name="T14" fmla="*/ 4 w 41"/>
              <a:gd name="T15" fmla="*/ 11 h 50"/>
              <a:gd name="T16" fmla="*/ 5 w 41"/>
              <a:gd name="T17" fmla="*/ 12 h 50"/>
              <a:gd name="T18" fmla="*/ 12 w 41"/>
              <a:gd name="T19" fmla="*/ 12 h 50"/>
              <a:gd name="T20" fmla="*/ 19 w 41"/>
              <a:gd name="T21" fmla="*/ 11 h 50"/>
              <a:gd name="T22" fmla="*/ 26 w 41"/>
              <a:gd name="T23" fmla="*/ 14 h 50"/>
              <a:gd name="T24" fmla="*/ 28 w 41"/>
              <a:gd name="T25" fmla="*/ 18 h 50"/>
              <a:gd name="T26" fmla="*/ 28 w 41"/>
              <a:gd name="T27" fmla="*/ 21 h 50"/>
              <a:gd name="T28" fmla="*/ 26 w 41"/>
              <a:gd name="T29" fmla="*/ 23 h 50"/>
              <a:gd name="T30" fmla="*/ 22 w 41"/>
              <a:gd name="T31" fmla="*/ 23 h 50"/>
              <a:gd name="T32" fmla="*/ 16 w 41"/>
              <a:gd name="T33" fmla="*/ 23 h 50"/>
              <a:gd name="T34" fmla="*/ 4 w 41"/>
              <a:gd name="T35" fmla="*/ 28 h 50"/>
              <a:gd name="T36" fmla="*/ 2 w 41"/>
              <a:gd name="T37" fmla="*/ 31 h 50"/>
              <a:gd name="T38" fmla="*/ 0 w 41"/>
              <a:gd name="T39" fmla="*/ 40 h 50"/>
              <a:gd name="T40" fmla="*/ 5 w 41"/>
              <a:gd name="T41" fmla="*/ 47 h 50"/>
              <a:gd name="T42" fmla="*/ 9 w 41"/>
              <a:gd name="T43" fmla="*/ 50 h 50"/>
              <a:gd name="T44" fmla="*/ 19 w 41"/>
              <a:gd name="T45" fmla="*/ 50 h 50"/>
              <a:gd name="T46" fmla="*/ 24 w 41"/>
              <a:gd name="T47" fmla="*/ 47 h 50"/>
              <a:gd name="T48" fmla="*/ 29 w 41"/>
              <a:gd name="T49" fmla="*/ 45 h 50"/>
              <a:gd name="T50" fmla="*/ 31 w 41"/>
              <a:gd name="T51" fmla="*/ 49 h 50"/>
              <a:gd name="T52" fmla="*/ 33 w 41"/>
              <a:gd name="T53" fmla="*/ 50 h 50"/>
              <a:gd name="T54" fmla="*/ 38 w 41"/>
              <a:gd name="T55" fmla="*/ 49 h 50"/>
              <a:gd name="T56" fmla="*/ 41 w 41"/>
              <a:gd name="T57" fmla="*/ 43 h 50"/>
              <a:gd name="T58" fmla="*/ 41 w 41"/>
              <a:gd name="T59" fmla="*/ 31 h 50"/>
              <a:gd name="T60" fmla="*/ 19 w 41"/>
              <a:gd name="T61" fmla="*/ 40 h 50"/>
              <a:gd name="T62" fmla="*/ 14 w 41"/>
              <a:gd name="T63" fmla="*/ 38 h 50"/>
              <a:gd name="T64" fmla="*/ 14 w 41"/>
              <a:gd name="T65" fmla="*/ 35 h 50"/>
              <a:gd name="T66" fmla="*/ 17 w 41"/>
              <a:gd name="T67" fmla="*/ 30 h 50"/>
              <a:gd name="T68" fmla="*/ 24 w 41"/>
              <a:gd name="T69" fmla="*/ 30 h 50"/>
              <a:gd name="T70" fmla="*/ 28 w 41"/>
              <a:gd name="T71" fmla="*/ 30 h 50"/>
              <a:gd name="T72" fmla="*/ 28 w 41"/>
              <a:gd name="T73" fmla="*/ 31 h 50"/>
              <a:gd name="T74" fmla="*/ 24 w 41"/>
              <a:gd name="T75" fmla="*/ 38 h 50"/>
              <a:gd name="T76" fmla="*/ 19 w 41"/>
              <a:gd name="T77" fmla="*/ 4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50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1" y="18"/>
                </a:lnTo>
                <a:lnTo>
                  <a:pt x="40" y="12"/>
                </a:lnTo>
                <a:lnTo>
                  <a:pt x="36" y="7"/>
                </a:lnTo>
                <a:lnTo>
                  <a:pt x="33" y="4"/>
                </a:lnTo>
                <a:lnTo>
                  <a:pt x="28" y="0"/>
                </a:lnTo>
                <a:lnTo>
                  <a:pt x="21" y="0"/>
                </a:lnTo>
                <a:lnTo>
                  <a:pt x="16" y="0"/>
                </a:lnTo>
                <a:lnTo>
                  <a:pt x="9" y="2"/>
                </a:lnTo>
                <a:lnTo>
                  <a:pt x="9" y="2"/>
                </a:lnTo>
                <a:lnTo>
                  <a:pt x="4" y="6"/>
                </a:lnTo>
                <a:lnTo>
                  <a:pt x="4" y="7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7" y="14"/>
                </a:lnTo>
                <a:lnTo>
                  <a:pt x="12" y="12"/>
                </a:lnTo>
                <a:lnTo>
                  <a:pt x="12" y="12"/>
                </a:lnTo>
                <a:lnTo>
                  <a:pt x="19" y="11"/>
                </a:lnTo>
                <a:lnTo>
                  <a:pt x="22" y="12"/>
                </a:lnTo>
                <a:lnTo>
                  <a:pt x="26" y="14"/>
                </a:lnTo>
                <a:lnTo>
                  <a:pt x="26" y="14"/>
                </a:lnTo>
                <a:lnTo>
                  <a:pt x="28" y="18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6" y="23"/>
                </a:lnTo>
                <a:lnTo>
                  <a:pt x="22" y="23"/>
                </a:lnTo>
                <a:lnTo>
                  <a:pt x="22" y="23"/>
                </a:lnTo>
                <a:lnTo>
                  <a:pt x="16" y="23"/>
                </a:lnTo>
                <a:lnTo>
                  <a:pt x="16" y="23"/>
                </a:lnTo>
                <a:lnTo>
                  <a:pt x="7" y="24"/>
                </a:lnTo>
                <a:lnTo>
                  <a:pt x="4" y="28"/>
                </a:lnTo>
                <a:lnTo>
                  <a:pt x="2" y="31"/>
                </a:lnTo>
                <a:lnTo>
                  <a:pt x="2" y="31"/>
                </a:lnTo>
                <a:lnTo>
                  <a:pt x="0" y="36"/>
                </a:lnTo>
                <a:lnTo>
                  <a:pt x="0" y="40"/>
                </a:lnTo>
                <a:lnTo>
                  <a:pt x="2" y="43"/>
                </a:lnTo>
                <a:lnTo>
                  <a:pt x="5" y="47"/>
                </a:lnTo>
                <a:lnTo>
                  <a:pt x="5" y="47"/>
                </a:lnTo>
                <a:lnTo>
                  <a:pt x="9" y="50"/>
                </a:lnTo>
                <a:lnTo>
                  <a:pt x="14" y="50"/>
                </a:lnTo>
                <a:lnTo>
                  <a:pt x="19" y="50"/>
                </a:lnTo>
                <a:lnTo>
                  <a:pt x="24" y="47"/>
                </a:lnTo>
                <a:lnTo>
                  <a:pt x="24" y="47"/>
                </a:lnTo>
                <a:lnTo>
                  <a:pt x="28" y="45"/>
                </a:lnTo>
                <a:lnTo>
                  <a:pt x="29" y="45"/>
                </a:lnTo>
                <a:lnTo>
                  <a:pt x="31" y="49"/>
                </a:lnTo>
                <a:lnTo>
                  <a:pt x="31" y="49"/>
                </a:lnTo>
                <a:lnTo>
                  <a:pt x="31" y="49"/>
                </a:lnTo>
                <a:lnTo>
                  <a:pt x="33" y="50"/>
                </a:lnTo>
                <a:lnTo>
                  <a:pt x="38" y="49"/>
                </a:lnTo>
                <a:lnTo>
                  <a:pt x="38" y="49"/>
                </a:lnTo>
                <a:lnTo>
                  <a:pt x="41" y="47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0"/>
                </a:moveTo>
                <a:lnTo>
                  <a:pt x="19" y="40"/>
                </a:lnTo>
                <a:lnTo>
                  <a:pt x="14" y="38"/>
                </a:lnTo>
                <a:lnTo>
                  <a:pt x="14" y="35"/>
                </a:lnTo>
                <a:lnTo>
                  <a:pt x="14" y="35"/>
                </a:lnTo>
                <a:lnTo>
                  <a:pt x="16" y="31"/>
                </a:lnTo>
                <a:lnTo>
                  <a:pt x="17" y="30"/>
                </a:lnTo>
                <a:lnTo>
                  <a:pt x="24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28" y="31"/>
                </a:lnTo>
                <a:lnTo>
                  <a:pt x="28" y="31"/>
                </a:lnTo>
                <a:lnTo>
                  <a:pt x="28" y="35"/>
                </a:lnTo>
                <a:lnTo>
                  <a:pt x="24" y="38"/>
                </a:lnTo>
                <a:lnTo>
                  <a:pt x="22" y="40"/>
                </a:lnTo>
                <a:lnTo>
                  <a:pt x="19" y="40"/>
                </a:lnTo>
                <a:lnTo>
                  <a:pt x="19" y="4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3" name="Freeform 138"/>
          <p:cNvSpPr>
            <a:spLocks noEditPoints="1"/>
          </p:cNvSpPr>
          <p:nvPr/>
        </p:nvSpPr>
        <p:spPr bwMode="auto">
          <a:xfrm>
            <a:off x="9212090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4 w 45"/>
              <a:gd name="T3" fmla="*/ 39 h 49"/>
              <a:gd name="T4" fmla="*/ 17 w 45"/>
              <a:gd name="T5" fmla="*/ 34 h 49"/>
              <a:gd name="T6" fmla="*/ 14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19 w 45"/>
              <a:gd name="T13" fmla="*/ 27 h 49"/>
              <a:gd name="T14" fmla="*/ 26 w 45"/>
              <a:gd name="T15" fmla="*/ 27 h 49"/>
              <a:gd name="T16" fmla="*/ 31 w 45"/>
              <a:gd name="T17" fmla="*/ 27 h 49"/>
              <a:gd name="T18" fmla="*/ 41 w 45"/>
              <a:gd name="T19" fmla="*/ 25 h 49"/>
              <a:gd name="T20" fmla="*/ 43 w 45"/>
              <a:gd name="T21" fmla="*/ 24 h 49"/>
              <a:gd name="T22" fmla="*/ 45 w 45"/>
              <a:gd name="T23" fmla="*/ 15 h 49"/>
              <a:gd name="T24" fmla="*/ 40 w 45"/>
              <a:gd name="T25" fmla="*/ 6 h 49"/>
              <a:gd name="T26" fmla="*/ 31 w 45"/>
              <a:gd name="T27" fmla="*/ 0 h 49"/>
              <a:gd name="T28" fmla="*/ 22 w 45"/>
              <a:gd name="T29" fmla="*/ 0 h 49"/>
              <a:gd name="T30" fmla="*/ 7 w 45"/>
              <a:gd name="T31" fmla="*/ 5 h 49"/>
              <a:gd name="T32" fmla="*/ 4 w 45"/>
              <a:gd name="T33" fmla="*/ 12 h 49"/>
              <a:gd name="T34" fmla="*/ 0 w 45"/>
              <a:gd name="T35" fmla="*/ 31 h 49"/>
              <a:gd name="T36" fmla="*/ 7 w 45"/>
              <a:gd name="T37" fmla="*/ 43 h 49"/>
              <a:gd name="T38" fmla="*/ 10 w 45"/>
              <a:gd name="T39" fmla="*/ 46 h 49"/>
              <a:gd name="T40" fmla="*/ 24 w 45"/>
              <a:gd name="T41" fmla="*/ 49 h 49"/>
              <a:gd name="T42" fmla="*/ 38 w 45"/>
              <a:gd name="T43" fmla="*/ 46 h 49"/>
              <a:gd name="T44" fmla="*/ 43 w 45"/>
              <a:gd name="T45" fmla="*/ 43 h 49"/>
              <a:gd name="T46" fmla="*/ 43 w 45"/>
              <a:gd name="T47" fmla="*/ 37 h 49"/>
              <a:gd name="T48" fmla="*/ 41 w 45"/>
              <a:gd name="T49" fmla="*/ 36 h 49"/>
              <a:gd name="T50" fmla="*/ 33 w 45"/>
              <a:gd name="T51" fmla="*/ 36 h 49"/>
              <a:gd name="T52" fmla="*/ 22 w 45"/>
              <a:gd name="T53" fmla="*/ 8 h 49"/>
              <a:gd name="T54" fmla="*/ 29 w 45"/>
              <a:gd name="T55" fmla="*/ 10 h 49"/>
              <a:gd name="T56" fmla="*/ 31 w 45"/>
              <a:gd name="T57" fmla="*/ 15 h 49"/>
              <a:gd name="T58" fmla="*/ 31 w 45"/>
              <a:gd name="T59" fmla="*/ 18 h 49"/>
              <a:gd name="T60" fmla="*/ 26 w 45"/>
              <a:gd name="T61" fmla="*/ 18 h 49"/>
              <a:gd name="T62" fmla="*/ 22 w 45"/>
              <a:gd name="T63" fmla="*/ 20 h 49"/>
              <a:gd name="T64" fmla="*/ 17 w 45"/>
              <a:gd name="T65" fmla="*/ 20 h 49"/>
              <a:gd name="T66" fmla="*/ 14 w 45"/>
              <a:gd name="T67" fmla="*/ 17 h 49"/>
              <a:gd name="T68" fmla="*/ 14 w 45"/>
              <a:gd name="T69" fmla="*/ 13 h 49"/>
              <a:gd name="T70" fmla="*/ 19 w 45"/>
              <a:gd name="T71" fmla="*/ 10 h 49"/>
              <a:gd name="T72" fmla="*/ 22 w 45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4" y="39"/>
                </a:lnTo>
                <a:lnTo>
                  <a:pt x="21" y="37"/>
                </a:lnTo>
                <a:lnTo>
                  <a:pt x="17" y="34"/>
                </a:lnTo>
                <a:lnTo>
                  <a:pt x="17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1" y="27"/>
                </a:lnTo>
                <a:lnTo>
                  <a:pt x="31" y="27"/>
                </a:lnTo>
                <a:lnTo>
                  <a:pt x="38" y="27"/>
                </a:lnTo>
                <a:lnTo>
                  <a:pt x="41" y="25"/>
                </a:lnTo>
                <a:lnTo>
                  <a:pt x="43" y="24"/>
                </a:lnTo>
                <a:lnTo>
                  <a:pt x="43" y="24"/>
                </a:lnTo>
                <a:lnTo>
                  <a:pt x="45" y="18"/>
                </a:lnTo>
                <a:lnTo>
                  <a:pt x="45" y="15"/>
                </a:lnTo>
                <a:lnTo>
                  <a:pt x="40" y="6"/>
                </a:lnTo>
                <a:lnTo>
                  <a:pt x="40" y="6"/>
                </a:lnTo>
                <a:lnTo>
                  <a:pt x="36" y="3"/>
                </a:lnTo>
                <a:lnTo>
                  <a:pt x="31" y="0"/>
                </a:lnTo>
                <a:lnTo>
                  <a:pt x="31" y="0"/>
                </a:lnTo>
                <a:lnTo>
                  <a:pt x="22" y="0"/>
                </a:lnTo>
                <a:lnTo>
                  <a:pt x="14" y="0"/>
                </a:lnTo>
                <a:lnTo>
                  <a:pt x="7" y="5"/>
                </a:lnTo>
                <a:lnTo>
                  <a:pt x="4" y="12"/>
                </a:lnTo>
                <a:lnTo>
                  <a:pt x="4" y="12"/>
                </a:lnTo>
                <a:lnTo>
                  <a:pt x="0" y="20"/>
                </a:lnTo>
                <a:lnTo>
                  <a:pt x="0" y="31"/>
                </a:lnTo>
                <a:lnTo>
                  <a:pt x="4" y="39"/>
                </a:lnTo>
                <a:lnTo>
                  <a:pt x="7" y="43"/>
                </a:lnTo>
                <a:lnTo>
                  <a:pt x="10" y="46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31" y="48"/>
                </a:lnTo>
                <a:lnTo>
                  <a:pt x="38" y="46"/>
                </a:lnTo>
                <a:lnTo>
                  <a:pt x="38" y="46"/>
                </a:lnTo>
                <a:lnTo>
                  <a:pt x="43" y="43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2" y="8"/>
                </a:moveTo>
                <a:lnTo>
                  <a:pt x="22" y="8"/>
                </a:lnTo>
                <a:lnTo>
                  <a:pt x="29" y="10"/>
                </a:lnTo>
                <a:lnTo>
                  <a:pt x="31" y="12"/>
                </a:lnTo>
                <a:lnTo>
                  <a:pt x="31" y="15"/>
                </a:lnTo>
                <a:lnTo>
                  <a:pt x="31" y="15"/>
                </a:lnTo>
                <a:lnTo>
                  <a:pt x="31" y="18"/>
                </a:lnTo>
                <a:lnTo>
                  <a:pt x="28" y="20"/>
                </a:lnTo>
                <a:lnTo>
                  <a:pt x="26" y="18"/>
                </a:lnTo>
                <a:lnTo>
                  <a:pt x="22" y="20"/>
                </a:lnTo>
                <a:lnTo>
                  <a:pt x="22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7" y="10"/>
                </a:lnTo>
                <a:lnTo>
                  <a:pt x="19" y="10"/>
                </a:lnTo>
                <a:lnTo>
                  <a:pt x="22" y="8"/>
                </a:lnTo>
                <a:lnTo>
                  <a:pt x="22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4" name="Freeform 139"/>
          <p:cNvSpPr>
            <a:spLocks noEditPoints="1"/>
          </p:cNvSpPr>
          <p:nvPr/>
        </p:nvSpPr>
        <p:spPr bwMode="auto">
          <a:xfrm>
            <a:off x="9644065" y="5960566"/>
            <a:ext cx="70322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19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7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18 h 49"/>
              <a:gd name="T24" fmla="*/ 24 w 41"/>
              <a:gd name="T25" fmla="*/ 20 h 49"/>
              <a:gd name="T26" fmla="*/ 7 w 41"/>
              <a:gd name="T27" fmla="*/ 24 h 49"/>
              <a:gd name="T28" fmla="*/ 3 w 41"/>
              <a:gd name="T29" fmla="*/ 25 h 49"/>
              <a:gd name="T30" fmla="*/ 0 w 41"/>
              <a:gd name="T31" fmla="*/ 34 h 49"/>
              <a:gd name="T32" fmla="*/ 2 w 41"/>
              <a:gd name="T33" fmla="*/ 39 h 49"/>
              <a:gd name="T34" fmla="*/ 3 w 41"/>
              <a:gd name="T35" fmla="*/ 46 h 49"/>
              <a:gd name="T36" fmla="*/ 12 w 41"/>
              <a:gd name="T37" fmla="*/ 48 h 49"/>
              <a:gd name="T38" fmla="*/ 15 w 41"/>
              <a:gd name="T39" fmla="*/ 49 h 49"/>
              <a:gd name="T40" fmla="*/ 29 w 41"/>
              <a:gd name="T41" fmla="*/ 41 h 49"/>
              <a:gd name="T42" fmla="*/ 29 w 41"/>
              <a:gd name="T43" fmla="*/ 44 h 49"/>
              <a:gd name="T44" fmla="*/ 34 w 41"/>
              <a:gd name="T45" fmla="*/ 48 h 49"/>
              <a:gd name="T46" fmla="*/ 36 w 41"/>
              <a:gd name="T47" fmla="*/ 48 h 49"/>
              <a:gd name="T48" fmla="*/ 41 w 41"/>
              <a:gd name="T49" fmla="*/ 44 h 49"/>
              <a:gd name="T50" fmla="*/ 41 w 41"/>
              <a:gd name="T51" fmla="*/ 39 h 49"/>
              <a:gd name="T52" fmla="*/ 41 w 41"/>
              <a:gd name="T53" fmla="*/ 22 h 49"/>
              <a:gd name="T54" fmla="*/ 19 w 41"/>
              <a:gd name="T55" fmla="*/ 39 h 49"/>
              <a:gd name="T56" fmla="*/ 14 w 41"/>
              <a:gd name="T57" fmla="*/ 34 h 49"/>
              <a:gd name="T58" fmla="*/ 15 w 41"/>
              <a:gd name="T59" fmla="*/ 31 h 49"/>
              <a:gd name="T60" fmla="*/ 24 w 41"/>
              <a:gd name="T61" fmla="*/ 27 h 49"/>
              <a:gd name="T62" fmla="*/ 26 w 41"/>
              <a:gd name="T63" fmla="*/ 27 h 49"/>
              <a:gd name="T64" fmla="*/ 27 w 41"/>
              <a:gd name="T65" fmla="*/ 31 h 49"/>
              <a:gd name="T66" fmla="*/ 27 w 41"/>
              <a:gd name="T67" fmla="*/ 32 h 49"/>
              <a:gd name="T68" fmla="*/ 22 w 41"/>
              <a:gd name="T69" fmla="*/ 37 h 49"/>
              <a:gd name="T70" fmla="*/ 19 w 41"/>
              <a:gd name="T71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3"/>
                </a:lnTo>
                <a:lnTo>
                  <a:pt x="39" y="8"/>
                </a:lnTo>
                <a:lnTo>
                  <a:pt x="36" y="3"/>
                </a:lnTo>
                <a:lnTo>
                  <a:pt x="31" y="1"/>
                </a:lnTo>
                <a:lnTo>
                  <a:pt x="26" y="0"/>
                </a:lnTo>
                <a:lnTo>
                  <a:pt x="19" y="0"/>
                </a:lnTo>
                <a:lnTo>
                  <a:pt x="8" y="1"/>
                </a:lnTo>
                <a:lnTo>
                  <a:pt x="8" y="1"/>
                </a:lnTo>
                <a:lnTo>
                  <a:pt x="3" y="5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7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7" y="18"/>
                </a:lnTo>
                <a:lnTo>
                  <a:pt x="27" y="18"/>
                </a:lnTo>
                <a:lnTo>
                  <a:pt x="24" y="20"/>
                </a:lnTo>
                <a:lnTo>
                  <a:pt x="24" y="20"/>
                </a:lnTo>
                <a:lnTo>
                  <a:pt x="15" y="20"/>
                </a:lnTo>
                <a:lnTo>
                  <a:pt x="7" y="24"/>
                </a:lnTo>
                <a:lnTo>
                  <a:pt x="7" y="24"/>
                </a:lnTo>
                <a:lnTo>
                  <a:pt x="3" y="25"/>
                </a:lnTo>
                <a:lnTo>
                  <a:pt x="2" y="31"/>
                </a:lnTo>
                <a:lnTo>
                  <a:pt x="0" y="34"/>
                </a:lnTo>
                <a:lnTo>
                  <a:pt x="2" y="39"/>
                </a:lnTo>
                <a:lnTo>
                  <a:pt x="2" y="39"/>
                </a:lnTo>
                <a:lnTo>
                  <a:pt x="2" y="43"/>
                </a:lnTo>
                <a:lnTo>
                  <a:pt x="3" y="46"/>
                </a:lnTo>
                <a:lnTo>
                  <a:pt x="7" y="48"/>
                </a:lnTo>
                <a:lnTo>
                  <a:pt x="12" y="48"/>
                </a:lnTo>
                <a:lnTo>
                  <a:pt x="12" y="48"/>
                </a:lnTo>
                <a:lnTo>
                  <a:pt x="15" y="49"/>
                </a:lnTo>
                <a:lnTo>
                  <a:pt x="20" y="48"/>
                </a:lnTo>
                <a:lnTo>
                  <a:pt x="29" y="41"/>
                </a:lnTo>
                <a:lnTo>
                  <a:pt x="29" y="41"/>
                </a:lnTo>
                <a:lnTo>
                  <a:pt x="29" y="44"/>
                </a:lnTo>
                <a:lnTo>
                  <a:pt x="31" y="48"/>
                </a:lnTo>
                <a:lnTo>
                  <a:pt x="34" y="48"/>
                </a:lnTo>
                <a:lnTo>
                  <a:pt x="36" y="48"/>
                </a:lnTo>
                <a:lnTo>
                  <a:pt x="36" y="48"/>
                </a:lnTo>
                <a:lnTo>
                  <a:pt x="39" y="46"/>
                </a:lnTo>
                <a:lnTo>
                  <a:pt x="41" y="44"/>
                </a:lnTo>
                <a:lnTo>
                  <a:pt x="41" y="39"/>
                </a:lnTo>
                <a:lnTo>
                  <a:pt x="41" y="3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4" y="34"/>
                </a:lnTo>
                <a:lnTo>
                  <a:pt x="14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6" y="27"/>
                </a:lnTo>
                <a:lnTo>
                  <a:pt x="27" y="29"/>
                </a:lnTo>
                <a:lnTo>
                  <a:pt x="27" y="31"/>
                </a:lnTo>
                <a:lnTo>
                  <a:pt x="27" y="31"/>
                </a:lnTo>
                <a:lnTo>
                  <a:pt x="27" y="32"/>
                </a:lnTo>
                <a:lnTo>
                  <a:pt x="26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5" name="Freeform 140"/>
          <p:cNvSpPr>
            <a:spLocks noEditPoints="1"/>
          </p:cNvSpPr>
          <p:nvPr/>
        </p:nvSpPr>
        <p:spPr bwMode="auto">
          <a:xfrm>
            <a:off x="9426403" y="5960566"/>
            <a:ext cx="73670" cy="83717"/>
          </a:xfrm>
          <a:custGeom>
            <a:avLst/>
            <a:gdLst>
              <a:gd name="T0" fmla="*/ 24 w 43"/>
              <a:gd name="T1" fmla="*/ 0 h 49"/>
              <a:gd name="T2" fmla="*/ 24 w 43"/>
              <a:gd name="T3" fmla="*/ 0 h 49"/>
              <a:gd name="T4" fmla="*/ 17 w 43"/>
              <a:gd name="T5" fmla="*/ 0 h 49"/>
              <a:gd name="T6" fmla="*/ 10 w 43"/>
              <a:gd name="T7" fmla="*/ 1 h 49"/>
              <a:gd name="T8" fmla="*/ 5 w 43"/>
              <a:gd name="T9" fmla="*/ 6 h 49"/>
              <a:gd name="T10" fmla="*/ 2 w 43"/>
              <a:gd name="T11" fmla="*/ 12 h 49"/>
              <a:gd name="T12" fmla="*/ 2 w 43"/>
              <a:gd name="T13" fmla="*/ 12 h 49"/>
              <a:gd name="T14" fmla="*/ 0 w 43"/>
              <a:gd name="T15" fmla="*/ 18 h 49"/>
              <a:gd name="T16" fmla="*/ 0 w 43"/>
              <a:gd name="T17" fmla="*/ 27 h 49"/>
              <a:gd name="T18" fmla="*/ 2 w 43"/>
              <a:gd name="T19" fmla="*/ 36 h 49"/>
              <a:gd name="T20" fmla="*/ 5 w 43"/>
              <a:gd name="T21" fmla="*/ 41 h 49"/>
              <a:gd name="T22" fmla="*/ 5 w 43"/>
              <a:gd name="T23" fmla="*/ 41 h 49"/>
              <a:gd name="T24" fmla="*/ 10 w 43"/>
              <a:gd name="T25" fmla="*/ 46 h 49"/>
              <a:gd name="T26" fmla="*/ 17 w 43"/>
              <a:gd name="T27" fmla="*/ 48 h 49"/>
              <a:gd name="T28" fmla="*/ 24 w 43"/>
              <a:gd name="T29" fmla="*/ 49 h 49"/>
              <a:gd name="T30" fmla="*/ 29 w 43"/>
              <a:gd name="T31" fmla="*/ 48 h 49"/>
              <a:gd name="T32" fmla="*/ 29 w 43"/>
              <a:gd name="T33" fmla="*/ 48 h 49"/>
              <a:gd name="T34" fmla="*/ 36 w 43"/>
              <a:gd name="T35" fmla="*/ 44 h 49"/>
              <a:gd name="T36" fmla="*/ 40 w 43"/>
              <a:gd name="T37" fmla="*/ 39 h 49"/>
              <a:gd name="T38" fmla="*/ 43 w 43"/>
              <a:gd name="T39" fmla="*/ 32 h 49"/>
              <a:gd name="T40" fmla="*/ 43 w 43"/>
              <a:gd name="T41" fmla="*/ 24 h 49"/>
              <a:gd name="T42" fmla="*/ 43 w 43"/>
              <a:gd name="T43" fmla="*/ 24 h 49"/>
              <a:gd name="T44" fmla="*/ 43 w 43"/>
              <a:gd name="T45" fmla="*/ 13 h 49"/>
              <a:gd name="T46" fmla="*/ 38 w 43"/>
              <a:gd name="T47" fmla="*/ 6 h 49"/>
              <a:gd name="T48" fmla="*/ 33 w 43"/>
              <a:gd name="T49" fmla="*/ 1 h 49"/>
              <a:gd name="T50" fmla="*/ 24 w 43"/>
              <a:gd name="T51" fmla="*/ 0 h 49"/>
              <a:gd name="T52" fmla="*/ 24 w 43"/>
              <a:gd name="T53" fmla="*/ 0 h 49"/>
              <a:gd name="T54" fmla="*/ 31 w 43"/>
              <a:gd name="T55" fmla="*/ 27 h 49"/>
              <a:gd name="T56" fmla="*/ 31 w 43"/>
              <a:gd name="T57" fmla="*/ 27 h 49"/>
              <a:gd name="T58" fmla="*/ 29 w 43"/>
              <a:gd name="T59" fmla="*/ 31 h 49"/>
              <a:gd name="T60" fmla="*/ 28 w 43"/>
              <a:gd name="T61" fmla="*/ 34 h 49"/>
              <a:gd name="T62" fmla="*/ 26 w 43"/>
              <a:gd name="T63" fmla="*/ 36 h 49"/>
              <a:gd name="T64" fmla="*/ 22 w 43"/>
              <a:gd name="T65" fmla="*/ 37 h 49"/>
              <a:gd name="T66" fmla="*/ 22 w 43"/>
              <a:gd name="T67" fmla="*/ 37 h 49"/>
              <a:gd name="T68" fmla="*/ 17 w 43"/>
              <a:gd name="T69" fmla="*/ 36 h 49"/>
              <a:gd name="T70" fmla="*/ 16 w 43"/>
              <a:gd name="T71" fmla="*/ 34 h 49"/>
              <a:gd name="T72" fmla="*/ 14 w 43"/>
              <a:gd name="T73" fmla="*/ 31 h 49"/>
              <a:gd name="T74" fmla="*/ 12 w 43"/>
              <a:gd name="T75" fmla="*/ 27 h 49"/>
              <a:gd name="T76" fmla="*/ 12 w 43"/>
              <a:gd name="T77" fmla="*/ 27 h 49"/>
              <a:gd name="T78" fmla="*/ 12 w 43"/>
              <a:gd name="T79" fmla="*/ 24 h 49"/>
              <a:gd name="T80" fmla="*/ 12 w 43"/>
              <a:gd name="T81" fmla="*/ 24 h 49"/>
              <a:gd name="T82" fmla="*/ 12 w 43"/>
              <a:gd name="T83" fmla="*/ 24 h 49"/>
              <a:gd name="T84" fmla="*/ 12 w 43"/>
              <a:gd name="T85" fmla="*/ 24 h 49"/>
              <a:gd name="T86" fmla="*/ 14 w 43"/>
              <a:gd name="T87" fmla="*/ 17 h 49"/>
              <a:gd name="T88" fmla="*/ 14 w 43"/>
              <a:gd name="T89" fmla="*/ 17 h 49"/>
              <a:gd name="T90" fmla="*/ 17 w 43"/>
              <a:gd name="T91" fmla="*/ 12 h 49"/>
              <a:gd name="T92" fmla="*/ 19 w 43"/>
              <a:gd name="T93" fmla="*/ 12 h 49"/>
              <a:gd name="T94" fmla="*/ 22 w 43"/>
              <a:gd name="T95" fmla="*/ 10 h 49"/>
              <a:gd name="T96" fmla="*/ 22 w 43"/>
              <a:gd name="T97" fmla="*/ 10 h 49"/>
              <a:gd name="T98" fmla="*/ 28 w 43"/>
              <a:gd name="T99" fmla="*/ 12 h 49"/>
              <a:gd name="T100" fmla="*/ 29 w 43"/>
              <a:gd name="T101" fmla="*/ 17 h 49"/>
              <a:gd name="T102" fmla="*/ 29 w 43"/>
              <a:gd name="T103" fmla="*/ 17 h 49"/>
              <a:gd name="T104" fmla="*/ 31 w 43"/>
              <a:gd name="T105" fmla="*/ 22 h 49"/>
              <a:gd name="T106" fmla="*/ 31 w 43"/>
              <a:gd name="T107" fmla="*/ 27 h 49"/>
              <a:gd name="T108" fmla="*/ 31 w 43"/>
              <a:gd name="T109" fmla="*/ 2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9">
                <a:moveTo>
                  <a:pt x="24" y="0"/>
                </a:moveTo>
                <a:lnTo>
                  <a:pt x="24" y="0"/>
                </a:lnTo>
                <a:lnTo>
                  <a:pt x="17" y="0"/>
                </a:lnTo>
                <a:lnTo>
                  <a:pt x="10" y="1"/>
                </a:lnTo>
                <a:lnTo>
                  <a:pt x="5" y="6"/>
                </a:lnTo>
                <a:lnTo>
                  <a:pt x="2" y="12"/>
                </a:lnTo>
                <a:lnTo>
                  <a:pt x="2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5" y="41"/>
                </a:lnTo>
                <a:lnTo>
                  <a:pt x="5" y="41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29" y="48"/>
                </a:lnTo>
                <a:lnTo>
                  <a:pt x="29" y="48"/>
                </a:lnTo>
                <a:lnTo>
                  <a:pt x="36" y="44"/>
                </a:lnTo>
                <a:lnTo>
                  <a:pt x="40" y="39"/>
                </a:lnTo>
                <a:lnTo>
                  <a:pt x="43" y="32"/>
                </a:lnTo>
                <a:lnTo>
                  <a:pt x="43" y="24"/>
                </a:lnTo>
                <a:lnTo>
                  <a:pt x="43" y="24"/>
                </a:lnTo>
                <a:lnTo>
                  <a:pt x="43" y="13"/>
                </a:lnTo>
                <a:lnTo>
                  <a:pt x="38" y="6"/>
                </a:lnTo>
                <a:lnTo>
                  <a:pt x="33" y="1"/>
                </a:lnTo>
                <a:lnTo>
                  <a:pt x="24" y="0"/>
                </a:lnTo>
                <a:lnTo>
                  <a:pt x="24" y="0"/>
                </a:lnTo>
                <a:close/>
                <a:moveTo>
                  <a:pt x="31" y="27"/>
                </a:moveTo>
                <a:lnTo>
                  <a:pt x="31" y="27"/>
                </a:lnTo>
                <a:lnTo>
                  <a:pt x="29" y="31"/>
                </a:lnTo>
                <a:lnTo>
                  <a:pt x="28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7" y="36"/>
                </a:lnTo>
                <a:lnTo>
                  <a:pt x="16" y="34"/>
                </a:lnTo>
                <a:lnTo>
                  <a:pt x="14" y="31"/>
                </a:lnTo>
                <a:lnTo>
                  <a:pt x="12" y="27"/>
                </a:lnTo>
                <a:lnTo>
                  <a:pt x="12" y="27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4" y="17"/>
                </a:lnTo>
                <a:lnTo>
                  <a:pt x="14" y="17"/>
                </a:lnTo>
                <a:lnTo>
                  <a:pt x="17" y="12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8" y="12"/>
                </a:lnTo>
                <a:lnTo>
                  <a:pt x="29" y="17"/>
                </a:lnTo>
                <a:lnTo>
                  <a:pt x="29" y="17"/>
                </a:lnTo>
                <a:lnTo>
                  <a:pt x="31" y="22"/>
                </a:lnTo>
                <a:lnTo>
                  <a:pt x="31" y="27"/>
                </a:lnTo>
                <a:lnTo>
                  <a:pt x="31" y="2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6" name="Freeform 141"/>
          <p:cNvSpPr>
            <a:spLocks noEditPoints="1"/>
          </p:cNvSpPr>
          <p:nvPr/>
        </p:nvSpPr>
        <p:spPr bwMode="auto">
          <a:xfrm>
            <a:off x="10015762" y="5957219"/>
            <a:ext cx="66973" cy="87064"/>
          </a:xfrm>
          <a:custGeom>
            <a:avLst/>
            <a:gdLst>
              <a:gd name="T0" fmla="*/ 41 w 41"/>
              <a:gd name="T1" fmla="*/ 31 h 51"/>
              <a:gd name="T2" fmla="*/ 41 w 41"/>
              <a:gd name="T3" fmla="*/ 24 h 51"/>
              <a:gd name="T4" fmla="*/ 38 w 41"/>
              <a:gd name="T5" fmla="*/ 10 h 51"/>
              <a:gd name="T6" fmla="*/ 31 w 41"/>
              <a:gd name="T7" fmla="*/ 3 h 51"/>
              <a:gd name="T8" fmla="*/ 19 w 41"/>
              <a:gd name="T9" fmla="*/ 0 h 51"/>
              <a:gd name="T10" fmla="*/ 7 w 41"/>
              <a:gd name="T11" fmla="*/ 3 h 51"/>
              <a:gd name="T12" fmla="*/ 3 w 41"/>
              <a:gd name="T13" fmla="*/ 7 h 51"/>
              <a:gd name="T14" fmla="*/ 3 w 41"/>
              <a:gd name="T15" fmla="*/ 12 h 51"/>
              <a:gd name="T16" fmla="*/ 5 w 41"/>
              <a:gd name="T17" fmla="*/ 14 h 51"/>
              <a:gd name="T18" fmla="*/ 12 w 41"/>
              <a:gd name="T19" fmla="*/ 14 h 51"/>
              <a:gd name="T20" fmla="*/ 17 w 41"/>
              <a:gd name="T21" fmla="*/ 12 h 51"/>
              <a:gd name="T22" fmla="*/ 22 w 41"/>
              <a:gd name="T23" fmla="*/ 12 h 51"/>
              <a:gd name="T24" fmla="*/ 28 w 41"/>
              <a:gd name="T25" fmla="*/ 19 h 51"/>
              <a:gd name="T26" fmla="*/ 26 w 41"/>
              <a:gd name="T27" fmla="*/ 20 h 51"/>
              <a:gd name="T28" fmla="*/ 22 w 41"/>
              <a:gd name="T29" fmla="*/ 22 h 51"/>
              <a:gd name="T30" fmla="*/ 12 w 41"/>
              <a:gd name="T31" fmla="*/ 22 h 51"/>
              <a:gd name="T32" fmla="*/ 7 w 41"/>
              <a:gd name="T33" fmla="*/ 24 h 51"/>
              <a:gd name="T34" fmla="*/ 2 w 41"/>
              <a:gd name="T35" fmla="*/ 31 h 51"/>
              <a:gd name="T36" fmla="*/ 0 w 41"/>
              <a:gd name="T37" fmla="*/ 34 h 51"/>
              <a:gd name="T38" fmla="*/ 2 w 41"/>
              <a:gd name="T39" fmla="*/ 46 h 51"/>
              <a:gd name="T40" fmla="*/ 5 w 41"/>
              <a:gd name="T41" fmla="*/ 48 h 51"/>
              <a:gd name="T42" fmla="*/ 14 w 41"/>
              <a:gd name="T43" fmla="*/ 51 h 51"/>
              <a:gd name="T44" fmla="*/ 22 w 41"/>
              <a:gd name="T45" fmla="*/ 48 h 51"/>
              <a:gd name="T46" fmla="*/ 26 w 41"/>
              <a:gd name="T47" fmla="*/ 46 h 51"/>
              <a:gd name="T48" fmla="*/ 29 w 41"/>
              <a:gd name="T49" fmla="*/ 48 h 51"/>
              <a:gd name="T50" fmla="*/ 31 w 41"/>
              <a:gd name="T51" fmla="*/ 50 h 51"/>
              <a:gd name="T52" fmla="*/ 38 w 41"/>
              <a:gd name="T53" fmla="*/ 50 h 51"/>
              <a:gd name="T54" fmla="*/ 40 w 41"/>
              <a:gd name="T55" fmla="*/ 46 h 51"/>
              <a:gd name="T56" fmla="*/ 41 w 41"/>
              <a:gd name="T57" fmla="*/ 43 h 51"/>
              <a:gd name="T58" fmla="*/ 41 w 41"/>
              <a:gd name="T59" fmla="*/ 31 h 51"/>
              <a:gd name="T60" fmla="*/ 19 w 41"/>
              <a:gd name="T61" fmla="*/ 41 h 51"/>
              <a:gd name="T62" fmla="*/ 14 w 41"/>
              <a:gd name="T63" fmla="*/ 36 h 51"/>
              <a:gd name="T64" fmla="*/ 14 w 41"/>
              <a:gd name="T65" fmla="*/ 33 h 51"/>
              <a:gd name="T66" fmla="*/ 22 w 41"/>
              <a:gd name="T67" fmla="*/ 29 h 51"/>
              <a:gd name="T68" fmla="*/ 26 w 41"/>
              <a:gd name="T69" fmla="*/ 29 h 51"/>
              <a:gd name="T70" fmla="*/ 28 w 41"/>
              <a:gd name="T71" fmla="*/ 33 h 51"/>
              <a:gd name="T72" fmla="*/ 24 w 41"/>
              <a:gd name="T73" fmla="*/ 38 h 51"/>
              <a:gd name="T74" fmla="*/ 19 w 41"/>
              <a:gd name="T75" fmla="*/ 4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" h="51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0" y="17"/>
                </a:lnTo>
                <a:lnTo>
                  <a:pt x="38" y="10"/>
                </a:lnTo>
                <a:lnTo>
                  <a:pt x="34" y="7"/>
                </a:lnTo>
                <a:lnTo>
                  <a:pt x="31" y="3"/>
                </a:lnTo>
                <a:lnTo>
                  <a:pt x="26" y="2"/>
                </a:lnTo>
                <a:lnTo>
                  <a:pt x="19" y="0"/>
                </a:lnTo>
                <a:lnTo>
                  <a:pt x="14" y="2"/>
                </a:lnTo>
                <a:lnTo>
                  <a:pt x="7" y="3"/>
                </a:lnTo>
                <a:lnTo>
                  <a:pt x="7" y="3"/>
                </a:lnTo>
                <a:lnTo>
                  <a:pt x="3" y="7"/>
                </a:lnTo>
                <a:lnTo>
                  <a:pt x="2" y="8"/>
                </a:lnTo>
                <a:lnTo>
                  <a:pt x="3" y="12"/>
                </a:lnTo>
                <a:lnTo>
                  <a:pt x="3" y="12"/>
                </a:lnTo>
                <a:lnTo>
                  <a:pt x="5" y="14"/>
                </a:lnTo>
                <a:lnTo>
                  <a:pt x="7" y="14"/>
                </a:lnTo>
                <a:lnTo>
                  <a:pt x="12" y="14"/>
                </a:lnTo>
                <a:lnTo>
                  <a:pt x="12" y="14"/>
                </a:lnTo>
                <a:lnTo>
                  <a:pt x="17" y="12"/>
                </a:lnTo>
                <a:lnTo>
                  <a:pt x="22" y="12"/>
                </a:lnTo>
                <a:lnTo>
                  <a:pt x="22" y="12"/>
                </a:lnTo>
                <a:lnTo>
                  <a:pt x="26" y="15"/>
                </a:lnTo>
                <a:lnTo>
                  <a:pt x="28" y="19"/>
                </a:lnTo>
                <a:lnTo>
                  <a:pt x="28" y="19"/>
                </a:lnTo>
                <a:lnTo>
                  <a:pt x="26" y="20"/>
                </a:lnTo>
                <a:lnTo>
                  <a:pt x="26" y="22"/>
                </a:lnTo>
                <a:lnTo>
                  <a:pt x="22" y="22"/>
                </a:lnTo>
                <a:lnTo>
                  <a:pt x="22" y="22"/>
                </a:lnTo>
                <a:lnTo>
                  <a:pt x="12" y="22"/>
                </a:lnTo>
                <a:lnTo>
                  <a:pt x="12" y="22"/>
                </a:lnTo>
                <a:lnTo>
                  <a:pt x="7" y="24"/>
                </a:lnTo>
                <a:lnTo>
                  <a:pt x="3" y="27"/>
                </a:lnTo>
                <a:lnTo>
                  <a:pt x="2" y="31"/>
                </a:lnTo>
                <a:lnTo>
                  <a:pt x="0" y="34"/>
                </a:lnTo>
                <a:lnTo>
                  <a:pt x="0" y="34"/>
                </a:lnTo>
                <a:lnTo>
                  <a:pt x="0" y="43"/>
                </a:lnTo>
                <a:lnTo>
                  <a:pt x="2" y="46"/>
                </a:lnTo>
                <a:lnTo>
                  <a:pt x="5" y="48"/>
                </a:lnTo>
                <a:lnTo>
                  <a:pt x="5" y="48"/>
                </a:lnTo>
                <a:lnTo>
                  <a:pt x="10" y="50"/>
                </a:lnTo>
                <a:lnTo>
                  <a:pt x="14" y="51"/>
                </a:lnTo>
                <a:lnTo>
                  <a:pt x="19" y="50"/>
                </a:lnTo>
                <a:lnTo>
                  <a:pt x="22" y="48"/>
                </a:lnTo>
                <a:lnTo>
                  <a:pt x="22" y="48"/>
                </a:lnTo>
                <a:lnTo>
                  <a:pt x="26" y="46"/>
                </a:lnTo>
                <a:lnTo>
                  <a:pt x="28" y="46"/>
                </a:lnTo>
                <a:lnTo>
                  <a:pt x="29" y="48"/>
                </a:lnTo>
                <a:lnTo>
                  <a:pt x="29" y="48"/>
                </a:lnTo>
                <a:lnTo>
                  <a:pt x="31" y="50"/>
                </a:lnTo>
                <a:lnTo>
                  <a:pt x="33" y="50"/>
                </a:lnTo>
                <a:lnTo>
                  <a:pt x="38" y="50"/>
                </a:lnTo>
                <a:lnTo>
                  <a:pt x="38" y="50"/>
                </a:lnTo>
                <a:lnTo>
                  <a:pt x="40" y="46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1"/>
                </a:moveTo>
                <a:lnTo>
                  <a:pt x="19" y="41"/>
                </a:lnTo>
                <a:lnTo>
                  <a:pt x="14" y="39"/>
                </a:lnTo>
                <a:lnTo>
                  <a:pt x="14" y="36"/>
                </a:lnTo>
                <a:lnTo>
                  <a:pt x="14" y="36"/>
                </a:lnTo>
                <a:lnTo>
                  <a:pt x="14" y="33"/>
                </a:lnTo>
                <a:lnTo>
                  <a:pt x="15" y="31"/>
                </a:lnTo>
                <a:lnTo>
                  <a:pt x="22" y="29"/>
                </a:lnTo>
                <a:lnTo>
                  <a:pt x="22" y="29"/>
                </a:lnTo>
                <a:lnTo>
                  <a:pt x="26" y="29"/>
                </a:lnTo>
                <a:lnTo>
                  <a:pt x="28" y="31"/>
                </a:lnTo>
                <a:lnTo>
                  <a:pt x="28" y="33"/>
                </a:lnTo>
                <a:lnTo>
                  <a:pt x="28" y="33"/>
                </a:lnTo>
                <a:lnTo>
                  <a:pt x="24" y="38"/>
                </a:lnTo>
                <a:lnTo>
                  <a:pt x="22" y="39"/>
                </a:lnTo>
                <a:lnTo>
                  <a:pt x="19" y="41"/>
                </a:lnTo>
                <a:lnTo>
                  <a:pt x="19" y="4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4" name="Retângulo 3"/>
          <p:cNvSpPr>
            <a:spLocks noChangeArrowheads="1"/>
          </p:cNvSpPr>
          <p:nvPr/>
        </p:nvSpPr>
        <p:spPr bwMode="auto">
          <a:xfrm>
            <a:off x="5250550" y="1586103"/>
            <a:ext cx="5451942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sz="4400" b="1" dirty="0" smtClean="0">
                <a:solidFill>
                  <a:schemeClr val="accent2">
                    <a:lumMod val="20000"/>
                    <a:lumOff val="80000"/>
                  </a:schemeClr>
                </a:solidFill>
                <a:latin typeface="Calibri" pitchFamily="34" charset="0"/>
              </a:rPr>
              <a:t>CONCLUSÃO </a:t>
            </a:r>
          </a:p>
          <a:p>
            <a:endParaRPr lang="pt-BR" sz="4400" b="1" dirty="0">
              <a:solidFill>
                <a:schemeClr val="accent2">
                  <a:lumMod val="20000"/>
                  <a:lumOff val="80000"/>
                </a:schemeClr>
              </a:solidFill>
              <a:latin typeface="Calibri" pitchFamily="34" charset="0"/>
            </a:endParaRPr>
          </a:p>
          <a:p>
            <a:r>
              <a:rPr lang="pt-BR" sz="4400" b="1" dirty="0" smtClean="0">
                <a:solidFill>
                  <a:schemeClr val="accent2">
                    <a:lumMod val="20000"/>
                    <a:lumOff val="80000"/>
                  </a:schemeClr>
                </a:solidFill>
                <a:latin typeface="Calibri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22822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66071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CaixaDeTexto 3"/>
          <p:cNvSpPr txBox="1">
            <a:spLocks noChangeArrowheads="1"/>
          </p:cNvSpPr>
          <p:nvPr/>
        </p:nvSpPr>
        <p:spPr bwMode="auto">
          <a:xfrm>
            <a:off x="1164868" y="2826838"/>
            <a:ext cx="10149900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just" eaLnBrk="1" hangingPunct="1">
              <a:buFont typeface="Wingdings" pitchFamily="2" charset="2"/>
              <a:buChar char="Ø"/>
            </a:pPr>
            <a:r>
              <a:rPr lang="pt-BR" sz="3600" b="1" i="1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QUE  VEDA O ALUGUEL EM DOBRO </a:t>
            </a:r>
            <a:endParaRPr lang="pt-BR" sz="3600" b="1" i="1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/>
            <a:endParaRPr lang="pt-BR" sz="3600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>
              <a:buFont typeface="Wingdings" pitchFamily="2" charset="2"/>
              <a:buChar char="Ø"/>
            </a:pPr>
            <a:r>
              <a:rPr lang="pt-BR" sz="3600" b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 </a:t>
            </a:r>
            <a:r>
              <a:rPr lang="pt-BR" sz="3600" b="1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QUE VEDA A </a:t>
            </a:r>
            <a:r>
              <a:rPr lang="pt-BR" sz="3600" b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COBRANÇA DE ALUGUÉIS PROGRESSIVOS E COMPLEMENTARES </a:t>
            </a:r>
            <a:endParaRPr lang="pt-BR" sz="3600" b="1" dirty="0" smtClean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  <a:p>
            <a:pPr algn="just" eaLnBrk="1" hangingPunct="1">
              <a:buFont typeface="Wingdings" pitchFamily="2" charset="2"/>
              <a:buChar char="Ø"/>
            </a:pPr>
            <a:endParaRPr lang="pt-BR" b="1" dirty="0" smtClean="0">
              <a:solidFill>
                <a:srgbClr val="002060"/>
              </a:solidFill>
              <a:latin typeface="Calibri" pitchFamily="34" charset="0"/>
            </a:endParaRPr>
          </a:p>
          <a:p>
            <a:pPr algn="just" eaLnBrk="1" hangingPunct="1"/>
            <a:endParaRPr lang="pt-BR" b="1" dirty="0">
              <a:solidFill>
                <a:srgbClr val="002060"/>
              </a:solidFill>
              <a:latin typeface="Calibri" pitchFamily="34" charset="0"/>
            </a:endParaRPr>
          </a:p>
          <a:p>
            <a:pPr algn="just" eaLnBrk="1" hangingPunct="1">
              <a:buFont typeface="Wingdings" pitchFamily="2" charset="2"/>
              <a:buChar char="Ø"/>
            </a:pPr>
            <a:endParaRPr lang="pt-BR" dirty="0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1851975" y="1633333"/>
            <a:ext cx="747499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4400" b="1" dirty="0">
                <a:solidFill>
                  <a:srgbClr val="C00000"/>
                </a:solidFill>
                <a:latin typeface="Calibri" pitchFamily="34" charset="0"/>
              </a:rPr>
              <a:t>APROVAÇÃO DO PL 4447/2012 </a:t>
            </a:r>
            <a:endParaRPr lang="pt-BR" sz="44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670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147" name="Freeform 142"/>
          <p:cNvSpPr>
            <a:spLocks noEditPoints="1"/>
          </p:cNvSpPr>
          <p:nvPr/>
        </p:nvSpPr>
        <p:spPr bwMode="auto">
          <a:xfrm>
            <a:off x="0" y="1172021"/>
            <a:ext cx="12192000" cy="2652117"/>
          </a:xfrm>
          <a:custGeom>
            <a:avLst/>
            <a:gdLst>
              <a:gd name="T0" fmla="*/ 2006 w 7192"/>
              <a:gd name="T1" fmla="*/ 122 h 1585"/>
              <a:gd name="T2" fmla="*/ 2033 w 7192"/>
              <a:gd name="T3" fmla="*/ 301 h 1585"/>
              <a:gd name="T4" fmla="*/ 1964 w 7192"/>
              <a:gd name="T5" fmla="*/ 470 h 1585"/>
              <a:gd name="T6" fmla="*/ 1433 w 7192"/>
              <a:gd name="T7" fmla="*/ 897 h 1585"/>
              <a:gd name="T8" fmla="*/ 1271 w 7192"/>
              <a:gd name="T9" fmla="*/ 967 h 1585"/>
              <a:gd name="T10" fmla="*/ 1123 w 7192"/>
              <a:gd name="T11" fmla="*/ 958 h 1585"/>
              <a:gd name="T12" fmla="*/ 1022 w 7192"/>
              <a:gd name="T13" fmla="*/ 909 h 1585"/>
              <a:gd name="T14" fmla="*/ 1020 w 7192"/>
              <a:gd name="T15" fmla="*/ 888 h 1585"/>
              <a:gd name="T16" fmla="*/ 1189 w 7192"/>
              <a:gd name="T17" fmla="*/ 768 h 1585"/>
              <a:gd name="T18" fmla="*/ 1330 w 7192"/>
              <a:gd name="T19" fmla="*/ 749 h 1585"/>
              <a:gd name="T20" fmla="*/ 1741 w 7192"/>
              <a:gd name="T21" fmla="*/ 441 h 1585"/>
              <a:gd name="T22" fmla="*/ 1815 w 7192"/>
              <a:gd name="T23" fmla="*/ 362 h 1585"/>
              <a:gd name="T24" fmla="*/ 1847 w 7192"/>
              <a:gd name="T25" fmla="*/ 263 h 1585"/>
              <a:gd name="T26" fmla="*/ 1816 w 7192"/>
              <a:gd name="T27" fmla="*/ 160 h 1585"/>
              <a:gd name="T28" fmla="*/ 1703 w 7192"/>
              <a:gd name="T29" fmla="*/ 23 h 1585"/>
              <a:gd name="T30" fmla="*/ 1455 w 7192"/>
              <a:gd name="T31" fmla="*/ 17 h 1585"/>
              <a:gd name="T32" fmla="*/ 1082 w 7192"/>
              <a:gd name="T33" fmla="*/ 305 h 1585"/>
              <a:gd name="T34" fmla="*/ 991 w 7192"/>
              <a:gd name="T35" fmla="*/ 422 h 1585"/>
              <a:gd name="T36" fmla="*/ 974 w 7192"/>
              <a:gd name="T37" fmla="*/ 504 h 1585"/>
              <a:gd name="T38" fmla="*/ 882 w 7192"/>
              <a:gd name="T39" fmla="*/ 585 h 1585"/>
              <a:gd name="T40" fmla="*/ 803 w 7192"/>
              <a:gd name="T41" fmla="*/ 626 h 1585"/>
              <a:gd name="T42" fmla="*/ 781 w 7192"/>
              <a:gd name="T43" fmla="*/ 508 h 1585"/>
              <a:gd name="T44" fmla="*/ 810 w 7192"/>
              <a:gd name="T45" fmla="*/ 365 h 1585"/>
              <a:gd name="T46" fmla="*/ 877 w 7192"/>
              <a:gd name="T47" fmla="*/ 265 h 1585"/>
              <a:gd name="T48" fmla="*/ 1214 w 7192"/>
              <a:gd name="T49" fmla="*/ 0 h 1585"/>
              <a:gd name="T50" fmla="*/ 93 w 7192"/>
              <a:gd name="T51" fmla="*/ 869 h 1585"/>
              <a:gd name="T52" fmla="*/ 384 w 7192"/>
              <a:gd name="T53" fmla="*/ 651 h 1585"/>
              <a:gd name="T54" fmla="*/ 535 w 7192"/>
              <a:gd name="T55" fmla="*/ 613 h 1585"/>
              <a:gd name="T56" fmla="*/ 688 w 7192"/>
              <a:gd name="T57" fmla="*/ 647 h 1585"/>
              <a:gd name="T58" fmla="*/ 745 w 7192"/>
              <a:gd name="T59" fmla="*/ 687 h 1585"/>
              <a:gd name="T60" fmla="*/ 592 w 7192"/>
              <a:gd name="T61" fmla="*/ 811 h 1585"/>
              <a:gd name="T62" fmla="*/ 547 w 7192"/>
              <a:gd name="T63" fmla="*/ 814 h 1585"/>
              <a:gd name="T64" fmla="*/ 416 w 7192"/>
              <a:gd name="T65" fmla="*/ 842 h 1585"/>
              <a:gd name="T66" fmla="*/ 19 w 7192"/>
              <a:gd name="T67" fmla="*/ 1141 h 1585"/>
              <a:gd name="T68" fmla="*/ 19 w 7192"/>
              <a:gd name="T69" fmla="*/ 1525 h 1585"/>
              <a:gd name="T70" fmla="*/ 270 w 7192"/>
              <a:gd name="T71" fmla="*/ 1585 h 1585"/>
              <a:gd name="T72" fmla="*/ 337 w 7192"/>
              <a:gd name="T73" fmla="*/ 1543 h 1585"/>
              <a:gd name="T74" fmla="*/ 716 w 7192"/>
              <a:gd name="T75" fmla="*/ 1244 h 1585"/>
              <a:gd name="T76" fmla="*/ 767 w 7192"/>
              <a:gd name="T77" fmla="*/ 1160 h 1585"/>
              <a:gd name="T78" fmla="*/ 779 w 7192"/>
              <a:gd name="T79" fmla="*/ 1091 h 1585"/>
              <a:gd name="T80" fmla="*/ 817 w 7192"/>
              <a:gd name="T81" fmla="*/ 1046 h 1585"/>
              <a:gd name="T82" fmla="*/ 951 w 7192"/>
              <a:gd name="T83" fmla="*/ 952 h 1585"/>
              <a:gd name="T84" fmla="*/ 977 w 7192"/>
              <a:gd name="T85" fmla="*/ 1060 h 1585"/>
              <a:gd name="T86" fmla="*/ 953 w 7192"/>
              <a:gd name="T87" fmla="*/ 1210 h 1585"/>
              <a:gd name="T88" fmla="*/ 865 w 7192"/>
              <a:gd name="T89" fmla="*/ 1334 h 1585"/>
              <a:gd name="T90" fmla="*/ 7192 w 7192"/>
              <a:gd name="T91" fmla="*/ 0 h 1585"/>
              <a:gd name="T92" fmla="*/ 724 w 7192"/>
              <a:gd name="T93" fmla="*/ 998 h 1585"/>
              <a:gd name="T94" fmla="*/ 654 w 7192"/>
              <a:gd name="T95" fmla="*/ 1002 h 1585"/>
              <a:gd name="T96" fmla="*/ 619 w 7192"/>
              <a:gd name="T97" fmla="*/ 967 h 1585"/>
              <a:gd name="T98" fmla="*/ 624 w 7192"/>
              <a:gd name="T99" fmla="*/ 893 h 1585"/>
              <a:gd name="T100" fmla="*/ 872 w 7192"/>
              <a:gd name="T101" fmla="*/ 695 h 1585"/>
              <a:gd name="T102" fmla="*/ 1111 w 7192"/>
              <a:gd name="T103" fmla="*/ 532 h 1585"/>
              <a:gd name="T104" fmla="*/ 1170 w 7192"/>
              <a:gd name="T105" fmla="*/ 563 h 1585"/>
              <a:gd name="T106" fmla="*/ 1178 w 7192"/>
              <a:gd name="T107" fmla="*/ 635 h 1585"/>
              <a:gd name="T108" fmla="*/ 1146 w 7192"/>
              <a:gd name="T109" fmla="*/ 673 h 1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192" h="1585">
                <a:moveTo>
                  <a:pt x="1921" y="0"/>
                </a:moveTo>
                <a:lnTo>
                  <a:pt x="1921" y="0"/>
                </a:lnTo>
                <a:lnTo>
                  <a:pt x="1973" y="67"/>
                </a:lnTo>
                <a:lnTo>
                  <a:pt x="1973" y="67"/>
                </a:lnTo>
                <a:lnTo>
                  <a:pt x="1990" y="95"/>
                </a:lnTo>
                <a:lnTo>
                  <a:pt x="2006" y="122"/>
                </a:lnTo>
                <a:lnTo>
                  <a:pt x="2016" y="152"/>
                </a:lnTo>
                <a:lnTo>
                  <a:pt x="2026" y="181"/>
                </a:lnTo>
                <a:lnTo>
                  <a:pt x="2031" y="210"/>
                </a:lnTo>
                <a:lnTo>
                  <a:pt x="2035" y="241"/>
                </a:lnTo>
                <a:lnTo>
                  <a:pt x="2035" y="270"/>
                </a:lnTo>
                <a:lnTo>
                  <a:pt x="2033" y="301"/>
                </a:lnTo>
                <a:lnTo>
                  <a:pt x="2028" y="332"/>
                </a:lnTo>
                <a:lnTo>
                  <a:pt x="2021" y="362"/>
                </a:lnTo>
                <a:lnTo>
                  <a:pt x="2011" y="389"/>
                </a:lnTo>
                <a:lnTo>
                  <a:pt x="1999" y="418"/>
                </a:lnTo>
                <a:lnTo>
                  <a:pt x="1983" y="444"/>
                </a:lnTo>
                <a:lnTo>
                  <a:pt x="1964" y="470"/>
                </a:lnTo>
                <a:lnTo>
                  <a:pt x="1944" y="494"/>
                </a:lnTo>
                <a:lnTo>
                  <a:pt x="1921" y="516"/>
                </a:lnTo>
                <a:lnTo>
                  <a:pt x="1921" y="516"/>
                </a:lnTo>
                <a:lnTo>
                  <a:pt x="1872" y="558"/>
                </a:lnTo>
                <a:lnTo>
                  <a:pt x="1872" y="558"/>
                </a:lnTo>
                <a:lnTo>
                  <a:pt x="1433" y="897"/>
                </a:lnTo>
                <a:lnTo>
                  <a:pt x="1433" y="897"/>
                </a:lnTo>
                <a:lnTo>
                  <a:pt x="1402" y="917"/>
                </a:lnTo>
                <a:lnTo>
                  <a:pt x="1371" y="936"/>
                </a:lnTo>
                <a:lnTo>
                  <a:pt x="1338" y="950"/>
                </a:lnTo>
                <a:lnTo>
                  <a:pt x="1306" y="960"/>
                </a:lnTo>
                <a:lnTo>
                  <a:pt x="1271" y="967"/>
                </a:lnTo>
                <a:lnTo>
                  <a:pt x="1235" y="971"/>
                </a:lnTo>
                <a:lnTo>
                  <a:pt x="1199" y="971"/>
                </a:lnTo>
                <a:lnTo>
                  <a:pt x="1161" y="965"/>
                </a:lnTo>
                <a:lnTo>
                  <a:pt x="1161" y="965"/>
                </a:lnTo>
                <a:lnTo>
                  <a:pt x="1142" y="962"/>
                </a:lnTo>
                <a:lnTo>
                  <a:pt x="1123" y="958"/>
                </a:lnTo>
                <a:lnTo>
                  <a:pt x="1106" y="952"/>
                </a:lnTo>
                <a:lnTo>
                  <a:pt x="1089" y="945"/>
                </a:lnTo>
                <a:lnTo>
                  <a:pt x="1072" y="938"/>
                </a:lnTo>
                <a:lnTo>
                  <a:pt x="1054" y="929"/>
                </a:lnTo>
                <a:lnTo>
                  <a:pt x="1022" y="909"/>
                </a:lnTo>
                <a:lnTo>
                  <a:pt x="1022" y="909"/>
                </a:lnTo>
                <a:lnTo>
                  <a:pt x="1017" y="903"/>
                </a:lnTo>
                <a:lnTo>
                  <a:pt x="1013" y="898"/>
                </a:lnTo>
                <a:lnTo>
                  <a:pt x="1013" y="897"/>
                </a:lnTo>
                <a:lnTo>
                  <a:pt x="1015" y="895"/>
                </a:lnTo>
                <a:lnTo>
                  <a:pt x="1020" y="888"/>
                </a:lnTo>
                <a:lnTo>
                  <a:pt x="1020" y="888"/>
                </a:lnTo>
                <a:lnTo>
                  <a:pt x="1170" y="773"/>
                </a:lnTo>
                <a:lnTo>
                  <a:pt x="1170" y="773"/>
                </a:lnTo>
                <a:lnTo>
                  <a:pt x="1178" y="768"/>
                </a:lnTo>
                <a:lnTo>
                  <a:pt x="1182" y="768"/>
                </a:lnTo>
                <a:lnTo>
                  <a:pt x="1189" y="768"/>
                </a:lnTo>
                <a:lnTo>
                  <a:pt x="1189" y="768"/>
                </a:lnTo>
                <a:lnTo>
                  <a:pt x="1213" y="771"/>
                </a:lnTo>
                <a:lnTo>
                  <a:pt x="1238" y="773"/>
                </a:lnTo>
                <a:lnTo>
                  <a:pt x="1261" y="771"/>
                </a:lnTo>
                <a:lnTo>
                  <a:pt x="1285" y="766"/>
                </a:lnTo>
                <a:lnTo>
                  <a:pt x="1307" y="759"/>
                </a:lnTo>
                <a:lnTo>
                  <a:pt x="1330" y="749"/>
                </a:lnTo>
                <a:lnTo>
                  <a:pt x="1352" y="738"/>
                </a:lnTo>
                <a:lnTo>
                  <a:pt x="1373" y="725"/>
                </a:lnTo>
                <a:lnTo>
                  <a:pt x="1373" y="725"/>
                </a:lnTo>
                <a:lnTo>
                  <a:pt x="1395" y="709"/>
                </a:lnTo>
                <a:lnTo>
                  <a:pt x="1395" y="709"/>
                </a:lnTo>
                <a:lnTo>
                  <a:pt x="1741" y="441"/>
                </a:lnTo>
                <a:lnTo>
                  <a:pt x="1741" y="441"/>
                </a:lnTo>
                <a:lnTo>
                  <a:pt x="1758" y="427"/>
                </a:lnTo>
                <a:lnTo>
                  <a:pt x="1775" y="411"/>
                </a:lnTo>
                <a:lnTo>
                  <a:pt x="1789" y="396"/>
                </a:lnTo>
                <a:lnTo>
                  <a:pt x="1803" y="379"/>
                </a:lnTo>
                <a:lnTo>
                  <a:pt x="1815" y="362"/>
                </a:lnTo>
                <a:lnTo>
                  <a:pt x="1827" y="343"/>
                </a:lnTo>
                <a:lnTo>
                  <a:pt x="1835" y="322"/>
                </a:lnTo>
                <a:lnTo>
                  <a:pt x="1842" y="300"/>
                </a:lnTo>
                <a:lnTo>
                  <a:pt x="1842" y="300"/>
                </a:lnTo>
                <a:lnTo>
                  <a:pt x="1846" y="281"/>
                </a:lnTo>
                <a:lnTo>
                  <a:pt x="1847" y="263"/>
                </a:lnTo>
                <a:lnTo>
                  <a:pt x="1847" y="245"/>
                </a:lnTo>
                <a:lnTo>
                  <a:pt x="1846" y="227"/>
                </a:lnTo>
                <a:lnTo>
                  <a:pt x="1841" y="210"/>
                </a:lnTo>
                <a:lnTo>
                  <a:pt x="1834" y="193"/>
                </a:lnTo>
                <a:lnTo>
                  <a:pt x="1827" y="177"/>
                </a:lnTo>
                <a:lnTo>
                  <a:pt x="1816" y="160"/>
                </a:lnTo>
                <a:lnTo>
                  <a:pt x="1816" y="160"/>
                </a:lnTo>
                <a:lnTo>
                  <a:pt x="1775" y="105"/>
                </a:lnTo>
                <a:lnTo>
                  <a:pt x="1732" y="52"/>
                </a:lnTo>
                <a:lnTo>
                  <a:pt x="1732" y="52"/>
                </a:lnTo>
                <a:lnTo>
                  <a:pt x="1718" y="36"/>
                </a:lnTo>
                <a:lnTo>
                  <a:pt x="1703" y="23"/>
                </a:lnTo>
                <a:lnTo>
                  <a:pt x="1687" y="11"/>
                </a:lnTo>
                <a:lnTo>
                  <a:pt x="1672" y="0"/>
                </a:lnTo>
                <a:lnTo>
                  <a:pt x="1490" y="0"/>
                </a:lnTo>
                <a:lnTo>
                  <a:pt x="1490" y="0"/>
                </a:lnTo>
                <a:lnTo>
                  <a:pt x="1472" y="9"/>
                </a:lnTo>
                <a:lnTo>
                  <a:pt x="1455" y="17"/>
                </a:lnTo>
                <a:lnTo>
                  <a:pt x="1440" y="28"/>
                </a:lnTo>
                <a:lnTo>
                  <a:pt x="1424" y="38"/>
                </a:lnTo>
                <a:lnTo>
                  <a:pt x="1424" y="38"/>
                </a:lnTo>
                <a:lnTo>
                  <a:pt x="1252" y="171"/>
                </a:lnTo>
                <a:lnTo>
                  <a:pt x="1082" y="305"/>
                </a:lnTo>
                <a:lnTo>
                  <a:pt x="1082" y="305"/>
                </a:lnTo>
                <a:lnTo>
                  <a:pt x="1061" y="322"/>
                </a:lnTo>
                <a:lnTo>
                  <a:pt x="1044" y="339"/>
                </a:lnTo>
                <a:lnTo>
                  <a:pt x="1027" y="358"/>
                </a:lnTo>
                <a:lnTo>
                  <a:pt x="1011" y="379"/>
                </a:lnTo>
                <a:lnTo>
                  <a:pt x="999" y="399"/>
                </a:lnTo>
                <a:lnTo>
                  <a:pt x="991" y="422"/>
                </a:lnTo>
                <a:lnTo>
                  <a:pt x="984" y="446"/>
                </a:lnTo>
                <a:lnTo>
                  <a:pt x="980" y="473"/>
                </a:lnTo>
                <a:lnTo>
                  <a:pt x="980" y="473"/>
                </a:lnTo>
                <a:lnTo>
                  <a:pt x="980" y="484"/>
                </a:lnTo>
                <a:lnTo>
                  <a:pt x="977" y="494"/>
                </a:lnTo>
                <a:lnTo>
                  <a:pt x="974" y="504"/>
                </a:lnTo>
                <a:lnTo>
                  <a:pt x="970" y="513"/>
                </a:lnTo>
                <a:lnTo>
                  <a:pt x="965" y="520"/>
                </a:lnTo>
                <a:lnTo>
                  <a:pt x="958" y="527"/>
                </a:lnTo>
                <a:lnTo>
                  <a:pt x="943" y="540"/>
                </a:lnTo>
                <a:lnTo>
                  <a:pt x="943" y="540"/>
                </a:lnTo>
                <a:lnTo>
                  <a:pt x="882" y="585"/>
                </a:lnTo>
                <a:lnTo>
                  <a:pt x="822" y="632"/>
                </a:lnTo>
                <a:lnTo>
                  <a:pt x="822" y="632"/>
                </a:lnTo>
                <a:lnTo>
                  <a:pt x="815" y="637"/>
                </a:lnTo>
                <a:lnTo>
                  <a:pt x="812" y="637"/>
                </a:lnTo>
                <a:lnTo>
                  <a:pt x="807" y="633"/>
                </a:lnTo>
                <a:lnTo>
                  <a:pt x="803" y="626"/>
                </a:lnTo>
                <a:lnTo>
                  <a:pt x="803" y="626"/>
                </a:lnTo>
                <a:lnTo>
                  <a:pt x="795" y="604"/>
                </a:lnTo>
                <a:lnTo>
                  <a:pt x="790" y="580"/>
                </a:lnTo>
                <a:lnTo>
                  <a:pt x="784" y="556"/>
                </a:lnTo>
                <a:lnTo>
                  <a:pt x="781" y="532"/>
                </a:lnTo>
                <a:lnTo>
                  <a:pt x="781" y="508"/>
                </a:lnTo>
                <a:lnTo>
                  <a:pt x="781" y="484"/>
                </a:lnTo>
                <a:lnTo>
                  <a:pt x="784" y="460"/>
                </a:lnTo>
                <a:lnTo>
                  <a:pt x="788" y="435"/>
                </a:lnTo>
                <a:lnTo>
                  <a:pt x="793" y="411"/>
                </a:lnTo>
                <a:lnTo>
                  <a:pt x="802" y="387"/>
                </a:lnTo>
                <a:lnTo>
                  <a:pt x="810" y="365"/>
                </a:lnTo>
                <a:lnTo>
                  <a:pt x="820" y="343"/>
                </a:lnTo>
                <a:lnTo>
                  <a:pt x="833" y="322"/>
                </a:lnTo>
                <a:lnTo>
                  <a:pt x="846" y="303"/>
                </a:lnTo>
                <a:lnTo>
                  <a:pt x="862" y="284"/>
                </a:lnTo>
                <a:lnTo>
                  <a:pt x="877" y="265"/>
                </a:lnTo>
                <a:lnTo>
                  <a:pt x="877" y="265"/>
                </a:lnTo>
                <a:lnTo>
                  <a:pt x="900" y="246"/>
                </a:lnTo>
                <a:lnTo>
                  <a:pt x="922" y="227"/>
                </a:lnTo>
                <a:lnTo>
                  <a:pt x="922" y="227"/>
                </a:lnTo>
                <a:lnTo>
                  <a:pt x="1151" y="50"/>
                </a:lnTo>
                <a:lnTo>
                  <a:pt x="1151" y="50"/>
                </a:lnTo>
                <a:lnTo>
                  <a:pt x="1214" y="0"/>
                </a:lnTo>
                <a:lnTo>
                  <a:pt x="0" y="0"/>
                </a:lnTo>
                <a:lnTo>
                  <a:pt x="0" y="941"/>
                </a:lnTo>
                <a:lnTo>
                  <a:pt x="0" y="941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93" y="869"/>
                </a:lnTo>
                <a:lnTo>
                  <a:pt x="215" y="774"/>
                </a:lnTo>
                <a:lnTo>
                  <a:pt x="339" y="680"/>
                </a:lnTo>
                <a:lnTo>
                  <a:pt x="339" y="680"/>
                </a:lnTo>
                <a:lnTo>
                  <a:pt x="361" y="664"/>
                </a:lnTo>
                <a:lnTo>
                  <a:pt x="384" y="651"/>
                </a:lnTo>
                <a:lnTo>
                  <a:pt x="408" y="640"/>
                </a:lnTo>
                <a:lnTo>
                  <a:pt x="432" y="630"/>
                </a:lnTo>
                <a:lnTo>
                  <a:pt x="458" y="623"/>
                </a:lnTo>
                <a:lnTo>
                  <a:pt x="483" y="618"/>
                </a:lnTo>
                <a:lnTo>
                  <a:pt x="509" y="614"/>
                </a:lnTo>
                <a:lnTo>
                  <a:pt x="535" y="613"/>
                </a:lnTo>
                <a:lnTo>
                  <a:pt x="561" y="614"/>
                </a:lnTo>
                <a:lnTo>
                  <a:pt x="588" y="616"/>
                </a:lnTo>
                <a:lnTo>
                  <a:pt x="614" y="621"/>
                </a:lnTo>
                <a:lnTo>
                  <a:pt x="640" y="628"/>
                </a:lnTo>
                <a:lnTo>
                  <a:pt x="664" y="637"/>
                </a:lnTo>
                <a:lnTo>
                  <a:pt x="688" y="647"/>
                </a:lnTo>
                <a:lnTo>
                  <a:pt x="712" y="661"/>
                </a:lnTo>
                <a:lnTo>
                  <a:pt x="734" y="675"/>
                </a:lnTo>
                <a:lnTo>
                  <a:pt x="734" y="675"/>
                </a:lnTo>
                <a:lnTo>
                  <a:pt x="741" y="682"/>
                </a:lnTo>
                <a:lnTo>
                  <a:pt x="745" y="683"/>
                </a:lnTo>
                <a:lnTo>
                  <a:pt x="745" y="687"/>
                </a:lnTo>
                <a:lnTo>
                  <a:pt x="745" y="690"/>
                </a:lnTo>
                <a:lnTo>
                  <a:pt x="743" y="692"/>
                </a:lnTo>
                <a:lnTo>
                  <a:pt x="736" y="700"/>
                </a:lnTo>
                <a:lnTo>
                  <a:pt x="736" y="700"/>
                </a:lnTo>
                <a:lnTo>
                  <a:pt x="664" y="755"/>
                </a:lnTo>
                <a:lnTo>
                  <a:pt x="592" y="811"/>
                </a:lnTo>
                <a:lnTo>
                  <a:pt x="592" y="811"/>
                </a:lnTo>
                <a:lnTo>
                  <a:pt x="583" y="817"/>
                </a:lnTo>
                <a:lnTo>
                  <a:pt x="578" y="817"/>
                </a:lnTo>
                <a:lnTo>
                  <a:pt x="571" y="817"/>
                </a:lnTo>
                <a:lnTo>
                  <a:pt x="571" y="817"/>
                </a:lnTo>
                <a:lnTo>
                  <a:pt x="547" y="814"/>
                </a:lnTo>
                <a:lnTo>
                  <a:pt x="525" y="812"/>
                </a:lnTo>
                <a:lnTo>
                  <a:pt x="502" y="814"/>
                </a:lnTo>
                <a:lnTo>
                  <a:pt x="480" y="817"/>
                </a:lnTo>
                <a:lnTo>
                  <a:pt x="458" y="824"/>
                </a:lnTo>
                <a:lnTo>
                  <a:pt x="437" y="831"/>
                </a:lnTo>
                <a:lnTo>
                  <a:pt x="416" y="842"/>
                </a:lnTo>
                <a:lnTo>
                  <a:pt x="396" y="854"/>
                </a:lnTo>
                <a:lnTo>
                  <a:pt x="396" y="854"/>
                </a:lnTo>
                <a:lnTo>
                  <a:pt x="372" y="869"/>
                </a:lnTo>
                <a:lnTo>
                  <a:pt x="347" y="886"/>
                </a:lnTo>
                <a:lnTo>
                  <a:pt x="347" y="886"/>
                </a:lnTo>
                <a:lnTo>
                  <a:pt x="19" y="1141"/>
                </a:lnTo>
                <a:lnTo>
                  <a:pt x="19" y="1141"/>
                </a:lnTo>
                <a:lnTo>
                  <a:pt x="0" y="1158"/>
                </a:lnTo>
                <a:lnTo>
                  <a:pt x="0" y="1499"/>
                </a:lnTo>
                <a:lnTo>
                  <a:pt x="0" y="1499"/>
                </a:lnTo>
                <a:lnTo>
                  <a:pt x="19" y="1525"/>
                </a:lnTo>
                <a:lnTo>
                  <a:pt x="19" y="1525"/>
                </a:lnTo>
                <a:lnTo>
                  <a:pt x="34" y="1543"/>
                </a:lnTo>
                <a:lnTo>
                  <a:pt x="52" y="1559"/>
                </a:lnTo>
                <a:lnTo>
                  <a:pt x="70" y="1573"/>
                </a:lnTo>
                <a:lnTo>
                  <a:pt x="89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70" y="1585"/>
                </a:lnTo>
                <a:lnTo>
                  <a:pt x="289" y="1574"/>
                </a:lnTo>
                <a:lnTo>
                  <a:pt x="306" y="1566"/>
                </a:lnTo>
                <a:lnTo>
                  <a:pt x="322" y="1554"/>
                </a:lnTo>
                <a:lnTo>
                  <a:pt x="337" y="1543"/>
                </a:lnTo>
                <a:lnTo>
                  <a:pt x="337" y="1543"/>
                </a:lnTo>
                <a:lnTo>
                  <a:pt x="673" y="1284"/>
                </a:lnTo>
                <a:lnTo>
                  <a:pt x="673" y="1284"/>
                </a:lnTo>
                <a:lnTo>
                  <a:pt x="688" y="1272"/>
                </a:lnTo>
                <a:lnTo>
                  <a:pt x="702" y="1258"/>
                </a:lnTo>
                <a:lnTo>
                  <a:pt x="716" y="1244"/>
                </a:lnTo>
                <a:lnTo>
                  <a:pt x="729" y="1229"/>
                </a:lnTo>
                <a:lnTo>
                  <a:pt x="740" y="1213"/>
                </a:lnTo>
                <a:lnTo>
                  <a:pt x="750" y="1196"/>
                </a:lnTo>
                <a:lnTo>
                  <a:pt x="760" y="1179"/>
                </a:lnTo>
                <a:lnTo>
                  <a:pt x="767" y="1160"/>
                </a:lnTo>
                <a:lnTo>
                  <a:pt x="767" y="1160"/>
                </a:lnTo>
                <a:lnTo>
                  <a:pt x="776" y="1137"/>
                </a:lnTo>
                <a:lnTo>
                  <a:pt x="779" y="1125"/>
                </a:lnTo>
                <a:lnTo>
                  <a:pt x="777" y="1113"/>
                </a:lnTo>
                <a:lnTo>
                  <a:pt x="777" y="1113"/>
                </a:lnTo>
                <a:lnTo>
                  <a:pt x="777" y="1101"/>
                </a:lnTo>
                <a:lnTo>
                  <a:pt x="779" y="1091"/>
                </a:lnTo>
                <a:lnTo>
                  <a:pt x="783" y="1082"/>
                </a:lnTo>
                <a:lnTo>
                  <a:pt x="786" y="1074"/>
                </a:lnTo>
                <a:lnTo>
                  <a:pt x="793" y="1065"/>
                </a:lnTo>
                <a:lnTo>
                  <a:pt x="800" y="1058"/>
                </a:lnTo>
                <a:lnTo>
                  <a:pt x="817" y="1046"/>
                </a:lnTo>
                <a:lnTo>
                  <a:pt x="817" y="1046"/>
                </a:lnTo>
                <a:lnTo>
                  <a:pt x="877" y="1000"/>
                </a:lnTo>
                <a:lnTo>
                  <a:pt x="936" y="953"/>
                </a:lnTo>
                <a:lnTo>
                  <a:pt x="936" y="953"/>
                </a:lnTo>
                <a:lnTo>
                  <a:pt x="943" y="948"/>
                </a:lnTo>
                <a:lnTo>
                  <a:pt x="948" y="948"/>
                </a:lnTo>
                <a:lnTo>
                  <a:pt x="951" y="952"/>
                </a:lnTo>
                <a:lnTo>
                  <a:pt x="956" y="960"/>
                </a:lnTo>
                <a:lnTo>
                  <a:pt x="956" y="960"/>
                </a:lnTo>
                <a:lnTo>
                  <a:pt x="965" y="984"/>
                </a:lnTo>
                <a:lnTo>
                  <a:pt x="970" y="1008"/>
                </a:lnTo>
                <a:lnTo>
                  <a:pt x="975" y="1034"/>
                </a:lnTo>
                <a:lnTo>
                  <a:pt x="977" y="1060"/>
                </a:lnTo>
                <a:lnTo>
                  <a:pt x="979" y="1086"/>
                </a:lnTo>
                <a:lnTo>
                  <a:pt x="977" y="1110"/>
                </a:lnTo>
                <a:lnTo>
                  <a:pt x="974" y="1136"/>
                </a:lnTo>
                <a:lnTo>
                  <a:pt x="968" y="1162"/>
                </a:lnTo>
                <a:lnTo>
                  <a:pt x="962" y="1186"/>
                </a:lnTo>
                <a:lnTo>
                  <a:pt x="953" y="1210"/>
                </a:lnTo>
                <a:lnTo>
                  <a:pt x="943" y="1232"/>
                </a:lnTo>
                <a:lnTo>
                  <a:pt x="931" y="1254"/>
                </a:lnTo>
                <a:lnTo>
                  <a:pt x="917" y="1277"/>
                </a:lnTo>
                <a:lnTo>
                  <a:pt x="901" y="1297"/>
                </a:lnTo>
                <a:lnTo>
                  <a:pt x="884" y="1316"/>
                </a:lnTo>
                <a:lnTo>
                  <a:pt x="865" y="1334"/>
                </a:lnTo>
                <a:lnTo>
                  <a:pt x="865" y="1334"/>
                </a:lnTo>
                <a:lnTo>
                  <a:pt x="824" y="1368"/>
                </a:lnTo>
                <a:lnTo>
                  <a:pt x="824" y="1368"/>
                </a:lnTo>
                <a:lnTo>
                  <a:pt x="544" y="1585"/>
                </a:lnTo>
                <a:lnTo>
                  <a:pt x="7192" y="1585"/>
                </a:lnTo>
                <a:lnTo>
                  <a:pt x="7192" y="0"/>
                </a:lnTo>
                <a:lnTo>
                  <a:pt x="1921" y="0"/>
                </a:lnTo>
                <a:close/>
                <a:moveTo>
                  <a:pt x="944" y="829"/>
                </a:moveTo>
                <a:lnTo>
                  <a:pt x="944" y="829"/>
                </a:lnTo>
                <a:lnTo>
                  <a:pt x="736" y="991"/>
                </a:lnTo>
                <a:lnTo>
                  <a:pt x="736" y="991"/>
                </a:lnTo>
                <a:lnTo>
                  <a:pt x="724" y="998"/>
                </a:lnTo>
                <a:lnTo>
                  <a:pt x="712" y="1005"/>
                </a:lnTo>
                <a:lnTo>
                  <a:pt x="700" y="1008"/>
                </a:lnTo>
                <a:lnTo>
                  <a:pt x="688" y="1010"/>
                </a:lnTo>
                <a:lnTo>
                  <a:pt x="678" y="1008"/>
                </a:lnTo>
                <a:lnTo>
                  <a:pt x="666" y="1007"/>
                </a:lnTo>
                <a:lnTo>
                  <a:pt x="654" y="1002"/>
                </a:lnTo>
                <a:lnTo>
                  <a:pt x="643" y="995"/>
                </a:lnTo>
                <a:lnTo>
                  <a:pt x="643" y="995"/>
                </a:lnTo>
                <a:lnTo>
                  <a:pt x="636" y="989"/>
                </a:lnTo>
                <a:lnTo>
                  <a:pt x="630" y="983"/>
                </a:lnTo>
                <a:lnTo>
                  <a:pt x="624" y="976"/>
                </a:lnTo>
                <a:lnTo>
                  <a:pt x="619" y="967"/>
                </a:lnTo>
                <a:lnTo>
                  <a:pt x="616" y="960"/>
                </a:lnTo>
                <a:lnTo>
                  <a:pt x="614" y="952"/>
                </a:lnTo>
                <a:lnTo>
                  <a:pt x="612" y="934"/>
                </a:lnTo>
                <a:lnTo>
                  <a:pt x="614" y="917"/>
                </a:lnTo>
                <a:lnTo>
                  <a:pt x="619" y="900"/>
                </a:lnTo>
                <a:lnTo>
                  <a:pt x="624" y="893"/>
                </a:lnTo>
                <a:lnTo>
                  <a:pt x="630" y="885"/>
                </a:lnTo>
                <a:lnTo>
                  <a:pt x="636" y="878"/>
                </a:lnTo>
                <a:lnTo>
                  <a:pt x="643" y="871"/>
                </a:lnTo>
                <a:lnTo>
                  <a:pt x="643" y="871"/>
                </a:lnTo>
                <a:lnTo>
                  <a:pt x="872" y="695"/>
                </a:lnTo>
                <a:lnTo>
                  <a:pt x="872" y="695"/>
                </a:lnTo>
                <a:lnTo>
                  <a:pt x="1061" y="549"/>
                </a:lnTo>
                <a:lnTo>
                  <a:pt x="1061" y="549"/>
                </a:lnTo>
                <a:lnTo>
                  <a:pt x="1073" y="540"/>
                </a:lnTo>
                <a:lnTo>
                  <a:pt x="1085" y="535"/>
                </a:lnTo>
                <a:lnTo>
                  <a:pt x="1099" y="534"/>
                </a:lnTo>
                <a:lnTo>
                  <a:pt x="1111" y="532"/>
                </a:lnTo>
                <a:lnTo>
                  <a:pt x="1125" y="534"/>
                </a:lnTo>
                <a:lnTo>
                  <a:pt x="1137" y="537"/>
                </a:lnTo>
                <a:lnTo>
                  <a:pt x="1149" y="544"/>
                </a:lnTo>
                <a:lnTo>
                  <a:pt x="1161" y="552"/>
                </a:lnTo>
                <a:lnTo>
                  <a:pt x="1161" y="552"/>
                </a:lnTo>
                <a:lnTo>
                  <a:pt x="1170" y="563"/>
                </a:lnTo>
                <a:lnTo>
                  <a:pt x="1177" y="573"/>
                </a:lnTo>
                <a:lnTo>
                  <a:pt x="1180" y="585"/>
                </a:lnTo>
                <a:lnTo>
                  <a:pt x="1183" y="597"/>
                </a:lnTo>
                <a:lnTo>
                  <a:pt x="1183" y="609"/>
                </a:lnTo>
                <a:lnTo>
                  <a:pt x="1182" y="623"/>
                </a:lnTo>
                <a:lnTo>
                  <a:pt x="1178" y="635"/>
                </a:lnTo>
                <a:lnTo>
                  <a:pt x="1173" y="647"/>
                </a:lnTo>
                <a:lnTo>
                  <a:pt x="1173" y="647"/>
                </a:lnTo>
                <a:lnTo>
                  <a:pt x="1168" y="656"/>
                </a:lnTo>
                <a:lnTo>
                  <a:pt x="1161" y="661"/>
                </a:lnTo>
                <a:lnTo>
                  <a:pt x="1146" y="673"/>
                </a:lnTo>
                <a:lnTo>
                  <a:pt x="1146" y="673"/>
                </a:lnTo>
                <a:lnTo>
                  <a:pt x="944" y="829"/>
                </a:lnTo>
                <a:lnTo>
                  <a:pt x="944" y="829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dirty="0"/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1759088" y="2321004"/>
            <a:ext cx="976904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buSzPct val="85000"/>
              <a:buFont typeface="Wingdings" panose="05000000000000000000" pitchFamily="2" charset="2"/>
              <a:buNone/>
            </a:pPr>
            <a:r>
              <a:rPr lang="pt-BR" altLang="pt-BR" sz="6600" dirty="0" smtClean="0">
                <a:solidFill>
                  <a:schemeClr val="bg1"/>
                </a:solidFill>
                <a:latin typeface="Calibri" panose="020F0502020204030204" pitchFamily="34" charset="0"/>
              </a:rPr>
              <a:t>www.conecs.org.br</a:t>
            </a:r>
            <a:endParaRPr lang="pt-BR" altLang="pt-BR" sz="6600" b="1" i="1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" name="AutoShape 3"/>
          <p:cNvSpPr>
            <a:spLocks noChangeAspect="1" noChangeArrowheads="1" noTextEdit="1"/>
          </p:cNvSpPr>
          <p:nvPr/>
        </p:nvSpPr>
        <p:spPr bwMode="auto">
          <a:xfrm>
            <a:off x="-3090863" y="-1104900"/>
            <a:ext cx="7426326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Freeform 74"/>
          <p:cNvSpPr>
            <a:spLocks/>
          </p:cNvSpPr>
          <p:nvPr/>
        </p:nvSpPr>
        <p:spPr bwMode="auto">
          <a:xfrm>
            <a:off x="9640715" y="5200428"/>
            <a:ext cx="415230" cy="599406"/>
          </a:xfrm>
          <a:custGeom>
            <a:avLst/>
            <a:gdLst>
              <a:gd name="T0" fmla="*/ 172 w 250"/>
              <a:gd name="T1" fmla="*/ 186 h 358"/>
              <a:gd name="T2" fmla="*/ 172 w 250"/>
              <a:gd name="T3" fmla="*/ 181 h 358"/>
              <a:gd name="T4" fmla="*/ 172 w 250"/>
              <a:gd name="T5" fmla="*/ 28 h 358"/>
              <a:gd name="T6" fmla="*/ 176 w 250"/>
              <a:gd name="T7" fmla="*/ 14 h 358"/>
              <a:gd name="T8" fmla="*/ 190 w 250"/>
              <a:gd name="T9" fmla="*/ 6 h 358"/>
              <a:gd name="T10" fmla="*/ 200 w 250"/>
              <a:gd name="T11" fmla="*/ 2 h 358"/>
              <a:gd name="T12" fmla="*/ 222 w 250"/>
              <a:gd name="T13" fmla="*/ 2 h 358"/>
              <a:gd name="T14" fmla="*/ 234 w 250"/>
              <a:gd name="T15" fmla="*/ 6 h 358"/>
              <a:gd name="T16" fmla="*/ 246 w 250"/>
              <a:gd name="T17" fmla="*/ 14 h 358"/>
              <a:gd name="T18" fmla="*/ 250 w 250"/>
              <a:gd name="T19" fmla="*/ 28 h 358"/>
              <a:gd name="T20" fmla="*/ 250 w 250"/>
              <a:gd name="T21" fmla="*/ 331 h 358"/>
              <a:gd name="T22" fmla="*/ 248 w 250"/>
              <a:gd name="T23" fmla="*/ 338 h 358"/>
              <a:gd name="T24" fmla="*/ 241 w 250"/>
              <a:gd name="T25" fmla="*/ 350 h 358"/>
              <a:gd name="T26" fmla="*/ 234 w 250"/>
              <a:gd name="T27" fmla="*/ 353 h 358"/>
              <a:gd name="T28" fmla="*/ 210 w 250"/>
              <a:gd name="T29" fmla="*/ 358 h 358"/>
              <a:gd name="T30" fmla="*/ 186 w 250"/>
              <a:gd name="T31" fmla="*/ 353 h 358"/>
              <a:gd name="T32" fmla="*/ 179 w 250"/>
              <a:gd name="T33" fmla="*/ 350 h 358"/>
              <a:gd name="T34" fmla="*/ 167 w 250"/>
              <a:gd name="T35" fmla="*/ 336 h 358"/>
              <a:gd name="T36" fmla="*/ 81 w 250"/>
              <a:gd name="T37" fmla="*/ 178 h 358"/>
              <a:gd name="T38" fmla="*/ 78 w 250"/>
              <a:gd name="T39" fmla="*/ 172 h 358"/>
              <a:gd name="T40" fmla="*/ 76 w 250"/>
              <a:gd name="T41" fmla="*/ 174 h 358"/>
              <a:gd name="T42" fmla="*/ 76 w 250"/>
              <a:gd name="T43" fmla="*/ 176 h 358"/>
              <a:gd name="T44" fmla="*/ 76 w 250"/>
              <a:gd name="T45" fmla="*/ 327 h 358"/>
              <a:gd name="T46" fmla="*/ 73 w 250"/>
              <a:gd name="T47" fmla="*/ 346 h 358"/>
              <a:gd name="T48" fmla="*/ 57 w 250"/>
              <a:gd name="T49" fmla="*/ 355 h 358"/>
              <a:gd name="T50" fmla="*/ 47 w 250"/>
              <a:gd name="T51" fmla="*/ 357 h 358"/>
              <a:gd name="T52" fmla="*/ 26 w 250"/>
              <a:gd name="T53" fmla="*/ 357 h 358"/>
              <a:gd name="T54" fmla="*/ 16 w 250"/>
              <a:gd name="T55" fmla="*/ 353 h 358"/>
              <a:gd name="T56" fmla="*/ 4 w 250"/>
              <a:gd name="T57" fmla="*/ 344 h 358"/>
              <a:gd name="T58" fmla="*/ 0 w 250"/>
              <a:gd name="T59" fmla="*/ 331 h 358"/>
              <a:gd name="T60" fmla="*/ 0 w 250"/>
              <a:gd name="T61" fmla="*/ 28 h 358"/>
              <a:gd name="T62" fmla="*/ 0 w 250"/>
              <a:gd name="T63" fmla="*/ 21 h 358"/>
              <a:gd name="T64" fmla="*/ 9 w 250"/>
              <a:gd name="T65" fmla="*/ 9 h 358"/>
              <a:gd name="T66" fmla="*/ 16 w 250"/>
              <a:gd name="T67" fmla="*/ 6 h 358"/>
              <a:gd name="T68" fmla="*/ 40 w 250"/>
              <a:gd name="T69" fmla="*/ 0 h 358"/>
              <a:gd name="T70" fmla="*/ 64 w 250"/>
              <a:gd name="T71" fmla="*/ 4 h 358"/>
              <a:gd name="T72" fmla="*/ 71 w 250"/>
              <a:gd name="T73" fmla="*/ 7 h 358"/>
              <a:gd name="T74" fmla="*/ 81 w 250"/>
              <a:gd name="T75" fmla="*/ 19 h 358"/>
              <a:gd name="T76" fmla="*/ 86 w 250"/>
              <a:gd name="T77" fmla="*/ 24 h 358"/>
              <a:gd name="T78" fmla="*/ 117 w 250"/>
              <a:gd name="T79" fmla="*/ 85 h 358"/>
              <a:gd name="T80" fmla="*/ 169 w 250"/>
              <a:gd name="T81" fmla="*/ 183 h 358"/>
              <a:gd name="T82" fmla="*/ 171 w 250"/>
              <a:gd name="T83" fmla="*/ 184 h 358"/>
              <a:gd name="T84" fmla="*/ 172 w 250"/>
              <a:gd name="T85" fmla="*/ 186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0" h="358">
                <a:moveTo>
                  <a:pt x="172" y="186"/>
                </a:moveTo>
                <a:lnTo>
                  <a:pt x="172" y="186"/>
                </a:lnTo>
                <a:lnTo>
                  <a:pt x="172" y="181"/>
                </a:lnTo>
                <a:lnTo>
                  <a:pt x="172" y="181"/>
                </a:lnTo>
                <a:lnTo>
                  <a:pt x="172" y="28"/>
                </a:lnTo>
                <a:lnTo>
                  <a:pt x="172" y="28"/>
                </a:lnTo>
                <a:lnTo>
                  <a:pt x="174" y="19"/>
                </a:lnTo>
                <a:lnTo>
                  <a:pt x="176" y="14"/>
                </a:lnTo>
                <a:lnTo>
                  <a:pt x="181" y="9"/>
                </a:lnTo>
                <a:lnTo>
                  <a:pt x="190" y="6"/>
                </a:lnTo>
                <a:lnTo>
                  <a:pt x="190" y="6"/>
                </a:lnTo>
                <a:lnTo>
                  <a:pt x="200" y="2"/>
                </a:lnTo>
                <a:lnTo>
                  <a:pt x="212" y="2"/>
                </a:lnTo>
                <a:lnTo>
                  <a:pt x="222" y="2"/>
                </a:lnTo>
                <a:lnTo>
                  <a:pt x="234" y="6"/>
                </a:lnTo>
                <a:lnTo>
                  <a:pt x="234" y="6"/>
                </a:lnTo>
                <a:lnTo>
                  <a:pt x="241" y="9"/>
                </a:lnTo>
                <a:lnTo>
                  <a:pt x="246" y="14"/>
                </a:lnTo>
                <a:lnTo>
                  <a:pt x="248" y="19"/>
                </a:lnTo>
                <a:lnTo>
                  <a:pt x="250" y="28"/>
                </a:lnTo>
                <a:lnTo>
                  <a:pt x="250" y="28"/>
                </a:lnTo>
                <a:lnTo>
                  <a:pt x="250" y="331"/>
                </a:lnTo>
                <a:lnTo>
                  <a:pt x="250" y="331"/>
                </a:lnTo>
                <a:lnTo>
                  <a:pt x="248" y="338"/>
                </a:lnTo>
                <a:lnTo>
                  <a:pt x="246" y="344"/>
                </a:lnTo>
                <a:lnTo>
                  <a:pt x="241" y="350"/>
                </a:lnTo>
                <a:lnTo>
                  <a:pt x="234" y="353"/>
                </a:lnTo>
                <a:lnTo>
                  <a:pt x="234" y="353"/>
                </a:lnTo>
                <a:lnTo>
                  <a:pt x="222" y="357"/>
                </a:lnTo>
                <a:lnTo>
                  <a:pt x="210" y="358"/>
                </a:lnTo>
                <a:lnTo>
                  <a:pt x="198" y="357"/>
                </a:lnTo>
                <a:lnTo>
                  <a:pt x="186" y="353"/>
                </a:lnTo>
                <a:lnTo>
                  <a:pt x="186" y="353"/>
                </a:lnTo>
                <a:lnTo>
                  <a:pt x="179" y="350"/>
                </a:lnTo>
                <a:lnTo>
                  <a:pt x="176" y="346"/>
                </a:lnTo>
                <a:lnTo>
                  <a:pt x="167" y="336"/>
                </a:lnTo>
                <a:lnTo>
                  <a:pt x="167" y="336"/>
                </a:lnTo>
                <a:lnTo>
                  <a:pt x="81" y="178"/>
                </a:lnTo>
                <a:lnTo>
                  <a:pt x="81" y="178"/>
                </a:lnTo>
                <a:lnTo>
                  <a:pt x="78" y="172"/>
                </a:lnTo>
                <a:lnTo>
                  <a:pt x="78" y="172"/>
                </a:lnTo>
                <a:lnTo>
                  <a:pt x="76" y="174"/>
                </a:lnTo>
                <a:lnTo>
                  <a:pt x="76" y="176"/>
                </a:lnTo>
                <a:lnTo>
                  <a:pt x="76" y="176"/>
                </a:lnTo>
                <a:lnTo>
                  <a:pt x="76" y="327"/>
                </a:lnTo>
                <a:lnTo>
                  <a:pt x="76" y="327"/>
                </a:lnTo>
                <a:lnTo>
                  <a:pt x="76" y="338"/>
                </a:lnTo>
                <a:lnTo>
                  <a:pt x="73" y="346"/>
                </a:lnTo>
                <a:lnTo>
                  <a:pt x="66" y="351"/>
                </a:lnTo>
                <a:lnTo>
                  <a:pt x="57" y="355"/>
                </a:lnTo>
                <a:lnTo>
                  <a:pt x="57" y="355"/>
                </a:lnTo>
                <a:lnTo>
                  <a:pt x="47" y="357"/>
                </a:lnTo>
                <a:lnTo>
                  <a:pt x="37" y="358"/>
                </a:lnTo>
                <a:lnTo>
                  <a:pt x="26" y="357"/>
                </a:lnTo>
                <a:lnTo>
                  <a:pt x="16" y="353"/>
                </a:lnTo>
                <a:lnTo>
                  <a:pt x="16" y="353"/>
                </a:lnTo>
                <a:lnTo>
                  <a:pt x="9" y="350"/>
                </a:lnTo>
                <a:lnTo>
                  <a:pt x="4" y="344"/>
                </a:lnTo>
                <a:lnTo>
                  <a:pt x="0" y="338"/>
                </a:lnTo>
                <a:lnTo>
                  <a:pt x="0" y="331"/>
                </a:lnTo>
                <a:lnTo>
                  <a:pt x="0" y="331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4" y="14"/>
                </a:lnTo>
                <a:lnTo>
                  <a:pt x="9" y="9"/>
                </a:lnTo>
                <a:lnTo>
                  <a:pt x="16" y="6"/>
                </a:lnTo>
                <a:lnTo>
                  <a:pt x="16" y="6"/>
                </a:lnTo>
                <a:lnTo>
                  <a:pt x="28" y="2"/>
                </a:lnTo>
                <a:lnTo>
                  <a:pt x="40" y="0"/>
                </a:lnTo>
                <a:lnTo>
                  <a:pt x="52" y="2"/>
                </a:lnTo>
                <a:lnTo>
                  <a:pt x="64" y="4"/>
                </a:lnTo>
                <a:lnTo>
                  <a:pt x="64" y="4"/>
                </a:lnTo>
                <a:lnTo>
                  <a:pt x="71" y="7"/>
                </a:lnTo>
                <a:lnTo>
                  <a:pt x="76" y="12"/>
                </a:lnTo>
                <a:lnTo>
                  <a:pt x="81" y="19"/>
                </a:lnTo>
                <a:lnTo>
                  <a:pt x="86" y="24"/>
                </a:lnTo>
                <a:lnTo>
                  <a:pt x="86" y="24"/>
                </a:lnTo>
                <a:lnTo>
                  <a:pt x="102" y="54"/>
                </a:lnTo>
                <a:lnTo>
                  <a:pt x="117" y="85"/>
                </a:lnTo>
                <a:lnTo>
                  <a:pt x="117" y="85"/>
                </a:lnTo>
                <a:lnTo>
                  <a:pt x="169" y="183"/>
                </a:lnTo>
                <a:lnTo>
                  <a:pt x="169" y="183"/>
                </a:lnTo>
                <a:lnTo>
                  <a:pt x="171" y="184"/>
                </a:lnTo>
                <a:lnTo>
                  <a:pt x="172" y="186"/>
                </a:lnTo>
                <a:lnTo>
                  <a:pt x="172" y="186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0" name="Freeform 75"/>
          <p:cNvSpPr>
            <a:spLocks/>
          </p:cNvSpPr>
          <p:nvPr/>
        </p:nvSpPr>
        <p:spPr bwMode="auto">
          <a:xfrm>
            <a:off x="10052598" y="4483820"/>
            <a:ext cx="763488" cy="512342"/>
          </a:xfrm>
          <a:custGeom>
            <a:avLst/>
            <a:gdLst>
              <a:gd name="T0" fmla="*/ 334 w 458"/>
              <a:gd name="T1" fmla="*/ 0 h 304"/>
              <a:gd name="T2" fmla="*/ 360 w 458"/>
              <a:gd name="T3" fmla="*/ 1 h 304"/>
              <a:gd name="T4" fmla="*/ 393 w 458"/>
              <a:gd name="T5" fmla="*/ 13 h 304"/>
              <a:gd name="T6" fmla="*/ 422 w 458"/>
              <a:gd name="T7" fmla="*/ 34 h 304"/>
              <a:gd name="T8" fmla="*/ 442 w 458"/>
              <a:gd name="T9" fmla="*/ 63 h 304"/>
              <a:gd name="T10" fmla="*/ 454 w 458"/>
              <a:gd name="T11" fmla="*/ 96 h 304"/>
              <a:gd name="T12" fmla="*/ 458 w 458"/>
              <a:gd name="T13" fmla="*/ 122 h 304"/>
              <a:gd name="T14" fmla="*/ 456 w 458"/>
              <a:gd name="T15" fmla="*/ 198 h 304"/>
              <a:gd name="T16" fmla="*/ 448 w 458"/>
              <a:gd name="T17" fmla="*/ 230 h 304"/>
              <a:gd name="T18" fmla="*/ 406 w 458"/>
              <a:gd name="T19" fmla="*/ 280 h 304"/>
              <a:gd name="T20" fmla="*/ 367 w 458"/>
              <a:gd name="T21" fmla="*/ 299 h 304"/>
              <a:gd name="T22" fmla="*/ 344 w 458"/>
              <a:gd name="T23" fmla="*/ 303 h 304"/>
              <a:gd name="T24" fmla="*/ 121 w 458"/>
              <a:gd name="T25" fmla="*/ 304 h 304"/>
              <a:gd name="T26" fmla="*/ 93 w 458"/>
              <a:gd name="T27" fmla="*/ 301 h 304"/>
              <a:gd name="T28" fmla="*/ 59 w 458"/>
              <a:gd name="T29" fmla="*/ 287 h 304"/>
              <a:gd name="T30" fmla="*/ 28 w 458"/>
              <a:gd name="T31" fmla="*/ 263 h 304"/>
              <a:gd name="T32" fmla="*/ 11 w 458"/>
              <a:gd name="T33" fmla="*/ 241 h 304"/>
              <a:gd name="T34" fmla="*/ 0 w 458"/>
              <a:gd name="T35" fmla="*/ 216 h 304"/>
              <a:gd name="T36" fmla="*/ 4 w 458"/>
              <a:gd name="T37" fmla="*/ 210 h 304"/>
              <a:gd name="T38" fmla="*/ 73 w 458"/>
              <a:gd name="T39" fmla="*/ 210 h 304"/>
              <a:gd name="T40" fmla="*/ 79 w 458"/>
              <a:gd name="T41" fmla="*/ 213 h 304"/>
              <a:gd name="T42" fmla="*/ 98 w 458"/>
              <a:gd name="T43" fmla="*/ 230 h 304"/>
              <a:gd name="T44" fmla="*/ 141 w 458"/>
              <a:gd name="T45" fmla="*/ 241 h 304"/>
              <a:gd name="T46" fmla="*/ 150 w 458"/>
              <a:gd name="T47" fmla="*/ 242 h 304"/>
              <a:gd name="T48" fmla="*/ 325 w 458"/>
              <a:gd name="T49" fmla="*/ 241 h 304"/>
              <a:gd name="T50" fmla="*/ 368 w 458"/>
              <a:gd name="T51" fmla="*/ 223 h 304"/>
              <a:gd name="T52" fmla="*/ 386 w 458"/>
              <a:gd name="T53" fmla="*/ 203 h 304"/>
              <a:gd name="T54" fmla="*/ 393 w 458"/>
              <a:gd name="T55" fmla="*/ 179 h 304"/>
              <a:gd name="T56" fmla="*/ 391 w 458"/>
              <a:gd name="T57" fmla="*/ 117 h 304"/>
              <a:gd name="T58" fmla="*/ 381 w 458"/>
              <a:gd name="T59" fmla="*/ 89 h 304"/>
              <a:gd name="T60" fmla="*/ 358 w 458"/>
              <a:gd name="T61" fmla="*/ 70 h 304"/>
              <a:gd name="T62" fmla="*/ 338 w 458"/>
              <a:gd name="T63" fmla="*/ 62 h 304"/>
              <a:gd name="T64" fmla="*/ 308 w 458"/>
              <a:gd name="T65" fmla="*/ 56 h 304"/>
              <a:gd name="T66" fmla="*/ 133 w 458"/>
              <a:gd name="T67" fmla="*/ 58 h 304"/>
              <a:gd name="T68" fmla="*/ 98 w 458"/>
              <a:gd name="T69" fmla="*/ 70 h 304"/>
              <a:gd name="T70" fmla="*/ 85 w 458"/>
              <a:gd name="T71" fmla="*/ 82 h 304"/>
              <a:gd name="T72" fmla="*/ 66 w 458"/>
              <a:gd name="T73" fmla="*/ 93 h 304"/>
              <a:gd name="T74" fmla="*/ 4 w 458"/>
              <a:gd name="T75" fmla="*/ 93 h 304"/>
              <a:gd name="T76" fmla="*/ 0 w 458"/>
              <a:gd name="T77" fmla="*/ 93 h 304"/>
              <a:gd name="T78" fmla="*/ 6 w 458"/>
              <a:gd name="T79" fmla="*/ 70 h 304"/>
              <a:gd name="T80" fmla="*/ 38 w 458"/>
              <a:gd name="T81" fmla="*/ 29 h 304"/>
              <a:gd name="T82" fmla="*/ 85 w 458"/>
              <a:gd name="T83" fmla="*/ 3 h 304"/>
              <a:gd name="T84" fmla="*/ 122 w 458"/>
              <a:gd name="T85" fmla="*/ 0 h 304"/>
              <a:gd name="T86" fmla="*/ 227 w 458"/>
              <a:gd name="T87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8" h="304">
                <a:moveTo>
                  <a:pt x="227" y="0"/>
                </a:moveTo>
                <a:lnTo>
                  <a:pt x="227" y="0"/>
                </a:lnTo>
                <a:lnTo>
                  <a:pt x="334" y="0"/>
                </a:lnTo>
                <a:lnTo>
                  <a:pt x="334" y="0"/>
                </a:lnTo>
                <a:lnTo>
                  <a:pt x="346" y="0"/>
                </a:lnTo>
                <a:lnTo>
                  <a:pt x="360" y="1"/>
                </a:lnTo>
                <a:lnTo>
                  <a:pt x="372" y="5"/>
                </a:lnTo>
                <a:lnTo>
                  <a:pt x="382" y="8"/>
                </a:lnTo>
                <a:lnTo>
                  <a:pt x="393" y="13"/>
                </a:lnTo>
                <a:lnTo>
                  <a:pt x="403" y="20"/>
                </a:lnTo>
                <a:lnTo>
                  <a:pt x="413" y="27"/>
                </a:lnTo>
                <a:lnTo>
                  <a:pt x="422" y="34"/>
                </a:lnTo>
                <a:lnTo>
                  <a:pt x="429" y="43"/>
                </a:lnTo>
                <a:lnTo>
                  <a:pt x="437" y="53"/>
                </a:lnTo>
                <a:lnTo>
                  <a:pt x="442" y="63"/>
                </a:lnTo>
                <a:lnTo>
                  <a:pt x="448" y="74"/>
                </a:lnTo>
                <a:lnTo>
                  <a:pt x="453" y="84"/>
                </a:lnTo>
                <a:lnTo>
                  <a:pt x="454" y="96"/>
                </a:lnTo>
                <a:lnTo>
                  <a:pt x="456" y="108"/>
                </a:lnTo>
                <a:lnTo>
                  <a:pt x="458" y="122"/>
                </a:lnTo>
                <a:lnTo>
                  <a:pt x="458" y="122"/>
                </a:lnTo>
                <a:lnTo>
                  <a:pt x="458" y="186"/>
                </a:lnTo>
                <a:lnTo>
                  <a:pt x="458" y="186"/>
                </a:lnTo>
                <a:lnTo>
                  <a:pt x="456" y="198"/>
                </a:lnTo>
                <a:lnTo>
                  <a:pt x="454" y="208"/>
                </a:lnTo>
                <a:lnTo>
                  <a:pt x="451" y="220"/>
                </a:lnTo>
                <a:lnTo>
                  <a:pt x="448" y="230"/>
                </a:lnTo>
                <a:lnTo>
                  <a:pt x="437" y="249"/>
                </a:lnTo>
                <a:lnTo>
                  <a:pt x="424" y="266"/>
                </a:lnTo>
                <a:lnTo>
                  <a:pt x="406" y="280"/>
                </a:lnTo>
                <a:lnTo>
                  <a:pt x="387" y="292"/>
                </a:lnTo>
                <a:lnTo>
                  <a:pt x="377" y="296"/>
                </a:lnTo>
                <a:lnTo>
                  <a:pt x="367" y="299"/>
                </a:lnTo>
                <a:lnTo>
                  <a:pt x="355" y="301"/>
                </a:lnTo>
                <a:lnTo>
                  <a:pt x="344" y="303"/>
                </a:lnTo>
                <a:lnTo>
                  <a:pt x="344" y="303"/>
                </a:lnTo>
                <a:lnTo>
                  <a:pt x="320" y="304"/>
                </a:lnTo>
                <a:lnTo>
                  <a:pt x="320" y="304"/>
                </a:lnTo>
                <a:lnTo>
                  <a:pt x="121" y="304"/>
                </a:lnTo>
                <a:lnTo>
                  <a:pt x="121" y="304"/>
                </a:lnTo>
                <a:lnTo>
                  <a:pt x="107" y="303"/>
                </a:lnTo>
                <a:lnTo>
                  <a:pt x="93" y="301"/>
                </a:lnTo>
                <a:lnTo>
                  <a:pt x="81" y="297"/>
                </a:lnTo>
                <a:lnTo>
                  <a:pt x="69" y="294"/>
                </a:lnTo>
                <a:lnTo>
                  <a:pt x="59" y="287"/>
                </a:lnTo>
                <a:lnTo>
                  <a:pt x="47" y="280"/>
                </a:lnTo>
                <a:lnTo>
                  <a:pt x="36" y="273"/>
                </a:lnTo>
                <a:lnTo>
                  <a:pt x="28" y="263"/>
                </a:lnTo>
                <a:lnTo>
                  <a:pt x="28" y="263"/>
                </a:lnTo>
                <a:lnTo>
                  <a:pt x="19" y="253"/>
                </a:lnTo>
                <a:lnTo>
                  <a:pt x="11" y="241"/>
                </a:lnTo>
                <a:lnTo>
                  <a:pt x="6" y="229"/>
                </a:lnTo>
                <a:lnTo>
                  <a:pt x="0" y="216"/>
                </a:lnTo>
                <a:lnTo>
                  <a:pt x="0" y="216"/>
                </a:lnTo>
                <a:lnTo>
                  <a:pt x="0" y="211"/>
                </a:lnTo>
                <a:lnTo>
                  <a:pt x="0" y="210"/>
                </a:lnTo>
                <a:lnTo>
                  <a:pt x="4" y="210"/>
                </a:lnTo>
                <a:lnTo>
                  <a:pt x="4" y="210"/>
                </a:lnTo>
                <a:lnTo>
                  <a:pt x="73" y="210"/>
                </a:lnTo>
                <a:lnTo>
                  <a:pt x="73" y="210"/>
                </a:lnTo>
                <a:lnTo>
                  <a:pt x="76" y="210"/>
                </a:lnTo>
                <a:lnTo>
                  <a:pt x="79" y="213"/>
                </a:lnTo>
                <a:lnTo>
                  <a:pt x="79" y="213"/>
                </a:lnTo>
                <a:lnTo>
                  <a:pt x="85" y="220"/>
                </a:lnTo>
                <a:lnTo>
                  <a:pt x="92" y="225"/>
                </a:lnTo>
                <a:lnTo>
                  <a:pt x="98" y="230"/>
                </a:lnTo>
                <a:lnTo>
                  <a:pt x="107" y="234"/>
                </a:lnTo>
                <a:lnTo>
                  <a:pt x="122" y="239"/>
                </a:lnTo>
                <a:lnTo>
                  <a:pt x="141" y="241"/>
                </a:lnTo>
                <a:lnTo>
                  <a:pt x="141" y="241"/>
                </a:lnTo>
                <a:lnTo>
                  <a:pt x="150" y="242"/>
                </a:lnTo>
                <a:lnTo>
                  <a:pt x="150" y="242"/>
                </a:lnTo>
                <a:lnTo>
                  <a:pt x="308" y="242"/>
                </a:lnTo>
                <a:lnTo>
                  <a:pt x="308" y="242"/>
                </a:lnTo>
                <a:lnTo>
                  <a:pt x="325" y="241"/>
                </a:lnTo>
                <a:lnTo>
                  <a:pt x="341" y="237"/>
                </a:lnTo>
                <a:lnTo>
                  <a:pt x="355" y="232"/>
                </a:lnTo>
                <a:lnTo>
                  <a:pt x="368" y="223"/>
                </a:lnTo>
                <a:lnTo>
                  <a:pt x="368" y="223"/>
                </a:lnTo>
                <a:lnTo>
                  <a:pt x="379" y="215"/>
                </a:lnTo>
                <a:lnTo>
                  <a:pt x="386" y="203"/>
                </a:lnTo>
                <a:lnTo>
                  <a:pt x="391" y="191"/>
                </a:lnTo>
                <a:lnTo>
                  <a:pt x="393" y="179"/>
                </a:lnTo>
                <a:lnTo>
                  <a:pt x="393" y="179"/>
                </a:lnTo>
                <a:lnTo>
                  <a:pt x="393" y="129"/>
                </a:lnTo>
                <a:lnTo>
                  <a:pt x="393" y="129"/>
                </a:lnTo>
                <a:lnTo>
                  <a:pt x="391" y="117"/>
                </a:lnTo>
                <a:lnTo>
                  <a:pt x="389" y="106"/>
                </a:lnTo>
                <a:lnTo>
                  <a:pt x="386" y="98"/>
                </a:lnTo>
                <a:lnTo>
                  <a:pt x="381" y="89"/>
                </a:lnTo>
                <a:lnTo>
                  <a:pt x="374" y="82"/>
                </a:lnTo>
                <a:lnTo>
                  <a:pt x="367" y="75"/>
                </a:lnTo>
                <a:lnTo>
                  <a:pt x="358" y="70"/>
                </a:lnTo>
                <a:lnTo>
                  <a:pt x="348" y="65"/>
                </a:lnTo>
                <a:lnTo>
                  <a:pt x="348" y="65"/>
                </a:lnTo>
                <a:lnTo>
                  <a:pt x="338" y="62"/>
                </a:lnTo>
                <a:lnTo>
                  <a:pt x="329" y="58"/>
                </a:lnTo>
                <a:lnTo>
                  <a:pt x="308" y="56"/>
                </a:lnTo>
                <a:lnTo>
                  <a:pt x="308" y="56"/>
                </a:lnTo>
                <a:lnTo>
                  <a:pt x="150" y="56"/>
                </a:lnTo>
                <a:lnTo>
                  <a:pt x="150" y="56"/>
                </a:lnTo>
                <a:lnTo>
                  <a:pt x="133" y="58"/>
                </a:lnTo>
                <a:lnTo>
                  <a:pt x="114" y="62"/>
                </a:lnTo>
                <a:lnTo>
                  <a:pt x="107" y="65"/>
                </a:lnTo>
                <a:lnTo>
                  <a:pt x="98" y="70"/>
                </a:lnTo>
                <a:lnTo>
                  <a:pt x="92" y="75"/>
                </a:lnTo>
                <a:lnTo>
                  <a:pt x="85" y="82"/>
                </a:lnTo>
                <a:lnTo>
                  <a:pt x="85" y="82"/>
                </a:lnTo>
                <a:lnTo>
                  <a:pt x="79" y="87"/>
                </a:lnTo>
                <a:lnTo>
                  <a:pt x="73" y="91"/>
                </a:lnTo>
                <a:lnTo>
                  <a:pt x="66" y="93"/>
                </a:lnTo>
                <a:lnTo>
                  <a:pt x="59" y="93"/>
                </a:lnTo>
                <a:lnTo>
                  <a:pt x="59" y="93"/>
                </a:lnTo>
                <a:lnTo>
                  <a:pt x="4" y="93"/>
                </a:lnTo>
                <a:lnTo>
                  <a:pt x="4" y="93"/>
                </a:lnTo>
                <a:lnTo>
                  <a:pt x="2" y="93"/>
                </a:lnTo>
                <a:lnTo>
                  <a:pt x="0" y="93"/>
                </a:lnTo>
                <a:lnTo>
                  <a:pt x="0" y="87"/>
                </a:lnTo>
                <a:lnTo>
                  <a:pt x="0" y="87"/>
                </a:lnTo>
                <a:lnTo>
                  <a:pt x="6" y="70"/>
                </a:lnTo>
                <a:lnTo>
                  <a:pt x="14" y="55"/>
                </a:lnTo>
                <a:lnTo>
                  <a:pt x="26" y="41"/>
                </a:lnTo>
                <a:lnTo>
                  <a:pt x="38" y="29"/>
                </a:lnTo>
                <a:lnTo>
                  <a:pt x="52" y="19"/>
                </a:lnTo>
                <a:lnTo>
                  <a:pt x="67" y="10"/>
                </a:lnTo>
                <a:lnTo>
                  <a:pt x="85" y="3"/>
                </a:lnTo>
                <a:lnTo>
                  <a:pt x="102" y="0"/>
                </a:lnTo>
                <a:lnTo>
                  <a:pt x="102" y="0"/>
                </a:lnTo>
                <a:lnTo>
                  <a:pt x="122" y="0"/>
                </a:lnTo>
                <a:lnTo>
                  <a:pt x="122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rgbClr val="FAAB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1" name="Freeform 76"/>
          <p:cNvSpPr>
            <a:spLocks/>
          </p:cNvSpPr>
          <p:nvPr/>
        </p:nvSpPr>
        <p:spPr bwMode="auto">
          <a:xfrm>
            <a:off x="9232182" y="4483820"/>
            <a:ext cx="770186" cy="512342"/>
          </a:xfrm>
          <a:custGeom>
            <a:avLst/>
            <a:gdLst>
              <a:gd name="T0" fmla="*/ 344 w 459"/>
              <a:gd name="T1" fmla="*/ 0 h 304"/>
              <a:gd name="T2" fmla="*/ 382 w 459"/>
              <a:gd name="T3" fmla="*/ 7 h 304"/>
              <a:gd name="T4" fmla="*/ 428 w 459"/>
              <a:gd name="T5" fmla="*/ 36 h 304"/>
              <a:gd name="T6" fmla="*/ 457 w 459"/>
              <a:gd name="T7" fmla="*/ 86 h 304"/>
              <a:gd name="T8" fmla="*/ 459 w 459"/>
              <a:gd name="T9" fmla="*/ 91 h 304"/>
              <a:gd name="T10" fmla="*/ 452 w 459"/>
              <a:gd name="T11" fmla="*/ 93 h 304"/>
              <a:gd name="T12" fmla="*/ 383 w 459"/>
              <a:gd name="T13" fmla="*/ 93 h 304"/>
              <a:gd name="T14" fmla="*/ 373 w 459"/>
              <a:gd name="T15" fmla="*/ 84 h 304"/>
              <a:gd name="T16" fmla="*/ 339 w 459"/>
              <a:gd name="T17" fmla="*/ 65 h 304"/>
              <a:gd name="T18" fmla="*/ 301 w 459"/>
              <a:gd name="T19" fmla="*/ 62 h 304"/>
              <a:gd name="T20" fmla="*/ 151 w 459"/>
              <a:gd name="T21" fmla="*/ 62 h 304"/>
              <a:gd name="T22" fmla="*/ 113 w 459"/>
              <a:gd name="T23" fmla="*/ 67 h 304"/>
              <a:gd name="T24" fmla="*/ 93 w 459"/>
              <a:gd name="T25" fmla="*/ 77 h 304"/>
              <a:gd name="T26" fmla="*/ 76 w 459"/>
              <a:gd name="T27" fmla="*/ 94 h 304"/>
              <a:gd name="T28" fmla="*/ 67 w 459"/>
              <a:gd name="T29" fmla="*/ 118 h 304"/>
              <a:gd name="T30" fmla="*/ 65 w 459"/>
              <a:gd name="T31" fmla="*/ 170 h 304"/>
              <a:gd name="T32" fmla="*/ 70 w 459"/>
              <a:gd name="T33" fmla="*/ 196 h 304"/>
              <a:gd name="T34" fmla="*/ 89 w 459"/>
              <a:gd name="T35" fmla="*/ 225 h 304"/>
              <a:gd name="T36" fmla="*/ 124 w 459"/>
              <a:gd name="T37" fmla="*/ 242 h 304"/>
              <a:gd name="T38" fmla="*/ 153 w 459"/>
              <a:gd name="T39" fmla="*/ 246 h 304"/>
              <a:gd name="T40" fmla="*/ 306 w 459"/>
              <a:gd name="T41" fmla="*/ 246 h 304"/>
              <a:gd name="T42" fmla="*/ 347 w 459"/>
              <a:gd name="T43" fmla="*/ 239 h 304"/>
              <a:gd name="T44" fmla="*/ 368 w 459"/>
              <a:gd name="T45" fmla="*/ 227 h 304"/>
              <a:gd name="T46" fmla="*/ 378 w 459"/>
              <a:gd name="T47" fmla="*/ 215 h 304"/>
              <a:gd name="T48" fmla="*/ 399 w 459"/>
              <a:gd name="T49" fmla="*/ 210 h 304"/>
              <a:gd name="T50" fmla="*/ 454 w 459"/>
              <a:gd name="T51" fmla="*/ 210 h 304"/>
              <a:gd name="T52" fmla="*/ 459 w 459"/>
              <a:gd name="T53" fmla="*/ 213 h 304"/>
              <a:gd name="T54" fmla="*/ 452 w 459"/>
              <a:gd name="T55" fmla="*/ 234 h 304"/>
              <a:gd name="T56" fmla="*/ 418 w 459"/>
              <a:gd name="T57" fmla="*/ 277 h 304"/>
              <a:gd name="T58" fmla="*/ 368 w 459"/>
              <a:gd name="T59" fmla="*/ 301 h 304"/>
              <a:gd name="T60" fmla="*/ 330 w 459"/>
              <a:gd name="T61" fmla="*/ 303 h 304"/>
              <a:gd name="T62" fmla="*/ 125 w 459"/>
              <a:gd name="T63" fmla="*/ 304 h 304"/>
              <a:gd name="T64" fmla="*/ 88 w 459"/>
              <a:gd name="T65" fmla="*/ 299 h 304"/>
              <a:gd name="T66" fmla="*/ 55 w 459"/>
              <a:gd name="T67" fmla="*/ 282 h 304"/>
              <a:gd name="T68" fmla="*/ 34 w 459"/>
              <a:gd name="T69" fmla="*/ 266 h 304"/>
              <a:gd name="T70" fmla="*/ 14 w 459"/>
              <a:gd name="T71" fmla="*/ 237 h 304"/>
              <a:gd name="T72" fmla="*/ 2 w 459"/>
              <a:gd name="T73" fmla="*/ 203 h 304"/>
              <a:gd name="T74" fmla="*/ 0 w 459"/>
              <a:gd name="T75" fmla="*/ 179 h 304"/>
              <a:gd name="T76" fmla="*/ 3 w 459"/>
              <a:gd name="T77" fmla="*/ 96 h 304"/>
              <a:gd name="T78" fmla="*/ 33 w 459"/>
              <a:gd name="T79" fmla="*/ 39 h 304"/>
              <a:gd name="T80" fmla="*/ 84 w 459"/>
              <a:gd name="T81" fmla="*/ 5 h 304"/>
              <a:gd name="T82" fmla="*/ 125 w 459"/>
              <a:gd name="T83" fmla="*/ 0 h 304"/>
              <a:gd name="T84" fmla="*/ 232 w 459"/>
              <a:gd name="T85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9" h="304">
                <a:moveTo>
                  <a:pt x="232" y="0"/>
                </a:moveTo>
                <a:lnTo>
                  <a:pt x="232" y="0"/>
                </a:lnTo>
                <a:lnTo>
                  <a:pt x="344" y="0"/>
                </a:lnTo>
                <a:lnTo>
                  <a:pt x="344" y="0"/>
                </a:lnTo>
                <a:lnTo>
                  <a:pt x="363" y="1"/>
                </a:lnTo>
                <a:lnTo>
                  <a:pt x="382" y="7"/>
                </a:lnTo>
                <a:lnTo>
                  <a:pt x="399" y="13"/>
                </a:lnTo>
                <a:lnTo>
                  <a:pt x="414" y="24"/>
                </a:lnTo>
                <a:lnTo>
                  <a:pt x="428" y="36"/>
                </a:lnTo>
                <a:lnTo>
                  <a:pt x="440" y="51"/>
                </a:lnTo>
                <a:lnTo>
                  <a:pt x="451" y="67"/>
                </a:lnTo>
                <a:lnTo>
                  <a:pt x="457" y="86"/>
                </a:lnTo>
                <a:lnTo>
                  <a:pt x="457" y="86"/>
                </a:lnTo>
                <a:lnTo>
                  <a:pt x="459" y="89"/>
                </a:lnTo>
                <a:lnTo>
                  <a:pt x="459" y="91"/>
                </a:lnTo>
                <a:lnTo>
                  <a:pt x="456" y="93"/>
                </a:lnTo>
                <a:lnTo>
                  <a:pt x="452" y="93"/>
                </a:lnTo>
                <a:lnTo>
                  <a:pt x="452" y="93"/>
                </a:lnTo>
                <a:lnTo>
                  <a:pt x="387" y="93"/>
                </a:lnTo>
                <a:lnTo>
                  <a:pt x="387" y="93"/>
                </a:lnTo>
                <a:lnTo>
                  <a:pt x="383" y="93"/>
                </a:lnTo>
                <a:lnTo>
                  <a:pt x="380" y="91"/>
                </a:lnTo>
                <a:lnTo>
                  <a:pt x="380" y="91"/>
                </a:lnTo>
                <a:lnTo>
                  <a:pt x="373" y="84"/>
                </a:lnTo>
                <a:lnTo>
                  <a:pt x="368" y="79"/>
                </a:lnTo>
                <a:lnTo>
                  <a:pt x="354" y="70"/>
                </a:lnTo>
                <a:lnTo>
                  <a:pt x="339" y="65"/>
                </a:lnTo>
                <a:lnTo>
                  <a:pt x="322" y="62"/>
                </a:lnTo>
                <a:lnTo>
                  <a:pt x="322" y="62"/>
                </a:lnTo>
                <a:lnTo>
                  <a:pt x="301" y="62"/>
                </a:lnTo>
                <a:lnTo>
                  <a:pt x="301" y="62"/>
                </a:lnTo>
                <a:lnTo>
                  <a:pt x="151" y="62"/>
                </a:lnTo>
                <a:lnTo>
                  <a:pt x="151" y="62"/>
                </a:lnTo>
                <a:lnTo>
                  <a:pt x="137" y="62"/>
                </a:lnTo>
                <a:lnTo>
                  <a:pt x="125" y="63"/>
                </a:lnTo>
                <a:lnTo>
                  <a:pt x="113" y="67"/>
                </a:lnTo>
                <a:lnTo>
                  <a:pt x="101" y="72"/>
                </a:lnTo>
                <a:lnTo>
                  <a:pt x="101" y="72"/>
                </a:lnTo>
                <a:lnTo>
                  <a:pt x="93" y="77"/>
                </a:lnTo>
                <a:lnTo>
                  <a:pt x="86" y="82"/>
                </a:lnTo>
                <a:lnTo>
                  <a:pt x="81" y="87"/>
                </a:lnTo>
                <a:lnTo>
                  <a:pt x="76" y="94"/>
                </a:lnTo>
                <a:lnTo>
                  <a:pt x="72" y="101"/>
                </a:lnTo>
                <a:lnTo>
                  <a:pt x="69" y="110"/>
                </a:lnTo>
                <a:lnTo>
                  <a:pt x="67" y="118"/>
                </a:lnTo>
                <a:lnTo>
                  <a:pt x="65" y="127"/>
                </a:lnTo>
                <a:lnTo>
                  <a:pt x="65" y="127"/>
                </a:lnTo>
                <a:lnTo>
                  <a:pt x="65" y="170"/>
                </a:lnTo>
                <a:lnTo>
                  <a:pt x="65" y="170"/>
                </a:lnTo>
                <a:lnTo>
                  <a:pt x="67" y="184"/>
                </a:lnTo>
                <a:lnTo>
                  <a:pt x="70" y="196"/>
                </a:lnTo>
                <a:lnTo>
                  <a:pt x="74" y="208"/>
                </a:lnTo>
                <a:lnTo>
                  <a:pt x="81" y="216"/>
                </a:lnTo>
                <a:lnTo>
                  <a:pt x="89" y="225"/>
                </a:lnTo>
                <a:lnTo>
                  <a:pt x="100" y="234"/>
                </a:lnTo>
                <a:lnTo>
                  <a:pt x="112" y="239"/>
                </a:lnTo>
                <a:lnTo>
                  <a:pt x="124" y="242"/>
                </a:lnTo>
                <a:lnTo>
                  <a:pt x="124" y="242"/>
                </a:lnTo>
                <a:lnTo>
                  <a:pt x="139" y="246"/>
                </a:lnTo>
                <a:lnTo>
                  <a:pt x="153" y="246"/>
                </a:lnTo>
                <a:lnTo>
                  <a:pt x="153" y="246"/>
                </a:lnTo>
                <a:lnTo>
                  <a:pt x="306" y="246"/>
                </a:lnTo>
                <a:lnTo>
                  <a:pt x="306" y="246"/>
                </a:lnTo>
                <a:lnTo>
                  <a:pt x="320" y="246"/>
                </a:lnTo>
                <a:lnTo>
                  <a:pt x="334" y="242"/>
                </a:lnTo>
                <a:lnTo>
                  <a:pt x="347" y="239"/>
                </a:lnTo>
                <a:lnTo>
                  <a:pt x="359" y="232"/>
                </a:lnTo>
                <a:lnTo>
                  <a:pt x="359" y="232"/>
                </a:lnTo>
                <a:lnTo>
                  <a:pt x="368" y="227"/>
                </a:lnTo>
                <a:lnTo>
                  <a:pt x="373" y="220"/>
                </a:lnTo>
                <a:lnTo>
                  <a:pt x="373" y="220"/>
                </a:lnTo>
                <a:lnTo>
                  <a:pt x="378" y="215"/>
                </a:lnTo>
                <a:lnTo>
                  <a:pt x="385" y="211"/>
                </a:lnTo>
                <a:lnTo>
                  <a:pt x="392" y="210"/>
                </a:lnTo>
                <a:lnTo>
                  <a:pt x="399" y="210"/>
                </a:lnTo>
                <a:lnTo>
                  <a:pt x="399" y="210"/>
                </a:lnTo>
                <a:lnTo>
                  <a:pt x="454" y="210"/>
                </a:lnTo>
                <a:lnTo>
                  <a:pt x="454" y="210"/>
                </a:lnTo>
                <a:lnTo>
                  <a:pt x="457" y="210"/>
                </a:lnTo>
                <a:lnTo>
                  <a:pt x="459" y="211"/>
                </a:lnTo>
                <a:lnTo>
                  <a:pt x="459" y="213"/>
                </a:lnTo>
                <a:lnTo>
                  <a:pt x="457" y="216"/>
                </a:lnTo>
                <a:lnTo>
                  <a:pt x="457" y="216"/>
                </a:lnTo>
                <a:lnTo>
                  <a:pt x="452" y="234"/>
                </a:lnTo>
                <a:lnTo>
                  <a:pt x="442" y="249"/>
                </a:lnTo>
                <a:lnTo>
                  <a:pt x="430" y="263"/>
                </a:lnTo>
                <a:lnTo>
                  <a:pt x="418" y="277"/>
                </a:lnTo>
                <a:lnTo>
                  <a:pt x="402" y="287"/>
                </a:lnTo>
                <a:lnTo>
                  <a:pt x="385" y="294"/>
                </a:lnTo>
                <a:lnTo>
                  <a:pt x="368" y="301"/>
                </a:lnTo>
                <a:lnTo>
                  <a:pt x="349" y="303"/>
                </a:lnTo>
                <a:lnTo>
                  <a:pt x="349" y="303"/>
                </a:lnTo>
                <a:lnTo>
                  <a:pt x="330" y="303"/>
                </a:lnTo>
                <a:lnTo>
                  <a:pt x="330" y="303"/>
                </a:lnTo>
                <a:lnTo>
                  <a:pt x="125" y="304"/>
                </a:lnTo>
                <a:lnTo>
                  <a:pt x="125" y="304"/>
                </a:lnTo>
                <a:lnTo>
                  <a:pt x="113" y="303"/>
                </a:lnTo>
                <a:lnTo>
                  <a:pt x="100" y="301"/>
                </a:lnTo>
                <a:lnTo>
                  <a:pt x="88" y="299"/>
                </a:lnTo>
                <a:lnTo>
                  <a:pt x="77" y="294"/>
                </a:lnTo>
                <a:lnTo>
                  <a:pt x="65" y="289"/>
                </a:lnTo>
                <a:lnTo>
                  <a:pt x="55" y="282"/>
                </a:lnTo>
                <a:lnTo>
                  <a:pt x="45" y="275"/>
                </a:lnTo>
                <a:lnTo>
                  <a:pt x="34" y="266"/>
                </a:lnTo>
                <a:lnTo>
                  <a:pt x="34" y="266"/>
                </a:lnTo>
                <a:lnTo>
                  <a:pt x="27" y="256"/>
                </a:lnTo>
                <a:lnTo>
                  <a:pt x="20" y="247"/>
                </a:lnTo>
                <a:lnTo>
                  <a:pt x="14" y="237"/>
                </a:lnTo>
                <a:lnTo>
                  <a:pt x="8" y="225"/>
                </a:lnTo>
                <a:lnTo>
                  <a:pt x="5" y="215"/>
                </a:lnTo>
                <a:lnTo>
                  <a:pt x="2" y="203"/>
                </a:lnTo>
                <a:lnTo>
                  <a:pt x="2" y="191"/>
                </a:lnTo>
                <a:lnTo>
                  <a:pt x="0" y="179"/>
                </a:lnTo>
                <a:lnTo>
                  <a:pt x="0" y="179"/>
                </a:lnTo>
                <a:lnTo>
                  <a:pt x="0" y="117"/>
                </a:lnTo>
                <a:lnTo>
                  <a:pt x="0" y="117"/>
                </a:lnTo>
                <a:lnTo>
                  <a:pt x="3" y="96"/>
                </a:lnTo>
                <a:lnTo>
                  <a:pt x="10" y="75"/>
                </a:lnTo>
                <a:lnTo>
                  <a:pt x="19" y="56"/>
                </a:lnTo>
                <a:lnTo>
                  <a:pt x="33" y="39"/>
                </a:lnTo>
                <a:lnTo>
                  <a:pt x="48" y="26"/>
                </a:lnTo>
                <a:lnTo>
                  <a:pt x="65" y="13"/>
                </a:lnTo>
                <a:lnTo>
                  <a:pt x="84" y="5"/>
                </a:lnTo>
                <a:lnTo>
                  <a:pt x="106" y="0"/>
                </a:lnTo>
                <a:lnTo>
                  <a:pt x="106" y="0"/>
                </a:lnTo>
                <a:lnTo>
                  <a:pt x="125" y="0"/>
                </a:lnTo>
                <a:lnTo>
                  <a:pt x="125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lnTo>
                  <a:pt x="232" y="0"/>
                </a:lnTo>
                <a:close/>
              </a:path>
            </a:pathLst>
          </a:custGeom>
          <a:solidFill>
            <a:srgbClr val="F37B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2" name="Freeform 77"/>
          <p:cNvSpPr>
            <a:spLocks/>
          </p:cNvSpPr>
          <p:nvPr/>
        </p:nvSpPr>
        <p:spPr bwMode="auto">
          <a:xfrm>
            <a:off x="10126268" y="5203775"/>
            <a:ext cx="385094" cy="596057"/>
          </a:xfrm>
          <a:custGeom>
            <a:avLst/>
            <a:gdLst>
              <a:gd name="T0" fmla="*/ 2 w 231"/>
              <a:gd name="T1" fmla="*/ 177 h 356"/>
              <a:gd name="T2" fmla="*/ 0 w 231"/>
              <a:gd name="T3" fmla="*/ 29 h 356"/>
              <a:gd name="T4" fmla="*/ 4 w 231"/>
              <a:gd name="T5" fmla="*/ 14 h 356"/>
              <a:gd name="T6" fmla="*/ 16 w 231"/>
              <a:gd name="T7" fmla="*/ 4 h 356"/>
              <a:gd name="T8" fmla="*/ 26 w 231"/>
              <a:gd name="T9" fmla="*/ 0 h 356"/>
              <a:gd name="T10" fmla="*/ 38 w 231"/>
              <a:gd name="T11" fmla="*/ 0 h 356"/>
              <a:gd name="T12" fmla="*/ 203 w 231"/>
              <a:gd name="T13" fmla="*/ 0 h 356"/>
              <a:gd name="T14" fmla="*/ 220 w 231"/>
              <a:gd name="T15" fmla="*/ 4 h 356"/>
              <a:gd name="T16" fmla="*/ 229 w 231"/>
              <a:gd name="T17" fmla="*/ 19 h 356"/>
              <a:gd name="T18" fmla="*/ 231 w 231"/>
              <a:gd name="T19" fmla="*/ 28 h 356"/>
              <a:gd name="T20" fmla="*/ 229 w 231"/>
              <a:gd name="T21" fmla="*/ 45 h 356"/>
              <a:gd name="T22" fmla="*/ 227 w 231"/>
              <a:gd name="T23" fmla="*/ 53 h 356"/>
              <a:gd name="T24" fmla="*/ 219 w 231"/>
              <a:gd name="T25" fmla="*/ 62 h 356"/>
              <a:gd name="T26" fmla="*/ 205 w 231"/>
              <a:gd name="T27" fmla="*/ 65 h 356"/>
              <a:gd name="T28" fmla="*/ 84 w 231"/>
              <a:gd name="T29" fmla="*/ 65 h 356"/>
              <a:gd name="T30" fmla="*/ 81 w 231"/>
              <a:gd name="T31" fmla="*/ 65 h 356"/>
              <a:gd name="T32" fmla="*/ 77 w 231"/>
              <a:gd name="T33" fmla="*/ 69 h 356"/>
              <a:gd name="T34" fmla="*/ 77 w 231"/>
              <a:gd name="T35" fmla="*/ 74 h 356"/>
              <a:gd name="T36" fmla="*/ 77 w 231"/>
              <a:gd name="T37" fmla="*/ 141 h 356"/>
              <a:gd name="T38" fmla="*/ 83 w 231"/>
              <a:gd name="T39" fmla="*/ 148 h 356"/>
              <a:gd name="T40" fmla="*/ 145 w 231"/>
              <a:gd name="T41" fmla="*/ 148 h 356"/>
              <a:gd name="T42" fmla="*/ 157 w 231"/>
              <a:gd name="T43" fmla="*/ 150 h 356"/>
              <a:gd name="T44" fmla="*/ 169 w 231"/>
              <a:gd name="T45" fmla="*/ 160 h 356"/>
              <a:gd name="T46" fmla="*/ 172 w 231"/>
              <a:gd name="T47" fmla="*/ 170 h 356"/>
              <a:gd name="T48" fmla="*/ 172 w 231"/>
              <a:gd name="T49" fmla="*/ 188 h 356"/>
              <a:gd name="T50" fmla="*/ 170 w 231"/>
              <a:gd name="T51" fmla="*/ 195 h 356"/>
              <a:gd name="T52" fmla="*/ 162 w 231"/>
              <a:gd name="T53" fmla="*/ 203 h 356"/>
              <a:gd name="T54" fmla="*/ 150 w 231"/>
              <a:gd name="T55" fmla="*/ 207 h 356"/>
              <a:gd name="T56" fmla="*/ 84 w 231"/>
              <a:gd name="T57" fmla="*/ 207 h 356"/>
              <a:gd name="T58" fmla="*/ 81 w 231"/>
              <a:gd name="T59" fmla="*/ 207 h 356"/>
              <a:gd name="T60" fmla="*/ 77 w 231"/>
              <a:gd name="T61" fmla="*/ 210 h 356"/>
              <a:gd name="T62" fmla="*/ 77 w 231"/>
              <a:gd name="T63" fmla="*/ 213 h 356"/>
              <a:gd name="T64" fmla="*/ 77 w 231"/>
              <a:gd name="T65" fmla="*/ 282 h 356"/>
              <a:gd name="T66" fmla="*/ 83 w 231"/>
              <a:gd name="T67" fmla="*/ 289 h 356"/>
              <a:gd name="T68" fmla="*/ 205 w 231"/>
              <a:gd name="T69" fmla="*/ 289 h 356"/>
              <a:gd name="T70" fmla="*/ 212 w 231"/>
              <a:gd name="T71" fmla="*/ 289 h 356"/>
              <a:gd name="T72" fmla="*/ 224 w 231"/>
              <a:gd name="T73" fmla="*/ 298 h 356"/>
              <a:gd name="T74" fmla="*/ 227 w 231"/>
              <a:gd name="T75" fmla="*/ 305 h 356"/>
              <a:gd name="T76" fmla="*/ 231 w 231"/>
              <a:gd name="T77" fmla="*/ 324 h 356"/>
              <a:gd name="T78" fmla="*/ 227 w 231"/>
              <a:gd name="T79" fmla="*/ 342 h 356"/>
              <a:gd name="T80" fmla="*/ 224 w 231"/>
              <a:gd name="T81" fmla="*/ 348 h 356"/>
              <a:gd name="T82" fmla="*/ 213 w 231"/>
              <a:gd name="T83" fmla="*/ 355 h 356"/>
              <a:gd name="T84" fmla="*/ 207 w 231"/>
              <a:gd name="T85" fmla="*/ 356 h 356"/>
              <a:gd name="T86" fmla="*/ 34 w 231"/>
              <a:gd name="T87" fmla="*/ 356 h 356"/>
              <a:gd name="T88" fmla="*/ 17 w 231"/>
              <a:gd name="T89" fmla="*/ 353 h 356"/>
              <a:gd name="T90" fmla="*/ 10 w 231"/>
              <a:gd name="T91" fmla="*/ 349 h 356"/>
              <a:gd name="T92" fmla="*/ 2 w 231"/>
              <a:gd name="T93" fmla="*/ 337 h 356"/>
              <a:gd name="T94" fmla="*/ 2 w 231"/>
              <a:gd name="T95" fmla="*/ 329 h 356"/>
              <a:gd name="T96" fmla="*/ 2 w 231"/>
              <a:gd name="T97" fmla="*/ 177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1" h="356">
                <a:moveTo>
                  <a:pt x="2" y="177"/>
                </a:moveTo>
                <a:lnTo>
                  <a:pt x="2" y="177"/>
                </a:lnTo>
                <a:lnTo>
                  <a:pt x="0" y="29"/>
                </a:lnTo>
                <a:lnTo>
                  <a:pt x="0" y="29"/>
                </a:lnTo>
                <a:lnTo>
                  <a:pt x="2" y="17"/>
                </a:lnTo>
                <a:lnTo>
                  <a:pt x="4" y="14"/>
                </a:lnTo>
                <a:lnTo>
                  <a:pt x="7" y="9"/>
                </a:lnTo>
                <a:lnTo>
                  <a:pt x="16" y="4"/>
                </a:lnTo>
                <a:lnTo>
                  <a:pt x="26" y="0"/>
                </a:lnTo>
                <a:lnTo>
                  <a:pt x="26" y="0"/>
                </a:lnTo>
                <a:lnTo>
                  <a:pt x="38" y="0"/>
                </a:lnTo>
                <a:lnTo>
                  <a:pt x="38" y="0"/>
                </a:lnTo>
                <a:lnTo>
                  <a:pt x="203" y="0"/>
                </a:lnTo>
                <a:lnTo>
                  <a:pt x="203" y="0"/>
                </a:lnTo>
                <a:lnTo>
                  <a:pt x="213" y="0"/>
                </a:lnTo>
                <a:lnTo>
                  <a:pt x="220" y="4"/>
                </a:lnTo>
                <a:lnTo>
                  <a:pt x="225" y="10"/>
                </a:lnTo>
                <a:lnTo>
                  <a:pt x="229" y="19"/>
                </a:lnTo>
                <a:lnTo>
                  <a:pt x="229" y="19"/>
                </a:lnTo>
                <a:lnTo>
                  <a:pt x="231" y="28"/>
                </a:lnTo>
                <a:lnTo>
                  <a:pt x="231" y="36"/>
                </a:lnTo>
                <a:lnTo>
                  <a:pt x="229" y="45"/>
                </a:lnTo>
                <a:lnTo>
                  <a:pt x="227" y="53"/>
                </a:lnTo>
                <a:lnTo>
                  <a:pt x="227" y="53"/>
                </a:lnTo>
                <a:lnTo>
                  <a:pt x="222" y="59"/>
                </a:lnTo>
                <a:lnTo>
                  <a:pt x="219" y="62"/>
                </a:lnTo>
                <a:lnTo>
                  <a:pt x="212" y="65"/>
                </a:lnTo>
                <a:lnTo>
                  <a:pt x="205" y="65"/>
                </a:lnTo>
                <a:lnTo>
                  <a:pt x="205" y="65"/>
                </a:lnTo>
                <a:lnTo>
                  <a:pt x="84" y="65"/>
                </a:lnTo>
                <a:lnTo>
                  <a:pt x="84" y="65"/>
                </a:lnTo>
                <a:lnTo>
                  <a:pt x="81" y="65"/>
                </a:lnTo>
                <a:lnTo>
                  <a:pt x="79" y="67"/>
                </a:lnTo>
                <a:lnTo>
                  <a:pt x="77" y="69"/>
                </a:lnTo>
                <a:lnTo>
                  <a:pt x="77" y="74"/>
                </a:lnTo>
                <a:lnTo>
                  <a:pt x="77" y="74"/>
                </a:lnTo>
                <a:lnTo>
                  <a:pt x="77" y="141"/>
                </a:lnTo>
                <a:lnTo>
                  <a:pt x="77" y="141"/>
                </a:lnTo>
                <a:lnTo>
                  <a:pt x="79" y="146"/>
                </a:lnTo>
                <a:lnTo>
                  <a:pt x="83" y="148"/>
                </a:lnTo>
                <a:lnTo>
                  <a:pt x="83" y="148"/>
                </a:lnTo>
                <a:lnTo>
                  <a:pt x="145" y="148"/>
                </a:lnTo>
                <a:lnTo>
                  <a:pt x="145" y="148"/>
                </a:lnTo>
                <a:lnTo>
                  <a:pt x="157" y="150"/>
                </a:lnTo>
                <a:lnTo>
                  <a:pt x="164" y="153"/>
                </a:lnTo>
                <a:lnTo>
                  <a:pt x="169" y="160"/>
                </a:lnTo>
                <a:lnTo>
                  <a:pt x="172" y="170"/>
                </a:lnTo>
                <a:lnTo>
                  <a:pt x="172" y="170"/>
                </a:lnTo>
                <a:lnTo>
                  <a:pt x="174" y="182"/>
                </a:lnTo>
                <a:lnTo>
                  <a:pt x="172" y="188"/>
                </a:lnTo>
                <a:lnTo>
                  <a:pt x="170" y="195"/>
                </a:lnTo>
                <a:lnTo>
                  <a:pt x="170" y="195"/>
                </a:lnTo>
                <a:lnTo>
                  <a:pt x="167" y="200"/>
                </a:lnTo>
                <a:lnTo>
                  <a:pt x="162" y="203"/>
                </a:lnTo>
                <a:lnTo>
                  <a:pt x="157" y="205"/>
                </a:lnTo>
                <a:lnTo>
                  <a:pt x="150" y="207"/>
                </a:lnTo>
                <a:lnTo>
                  <a:pt x="150" y="207"/>
                </a:lnTo>
                <a:lnTo>
                  <a:pt x="84" y="207"/>
                </a:lnTo>
                <a:lnTo>
                  <a:pt x="84" y="207"/>
                </a:lnTo>
                <a:lnTo>
                  <a:pt x="81" y="207"/>
                </a:lnTo>
                <a:lnTo>
                  <a:pt x="79" y="208"/>
                </a:lnTo>
                <a:lnTo>
                  <a:pt x="77" y="210"/>
                </a:lnTo>
                <a:lnTo>
                  <a:pt x="77" y="213"/>
                </a:lnTo>
                <a:lnTo>
                  <a:pt x="77" y="213"/>
                </a:lnTo>
                <a:lnTo>
                  <a:pt x="77" y="282"/>
                </a:lnTo>
                <a:lnTo>
                  <a:pt x="77" y="282"/>
                </a:lnTo>
                <a:lnTo>
                  <a:pt x="77" y="287"/>
                </a:lnTo>
                <a:lnTo>
                  <a:pt x="83" y="289"/>
                </a:lnTo>
                <a:lnTo>
                  <a:pt x="83" y="289"/>
                </a:lnTo>
                <a:lnTo>
                  <a:pt x="205" y="289"/>
                </a:lnTo>
                <a:lnTo>
                  <a:pt x="205" y="289"/>
                </a:lnTo>
                <a:lnTo>
                  <a:pt x="212" y="289"/>
                </a:lnTo>
                <a:lnTo>
                  <a:pt x="219" y="293"/>
                </a:lnTo>
                <a:lnTo>
                  <a:pt x="224" y="298"/>
                </a:lnTo>
                <a:lnTo>
                  <a:pt x="227" y="305"/>
                </a:lnTo>
                <a:lnTo>
                  <a:pt x="227" y="305"/>
                </a:lnTo>
                <a:lnTo>
                  <a:pt x="231" y="315"/>
                </a:lnTo>
                <a:lnTo>
                  <a:pt x="231" y="324"/>
                </a:lnTo>
                <a:lnTo>
                  <a:pt x="229" y="334"/>
                </a:lnTo>
                <a:lnTo>
                  <a:pt x="227" y="342"/>
                </a:lnTo>
                <a:lnTo>
                  <a:pt x="227" y="342"/>
                </a:lnTo>
                <a:lnTo>
                  <a:pt x="224" y="348"/>
                </a:lnTo>
                <a:lnTo>
                  <a:pt x="219" y="353"/>
                </a:lnTo>
                <a:lnTo>
                  <a:pt x="213" y="355"/>
                </a:lnTo>
                <a:lnTo>
                  <a:pt x="207" y="356"/>
                </a:lnTo>
                <a:lnTo>
                  <a:pt x="207" y="356"/>
                </a:lnTo>
                <a:lnTo>
                  <a:pt x="34" y="356"/>
                </a:lnTo>
                <a:lnTo>
                  <a:pt x="34" y="356"/>
                </a:lnTo>
                <a:lnTo>
                  <a:pt x="26" y="355"/>
                </a:lnTo>
                <a:lnTo>
                  <a:pt x="17" y="353"/>
                </a:lnTo>
                <a:lnTo>
                  <a:pt x="17" y="353"/>
                </a:lnTo>
                <a:lnTo>
                  <a:pt x="10" y="349"/>
                </a:lnTo>
                <a:lnTo>
                  <a:pt x="5" y="344"/>
                </a:lnTo>
                <a:lnTo>
                  <a:pt x="2" y="337"/>
                </a:lnTo>
                <a:lnTo>
                  <a:pt x="2" y="329"/>
                </a:lnTo>
                <a:lnTo>
                  <a:pt x="2" y="329"/>
                </a:lnTo>
                <a:lnTo>
                  <a:pt x="2" y="177"/>
                </a:lnTo>
                <a:lnTo>
                  <a:pt x="2" y="177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3" name="Freeform 78"/>
          <p:cNvSpPr>
            <a:spLocks/>
          </p:cNvSpPr>
          <p:nvPr/>
        </p:nvSpPr>
        <p:spPr bwMode="auto">
          <a:xfrm>
            <a:off x="10960077" y="5197078"/>
            <a:ext cx="401836" cy="606104"/>
          </a:xfrm>
          <a:custGeom>
            <a:avLst/>
            <a:gdLst>
              <a:gd name="T0" fmla="*/ 93 w 239"/>
              <a:gd name="T1" fmla="*/ 363 h 363"/>
              <a:gd name="T2" fmla="*/ 27 w 239"/>
              <a:gd name="T3" fmla="*/ 340 h 363"/>
              <a:gd name="T4" fmla="*/ 9 w 239"/>
              <a:gd name="T5" fmla="*/ 325 h 363"/>
              <a:gd name="T6" fmla="*/ 2 w 239"/>
              <a:gd name="T7" fmla="*/ 309 h 363"/>
              <a:gd name="T8" fmla="*/ 2 w 239"/>
              <a:gd name="T9" fmla="*/ 285 h 363"/>
              <a:gd name="T10" fmla="*/ 17 w 239"/>
              <a:gd name="T11" fmla="*/ 265 h 363"/>
              <a:gd name="T12" fmla="*/ 31 w 239"/>
              <a:gd name="T13" fmla="*/ 259 h 363"/>
              <a:gd name="T14" fmla="*/ 46 w 239"/>
              <a:gd name="T15" fmla="*/ 263 h 363"/>
              <a:gd name="T16" fmla="*/ 69 w 239"/>
              <a:gd name="T17" fmla="*/ 278 h 363"/>
              <a:gd name="T18" fmla="*/ 101 w 239"/>
              <a:gd name="T19" fmla="*/ 294 h 363"/>
              <a:gd name="T20" fmla="*/ 127 w 239"/>
              <a:gd name="T21" fmla="*/ 294 h 363"/>
              <a:gd name="T22" fmla="*/ 144 w 239"/>
              <a:gd name="T23" fmla="*/ 289 h 363"/>
              <a:gd name="T24" fmla="*/ 162 w 239"/>
              <a:gd name="T25" fmla="*/ 270 h 363"/>
              <a:gd name="T26" fmla="*/ 160 w 239"/>
              <a:gd name="T27" fmla="*/ 251 h 363"/>
              <a:gd name="T28" fmla="*/ 150 w 239"/>
              <a:gd name="T29" fmla="*/ 237 h 363"/>
              <a:gd name="T30" fmla="*/ 120 w 239"/>
              <a:gd name="T31" fmla="*/ 218 h 363"/>
              <a:gd name="T32" fmla="*/ 52 w 239"/>
              <a:gd name="T33" fmla="*/ 184 h 363"/>
              <a:gd name="T34" fmla="*/ 26 w 239"/>
              <a:gd name="T35" fmla="*/ 158 h 363"/>
              <a:gd name="T36" fmla="*/ 9 w 239"/>
              <a:gd name="T37" fmla="*/ 113 h 363"/>
              <a:gd name="T38" fmla="*/ 12 w 239"/>
              <a:gd name="T39" fmla="*/ 67 h 363"/>
              <a:gd name="T40" fmla="*/ 24 w 239"/>
              <a:gd name="T41" fmla="*/ 46 h 363"/>
              <a:gd name="T42" fmla="*/ 48 w 239"/>
              <a:gd name="T43" fmla="*/ 22 h 363"/>
              <a:gd name="T44" fmla="*/ 81 w 239"/>
              <a:gd name="T45" fmla="*/ 7 h 363"/>
              <a:gd name="T46" fmla="*/ 110 w 239"/>
              <a:gd name="T47" fmla="*/ 1 h 363"/>
              <a:gd name="T48" fmla="*/ 165 w 239"/>
              <a:gd name="T49" fmla="*/ 1 h 363"/>
              <a:gd name="T50" fmla="*/ 208 w 239"/>
              <a:gd name="T51" fmla="*/ 13 h 363"/>
              <a:gd name="T52" fmla="*/ 220 w 239"/>
              <a:gd name="T53" fmla="*/ 22 h 363"/>
              <a:gd name="T54" fmla="*/ 229 w 239"/>
              <a:gd name="T55" fmla="*/ 38 h 363"/>
              <a:gd name="T56" fmla="*/ 229 w 239"/>
              <a:gd name="T57" fmla="*/ 50 h 363"/>
              <a:gd name="T58" fmla="*/ 220 w 239"/>
              <a:gd name="T59" fmla="*/ 70 h 363"/>
              <a:gd name="T60" fmla="*/ 196 w 239"/>
              <a:gd name="T61" fmla="*/ 82 h 363"/>
              <a:gd name="T62" fmla="*/ 169 w 239"/>
              <a:gd name="T63" fmla="*/ 72 h 363"/>
              <a:gd name="T64" fmla="*/ 151 w 239"/>
              <a:gd name="T65" fmla="*/ 65 h 363"/>
              <a:gd name="T66" fmla="*/ 110 w 239"/>
              <a:gd name="T67" fmla="*/ 67 h 363"/>
              <a:gd name="T68" fmla="*/ 96 w 239"/>
              <a:gd name="T69" fmla="*/ 72 h 363"/>
              <a:gd name="T70" fmla="*/ 88 w 239"/>
              <a:gd name="T71" fmla="*/ 81 h 363"/>
              <a:gd name="T72" fmla="*/ 84 w 239"/>
              <a:gd name="T73" fmla="*/ 96 h 363"/>
              <a:gd name="T74" fmla="*/ 93 w 239"/>
              <a:gd name="T75" fmla="*/ 110 h 363"/>
              <a:gd name="T76" fmla="*/ 117 w 239"/>
              <a:gd name="T77" fmla="*/ 127 h 363"/>
              <a:gd name="T78" fmla="*/ 172 w 239"/>
              <a:gd name="T79" fmla="*/ 153 h 363"/>
              <a:gd name="T80" fmla="*/ 206 w 239"/>
              <a:gd name="T81" fmla="*/ 177 h 363"/>
              <a:gd name="T82" fmla="*/ 225 w 239"/>
              <a:gd name="T83" fmla="*/ 203 h 363"/>
              <a:gd name="T84" fmla="*/ 236 w 239"/>
              <a:gd name="T85" fmla="*/ 228 h 363"/>
              <a:gd name="T86" fmla="*/ 236 w 239"/>
              <a:gd name="T87" fmla="*/ 278 h 363"/>
              <a:gd name="T88" fmla="*/ 217 w 239"/>
              <a:gd name="T89" fmla="*/ 321 h 363"/>
              <a:gd name="T90" fmla="*/ 189 w 239"/>
              <a:gd name="T91" fmla="*/ 345 h 363"/>
              <a:gd name="T92" fmla="*/ 134 w 239"/>
              <a:gd name="T93" fmla="*/ 363 h 363"/>
              <a:gd name="T94" fmla="*/ 117 w 239"/>
              <a:gd name="T95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9" h="363">
                <a:moveTo>
                  <a:pt x="117" y="363"/>
                </a:moveTo>
                <a:lnTo>
                  <a:pt x="117" y="363"/>
                </a:lnTo>
                <a:lnTo>
                  <a:pt x="93" y="363"/>
                </a:lnTo>
                <a:lnTo>
                  <a:pt x="70" y="358"/>
                </a:lnTo>
                <a:lnTo>
                  <a:pt x="48" y="351"/>
                </a:lnTo>
                <a:lnTo>
                  <a:pt x="27" y="340"/>
                </a:lnTo>
                <a:lnTo>
                  <a:pt x="27" y="340"/>
                </a:lnTo>
                <a:lnTo>
                  <a:pt x="15" y="330"/>
                </a:lnTo>
                <a:lnTo>
                  <a:pt x="9" y="325"/>
                </a:lnTo>
                <a:lnTo>
                  <a:pt x="3" y="318"/>
                </a:lnTo>
                <a:lnTo>
                  <a:pt x="3" y="318"/>
                </a:lnTo>
                <a:lnTo>
                  <a:pt x="2" y="309"/>
                </a:lnTo>
                <a:lnTo>
                  <a:pt x="0" y="302"/>
                </a:lnTo>
                <a:lnTo>
                  <a:pt x="0" y="294"/>
                </a:lnTo>
                <a:lnTo>
                  <a:pt x="2" y="285"/>
                </a:lnTo>
                <a:lnTo>
                  <a:pt x="5" y="277"/>
                </a:lnTo>
                <a:lnTo>
                  <a:pt x="10" y="270"/>
                </a:lnTo>
                <a:lnTo>
                  <a:pt x="17" y="265"/>
                </a:lnTo>
                <a:lnTo>
                  <a:pt x="24" y="261"/>
                </a:lnTo>
                <a:lnTo>
                  <a:pt x="24" y="261"/>
                </a:lnTo>
                <a:lnTo>
                  <a:pt x="31" y="259"/>
                </a:lnTo>
                <a:lnTo>
                  <a:pt x="36" y="259"/>
                </a:lnTo>
                <a:lnTo>
                  <a:pt x="41" y="261"/>
                </a:lnTo>
                <a:lnTo>
                  <a:pt x="46" y="263"/>
                </a:lnTo>
                <a:lnTo>
                  <a:pt x="46" y="263"/>
                </a:lnTo>
                <a:lnTo>
                  <a:pt x="69" y="278"/>
                </a:lnTo>
                <a:lnTo>
                  <a:pt x="69" y="278"/>
                </a:lnTo>
                <a:lnTo>
                  <a:pt x="84" y="289"/>
                </a:lnTo>
                <a:lnTo>
                  <a:pt x="93" y="292"/>
                </a:lnTo>
                <a:lnTo>
                  <a:pt x="101" y="294"/>
                </a:lnTo>
                <a:lnTo>
                  <a:pt x="110" y="296"/>
                </a:lnTo>
                <a:lnTo>
                  <a:pt x="119" y="296"/>
                </a:lnTo>
                <a:lnTo>
                  <a:pt x="127" y="294"/>
                </a:lnTo>
                <a:lnTo>
                  <a:pt x="138" y="292"/>
                </a:lnTo>
                <a:lnTo>
                  <a:pt x="138" y="292"/>
                </a:lnTo>
                <a:lnTo>
                  <a:pt x="144" y="289"/>
                </a:lnTo>
                <a:lnTo>
                  <a:pt x="153" y="284"/>
                </a:lnTo>
                <a:lnTo>
                  <a:pt x="158" y="278"/>
                </a:lnTo>
                <a:lnTo>
                  <a:pt x="162" y="270"/>
                </a:lnTo>
                <a:lnTo>
                  <a:pt x="162" y="270"/>
                </a:lnTo>
                <a:lnTo>
                  <a:pt x="162" y="259"/>
                </a:lnTo>
                <a:lnTo>
                  <a:pt x="160" y="251"/>
                </a:lnTo>
                <a:lnTo>
                  <a:pt x="155" y="244"/>
                </a:lnTo>
                <a:lnTo>
                  <a:pt x="150" y="237"/>
                </a:lnTo>
                <a:lnTo>
                  <a:pt x="150" y="237"/>
                </a:lnTo>
                <a:lnTo>
                  <a:pt x="134" y="227"/>
                </a:lnTo>
                <a:lnTo>
                  <a:pt x="120" y="218"/>
                </a:lnTo>
                <a:lnTo>
                  <a:pt x="120" y="218"/>
                </a:lnTo>
                <a:lnTo>
                  <a:pt x="84" y="203"/>
                </a:lnTo>
                <a:lnTo>
                  <a:pt x="69" y="194"/>
                </a:lnTo>
                <a:lnTo>
                  <a:pt x="52" y="184"/>
                </a:lnTo>
                <a:lnTo>
                  <a:pt x="52" y="184"/>
                </a:lnTo>
                <a:lnTo>
                  <a:pt x="38" y="172"/>
                </a:lnTo>
                <a:lnTo>
                  <a:pt x="26" y="158"/>
                </a:lnTo>
                <a:lnTo>
                  <a:pt x="17" y="144"/>
                </a:lnTo>
                <a:lnTo>
                  <a:pt x="12" y="129"/>
                </a:lnTo>
                <a:lnTo>
                  <a:pt x="9" y="113"/>
                </a:lnTo>
                <a:lnTo>
                  <a:pt x="7" y="98"/>
                </a:lnTo>
                <a:lnTo>
                  <a:pt x="9" y="82"/>
                </a:lnTo>
                <a:lnTo>
                  <a:pt x="12" y="67"/>
                </a:lnTo>
                <a:lnTo>
                  <a:pt x="12" y="67"/>
                </a:lnTo>
                <a:lnTo>
                  <a:pt x="17" y="56"/>
                </a:lnTo>
                <a:lnTo>
                  <a:pt x="24" y="46"/>
                </a:lnTo>
                <a:lnTo>
                  <a:pt x="31" y="36"/>
                </a:lnTo>
                <a:lnTo>
                  <a:pt x="40" y="29"/>
                </a:lnTo>
                <a:lnTo>
                  <a:pt x="48" y="22"/>
                </a:lnTo>
                <a:lnTo>
                  <a:pt x="58" y="15"/>
                </a:lnTo>
                <a:lnTo>
                  <a:pt x="69" y="10"/>
                </a:lnTo>
                <a:lnTo>
                  <a:pt x="81" y="7"/>
                </a:lnTo>
                <a:lnTo>
                  <a:pt x="81" y="7"/>
                </a:lnTo>
                <a:lnTo>
                  <a:pt x="95" y="3"/>
                </a:lnTo>
                <a:lnTo>
                  <a:pt x="110" y="1"/>
                </a:lnTo>
                <a:lnTo>
                  <a:pt x="124" y="0"/>
                </a:lnTo>
                <a:lnTo>
                  <a:pt x="138" y="0"/>
                </a:lnTo>
                <a:lnTo>
                  <a:pt x="165" y="1"/>
                </a:lnTo>
                <a:lnTo>
                  <a:pt x="194" y="8"/>
                </a:lnTo>
                <a:lnTo>
                  <a:pt x="194" y="8"/>
                </a:lnTo>
                <a:lnTo>
                  <a:pt x="208" y="13"/>
                </a:lnTo>
                <a:lnTo>
                  <a:pt x="215" y="17"/>
                </a:lnTo>
                <a:lnTo>
                  <a:pt x="220" y="22"/>
                </a:lnTo>
                <a:lnTo>
                  <a:pt x="220" y="22"/>
                </a:lnTo>
                <a:lnTo>
                  <a:pt x="225" y="27"/>
                </a:lnTo>
                <a:lnTo>
                  <a:pt x="227" y="32"/>
                </a:lnTo>
                <a:lnTo>
                  <a:pt x="229" y="38"/>
                </a:lnTo>
                <a:lnTo>
                  <a:pt x="229" y="43"/>
                </a:lnTo>
                <a:lnTo>
                  <a:pt x="229" y="43"/>
                </a:lnTo>
                <a:lnTo>
                  <a:pt x="229" y="50"/>
                </a:lnTo>
                <a:lnTo>
                  <a:pt x="227" y="56"/>
                </a:lnTo>
                <a:lnTo>
                  <a:pt x="220" y="70"/>
                </a:lnTo>
                <a:lnTo>
                  <a:pt x="220" y="70"/>
                </a:lnTo>
                <a:lnTo>
                  <a:pt x="213" y="77"/>
                </a:lnTo>
                <a:lnTo>
                  <a:pt x="206" y="82"/>
                </a:lnTo>
                <a:lnTo>
                  <a:pt x="196" y="82"/>
                </a:lnTo>
                <a:lnTo>
                  <a:pt x="186" y="79"/>
                </a:lnTo>
                <a:lnTo>
                  <a:pt x="186" y="79"/>
                </a:lnTo>
                <a:lnTo>
                  <a:pt x="169" y="72"/>
                </a:lnTo>
                <a:lnTo>
                  <a:pt x="160" y="68"/>
                </a:lnTo>
                <a:lnTo>
                  <a:pt x="151" y="65"/>
                </a:lnTo>
                <a:lnTo>
                  <a:pt x="151" y="65"/>
                </a:lnTo>
                <a:lnTo>
                  <a:pt x="131" y="63"/>
                </a:lnTo>
                <a:lnTo>
                  <a:pt x="120" y="65"/>
                </a:lnTo>
                <a:lnTo>
                  <a:pt x="110" y="67"/>
                </a:lnTo>
                <a:lnTo>
                  <a:pt x="110" y="67"/>
                </a:lnTo>
                <a:lnTo>
                  <a:pt x="101" y="68"/>
                </a:lnTo>
                <a:lnTo>
                  <a:pt x="96" y="72"/>
                </a:lnTo>
                <a:lnTo>
                  <a:pt x="96" y="72"/>
                </a:lnTo>
                <a:lnTo>
                  <a:pt x="91" y="77"/>
                </a:lnTo>
                <a:lnTo>
                  <a:pt x="88" y="81"/>
                </a:lnTo>
                <a:lnTo>
                  <a:pt x="84" y="86"/>
                </a:lnTo>
                <a:lnTo>
                  <a:pt x="84" y="91"/>
                </a:lnTo>
                <a:lnTo>
                  <a:pt x="84" y="96"/>
                </a:lnTo>
                <a:lnTo>
                  <a:pt x="86" y="101"/>
                </a:lnTo>
                <a:lnTo>
                  <a:pt x="88" y="106"/>
                </a:lnTo>
                <a:lnTo>
                  <a:pt x="93" y="110"/>
                </a:lnTo>
                <a:lnTo>
                  <a:pt x="93" y="110"/>
                </a:lnTo>
                <a:lnTo>
                  <a:pt x="105" y="120"/>
                </a:lnTo>
                <a:lnTo>
                  <a:pt x="117" y="127"/>
                </a:lnTo>
                <a:lnTo>
                  <a:pt x="117" y="127"/>
                </a:lnTo>
                <a:lnTo>
                  <a:pt x="144" y="139"/>
                </a:lnTo>
                <a:lnTo>
                  <a:pt x="172" y="153"/>
                </a:lnTo>
                <a:lnTo>
                  <a:pt x="172" y="153"/>
                </a:lnTo>
                <a:lnTo>
                  <a:pt x="191" y="163"/>
                </a:lnTo>
                <a:lnTo>
                  <a:pt x="206" y="177"/>
                </a:lnTo>
                <a:lnTo>
                  <a:pt x="213" y="185"/>
                </a:lnTo>
                <a:lnTo>
                  <a:pt x="220" y="194"/>
                </a:lnTo>
                <a:lnTo>
                  <a:pt x="225" y="203"/>
                </a:lnTo>
                <a:lnTo>
                  <a:pt x="230" y="213"/>
                </a:lnTo>
                <a:lnTo>
                  <a:pt x="230" y="213"/>
                </a:lnTo>
                <a:lnTo>
                  <a:pt x="236" y="228"/>
                </a:lnTo>
                <a:lnTo>
                  <a:pt x="237" y="246"/>
                </a:lnTo>
                <a:lnTo>
                  <a:pt x="239" y="263"/>
                </a:lnTo>
                <a:lnTo>
                  <a:pt x="236" y="278"/>
                </a:lnTo>
                <a:lnTo>
                  <a:pt x="232" y="294"/>
                </a:lnTo>
                <a:lnTo>
                  <a:pt x="225" y="309"/>
                </a:lnTo>
                <a:lnTo>
                  <a:pt x="217" y="321"/>
                </a:lnTo>
                <a:lnTo>
                  <a:pt x="206" y="333"/>
                </a:lnTo>
                <a:lnTo>
                  <a:pt x="206" y="333"/>
                </a:lnTo>
                <a:lnTo>
                  <a:pt x="189" y="345"/>
                </a:lnTo>
                <a:lnTo>
                  <a:pt x="172" y="354"/>
                </a:lnTo>
                <a:lnTo>
                  <a:pt x="155" y="359"/>
                </a:lnTo>
                <a:lnTo>
                  <a:pt x="134" y="363"/>
                </a:lnTo>
                <a:lnTo>
                  <a:pt x="134" y="363"/>
                </a:lnTo>
                <a:lnTo>
                  <a:pt x="117" y="363"/>
                </a:lnTo>
                <a:lnTo>
                  <a:pt x="117" y="363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4" name="Freeform 79"/>
          <p:cNvSpPr>
            <a:spLocks/>
          </p:cNvSpPr>
          <p:nvPr/>
        </p:nvSpPr>
        <p:spPr bwMode="auto">
          <a:xfrm>
            <a:off x="8729887" y="5200428"/>
            <a:ext cx="398488" cy="602754"/>
          </a:xfrm>
          <a:custGeom>
            <a:avLst/>
            <a:gdLst>
              <a:gd name="T0" fmla="*/ 0 w 239"/>
              <a:gd name="T1" fmla="*/ 112 h 362"/>
              <a:gd name="T2" fmla="*/ 3 w 239"/>
              <a:gd name="T3" fmla="*/ 88 h 362"/>
              <a:gd name="T4" fmla="*/ 8 w 239"/>
              <a:gd name="T5" fmla="*/ 64 h 362"/>
              <a:gd name="T6" fmla="*/ 26 w 239"/>
              <a:gd name="T7" fmla="*/ 37 h 362"/>
              <a:gd name="T8" fmla="*/ 51 w 239"/>
              <a:gd name="T9" fmla="*/ 16 h 362"/>
              <a:gd name="T10" fmla="*/ 72 w 239"/>
              <a:gd name="T11" fmla="*/ 7 h 362"/>
              <a:gd name="T12" fmla="*/ 113 w 239"/>
              <a:gd name="T13" fmla="*/ 0 h 362"/>
              <a:gd name="T14" fmla="*/ 155 w 239"/>
              <a:gd name="T15" fmla="*/ 6 h 362"/>
              <a:gd name="T16" fmla="*/ 182 w 239"/>
              <a:gd name="T17" fmla="*/ 14 h 362"/>
              <a:gd name="T18" fmla="*/ 217 w 239"/>
              <a:gd name="T19" fmla="*/ 38 h 362"/>
              <a:gd name="T20" fmla="*/ 235 w 239"/>
              <a:gd name="T21" fmla="*/ 74 h 362"/>
              <a:gd name="T22" fmla="*/ 239 w 239"/>
              <a:gd name="T23" fmla="*/ 102 h 362"/>
              <a:gd name="T24" fmla="*/ 232 w 239"/>
              <a:gd name="T25" fmla="*/ 126 h 362"/>
              <a:gd name="T26" fmla="*/ 208 w 239"/>
              <a:gd name="T27" fmla="*/ 135 h 362"/>
              <a:gd name="T28" fmla="*/ 186 w 239"/>
              <a:gd name="T29" fmla="*/ 133 h 362"/>
              <a:gd name="T30" fmla="*/ 172 w 239"/>
              <a:gd name="T31" fmla="*/ 128 h 362"/>
              <a:gd name="T32" fmla="*/ 163 w 239"/>
              <a:gd name="T33" fmla="*/ 110 h 362"/>
              <a:gd name="T34" fmla="*/ 162 w 239"/>
              <a:gd name="T35" fmla="*/ 95 h 362"/>
              <a:gd name="T36" fmla="*/ 143 w 239"/>
              <a:gd name="T37" fmla="*/ 73 h 362"/>
              <a:gd name="T38" fmla="*/ 124 w 239"/>
              <a:gd name="T39" fmla="*/ 67 h 362"/>
              <a:gd name="T40" fmla="*/ 105 w 239"/>
              <a:gd name="T41" fmla="*/ 69 h 362"/>
              <a:gd name="T42" fmla="*/ 88 w 239"/>
              <a:gd name="T43" fmla="*/ 81 h 362"/>
              <a:gd name="T44" fmla="*/ 77 w 239"/>
              <a:gd name="T45" fmla="*/ 102 h 362"/>
              <a:gd name="T46" fmla="*/ 75 w 239"/>
              <a:gd name="T47" fmla="*/ 147 h 362"/>
              <a:gd name="T48" fmla="*/ 75 w 239"/>
              <a:gd name="T49" fmla="*/ 241 h 362"/>
              <a:gd name="T50" fmla="*/ 77 w 239"/>
              <a:gd name="T51" fmla="*/ 262 h 362"/>
              <a:gd name="T52" fmla="*/ 93 w 239"/>
              <a:gd name="T53" fmla="*/ 286 h 362"/>
              <a:gd name="T54" fmla="*/ 120 w 239"/>
              <a:gd name="T55" fmla="*/ 295 h 362"/>
              <a:gd name="T56" fmla="*/ 143 w 239"/>
              <a:gd name="T57" fmla="*/ 289 h 362"/>
              <a:gd name="T58" fmla="*/ 158 w 239"/>
              <a:gd name="T59" fmla="*/ 272 h 362"/>
              <a:gd name="T60" fmla="*/ 163 w 239"/>
              <a:gd name="T61" fmla="*/ 246 h 362"/>
              <a:gd name="T62" fmla="*/ 168 w 239"/>
              <a:gd name="T63" fmla="*/ 233 h 362"/>
              <a:gd name="T64" fmla="*/ 180 w 239"/>
              <a:gd name="T65" fmla="*/ 226 h 362"/>
              <a:gd name="T66" fmla="*/ 210 w 239"/>
              <a:gd name="T67" fmla="*/ 222 h 362"/>
              <a:gd name="T68" fmla="*/ 227 w 239"/>
              <a:gd name="T69" fmla="*/ 227 h 362"/>
              <a:gd name="T70" fmla="*/ 239 w 239"/>
              <a:gd name="T71" fmla="*/ 245 h 362"/>
              <a:gd name="T72" fmla="*/ 239 w 239"/>
              <a:gd name="T73" fmla="*/ 272 h 362"/>
              <a:gd name="T74" fmla="*/ 223 w 239"/>
              <a:gd name="T75" fmla="*/ 313 h 362"/>
              <a:gd name="T76" fmla="*/ 187 w 239"/>
              <a:gd name="T77" fmla="*/ 344 h 362"/>
              <a:gd name="T78" fmla="*/ 156 w 239"/>
              <a:gd name="T79" fmla="*/ 357 h 362"/>
              <a:gd name="T80" fmla="*/ 108 w 239"/>
              <a:gd name="T81" fmla="*/ 362 h 362"/>
              <a:gd name="T82" fmla="*/ 60 w 239"/>
              <a:gd name="T83" fmla="*/ 350 h 362"/>
              <a:gd name="T84" fmla="*/ 36 w 239"/>
              <a:gd name="T85" fmla="*/ 336 h 362"/>
              <a:gd name="T86" fmla="*/ 14 w 239"/>
              <a:gd name="T87" fmla="*/ 307 h 362"/>
              <a:gd name="T88" fmla="*/ 2 w 239"/>
              <a:gd name="T89" fmla="*/ 269 h 362"/>
              <a:gd name="T90" fmla="*/ 0 w 239"/>
              <a:gd name="T91" fmla="*/ 241 h 362"/>
              <a:gd name="T92" fmla="*/ 0 w 239"/>
              <a:gd name="T93" fmla="*/ 181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9" h="362">
                <a:moveTo>
                  <a:pt x="0" y="181"/>
                </a:moveTo>
                <a:lnTo>
                  <a:pt x="0" y="181"/>
                </a:lnTo>
                <a:lnTo>
                  <a:pt x="0" y="112"/>
                </a:lnTo>
                <a:lnTo>
                  <a:pt x="0" y="112"/>
                </a:lnTo>
                <a:lnTo>
                  <a:pt x="2" y="100"/>
                </a:lnTo>
                <a:lnTo>
                  <a:pt x="3" y="88"/>
                </a:lnTo>
                <a:lnTo>
                  <a:pt x="5" y="76"/>
                </a:lnTo>
                <a:lnTo>
                  <a:pt x="8" y="64"/>
                </a:lnTo>
                <a:lnTo>
                  <a:pt x="8" y="64"/>
                </a:lnTo>
                <a:lnTo>
                  <a:pt x="14" y="54"/>
                </a:lnTo>
                <a:lnTo>
                  <a:pt x="20" y="43"/>
                </a:lnTo>
                <a:lnTo>
                  <a:pt x="26" y="37"/>
                </a:lnTo>
                <a:lnTo>
                  <a:pt x="34" y="28"/>
                </a:lnTo>
                <a:lnTo>
                  <a:pt x="43" y="21"/>
                </a:lnTo>
                <a:lnTo>
                  <a:pt x="51" y="16"/>
                </a:lnTo>
                <a:lnTo>
                  <a:pt x="62" y="11"/>
                </a:lnTo>
                <a:lnTo>
                  <a:pt x="72" y="7"/>
                </a:lnTo>
                <a:lnTo>
                  <a:pt x="72" y="7"/>
                </a:lnTo>
                <a:lnTo>
                  <a:pt x="86" y="4"/>
                </a:lnTo>
                <a:lnTo>
                  <a:pt x="100" y="2"/>
                </a:lnTo>
                <a:lnTo>
                  <a:pt x="113" y="0"/>
                </a:lnTo>
                <a:lnTo>
                  <a:pt x="127" y="2"/>
                </a:lnTo>
                <a:lnTo>
                  <a:pt x="141" y="2"/>
                </a:lnTo>
                <a:lnTo>
                  <a:pt x="155" y="6"/>
                </a:lnTo>
                <a:lnTo>
                  <a:pt x="168" y="9"/>
                </a:lnTo>
                <a:lnTo>
                  <a:pt x="182" y="14"/>
                </a:lnTo>
                <a:lnTo>
                  <a:pt x="182" y="14"/>
                </a:lnTo>
                <a:lnTo>
                  <a:pt x="196" y="21"/>
                </a:lnTo>
                <a:lnTo>
                  <a:pt x="208" y="28"/>
                </a:lnTo>
                <a:lnTo>
                  <a:pt x="217" y="38"/>
                </a:lnTo>
                <a:lnTo>
                  <a:pt x="225" y="49"/>
                </a:lnTo>
                <a:lnTo>
                  <a:pt x="232" y="61"/>
                </a:lnTo>
                <a:lnTo>
                  <a:pt x="235" y="74"/>
                </a:lnTo>
                <a:lnTo>
                  <a:pt x="239" y="88"/>
                </a:lnTo>
                <a:lnTo>
                  <a:pt x="239" y="102"/>
                </a:lnTo>
                <a:lnTo>
                  <a:pt x="239" y="102"/>
                </a:lnTo>
                <a:lnTo>
                  <a:pt x="237" y="117"/>
                </a:lnTo>
                <a:lnTo>
                  <a:pt x="235" y="123"/>
                </a:lnTo>
                <a:lnTo>
                  <a:pt x="232" y="126"/>
                </a:lnTo>
                <a:lnTo>
                  <a:pt x="227" y="129"/>
                </a:lnTo>
                <a:lnTo>
                  <a:pt x="222" y="133"/>
                </a:lnTo>
                <a:lnTo>
                  <a:pt x="208" y="135"/>
                </a:lnTo>
                <a:lnTo>
                  <a:pt x="208" y="135"/>
                </a:lnTo>
                <a:lnTo>
                  <a:pt x="194" y="135"/>
                </a:lnTo>
                <a:lnTo>
                  <a:pt x="186" y="133"/>
                </a:lnTo>
                <a:lnTo>
                  <a:pt x="179" y="131"/>
                </a:lnTo>
                <a:lnTo>
                  <a:pt x="179" y="131"/>
                </a:lnTo>
                <a:lnTo>
                  <a:pt x="172" y="128"/>
                </a:lnTo>
                <a:lnTo>
                  <a:pt x="167" y="124"/>
                </a:lnTo>
                <a:lnTo>
                  <a:pt x="165" y="117"/>
                </a:lnTo>
                <a:lnTo>
                  <a:pt x="163" y="110"/>
                </a:lnTo>
                <a:lnTo>
                  <a:pt x="163" y="110"/>
                </a:lnTo>
                <a:lnTo>
                  <a:pt x="162" y="95"/>
                </a:lnTo>
                <a:lnTo>
                  <a:pt x="162" y="95"/>
                </a:lnTo>
                <a:lnTo>
                  <a:pt x="156" y="85"/>
                </a:lnTo>
                <a:lnTo>
                  <a:pt x="151" y="78"/>
                </a:lnTo>
                <a:lnTo>
                  <a:pt x="143" y="73"/>
                </a:lnTo>
                <a:lnTo>
                  <a:pt x="134" y="69"/>
                </a:lnTo>
                <a:lnTo>
                  <a:pt x="134" y="69"/>
                </a:lnTo>
                <a:lnTo>
                  <a:pt x="124" y="67"/>
                </a:lnTo>
                <a:lnTo>
                  <a:pt x="113" y="67"/>
                </a:lnTo>
                <a:lnTo>
                  <a:pt x="113" y="67"/>
                </a:lnTo>
                <a:lnTo>
                  <a:pt x="105" y="69"/>
                </a:lnTo>
                <a:lnTo>
                  <a:pt x="98" y="73"/>
                </a:lnTo>
                <a:lnTo>
                  <a:pt x="93" y="76"/>
                </a:lnTo>
                <a:lnTo>
                  <a:pt x="88" y="81"/>
                </a:lnTo>
                <a:lnTo>
                  <a:pt x="82" y="86"/>
                </a:lnTo>
                <a:lnTo>
                  <a:pt x="79" y="93"/>
                </a:lnTo>
                <a:lnTo>
                  <a:pt x="77" y="102"/>
                </a:lnTo>
                <a:lnTo>
                  <a:pt x="77" y="110"/>
                </a:lnTo>
                <a:lnTo>
                  <a:pt x="77" y="110"/>
                </a:lnTo>
                <a:lnTo>
                  <a:pt x="75" y="147"/>
                </a:lnTo>
                <a:lnTo>
                  <a:pt x="75" y="147"/>
                </a:lnTo>
                <a:lnTo>
                  <a:pt x="75" y="241"/>
                </a:lnTo>
                <a:lnTo>
                  <a:pt x="75" y="241"/>
                </a:lnTo>
                <a:lnTo>
                  <a:pt x="77" y="250"/>
                </a:lnTo>
                <a:lnTo>
                  <a:pt x="77" y="250"/>
                </a:lnTo>
                <a:lnTo>
                  <a:pt x="77" y="262"/>
                </a:lnTo>
                <a:lnTo>
                  <a:pt x="81" y="272"/>
                </a:lnTo>
                <a:lnTo>
                  <a:pt x="86" y="281"/>
                </a:lnTo>
                <a:lnTo>
                  <a:pt x="93" y="286"/>
                </a:lnTo>
                <a:lnTo>
                  <a:pt x="101" y="291"/>
                </a:lnTo>
                <a:lnTo>
                  <a:pt x="110" y="293"/>
                </a:lnTo>
                <a:lnTo>
                  <a:pt x="120" y="295"/>
                </a:lnTo>
                <a:lnTo>
                  <a:pt x="131" y="293"/>
                </a:lnTo>
                <a:lnTo>
                  <a:pt x="131" y="293"/>
                </a:lnTo>
                <a:lnTo>
                  <a:pt x="143" y="289"/>
                </a:lnTo>
                <a:lnTo>
                  <a:pt x="148" y="286"/>
                </a:lnTo>
                <a:lnTo>
                  <a:pt x="151" y="283"/>
                </a:lnTo>
                <a:lnTo>
                  <a:pt x="158" y="272"/>
                </a:lnTo>
                <a:lnTo>
                  <a:pt x="162" y="258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40"/>
                </a:lnTo>
                <a:lnTo>
                  <a:pt x="168" y="233"/>
                </a:lnTo>
                <a:lnTo>
                  <a:pt x="174" y="229"/>
                </a:lnTo>
                <a:lnTo>
                  <a:pt x="180" y="226"/>
                </a:lnTo>
                <a:lnTo>
                  <a:pt x="180" y="226"/>
                </a:lnTo>
                <a:lnTo>
                  <a:pt x="191" y="222"/>
                </a:lnTo>
                <a:lnTo>
                  <a:pt x="199" y="222"/>
                </a:lnTo>
                <a:lnTo>
                  <a:pt x="210" y="222"/>
                </a:lnTo>
                <a:lnTo>
                  <a:pt x="220" y="224"/>
                </a:lnTo>
                <a:lnTo>
                  <a:pt x="220" y="224"/>
                </a:lnTo>
                <a:lnTo>
                  <a:pt x="227" y="227"/>
                </a:lnTo>
                <a:lnTo>
                  <a:pt x="232" y="233"/>
                </a:lnTo>
                <a:lnTo>
                  <a:pt x="235" y="238"/>
                </a:lnTo>
                <a:lnTo>
                  <a:pt x="239" y="245"/>
                </a:lnTo>
                <a:lnTo>
                  <a:pt x="239" y="245"/>
                </a:lnTo>
                <a:lnTo>
                  <a:pt x="239" y="258"/>
                </a:lnTo>
                <a:lnTo>
                  <a:pt x="239" y="272"/>
                </a:lnTo>
                <a:lnTo>
                  <a:pt x="235" y="286"/>
                </a:lnTo>
                <a:lnTo>
                  <a:pt x="232" y="300"/>
                </a:lnTo>
                <a:lnTo>
                  <a:pt x="223" y="313"/>
                </a:lnTo>
                <a:lnTo>
                  <a:pt x="215" y="326"/>
                </a:lnTo>
                <a:lnTo>
                  <a:pt x="203" y="336"/>
                </a:lnTo>
                <a:lnTo>
                  <a:pt x="187" y="344"/>
                </a:lnTo>
                <a:lnTo>
                  <a:pt x="187" y="344"/>
                </a:lnTo>
                <a:lnTo>
                  <a:pt x="172" y="351"/>
                </a:lnTo>
                <a:lnTo>
                  <a:pt x="156" y="357"/>
                </a:lnTo>
                <a:lnTo>
                  <a:pt x="141" y="360"/>
                </a:lnTo>
                <a:lnTo>
                  <a:pt x="124" y="362"/>
                </a:lnTo>
                <a:lnTo>
                  <a:pt x="108" y="362"/>
                </a:lnTo>
                <a:lnTo>
                  <a:pt x="93" y="358"/>
                </a:lnTo>
                <a:lnTo>
                  <a:pt x="77" y="355"/>
                </a:lnTo>
                <a:lnTo>
                  <a:pt x="60" y="350"/>
                </a:lnTo>
                <a:lnTo>
                  <a:pt x="60" y="350"/>
                </a:lnTo>
                <a:lnTo>
                  <a:pt x="48" y="344"/>
                </a:lnTo>
                <a:lnTo>
                  <a:pt x="36" y="336"/>
                </a:lnTo>
                <a:lnTo>
                  <a:pt x="27" y="327"/>
                </a:lnTo>
                <a:lnTo>
                  <a:pt x="19" y="317"/>
                </a:lnTo>
                <a:lnTo>
                  <a:pt x="14" y="307"/>
                </a:lnTo>
                <a:lnTo>
                  <a:pt x="8" y="295"/>
                </a:lnTo>
                <a:lnTo>
                  <a:pt x="5" y="283"/>
                </a:lnTo>
                <a:lnTo>
                  <a:pt x="2" y="269"/>
                </a:lnTo>
                <a:lnTo>
                  <a:pt x="2" y="269"/>
                </a:lnTo>
                <a:lnTo>
                  <a:pt x="0" y="255"/>
                </a:lnTo>
                <a:lnTo>
                  <a:pt x="0" y="241"/>
                </a:lnTo>
                <a:lnTo>
                  <a:pt x="0" y="214"/>
                </a:lnTo>
                <a:lnTo>
                  <a:pt x="0" y="214"/>
                </a:lnTo>
                <a:lnTo>
                  <a:pt x="0" y="181"/>
                </a:lnTo>
                <a:lnTo>
                  <a:pt x="0" y="181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5" name="Freeform 80"/>
          <p:cNvSpPr>
            <a:spLocks/>
          </p:cNvSpPr>
          <p:nvPr/>
        </p:nvSpPr>
        <p:spPr bwMode="auto">
          <a:xfrm>
            <a:off x="10538149" y="5203775"/>
            <a:ext cx="401836" cy="599406"/>
          </a:xfrm>
          <a:custGeom>
            <a:avLst/>
            <a:gdLst>
              <a:gd name="T0" fmla="*/ 0 w 241"/>
              <a:gd name="T1" fmla="*/ 139 h 360"/>
              <a:gd name="T2" fmla="*/ 5 w 241"/>
              <a:gd name="T3" fmla="*/ 79 h 360"/>
              <a:gd name="T4" fmla="*/ 28 w 241"/>
              <a:gd name="T5" fmla="*/ 33 h 360"/>
              <a:gd name="T6" fmla="*/ 74 w 241"/>
              <a:gd name="T7" fmla="*/ 5 h 360"/>
              <a:gd name="T8" fmla="*/ 119 w 241"/>
              <a:gd name="T9" fmla="*/ 0 h 360"/>
              <a:gd name="T10" fmla="*/ 177 w 241"/>
              <a:gd name="T11" fmla="*/ 9 h 360"/>
              <a:gd name="T12" fmla="*/ 201 w 241"/>
              <a:gd name="T13" fmla="*/ 22 h 360"/>
              <a:gd name="T14" fmla="*/ 229 w 241"/>
              <a:gd name="T15" fmla="*/ 50 h 360"/>
              <a:gd name="T16" fmla="*/ 239 w 241"/>
              <a:gd name="T17" fmla="*/ 88 h 360"/>
              <a:gd name="T18" fmla="*/ 237 w 241"/>
              <a:gd name="T19" fmla="*/ 115 h 360"/>
              <a:gd name="T20" fmla="*/ 231 w 241"/>
              <a:gd name="T21" fmla="*/ 126 h 360"/>
              <a:gd name="T22" fmla="*/ 213 w 241"/>
              <a:gd name="T23" fmla="*/ 133 h 360"/>
              <a:gd name="T24" fmla="*/ 181 w 241"/>
              <a:gd name="T25" fmla="*/ 129 h 360"/>
              <a:gd name="T26" fmla="*/ 169 w 241"/>
              <a:gd name="T27" fmla="*/ 122 h 360"/>
              <a:gd name="T28" fmla="*/ 163 w 241"/>
              <a:gd name="T29" fmla="*/ 108 h 360"/>
              <a:gd name="T30" fmla="*/ 158 w 241"/>
              <a:gd name="T31" fmla="*/ 84 h 360"/>
              <a:gd name="T32" fmla="*/ 151 w 241"/>
              <a:gd name="T33" fmla="*/ 76 h 360"/>
              <a:gd name="T34" fmla="*/ 117 w 241"/>
              <a:gd name="T35" fmla="*/ 65 h 360"/>
              <a:gd name="T36" fmla="*/ 93 w 241"/>
              <a:gd name="T37" fmla="*/ 74 h 360"/>
              <a:gd name="T38" fmla="*/ 77 w 241"/>
              <a:gd name="T39" fmla="*/ 102 h 360"/>
              <a:gd name="T40" fmla="*/ 77 w 241"/>
              <a:gd name="T41" fmla="*/ 117 h 360"/>
              <a:gd name="T42" fmla="*/ 77 w 241"/>
              <a:gd name="T43" fmla="*/ 256 h 360"/>
              <a:gd name="T44" fmla="*/ 86 w 241"/>
              <a:gd name="T45" fmla="*/ 277 h 360"/>
              <a:gd name="T46" fmla="*/ 103 w 241"/>
              <a:gd name="T47" fmla="*/ 289 h 360"/>
              <a:gd name="T48" fmla="*/ 120 w 241"/>
              <a:gd name="T49" fmla="*/ 293 h 360"/>
              <a:gd name="T50" fmla="*/ 138 w 241"/>
              <a:gd name="T51" fmla="*/ 289 h 360"/>
              <a:gd name="T52" fmla="*/ 155 w 241"/>
              <a:gd name="T53" fmla="*/ 277 h 360"/>
              <a:gd name="T54" fmla="*/ 162 w 241"/>
              <a:gd name="T55" fmla="*/ 258 h 360"/>
              <a:gd name="T56" fmla="*/ 165 w 241"/>
              <a:gd name="T57" fmla="*/ 238 h 360"/>
              <a:gd name="T58" fmla="*/ 184 w 241"/>
              <a:gd name="T59" fmla="*/ 222 h 360"/>
              <a:gd name="T60" fmla="*/ 201 w 241"/>
              <a:gd name="T61" fmla="*/ 220 h 360"/>
              <a:gd name="T62" fmla="*/ 227 w 241"/>
              <a:gd name="T63" fmla="*/ 225 h 360"/>
              <a:gd name="T64" fmla="*/ 239 w 241"/>
              <a:gd name="T65" fmla="*/ 250 h 360"/>
              <a:gd name="T66" fmla="*/ 237 w 241"/>
              <a:gd name="T67" fmla="*/ 281 h 360"/>
              <a:gd name="T68" fmla="*/ 219 w 241"/>
              <a:gd name="T69" fmla="*/ 318 h 360"/>
              <a:gd name="T70" fmla="*/ 182 w 241"/>
              <a:gd name="T71" fmla="*/ 346 h 360"/>
              <a:gd name="T72" fmla="*/ 153 w 241"/>
              <a:gd name="T73" fmla="*/ 355 h 360"/>
              <a:gd name="T74" fmla="*/ 110 w 241"/>
              <a:gd name="T75" fmla="*/ 358 h 360"/>
              <a:gd name="T76" fmla="*/ 65 w 241"/>
              <a:gd name="T77" fmla="*/ 349 h 360"/>
              <a:gd name="T78" fmla="*/ 41 w 241"/>
              <a:gd name="T79" fmla="*/ 337 h 360"/>
              <a:gd name="T80" fmla="*/ 17 w 241"/>
              <a:gd name="T81" fmla="*/ 310 h 360"/>
              <a:gd name="T82" fmla="*/ 4 w 241"/>
              <a:gd name="T83" fmla="*/ 272 h 360"/>
              <a:gd name="T84" fmla="*/ 2 w 241"/>
              <a:gd name="T85" fmla="*/ 241 h 360"/>
              <a:gd name="T86" fmla="*/ 2 w 241"/>
              <a:gd name="T87" fmla="*/ 17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1" h="360">
                <a:moveTo>
                  <a:pt x="2" y="174"/>
                </a:moveTo>
                <a:lnTo>
                  <a:pt x="2" y="174"/>
                </a:lnTo>
                <a:lnTo>
                  <a:pt x="0" y="139"/>
                </a:lnTo>
                <a:lnTo>
                  <a:pt x="2" y="100"/>
                </a:lnTo>
                <a:lnTo>
                  <a:pt x="2" y="100"/>
                </a:lnTo>
                <a:lnTo>
                  <a:pt x="5" y="79"/>
                </a:lnTo>
                <a:lnTo>
                  <a:pt x="10" y="62"/>
                </a:lnTo>
                <a:lnTo>
                  <a:pt x="17" y="47"/>
                </a:lnTo>
                <a:lnTo>
                  <a:pt x="28" y="33"/>
                </a:lnTo>
                <a:lnTo>
                  <a:pt x="41" y="21"/>
                </a:lnTo>
                <a:lnTo>
                  <a:pt x="57" y="12"/>
                </a:lnTo>
                <a:lnTo>
                  <a:pt x="74" y="5"/>
                </a:lnTo>
                <a:lnTo>
                  <a:pt x="93" y="2"/>
                </a:lnTo>
                <a:lnTo>
                  <a:pt x="93" y="2"/>
                </a:lnTo>
                <a:lnTo>
                  <a:pt x="119" y="0"/>
                </a:lnTo>
                <a:lnTo>
                  <a:pt x="143" y="0"/>
                </a:lnTo>
                <a:lnTo>
                  <a:pt x="165" y="5"/>
                </a:lnTo>
                <a:lnTo>
                  <a:pt x="177" y="9"/>
                </a:lnTo>
                <a:lnTo>
                  <a:pt x="189" y="14"/>
                </a:lnTo>
                <a:lnTo>
                  <a:pt x="189" y="14"/>
                </a:lnTo>
                <a:lnTo>
                  <a:pt x="201" y="22"/>
                </a:lnTo>
                <a:lnTo>
                  <a:pt x="212" y="31"/>
                </a:lnTo>
                <a:lnTo>
                  <a:pt x="222" y="40"/>
                </a:lnTo>
                <a:lnTo>
                  <a:pt x="229" y="50"/>
                </a:lnTo>
                <a:lnTo>
                  <a:pt x="234" y="62"/>
                </a:lnTo>
                <a:lnTo>
                  <a:pt x="237" y="74"/>
                </a:lnTo>
                <a:lnTo>
                  <a:pt x="239" y="88"/>
                </a:lnTo>
                <a:lnTo>
                  <a:pt x="241" y="103"/>
                </a:lnTo>
                <a:lnTo>
                  <a:pt x="241" y="103"/>
                </a:lnTo>
                <a:lnTo>
                  <a:pt x="237" y="115"/>
                </a:lnTo>
                <a:lnTo>
                  <a:pt x="236" y="119"/>
                </a:lnTo>
                <a:lnTo>
                  <a:pt x="234" y="124"/>
                </a:lnTo>
                <a:lnTo>
                  <a:pt x="231" y="126"/>
                </a:lnTo>
                <a:lnTo>
                  <a:pt x="225" y="129"/>
                </a:lnTo>
                <a:lnTo>
                  <a:pt x="213" y="133"/>
                </a:lnTo>
                <a:lnTo>
                  <a:pt x="213" y="133"/>
                </a:lnTo>
                <a:lnTo>
                  <a:pt x="198" y="133"/>
                </a:lnTo>
                <a:lnTo>
                  <a:pt x="189" y="131"/>
                </a:lnTo>
                <a:lnTo>
                  <a:pt x="181" y="129"/>
                </a:lnTo>
                <a:lnTo>
                  <a:pt x="181" y="129"/>
                </a:lnTo>
                <a:lnTo>
                  <a:pt x="174" y="126"/>
                </a:lnTo>
                <a:lnTo>
                  <a:pt x="169" y="122"/>
                </a:lnTo>
                <a:lnTo>
                  <a:pt x="165" y="115"/>
                </a:lnTo>
                <a:lnTo>
                  <a:pt x="163" y="108"/>
                </a:lnTo>
                <a:lnTo>
                  <a:pt x="163" y="108"/>
                </a:lnTo>
                <a:lnTo>
                  <a:pt x="162" y="93"/>
                </a:lnTo>
                <a:lnTo>
                  <a:pt x="162" y="93"/>
                </a:lnTo>
                <a:lnTo>
                  <a:pt x="158" y="84"/>
                </a:lnTo>
                <a:lnTo>
                  <a:pt x="157" y="79"/>
                </a:lnTo>
                <a:lnTo>
                  <a:pt x="151" y="76"/>
                </a:lnTo>
                <a:lnTo>
                  <a:pt x="151" y="76"/>
                </a:lnTo>
                <a:lnTo>
                  <a:pt x="141" y="69"/>
                </a:lnTo>
                <a:lnTo>
                  <a:pt x="129" y="65"/>
                </a:lnTo>
                <a:lnTo>
                  <a:pt x="117" y="65"/>
                </a:lnTo>
                <a:lnTo>
                  <a:pt x="103" y="69"/>
                </a:lnTo>
                <a:lnTo>
                  <a:pt x="103" y="69"/>
                </a:lnTo>
                <a:lnTo>
                  <a:pt x="93" y="74"/>
                </a:lnTo>
                <a:lnTo>
                  <a:pt x="86" y="81"/>
                </a:lnTo>
                <a:lnTo>
                  <a:pt x="81" y="90"/>
                </a:lnTo>
                <a:lnTo>
                  <a:pt x="77" y="102"/>
                </a:lnTo>
                <a:lnTo>
                  <a:pt x="77" y="102"/>
                </a:lnTo>
                <a:lnTo>
                  <a:pt x="77" y="117"/>
                </a:lnTo>
                <a:lnTo>
                  <a:pt x="77" y="117"/>
                </a:lnTo>
                <a:lnTo>
                  <a:pt x="77" y="243"/>
                </a:lnTo>
                <a:lnTo>
                  <a:pt x="77" y="243"/>
                </a:lnTo>
                <a:lnTo>
                  <a:pt x="77" y="256"/>
                </a:lnTo>
                <a:lnTo>
                  <a:pt x="83" y="270"/>
                </a:lnTo>
                <a:lnTo>
                  <a:pt x="83" y="270"/>
                </a:lnTo>
                <a:lnTo>
                  <a:pt x="86" y="277"/>
                </a:lnTo>
                <a:lnTo>
                  <a:pt x="91" y="282"/>
                </a:lnTo>
                <a:lnTo>
                  <a:pt x="96" y="286"/>
                </a:lnTo>
                <a:lnTo>
                  <a:pt x="103" y="289"/>
                </a:lnTo>
                <a:lnTo>
                  <a:pt x="103" y="289"/>
                </a:lnTo>
                <a:lnTo>
                  <a:pt x="112" y="291"/>
                </a:lnTo>
                <a:lnTo>
                  <a:pt x="120" y="293"/>
                </a:lnTo>
                <a:lnTo>
                  <a:pt x="129" y="291"/>
                </a:lnTo>
                <a:lnTo>
                  <a:pt x="138" y="289"/>
                </a:lnTo>
                <a:lnTo>
                  <a:pt x="138" y="289"/>
                </a:lnTo>
                <a:lnTo>
                  <a:pt x="145" y="287"/>
                </a:lnTo>
                <a:lnTo>
                  <a:pt x="151" y="282"/>
                </a:lnTo>
                <a:lnTo>
                  <a:pt x="155" y="277"/>
                </a:lnTo>
                <a:lnTo>
                  <a:pt x="158" y="270"/>
                </a:lnTo>
                <a:lnTo>
                  <a:pt x="158" y="270"/>
                </a:lnTo>
                <a:lnTo>
                  <a:pt x="162" y="258"/>
                </a:lnTo>
                <a:lnTo>
                  <a:pt x="163" y="246"/>
                </a:lnTo>
                <a:lnTo>
                  <a:pt x="163" y="246"/>
                </a:lnTo>
                <a:lnTo>
                  <a:pt x="165" y="238"/>
                </a:lnTo>
                <a:lnTo>
                  <a:pt x="169" y="231"/>
                </a:lnTo>
                <a:lnTo>
                  <a:pt x="176" y="225"/>
                </a:lnTo>
                <a:lnTo>
                  <a:pt x="184" y="222"/>
                </a:lnTo>
                <a:lnTo>
                  <a:pt x="184" y="222"/>
                </a:lnTo>
                <a:lnTo>
                  <a:pt x="193" y="220"/>
                </a:lnTo>
                <a:lnTo>
                  <a:pt x="201" y="220"/>
                </a:lnTo>
                <a:lnTo>
                  <a:pt x="219" y="222"/>
                </a:lnTo>
                <a:lnTo>
                  <a:pt x="219" y="222"/>
                </a:lnTo>
                <a:lnTo>
                  <a:pt x="227" y="225"/>
                </a:lnTo>
                <a:lnTo>
                  <a:pt x="234" y="231"/>
                </a:lnTo>
                <a:lnTo>
                  <a:pt x="237" y="239"/>
                </a:lnTo>
                <a:lnTo>
                  <a:pt x="239" y="250"/>
                </a:lnTo>
                <a:lnTo>
                  <a:pt x="239" y="250"/>
                </a:lnTo>
                <a:lnTo>
                  <a:pt x="239" y="265"/>
                </a:lnTo>
                <a:lnTo>
                  <a:pt x="237" y="281"/>
                </a:lnTo>
                <a:lnTo>
                  <a:pt x="234" y="294"/>
                </a:lnTo>
                <a:lnTo>
                  <a:pt x="227" y="306"/>
                </a:lnTo>
                <a:lnTo>
                  <a:pt x="219" y="318"/>
                </a:lnTo>
                <a:lnTo>
                  <a:pt x="208" y="329"/>
                </a:lnTo>
                <a:lnTo>
                  <a:pt x="196" y="337"/>
                </a:lnTo>
                <a:lnTo>
                  <a:pt x="182" y="346"/>
                </a:lnTo>
                <a:lnTo>
                  <a:pt x="182" y="346"/>
                </a:lnTo>
                <a:lnTo>
                  <a:pt x="169" y="351"/>
                </a:lnTo>
                <a:lnTo>
                  <a:pt x="153" y="355"/>
                </a:lnTo>
                <a:lnTo>
                  <a:pt x="139" y="358"/>
                </a:lnTo>
                <a:lnTo>
                  <a:pt x="124" y="360"/>
                </a:lnTo>
                <a:lnTo>
                  <a:pt x="110" y="358"/>
                </a:lnTo>
                <a:lnTo>
                  <a:pt x="95" y="358"/>
                </a:lnTo>
                <a:lnTo>
                  <a:pt x="81" y="355"/>
                </a:lnTo>
                <a:lnTo>
                  <a:pt x="65" y="349"/>
                </a:lnTo>
                <a:lnTo>
                  <a:pt x="65" y="349"/>
                </a:lnTo>
                <a:lnTo>
                  <a:pt x="53" y="344"/>
                </a:lnTo>
                <a:lnTo>
                  <a:pt x="41" y="337"/>
                </a:lnTo>
                <a:lnTo>
                  <a:pt x="31" y="329"/>
                </a:lnTo>
                <a:lnTo>
                  <a:pt x="24" y="320"/>
                </a:lnTo>
                <a:lnTo>
                  <a:pt x="17" y="310"/>
                </a:lnTo>
                <a:lnTo>
                  <a:pt x="10" y="298"/>
                </a:lnTo>
                <a:lnTo>
                  <a:pt x="7" y="286"/>
                </a:lnTo>
                <a:lnTo>
                  <a:pt x="4" y="272"/>
                </a:lnTo>
                <a:lnTo>
                  <a:pt x="4" y="272"/>
                </a:lnTo>
                <a:lnTo>
                  <a:pt x="2" y="256"/>
                </a:lnTo>
                <a:lnTo>
                  <a:pt x="2" y="241"/>
                </a:lnTo>
                <a:lnTo>
                  <a:pt x="2" y="241"/>
                </a:lnTo>
                <a:lnTo>
                  <a:pt x="2" y="174"/>
                </a:lnTo>
                <a:lnTo>
                  <a:pt x="2" y="174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6" name="Freeform 81"/>
          <p:cNvSpPr>
            <a:spLocks/>
          </p:cNvSpPr>
          <p:nvPr/>
        </p:nvSpPr>
        <p:spPr bwMode="auto">
          <a:xfrm>
            <a:off x="9834936" y="4688086"/>
            <a:ext cx="415230" cy="93762"/>
          </a:xfrm>
          <a:custGeom>
            <a:avLst/>
            <a:gdLst>
              <a:gd name="T0" fmla="*/ 124 w 248"/>
              <a:gd name="T1" fmla="*/ 55 h 55"/>
              <a:gd name="T2" fmla="*/ 124 w 248"/>
              <a:gd name="T3" fmla="*/ 55 h 55"/>
              <a:gd name="T4" fmla="*/ 30 w 248"/>
              <a:gd name="T5" fmla="*/ 55 h 55"/>
              <a:gd name="T6" fmla="*/ 30 w 248"/>
              <a:gd name="T7" fmla="*/ 55 h 55"/>
              <a:gd name="T8" fmla="*/ 19 w 248"/>
              <a:gd name="T9" fmla="*/ 53 h 55"/>
              <a:gd name="T10" fmla="*/ 12 w 248"/>
              <a:gd name="T11" fmla="*/ 50 h 55"/>
              <a:gd name="T12" fmla="*/ 6 w 248"/>
              <a:gd name="T13" fmla="*/ 43 h 55"/>
              <a:gd name="T14" fmla="*/ 2 w 248"/>
              <a:gd name="T15" fmla="*/ 34 h 55"/>
              <a:gd name="T16" fmla="*/ 2 w 248"/>
              <a:gd name="T17" fmla="*/ 34 h 55"/>
              <a:gd name="T18" fmla="*/ 0 w 248"/>
              <a:gd name="T19" fmla="*/ 29 h 55"/>
              <a:gd name="T20" fmla="*/ 2 w 248"/>
              <a:gd name="T21" fmla="*/ 22 h 55"/>
              <a:gd name="T22" fmla="*/ 4 w 248"/>
              <a:gd name="T23" fmla="*/ 15 h 55"/>
              <a:gd name="T24" fmla="*/ 7 w 248"/>
              <a:gd name="T25" fmla="*/ 10 h 55"/>
              <a:gd name="T26" fmla="*/ 11 w 248"/>
              <a:gd name="T27" fmla="*/ 7 h 55"/>
              <a:gd name="T28" fmla="*/ 16 w 248"/>
              <a:gd name="T29" fmla="*/ 3 h 55"/>
              <a:gd name="T30" fmla="*/ 23 w 248"/>
              <a:gd name="T31" fmla="*/ 0 h 55"/>
              <a:gd name="T32" fmla="*/ 30 w 248"/>
              <a:gd name="T33" fmla="*/ 0 h 55"/>
              <a:gd name="T34" fmla="*/ 30 w 248"/>
              <a:gd name="T35" fmla="*/ 0 h 55"/>
              <a:gd name="T36" fmla="*/ 133 w 248"/>
              <a:gd name="T37" fmla="*/ 0 h 55"/>
              <a:gd name="T38" fmla="*/ 133 w 248"/>
              <a:gd name="T39" fmla="*/ 0 h 55"/>
              <a:gd name="T40" fmla="*/ 219 w 248"/>
              <a:gd name="T41" fmla="*/ 0 h 55"/>
              <a:gd name="T42" fmla="*/ 219 w 248"/>
              <a:gd name="T43" fmla="*/ 0 h 55"/>
              <a:gd name="T44" fmla="*/ 229 w 248"/>
              <a:gd name="T45" fmla="*/ 2 h 55"/>
              <a:gd name="T46" fmla="*/ 238 w 248"/>
              <a:gd name="T47" fmla="*/ 7 h 55"/>
              <a:gd name="T48" fmla="*/ 245 w 248"/>
              <a:gd name="T49" fmla="*/ 14 h 55"/>
              <a:gd name="T50" fmla="*/ 248 w 248"/>
              <a:gd name="T51" fmla="*/ 22 h 55"/>
              <a:gd name="T52" fmla="*/ 248 w 248"/>
              <a:gd name="T53" fmla="*/ 22 h 55"/>
              <a:gd name="T54" fmla="*/ 248 w 248"/>
              <a:gd name="T55" fmla="*/ 33 h 55"/>
              <a:gd name="T56" fmla="*/ 245 w 248"/>
              <a:gd name="T57" fmla="*/ 41 h 55"/>
              <a:gd name="T58" fmla="*/ 238 w 248"/>
              <a:gd name="T59" fmla="*/ 48 h 55"/>
              <a:gd name="T60" fmla="*/ 231 w 248"/>
              <a:gd name="T61" fmla="*/ 53 h 55"/>
              <a:gd name="T62" fmla="*/ 231 w 248"/>
              <a:gd name="T63" fmla="*/ 53 h 55"/>
              <a:gd name="T64" fmla="*/ 224 w 248"/>
              <a:gd name="T65" fmla="*/ 55 h 55"/>
              <a:gd name="T66" fmla="*/ 217 w 248"/>
              <a:gd name="T67" fmla="*/ 55 h 55"/>
              <a:gd name="T68" fmla="*/ 217 w 248"/>
              <a:gd name="T69" fmla="*/ 55 h 55"/>
              <a:gd name="T70" fmla="*/ 124 w 248"/>
              <a:gd name="T71" fmla="*/ 55 h 55"/>
              <a:gd name="T72" fmla="*/ 124 w 248"/>
              <a:gd name="T7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8" h="55">
                <a:moveTo>
                  <a:pt x="124" y="55"/>
                </a:moveTo>
                <a:lnTo>
                  <a:pt x="124" y="55"/>
                </a:lnTo>
                <a:lnTo>
                  <a:pt x="30" y="55"/>
                </a:lnTo>
                <a:lnTo>
                  <a:pt x="30" y="55"/>
                </a:lnTo>
                <a:lnTo>
                  <a:pt x="19" y="53"/>
                </a:lnTo>
                <a:lnTo>
                  <a:pt x="12" y="50"/>
                </a:lnTo>
                <a:lnTo>
                  <a:pt x="6" y="43"/>
                </a:lnTo>
                <a:lnTo>
                  <a:pt x="2" y="34"/>
                </a:lnTo>
                <a:lnTo>
                  <a:pt x="2" y="34"/>
                </a:lnTo>
                <a:lnTo>
                  <a:pt x="0" y="29"/>
                </a:lnTo>
                <a:lnTo>
                  <a:pt x="2" y="22"/>
                </a:lnTo>
                <a:lnTo>
                  <a:pt x="4" y="15"/>
                </a:lnTo>
                <a:lnTo>
                  <a:pt x="7" y="10"/>
                </a:lnTo>
                <a:lnTo>
                  <a:pt x="11" y="7"/>
                </a:lnTo>
                <a:lnTo>
                  <a:pt x="16" y="3"/>
                </a:lnTo>
                <a:lnTo>
                  <a:pt x="23" y="0"/>
                </a:lnTo>
                <a:lnTo>
                  <a:pt x="30" y="0"/>
                </a:lnTo>
                <a:lnTo>
                  <a:pt x="30" y="0"/>
                </a:lnTo>
                <a:lnTo>
                  <a:pt x="133" y="0"/>
                </a:lnTo>
                <a:lnTo>
                  <a:pt x="133" y="0"/>
                </a:lnTo>
                <a:lnTo>
                  <a:pt x="219" y="0"/>
                </a:lnTo>
                <a:lnTo>
                  <a:pt x="219" y="0"/>
                </a:lnTo>
                <a:lnTo>
                  <a:pt x="229" y="2"/>
                </a:lnTo>
                <a:lnTo>
                  <a:pt x="238" y="7"/>
                </a:lnTo>
                <a:lnTo>
                  <a:pt x="245" y="14"/>
                </a:lnTo>
                <a:lnTo>
                  <a:pt x="248" y="22"/>
                </a:lnTo>
                <a:lnTo>
                  <a:pt x="248" y="22"/>
                </a:lnTo>
                <a:lnTo>
                  <a:pt x="248" y="33"/>
                </a:lnTo>
                <a:lnTo>
                  <a:pt x="245" y="41"/>
                </a:lnTo>
                <a:lnTo>
                  <a:pt x="238" y="48"/>
                </a:lnTo>
                <a:lnTo>
                  <a:pt x="231" y="53"/>
                </a:lnTo>
                <a:lnTo>
                  <a:pt x="231" y="53"/>
                </a:lnTo>
                <a:lnTo>
                  <a:pt x="224" y="55"/>
                </a:lnTo>
                <a:lnTo>
                  <a:pt x="217" y="55"/>
                </a:lnTo>
                <a:lnTo>
                  <a:pt x="217" y="55"/>
                </a:lnTo>
                <a:lnTo>
                  <a:pt x="124" y="55"/>
                </a:lnTo>
                <a:lnTo>
                  <a:pt x="124" y="55"/>
                </a:lnTo>
                <a:close/>
              </a:path>
            </a:pathLst>
          </a:custGeom>
          <a:solidFill>
            <a:srgbClr val="FED9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7" name="Freeform 82"/>
          <p:cNvSpPr>
            <a:spLocks/>
          </p:cNvSpPr>
          <p:nvPr/>
        </p:nvSpPr>
        <p:spPr bwMode="auto">
          <a:xfrm>
            <a:off x="9550303" y="5917035"/>
            <a:ext cx="80367" cy="123900"/>
          </a:xfrm>
          <a:custGeom>
            <a:avLst/>
            <a:gdLst>
              <a:gd name="T0" fmla="*/ 36 w 48"/>
              <a:gd name="T1" fmla="*/ 43 h 74"/>
              <a:gd name="T2" fmla="*/ 36 w 48"/>
              <a:gd name="T3" fmla="*/ 43 h 74"/>
              <a:gd name="T4" fmla="*/ 36 w 48"/>
              <a:gd name="T5" fmla="*/ 7 h 74"/>
              <a:gd name="T6" fmla="*/ 36 w 48"/>
              <a:gd name="T7" fmla="*/ 7 h 74"/>
              <a:gd name="T8" fmla="*/ 36 w 48"/>
              <a:gd name="T9" fmla="*/ 1 h 74"/>
              <a:gd name="T10" fmla="*/ 40 w 48"/>
              <a:gd name="T11" fmla="*/ 0 h 74"/>
              <a:gd name="T12" fmla="*/ 41 w 48"/>
              <a:gd name="T13" fmla="*/ 0 h 74"/>
              <a:gd name="T14" fmla="*/ 41 w 48"/>
              <a:gd name="T15" fmla="*/ 0 h 74"/>
              <a:gd name="T16" fmla="*/ 46 w 48"/>
              <a:gd name="T17" fmla="*/ 0 h 74"/>
              <a:gd name="T18" fmla="*/ 48 w 48"/>
              <a:gd name="T19" fmla="*/ 1 h 74"/>
              <a:gd name="T20" fmla="*/ 48 w 48"/>
              <a:gd name="T21" fmla="*/ 8 h 74"/>
              <a:gd name="T22" fmla="*/ 48 w 48"/>
              <a:gd name="T23" fmla="*/ 8 h 74"/>
              <a:gd name="T24" fmla="*/ 48 w 48"/>
              <a:gd name="T25" fmla="*/ 65 h 74"/>
              <a:gd name="T26" fmla="*/ 48 w 48"/>
              <a:gd name="T27" fmla="*/ 65 h 74"/>
              <a:gd name="T28" fmla="*/ 48 w 48"/>
              <a:gd name="T29" fmla="*/ 70 h 74"/>
              <a:gd name="T30" fmla="*/ 48 w 48"/>
              <a:gd name="T31" fmla="*/ 72 h 74"/>
              <a:gd name="T32" fmla="*/ 45 w 48"/>
              <a:gd name="T33" fmla="*/ 74 h 74"/>
              <a:gd name="T34" fmla="*/ 45 w 48"/>
              <a:gd name="T35" fmla="*/ 74 h 74"/>
              <a:gd name="T36" fmla="*/ 41 w 48"/>
              <a:gd name="T37" fmla="*/ 74 h 74"/>
              <a:gd name="T38" fmla="*/ 38 w 48"/>
              <a:gd name="T39" fmla="*/ 74 h 74"/>
              <a:gd name="T40" fmla="*/ 36 w 48"/>
              <a:gd name="T41" fmla="*/ 72 h 74"/>
              <a:gd name="T42" fmla="*/ 34 w 48"/>
              <a:gd name="T43" fmla="*/ 69 h 74"/>
              <a:gd name="T44" fmla="*/ 34 w 48"/>
              <a:gd name="T45" fmla="*/ 69 h 74"/>
              <a:gd name="T46" fmla="*/ 16 w 48"/>
              <a:gd name="T47" fmla="*/ 36 h 74"/>
              <a:gd name="T48" fmla="*/ 16 w 48"/>
              <a:gd name="T49" fmla="*/ 36 h 74"/>
              <a:gd name="T50" fmla="*/ 12 w 48"/>
              <a:gd name="T51" fmla="*/ 32 h 74"/>
              <a:gd name="T52" fmla="*/ 12 w 48"/>
              <a:gd name="T53" fmla="*/ 32 h 74"/>
              <a:gd name="T54" fmla="*/ 14 w 48"/>
              <a:gd name="T55" fmla="*/ 67 h 74"/>
              <a:gd name="T56" fmla="*/ 14 w 48"/>
              <a:gd name="T57" fmla="*/ 67 h 74"/>
              <a:gd name="T58" fmla="*/ 12 w 48"/>
              <a:gd name="T59" fmla="*/ 70 h 74"/>
              <a:gd name="T60" fmla="*/ 10 w 48"/>
              <a:gd name="T61" fmla="*/ 72 h 74"/>
              <a:gd name="T62" fmla="*/ 9 w 48"/>
              <a:gd name="T63" fmla="*/ 74 h 74"/>
              <a:gd name="T64" fmla="*/ 5 w 48"/>
              <a:gd name="T65" fmla="*/ 74 h 74"/>
              <a:gd name="T66" fmla="*/ 5 w 48"/>
              <a:gd name="T67" fmla="*/ 74 h 74"/>
              <a:gd name="T68" fmla="*/ 0 w 48"/>
              <a:gd name="T69" fmla="*/ 72 h 74"/>
              <a:gd name="T70" fmla="*/ 0 w 48"/>
              <a:gd name="T71" fmla="*/ 69 h 74"/>
              <a:gd name="T72" fmla="*/ 0 w 48"/>
              <a:gd name="T73" fmla="*/ 69 h 74"/>
              <a:gd name="T74" fmla="*/ 0 w 48"/>
              <a:gd name="T75" fmla="*/ 5 h 74"/>
              <a:gd name="T76" fmla="*/ 0 w 48"/>
              <a:gd name="T77" fmla="*/ 5 h 74"/>
              <a:gd name="T78" fmla="*/ 0 w 48"/>
              <a:gd name="T79" fmla="*/ 1 h 74"/>
              <a:gd name="T80" fmla="*/ 3 w 48"/>
              <a:gd name="T81" fmla="*/ 0 h 74"/>
              <a:gd name="T82" fmla="*/ 3 w 48"/>
              <a:gd name="T83" fmla="*/ 0 h 74"/>
              <a:gd name="T84" fmla="*/ 10 w 48"/>
              <a:gd name="T85" fmla="*/ 0 h 74"/>
              <a:gd name="T86" fmla="*/ 12 w 48"/>
              <a:gd name="T87" fmla="*/ 1 h 74"/>
              <a:gd name="T88" fmla="*/ 16 w 48"/>
              <a:gd name="T89" fmla="*/ 5 h 74"/>
              <a:gd name="T90" fmla="*/ 16 w 48"/>
              <a:gd name="T91" fmla="*/ 5 h 74"/>
              <a:gd name="T92" fmla="*/ 31 w 48"/>
              <a:gd name="T93" fmla="*/ 34 h 74"/>
              <a:gd name="T94" fmla="*/ 31 w 48"/>
              <a:gd name="T95" fmla="*/ 34 h 74"/>
              <a:gd name="T96" fmla="*/ 33 w 48"/>
              <a:gd name="T97" fmla="*/ 38 h 74"/>
              <a:gd name="T98" fmla="*/ 36 w 48"/>
              <a:gd name="T99" fmla="*/ 43 h 74"/>
              <a:gd name="T100" fmla="*/ 36 w 48"/>
              <a:gd name="T101" fmla="*/ 4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" h="74">
                <a:moveTo>
                  <a:pt x="36" y="43"/>
                </a:moveTo>
                <a:lnTo>
                  <a:pt x="36" y="43"/>
                </a:lnTo>
                <a:lnTo>
                  <a:pt x="36" y="7"/>
                </a:lnTo>
                <a:lnTo>
                  <a:pt x="36" y="7"/>
                </a:lnTo>
                <a:lnTo>
                  <a:pt x="36" y="1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6" y="0"/>
                </a:lnTo>
                <a:lnTo>
                  <a:pt x="48" y="1"/>
                </a:lnTo>
                <a:lnTo>
                  <a:pt x="48" y="8"/>
                </a:lnTo>
                <a:lnTo>
                  <a:pt x="48" y="8"/>
                </a:lnTo>
                <a:lnTo>
                  <a:pt x="48" y="65"/>
                </a:lnTo>
                <a:lnTo>
                  <a:pt x="48" y="65"/>
                </a:lnTo>
                <a:lnTo>
                  <a:pt x="48" y="70"/>
                </a:lnTo>
                <a:lnTo>
                  <a:pt x="48" y="72"/>
                </a:lnTo>
                <a:lnTo>
                  <a:pt x="45" y="74"/>
                </a:lnTo>
                <a:lnTo>
                  <a:pt x="45" y="74"/>
                </a:lnTo>
                <a:lnTo>
                  <a:pt x="41" y="74"/>
                </a:lnTo>
                <a:lnTo>
                  <a:pt x="38" y="74"/>
                </a:lnTo>
                <a:lnTo>
                  <a:pt x="36" y="72"/>
                </a:lnTo>
                <a:lnTo>
                  <a:pt x="34" y="69"/>
                </a:lnTo>
                <a:lnTo>
                  <a:pt x="34" y="69"/>
                </a:lnTo>
                <a:lnTo>
                  <a:pt x="16" y="36"/>
                </a:lnTo>
                <a:lnTo>
                  <a:pt x="16" y="36"/>
                </a:lnTo>
                <a:lnTo>
                  <a:pt x="12" y="32"/>
                </a:lnTo>
                <a:lnTo>
                  <a:pt x="12" y="32"/>
                </a:lnTo>
                <a:lnTo>
                  <a:pt x="14" y="67"/>
                </a:lnTo>
                <a:lnTo>
                  <a:pt x="14" y="67"/>
                </a:lnTo>
                <a:lnTo>
                  <a:pt x="12" y="70"/>
                </a:lnTo>
                <a:lnTo>
                  <a:pt x="10" y="72"/>
                </a:lnTo>
                <a:lnTo>
                  <a:pt x="9" y="74"/>
                </a:lnTo>
                <a:lnTo>
                  <a:pt x="5" y="74"/>
                </a:lnTo>
                <a:lnTo>
                  <a:pt x="5" y="74"/>
                </a:lnTo>
                <a:lnTo>
                  <a:pt x="0" y="72"/>
                </a:lnTo>
                <a:lnTo>
                  <a:pt x="0" y="69"/>
                </a:lnTo>
                <a:lnTo>
                  <a:pt x="0" y="69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10" y="0"/>
                </a:lnTo>
                <a:lnTo>
                  <a:pt x="12" y="1"/>
                </a:lnTo>
                <a:lnTo>
                  <a:pt x="16" y="5"/>
                </a:lnTo>
                <a:lnTo>
                  <a:pt x="16" y="5"/>
                </a:lnTo>
                <a:lnTo>
                  <a:pt x="31" y="34"/>
                </a:lnTo>
                <a:lnTo>
                  <a:pt x="31" y="34"/>
                </a:lnTo>
                <a:lnTo>
                  <a:pt x="33" y="38"/>
                </a:lnTo>
                <a:lnTo>
                  <a:pt x="36" y="43"/>
                </a:lnTo>
                <a:lnTo>
                  <a:pt x="36" y="4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8" name="Freeform 83"/>
          <p:cNvSpPr>
            <a:spLocks/>
          </p:cNvSpPr>
          <p:nvPr/>
        </p:nvSpPr>
        <p:spPr bwMode="auto">
          <a:xfrm>
            <a:off x="11023702" y="5960566"/>
            <a:ext cx="120551" cy="80367"/>
          </a:xfrm>
          <a:custGeom>
            <a:avLst/>
            <a:gdLst>
              <a:gd name="T0" fmla="*/ 38 w 72"/>
              <a:gd name="T1" fmla="*/ 6 h 48"/>
              <a:gd name="T2" fmla="*/ 48 w 72"/>
              <a:gd name="T3" fmla="*/ 0 h 48"/>
              <a:gd name="T4" fmla="*/ 52 w 72"/>
              <a:gd name="T5" fmla="*/ 0 h 48"/>
              <a:gd name="T6" fmla="*/ 65 w 72"/>
              <a:gd name="T7" fmla="*/ 3 h 48"/>
              <a:gd name="T8" fmla="*/ 72 w 72"/>
              <a:gd name="T9" fmla="*/ 17 h 48"/>
              <a:gd name="T10" fmla="*/ 72 w 72"/>
              <a:gd name="T11" fmla="*/ 43 h 48"/>
              <a:gd name="T12" fmla="*/ 71 w 72"/>
              <a:gd name="T13" fmla="*/ 44 h 48"/>
              <a:gd name="T14" fmla="*/ 65 w 72"/>
              <a:gd name="T15" fmla="*/ 48 h 48"/>
              <a:gd name="T16" fmla="*/ 60 w 72"/>
              <a:gd name="T17" fmla="*/ 46 h 48"/>
              <a:gd name="T18" fmla="*/ 59 w 72"/>
              <a:gd name="T19" fmla="*/ 41 h 48"/>
              <a:gd name="T20" fmla="*/ 59 w 72"/>
              <a:gd name="T21" fmla="*/ 20 h 48"/>
              <a:gd name="T22" fmla="*/ 59 w 72"/>
              <a:gd name="T23" fmla="*/ 17 h 48"/>
              <a:gd name="T24" fmla="*/ 55 w 72"/>
              <a:gd name="T25" fmla="*/ 12 h 48"/>
              <a:gd name="T26" fmla="*/ 50 w 72"/>
              <a:gd name="T27" fmla="*/ 10 h 48"/>
              <a:gd name="T28" fmla="*/ 45 w 72"/>
              <a:gd name="T29" fmla="*/ 13 h 48"/>
              <a:gd name="T30" fmla="*/ 43 w 72"/>
              <a:gd name="T31" fmla="*/ 20 h 48"/>
              <a:gd name="T32" fmla="*/ 43 w 72"/>
              <a:gd name="T33" fmla="*/ 41 h 48"/>
              <a:gd name="T34" fmla="*/ 41 w 72"/>
              <a:gd name="T35" fmla="*/ 46 h 48"/>
              <a:gd name="T36" fmla="*/ 36 w 72"/>
              <a:gd name="T37" fmla="*/ 48 h 48"/>
              <a:gd name="T38" fmla="*/ 33 w 72"/>
              <a:gd name="T39" fmla="*/ 48 h 48"/>
              <a:gd name="T40" fmla="*/ 29 w 72"/>
              <a:gd name="T41" fmla="*/ 44 h 48"/>
              <a:gd name="T42" fmla="*/ 29 w 72"/>
              <a:gd name="T43" fmla="*/ 41 h 48"/>
              <a:gd name="T44" fmla="*/ 29 w 72"/>
              <a:gd name="T45" fmla="*/ 20 h 48"/>
              <a:gd name="T46" fmla="*/ 28 w 72"/>
              <a:gd name="T47" fmla="*/ 13 h 48"/>
              <a:gd name="T48" fmla="*/ 21 w 72"/>
              <a:gd name="T49" fmla="*/ 10 h 48"/>
              <a:gd name="T50" fmla="*/ 17 w 72"/>
              <a:gd name="T51" fmla="*/ 12 h 48"/>
              <a:gd name="T52" fmla="*/ 14 w 72"/>
              <a:gd name="T53" fmla="*/ 17 h 48"/>
              <a:gd name="T54" fmla="*/ 14 w 72"/>
              <a:gd name="T55" fmla="*/ 20 h 48"/>
              <a:gd name="T56" fmla="*/ 14 w 72"/>
              <a:gd name="T57" fmla="*/ 41 h 48"/>
              <a:gd name="T58" fmla="*/ 12 w 72"/>
              <a:gd name="T59" fmla="*/ 46 h 48"/>
              <a:gd name="T60" fmla="*/ 5 w 72"/>
              <a:gd name="T61" fmla="*/ 48 h 48"/>
              <a:gd name="T62" fmla="*/ 2 w 72"/>
              <a:gd name="T63" fmla="*/ 46 h 48"/>
              <a:gd name="T64" fmla="*/ 0 w 72"/>
              <a:gd name="T65" fmla="*/ 41 h 48"/>
              <a:gd name="T66" fmla="*/ 0 w 72"/>
              <a:gd name="T67" fmla="*/ 6 h 48"/>
              <a:gd name="T68" fmla="*/ 4 w 72"/>
              <a:gd name="T69" fmla="*/ 0 h 48"/>
              <a:gd name="T70" fmla="*/ 9 w 72"/>
              <a:gd name="T71" fmla="*/ 0 h 48"/>
              <a:gd name="T72" fmla="*/ 12 w 72"/>
              <a:gd name="T73" fmla="*/ 1 h 48"/>
              <a:gd name="T74" fmla="*/ 12 w 72"/>
              <a:gd name="T75" fmla="*/ 3 h 48"/>
              <a:gd name="T76" fmla="*/ 16 w 72"/>
              <a:gd name="T77" fmla="*/ 3 h 48"/>
              <a:gd name="T78" fmla="*/ 28 w 72"/>
              <a:gd name="T79" fmla="*/ 0 h 48"/>
              <a:gd name="T80" fmla="*/ 38 w 72"/>
              <a:gd name="T81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2" h="48">
                <a:moveTo>
                  <a:pt x="38" y="6"/>
                </a:moveTo>
                <a:lnTo>
                  <a:pt x="38" y="6"/>
                </a:lnTo>
                <a:lnTo>
                  <a:pt x="45" y="1"/>
                </a:lnTo>
                <a:lnTo>
                  <a:pt x="48" y="0"/>
                </a:lnTo>
                <a:lnTo>
                  <a:pt x="52" y="0"/>
                </a:lnTo>
                <a:lnTo>
                  <a:pt x="52" y="0"/>
                </a:lnTo>
                <a:lnTo>
                  <a:pt x="59" y="0"/>
                </a:lnTo>
                <a:lnTo>
                  <a:pt x="65" y="3"/>
                </a:lnTo>
                <a:lnTo>
                  <a:pt x="69" y="8"/>
                </a:lnTo>
                <a:lnTo>
                  <a:pt x="72" y="17"/>
                </a:lnTo>
                <a:lnTo>
                  <a:pt x="72" y="17"/>
                </a:lnTo>
                <a:lnTo>
                  <a:pt x="72" y="43"/>
                </a:lnTo>
                <a:lnTo>
                  <a:pt x="72" y="43"/>
                </a:lnTo>
                <a:lnTo>
                  <a:pt x="71" y="44"/>
                </a:lnTo>
                <a:lnTo>
                  <a:pt x="71" y="46"/>
                </a:lnTo>
                <a:lnTo>
                  <a:pt x="65" y="48"/>
                </a:lnTo>
                <a:lnTo>
                  <a:pt x="65" y="48"/>
                </a:lnTo>
                <a:lnTo>
                  <a:pt x="60" y="46"/>
                </a:lnTo>
                <a:lnTo>
                  <a:pt x="59" y="44"/>
                </a:lnTo>
                <a:lnTo>
                  <a:pt x="59" y="41"/>
                </a:lnTo>
                <a:lnTo>
                  <a:pt x="59" y="41"/>
                </a:lnTo>
                <a:lnTo>
                  <a:pt x="59" y="20"/>
                </a:lnTo>
                <a:lnTo>
                  <a:pt x="59" y="20"/>
                </a:lnTo>
                <a:lnTo>
                  <a:pt x="59" y="17"/>
                </a:lnTo>
                <a:lnTo>
                  <a:pt x="57" y="13"/>
                </a:lnTo>
                <a:lnTo>
                  <a:pt x="55" y="12"/>
                </a:lnTo>
                <a:lnTo>
                  <a:pt x="50" y="10"/>
                </a:lnTo>
                <a:lnTo>
                  <a:pt x="50" y="10"/>
                </a:lnTo>
                <a:lnTo>
                  <a:pt x="47" y="12"/>
                </a:lnTo>
                <a:lnTo>
                  <a:pt x="45" y="13"/>
                </a:lnTo>
                <a:lnTo>
                  <a:pt x="43" y="17"/>
                </a:lnTo>
                <a:lnTo>
                  <a:pt x="43" y="20"/>
                </a:lnTo>
                <a:lnTo>
                  <a:pt x="43" y="20"/>
                </a:lnTo>
                <a:lnTo>
                  <a:pt x="43" y="41"/>
                </a:lnTo>
                <a:lnTo>
                  <a:pt x="43" y="41"/>
                </a:lnTo>
                <a:lnTo>
                  <a:pt x="41" y="46"/>
                </a:lnTo>
                <a:lnTo>
                  <a:pt x="40" y="48"/>
                </a:lnTo>
                <a:lnTo>
                  <a:pt x="36" y="48"/>
                </a:lnTo>
                <a:lnTo>
                  <a:pt x="36" y="48"/>
                </a:lnTo>
                <a:lnTo>
                  <a:pt x="33" y="48"/>
                </a:lnTo>
                <a:lnTo>
                  <a:pt x="31" y="46"/>
                </a:lnTo>
                <a:lnTo>
                  <a:pt x="29" y="44"/>
                </a:lnTo>
                <a:lnTo>
                  <a:pt x="29" y="41"/>
                </a:lnTo>
                <a:lnTo>
                  <a:pt x="29" y="41"/>
                </a:lnTo>
                <a:lnTo>
                  <a:pt x="29" y="20"/>
                </a:lnTo>
                <a:lnTo>
                  <a:pt x="29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1" y="10"/>
                </a:lnTo>
                <a:lnTo>
                  <a:pt x="21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2" y="44"/>
                </a:lnTo>
                <a:lnTo>
                  <a:pt x="12" y="46"/>
                </a:lnTo>
                <a:lnTo>
                  <a:pt x="5" y="48"/>
                </a:lnTo>
                <a:lnTo>
                  <a:pt x="5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2" y="3"/>
                </a:lnTo>
                <a:lnTo>
                  <a:pt x="16" y="3"/>
                </a:lnTo>
                <a:lnTo>
                  <a:pt x="16" y="3"/>
                </a:lnTo>
                <a:lnTo>
                  <a:pt x="22" y="0"/>
                </a:lnTo>
                <a:lnTo>
                  <a:pt x="28" y="0"/>
                </a:lnTo>
                <a:lnTo>
                  <a:pt x="33" y="1"/>
                </a:lnTo>
                <a:lnTo>
                  <a:pt x="38" y="6"/>
                </a:lnTo>
                <a:lnTo>
                  <a:pt x="38" y="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9" name="Freeform 84"/>
          <p:cNvSpPr>
            <a:spLocks/>
          </p:cNvSpPr>
          <p:nvPr/>
        </p:nvSpPr>
        <p:spPr bwMode="auto">
          <a:xfrm>
            <a:off x="10414250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8 h 75"/>
              <a:gd name="T4" fmla="*/ 2 w 47"/>
              <a:gd name="T5" fmla="*/ 1 h 75"/>
              <a:gd name="T6" fmla="*/ 7 w 47"/>
              <a:gd name="T7" fmla="*/ 0 h 75"/>
              <a:gd name="T8" fmla="*/ 41 w 47"/>
              <a:gd name="T9" fmla="*/ 0 h 75"/>
              <a:gd name="T10" fmla="*/ 45 w 47"/>
              <a:gd name="T11" fmla="*/ 1 h 75"/>
              <a:gd name="T12" fmla="*/ 47 w 47"/>
              <a:gd name="T13" fmla="*/ 6 h 75"/>
              <a:gd name="T14" fmla="*/ 43 w 47"/>
              <a:gd name="T15" fmla="*/ 12 h 75"/>
              <a:gd name="T16" fmla="*/ 40 w 47"/>
              <a:gd name="T17" fmla="*/ 12 h 75"/>
              <a:gd name="T18" fmla="*/ 19 w 47"/>
              <a:gd name="T19" fmla="*/ 12 h 75"/>
              <a:gd name="T20" fmla="*/ 14 w 47"/>
              <a:gd name="T21" fmla="*/ 15 h 75"/>
              <a:gd name="T22" fmla="*/ 14 w 47"/>
              <a:gd name="T23" fmla="*/ 17 h 75"/>
              <a:gd name="T24" fmla="*/ 14 w 47"/>
              <a:gd name="T25" fmla="*/ 17 h 75"/>
              <a:gd name="T26" fmla="*/ 16 w 47"/>
              <a:gd name="T27" fmla="*/ 31 h 75"/>
              <a:gd name="T28" fmla="*/ 28 w 47"/>
              <a:gd name="T29" fmla="*/ 32 h 75"/>
              <a:gd name="T30" fmla="*/ 31 w 47"/>
              <a:gd name="T31" fmla="*/ 34 h 75"/>
              <a:gd name="T32" fmla="*/ 33 w 47"/>
              <a:gd name="T33" fmla="*/ 37 h 75"/>
              <a:gd name="T34" fmla="*/ 33 w 47"/>
              <a:gd name="T35" fmla="*/ 39 h 75"/>
              <a:gd name="T36" fmla="*/ 28 w 47"/>
              <a:gd name="T37" fmla="*/ 43 h 75"/>
              <a:gd name="T38" fmla="*/ 19 w 47"/>
              <a:gd name="T39" fmla="*/ 43 h 75"/>
              <a:gd name="T40" fmla="*/ 14 w 47"/>
              <a:gd name="T41" fmla="*/ 49 h 75"/>
              <a:gd name="T42" fmla="*/ 14 w 47"/>
              <a:gd name="T43" fmla="*/ 58 h 75"/>
              <a:gd name="T44" fmla="*/ 19 w 47"/>
              <a:gd name="T45" fmla="*/ 63 h 75"/>
              <a:gd name="T46" fmla="*/ 40 w 47"/>
              <a:gd name="T47" fmla="*/ 63 h 75"/>
              <a:gd name="T48" fmla="*/ 43 w 47"/>
              <a:gd name="T49" fmla="*/ 63 h 75"/>
              <a:gd name="T50" fmla="*/ 47 w 47"/>
              <a:gd name="T51" fmla="*/ 67 h 75"/>
              <a:gd name="T52" fmla="*/ 47 w 47"/>
              <a:gd name="T53" fmla="*/ 68 h 75"/>
              <a:gd name="T54" fmla="*/ 45 w 47"/>
              <a:gd name="T55" fmla="*/ 74 h 75"/>
              <a:gd name="T56" fmla="*/ 40 w 47"/>
              <a:gd name="T57" fmla="*/ 75 h 75"/>
              <a:gd name="T58" fmla="*/ 9 w 47"/>
              <a:gd name="T59" fmla="*/ 75 h 75"/>
              <a:gd name="T60" fmla="*/ 2 w 47"/>
              <a:gd name="T61" fmla="*/ 74 h 75"/>
              <a:gd name="T62" fmla="*/ 0 w 47"/>
              <a:gd name="T63" fmla="*/ 67 h 75"/>
              <a:gd name="T64" fmla="*/ 0 w 47"/>
              <a:gd name="T65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2" y="1"/>
                </a:lnTo>
                <a:lnTo>
                  <a:pt x="4" y="0"/>
                </a:lnTo>
                <a:lnTo>
                  <a:pt x="7" y="0"/>
                </a:lnTo>
                <a:lnTo>
                  <a:pt x="7" y="0"/>
                </a:lnTo>
                <a:lnTo>
                  <a:pt x="41" y="0"/>
                </a:lnTo>
                <a:lnTo>
                  <a:pt x="41" y="0"/>
                </a:lnTo>
                <a:lnTo>
                  <a:pt x="45" y="1"/>
                </a:lnTo>
                <a:lnTo>
                  <a:pt x="47" y="6"/>
                </a:lnTo>
                <a:lnTo>
                  <a:pt x="47" y="6"/>
                </a:lnTo>
                <a:lnTo>
                  <a:pt x="45" y="10"/>
                </a:lnTo>
                <a:lnTo>
                  <a:pt x="43" y="12"/>
                </a:lnTo>
                <a:lnTo>
                  <a:pt x="40" y="12"/>
                </a:lnTo>
                <a:lnTo>
                  <a:pt x="40" y="12"/>
                </a:lnTo>
                <a:lnTo>
                  <a:pt x="19" y="12"/>
                </a:lnTo>
                <a:lnTo>
                  <a:pt x="19" y="12"/>
                </a:lnTo>
                <a:lnTo>
                  <a:pt x="14" y="13"/>
                </a:lnTo>
                <a:lnTo>
                  <a:pt x="14" y="15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17"/>
                </a:lnTo>
                <a:lnTo>
                  <a:pt x="14" y="25"/>
                </a:lnTo>
                <a:lnTo>
                  <a:pt x="16" y="31"/>
                </a:lnTo>
                <a:lnTo>
                  <a:pt x="19" y="32"/>
                </a:lnTo>
                <a:lnTo>
                  <a:pt x="28" y="32"/>
                </a:lnTo>
                <a:lnTo>
                  <a:pt x="28" y="32"/>
                </a:lnTo>
                <a:lnTo>
                  <a:pt x="31" y="34"/>
                </a:lnTo>
                <a:lnTo>
                  <a:pt x="33" y="36"/>
                </a:lnTo>
                <a:lnTo>
                  <a:pt x="33" y="37"/>
                </a:lnTo>
                <a:lnTo>
                  <a:pt x="33" y="37"/>
                </a:lnTo>
                <a:lnTo>
                  <a:pt x="33" y="39"/>
                </a:lnTo>
                <a:lnTo>
                  <a:pt x="31" y="41"/>
                </a:lnTo>
                <a:lnTo>
                  <a:pt x="28" y="43"/>
                </a:lnTo>
                <a:lnTo>
                  <a:pt x="28" y="43"/>
                </a:lnTo>
                <a:lnTo>
                  <a:pt x="19" y="43"/>
                </a:lnTo>
                <a:lnTo>
                  <a:pt x="16" y="44"/>
                </a:lnTo>
                <a:lnTo>
                  <a:pt x="14" y="49"/>
                </a:lnTo>
                <a:lnTo>
                  <a:pt x="14" y="58"/>
                </a:lnTo>
                <a:lnTo>
                  <a:pt x="14" y="58"/>
                </a:lnTo>
                <a:lnTo>
                  <a:pt x="16" y="61"/>
                </a:lnTo>
                <a:lnTo>
                  <a:pt x="19" y="63"/>
                </a:lnTo>
                <a:lnTo>
                  <a:pt x="19" y="63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5" y="65"/>
                </a:lnTo>
                <a:lnTo>
                  <a:pt x="47" y="67"/>
                </a:lnTo>
                <a:lnTo>
                  <a:pt x="47" y="68"/>
                </a:lnTo>
                <a:lnTo>
                  <a:pt x="47" y="68"/>
                </a:lnTo>
                <a:lnTo>
                  <a:pt x="47" y="72"/>
                </a:lnTo>
                <a:lnTo>
                  <a:pt x="45" y="74"/>
                </a:lnTo>
                <a:lnTo>
                  <a:pt x="40" y="75"/>
                </a:lnTo>
                <a:lnTo>
                  <a:pt x="40" y="75"/>
                </a:lnTo>
                <a:lnTo>
                  <a:pt x="9" y="75"/>
                </a:lnTo>
                <a:lnTo>
                  <a:pt x="9" y="75"/>
                </a:lnTo>
                <a:lnTo>
                  <a:pt x="5" y="74"/>
                </a:lnTo>
                <a:lnTo>
                  <a:pt x="2" y="74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0" name="Freeform 85"/>
          <p:cNvSpPr>
            <a:spLocks/>
          </p:cNvSpPr>
          <p:nvPr/>
        </p:nvSpPr>
        <p:spPr bwMode="auto">
          <a:xfrm>
            <a:off x="8964291" y="6084467"/>
            <a:ext cx="80367" cy="127248"/>
          </a:xfrm>
          <a:custGeom>
            <a:avLst/>
            <a:gdLst>
              <a:gd name="T0" fmla="*/ 29 w 48"/>
              <a:gd name="T1" fmla="*/ 0 h 75"/>
              <a:gd name="T2" fmla="*/ 41 w 48"/>
              <a:gd name="T3" fmla="*/ 1 h 75"/>
              <a:gd name="T4" fmla="*/ 47 w 48"/>
              <a:gd name="T5" fmla="*/ 5 h 75"/>
              <a:gd name="T6" fmla="*/ 45 w 48"/>
              <a:gd name="T7" fmla="*/ 12 h 75"/>
              <a:gd name="T8" fmla="*/ 43 w 48"/>
              <a:gd name="T9" fmla="*/ 13 h 75"/>
              <a:gd name="T10" fmla="*/ 36 w 48"/>
              <a:gd name="T11" fmla="*/ 13 h 75"/>
              <a:gd name="T12" fmla="*/ 29 w 48"/>
              <a:gd name="T13" fmla="*/ 12 h 75"/>
              <a:gd name="T14" fmla="*/ 21 w 48"/>
              <a:gd name="T15" fmla="*/ 12 h 75"/>
              <a:gd name="T16" fmla="*/ 17 w 48"/>
              <a:gd name="T17" fmla="*/ 13 h 75"/>
              <a:gd name="T18" fmla="*/ 16 w 48"/>
              <a:gd name="T19" fmla="*/ 18 h 75"/>
              <a:gd name="T20" fmla="*/ 19 w 48"/>
              <a:gd name="T21" fmla="*/ 25 h 75"/>
              <a:gd name="T22" fmla="*/ 36 w 48"/>
              <a:gd name="T23" fmla="*/ 32 h 75"/>
              <a:gd name="T24" fmla="*/ 41 w 48"/>
              <a:gd name="T25" fmla="*/ 37 h 75"/>
              <a:gd name="T26" fmla="*/ 48 w 48"/>
              <a:gd name="T27" fmla="*/ 48 h 75"/>
              <a:gd name="T28" fmla="*/ 48 w 48"/>
              <a:gd name="T29" fmla="*/ 55 h 75"/>
              <a:gd name="T30" fmla="*/ 43 w 48"/>
              <a:gd name="T31" fmla="*/ 67 h 75"/>
              <a:gd name="T32" fmla="*/ 33 w 48"/>
              <a:gd name="T33" fmla="*/ 75 h 75"/>
              <a:gd name="T34" fmla="*/ 26 w 48"/>
              <a:gd name="T35" fmla="*/ 75 h 75"/>
              <a:gd name="T36" fmla="*/ 9 w 48"/>
              <a:gd name="T37" fmla="*/ 72 h 75"/>
              <a:gd name="T38" fmla="*/ 5 w 48"/>
              <a:gd name="T39" fmla="*/ 70 h 75"/>
              <a:gd name="T40" fmla="*/ 2 w 48"/>
              <a:gd name="T41" fmla="*/ 67 h 75"/>
              <a:gd name="T42" fmla="*/ 2 w 48"/>
              <a:gd name="T43" fmla="*/ 58 h 75"/>
              <a:gd name="T44" fmla="*/ 5 w 48"/>
              <a:gd name="T45" fmla="*/ 56 h 75"/>
              <a:gd name="T46" fmla="*/ 10 w 48"/>
              <a:gd name="T47" fmla="*/ 58 h 75"/>
              <a:gd name="T48" fmla="*/ 17 w 48"/>
              <a:gd name="T49" fmla="*/ 63 h 75"/>
              <a:gd name="T50" fmla="*/ 26 w 48"/>
              <a:gd name="T51" fmla="*/ 63 h 75"/>
              <a:gd name="T52" fmla="*/ 31 w 48"/>
              <a:gd name="T53" fmla="*/ 61 h 75"/>
              <a:gd name="T54" fmla="*/ 35 w 48"/>
              <a:gd name="T55" fmla="*/ 56 h 75"/>
              <a:gd name="T56" fmla="*/ 35 w 48"/>
              <a:gd name="T57" fmla="*/ 53 h 75"/>
              <a:gd name="T58" fmla="*/ 29 w 48"/>
              <a:gd name="T59" fmla="*/ 46 h 75"/>
              <a:gd name="T60" fmla="*/ 17 w 48"/>
              <a:gd name="T61" fmla="*/ 41 h 75"/>
              <a:gd name="T62" fmla="*/ 12 w 48"/>
              <a:gd name="T63" fmla="*/ 37 h 75"/>
              <a:gd name="T64" fmla="*/ 4 w 48"/>
              <a:gd name="T65" fmla="*/ 29 h 75"/>
              <a:gd name="T66" fmla="*/ 2 w 48"/>
              <a:gd name="T67" fmla="*/ 22 h 75"/>
              <a:gd name="T68" fmla="*/ 5 w 48"/>
              <a:gd name="T69" fmla="*/ 8 h 75"/>
              <a:gd name="T70" fmla="*/ 17 w 48"/>
              <a:gd name="T71" fmla="*/ 1 h 75"/>
              <a:gd name="T72" fmla="*/ 29 w 48"/>
              <a:gd name="T7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75">
                <a:moveTo>
                  <a:pt x="29" y="0"/>
                </a:moveTo>
                <a:lnTo>
                  <a:pt x="29" y="0"/>
                </a:lnTo>
                <a:lnTo>
                  <a:pt x="35" y="0"/>
                </a:lnTo>
                <a:lnTo>
                  <a:pt x="41" y="1"/>
                </a:lnTo>
                <a:lnTo>
                  <a:pt x="41" y="1"/>
                </a:lnTo>
                <a:lnTo>
                  <a:pt x="47" y="5"/>
                </a:lnTo>
                <a:lnTo>
                  <a:pt x="47" y="8"/>
                </a:lnTo>
                <a:lnTo>
                  <a:pt x="45" y="12"/>
                </a:lnTo>
                <a:lnTo>
                  <a:pt x="45" y="12"/>
                </a:lnTo>
                <a:lnTo>
                  <a:pt x="43" y="13"/>
                </a:lnTo>
                <a:lnTo>
                  <a:pt x="41" y="15"/>
                </a:lnTo>
                <a:lnTo>
                  <a:pt x="36" y="13"/>
                </a:lnTo>
                <a:lnTo>
                  <a:pt x="36" y="13"/>
                </a:lnTo>
                <a:lnTo>
                  <a:pt x="29" y="12"/>
                </a:lnTo>
                <a:lnTo>
                  <a:pt x="24" y="12"/>
                </a:lnTo>
                <a:lnTo>
                  <a:pt x="21" y="12"/>
                </a:lnTo>
                <a:lnTo>
                  <a:pt x="21" y="12"/>
                </a:lnTo>
                <a:lnTo>
                  <a:pt x="17" y="13"/>
                </a:lnTo>
                <a:lnTo>
                  <a:pt x="16" y="18"/>
                </a:lnTo>
                <a:lnTo>
                  <a:pt x="16" y="18"/>
                </a:lnTo>
                <a:lnTo>
                  <a:pt x="17" y="22"/>
                </a:lnTo>
                <a:lnTo>
                  <a:pt x="19" y="25"/>
                </a:lnTo>
                <a:lnTo>
                  <a:pt x="19" y="25"/>
                </a:lnTo>
                <a:lnTo>
                  <a:pt x="36" y="32"/>
                </a:lnTo>
                <a:lnTo>
                  <a:pt x="36" y="32"/>
                </a:lnTo>
                <a:lnTo>
                  <a:pt x="41" y="37"/>
                </a:lnTo>
                <a:lnTo>
                  <a:pt x="45" y="41"/>
                </a:lnTo>
                <a:lnTo>
                  <a:pt x="48" y="48"/>
                </a:lnTo>
                <a:lnTo>
                  <a:pt x="48" y="55"/>
                </a:lnTo>
                <a:lnTo>
                  <a:pt x="48" y="55"/>
                </a:lnTo>
                <a:lnTo>
                  <a:pt x="47" y="61"/>
                </a:lnTo>
                <a:lnTo>
                  <a:pt x="43" y="67"/>
                </a:lnTo>
                <a:lnTo>
                  <a:pt x="38" y="72"/>
                </a:lnTo>
                <a:lnTo>
                  <a:pt x="33" y="75"/>
                </a:lnTo>
                <a:lnTo>
                  <a:pt x="33" y="75"/>
                </a:lnTo>
                <a:lnTo>
                  <a:pt x="26" y="75"/>
                </a:lnTo>
                <a:lnTo>
                  <a:pt x="21" y="75"/>
                </a:lnTo>
                <a:lnTo>
                  <a:pt x="9" y="72"/>
                </a:lnTo>
                <a:lnTo>
                  <a:pt x="9" y="72"/>
                </a:lnTo>
                <a:lnTo>
                  <a:pt x="5" y="70"/>
                </a:lnTo>
                <a:lnTo>
                  <a:pt x="2" y="67"/>
                </a:lnTo>
                <a:lnTo>
                  <a:pt x="2" y="67"/>
                </a:lnTo>
                <a:lnTo>
                  <a:pt x="0" y="61"/>
                </a:lnTo>
                <a:lnTo>
                  <a:pt x="2" y="58"/>
                </a:lnTo>
                <a:lnTo>
                  <a:pt x="2" y="58"/>
                </a:lnTo>
                <a:lnTo>
                  <a:pt x="5" y="56"/>
                </a:lnTo>
                <a:lnTo>
                  <a:pt x="7" y="56"/>
                </a:lnTo>
                <a:lnTo>
                  <a:pt x="10" y="58"/>
                </a:lnTo>
                <a:lnTo>
                  <a:pt x="10" y="58"/>
                </a:lnTo>
                <a:lnTo>
                  <a:pt x="17" y="63"/>
                </a:lnTo>
                <a:lnTo>
                  <a:pt x="21" y="63"/>
                </a:lnTo>
                <a:lnTo>
                  <a:pt x="26" y="63"/>
                </a:lnTo>
                <a:lnTo>
                  <a:pt x="26" y="63"/>
                </a:lnTo>
                <a:lnTo>
                  <a:pt x="31" y="61"/>
                </a:lnTo>
                <a:lnTo>
                  <a:pt x="33" y="60"/>
                </a:lnTo>
                <a:lnTo>
                  <a:pt x="35" y="56"/>
                </a:lnTo>
                <a:lnTo>
                  <a:pt x="35" y="56"/>
                </a:lnTo>
                <a:lnTo>
                  <a:pt x="35" y="53"/>
                </a:lnTo>
                <a:lnTo>
                  <a:pt x="35" y="51"/>
                </a:lnTo>
                <a:lnTo>
                  <a:pt x="29" y="46"/>
                </a:lnTo>
                <a:lnTo>
                  <a:pt x="29" y="46"/>
                </a:lnTo>
                <a:lnTo>
                  <a:pt x="17" y="41"/>
                </a:lnTo>
                <a:lnTo>
                  <a:pt x="17" y="41"/>
                </a:lnTo>
                <a:lnTo>
                  <a:pt x="12" y="37"/>
                </a:lnTo>
                <a:lnTo>
                  <a:pt x="7" y="34"/>
                </a:lnTo>
                <a:lnTo>
                  <a:pt x="4" y="29"/>
                </a:lnTo>
                <a:lnTo>
                  <a:pt x="2" y="22"/>
                </a:lnTo>
                <a:lnTo>
                  <a:pt x="2" y="22"/>
                </a:lnTo>
                <a:lnTo>
                  <a:pt x="4" y="12"/>
                </a:lnTo>
                <a:lnTo>
                  <a:pt x="5" y="8"/>
                </a:lnTo>
                <a:lnTo>
                  <a:pt x="9" y="5"/>
                </a:lnTo>
                <a:lnTo>
                  <a:pt x="17" y="1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1" name="Freeform 86"/>
          <p:cNvSpPr>
            <a:spLocks/>
          </p:cNvSpPr>
          <p:nvPr/>
        </p:nvSpPr>
        <p:spPr bwMode="auto">
          <a:xfrm>
            <a:off x="9724432" y="6084467"/>
            <a:ext cx="77020" cy="127248"/>
          </a:xfrm>
          <a:custGeom>
            <a:avLst/>
            <a:gdLst>
              <a:gd name="T0" fmla="*/ 0 w 47"/>
              <a:gd name="T1" fmla="*/ 37 h 75"/>
              <a:gd name="T2" fmla="*/ 0 w 47"/>
              <a:gd name="T3" fmla="*/ 22 h 75"/>
              <a:gd name="T4" fmla="*/ 4 w 47"/>
              <a:gd name="T5" fmla="*/ 6 h 75"/>
              <a:gd name="T6" fmla="*/ 17 w 47"/>
              <a:gd name="T7" fmla="*/ 1 h 75"/>
              <a:gd name="T8" fmla="*/ 24 w 47"/>
              <a:gd name="T9" fmla="*/ 0 h 75"/>
              <a:gd name="T10" fmla="*/ 36 w 47"/>
              <a:gd name="T11" fmla="*/ 3 h 75"/>
              <a:gd name="T12" fmla="*/ 43 w 47"/>
              <a:gd name="T13" fmla="*/ 8 h 75"/>
              <a:gd name="T14" fmla="*/ 47 w 47"/>
              <a:gd name="T15" fmla="*/ 18 h 75"/>
              <a:gd name="T16" fmla="*/ 47 w 47"/>
              <a:gd name="T17" fmla="*/ 24 h 75"/>
              <a:gd name="T18" fmla="*/ 42 w 47"/>
              <a:gd name="T19" fmla="*/ 25 h 75"/>
              <a:gd name="T20" fmla="*/ 36 w 47"/>
              <a:gd name="T21" fmla="*/ 25 h 75"/>
              <a:gd name="T22" fmla="*/ 33 w 47"/>
              <a:gd name="T23" fmla="*/ 20 h 75"/>
              <a:gd name="T24" fmla="*/ 33 w 47"/>
              <a:gd name="T25" fmla="*/ 17 h 75"/>
              <a:gd name="T26" fmla="*/ 26 w 47"/>
              <a:gd name="T27" fmla="*/ 12 h 75"/>
              <a:gd name="T28" fmla="*/ 23 w 47"/>
              <a:gd name="T29" fmla="*/ 12 h 75"/>
              <a:gd name="T30" fmla="*/ 16 w 47"/>
              <a:gd name="T31" fmla="*/ 15 h 75"/>
              <a:gd name="T32" fmla="*/ 12 w 47"/>
              <a:gd name="T33" fmla="*/ 22 h 75"/>
              <a:gd name="T34" fmla="*/ 12 w 47"/>
              <a:gd name="T35" fmla="*/ 53 h 75"/>
              <a:gd name="T36" fmla="*/ 14 w 47"/>
              <a:gd name="T37" fmla="*/ 56 h 75"/>
              <a:gd name="T38" fmla="*/ 17 w 47"/>
              <a:gd name="T39" fmla="*/ 63 h 75"/>
              <a:gd name="T40" fmla="*/ 23 w 47"/>
              <a:gd name="T41" fmla="*/ 63 h 75"/>
              <a:gd name="T42" fmla="*/ 30 w 47"/>
              <a:gd name="T43" fmla="*/ 61 h 75"/>
              <a:gd name="T44" fmla="*/ 33 w 47"/>
              <a:gd name="T45" fmla="*/ 55 h 75"/>
              <a:gd name="T46" fmla="*/ 35 w 47"/>
              <a:gd name="T47" fmla="*/ 51 h 75"/>
              <a:gd name="T48" fmla="*/ 42 w 47"/>
              <a:gd name="T49" fmla="*/ 49 h 75"/>
              <a:gd name="T50" fmla="*/ 45 w 47"/>
              <a:gd name="T51" fmla="*/ 49 h 75"/>
              <a:gd name="T52" fmla="*/ 47 w 47"/>
              <a:gd name="T53" fmla="*/ 56 h 75"/>
              <a:gd name="T54" fmla="*/ 45 w 47"/>
              <a:gd name="T55" fmla="*/ 65 h 75"/>
              <a:gd name="T56" fmla="*/ 31 w 47"/>
              <a:gd name="T57" fmla="*/ 74 h 75"/>
              <a:gd name="T58" fmla="*/ 23 w 47"/>
              <a:gd name="T59" fmla="*/ 75 h 75"/>
              <a:gd name="T60" fmla="*/ 5 w 47"/>
              <a:gd name="T61" fmla="*/ 70 h 75"/>
              <a:gd name="T62" fmla="*/ 0 w 47"/>
              <a:gd name="T63" fmla="*/ 53 h 75"/>
              <a:gd name="T64" fmla="*/ 0 w 47"/>
              <a:gd name="T65" fmla="*/ 37 h 75"/>
              <a:gd name="T66" fmla="*/ 0 w 47"/>
              <a:gd name="T67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" h="75">
                <a:moveTo>
                  <a:pt x="0" y="37"/>
                </a:moveTo>
                <a:lnTo>
                  <a:pt x="0" y="37"/>
                </a:lnTo>
                <a:lnTo>
                  <a:pt x="0" y="22"/>
                </a:lnTo>
                <a:lnTo>
                  <a:pt x="0" y="22"/>
                </a:lnTo>
                <a:lnTo>
                  <a:pt x="0" y="13"/>
                </a:lnTo>
                <a:lnTo>
                  <a:pt x="4" y="6"/>
                </a:lnTo>
                <a:lnTo>
                  <a:pt x="11" y="3"/>
                </a:lnTo>
                <a:lnTo>
                  <a:pt x="17" y="1"/>
                </a:lnTo>
                <a:lnTo>
                  <a:pt x="17" y="1"/>
                </a:lnTo>
                <a:lnTo>
                  <a:pt x="24" y="0"/>
                </a:lnTo>
                <a:lnTo>
                  <a:pt x="31" y="1"/>
                </a:lnTo>
                <a:lnTo>
                  <a:pt x="36" y="3"/>
                </a:lnTo>
                <a:lnTo>
                  <a:pt x="43" y="8"/>
                </a:lnTo>
                <a:lnTo>
                  <a:pt x="43" y="8"/>
                </a:lnTo>
                <a:lnTo>
                  <a:pt x="47" y="13"/>
                </a:lnTo>
                <a:lnTo>
                  <a:pt x="47" y="18"/>
                </a:lnTo>
                <a:lnTo>
                  <a:pt x="47" y="18"/>
                </a:lnTo>
                <a:lnTo>
                  <a:pt x="47" y="24"/>
                </a:lnTo>
                <a:lnTo>
                  <a:pt x="43" y="25"/>
                </a:lnTo>
                <a:lnTo>
                  <a:pt x="42" y="25"/>
                </a:lnTo>
                <a:lnTo>
                  <a:pt x="42" y="25"/>
                </a:lnTo>
                <a:lnTo>
                  <a:pt x="36" y="25"/>
                </a:lnTo>
                <a:lnTo>
                  <a:pt x="35" y="24"/>
                </a:lnTo>
                <a:lnTo>
                  <a:pt x="33" y="20"/>
                </a:lnTo>
                <a:lnTo>
                  <a:pt x="33" y="20"/>
                </a:lnTo>
                <a:lnTo>
                  <a:pt x="33" y="17"/>
                </a:lnTo>
                <a:lnTo>
                  <a:pt x="30" y="13"/>
                </a:lnTo>
                <a:lnTo>
                  <a:pt x="26" y="12"/>
                </a:lnTo>
                <a:lnTo>
                  <a:pt x="23" y="12"/>
                </a:lnTo>
                <a:lnTo>
                  <a:pt x="23" y="12"/>
                </a:lnTo>
                <a:lnTo>
                  <a:pt x="17" y="13"/>
                </a:lnTo>
                <a:lnTo>
                  <a:pt x="16" y="15"/>
                </a:lnTo>
                <a:lnTo>
                  <a:pt x="14" y="18"/>
                </a:lnTo>
                <a:lnTo>
                  <a:pt x="12" y="22"/>
                </a:lnTo>
                <a:lnTo>
                  <a:pt x="12" y="22"/>
                </a:lnTo>
                <a:lnTo>
                  <a:pt x="12" y="53"/>
                </a:lnTo>
                <a:lnTo>
                  <a:pt x="12" y="53"/>
                </a:lnTo>
                <a:lnTo>
                  <a:pt x="14" y="56"/>
                </a:lnTo>
                <a:lnTo>
                  <a:pt x="16" y="60"/>
                </a:lnTo>
                <a:lnTo>
                  <a:pt x="17" y="63"/>
                </a:lnTo>
                <a:lnTo>
                  <a:pt x="23" y="63"/>
                </a:lnTo>
                <a:lnTo>
                  <a:pt x="23" y="63"/>
                </a:lnTo>
                <a:lnTo>
                  <a:pt x="26" y="63"/>
                </a:lnTo>
                <a:lnTo>
                  <a:pt x="30" y="61"/>
                </a:lnTo>
                <a:lnTo>
                  <a:pt x="33" y="58"/>
                </a:lnTo>
                <a:lnTo>
                  <a:pt x="33" y="55"/>
                </a:lnTo>
                <a:lnTo>
                  <a:pt x="33" y="55"/>
                </a:lnTo>
                <a:lnTo>
                  <a:pt x="35" y="51"/>
                </a:lnTo>
                <a:lnTo>
                  <a:pt x="36" y="49"/>
                </a:lnTo>
                <a:lnTo>
                  <a:pt x="42" y="49"/>
                </a:lnTo>
                <a:lnTo>
                  <a:pt x="42" y="49"/>
                </a:lnTo>
                <a:lnTo>
                  <a:pt x="45" y="49"/>
                </a:lnTo>
                <a:lnTo>
                  <a:pt x="47" y="51"/>
                </a:lnTo>
                <a:lnTo>
                  <a:pt x="47" y="56"/>
                </a:lnTo>
                <a:lnTo>
                  <a:pt x="47" y="56"/>
                </a:lnTo>
                <a:lnTo>
                  <a:pt x="45" y="65"/>
                </a:lnTo>
                <a:lnTo>
                  <a:pt x="40" y="70"/>
                </a:lnTo>
                <a:lnTo>
                  <a:pt x="31" y="74"/>
                </a:lnTo>
                <a:lnTo>
                  <a:pt x="23" y="75"/>
                </a:lnTo>
                <a:lnTo>
                  <a:pt x="23" y="75"/>
                </a:lnTo>
                <a:lnTo>
                  <a:pt x="12" y="74"/>
                </a:lnTo>
                <a:lnTo>
                  <a:pt x="5" y="70"/>
                </a:lnTo>
                <a:lnTo>
                  <a:pt x="0" y="61"/>
                </a:lnTo>
                <a:lnTo>
                  <a:pt x="0" y="53"/>
                </a:lnTo>
                <a:lnTo>
                  <a:pt x="0" y="53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2" name="Freeform 87"/>
          <p:cNvSpPr>
            <a:spLocks/>
          </p:cNvSpPr>
          <p:nvPr/>
        </p:nvSpPr>
        <p:spPr bwMode="auto">
          <a:xfrm>
            <a:off x="8877227" y="5917035"/>
            <a:ext cx="80367" cy="123900"/>
          </a:xfrm>
          <a:custGeom>
            <a:avLst/>
            <a:gdLst>
              <a:gd name="T0" fmla="*/ 13 w 48"/>
              <a:gd name="T1" fmla="*/ 38 h 74"/>
              <a:gd name="T2" fmla="*/ 13 w 48"/>
              <a:gd name="T3" fmla="*/ 51 h 74"/>
              <a:gd name="T4" fmla="*/ 17 w 48"/>
              <a:gd name="T5" fmla="*/ 60 h 74"/>
              <a:gd name="T6" fmla="*/ 24 w 48"/>
              <a:gd name="T7" fmla="*/ 63 h 74"/>
              <a:gd name="T8" fmla="*/ 27 w 48"/>
              <a:gd name="T9" fmla="*/ 62 h 74"/>
              <a:gd name="T10" fmla="*/ 32 w 48"/>
              <a:gd name="T11" fmla="*/ 58 h 74"/>
              <a:gd name="T12" fmla="*/ 34 w 48"/>
              <a:gd name="T13" fmla="*/ 53 h 74"/>
              <a:gd name="T14" fmla="*/ 37 w 48"/>
              <a:gd name="T15" fmla="*/ 48 h 74"/>
              <a:gd name="T16" fmla="*/ 43 w 48"/>
              <a:gd name="T17" fmla="*/ 48 h 74"/>
              <a:gd name="T18" fmla="*/ 48 w 48"/>
              <a:gd name="T19" fmla="*/ 51 h 74"/>
              <a:gd name="T20" fmla="*/ 48 w 48"/>
              <a:gd name="T21" fmla="*/ 57 h 74"/>
              <a:gd name="T22" fmla="*/ 44 w 48"/>
              <a:gd name="T23" fmla="*/ 65 h 74"/>
              <a:gd name="T24" fmla="*/ 36 w 48"/>
              <a:gd name="T25" fmla="*/ 72 h 74"/>
              <a:gd name="T26" fmla="*/ 24 w 48"/>
              <a:gd name="T27" fmla="*/ 74 h 74"/>
              <a:gd name="T28" fmla="*/ 12 w 48"/>
              <a:gd name="T29" fmla="*/ 72 h 74"/>
              <a:gd name="T30" fmla="*/ 3 w 48"/>
              <a:gd name="T31" fmla="*/ 63 h 74"/>
              <a:gd name="T32" fmla="*/ 0 w 48"/>
              <a:gd name="T33" fmla="*/ 48 h 74"/>
              <a:gd name="T34" fmla="*/ 0 w 48"/>
              <a:gd name="T35" fmla="*/ 22 h 74"/>
              <a:gd name="T36" fmla="*/ 1 w 48"/>
              <a:gd name="T37" fmla="*/ 15 h 74"/>
              <a:gd name="T38" fmla="*/ 6 w 48"/>
              <a:gd name="T39" fmla="*/ 5 h 74"/>
              <a:gd name="T40" fmla="*/ 13 w 48"/>
              <a:gd name="T41" fmla="*/ 1 h 74"/>
              <a:gd name="T42" fmla="*/ 29 w 48"/>
              <a:gd name="T43" fmla="*/ 0 h 74"/>
              <a:gd name="T44" fmla="*/ 43 w 48"/>
              <a:gd name="T45" fmla="*/ 7 h 74"/>
              <a:gd name="T46" fmla="*/ 46 w 48"/>
              <a:gd name="T47" fmla="*/ 12 h 74"/>
              <a:gd name="T48" fmla="*/ 48 w 48"/>
              <a:gd name="T49" fmla="*/ 17 h 74"/>
              <a:gd name="T50" fmla="*/ 46 w 48"/>
              <a:gd name="T51" fmla="*/ 24 h 74"/>
              <a:gd name="T52" fmla="*/ 43 w 48"/>
              <a:gd name="T53" fmla="*/ 26 h 74"/>
              <a:gd name="T54" fmla="*/ 36 w 48"/>
              <a:gd name="T55" fmla="*/ 24 h 74"/>
              <a:gd name="T56" fmla="*/ 34 w 48"/>
              <a:gd name="T57" fmla="*/ 20 h 74"/>
              <a:gd name="T58" fmla="*/ 30 w 48"/>
              <a:gd name="T59" fmla="*/ 14 h 74"/>
              <a:gd name="T60" fmla="*/ 22 w 48"/>
              <a:gd name="T61" fmla="*/ 12 h 74"/>
              <a:gd name="T62" fmla="*/ 18 w 48"/>
              <a:gd name="T63" fmla="*/ 12 h 74"/>
              <a:gd name="T64" fmla="*/ 13 w 48"/>
              <a:gd name="T65" fmla="*/ 19 h 74"/>
              <a:gd name="T66" fmla="*/ 13 w 48"/>
              <a:gd name="T67" fmla="*/ 22 h 74"/>
              <a:gd name="T68" fmla="*/ 13 w 48"/>
              <a:gd name="T69" fmla="*/ 38 h 74"/>
              <a:gd name="T70" fmla="*/ 13 w 48"/>
              <a:gd name="T71" fmla="*/ 3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74">
                <a:moveTo>
                  <a:pt x="13" y="38"/>
                </a:moveTo>
                <a:lnTo>
                  <a:pt x="13" y="38"/>
                </a:lnTo>
                <a:lnTo>
                  <a:pt x="13" y="51"/>
                </a:lnTo>
                <a:lnTo>
                  <a:pt x="13" y="51"/>
                </a:lnTo>
                <a:lnTo>
                  <a:pt x="13" y="57"/>
                </a:lnTo>
                <a:lnTo>
                  <a:pt x="17" y="60"/>
                </a:lnTo>
                <a:lnTo>
                  <a:pt x="18" y="62"/>
                </a:lnTo>
                <a:lnTo>
                  <a:pt x="24" y="63"/>
                </a:lnTo>
                <a:lnTo>
                  <a:pt x="24" y="63"/>
                </a:lnTo>
                <a:lnTo>
                  <a:pt x="27" y="62"/>
                </a:lnTo>
                <a:lnTo>
                  <a:pt x="30" y="60"/>
                </a:lnTo>
                <a:lnTo>
                  <a:pt x="32" y="58"/>
                </a:lnTo>
                <a:lnTo>
                  <a:pt x="34" y="53"/>
                </a:lnTo>
                <a:lnTo>
                  <a:pt x="34" y="53"/>
                </a:lnTo>
                <a:lnTo>
                  <a:pt x="36" y="50"/>
                </a:lnTo>
                <a:lnTo>
                  <a:pt x="37" y="48"/>
                </a:lnTo>
                <a:lnTo>
                  <a:pt x="43" y="48"/>
                </a:lnTo>
                <a:lnTo>
                  <a:pt x="43" y="48"/>
                </a:lnTo>
                <a:lnTo>
                  <a:pt x="46" y="50"/>
                </a:lnTo>
                <a:lnTo>
                  <a:pt x="48" y="51"/>
                </a:lnTo>
                <a:lnTo>
                  <a:pt x="48" y="57"/>
                </a:lnTo>
                <a:lnTo>
                  <a:pt x="48" y="57"/>
                </a:lnTo>
                <a:lnTo>
                  <a:pt x="46" y="62"/>
                </a:lnTo>
                <a:lnTo>
                  <a:pt x="44" y="65"/>
                </a:lnTo>
                <a:lnTo>
                  <a:pt x="41" y="70"/>
                </a:lnTo>
                <a:lnTo>
                  <a:pt x="36" y="72"/>
                </a:lnTo>
                <a:lnTo>
                  <a:pt x="36" y="72"/>
                </a:lnTo>
                <a:lnTo>
                  <a:pt x="24" y="74"/>
                </a:lnTo>
                <a:lnTo>
                  <a:pt x="17" y="74"/>
                </a:lnTo>
                <a:lnTo>
                  <a:pt x="12" y="72"/>
                </a:lnTo>
                <a:lnTo>
                  <a:pt x="6" y="69"/>
                </a:lnTo>
                <a:lnTo>
                  <a:pt x="3" y="63"/>
                </a:lnTo>
                <a:lnTo>
                  <a:pt x="0" y="57"/>
                </a:lnTo>
                <a:lnTo>
                  <a:pt x="0" y="48"/>
                </a:lnTo>
                <a:lnTo>
                  <a:pt x="0" y="48"/>
                </a:lnTo>
                <a:lnTo>
                  <a:pt x="0" y="22"/>
                </a:lnTo>
                <a:lnTo>
                  <a:pt x="0" y="22"/>
                </a:lnTo>
                <a:lnTo>
                  <a:pt x="1" y="15"/>
                </a:lnTo>
                <a:lnTo>
                  <a:pt x="3" y="10"/>
                </a:lnTo>
                <a:lnTo>
                  <a:pt x="6" y="5"/>
                </a:lnTo>
                <a:lnTo>
                  <a:pt x="13" y="1"/>
                </a:lnTo>
                <a:lnTo>
                  <a:pt x="13" y="1"/>
                </a:lnTo>
                <a:lnTo>
                  <a:pt x="20" y="0"/>
                </a:lnTo>
                <a:lnTo>
                  <a:pt x="29" y="0"/>
                </a:lnTo>
                <a:lnTo>
                  <a:pt x="36" y="1"/>
                </a:lnTo>
                <a:lnTo>
                  <a:pt x="43" y="7"/>
                </a:lnTo>
                <a:lnTo>
                  <a:pt x="43" y="7"/>
                </a:lnTo>
                <a:lnTo>
                  <a:pt x="46" y="12"/>
                </a:lnTo>
                <a:lnTo>
                  <a:pt x="48" y="17"/>
                </a:lnTo>
                <a:lnTo>
                  <a:pt x="48" y="17"/>
                </a:lnTo>
                <a:lnTo>
                  <a:pt x="48" y="22"/>
                </a:lnTo>
                <a:lnTo>
                  <a:pt x="46" y="24"/>
                </a:lnTo>
                <a:lnTo>
                  <a:pt x="43" y="26"/>
                </a:lnTo>
                <a:lnTo>
                  <a:pt x="43" y="26"/>
                </a:lnTo>
                <a:lnTo>
                  <a:pt x="37" y="26"/>
                </a:lnTo>
                <a:lnTo>
                  <a:pt x="36" y="24"/>
                </a:lnTo>
                <a:lnTo>
                  <a:pt x="34" y="20"/>
                </a:lnTo>
                <a:lnTo>
                  <a:pt x="34" y="20"/>
                </a:lnTo>
                <a:lnTo>
                  <a:pt x="32" y="15"/>
                </a:lnTo>
                <a:lnTo>
                  <a:pt x="30" y="14"/>
                </a:lnTo>
                <a:lnTo>
                  <a:pt x="27" y="12"/>
                </a:lnTo>
                <a:lnTo>
                  <a:pt x="22" y="12"/>
                </a:lnTo>
                <a:lnTo>
                  <a:pt x="22" y="12"/>
                </a:lnTo>
                <a:lnTo>
                  <a:pt x="18" y="12"/>
                </a:lnTo>
                <a:lnTo>
                  <a:pt x="15" y="15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lnTo>
                  <a:pt x="13" y="3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3" name="Freeform 88"/>
          <p:cNvSpPr>
            <a:spLocks/>
          </p:cNvSpPr>
          <p:nvPr/>
        </p:nvSpPr>
        <p:spPr bwMode="auto">
          <a:xfrm>
            <a:off x="9339338" y="5910338"/>
            <a:ext cx="73670" cy="130598"/>
          </a:xfrm>
          <a:custGeom>
            <a:avLst/>
            <a:gdLst>
              <a:gd name="T0" fmla="*/ 14 w 43"/>
              <a:gd name="T1" fmla="*/ 33 h 78"/>
              <a:gd name="T2" fmla="*/ 14 w 43"/>
              <a:gd name="T3" fmla="*/ 33 h 78"/>
              <a:gd name="T4" fmla="*/ 19 w 43"/>
              <a:gd name="T5" fmla="*/ 31 h 78"/>
              <a:gd name="T6" fmla="*/ 26 w 43"/>
              <a:gd name="T7" fmla="*/ 30 h 78"/>
              <a:gd name="T8" fmla="*/ 30 w 43"/>
              <a:gd name="T9" fmla="*/ 30 h 78"/>
              <a:gd name="T10" fmla="*/ 35 w 43"/>
              <a:gd name="T11" fmla="*/ 31 h 78"/>
              <a:gd name="T12" fmla="*/ 38 w 43"/>
              <a:gd name="T13" fmla="*/ 35 h 78"/>
              <a:gd name="T14" fmla="*/ 42 w 43"/>
              <a:gd name="T15" fmla="*/ 38 h 78"/>
              <a:gd name="T16" fmla="*/ 43 w 43"/>
              <a:gd name="T17" fmla="*/ 45 h 78"/>
              <a:gd name="T18" fmla="*/ 43 w 43"/>
              <a:gd name="T19" fmla="*/ 52 h 78"/>
              <a:gd name="T20" fmla="*/ 43 w 43"/>
              <a:gd name="T21" fmla="*/ 52 h 78"/>
              <a:gd name="T22" fmla="*/ 43 w 43"/>
              <a:gd name="T23" fmla="*/ 71 h 78"/>
              <a:gd name="T24" fmla="*/ 43 w 43"/>
              <a:gd name="T25" fmla="*/ 71 h 78"/>
              <a:gd name="T26" fmla="*/ 43 w 43"/>
              <a:gd name="T27" fmla="*/ 74 h 78"/>
              <a:gd name="T28" fmla="*/ 42 w 43"/>
              <a:gd name="T29" fmla="*/ 76 h 78"/>
              <a:gd name="T30" fmla="*/ 37 w 43"/>
              <a:gd name="T31" fmla="*/ 78 h 78"/>
              <a:gd name="T32" fmla="*/ 37 w 43"/>
              <a:gd name="T33" fmla="*/ 78 h 78"/>
              <a:gd name="T34" fmla="*/ 31 w 43"/>
              <a:gd name="T35" fmla="*/ 76 h 78"/>
              <a:gd name="T36" fmla="*/ 31 w 43"/>
              <a:gd name="T37" fmla="*/ 74 h 78"/>
              <a:gd name="T38" fmla="*/ 30 w 43"/>
              <a:gd name="T39" fmla="*/ 71 h 78"/>
              <a:gd name="T40" fmla="*/ 30 w 43"/>
              <a:gd name="T41" fmla="*/ 71 h 78"/>
              <a:gd name="T42" fmla="*/ 30 w 43"/>
              <a:gd name="T43" fmla="*/ 50 h 78"/>
              <a:gd name="T44" fmla="*/ 30 w 43"/>
              <a:gd name="T45" fmla="*/ 50 h 78"/>
              <a:gd name="T46" fmla="*/ 30 w 43"/>
              <a:gd name="T47" fmla="*/ 47 h 78"/>
              <a:gd name="T48" fmla="*/ 28 w 43"/>
              <a:gd name="T49" fmla="*/ 43 h 78"/>
              <a:gd name="T50" fmla="*/ 25 w 43"/>
              <a:gd name="T51" fmla="*/ 42 h 78"/>
              <a:gd name="T52" fmla="*/ 21 w 43"/>
              <a:gd name="T53" fmla="*/ 40 h 78"/>
              <a:gd name="T54" fmla="*/ 21 w 43"/>
              <a:gd name="T55" fmla="*/ 40 h 78"/>
              <a:gd name="T56" fmla="*/ 18 w 43"/>
              <a:gd name="T57" fmla="*/ 42 h 78"/>
              <a:gd name="T58" fmla="*/ 16 w 43"/>
              <a:gd name="T59" fmla="*/ 43 h 78"/>
              <a:gd name="T60" fmla="*/ 14 w 43"/>
              <a:gd name="T61" fmla="*/ 47 h 78"/>
              <a:gd name="T62" fmla="*/ 14 w 43"/>
              <a:gd name="T63" fmla="*/ 50 h 78"/>
              <a:gd name="T64" fmla="*/ 14 w 43"/>
              <a:gd name="T65" fmla="*/ 50 h 78"/>
              <a:gd name="T66" fmla="*/ 14 w 43"/>
              <a:gd name="T67" fmla="*/ 71 h 78"/>
              <a:gd name="T68" fmla="*/ 14 w 43"/>
              <a:gd name="T69" fmla="*/ 71 h 78"/>
              <a:gd name="T70" fmla="*/ 13 w 43"/>
              <a:gd name="T71" fmla="*/ 74 h 78"/>
              <a:gd name="T72" fmla="*/ 13 w 43"/>
              <a:gd name="T73" fmla="*/ 76 h 78"/>
              <a:gd name="T74" fmla="*/ 9 w 43"/>
              <a:gd name="T75" fmla="*/ 78 h 78"/>
              <a:gd name="T76" fmla="*/ 6 w 43"/>
              <a:gd name="T77" fmla="*/ 78 h 78"/>
              <a:gd name="T78" fmla="*/ 6 w 43"/>
              <a:gd name="T79" fmla="*/ 78 h 78"/>
              <a:gd name="T80" fmla="*/ 4 w 43"/>
              <a:gd name="T81" fmla="*/ 78 h 78"/>
              <a:gd name="T82" fmla="*/ 0 w 43"/>
              <a:gd name="T83" fmla="*/ 76 h 78"/>
              <a:gd name="T84" fmla="*/ 0 w 43"/>
              <a:gd name="T85" fmla="*/ 71 h 78"/>
              <a:gd name="T86" fmla="*/ 0 w 43"/>
              <a:gd name="T87" fmla="*/ 71 h 78"/>
              <a:gd name="T88" fmla="*/ 0 w 43"/>
              <a:gd name="T89" fmla="*/ 9 h 78"/>
              <a:gd name="T90" fmla="*/ 0 w 43"/>
              <a:gd name="T91" fmla="*/ 9 h 78"/>
              <a:gd name="T92" fmla="*/ 0 w 43"/>
              <a:gd name="T93" fmla="*/ 5 h 78"/>
              <a:gd name="T94" fmla="*/ 2 w 43"/>
              <a:gd name="T95" fmla="*/ 2 h 78"/>
              <a:gd name="T96" fmla="*/ 4 w 43"/>
              <a:gd name="T97" fmla="*/ 2 h 78"/>
              <a:gd name="T98" fmla="*/ 7 w 43"/>
              <a:gd name="T99" fmla="*/ 0 h 78"/>
              <a:gd name="T100" fmla="*/ 7 w 43"/>
              <a:gd name="T101" fmla="*/ 0 h 78"/>
              <a:gd name="T102" fmla="*/ 9 w 43"/>
              <a:gd name="T103" fmla="*/ 2 h 78"/>
              <a:gd name="T104" fmla="*/ 13 w 43"/>
              <a:gd name="T105" fmla="*/ 4 h 78"/>
              <a:gd name="T106" fmla="*/ 13 w 43"/>
              <a:gd name="T107" fmla="*/ 5 h 78"/>
              <a:gd name="T108" fmla="*/ 14 w 43"/>
              <a:gd name="T109" fmla="*/ 9 h 78"/>
              <a:gd name="T110" fmla="*/ 14 w 43"/>
              <a:gd name="T111" fmla="*/ 9 h 78"/>
              <a:gd name="T112" fmla="*/ 14 w 43"/>
              <a:gd name="T113" fmla="*/ 33 h 78"/>
              <a:gd name="T114" fmla="*/ 14 w 43"/>
              <a:gd name="T115" fmla="*/ 3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8">
                <a:moveTo>
                  <a:pt x="14" y="33"/>
                </a:moveTo>
                <a:lnTo>
                  <a:pt x="14" y="33"/>
                </a:lnTo>
                <a:lnTo>
                  <a:pt x="19" y="31"/>
                </a:lnTo>
                <a:lnTo>
                  <a:pt x="26" y="30"/>
                </a:lnTo>
                <a:lnTo>
                  <a:pt x="30" y="30"/>
                </a:lnTo>
                <a:lnTo>
                  <a:pt x="35" y="31"/>
                </a:lnTo>
                <a:lnTo>
                  <a:pt x="38" y="35"/>
                </a:lnTo>
                <a:lnTo>
                  <a:pt x="42" y="38"/>
                </a:lnTo>
                <a:lnTo>
                  <a:pt x="43" y="45"/>
                </a:lnTo>
                <a:lnTo>
                  <a:pt x="43" y="52"/>
                </a:lnTo>
                <a:lnTo>
                  <a:pt x="43" y="52"/>
                </a:lnTo>
                <a:lnTo>
                  <a:pt x="43" y="71"/>
                </a:lnTo>
                <a:lnTo>
                  <a:pt x="43" y="71"/>
                </a:lnTo>
                <a:lnTo>
                  <a:pt x="43" y="74"/>
                </a:lnTo>
                <a:lnTo>
                  <a:pt x="42" y="76"/>
                </a:lnTo>
                <a:lnTo>
                  <a:pt x="37" y="78"/>
                </a:lnTo>
                <a:lnTo>
                  <a:pt x="37" y="78"/>
                </a:lnTo>
                <a:lnTo>
                  <a:pt x="31" y="76"/>
                </a:lnTo>
                <a:lnTo>
                  <a:pt x="31" y="74"/>
                </a:lnTo>
                <a:lnTo>
                  <a:pt x="30" y="71"/>
                </a:lnTo>
                <a:lnTo>
                  <a:pt x="30" y="71"/>
                </a:lnTo>
                <a:lnTo>
                  <a:pt x="30" y="50"/>
                </a:lnTo>
                <a:lnTo>
                  <a:pt x="30" y="50"/>
                </a:lnTo>
                <a:lnTo>
                  <a:pt x="30" y="47"/>
                </a:lnTo>
                <a:lnTo>
                  <a:pt x="28" y="43"/>
                </a:lnTo>
                <a:lnTo>
                  <a:pt x="25" y="42"/>
                </a:lnTo>
                <a:lnTo>
                  <a:pt x="21" y="40"/>
                </a:lnTo>
                <a:lnTo>
                  <a:pt x="21" y="40"/>
                </a:lnTo>
                <a:lnTo>
                  <a:pt x="18" y="42"/>
                </a:lnTo>
                <a:lnTo>
                  <a:pt x="16" y="43"/>
                </a:lnTo>
                <a:lnTo>
                  <a:pt x="14" y="47"/>
                </a:lnTo>
                <a:lnTo>
                  <a:pt x="14" y="50"/>
                </a:lnTo>
                <a:lnTo>
                  <a:pt x="14" y="50"/>
                </a:lnTo>
                <a:lnTo>
                  <a:pt x="14" y="71"/>
                </a:lnTo>
                <a:lnTo>
                  <a:pt x="14" y="71"/>
                </a:lnTo>
                <a:lnTo>
                  <a:pt x="13" y="74"/>
                </a:lnTo>
                <a:lnTo>
                  <a:pt x="13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71"/>
                </a:lnTo>
                <a:lnTo>
                  <a:pt x="0" y="7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3" y="4"/>
                </a:lnTo>
                <a:lnTo>
                  <a:pt x="13" y="5"/>
                </a:lnTo>
                <a:lnTo>
                  <a:pt x="14" y="9"/>
                </a:lnTo>
                <a:lnTo>
                  <a:pt x="14" y="9"/>
                </a:lnTo>
                <a:lnTo>
                  <a:pt x="14" y="33"/>
                </a:lnTo>
                <a:lnTo>
                  <a:pt x="14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4" name="Freeform 89"/>
          <p:cNvSpPr>
            <a:spLocks/>
          </p:cNvSpPr>
          <p:nvPr/>
        </p:nvSpPr>
        <p:spPr bwMode="auto">
          <a:xfrm>
            <a:off x="9058053" y="6081117"/>
            <a:ext cx="70322" cy="130598"/>
          </a:xfrm>
          <a:custGeom>
            <a:avLst/>
            <a:gdLst>
              <a:gd name="T0" fmla="*/ 12 w 43"/>
              <a:gd name="T1" fmla="*/ 34 h 77"/>
              <a:gd name="T2" fmla="*/ 12 w 43"/>
              <a:gd name="T3" fmla="*/ 34 h 77"/>
              <a:gd name="T4" fmla="*/ 17 w 43"/>
              <a:gd name="T5" fmla="*/ 31 h 77"/>
              <a:gd name="T6" fmla="*/ 22 w 43"/>
              <a:gd name="T7" fmla="*/ 27 h 77"/>
              <a:gd name="T8" fmla="*/ 27 w 43"/>
              <a:gd name="T9" fmla="*/ 27 h 77"/>
              <a:gd name="T10" fmla="*/ 31 w 43"/>
              <a:gd name="T11" fmla="*/ 29 h 77"/>
              <a:gd name="T12" fmla="*/ 31 w 43"/>
              <a:gd name="T13" fmla="*/ 29 h 77"/>
              <a:gd name="T14" fmla="*/ 36 w 43"/>
              <a:gd name="T15" fmla="*/ 33 h 77"/>
              <a:gd name="T16" fmla="*/ 39 w 43"/>
              <a:gd name="T17" fmla="*/ 36 h 77"/>
              <a:gd name="T18" fmla="*/ 43 w 43"/>
              <a:gd name="T19" fmla="*/ 41 h 77"/>
              <a:gd name="T20" fmla="*/ 43 w 43"/>
              <a:gd name="T21" fmla="*/ 48 h 77"/>
              <a:gd name="T22" fmla="*/ 43 w 43"/>
              <a:gd name="T23" fmla="*/ 48 h 77"/>
              <a:gd name="T24" fmla="*/ 43 w 43"/>
              <a:gd name="T25" fmla="*/ 70 h 77"/>
              <a:gd name="T26" fmla="*/ 43 w 43"/>
              <a:gd name="T27" fmla="*/ 70 h 77"/>
              <a:gd name="T28" fmla="*/ 43 w 43"/>
              <a:gd name="T29" fmla="*/ 74 h 77"/>
              <a:gd name="T30" fmla="*/ 41 w 43"/>
              <a:gd name="T31" fmla="*/ 76 h 77"/>
              <a:gd name="T32" fmla="*/ 36 w 43"/>
              <a:gd name="T33" fmla="*/ 77 h 77"/>
              <a:gd name="T34" fmla="*/ 36 w 43"/>
              <a:gd name="T35" fmla="*/ 77 h 77"/>
              <a:gd name="T36" fmla="*/ 31 w 43"/>
              <a:gd name="T37" fmla="*/ 76 h 77"/>
              <a:gd name="T38" fmla="*/ 31 w 43"/>
              <a:gd name="T39" fmla="*/ 72 h 77"/>
              <a:gd name="T40" fmla="*/ 29 w 43"/>
              <a:gd name="T41" fmla="*/ 70 h 77"/>
              <a:gd name="T42" fmla="*/ 29 w 43"/>
              <a:gd name="T43" fmla="*/ 70 h 77"/>
              <a:gd name="T44" fmla="*/ 29 w 43"/>
              <a:gd name="T45" fmla="*/ 50 h 77"/>
              <a:gd name="T46" fmla="*/ 29 w 43"/>
              <a:gd name="T47" fmla="*/ 50 h 77"/>
              <a:gd name="T48" fmla="*/ 29 w 43"/>
              <a:gd name="T49" fmla="*/ 45 h 77"/>
              <a:gd name="T50" fmla="*/ 27 w 43"/>
              <a:gd name="T51" fmla="*/ 43 h 77"/>
              <a:gd name="T52" fmla="*/ 24 w 43"/>
              <a:gd name="T53" fmla="*/ 41 h 77"/>
              <a:gd name="T54" fmla="*/ 21 w 43"/>
              <a:gd name="T55" fmla="*/ 39 h 77"/>
              <a:gd name="T56" fmla="*/ 21 w 43"/>
              <a:gd name="T57" fmla="*/ 39 h 77"/>
              <a:gd name="T58" fmla="*/ 17 w 43"/>
              <a:gd name="T59" fmla="*/ 41 h 77"/>
              <a:gd name="T60" fmla="*/ 14 w 43"/>
              <a:gd name="T61" fmla="*/ 43 h 77"/>
              <a:gd name="T62" fmla="*/ 14 w 43"/>
              <a:gd name="T63" fmla="*/ 45 h 77"/>
              <a:gd name="T64" fmla="*/ 12 w 43"/>
              <a:gd name="T65" fmla="*/ 50 h 77"/>
              <a:gd name="T66" fmla="*/ 12 w 43"/>
              <a:gd name="T67" fmla="*/ 50 h 77"/>
              <a:gd name="T68" fmla="*/ 12 w 43"/>
              <a:gd name="T69" fmla="*/ 69 h 77"/>
              <a:gd name="T70" fmla="*/ 12 w 43"/>
              <a:gd name="T71" fmla="*/ 69 h 77"/>
              <a:gd name="T72" fmla="*/ 12 w 43"/>
              <a:gd name="T73" fmla="*/ 72 h 77"/>
              <a:gd name="T74" fmla="*/ 10 w 43"/>
              <a:gd name="T75" fmla="*/ 76 h 77"/>
              <a:gd name="T76" fmla="*/ 9 w 43"/>
              <a:gd name="T77" fmla="*/ 76 h 77"/>
              <a:gd name="T78" fmla="*/ 5 w 43"/>
              <a:gd name="T79" fmla="*/ 77 h 77"/>
              <a:gd name="T80" fmla="*/ 5 w 43"/>
              <a:gd name="T81" fmla="*/ 77 h 77"/>
              <a:gd name="T82" fmla="*/ 3 w 43"/>
              <a:gd name="T83" fmla="*/ 76 h 77"/>
              <a:gd name="T84" fmla="*/ 0 w 43"/>
              <a:gd name="T85" fmla="*/ 74 h 77"/>
              <a:gd name="T86" fmla="*/ 0 w 43"/>
              <a:gd name="T87" fmla="*/ 69 h 77"/>
              <a:gd name="T88" fmla="*/ 0 w 43"/>
              <a:gd name="T89" fmla="*/ 69 h 77"/>
              <a:gd name="T90" fmla="*/ 0 w 43"/>
              <a:gd name="T91" fmla="*/ 7 h 77"/>
              <a:gd name="T92" fmla="*/ 0 w 43"/>
              <a:gd name="T93" fmla="*/ 7 h 77"/>
              <a:gd name="T94" fmla="*/ 0 w 43"/>
              <a:gd name="T95" fmla="*/ 2 h 77"/>
              <a:gd name="T96" fmla="*/ 3 w 43"/>
              <a:gd name="T97" fmla="*/ 0 h 77"/>
              <a:gd name="T98" fmla="*/ 5 w 43"/>
              <a:gd name="T99" fmla="*/ 0 h 77"/>
              <a:gd name="T100" fmla="*/ 5 w 43"/>
              <a:gd name="T101" fmla="*/ 0 h 77"/>
              <a:gd name="T102" fmla="*/ 9 w 43"/>
              <a:gd name="T103" fmla="*/ 0 h 77"/>
              <a:gd name="T104" fmla="*/ 12 w 43"/>
              <a:gd name="T105" fmla="*/ 2 h 77"/>
              <a:gd name="T106" fmla="*/ 12 w 43"/>
              <a:gd name="T107" fmla="*/ 3 h 77"/>
              <a:gd name="T108" fmla="*/ 12 w 43"/>
              <a:gd name="T109" fmla="*/ 7 h 77"/>
              <a:gd name="T110" fmla="*/ 12 w 43"/>
              <a:gd name="T111" fmla="*/ 7 h 77"/>
              <a:gd name="T112" fmla="*/ 12 w 43"/>
              <a:gd name="T113" fmla="*/ 34 h 77"/>
              <a:gd name="T114" fmla="*/ 12 w 43"/>
              <a:gd name="T115" fmla="*/ 3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77">
                <a:moveTo>
                  <a:pt x="12" y="34"/>
                </a:moveTo>
                <a:lnTo>
                  <a:pt x="12" y="34"/>
                </a:lnTo>
                <a:lnTo>
                  <a:pt x="17" y="31"/>
                </a:lnTo>
                <a:lnTo>
                  <a:pt x="22" y="27"/>
                </a:lnTo>
                <a:lnTo>
                  <a:pt x="27" y="27"/>
                </a:lnTo>
                <a:lnTo>
                  <a:pt x="31" y="29"/>
                </a:lnTo>
                <a:lnTo>
                  <a:pt x="31" y="29"/>
                </a:lnTo>
                <a:lnTo>
                  <a:pt x="36" y="33"/>
                </a:lnTo>
                <a:lnTo>
                  <a:pt x="39" y="36"/>
                </a:lnTo>
                <a:lnTo>
                  <a:pt x="43" y="41"/>
                </a:lnTo>
                <a:lnTo>
                  <a:pt x="43" y="48"/>
                </a:lnTo>
                <a:lnTo>
                  <a:pt x="43" y="48"/>
                </a:lnTo>
                <a:lnTo>
                  <a:pt x="43" y="70"/>
                </a:lnTo>
                <a:lnTo>
                  <a:pt x="43" y="70"/>
                </a:lnTo>
                <a:lnTo>
                  <a:pt x="43" y="74"/>
                </a:lnTo>
                <a:lnTo>
                  <a:pt x="41" y="76"/>
                </a:lnTo>
                <a:lnTo>
                  <a:pt x="36" y="77"/>
                </a:lnTo>
                <a:lnTo>
                  <a:pt x="36" y="77"/>
                </a:lnTo>
                <a:lnTo>
                  <a:pt x="31" y="76"/>
                </a:lnTo>
                <a:lnTo>
                  <a:pt x="31" y="72"/>
                </a:lnTo>
                <a:lnTo>
                  <a:pt x="29" y="70"/>
                </a:lnTo>
                <a:lnTo>
                  <a:pt x="29" y="70"/>
                </a:lnTo>
                <a:lnTo>
                  <a:pt x="29" y="50"/>
                </a:lnTo>
                <a:lnTo>
                  <a:pt x="29" y="50"/>
                </a:lnTo>
                <a:lnTo>
                  <a:pt x="29" y="45"/>
                </a:lnTo>
                <a:lnTo>
                  <a:pt x="27" y="43"/>
                </a:lnTo>
                <a:lnTo>
                  <a:pt x="24" y="41"/>
                </a:lnTo>
                <a:lnTo>
                  <a:pt x="21" y="39"/>
                </a:lnTo>
                <a:lnTo>
                  <a:pt x="21" y="39"/>
                </a:lnTo>
                <a:lnTo>
                  <a:pt x="17" y="41"/>
                </a:lnTo>
                <a:lnTo>
                  <a:pt x="14" y="43"/>
                </a:lnTo>
                <a:lnTo>
                  <a:pt x="14" y="45"/>
                </a:lnTo>
                <a:lnTo>
                  <a:pt x="12" y="50"/>
                </a:lnTo>
                <a:lnTo>
                  <a:pt x="12" y="50"/>
                </a:lnTo>
                <a:lnTo>
                  <a:pt x="12" y="69"/>
                </a:lnTo>
                <a:lnTo>
                  <a:pt x="12" y="69"/>
                </a:lnTo>
                <a:lnTo>
                  <a:pt x="12" y="72"/>
                </a:lnTo>
                <a:lnTo>
                  <a:pt x="10" y="76"/>
                </a:lnTo>
                <a:lnTo>
                  <a:pt x="9" y="76"/>
                </a:lnTo>
                <a:lnTo>
                  <a:pt x="5" y="77"/>
                </a:lnTo>
                <a:lnTo>
                  <a:pt x="5" y="77"/>
                </a:lnTo>
                <a:lnTo>
                  <a:pt x="3" y="76"/>
                </a:lnTo>
                <a:lnTo>
                  <a:pt x="0" y="74"/>
                </a:lnTo>
                <a:lnTo>
                  <a:pt x="0" y="69"/>
                </a:lnTo>
                <a:lnTo>
                  <a:pt x="0" y="69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2"/>
                </a:lnTo>
                <a:lnTo>
                  <a:pt x="12" y="3"/>
                </a:lnTo>
                <a:lnTo>
                  <a:pt x="12" y="7"/>
                </a:lnTo>
                <a:lnTo>
                  <a:pt x="12" y="7"/>
                </a:lnTo>
                <a:lnTo>
                  <a:pt x="12" y="34"/>
                </a:lnTo>
                <a:lnTo>
                  <a:pt x="12" y="3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5" name="Freeform 90"/>
          <p:cNvSpPr>
            <a:spLocks/>
          </p:cNvSpPr>
          <p:nvPr/>
        </p:nvSpPr>
        <p:spPr bwMode="auto">
          <a:xfrm>
            <a:off x="10504662" y="6127998"/>
            <a:ext cx="70322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7 h 50"/>
              <a:gd name="T6" fmla="*/ 0 w 43"/>
              <a:gd name="T7" fmla="*/ 7 h 50"/>
              <a:gd name="T8" fmla="*/ 0 w 43"/>
              <a:gd name="T9" fmla="*/ 4 h 50"/>
              <a:gd name="T10" fmla="*/ 4 w 43"/>
              <a:gd name="T11" fmla="*/ 2 h 50"/>
              <a:gd name="T12" fmla="*/ 4 w 43"/>
              <a:gd name="T13" fmla="*/ 2 h 50"/>
              <a:gd name="T14" fmla="*/ 9 w 43"/>
              <a:gd name="T15" fmla="*/ 0 h 50"/>
              <a:gd name="T16" fmla="*/ 11 w 43"/>
              <a:gd name="T17" fmla="*/ 2 h 50"/>
              <a:gd name="T18" fmla="*/ 12 w 43"/>
              <a:gd name="T19" fmla="*/ 4 h 50"/>
              <a:gd name="T20" fmla="*/ 12 w 43"/>
              <a:gd name="T21" fmla="*/ 4 h 50"/>
              <a:gd name="T22" fmla="*/ 14 w 43"/>
              <a:gd name="T23" fmla="*/ 6 h 50"/>
              <a:gd name="T24" fmla="*/ 16 w 43"/>
              <a:gd name="T25" fmla="*/ 4 h 50"/>
              <a:gd name="T26" fmla="*/ 16 w 43"/>
              <a:gd name="T27" fmla="*/ 4 h 50"/>
              <a:gd name="T28" fmla="*/ 21 w 43"/>
              <a:gd name="T29" fmla="*/ 2 h 50"/>
              <a:gd name="T30" fmla="*/ 25 w 43"/>
              <a:gd name="T31" fmla="*/ 0 h 50"/>
              <a:gd name="T32" fmla="*/ 30 w 43"/>
              <a:gd name="T33" fmla="*/ 0 h 50"/>
              <a:gd name="T34" fmla="*/ 35 w 43"/>
              <a:gd name="T35" fmla="*/ 2 h 50"/>
              <a:gd name="T36" fmla="*/ 38 w 43"/>
              <a:gd name="T37" fmla="*/ 6 h 50"/>
              <a:gd name="T38" fmla="*/ 40 w 43"/>
              <a:gd name="T39" fmla="*/ 9 h 50"/>
              <a:gd name="T40" fmla="*/ 42 w 43"/>
              <a:gd name="T41" fmla="*/ 14 h 50"/>
              <a:gd name="T42" fmla="*/ 43 w 43"/>
              <a:gd name="T43" fmla="*/ 19 h 50"/>
              <a:gd name="T44" fmla="*/ 43 w 43"/>
              <a:gd name="T45" fmla="*/ 19 h 50"/>
              <a:gd name="T46" fmla="*/ 43 w 43"/>
              <a:gd name="T47" fmla="*/ 43 h 50"/>
              <a:gd name="T48" fmla="*/ 43 w 43"/>
              <a:gd name="T49" fmla="*/ 43 h 50"/>
              <a:gd name="T50" fmla="*/ 43 w 43"/>
              <a:gd name="T51" fmla="*/ 47 h 50"/>
              <a:gd name="T52" fmla="*/ 42 w 43"/>
              <a:gd name="T53" fmla="*/ 49 h 50"/>
              <a:gd name="T54" fmla="*/ 37 w 43"/>
              <a:gd name="T55" fmla="*/ 50 h 50"/>
              <a:gd name="T56" fmla="*/ 37 w 43"/>
              <a:gd name="T57" fmla="*/ 50 h 50"/>
              <a:gd name="T58" fmla="*/ 35 w 43"/>
              <a:gd name="T59" fmla="*/ 49 h 50"/>
              <a:gd name="T60" fmla="*/ 31 w 43"/>
              <a:gd name="T61" fmla="*/ 49 h 50"/>
              <a:gd name="T62" fmla="*/ 31 w 43"/>
              <a:gd name="T63" fmla="*/ 47 h 50"/>
              <a:gd name="T64" fmla="*/ 30 w 43"/>
              <a:gd name="T65" fmla="*/ 43 h 50"/>
              <a:gd name="T66" fmla="*/ 30 w 43"/>
              <a:gd name="T67" fmla="*/ 43 h 50"/>
              <a:gd name="T68" fmla="*/ 30 w 43"/>
              <a:gd name="T69" fmla="*/ 23 h 50"/>
              <a:gd name="T70" fmla="*/ 30 w 43"/>
              <a:gd name="T71" fmla="*/ 23 h 50"/>
              <a:gd name="T72" fmla="*/ 30 w 43"/>
              <a:gd name="T73" fmla="*/ 19 h 50"/>
              <a:gd name="T74" fmla="*/ 28 w 43"/>
              <a:gd name="T75" fmla="*/ 16 h 50"/>
              <a:gd name="T76" fmla="*/ 26 w 43"/>
              <a:gd name="T77" fmla="*/ 14 h 50"/>
              <a:gd name="T78" fmla="*/ 21 w 43"/>
              <a:gd name="T79" fmla="*/ 12 h 50"/>
              <a:gd name="T80" fmla="*/ 21 w 43"/>
              <a:gd name="T81" fmla="*/ 12 h 50"/>
              <a:gd name="T82" fmla="*/ 18 w 43"/>
              <a:gd name="T83" fmla="*/ 12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2 w 43"/>
              <a:gd name="T97" fmla="*/ 47 h 50"/>
              <a:gd name="T98" fmla="*/ 12 w 43"/>
              <a:gd name="T99" fmla="*/ 49 h 50"/>
              <a:gd name="T100" fmla="*/ 7 w 43"/>
              <a:gd name="T101" fmla="*/ 50 h 50"/>
              <a:gd name="T102" fmla="*/ 7 w 43"/>
              <a:gd name="T103" fmla="*/ 50 h 50"/>
              <a:gd name="T104" fmla="*/ 2 w 43"/>
              <a:gd name="T105" fmla="*/ 49 h 50"/>
              <a:gd name="T106" fmla="*/ 0 w 43"/>
              <a:gd name="T107" fmla="*/ 47 h 50"/>
              <a:gd name="T108" fmla="*/ 0 w 43"/>
              <a:gd name="T109" fmla="*/ 43 h 50"/>
              <a:gd name="T110" fmla="*/ 0 w 43"/>
              <a:gd name="T111" fmla="*/ 43 h 50"/>
              <a:gd name="T112" fmla="*/ 0 w 43"/>
              <a:gd name="T113" fmla="*/ 24 h 50"/>
              <a:gd name="T114" fmla="*/ 0 w 43"/>
              <a:gd name="T115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1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5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0" y="9"/>
                </a:lnTo>
                <a:lnTo>
                  <a:pt x="42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2" y="49"/>
                </a:lnTo>
                <a:lnTo>
                  <a:pt x="37" y="50"/>
                </a:lnTo>
                <a:lnTo>
                  <a:pt x="37" y="50"/>
                </a:lnTo>
                <a:lnTo>
                  <a:pt x="35" y="49"/>
                </a:lnTo>
                <a:lnTo>
                  <a:pt x="31" y="49"/>
                </a:lnTo>
                <a:lnTo>
                  <a:pt x="31" y="47"/>
                </a:lnTo>
                <a:lnTo>
                  <a:pt x="30" y="43"/>
                </a:lnTo>
                <a:lnTo>
                  <a:pt x="30" y="43"/>
                </a:lnTo>
                <a:lnTo>
                  <a:pt x="30" y="23"/>
                </a:lnTo>
                <a:lnTo>
                  <a:pt x="30" y="23"/>
                </a:lnTo>
                <a:lnTo>
                  <a:pt x="30" y="19"/>
                </a:lnTo>
                <a:lnTo>
                  <a:pt x="28" y="16"/>
                </a:lnTo>
                <a:lnTo>
                  <a:pt x="26" y="14"/>
                </a:lnTo>
                <a:lnTo>
                  <a:pt x="21" y="12"/>
                </a:lnTo>
                <a:lnTo>
                  <a:pt x="21" y="12"/>
                </a:lnTo>
                <a:lnTo>
                  <a:pt x="18" y="12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2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6" name="Freeform 91"/>
          <p:cNvSpPr>
            <a:spLocks/>
          </p:cNvSpPr>
          <p:nvPr/>
        </p:nvSpPr>
        <p:spPr bwMode="auto">
          <a:xfrm>
            <a:off x="9446494" y="6127998"/>
            <a:ext cx="73670" cy="83717"/>
          </a:xfrm>
          <a:custGeom>
            <a:avLst/>
            <a:gdLst>
              <a:gd name="T0" fmla="*/ 0 w 43"/>
              <a:gd name="T1" fmla="*/ 24 h 50"/>
              <a:gd name="T2" fmla="*/ 0 w 43"/>
              <a:gd name="T3" fmla="*/ 24 h 50"/>
              <a:gd name="T4" fmla="*/ 0 w 43"/>
              <a:gd name="T5" fmla="*/ 9 h 50"/>
              <a:gd name="T6" fmla="*/ 0 w 43"/>
              <a:gd name="T7" fmla="*/ 9 h 50"/>
              <a:gd name="T8" fmla="*/ 0 w 43"/>
              <a:gd name="T9" fmla="*/ 6 h 50"/>
              <a:gd name="T10" fmla="*/ 2 w 43"/>
              <a:gd name="T11" fmla="*/ 2 h 50"/>
              <a:gd name="T12" fmla="*/ 4 w 43"/>
              <a:gd name="T13" fmla="*/ 2 h 50"/>
              <a:gd name="T14" fmla="*/ 4 w 43"/>
              <a:gd name="T15" fmla="*/ 2 h 50"/>
              <a:gd name="T16" fmla="*/ 9 w 43"/>
              <a:gd name="T17" fmla="*/ 2 h 50"/>
              <a:gd name="T18" fmla="*/ 10 w 43"/>
              <a:gd name="T19" fmla="*/ 2 h 50"/>
              <a:gd name="T20" fmla="*/ 12 w 43"/>
              <a:gd name="T21" fmla="*/ 4 h 50"/>
              <a:gd name="T22" fmla="*/ 12 w 43"/>
              <a:gd name="T23" fmla="*/ 4 h 50"/>
              <a:gd name="T24" fmla="*/ 14 w 43"/>
              <a:gd name="T25" fmla="*/ 6 h 50"/>
              <a:gd name="T26" fmla="*/ 16 w 43"/>
              <a:gd name="T27" fmla="*/ 4 h 50"/>
              <a:gd name="T28" fmla="*/ 16 w 43"/>
              <a:gd name="T29" fmla="*/ 4 h 50"/>
              <a:gd name="T30" fmla="*/ 21 w 43"/>
              <a:gd name="T31" fmla="*/ 2 h 50"/>
              <a:gd name="T32" fmla="*/ 24 w 43"/>
              <a:gd name="T33" fmla="*/ 0 h 50"/>
              <a:gd name="T34" fmla="*/ 29 w 43"/>
              <a:gd name="T35" fmla="*/ 0 h 50"/>
              <a:gd name="T36" fmla="*/ 33 w 43"/>
              <a:gd name="T37" fmla="*/ 2 h 50"/>
              <a:gd name="T38" fmla="*/ 38 w 43"/>
              <a:gd name="T39" fmla="*/ 6 h 50"/>
              <a:gd name="T40" fmla="*/ 40 w 43"/>
              <a:gd name="T41" fmla="*/ 9 h 50"/>
              <a:gd name="T42" fmla="*/ 43 w 43"/>
              <a:gd name="T43" fmla="*/ 14 h 50"/>
              <a:gd name="T44" fmla="*/ 43 w 43"/>
              <a:gd name="T45" fmla="*/ 19 h 50"/>
              <a:gd name="T46" fmla="*/ 43 w 43"/>
              <a:gd name="T47" fmla="*/ 19 h 50"/>
              <a:gd name="T48" fmla="*/ 43 w 43"/>
              <a:gd name="T49" fmla="*/ 43 h 50"/>
              <a:gd name="T50" fmla="*/ 43 w 43"/>
              <a:gd name="T51" fmla="*/ 43 h 50"/>
              <a:gd name="T52" fmla="*/ 43 w 43"/>
              <a:gd name="T53" fmla="*/ 47 h 50"/>
              <a:gd name="T54" fmla="*/ 41 w 43"/>
              <a:gd name="T55" fmla="*/ 49 h 50"/>
              <a:gd name="T56" fmla="*/ 38 w 43"/>
              <a:gd name="T57" fmla="*/ 50 h 50"/>
              <a:gd name="T58" fmla="*/ 38 w 43"/>
              <a:gd name="T59" fmla="*/ 50 h 50"/>
              <a:gd name="T60" fmla="*/ 33 w 43"/>
              <a:gd name="T61" fmla="*/ 49 h 50"/>
              <a:gd name="T62" fmla="*/ 31 w 43"/>
              <a:gd name="T63" fmla="*/ 47 h 50"/>
              <a:gd name="T64" fmla="*/ 31 w 43"/>
              <a:gd name="T65" fmla="*/ 43 h 50"/>
              <a:gd name="T66" fmla="*/ 31 w 43"/>
              <a:gd name="T67" fmla="*/ 43 h 50"/>
              <a:gd name="T68" fmla="*/ 31 w 43"/>
              <a:gd name="T69" fmla="*/ 23 h 50"/>
              <a:gd name="T70" fmla="*/ 31 w 43"/>
              <a:gd name="T71" fmla="*/ 23 h 50"/>
              <a:gd name="T72" fmla="*/ 29 w 43"/>
              <a:gd name="T73" fmla="*/ 19 h 50"/>
              <a:gd name="T74" fmla="*/ 28 w 43"/>
              <a:gd name="T75" fmla="*/ 16 h 50"/>
              <a:gd name="T76" fmla="*/ 26 w 43"/>
              <a:gd name="T77" fmla="*/ 12 h 50"/>
              <a:gd name="T78" fmla="*/ 22 w 43"/>
              <a:gd name="T79" fmla="*/ 12 h 50"/>
              <a:gd name="T80" fmla="*/ 22 w 43"/>
              <a:gd name="T81" fmla="*/ 12 h 50"/>
              <a:gd name="T82" fmla="*/ 17 w 43"/>
              <a:gd name="T83" fmla="*/ 14 h 50"/>
              <a:gd name="T84" fmla="*/ 16 w 43"/>
              <a:gd name="T85" fmla="*/ 16 h 50"/>
              <a:gd name="T86" fmla="*/ 14 w 43"/>
              <a:gd name="T87" fmla="*/ 19 h 50"/>
              <a:gd name="T88" fmla="*/ 14 w 43"/>
              <a:gd name="T89" fmla="*/ 23 h 50"/>
              <a:gd name="T90" fmla="*/ 14 w 43"/>
              <a:gd name="T91" fmla="*/ 23 h 50"/>
              <a:gd name="T92" fmla="*/ 14 w 43"/>
              <a:gd name="T93" fmla="*/ 43 h 50"/>
              <a:gd name="T94" fmla="*/ 14 w 43"/>
              <a:gd name="T95" fmla="*/ 43 h 50"/>
              <a:gd name="T96" fmla="*/ 14 w 43"/>
              <a:gd name="T97" fmla="*/ 47 h 50"/>
              <a:gd name="T98" fmla="*/ 12 w 43"/>
              <a:gd name="T99" fmla="*/ 49 h 50"/>
              <a:gd name="T100" fmla="*/ 9 w 43"/>
              <a:gd name="T101" fmla="*/ 49 h 50"/>
              <a:gd name="T102" fmla="*/ 7 w 43"/>
              <a:gd name="T103" fmla="*/ 50 h 50"/>
              <a:gd name="T104" fmla="*/ 7 w 43"/>
              <a:gd name="T105" fmla="*/ 50 h 50"/>
              <a:gd name="T106" fmla="*/ 4 w 43"/>
              <a:gd name="T107" fmla="*/ 49 h 50"/>
              <a:gd name="T108" fmla="*/ 2 w 43"/>
              <a:gd name="T109" fmla="*/ 49 h 50"/>
              <a:gd name="T110" fmla="*/ 0 w 43"/>
              <a:gd name="T111" fmla="*/ 43 h 50"/>
              <a:gd name="T112" fmla="*/ 0 w 43"/>
              <a:gd name="T113" fmla="*/ 43 h 50"/>
              <a:gd name="T114" fmla="*/ 0 w 43"/>
              <a:gd name="T115" fmla="*/ 24 h 50"/>
              <a:gd name="T116" fmla="*/ 0 w 43"/>
              <a:gd name="T117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9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4" y="0"/>
                </a:lnTo>
                <a:lnTo>
                  <a:pt x="29" y="0"/>
                </a:lnTo>
                <a:lnTo>
                  <a:pt x="33" y="2"/>
                </a:lnTo>
                <a:lnTo>
                  <a:pt x="38" y="6"/>
                </a:lnTo>
                <a:lnTo>
                  <a:pt x="40" y="9"/>
                </a:lnTo>
                <a:lnTo>
                  <a:pt x="43" y="14"/>
                </a:lnTo>
                <a:lnTo>
                  <a:pt x="43" y="19"/>
                </a:lnTo>
                <a:lnTo>
                  <a:pt x="43" y="19"/>
                </a:lnTo>
                <a:lnTo>
                  <a:pt x="43" y="43"/>
                </a:lnTo>
                <a:lnTo>
                  <a:pt x="43" y="43"/>
                </a:lnTo>
                <a:lnTo>
                  <a:pt x="43" y="47"/>
                </a:lnTo>
                <a:lnTo>
                  <a:pt x="41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3"/>
                </a:lnTo>
                <a:lnTo>
                  <a:pt x="31" y="23"/>
                </a:lnTo>
                <a:lnTo>
                  <a:pt x="29" y="19"/>
                </a:lnTo>
                <a:lnTo>
                  <a:pt x="28" y="16"/>
                </a:lnTo>
                <a:lnTo>
                  <a:pt x="26" y="12"/>
                </a:lnTo>
                <a:lnTo>
                  <a:pt x="22" y="12"/>
                </a:lnTo>
                <a:lnTo>
                  <a:pt x="22" y="12"/>
                </a:lnTo>
                <a:lnTo>
                  <a:pt x="17" y="14"/>
                </a:lnTo>
                <a:lnTo>
                  <a:pt x="16" y="16"/>
                </a:lnTo>
                <a:lnTo>
                  <a:pt x="14" y="19"/>
                </a:lnTo>
                <a:lnTo>
                  <a:pt x="14" y="23"/>
                </a:lnTo>
                <a:lnTo>
                  <a:pt x="14" y="23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9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3"/>
                </a:lnTo>
                <a:lnTo>
                  <a:pt x="0" y="43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7" name="Freeform 92"/>
          <p:cNvSpPr>
            <a:spLocks/>
          </p:cNvSpPr>
          <p:nvPr/>
        </p:nvSpPr>
        <p:spPr bwMode="auto">
          <a:xfrm>
            <a:off x="9895211" y="6127998"/>
            <a:ext cx="77020" cy="83717"/>
          </a:xfrm>
          <a:custGeom>
            <a:avLst/>
            <a:gdLst>
              <a:gd name="T0" fmla="*/ 0 w 45"/>
              <a:gd name="T1" fmla="*/ 24 h 50"/>
              <a:gd name="T2" fmla="*/ 0 w 45"/>
              <a:gd name="T3" fmla="*/ 24 h 50"/>
              <a:gd name="T4" fmla="*/ 0 w 45"/>
              <a:gd name="T5" fmla="*/ 9 h 50"/>
              <a:gd name="T6" fmla="*/ 0 w 45"/>
              <a:gd name="T7" fmla="*/ 9 h 50"/>
              <a:gd name="T8" fmla="*/ 2 w 45"/>
              <a:gd name="T9" fmla="*/ 4 h 50"/>
              <a:gd name="T10" fmla="*/ 2 w 45"/>
              <a:gd name="T11" fmla="*/ 4 h 50"/>
              <a:gd name="T12" fmla="*/ 4 w 45"/>
              <a:gd name="T13" fmla="*/ 2 h 50"/>
              <a:gd name="T14" fmla="*/ 4 w 45"/>
              <a:gd name="T15" fmla="*/ 2 h 50"/>
              <a:gd name="T16" fmla="*/ 9 w 45"/>
              <a:gd name="T17" fmla="*/ 0 h 50"/>
              <a:gd name="T18" fmla="*/ 13 w 45"/>
              <a:gd name="T19" fmla="*/ 4 h 50"/>
              <a:gd name="T20" fmla="*/ 13 w 45"/>
              <a:gd name="T21" fmla="*/ 4 h 50"/>
              <a:gd name="T22" fmla="*/ 14 w 45"/>
              <a:gd name="T23" fmla="*/ 6 h 50"/>
              <a:gd name="T24" fmla="*/ 16 w 45"/>
              <a:gd name="T25" fmla="*/ 4 h 50"/>
              <a:gd name="T26" fmla="*/ 16 w 45"/>
              <a:gd name="T27" fmla="*/ 4 h 50"/>
              <a:gd name="T28" fmla="*/ 21 w 45"/>
              <a:gd name="T29" fmla="*/ 2 h 50"/>
              <a:gd name="T30" fmla="*/ 26 w 45"/>
              <a:gd name="T31" fmla="*/ 0 h 50"/>
              <a:gd name="T32" fmla="*/ 30 w 45"/>
              <a:gd name="T33" fmla="*/ 0 h 50"/>
              <a:gd name="T34" fmla="*/ 35 w 45"/>
              <a:gd name="T35" fmla="*/ 2 h 50"/>
              <a:gd name="T36" fmla="*/ 38 w 45"/>
              <a:gd name="T37" fmla="*/ 6 h 50"/>
              <a:gd name="T38" fmla="*/ 42 w 45"/>
              <a:gd name="T39" fmla="*/ 9 h 50"/>
              <a:gd name="T40" fmla="*/ 43 w 45"/>
              <a:gd name="T41" fmla="*/ 14 h 50"/>
              <a:gd name="T42" fmla="*/ 45 w 45"/>
              <a:gd name="T43" fmla="*/ 19 h 50"/>
              <a:gd name="T44" fmla="*/ 45 w 45"/>
              <a:gd name="T45" fmla="*/ 19 h 50"/>
              <a:gd name="T46" fmla="*/ 45 w 45"/>
              <a:gd name="T47" fmla="*/ 31 h 50"/>
              <a:gd name="T48" fmla="*/ 45 w 45"/>
              <a:gd name="T49" fmla="*/ 43 h 50"/>
              <a:gd name="T50" fmla="*/ 45 w 45"/>
              <a:gd name="T51" fmla="*/ 43 h 50"/>
              <a:gd name="T52" fmla="*/ 45 w 45"/>
              <a:gd name="T53" fmla="*/ 47 h 50"/>
              <a:gd name="T54" fmla="*/ 43 w 45"/>
              <a:gd name="T55" fmla="*/ 49 h 50"/>
              <a:gd name="T56" fmla="*/ 38 w 45"/>
              <a:gd name="T57" fmla="*/ 50 h 50"/>
              <a:gd name="T58" fmla="*/ 38 w 45"/>
              <a:gd name="T59" fmla="*/ 50 h 50"/>
              <a:gd name="T60" fmla="*/ 33 w 45"/>
              <a:gd name="T61" fmla="*/ 49 h 50"/>
              <a:gd name="T62" fmla="*/ 31 w 45"/>
              <a:gd name="T63" fmla="*/ 47 h 50"/>
              <a:gd name="T64" fmla="*/ 31 w 45"/>
              <a:gd name="T65" fmla="*/ 43 h 50"/>
              <a:gd name="T66" fmla="*/ 31 w 45"/>
              <a:gd name="T67" fmla="*/ 43 h 50"/>
              <a:gd name="T68" fmla="*/ 31 w 45"/>
              <a:gd name="T69" fmla="*/ 24 h 50"/>
              <a:gd name="T70" fmla="*/ 31 w 45"/>
              <a:gd name="T71" fmla="*/ 24 h 50"/>
              <a:gd name="T72" fmla="*/ 31 w 45"/>
              <a:gd name="T73" fmla="*/ 19 h 50"/>
              <a:gd name="T74" fmla="*/ 30 w 45"/>
              <a:gd name="T75" fmla="*/ 16 h 50"/>
              <a:gd name="T76" fmla="*/ 26 w 45"/>
              <a:gd name="T77" fmla="*/ 14 h 50"/>
              <a:gd name="T78" fmla="*/ 23 w 45"/>
              <a:gd name="T79" fmla="*/ 12 h 50"/>
              <a:gd name="T80" fmla="*/ 23 w 45"/>
              <a:gd name="T81" fmla="*/ 12 h 50"/>
              <a:gd name="T82" fmla="*/ 19 w 45"/>
              <a:gd name="T83" fmla="*/ 12 h 50"/>
              <a:gd name="T84" fmla="*/ 16 w 45"/>
              <a:gd name="T85" fmla="*/ 16 h 50"/>
              <a:gd name="T86" fmla="*/ 16 w 45"/>
              <a:gd name="T87" fmla="*/ 19 h 50"/>
              <a:gd name="T88" fmla="*/ 14 w 45"/>
              <a:gd name="T89" fmla="*/ 24 h 50"/>
              <a:gd name="T90" fmla="*/ 14 w 45"/>
              <a:gd name="T91" fmla="*/ 24 h 50"/>
              <a:gd name="T92" fmla="*/ 14 w 45"/>
              <a:gd name="T93" fmla="*/ 42 h 50"/>
              <a:gd name="T94" fmla="*/ 14 w 45"/>
              <a:gd name="T95" fmla="*/ 42 h 50"/>
              <a:gd name="T96" fmla="*/ 14 w 45"/>
              <a:gd name="T97" fmla="*/ 45 h 50"/>
              <a:gd name="T98" fmla="*/ 13 w 45"/>
              <a:gd name="T99" fmla="*/ 47 h 50"/>
              <a:gd name="T100" fmla="*/ 11 w 45"/>
              <a:gd name="T101" fmla="*/ 49 h 50"/>
              <a:gd name="T102" fmla="*/ 7 w 45"/>
              <a:gd name="T103" fmla="*/ 50 h 50"/>
              <a:gd name="T104" fmla="*/ 7 w 45"/>
              <a:gd name="T105" fmla="*/ 50 h 50"/>
              <a:gd name="T106" fmla="*/ 6 w 45"/>
              <a:gd name="T107" fmla="*/ 49 h 50"/>
              <a:gd name="T108" fmla="*/ 2 w 45"/>
              <a:gd name="T109" fmla="*/ 49 h 50"/>
              <a:gd name="T110" fmla="*/ 2 w 45"/>
              <a:gd name="T111" fmla="*/ 45 h 50"/>
              <a:gd name="T112" fmla="*/ 0 w 45"/>
              <a:gd name="T113" fmla="*/ 42 h 50"/>
              <a:gd name="T114" fmla="*/ 0 w 45"/>
              <a:gd name="T115" fmla="*/ 42 h 50"/>
              <a:gd name="T116" fmla="*/ 0 w 45"/>
              <a:gd name="T117" fmla="*/ 24 h 50"/>
              <a:gd name="T118" fmla="*/ 0 w 45"/>
              <a:gd name="T119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" h="50">
                <a:moveTo>
                  <a:pt x="0" y="24"/>
                </a:moveTo>
                <a:lnTo>
                  <a:pt x="0" y="24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9" y="0"/>
                </a:lnTo>
                <a:lnTo>
                  <a:pt x="13" y="4"/>
                </a:lnTo>
                <a:lnTo>
                  <a:pt x="13" y="4"/>
                </a:lnTo>
                <a:lnTo>
                  <a:pt x="14" y="6"/>
                </a:lnTo>
                <a:lnTo>
                  <a:pt x="16" y="4"/>
                </a:lnTo>
                <a:lnTo>
                  <a:pt x="16" y="4"/>
                </a:lnTo>
                <a:lnTo>
                  <a:pt x="21" y="2"/>
                </a:lnTo>
                <a:lnTo>
                  <a:pt x="26" y="0"/>
                </a:lnTo>
                <a:lnTo>
                  <a:pt x="30" y="0"/>
                </a:lnTo>
                <a:lnTo>
                  <a:pt x="35" y="2"/>
                </a:lnTo>
                <a:lnTo>
                  <a:pt x="38" y="6"/>
                </a:lnTo>
                <a:lnTo>
                  <a:pt x="42" y="9"/>
                </a:lnTo>
                <a:lnTo>
                  <a:pt x="43" y="14"/>
                </a:lnTo>
                <a:lnTo>
                  <a:pt x="45" y="19"/>
                </a:lnTo>
                <a:lnTo>
                  <a:pt x="45" y="19"/>
                </a:lnTo>
                <a:lnTo>
                  <a:pt x="45" y="31"/>
                </a:lnTo>
                <a:lnTo>
                  <a:pt x="45" y="43"/>
                </a:lnTo>
                <a:lnTo>
                  <a:pt x="45" y="43"/>
                </a:lnTo>
                <a:lnTo>
                  <a:pt x="45" y="47"/>
                </a:lnTo>
                <a:lnTo>
                  <a:pt x="43" y="49"/>
                </a:lnTo>
                <a:lnTo>
                  <a:pt x="38" y="50"/>
                </a:lnTo>
                <a:lnTo>
                  <a:pt x="38" y="50"/>
                </a:lnTo>
                <a:lnTo>
                  <a:pt x="33" y="49"/>
                </a:lnTo>
                <a:lnTo>
                  <a:pt x="31" y="47"/>
                </a:lnTo>
                <a:lnTo>
                  <a:pt x="31" y="43"/>
                </a:lnTo>
                <a:lnTo>
                  <a:pt x="31" y="43"/>
                </a:lnTo>
                <a:lnTo>
                  <a:pt x="31" y="24"/>
                </a:lnTo>
                <a:lnTo>
                  <a:pt x="31" y="24"/>
                </a:lnTo>
                <a:lnTo>
                  <a:pt x="31" y="19"/>
                </a:lnTo>
                <a:lnTo>
                  <a:pt x="30" y="16"/>
                </a:lnTo>
                <a:lnTo>
                  <a:pt x="26" y="14"/>
                </a:lnTo>
                <a:lnTo>
                  <a:pt x="23" y="12"/>
                </a:lnTo>
                <a:lnTo>
                  <a:pt x="23" y="12"/>
                </a:lnTo>
                <a:lnTo>
                  <a:pt x="19" y="12"/>
                </a:lnTo>
                <a:lnTo>
                  <a:pt x="16" y="16"/>
                </a:lnTo>
                <a:lnTo>
                  <a:pt x="16" y="19"/>
                </a:lnTo>
                <a:lnTo>
                  <a:pt x="14" y="24"/>
                </a:lnTo>
                <a:lnTo>
                  <a:pt x="14" y="24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3" y="47"/>
                </a:lnTo>
                <a:lnTo>
                  <a:pt x="11" y="49"/>
                </a:lnTo>
                <a:lnTo>
                  <a:pt x="7" y="50"/>
                </a:lnTo>
                <a:lnTo>
                  <a:pt x="7" y="50"/>
                </a:lnTo>
                <a:lnTo>
                  <a:pt x="6" y="49"/>
                </a:lnTo>
                <a:lnTo>
                  <a:pt x="2" y="49"/>
                </a:lnTo>
                <a:lnTo>
                  <a:pt x="2" y="45"/>
                </a:lnTo>
                <a:lnTo>
                  <a:pt x="0" y="42"/>
                </a:lnTo>
                <a:lnTo>
                  <a:pt x="0" y="42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8" name="Freeform 93"/>
          <p:cNvSpPr>
            <a:spLocks/>
          </p:cNvSpPr>
          <p:nvPr/>
        </p:nvSpPr>
        <p:spPr bwMode="auto">
          <a:xfrm>
            <a:off x="9054705" y="5960566"/>
            <a:ext cx="73670" cy="80367"/>
          </a:xfrm>
          <a:custGeom>
            <a:avLst/>
            <a:gdLst>
              <a:gd name="T0" fmla="*/ 14 w 43"/>
              <a:gd name="T1" fmla="*/ 5 h 48"/>
              <a:gd name="T2" fmla="*/ 14 w 43"/>
              <a:gd name="T3" fmla="*/ 5 h 48"/>
              <a:gd name="T4" fmla="*/ 17 w 43"/>
              <a:gd name="T5" fmla="*/ 1 h 48"/>
              <a:gd name="T6" fmla="*/ 23 w 43"/>
              <a:gd name="T7" fmla="*/ 0 h 48"/>
              <a:gd name="T8" fmla="*/ 28 w 43"/>
              <a:gd name="T9" fmla="*/ 0 h 48"/>
              <a:gd name="T10" fmla="*/ 33 w 43"/>
              <a:gd name="T11" fmla="*/ 0 h 48"/>
              <a:gd name="T12" fmla="*/ 33 w 43"/>
              <a:gd name="T13" fmla="*/ 0 h 48"/>
              <a:gd name="T14" fmla="*/ 38 w 43"/>
              <a:gd name="T15" fmla="*/ 3 h 48"/>
              <a:gd name="T16" fmla="*/ 41 w 43"/>
              <a:gd name="T17" fmla="*/ 8 h 48"/>
              <a:gd name="T18" fmla="*/ 43 w 43"/>
              <a:gd name="T19" fmla="*/ 12 h 48"/>
              <a:gd name="T20" fmla="*/ 43 w 43"/>
              <a:gd name="T21" fmla="*/ 18 h 48"/>
              <a:gd name="T22" fmla="*/ 43 w 43"/>
              <a:gd name="T23" fmla="*/ 18 h 48"/>
              <a:gd name="T24" fmla="*/ 43 w 43"/>
              <a:gd name="T25" fmla="*/ 43 h 48"/>
              <a:gd name="T26" fmla="*/ 43 w 43"/>
              <a:gd name="T27" fmla="*/ 43 h 48"/>
              <a:gd name="T28" fmla="*/ 43 w 43"/>
              <a:gd name="T29" fmla="*/ 44 h 48"/>
              <a:gd name="T30" fmla="*/ 41 w 43"/>
              <a:gd name="T31" fmla="*/ 46 h 48"/>
              <a:gd name="T32" fmla="*/ 38 w 43"/>
              <a:gd name="T33" fmla="*/ 48 h 48"/>
              <a:gd name="T34" fmla="*/ 38 w 43"/>
              <a:gd name="T35" fmla="*/ 48 h 48"/>
              <a:gd name="T36" fmla="*/ 33 w 43"/>
              <a:gd name="T37" fmla="*/ 46 h 48"/>
              <a:gd name="T38" fmla="*/ 31 w 43"/>
              <a:gd name="T39" fmla="*/ 44 h 48"/>
              <a:gd name="T40" fmla="*/ 31 w 43"/>
              <a:gd name="T41" fmla="*/ 41 h 48"/>
              <a:gd name="T42" fmla="*/ 31 w 43"/>
              <a:gd name="T43" fmla="*/ 41 h 48"/>
              <a:gd name="T44" fmla="*/ 31 w 43"/>
              <a:gd name="T45" fmla="*/ 20 h 48"/>
              <a:gd name="T46" fmla="*/ 31 w 43"/>
              <a:gd name="T47" fmla="*/ 20 h 48"/>
              <a:gd name="T48" fmla="*/ 29 w 43"/>
              <a:gd name="T49" fmla="*/ 17 h 48"/>
              <a:gd name="T50" fmla="*/ 28 w 43"/>
              <a:gd name="T51" fmla="*/ 13 h 48"/>
              <a:gd name="T52" fmla="*/ 24 w 43"/>
              <a:gd name="T53" fmla="*/ 12 h 48"/>
              <a:gd name="T54" fmla="*/ 23 w 43"/>
              <a:gd name="T55" fmla="*/ 10 h 48"/>
              <a:gd name="T56" fmla="*/ 23 w 43"/>
              <a:gd name="T57" fmla="*/ 10 h 48"/>
              <a:gd name="T58" fmla="*/ 17 w 43"/>
              <a:gd name="T59" fmla="*/ 12 h 48"/>
              <a:gd name="T60" fmla="*/ 16 w 43"/>
              <a:gd name="T61" fmla="*/ 13 h 48"/>
              <a:gd name="T62" fmla="*/ 14 w 43"/>
              <a:gd name="T63" fmla="*/ 17 h 48"/>
              <a:gd name="T64" fmla="*/ 14 w 43"/>
              <a:gd name="T65" fmla="*/ 20 h 48"/>
              <a:gd name="T66" fmla="*/ 14 w 43"/>
              <a:gd name="T67" fmla="*/ 20 h 48"/>
              <a:gd name="T68" fmla="*/ 14 w 43"/>
              <a:gd name="T69" fmla="*/ 41 h 48"/>
              <a:gd name="T70" fmla="*/ 14 w 43"/>
              <a:gd name="T71" fmla="*/ 41 h 48"/>
              <a:gd name="T72" fmla="*/ 14 w 43"/>
              <a:gd name="T73" fmla="*/ 44 h 48"/>
              <a:gd name="T74" fmla="*/ 12 w 43"/>
              <a:gd name="T75" fmla="*/ 46 h 48"/>
              <a:gd name="T76" fmla="*/ 11 w 43"/>
              <a:gd name="T77" fmla="*/ 48 h 48"/>
              <a:gd name="T78" fmla="*/ 7 w 43"/>
              <a:gd name="T79" fmla="*/ 48 h 48"/>
              <a:gd name="T80" fmla="*/ 7 w 43"/>
              <a:gd name="T81" fmla="*/ 48 h 48"/>
              <a:gd name="T82" fmla="*/ 4 w 43"/>
              <a:gd name="T83" fmla="*/ 48 h 48"/>
              <a:gd name="T84" fmla="*/ 2 w 43"/>
              <a:gd name="T85" fmla="*/ 46 h 48"/>
              <a:gd name="T86" fmla="*/ 0 w 43"/>
              <a:gd name="T87" fmla="*/ 41 h 48"/>
              <a:gd name="T88" fmla="*/ 0 w 43"/>
              <a:gd name="T89" fmla="*/ 41 h 48"/>
              <a:gd name="T90" fmla="*/ 0 w 43"/>
              <a:gd name="T91" fmla="*/ 8 h 48"/>
              <a:gd name="T92" fmla="*/ 0 w 43"/>
              <a:gd name="T93" fmla="*/ 8 h 48"/>
              <a:gd name="T94" fmla="*/ 0 w 43"/>
              <a:gd name="T95" fmla="*/ 3 h 48"/>
              <a:gd name="T96" fmla="*/ 2 w 43"/>
              <a:gd name="T97" fmla="*/ 1 h 48"/>
              <a:gd name="T98" fmla="*/ 4 w 43"/>
              <a:gd name="T99" fmla="*/ 0 h 48"/>
              <a:gd name="T100" fmla="*/ 4 w 43"/>
              <a:gd name="T101" fmla="*/ 0 h 48"/>
              <a:gd name="T102" fmla="*/ 7 w 43"/>
              <a:gd name="T103" fmla="*/ 0 h 48"/>
              <a:gd name="T104" fmla="*/ 11 w 43"/>
              <a:gd name="T105" fmla="*/ 0 h 48"/>
              <a:gd name="T106" fmla="*/ 14 w 43"/>
              <a:gd name="T107" fmla="*/ 5 h 48"/>
              <a:gd name="T108" fmla="*/ 14 w 43"/>
              <a:gd name="T109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8">
                <a:moveTo>
                  <a:pt x="14" y="5"/>
                </a:moveTo>
                <a:lnTo>
                  <a:pt x="14" y="5"/>
                </a:lnTo>
                <a:lnTo>
                  <a:pt x="17" y="1"/>
                </a:lnTo>
                <a:lnTo>
                  <a:pt x="23" y="0"/>
                </a:lnTo>
                <a:lnTo>
                  <a:pt x="28" y="0"/>
                </a:lnTo>
                <a:lnTo>
                  <a:pt x="33" y="0"/>
                </a:lnTo>
                <a:lnTo>
                  <a:pt x="33" y="0"/>
                </a:lnTo>
                <a:lnTo>
                  <a:pt x="38" y="3"/>
                </a:lnTo>
                <a:lnTo>
                  <a:pt x="41" y="8"/>
                </a:lnTo>
                <a:lnTo>
                  <a:pt x="43" y="12"/>
                </a:lnTo>
                <a:lnTo>
                  <a:pt x="43" y="18"/>
                </a:lnTo>
                <a:lnTo>
                  <a:pt x="43" y="18"/>
                </a:lnTo>
                <a:lnTo>
                  <a:pt x="43" y="43"/>
                </a:lnTo>
                <a:lnTo>
                  <a:pt x="43" y="43"/>
                </a:lnTo>
                <a:lnTo>
                  <a:pt x="43" y="44"/>
                </a:lnTo>
                <a:lnTo>
                  <a:pt x="41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29" y="17"/>
                </a:lnTo>
                <a:lnTo>
                  <a:pt x="28" y="13"/>
                </a:lnTo>
                <a:lnTo>
                  <a:pt x="24" y="12"/>
                </a:lnTo>
                <a:lnTo>
                  <a:pt x="23" y="10"/>
                </a:lnTo>
                <a:lnTo>
                  <a:pt x="23" y="10"/>
                </a:lnTo>
                <a:lnTo>
                  <a:pt x="17" y="12"/>
                </a:lnTo>
                <a:lnTo>
                  <a:pt x="16" y="13"/>
                </a:lnTo>
                <a:lnTo>
                  <a:pt x="14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0" y="41"/>
                </a:lnTo>
                <a:lnTo>
                  <a:pt x="0" y="4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11" y="0"/>
                </a:lnTo>
                <a:lnTo>
                  <a:pt x="14" y="5"/>
                </a:lnTo>
                <a:lnTo>
                  <a:pt x="14" y="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9" name="Freeform 94"/>
          <p:cNvSpPr>
            <a:spLocks/>
          </p:cNvSpPr>
          <p:nvPr/>
        </p:nvSpPr>
        <p:spPr bwMode="auto">
          <a:xfrm>
            <a:off x="9928698" y="5960566"/>
            <a:ext cx="73670" cy="80367"/>
          </a:xfrm>
          <a:custGeom>
            <a:avLst/>
            <a:gdLst>
              <a:gd name="T0" fmla="*/ 2 w 45"/>
              <a:gd name="T1" fmla="*/ 24 h 48"/>
              <a:gd name="T2" fmla="*/ 2 w 45"/>
              <a:gd name="T3" fmla="*/ 24 h 48"/>
              <a:gd name="T4" fmla="*/ 0 w 45"/>
              <a:gd name="T5" fmla="*/ 6 h 48"/>
              <a:gd name="T6" fmla="*/ 0 w 45"/>
              <a:gd name="T7" fmla="*/ 6 h 48"/>
              <a:gd name="T8" fmla="*/ 2 w 45"/>
              <a:gd name="T9" fmla="*/ 3 h 48"/>
              <a:gd name="T10" fmla="*/ 4 w 45"/>
              <a:gd name="T11" fmla="*/ 0 h 48"/>
              <a:gd name="T12" fmla="*/ 4 w 45"/>
              <a:gd name="T13" fmla="*/ 0 h 48"/>
              <a:gd name="T14" fmla="*/ 9 w 45"/>
              <a:gd name="T15" fmla="*/ 0 h 48"/>
              <a:gd name="T16" fmla="*/ 12 w 45"/>
              <a:gd name="T17" fmla="*/ 1 h 48"/>
              <a:gd name="T18" fmla="*/ 12 w 45"/>
              <a:gd name="T19" fmla="*/ 1 h 48"/>
              <a:gd name="T20" fmla="*/ 14 w 45"/>
              <a:gd name="T21" fmla="*/ 3 h 48"/>
              <a:gd name="T22" fmla="*/ 18 w 45"/>
              <a:gd name="T23" fmla="*/ 3 h 48"/>
              <a:gd name="T24" fmla="*/ 18 w 45"/>
              <a:gd name="T25" fmla="*/ 3 h 48"/>
              <a:gd name="T26" fmla="*/ 21 w 45"/>
              <a:gd name="T27" fmla="*/ 0 h 48"/>
              <a:gd name="T28" fmla="*/ 26 w 45"/>
              <a:gd name="T29" fmla="*/ 0 h 48"/>
              <a:gd name="T30" fmla="*/ 31 w 45"/>
              <a:gd name="T31" fmla="*/ 0 h 48"/>
              <a:gd name="T32" fmla="*/ 35 w 45"/>
              <a:gd name="T33" fmla="*/ 1 h 48"/>
              <a:gd name="T34" fmla="*/ 38 w 45"/>
              <a:gd name="T35" fmla="*/ 3 h 48"/>
              <a:gd name="T36" fmla="*/ 42 w 45"/>
              <a:gd name="T37" fmla="*/ 8 h 48"/>
              <a:gd name="T38" fmla="*/ 43 w 45"/>
              <a:gd name="T39" fmla="*/ 12 h 48"/>
              <a:gd name="T40" fmla="*/ 45 w 45"/>
              <a:gd name="T41" fmla="*/ 17 h 48"/>
              <a:gd name="T42" fmla="*/ 45 w 45"/>
              <a:gd name="T43" fmla="*/ 17 h 48"/>
              <a:gd name="T44" fmla="*/ 45 w 45"/>
              <a:gd name="T45" fmla="*/ 43 h 48"/>
              <a:gd name="T46" fmla="*/ 45 w 45"/>
              <a:gd name="T47" fmla="*/ 43 h 48"/>
              <a:gd name="T48" fmla="*/ 45 w 45"/>
              <a:gd name="T49" fmla="*/ 44 h 48"/>
              <a:gd name="T50" fmla="*/ 43 w 45"/>
              <a:gd name="T51" fmla="*/ 46 h 48"/>
              <a:gd name="T52" fmla="*/ 38 w 45"/>
              <a:gd name="T53" fmla="*/ 48 h 48"/>
              <a:gd name="T54" fmla="*/ 38 w 45"/>
              <a:gd name="T55" fmla="*/ 48 h 48"/>
              <a:gd name="T56" fmla="*/ 33 w 45"/>
              <a:gd name="T57" fmla="*/ 46 h 48"/>
              <a:gd name="T58" fmla="*/ 31 w 45"/>
              <a:gd name="T59" fmla="*/ 44 h 48"/>
              <a:gd name="T60" fmla="*/ 31 w 45"/>
              <a:gd name="T61" fmla="*/ 41 h 48"/>
              <a:gd name="T62" fmla="*/ 31 w 45"/>
              <a:gd name="T63" fmla="*/ 41 h 48"/>
              <a:gd name="T64" fmla="*/ 31 w 45"/>
              <a:gd name="T65" fmla="*/ 20 h 48"/>
              <a:gd name="T66" fmla="*/ 31 w 45"/>
              <a:gd name="T67" fmla="*/ 20 h 48"/>
              <a:gd name="T68" fmla="*/ 31 w 45"/>
              <a:gd name="T69" fmla="*/ 17 h 48"/>
              <a:gd name="T70" fmla="*/ 28 w 45"/>
              <a:gd name="T71" fmla="*/ 13 h 48"/>
              <a:gd name="T72" fmla="*/ 26 w 45"/>
              <a:gd name="T73" fmla="*/ 12 h 48"/>
              <a:gd name="T74" fmla="*/ 23 w 45"/>
              <a:gd name="T75" fmla="*/ 10 h 48"/>
              <a:gd name="T76" fmla="*/ 23 w 45"/>
              <a:gd name="T77" fmla="*/ 10 h 48"/>
              <a:gd name="T78" fmla="*/ 19 w 45"/>
              <a:gd name="T79" fmla="*/ 12 h 48"/>
              <a:gd name="T80" fmla="*/ 16 w 45"/>
              <a:gd name="T81" fmla="*/ 13 h 48"/>
              <a:gd name="T82" fmla="*/ 16 w 45"/>
              <a:gd name="T83" fmla="*/ 17 h 48"/>
              <a:gd name="T84" fmla="*/ 14 w 45"/>
              <a:gd name="T85" fmla="*/ 20 h 48"/>
              <a:gd name="T86" fmla="*/ 14 w 45"/>
              <a:gd name="T87" fmla="*/ 20 h 48"/>
              <a:gd name="T88" fmla="*/ 14 w 45"/>
              <a:gd name="T89" fmla="*/ 41 h 48"/>
              <a:gd name="T90" fmla="*/ 14 w 45"/>
              <a:gd name="T91" fmla="*/ 41 h 48"/>
              <a:gd name="T92" fmla="*/ 14 w 45"/>
              <a:gd name="T93" fmla="*/ 44 h 48"/>
              <a:gd name="T94" fmla="*/ 12 w 45"/>
              <a:gd name="T95" fmla="*/ 46 h 48"/>
              <a:gd name="T96" fmla="*/ 11 w 45"/>
              <a:gd name="T97" fmla="*/ 48 h 48"/>
              <a:gd name="T98" fmla="*/ 7 w 45"/>
              <a:gd name="T99" fmla="*/ 48 h 48"/>
              <a:gd name="T100" fmla="*/ 7 w 45"/>
              <a:gd name="T101" fmla="*/ 48 h 48"/>
              <a:gd name="T102" fmla="*/ 4 w 45"/>
              <a:gd name="T103" fmla="*/ 48 h 48"/>
              <a:gd name="T104" fmla="*/ 2 w 45"/>
              <a:gd name="T105" fmla="*/ 46 h 48"/>
              <a:gd name="T106" fmla="*/ 2 w 45"/>
              <a:gd name="T107" fmla="*/ 44 h 48"/>
              <a:gd name="T108" fmla="*/ 0 w 45"/>
              <a:gd name="T109" fmla="*/ 41 h 48"/>
              <a:gd name="T110" fmla="*/ 0 w 45"/>
              <a:gd name="T111" fmla="*/ 41 h 48"/>
              <a:gd name="T112" fmla="*/ 2 w 45"/>
              <a:gd name="T113" fmla="*/ 24 h 48"/>
              <a:gd name="T114" fmla="*/ 2 w 45"/>
              <a:gd name="T11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5" h="48">
                <a:moveTo>
                  <a:pt x="2" y="24"/>
                </a:moveTo>
                <a:lnTo>
                  <a:pt x="2" y="24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8" y="3"/>
                </a:lnTo>
                <a:lnTo>
                  <a:pt x="18" y="3"/>
                </a:lnTo>
                <a:lnTo>
                  <a:pt x="21" y="0"/>
                </a:lnTo>
                <a:lnTo>
                  <a:pt x="26" y="0"/>
                </a:lnTo>
                <a:lnTo>
                  <a:pt x="31" y="0"/>
                </a:lnTo>
                <a:lnTo>
                  <a:pt x="35" y="1"/>
                </a:lnTo>
                <a:lnTo>
                  <a:pt x="38" y="3"/>
                </a:lnTo>
                <a:lnTo>
                  <a:pt x="42" y="8"/>
                </a:lnTo>
                <a:lnTo>
                  <a:pt x="43" y="12"/>
                </a:lnTo>
                <a:lnTo>
                  <a:pt x="45" y="17"/>
                </a:lnTo>
                <a:lnTo>
                  <a:pt x="45" y="17"/>
                </a:lnTo>
                <a:lnTo>
                  <a:pt x="45" y="43"/>
                </a:lnTo>
                <a:lnTo>
                  <a:pt x="45" y="43"/>
                </a:lnTo>
                <a:lnTo>
                  <a:pt x="45" y="44"/>
                </a:lnTo>
                <a:lnTo>
                  <a:pt x="43" y="46"/>
                </a:lnTo>
                <a:lnTo>
                  <a:pt x="38" y="48"/>
                </a:lnTo>
                <a:lnTo>
                  <a:pt x="38" y="48"/>
                </a:lnTo>
                <a:lnTo>
                  <a:pt x="33" y="46"/>
                </a:lnTo>
                <a:lnTo>
                  <a:pt x="31" y="44"/>
                </a:lnTo>
                <a:lnTo>
                  <a:pt x="31" y="41"/>
                </a:lnTo>
                <a:lnTo>
                  <a:pt x="31" y="41"/>
                </a:lnTo>
                <a:lnTo>
                  <a:pt x="31" y="20"/>
                </a:lnTo>
                <a:lnTo>
                  <a:pt x="31" y="20"/>
                </a:lnTo>
                <a:lnTo>
                  <a:pt x="31" y="17"/>
                </a:lnTo>
                <a:lnTo>
                  <a:pt x="28" y="13"/>
                </a:lnTo>
                <a:lnTo>
                  <a:pt x="26" y="12"/>
                </a:lnTo>
                <a:lnTo>
                  <a:pt x="23" y="10"/>
                </a:lnTo>
                <a:lnTo>
                  <a:pt x="23" y="10"/>
                </a:lnTo>
                <a:lnTo>
                  <a:pt x="19" y="12"/>
                </a:lnTo>
                <a:lnTo>
                  <a:pt x="16" y="13"/>
                </a:lnTo>
                <a:lnTo>
                  <a:pt x="16" y="17"/>
                </a:lnTo>
                <a:lnTo>
                  <a:pt x="14" y="20"/>
                </a:lnTo>
                <a:lnTo>
                  <a:pt x="14" y="20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4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2" y="24"/>
                </a:lnTo>
                <a:lnTo>
                  <a:pt x="2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0" name="Freeform 95"/>
          <p:cNvSpPr>
            <a:spLocks/>
          </p:cNvSpPr>
          <p:nvPr/>
        </p:nvSpPr>
        <p:spPr bwMode="auto">
          <a:xfrm>
            <a:off x="10384112" y="5917035"/>
            <a:ext cx="66973" cy="123900"/>
          </a:xfrm>
          <a:custGeom>
            <a:avLst/>
            <a:gdLst>
              <a:gd name="T0" fmla="*/ 0 w 41"/>
              <a:gd name="T1" fmla="*/ 36 h 74"/>
              <a:gd name="T2" fmla="*/ 0 w 41"/>
              <a:gd name="T3" fmla="*/ 36 h 74"/>
              <a:gd name="T4" fmla="*/ 0 w 41"/>
              <a:gd name="T5" fmla="*/ 7 h 74"/>
              <a:gd name="T6" fmla="*/ 0 w 41"/>
              <a:gd name="T7" fmla="*/ 7 h 74"/>
              <a:gd name="T8" fmla="*/ 0 w 41"/>
              <a:gd name="T9" fmla="*/ 3 h 74"/>
              <a:gd name="T10" fmla="*/ 0 w 41"/>
              <a:gd name="T11" fmla="*/ 1 h 74"/>
              <a:gd name="T12" fmla="*/ 4 w 41"/>
              <a:gd name="T13" fmla="*/ 0 h 74"/>
              <a:gd name="T14" fmla="*/ 5 w 41"/>
              <a:gd name="T15" fmla="*/ 0 h 74"/>
              <a:gd name="T16" fmla="*/ 5 w 41"/>
              <a:gd name="T17" fmla="*/ 0 h 74"/>
              <a:gd name="T18" fmla="*/ 9 w 41"/>
              <a:gd name="T19" fmla="*/ 0 h 74"/>
              <a:gd name="T20" fmla="*/ 12 w 41"/>
              <a:gd name="T21" fmla="*/ 1 h 74"/>
              <a:gd name="T22" fmla="*/ 12 w 41"/>
              <a:gd name="T23" fmla="*/ 3 h 74"/>
              <a:gd name="T24" fmla="*/ 14 w 41"/>
              <a:gd name="T25" fmla="*/ 7 h 74"/>
              <a:gd name="T26" fmla="*/ 14 w 41"/>
              <a:gd name="T27" fmla="*/ 7 h 74"/>
              <a:gd name="T28" fmla="*/ 12 w 41"/>
              <a:gd name="T29" fmla="*/ 55 h 74"/>
              <a:gd name="T30" fmla="*/ 12 w 41"/>
              <a:gd name="T31" fmla="*/ 55 h 74"/>
              <a:gd name="T32" fmla="*/ 14 w 41"/>
              <a:gd name="T33" fmla="*/ 58 h 74"/>
              <a:gd name="T34" fmla="*/ 14 w 41"/>
              <a:gd name="T35" fmla="*/ 60 h 74"/>
              <a:gd name="T36" fmla="*/ 17 w 41"/>
              <a:gd name="T37" fmla="*/ 62 h 74"/>
              <a:gd name="T38" fmla="*/ 21 w 41"/>
              <a:gd name="T39" fmla="*/ 62 h 74"/>
              <a:gd name="T40" fmla="*/ 21 w 41"/>
              <a:gd name="T41" fmla="*/ 62 h 74"/>
              <a:gd name="T42" fmla="*/ 35 w 41"/>
              <a:gd name="T43" fmla="*/ 62 h 74"/>
              <a:gd name="T44" fmla="*/ 35 w 41"/>
              <a:gd name="T45" fmla="*/ 62 h 74"/>
              <a:gd name="T46" fmla="*/ 40 w 41"/>
              <a:gd name="T47" fmla="*/ 63 h 74"/>
              <a:gd name="T48" fmla="*/ 41 w 41"/>
              <a:gd name="T49" fmla="*/ 65 h 74"/>
              <a:gd name="T50" fmla="*/ 41 w 41"/>
              <a:gd name="T51" fmla="*/ 69 h 74"/>
              <a:gd name="T52" fmla="*/ 41 w 41"/>
              <a:gd name="T53" fmla="*/ 69 h 74"/>
              <a:gd name="T54" fmla="*/ 40 w 41"/>
              <a:gd name="T55" fmla="*/ 72 h 74"/>
              <a:gd name="T56" fmla="*/ 36 w 41"/>
              <a:gd name="T57" fmla="*/ 74 h 74"/>
              <a:gd name="T58" fmla="*/ 36 w 41"/>
              <a:gd name="T59" fmla="*/ 74 h 74"/>
              <a:gd name="T60" fmla="*/ 7 w 41"/>
              <a:gd name="T61" fmla="*/ 74 h 74"/>
              <a:gd name="T62" fmla="*/ 7 w 41"/>
              <a:gd name="T63" fmla="*/ 74 h 74"/>
              <a:gd name="T64" fmla="*/ 4 w 41"/>
              <a:gd name="T65" fmla="*/ 74 h 74"/>
              <a:gd name="T66" fmla="*/ 2 w 41"/>
              <a:gd name="T67" fmla="*/ 72 h 74"/>
              <a:gd name="T68" fmla="*/ 0 w 41"/>
              <a:gd name="T69" fmla="*/ 70 h 74"/>
              <a:gd name="T70" fmla="*/ 0 w 41"/>
              <a:gd name="T71" fmla="*/ 67 h 74"/>
              <a:gd name="T72" fmla="*/ 0 w 41"/>
              <a:gd name="T73" fmla="*/ 67 h 74"/>
              <a:gd name="T74" fmla="*/ 0 w 41"/>
              <a:gd name="T75" fmla="*/ 36 h 74"/>
              <a:gd name="T76" fmla="*/ 0 w 41"/>
              <a:gd name="T77" fmla="*/ 3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74">
                <a:moveTo>
                  <a:pt x="0" y="36"/>
                </a:moveTo>
                <a:lnTo>
                  <a:pt x="0" y="36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2" y="1"/>
                </a:lnTo>
                <a:lnTo>
                  <a:pt x="12" y="3"/>
                </a:lnTo>
                <a:lnTo>
                  <a:pt x="14" y="7"/>
                </a:lnTo>
                <a:lnTo>
                  <a:pt x="14" y="7"/>
                </a:lnTo>
                <a:lnTo>
                  <a:pt x="12" y="55"/>
                </a:lnTo>
                <a:lnTo>
                  <a:pt x="12" y="55"/>
                </a:lnTo>
                <a:lnTo>
                  <a:pt x="14" y="58"/>
                </a:lnTo>
                <a:lnTo>
                  <a:pt x="14" y="60"/>
                </a:lnTo>
                <a:lnTo>
                  <a:pt x="17" y="62"/>
                </a:lnTo>
                <a:lnTo>
                  <a:pt x="21" y="62"/>
                </a:lnTo>
                <a:lnTo>
                  <a:pt x="21" y="62"/>
                </a:lnTo>
                <a:lnTo>
                  <a:pt x="35" y="62"/>
                </a:lnTo>
                <a:lnTo>
                  <a:pt x="35" y="62"/>
                </a:lnTo>
                <a:lnTo>
                  <a:pt x="40" y="63"/>
                </a:lnTo>
                <a:lnTo>
                  <a:pt x="41" y="65"/>
                </a:lnTo>
                <a:lnTo>
                  <a:pt x="41" y="69"/>
                </a:lnTo>
                <a:lnTo>
                  <a:pt x="41" y="69"/>
                </a:lnTo>
                <a:lnTo>
                  <a:pt x="40" y="72"/>
                </a:lnTo>
                <a:lnTo>
                  <a:pt x="36" y="74"/>
                </a:lnTo>
                <a:lnTo>
                  <a:pt x="36" y="74"/>
                </a:lnTo>
                <a:lnTo>
                  <a:pt x="7" y="74"/>
                </a:lnTo>
                <a:lnTo>
                  <a:pt x="7" y="74"/>
                </a:lnTo>
                <a:lnTo>
                  <a:pt x="4" y="74"/>
                </a:lnTo>
                <a:lnTo>
                  <a:pt x="2" y="72"/>
                </a:lnTo>
                <a:lnTo>
                  <a:pt x="0" y="70"/>
                </a:lnTo>
                <a:lnTo>
                  <a:pt x="0" y="67"/>
                </a:lnTo>
                <a:lnTo>
                  <a:pt x="0" y="67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1" name="Freeform 96"/>
          <p:cNvSpPr>
            <a:spLocks/>
          </p:cNvSpPr>
          <p:nvPr/>
        </p:nvSpPr>
        <p:spPr bwMode="auto">
          <a:xfrm>
            <a:off x="10591727" y="6091164"/>
            <a:ext cx="46881" cy="120551"/>
          </a:xfrm>
          <a:custGeom>
            <a:avLst/>
            <a:gdLst>
              <a:gd name="T0" fmla="*/ 0 w 27"/>
              <a:gd name="T1" fmla="*/ 31 h 70"/>
              <a:gd name="T2" fmla="*/ 0 w 27"/>
              <a:gd name="T3" fmla="*/ 31 h 70"/>
              <a:gd name="T4" fmla="*/ 0 w 27"/>
              <a:gd name="T5" fmla="*/ 8 h 70"/>
              <a:gd name="T6" fmla="*/ 0 w 27"/>
              <a:gd name="T7" fmla="*/ 8 h 70"/>
              <a:gd name="T8" fmla="*/ 0 w 27"/>
              <a:gd name="T9" fmla="*/ 3 h 70"/>
              <a:gd name="T10" fmla="*/ 1 w 27"/>
              <a:gd name="T11" fmla="*/ 0 h 70"/>
              <a:gd name="T12" fmla="*/ 7 w 27"/>
              <a:gd name="T13" fmla="*/ 0 h 70"/>
              <a:gd name="T14" fmla="*/ 7 w 27"/>
              <a:gd name="T15" fmla="*/ 0 h 70"/>
              <a:gd name="T16" fmla="*/ 10 w 27"/>
              <a:gd name="T17" fmla="*/ 0 h 70"/>
              <a:gd name="T18" fmla="*/ 12 w 27"/>
              <a:gd name="T19" fmla="*/ 1 h 70"/>
              <a:gd name="T20" fmla="*/ 12 w 27"/>
              <a:gd name="T21" fmla="*/ 5 h 70"/>
              <a:gd name="T22" fmla="*/ 12 w 27"/>
              <a:gd name="T23" fmla="*/ 8 h 70"/>
              <a:gd name="T24" fmla="*/ 12 w 27"/>
              <a:gd name="T25" fmla="*/ 8 h 70"/>
              <a:gd name="T26" fmla="*/ 12 w 27"/>
              <a:gd name="T27" fmla="*/ 10 h 70"/>
              <a:gd name="T28" fmla="*/ 12 w 27"/>
              <a:gd name="T29" fmla="*/ 10 h 70"/>
              <a:gd name="T30" fmla="*/ 14 w 27"/>
              <a:gd name="T31" fmla="*/ 15 h 70"/>
              <a:gd name="T32" fmla="*/ 14 w 27"/>
              <a:gd name="T33" fmla="*/ 19 h 70"/>
              <a:gd name="T34" fmla="*/ 17 w 27"/>
              <a:gd name="T35" fmla="*/ 20 h 70"/>
              <a:gd name="T36" fmla="*/ 22 w 27"/>
              <a:gd name="T37" fmla="*/ 20 h 70"/>
              <a:gd name="T38" fmla="*/ 22 w 27"/>
              <a:gd name="T39" fmla="*/ 20 h 70"/>
              <a:gd name="T40" fmla="*/ 26 w 27"/>
              <a:gd name="T41" fmla="*/ 22 h 70"/>
              <a:gd name="T42" fmla="*/ 27 w 27"/>
              <a:gd name="T43" fmla="*/ 26 h 70"/>
              <a:gd name="T44" fmla="*/ 27 w 27"/>
              <a:gd name="T45" fmla="*/ 26 h 70"/>
              <a:gd name="T46" fmla="*/ 27 w 27"/>
              <a:gd name="T47" fmla="*/ 29 h 70"/>
              <a:gd name="T48" fmla="*/ 22 w 27"/>
              <a:gd name="T49" fmla="*/ 31 h 70"/>
              <a:gd name="T50" fmla="*/ 22 w 27"/>
              <a:gd name="T51" fmla="*/ 31 h 70"/>
              <a:gd name="T52" fmla="*/ 17 w 27"/>
              <a:gd name="T53" fmla="*/ 31 h 70"/>
              <a:gd name="T54" fmla="*/ 15 w 27"/>
              <a:gd name="T55" fmla="*/ 31 h 70"/>
              <a:gd name="T56" fmla="*/ 14 w 27"/>
              <a:gd name="T57" fmla="*/ 32 h 70"/>
              <a:gd name="T58" fmla="*/ 14 w 27"/>
              <a:gd name="T59" fmla="*/ 32 h 70"/>
              <a:gd name="T60" fmla="*/ 12 w 27"/>
              <a:gd name="T61" fmla="*/ 38 h 70"/>
              <a:gd name="T62" fmla="*/ 12 w 27"/>
              <a:gd name="T63" fmla="*/ 44 h 70"/>
              <a:gd name="T64" fmla="*/ 12 w 27"/>
              <a:gd name="T65" fmla="*/ 44 h 70"/>
              <a:gd name="T66" fmla="*/ 12 w 27"/>
              <a:gd name="T67" fmla="*/ 50 h 70"/>
              <a:gd name="T68" fmla="*/ 12 w 27"/>
              <a:gd name="T69" fmla="*/ 50 h 70"/>
              <a:gd name="T70" fmla="*/ 14 w 27"/>
              <a:gd name="T71" fmla="*/ 55 h 70"/>
              <a:gd name="T72" fmla="*/ 14 w 27"/>
              <a:gd name="T73" fmla="*/ 56 h 70"/>
              <a:gd name="T74" fmla="*/ 17 w 27"/>
              <a:gd name="T75" fmla="*/ 58 h 70"/>
              <a:gd name="T76" fmla="*/ 20 w 27"/>
              <a:gd name="T77" fmla="*/ 58 h 70"/>
              <a:gd name="T78" fmla="*/ 20 w 27"/>
              <a:gd name="T79" fmla="*/ 58 h 70"/>
              <a:gd name="T80" fmla="*/ 26 w 27"/>
              <a:gd name="T81" fmla="*/ 60 h 70"/>
              <a:gd name="T82" fmla="*/ 27 w 27"/>
              <a:gd name="T83" fmla="*/ 62 h 70"/>
              <a:gd name="T84" fmla="*/ 27 w 27"/>
              <a:gd name="T85" fmla="*/ 63 h 70"/>
              <a:gd name="T86" fmla="*/ 27 w 27"/>
              <a:gd name="T87" fmla="*/ 63 h 70"/>
              <a:gd name="T88" fmla="*/ 27 w 27"/>
              <a:gd name="T89" fmla="*/ 67 h 70"/>
              <a:gd name="T90" fmla="*/ 26 w 27"/>
              <a:gd name="T91" fmla="*/ 69 h 70"/>
              <a:gd name="T92" fmla="*/ 20 w 27"/>
              <a:gd name="T93" fmla="*/ 70 h 70"/>
              <a:gd name="T94" fmla="*/ 20 w 27"/>
              <a:gd name="T95" fmla="*/ 70 h 70"/>
              <a:gd name="T96" fmla="*/ 10 w 27"/>
              <a:gd name="T97" fmla="*/ 69 h 70"/>
              <a:gd name="T98" fmla="*/ 3 w 27"/>
              <a:gd name="T99" fmla="*/ 65 h 70"/>
              <a:gd name="T100" fmla="*/ 0 w 27"/>
              <a:gd name="T101" fmla="*/ 58 h 70"/>
              <a:gd name="T102" fmla="*/ 0 w 27"/>
              <a:gd name="T103" fmla="*/ 50 h 70"/>
              <a:gd name="T104" fmla="*/ 0 w 27"/>
              <a:gd name="T105" fmla="*/ 50 h 70"/>
              <a:gd name="T106" fmla="*/ 0 w 27"/>
              <a:gd name="T107" fmla="*/ 31 h 70"/>
              <a:gd name="T108" fmla="*/ 0 w 27"/>
              <a:gd name="T109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" h="70">
                <a:moveTo>
                  <a:pt x="0" y="31"/>
                </a:moveTo>
                <a:lnTo>
                  <a:pt x="0" y="31"/>
                </a:lnTo>
                <a:lnTo>
                  <a:pt x="0" y="8"/>
                </a:lnTo>
                <a:lnTo>
                  <a:pt x="0" y="8"/>
                </a:lnTo>
                <a:lnTo>
                  <a:pt x="0" y="3"/>
                </a:lnTo>
                <a:lnTo>
                  <a:pt x="1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2" y="1"/>
                </a:lnTo>
                <a:lnTo>
                  <a:pt x="12" y="5"/>
                </a:lnTo>
                <a:lnTo>
                  <a:pt x="12" y="8"/>
                </a:lnTo>
                <a:lnTo>
                  <a:pt x="12" y="8"/>
                </a:lnTo>
                <a:lnTo>
                  <a:pt x="12" y="10"/>
                </a:lnTo>
                <a:lnTo>
                  <a:pt x="12" y="10"/>
                </a:lnTo>
                <a:lnTo>
                  <a:pt x="14" y="15"/>
                </a:lnTo>
                <a:lnTo>
                  <a:pt x="14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6" y="22"/>
                </a:lnTo>
                <a:lnTo>
                  <a:pt x="27" y="26"/>
                </a:lnTo>
                <a:lnTo>
                  <a:pt x="27" y="26"/>
                </a:lnTo>
                <a:lnTo>
                  <a:pt x="27" y="29"/>
                </a:lnTo>
                <a:lnTo>
                  <a:pt x="22" y="31"/>
                </a:lnTo>
                <a:lnTo>
                  <a:pt x="22" y="31"/>
                </a:lnTo>
                <a:lnTo>
                  <a:pt x="17" y="31"/>
                </a:lnTo>
                <a:lnTo>
                  <a:pt x="15" y="31"/>
                </a:lnTo>
                <a:lnTo>
                  <a:pt x="14" y="32"/>
                </a:lnTo>
                <a:lnTo>
                  <a:pt x="14" y="32"/>
                </a:lnTo>
                <a:lnTo>
                  <a:pt x="12" y="38"/>
                </a:lnTo>
                <a:lnTo>
                  <a:pt x="12" y="44"/>
                </a:lnTo>
                <a:lnTo>
                  <a:pt x="12" y="44"/>
                </a:lnTo>
                <a:lnTo>
                  <a:pt x="12" y="50"/>
                </a:lnTo>
                <a:lnTo>
                  <a:pt x="12" y="50"/>
                </a:lnTo>
                <a:lnTo>
                  <a:pt x="14" y="55"/>
                </a:lnTo>
                <a:lnTo>
                  <a:pt x="14" y="56"/>
                </a:lnTo>
                <a:lnTo>
                  <a:pt x="17" y="58"/>
                </a:lnTo>
                <a:lnTo>
                  <a:pt x="20" y="58"/>
                </a:lnTo>
                <a:lnTo>
                  <a:pt x="20" y="58"/>
                </a:lnTo>
                <a:lnTo>
                  <a:pt x="26" y="60"/>
                </a:lnTo>
                <a:lnTo>
                  <a:pt x="27" y="62"/>
                </a:lnTo>
                <a:lnTo>
                  <a:pt x="27" y="63"/>
                </a:lnTo>
                <a:lnTo>
                  <a:pt x="27" y="63"/>
                </a:lnTo>
                <a:lnTo>
                  <a:pt x="27" y="67"/>
                </a:lnTo>
                <a:lnTo>
                  <a:pt x="26" y="69"/>
                </a:lnTo>
                <a:lnTo>
                  <a:pt x="20" y="70"/>
                </a:lnTo>
                <a:lnTo>
                  <a:pt x="20" y="70"/>
                </a:lnTo>
                <a:lnTo>
                  <a:pt x="10" y="69"/>
                </a:lnTo>
                <a:lnTo>
                  <a:pt x="3" y="65"/>
                </a:lnTo>
                <a:lnTo>
                  <a:pt x="0" y="58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2" name="Freeform 97"/>
          <p:cNvSpPr>
            <a:spLocks/>
          </p:cNvSpPr>
          <p:nvPr/>
        </p:nvSpPr>
        <p:spPr bwMode="auto">
          <a:xfrm>
            <a:off x="9985625" y="6091164"/>
            <a:ext cx="50231" cy="120551"/>
          </a:xfrm>
          <a:custGeom>
            <a:avLst/>
            <a:gdLst>
              <a:gd name="T0" fmla="*/ 0 w 29"/>
              <a:gd name="T1" fmla="*/ 31 h 70"/>
              <a:gd name="T2" fmla="*/ 0 w 29"/>
              <a:gd name="T3" fmla="*/ 31 h 70"/>
              <a:gd name="T4" fmla="*/ 0 w 29"/>
              <a:gd name="T5" fmla="*/ 7 h 70"/>
              <a:gd name="T6" fmla="*/ 0 w 29"/>
              <a:gd name="T7" fmla="*/ 7 h 70"/>
              <a:gd name="T8" fmla="*/ 0 w 29"/>
              <a:gd name="T9" fmla="*/ 3 h 70"/>
              <a:gd name="T10" fmla="*/ 2 w 29"/>
              <a:gd name="T11" fmla="*/ 1 h 70"/>
              <a:gd name="T12" fmla="*/ 3 w 29"/>
              <a:gd name="T13" fmla="*/ 0 h 70"/>
              <a:gd name="T14" fmla="*/ 7 w 29"/>
              <a:gd name="T15" fmla="*/ 0 h 70"/>
              <a:gd name="T16" fmla="*/ 7 w 29"/>
              <a:gd name="T17" fmla="*/ 0 h 70"/>
              <a:gd name="T18" fmla="*/ 12 w 29"/>
              <a:gd name="T19" fmla="*/ 1 h 70"/>
              <a:gd name="T20" fmla="*/ 14 w 29"/>
              <a:gd name="T21" fmla="*/ 3 h 70"/>
              <a:gd name="T22" fmla="*/ 14 w 29"/>
              <a:gd name="T23" fmla="*/ 7 h 70"/>
              <a:gd name="T24" fmla="*/ 14 w 29"/>
              <a:gd name="T25" fmla="*/ 7 h 70"/>
              <a:gd name="T26" fmla="*/ 14 w 29"/>
              <a:gd name="T27" fmla="*/ 12 h 70"/>
              <a:gd name="T28" fmla="*/ 14 w 29"/>
              <a:gd name="T29" fmla="*/ 12 h 70"/>
              <a:gd name="T30" fmla="*/ 14 w 29"/>
              <a:gd name="T31" fmla="*/ 17 h 70"/>
              <a:gd name="T32" fmla="*/ 15 w 29"/>
              <a:gd name="T33" fmla="*/ 19 h 70"/>
              <a:gd name="T34" fmla="*/ 17 w 29"/>
              <a:gd name="T35" fmla="*/ 20 h 70"/>
              <a:gd name="T36" fmla="*/ 22 w 29"/>
              <a:gd name="T37" fmla="*/ 20 h 70"/>
              <a:gd name="T38" fmla="*/ 22 w 29"/>
              <a:gd name="T39" fmla="*/ 20 h 70"/>
              <a:gd name="T40" fmla="*/ 27 w 29"/>
              <a:gd name="T41" fmla="*/ 22 h 70"/>
              <a:gd name="T42" fmla="*/ 29 w 29"/>
              <a:gd name="T43" fmla="*/ 24 h 70"/>
              <a:gd name="T44" fmla="*/ 29 w 29"/>
              <a:gd name="T45" fmla="*/ 26 h 70"/>
              <a:gd name="T46" fmla="*/ 29 w 29"/>
              <a:gd name="T47" fmla="*/ 26 h 70"/>
              <a:gd name="T48" fmla="*/ 29 w 29"/>
              <a:gd name="T49" fmla="*/ 29 h 70"/>
              <a:gd name="T50" fmla="*/ 27 w 29"/>
              <a:gd name="T51" fmla="*/ 31 h 70"/>
              <a:gd name="T52" fmla="*/ 22 w 29"/>
              <a:gd name="T53" fmla="*/ 31 h 70"/>
              <a:gd name="T54" fmla="*/ 22 w 29"/>
              <a:gd name="T55" fmla="*/ 31 h 70"/>
              <a:gd name="T56" fmla="*/ 17 w 29"/>
              <a:gd name="T57" fmla="*/ 32 h 70"/>
              <a:gd name="T58" fmla="*/ 15 w 29"/>
              <a:gd name="T59" fmla="*/ 32 h 70"/>
              <a:gd name="T60" fmla="*/ 14 w 29"/>
              <a:gd name="T61" fmla="*/ 36 h 70"/>
              <a:gd name="T62" fmla="*/ 14 w 29"/>
              <a:gd name="T63" fmla="*/ 41 h 70"/>
              <a:gd name="T64" fmla="*/ 14 w 29"/>
              <a:gd name="T65" fmla="*/ 41 h 70"/>
              <a:gd name="T66" fmla="*/ 14 w 29"/>
              <a:gd name="T67" fmla="*/ 48 h 70"/>
              <a:gd name="T68" fmla="*/ 14 w 29"/>
              <a:gd name="T69" fmla="*/ 48 h 70"/>
              <a:gd name="T70" fmla="*/ 14 w 29"/>
              <a:gd name="T71" fmla="*/ 53 h 70"/>
              <a:gd name="T72" fmla="*/ 15 w 29"/>
              <a:gd name="T73" fmla="*/ 56 h 70"/>
              <a:gd name="T74" fmla="*/ 17 w 29"/>
              <a:gd name="T75" fmla="*/ 58 h 70"/>
              <a:gd name="T76" fmla="*/ 24 w 29"/>
              <a:gd name="T77" fmla="*/ 58 h 70"/>
              <a:gd name="T78" fmla="*/ 24 w 29"/>
              <a:gd name="T79" fmla="*/ 58 h 70"/>
              <a:gd name="T80" fmla="*/ 27 w 29"/>
              <a:gd name="T81" fmla="*/ 60 h 70"/>
              <a:gd name="T82" fmla="*/ 29 w 29"/>
              <a:gd name="T83" fmla="*/ 65 h 70"/>
              <a:gd name="T84" fmla="*/ 29 w 29"/>
              <a:gd name="T85" fmla="*/ 65 h 70"/>
              <a:gd name="T86" fmla="*/ 27 w 29"/>
              <a:gd name="T87" fmla="*/ 69 h 70"/>
              <a:gd name="T88" fmla="*/ 22 w 29"/>
              <a:gd name="T89" fmla="*/ 70 h 70"/>
              <a:gd name="T90" fmla="*/ 22 w 29"/>
              <a:gd name="T91" fmla="*/ 70 h 70"/>
              <a:gd name="T92" fmla="*/ 14 w 29"/>
              <a:gd name="T93" fmla="*/ 70 h 70"/>
              <a:gd name="T94" fmla="*/ 7 w 29"/>
              <a:gd name="T95" fmla="*/ 67 h 70"/>
              <a:gd name="T96" fmla="*/ 3 w 29"/>
              <a:gd name="T97" fmla="*/ 63 h 70"/>
              <a:gd name="T98" fmla="*/ 2 w 29"/>
              <a:gd name="T99" fmla="*/ 60 h 70"/>
              <a:gd name="T100" fmla="*/ 0 w 29"/>
              <a:gd name="T101" fmla="*/ 50 h 70"/>
              <a:gd name="T102" fmla="*/ 0 w 29"/>
              <a:gd name="T103" fmla="*/ 50 h 70"/>
              <a:gd name="T104" fmla="*/ 0 w 29"/>
              <a:gd name="T105" fmla="*/ 31 h 70"/>
              <a:gd name="T106" fmla="*/ 0 w 29"/>
              <a:gd name="T10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9" h="70">
                <a:moveTo>
                  <a:pt x="0" y="31"/>
                </a:moveTo>
                <a:lnTo>
                  <a:pt x="0" y="31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lnTo>
                  <a:pt x="12" y="1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19"/>
                </a:lnTo>
                <a:lnTo>
                  <a:pt x="17" y="20"/>
                </a:lnTo>
                <a:lnTo>
                  <a:pt x="22" y="20"/>
                </a:lnTo>
                <a:lnTo>
                  <a:pt x="22" y="20"/>
                </a:lnTo>
                <a:lnTo>
                  <a:pt x="27" y="22"/>
                </a:lnTo>
                <a:lnTo>
                  <a:pt x="29" y="24"/>
                </a:lnTo>
                <a:lnTo>
                  <a:pt x="29" y="26"/>
                </a:lnTo>
                <a:lnTo>
                  <a:pt x="29" y="26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2"/>
                </a:lnTo>
                <a:lnTo>
                  <a:pt x="15" y="32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8"/>
                </a:lnTo>
                <a:lnTo>
                  <a:pt x="14" y="48"/>
                </a:lnTo>
                <a:lnTo>
                  <a:pt x="14" y="53"/>
                </a:lnTo>
                <a:lnTo>
                  <a:pt x="15" y="56"/>
                </a:lnTo>
                <a:lnTo>
                  <a:pt x="17" y="58"/>
                </a:lnTo>
                <a:lnTo>
                  <a:pt x="24" y="58"/>
                </a:lnTo>
                <a:lnTo>
                  <a:pt x="24" y="58"/>
                </a:lnTo>
                <a:lnTo>
                  <a:pt x="27" y="60"/>
                </a:lnTo>
                <a:lnTo>
                  <a:pt x="29" y="65"/>
                </a:lnTo>
                <a:lnTo>
                  <a:pt x="29" y="65"/>
                </a:lnTo>
                <a:lnTo>
                  <a:pt x="27" y="69"/>
                </a:lnTo>
                <a:lnTo>
                  <a:pt x="22" y="70"/>
                </a:lnTo>
                <a:lnTo>
                  <a:pt x="22" y="70"/>
                </a:lnTo>
                <a:lnTo>
                  <a:pt x="14" y="70"/>
                </a:lnTo>
                <a:lnTo>
                  <a:pt x="7" y="67"/>
                </a:lnTo>
                <a:lnTo>
                  <a:pt x="3" y="63"/>
                </a:lnTo>
                <a:lnTo>
                  <a:pt x="2" y="60"/>
                </a:lnTo>
                <a:lnTo>
                  <a:pt x="0" y="50"/>
                </a:lnTo>
                <a:lnTo>
                  <a:pt x="0" y="50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3" name="Freeform 98"/>
          <p:cNvSpPr>
            <a:spLocks/>
          </p:cNvSpPr>
          <p:nvPr/>
        </p:nvSpPr>
        <p:spPr bwMode="auto">
          <a:xfrm>
            <a:off x="10692186" y="5923733"/>
            <a:ext cx="50231" cy="120551"/>
          </a:xfrm>
          <a:custGeom>
            <a:avLst/>
            <a:gdLst>
              <a:gd name="T0" fmla="*/ 0 w 29"/>
              <a:gd name="T1" fmla="*/ 31 h 72"/>
              <a:gd name="T2" fmla="*/ 0 w 29"/>
              <a:gd name="T3" fmla="*/ 31 h 72"/>
              <a:gd name="T4" fmla="*/ 0 w 29"/>
              <a:gd name="T5" fmla="*/ 9 h 72"/>
              <a:gd name="T6" fmla="*/ 0 w 29"/>
              <a:gd name="T7" fmla="*/ 9 h 72"/>
              <a:gd name="T8" fmla="*/ 0 w 29"/>
              <a:gd name="T9" fmla="*/ 5 h 72"/>
              <a:gd name="T10" fmla="*/ 2 w 29"/>
              <a:gd name="T11" fmla="*/ 2 h 72"/>
              <a:gd name="T12" fmla="*/ 3 w 29"/>
              <a:gd name="T13" fmla="*/ 2 h 72"/>
              <a:gd name="T14" fmla="*/ 7 w 29"/>
              <a:gd name="T15" fmla="*/ 0 h 72"/>
              <a:gd name="T16" fmla="*/ 7 w 29"/>
              <a:gd name="T17" fmla="*/ 0 h 72"/>
              <a:gd name="T18" fmla="*/ 10 w 29"/>
              <a:gd name="T19" fmla="*/ 2 h 72"/>
              <a:gd name="T20" fmla="*/ 12 w 29"/>
              <a:gd name="T21" fmla="*/ 4 h 72"/>
              <a:gd name="T22" fmla="*/ 14 w 29"/>
              <a:gd name="T23" fmla="*/ 5 h 72"/>
              <a:gd name="T24" fmla="*/ 14 w 29"/>
              <a:gd name="T25" fmla="*/ 9 h 72"/>
              <a:gd name="T26" fmla="*/ 14 w 29"/>
              <a:gd name="T27" fmla="*/ 9 h 72"/>
              <a:gd name="T28" fmla="*/ 14 w 29"/>
              <a:gd name="T29" fmla="*/ 12 h 72"/>
              <a:gd name="T30" fmla="*/ 14 w 29"/>
              <a:gd name="T31" fmla="*/ 12 h 72"/>
              <a:gd name="T32" fmla="*/ 14 w 29"/>
              <a:gd name="T33" fmla="*/ 17 h 72"/>
              <a:gd name="T34" fmla="*/ 15 w 29"/>
              <a:gd name="T35" fmla="*/ 21 h 72"/>
              <a:gd name="T36" fmla="*/ 17 w 29"/>
              <a:gd name="T37" fmla="*/ 23 h 72"/>
              <a:gd name="T38" fmla="*/ 22 w 29"/>
              <a:gd name="T39" fmla="*/ 23 h 72"/>
              <a:gd name="T40" fmla="*/ 22 w 29"/>
              <a:gd name="T41" fmla="*/ 23 h 72"/>
              <a:gd name="T42" fmla="*/ 27 w 29"/>
              <a:gd name="T43" fmla="*/ 23 h 72"/>
              <a:gd name="T44" fmla="*/ 29 w 29"/>
              <a:gd name="T45" fmla="*/ 24 h 72"/>
              <a:gd name="T46" fmla="*/ 29 w 29"/>
              <a:gd name="T47" fmla="*/ 28 h 72"/>
              <a:gd name="T48" fmla="*/ 29 w 29"/>
              <a:gd name="T49" fmla="*/ 28 h 72"/>
              <a:gd name="T50" fmla="*/ 29 w 29"/>
              <a:gd name="T51" fmla="*/ 29 h 72"/>
              <a:gd name="T52" fmla="*/ 27 w 29"/>
              <a:gd name="T53" fmla="*/ 31 h 72"/>
              <a:gd name="T54" fmla="*/ 22 w 29"/>
              <a:gd name="T55" fmla="*/ 31 h 72"/>
              <a:gd name="T56" fmla="*/ 22 w 29"/>
              <a:gd name="T57" fmla="*/ 31 h 72"/>
              <a:gd name="T58" fmla="*/ 17 w 29"/>
              <a:gd name="T59" fmla="*/ 33 h 72"/>
              <a:gd name="T60" fmla="*/ 15 w 29"/>
              <a:gd name="T61" fmla="*/ 33 h 72"/>
              <a:gd name="T62" fmla="*/ 14 w 29"/>
              <a:gd name="T63" fmla="*/ 36 h 72"/>
              <a:gd name="T64" fmla="*/ 14 w 29"/>
              <a:gd name="T65" fmla="*/ 41 h 72"/>
              <a:gd name="T66" fmla="*/ 14 w 29"/>
              <a:gd name="T67" fmla="*/ 41 h 72"/>
              <a:gd name="T68" fmla="*/ 14 w 29"/>
              <a:gd name="T69" fmla="*/ 47 h 72"/>
              <a:gd name="T70" fmla="*/ 14 w 29"/>
              <a:gd name="T71" fmla="*/ 47 h 72"/>
              <a:gd name="T72" fmla="*/ 14 w 29"/>
              <a:gd name="T73" fmla="*/ 54 h 72"/>
              <a:gd name="T74" fmla="*/ 15 w 29"/>
              <a:gd name="T75" fmla="*/ 57 h 72"/>
              <a:gd name="T76" fmla="*/ 19 w 29"/>
              <a:gd name="T77" fmla="*/ 59 h 72"/>
              <a:gd name="T78" fmla="*/ 24 w 29"/>
              <a:gd name="T79" fmla="*/ 60 h 72"/>
              <a:gd name="T80" fmla="*/ 24 w 29"/>
              <a:gd name="T81" fmla="*/ 60 h 72"/>
              <a:gd name="T82" fmla="*/ 27 w 29"/>
              <a:gd name="T83" fmla="*/ 62 h 72"/>
              <a:gd name="T84" fmla="*/ 29 w 29"/>
              <a:gd name="T85" fmla="*/ 66 h 72"/>
              <a:gd name="T86" fmla="*/ 29 w 29"/>
              <a:gd name="T87" fmla="*/ 66 h 72"/>
              <a:gd name="T88" fmla="*/ 27 w 29"/>
              <a:gd name="T89" fmla="*/ 69 h 72"/>
              <a:gd name="T90" fmla="*/ 24 w 29"/>
              <a:gd name="T91" fmla="*/ 71 h 72"/>
              <a:gd name="T92" fmla="*/ 24 w 29"/>
              <a:gd name="T93" fmla="*/ 71 h 72"/>
              <a:gd name="T94" fmla="*/ 21 w 29"/>
              <a:gd name="T95" fmla="*/ 72 h 72"/>
              <a:gd name="T96" fmla="*/ 15 w 29"/>
              <a:gd name="T97" fmla="*/ 71 h 72"/>
              <a:gd name="T98" fmla="*/ 12 w 29"/>
              <a:gd name="T99" fmla="*/ 71 h 72"/>
              <a:gd name="T100" fmla="*/ 9 w 29"/>
              <a:gd name="T101" fmla="*/ 69 h 72"/>
              <a:gd name="T102" fmla="*/ 5 w 29"/>
              <a:gd name="T103" fmla="*/ 66 h 72"/>
              <a:gd name="T104" fmla="*/ 2 w 29"/>
              <a:gd name="T105" fmla="*/ 62 h 72"/>
              <a:gd name="T106" fmla="*/ 2 w 29"/>
              <a:gd name="T107" fmla="*/ 57 h 72"/>
              <a:gd name="T108" fmla="*/ 0 w 29"/>
              <a:gd name="T109" fmla="*/ 54 h 72"/>
              <a:gd name="T110" fmla="*/ 0 w 29"/>
              <a:gd name="T111" fmla="*/ 54 h 72"/>
              <a:gd name="T112" fmla="*/ 0 w 29"/>
              <a:gd name="T113" fmla="*/ 31 h 72"/>
              <a:gd name="T114" fmla="*/ 0 w 29"/>
              <a:gd name="T115" fmla="*/ 3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72">
                <a:moveTo>
                  <a:pt x="0" y="31"/>
                </a:moveTo>
                <a:lnTo>
                  <a:pt x="0" y="31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3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4"/>
                </a:lnTo>
                <a:lnTo>
                  <a:pt x="14" y="5"/>
                </a:lnTo>
                <a:lnTo>
                  <a:pt x="14" y="9"/>
                </a:lnTo>
                <a:lnTo>
                  <a:pt x="14" y="9"/>
                </a:lnTo>
                <a:lnTo>
                  <a:pt x="14" y="12"/>
                </a:lnTo>
                <a:lnTo>
                  <a:pt x="14" y="12"/>
                </a:lnTo>
                <a:lnTo>
                  <a:pt x="14" y="17"/>
                </a:lnTo>
                <a:lnTo>
                  <a:pt x="15" y="21"/>
                </a:lnTo>
                <a:lnTo>
                  <a:pt x="17" y="23"/>
                </a:lnTo>
                <a:lnTo>
                  <a:pt x="22" y="23"/>
                </a:lnTo>
                <a:lnTo>
                  <a:pt x="22" y="23"/>
                </a:lnTo>
                <a:lnTo>
                  <a:pt x="27" y="23"/>
                </a:lnTo>
                <a:lnTo>
                  <a:pt x="29" y="24"/>
                </a:lnTo>
                <a:lnTo>
                  <a:pt x="29" y="28"/>
                </a:lnTo>
                <a:lnTo>
                  <a:pt x="29" y="28"/>
                </a:lnTo>
                <a:lnTo>
                  <a:pt x="29" y="29"/>
                </a:lnTo>
                <a:lnTo>
                  <a:pt x="27" y="31"/>
                </a:lnTo>
                <a:lnTo>
                  <a:pt x="22" y="31"/>
                </a:lnTo>
                <a:lnTo>
                  <a:pt x="22" y="31"/>
                </a:lnTo>
                <a:lnTo>
                  <a:pt x="17" y="33"/>
                </a:lnTo>
                <a:lnTo>
                  <a:pt x="15" y="33"/>
                </a:lnTo>
                <a:lnTo>
                  <a:pt x="14" y="36"/>
                </a:lnTo>
                <a:lnTo>
                  <a:pt x="14" y="41"/>
                </a:lnTo>
                <a:lnTo>
                  <a:pt x="14" y="41"/>
                </a:lnTo>
                <a:lnTo>
                  <a:pt x="14" y="47"/>
                </a:lnTo>
                <a:lnTo>
                  <a:pt x="14" y="47"/>
                </a:lnTo>
                <a:lnTo>
                  <a:pt x="14" y="54"/>
                </a:lnTo>
                <a:lnTo>
                  <a:pt x="15" y="57"/>
                </a:lnTo>
                <a:lnTo>
                  <a:pt x="19" y="59"/>
                </a:lnTo>
                <a:lnTo>
                  <a:pt x="24" y="60"/>
                </a:lnTo>
                <a:lnTo>
                  <a:pt x="24" y="60"/>
                </a:lnTo>
                <a:lnTo>
                  <a:pt x="27" y="62"/>
                </a:lnTo>
                <a:lnTo>
                  <a:pt x="29" y="66"/>
                </a:lnTo>
                <a:lnTo>
                  <a:pt x="29" y="66"/>
                </a:lnTo>
                <a:lnTo>
                  <a:pt x="27" y="69"/>
                </a:lnTo>
                <a:lnTo>
                  <a:pt x="24" y="71"/>
                </a:lnTo>
                <a:lnTo>
                  <a:pt x="24" y="71"/>
                </a:lnTo>
                <a:lnTo>
                  <a:pt x="21" y="72"/>
                </a:lnTo>
                <a:lnTo>
                  <a:pt x="15" y="71"/>
                </a:lnTo>
                <a:lnTo>
                  <a:pt x="12" y="71"/>
                </a:lnTo>
                <a:lnTo>
                  <a:pt x="9" y="69"/>
                </a:lnTo>
                <a:lnTo>
                  <a:pt x="5" y="66"/>
                </a:lnTo>
                <a:lnTo>
                  <a:pt x="2" y="62"/>
                </a:lnTo>
                <a:lnTo>
                  <a:pt x="2" y="57"/>
                </a:lnTo>
                <a:lnTo>
                  <a:pt x="0" y="54"/>
                </a:lnTo>
                <a:lnTo>
                  <a:pt x="0" y="54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4" name="Freeform 99"/>
          <p:cNvSpPr>
            <a:spLocks/>
          </p:cNvSpPr>
          <p:nvPr/>
        </p:nvSpPr>
        <p:spPr bwMode="auto">
          <a:xfrm>
            <a:off x="9610579" y="6127998"/>
            <a:ext cx="63625" cy="83717"/>
          </a:xfrm>
          <a:custGeom>
            <a:avLst/>
            <a:gdLst>
              <a:gd name="T0" fmla="*/ 23 w 38"/>
              <a:gd name="T1" fmla="*/ 0 h 50"/>
              <a:gd name="T2" fmla="*/ 33 w 38"/>
              <a:gd name="T3" fmla="*/ 2 h 50"/>
              <a:gd name="T4" fmla="*/ 36 w 38"/>
              <a:gd name="T5" fmla="*/ 6 h 50"/>
              <a:gd name="T6" fmla="*/ 36 w 38"/>
              <a:gd name="T7" fmla="*/ 9 h 50"/>
              <a:gd name="T8" fmla="*/ 33 w 38"/>
              <a:gd name="T9" fmla="*/ 12 h 50"/>
              <a:gd name="T10" fmla="*/ 29 w 38"/>
              <a:gd name="T11" fmla="*/ 12 h 50"/>
              <a:gd name="T12" fmla="*/ 19 w 38"/>
              <a:gd name="T13" fmla="*/ 11 h 50"/>
              <a:gd name="T14" fmla="*/ 16 w 38"/>
              <a:gd name="T15" fmla="*/ 12 h 50"/>
              <a:gd name="T16" fmla="*/ 14 w 38"/>
              <a:gd name="T17" fmla="*/ 14 h 50"/>
              <a:gd name="T18" fmla="*/ 16 w 38"/>
              <a:gd name="T19" fmla="*/ 18 h 50"/>
              <a:gd name="T20" fmla="*/ 17 w 38"/>
              <a:gd name="T21" fmla="*/ 19 h 50"/>
              <a:gd name="T22" fmla="*/ 29 w 38"/>
              <a:gd name="T23" fmla="*/ 23 h 50"/>
              <a:gd name="T24" fmla="*/ 36 w 38"/>
              <a:gd name="T25" fmla="*/ 28 h 50"/>
              <a:gd name="T26" fmla="*/ 38 w 38"/>
              <a:gd name="T27" fmla="*/ 36 h 50"/>
              <a:gd name="T28" fmla="*/ 36 w 38"/>
              <a:gd name="T29" fmla="*/ 42 h 50"/>
              <a:gd name="T30" fmla="*/ 31 w 38"/>
              <a:gd name="T31" fmla="*/ 47 h 50"/>
              <a:gd name="T32" fmla="*/ 28 w 38"/>
              <a:gd name="T33" fmla="*/ 49 h 50"/>
              <a:gd name="T34" fmla="*/ 16 w 38"/>
              <a:gd name="T35" fmla="*/ 50 h 50"/>
              <a:gd name="T36" fmla="*/ 5 w 38"/>
              <a:gd name="T37" fmla="*/ 47 h 50"/>
              <a:gd name="T38" fmla="*/ 2 w 38"/>
              <a:gd name="T39" fmla="*/ 43 h 50"/>
              <a:gd name="T40" fmla="*/ 2 w 38"/>
              <a:gd name="T41" fmla="*/ 38 h 50"/>
              <a:gd name="T42" fmla="*/ 4 w 38"/>
              <a:gd name="T43" fmla="*/ 36 h 50"/>
              <a:gd name="T44" fmla="*/ 9 w 38"/>
              <a:gd name="T45" fmla="*/ 38 h 50"/>
              <a:gd name="T46" fmla="*/ 16 w 38"/>
              <a:gd name="T47" fmla="*/ 40 h 50"/>
              <a:gd name="T48" fmla="*/ 21 w 38"/>
              <a:gd name="T49" fmla="*/ 40 h 50"/>
              <a:gd name="T50" fmla="*/ 26 w 38"/>
              <a:gd name="T51" fmla="*/ 36 h 50"/>
              <a:gd name="T52" fmla="*/ 26 w 38"/>
              <a:gd name="T53" fmla="*/ 33 h 50"/>
              <a:gd name="T54" fmla="*/ 23 w 38"/>
              <a:gd name="T55" fmla="*/ 31 h 50"/>
              <a:gd name="T56" fmla="*/ 17 w 38"/>
              <a:gd name="T57" fmla="*/ 30 h 50"/>
              <a:gd name="T58" fmla="*/ 5 w 38"/>
              <a:gd name="T59" fmla="*/ 23 h 50"/>
              <a:gd name="T60" fmla="*/ 2 w 38"/>
              <a:gd name="T61" fmla="*/ 14 h 50"/>
              <a:gd name="T62" fmla="*/ 4 w 38"/>
              <a:gd name="T63" fmla="*/ 7 h 50"/>
              <a:gd name="T64" fmla="*/ 14 w 38"/>
              <a:gd name="T65" fmla="*/ 2 h 50"/>
              <a:gd name="T66" fmla="*/ 23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3" y="0"/>
                </a:moveTo>
                <a:lnTo>
                  <a:pt x="23" y="0"/>
                </a:lnTo>
                <a:lnTo>
                  <a:pt x="28" y="0"/>
                </a:lnTo>
                <a:lnTo>
                  <a:pt x="33" y="2"/>
                </a:lnTo>
                <a:lnTo>
                  <a:pt x="33" y="2"/>
                </a:lnTo>
                <a:lnTo>
                  <a:pt x="36" y="6"/>
                </a:lnTo>
                <a:lnTo>
                  <a:pt x="36" y="7"/>
                </a:lnTo>
                <a:lnTo>
                  <a:pt x="36" y="9"/>
                </a:lnTo>
                <a:lnTo>
                  <a:pt x="36" y="9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9" y="11"/>
                </a:lnTo>
                <a:lnTo>
                  <a:pt x="19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6"/>
                </a:lnTo>
                <a:lnTo>
                  <a:pt x="16" y="18"/>
                </a:lnTo>
                <a:lnTo>
                  <a:pt x="17" y="19"/>
                </a:lnTo>
                <a:lnTo>
                  <a:pt x="17" y="19"/>
                </a:lnTo>
                <a:lnTo>
                  <a:pt x="29" y="23"/>
                </a:lnTo>
                <a:lnTo>
                  <a:pt x="29" y="23"/>
                </a:lnTo>
                <a:lnTo>
                  <a:pt x="33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3" y="50"/>
                </a:lnTo>
                <a:lnTo>
                  <a:pt x="16" y="50"/>
                </a:lnTo>
                <a:lnTo>
                  <a:pt x="10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6" y="33"/>
                </a:lnTo>
                <a:lnTo>
                  <a:pt x="23" y="31"/>
                </a:lnTo>
                <a:lnTo>
                  <a:pt x="23" y="31"/>
                </a:lnTo>
                <a:lnTo>
                  <a:pt x="17" y="30"/>
                </a:lnTo>
                <a:lnTo>
                  <a:pt x="17" y="30"/>
                </a:lnTo>
                <a:lnTo>
                  <a:pt x="9" y="26"/>
                </a:lnTo>
                <a:lnTo>
                  <a:pt x="5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9" y="4"/>
                </a:lnTo>
                <a:lnTo>
                  <a:pt x="14" y="2"/>
                </a:lnTo>
                <a:lnTo>
                  <a:pt x="23" y="0"/>
                </a:lnTo>
                <a:lnTo>
                  <a:pt x="23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5" name="Freeform 100"/>
          <p:cNvSpPr>
            <a:spLocks/>
          </p:cNvSpPr>
          <p:nvPr/>
        </p:nvSpPr>
        <p:spPr bwMode="auto">
          <a:xfrm>
            <a:off x="10186543" y="6127998"/>
            <a:ext cx="63625" cy="83717"/>
          </a:xfrm>
          <a:custGeom>
            <a:avLst/>
            <a:gdLst>
              <a:gd name="T0" fmla="*/ 21 w 38"/>
              <a:gd name="T1" fmla="*/ 0 h 50"/>
              <a:gd name="T2" fmla="*/ 33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4 h 50"/>
              <a:gd name="T16" fmla="*/ 14 w 38"/>
              <a:gd name="T17" fmla="*/ 18 h 50"/>
              <a:gd name="T18" fmla="*/ 17 w 38"/>
              <a:gd name="T19" fmla="*/ 19 h 50"/>
              <a:gd name="T20" fmla="*/ 28 w 38"/>
              <a:gd name="T21" fmla="*/ 23 h 50"/>
              <a:gd name="T22" fmla="*/ 35 w 38"/>
              <a:gd name="T23" fmla="*/ 28 h 50"/>
              <a:gd name="T24" fmla="*/ 38 w 38"/>
              <a:gd name="T25" fmla="*/ 36 h 50"/>
              <a:gd name="T26" fmla="*/ 36 w 38"/>
              <a:gd name="T27" fmla="*/ 40 h 50"/>
              <a:gd name="T28" fmla="*/ 31 w 38"/>
              <a:gd name="T29" fmla="*/ 47 h 50"/>
              <a:gd name="T30" fmla="*/ 28 w 38"/>
              <a:gd name="T31" fmla="*/ 49 h 50"/>
              <a:gd name="T32" fmla="*/ 16 w 38"/>
              <a:gd name="T33" fmla="*/ 50 h 50"/>
              <a:gd name="T34" fmla="*/ 4 w 38"/>
              <a:gd name="T35" fmla="*/ 47 h 50"/>
              <a:gd name="T36" fmla="*/ 0 w 38"/>
              <a:gd name="T37" fmla="*/ 43 h 50"/>
              <a:gd name="T38" fmla="*/ 2 w 38"/>
              <a:gd name="T39" fmla="*/ 38 h 50"/>
              <a:gd name="T40" fmla="*/ 4 w 38"/>
              <a:gd name="T41" fmla="*/ 36 h 50"/>
              <a:gd name="T42" fmla="*/ 9 w 38"/>
              <a:gd name="T43" fmla="*/ 38 h 50"/>
              <a:gd name="T44" fmla="*/ 16 w 38"/>
              <a:gd name="T45" fmla="*/ 40 h 50"/>
              <a:gd name="T46" fmla="*/ 21 w 38"/>
              <a:gd name="T47" fmla="*/ 40 h 50"/>
              <a:gd name="T48" fmla="*/ 26 w 38"/>
              <a:gd name="T49" fmla="*/ 36 h 50"/>
              <a:gd name="T50" fmla="*/ 24 w 38"/>
              <a:gd name="T51" fmla="*/ 33 h 50"/>
              <a:gd name="T52" fmla="*/ 23 w 38"/>
              <a:gd name="T53" fmla="*/ 31 h 50"/>
              <a:gd name="T54" fmla="*/ 16 w 38"/>
              <a:gd name="T55" fmla="*/ 30 h 50"/>
              <a:gd name="T56" fmla="*/ 4 w 38"/>
              <a:gd name="T57" fmla="*/ 23 h 50"/>
              <a:gd name="T58" fmla="*/ 2 w 38"/>
              <a:gd name="T59" fmla="*/ 14 h 50"/>
              <a:gd name="T60" fmla="*/ 4 w 38"/>
              <a:gd name="T61" fmla="*/ 7 h 50"/>
              <a:gd name="T62" fmla="*/ 14 w 38"/>
              <a:gd name="T63" fmla="*/ 2 h 50"/>
              <a:gd name="T64" fmla="*/ 21 w 38"/>
              <a:gd name="T6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50">
                <a:moveTo>
                  <a:pt x="21" y="0"/>
                </a:moveTo>
                <a:lnTo>
                  <a:pt x="21" y="0"/>
                </a:lnTo>
                <a:lnTo>
                  <a:pt x="26" y="0"/>
                </a:lnTo>
                <a:lnTo>
                  <a:pt x="33" y="4"/>
                </a:lnTo>
                <a:lnTo>
                  <a:pt x="33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6" y="12"/>
                </a:lnTo>
                <a:lnTo>
                  <a:pt x="14" y="14"/>
                </a:lnTo>
                <a:lnTo>
                  <a:pt x="14" y="14"/>
                </a:lnTo>
                <a:lnTo>
                  <a:pt x="14" y="18"/>
                </a:lnTo>
                <a:lnTo>
                  <a:pt x="17" y="19"/>
                </a:lnTo>
                <a:lnTo>
                  <a:pt x="17" y="19"/>
                </a:lnTo>
                <a:lnTo>
                  <a:pt x="28" y="23"/>
                </a:lnTo>
                <a:lnTo>
                  <a:pt x="28" y="23"/>
                </a:lnTo>
                <a:lnTo>
                  <a:pt x="33" y="24"/>
                </a:lnTo>
                <a:lnTo>
                  <a:pt x="35" y="28"/>
                </a:lnTo>
                <a:lnTo>
                  <a:pt x="36" y="31"/>
                </a:lnTo>
                <a:lnTo>
                  <a:pt x="38" y="36"/>
                </a:lnTo>
                <a:lnTo>
                  <a:pt x="38" y="36"/>
                </a:lnTo>
                <a:lnTo>
                  <a:pt x="36" y="40"/>
                </a:lnTo>
                <a:lnTo>
                  <a:pt x="35" y="45"/>
                </a:lnTo>
                <a:lnTo>
                  <a:pt x="31" y="47"/>
                </a:lnTo>
                <a:lnTo>
                  <a:pt x="28" y="49"/>
                </a:lnTo>
                <a:lnTo>
                  <a:pt x="28" y="49"/>
                </a:lnTo>
                <a:lnTo>
                  <a:pt x="21" y="50"/>
                </a:lnTo>
                <a:lnTo>
                  <a:pt x="16" y="50"/>
                </a:lnTo>
                <a:lnTo>
                  <a:pt x="11" y="50"/>
                </a:lnTo>
                <a:lnTo>
                  <a:pt x="4" y="47"/>
                </a:lnTo>
                <a:lnTo>
                  <a:pt x="4" y="47"/>
                </a:lnTo>
                <a:lnTo>
                  <a:pt x="0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4" y="36"/>
                </a:lnTo>
                <a:lnTo>
                  <a:pt x="5" y="36"/>
                </a:lnTo>
                <a:lnTo>
                  <a:pt x="9" y="38"/>
                </a:lnTo>
                <a:lnTo>
                  <a:pt x="9" y="38"/>
                </a:lnTo>
                <a:lnTo>
                  <a:pt x="16" y="40"/>
                </a:lnTo>
                <a:lnTo>
                  <a:pt x="21" y="40"/>
                </a:lnTo>
                <a:lnTo>
                  <a:pt x="21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4" y="33"/>
                </a:lnTo>
                <a:lnTo>
                  <a:pt x="23" y="31"/>
                </a:lnTo>
                <a:lnTo>
                  <a:pt x="23" y="31"/>
                </a:lnTo>
                <a:lnTo>
                  <a:pt x="16" y="30"/>
                </a:lnTo>
                <a:lnTo>
                  <a:pt x="16" y="30"/>
                </a:lnTo>
                <a:lnTo>
                  <a:pt x="9" y="26"/>
                </a:lnTo>
                <a:lnTo>
                  <a:pt x="4" y="23"/>
                </a:lnTo>
                <a:lnTo>
                  <a:pt x="2" y="19"/>
                </a:lnTo>
                <a:lnTo>
                  <a:pt x="2" y="14"/>
                </a:lnTo>
                <a:lnTo>
                  <a:pt x="2" y="14"/>
                </a:lnTo>
                <a:lnTo>
                  <a:pt x="4" y="7"/>
                </a:lnTo>
                <a:lnTo>
                  <a:pt x="7" y="4"/>
                </a:lnTo>
                <a:lnTo>
                  <a:pt x="14" y="2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6" name="Freeform 101"/>
          <p:cNvSpPr>
            <a:spLocks/>
          </p:cNvSpPr>
          <p:nvPr/>
        </p:nvSpPr>
        <p:spPr bwMode="auto">
          <a:xfrm>
            <a:off x="11023702" y="6127998"/>
            <a:ext cx="63625" cy="83717"/>
          </a:xfrm>
          <a:custGeom>
            <a:avLst/>
            <a:gdLst>
              <a:gd name="T0" fmla="*/ 20 w 38"/>
              <a:gd name="T1" fmla="*/ 0 h 50"/>
              <a:gd name="T2" fmla="*/ 32 w 38"/>
              <a:gd name="T3" fmla="*/ 4 h 50"/>
              <a:gd name="T4" fmla="*/ 36 w 38"/>
              <a:gd name="T5" fmla="*/ 6 h 50"/>
              <a:gd name="T6" fmla="*/ 36 w 38"/>
              <a:gd name="T7" fmla="*/ 11 h 50"/>
              <a:gd name="T8" fmla="*/ 29 w 38"/>
              <a:gd name="T9" fmla="*/ 12 h 50"/>
              <a:gd name="T10" fmla="*/ 24 w 38"/>
              <a:gd name="T11" fmla="*/ 11 h 50"/>
              <a:gd name="T12" fmla="*/ 17 w 38"/>
              <a:gd name="T13" fmla="*/ 11 h 50"/>
              <a:gd name="T14" fmla="*/ 14 w 38"/>
              <a:gd name="T15" fmla="*/ 16 h 50"/>
              <a:gd name="T16" fmla="*/ 15 w 38"/>
              <a:gd name="T17" fmla="*/ 18 h 50"/>
              <a:gd name="T18" fmla="*/ 17 w 38"/>
              <a:gd name="T19" fmla="*/ 19 h 50"/>
              <a:gd name="T20" fmla="*/ 27 w 38"/>
              <a:gd name="T21" fmla="*/ 23 h 50"/>
              <a:gd name="T22" fmla="*/ 36 w 38"/>
              <a:gd name="T23" fmla="*/ 28 h 50"/>
              <a:gd name="T24" fmla="*/ 38 w 38"/>
              <a:gd name="T25" fmla="*/ 36 h 50"/>
              <a:gd name="T26" fmla="*/ 36 w 38"/>
              <a:gd name="T27" fmla="*/ 42 h 50"/>
              <a:gd name="T28" fmla="*/ 31 w 38"/>
              <a:gd name="T29" fmla="*/ 49 h 50"/>
              <a:gd name="T30" fmla="*/ 27 w 38"/>
              <a:gd name="T31" fmla="*/ 50 h 50"/>
              <a:gd name="T32" fmla="*/ 15 w 38"/>
              <a:gd name="T33" fmla="*/ 50 h 50"/>
              <a:gd name="T34" fmla="*/ 5 w 38"/>
              <a:gd name="T35" fmla="*/ 47 h 50"/>
              <a:gd name="T36" fmla="*/ 0 w 38"/>
              <a:gd name="T37" fmla="*/ 42 h 50"/>
              <a:gd name="T38" fmla="*/ 2 w 38"/>
              <a:gd name="T39" fmla="*/ 38 h 50"/>
              <a:gd name="T40" fmla="*/ 5 w 38"/>
              <a:gd name="T41" fmla="*/ 36 h 50"/>
              <a:gd name="T42" fmla="*/ 10 w 38"/>
              <a:gd name="T43" fmla="*/ 38 h 50"/>
              <a:gd name="T44" fmla="*/ 19 w 38"/>
              <a:gd name="T45" fmla="*/ 40 h 50"/>
              <a:gd name="T46" fmla="*/ 24 w 38"/>
              <a:gd name="T47" fmla="*/ 40 h 50"/>
              <a:gd name="T48" fmla="*/ 26 w 38"/>
              <a:gd name="T49" fmla="*/ 36 h 50"/>
              <a:gd name="T50" fmla="*/ 26 w 38"/>
              <a:gd name="T51" fmla="*/ 35 h 50"/>
              <a:gd name="T52" fmla="*/ 20 w 38"/>
              <a:gd name="T53" fmla="*/ 31 h 50"/>
              <a:gd name="T54" fmla="*/ 14 w 38"/>
              <a:gd name="T55" fmla="*/ 30 h 50"/>
              <a:gd name="T56" fmla="*/ 8 w 38"/>
              <a:gd name="T57" fmla="*/ 26 h 50"/>
              <a:gd name="T58" fmla="*/ 2 w 38"/>
              <a:gd name="T59" fmla="*/ 19 h 50"/>
              <a:gd name="T60" fmla="*/ 2 w 38"/>
              <a:gd name="T61" fmla="*/ 12 h 50"/>
              <a:gd name="T62" fmla="*/ 7 w 38"/>
              <a:gd name="T63" fmla="*/ 4 h 50"/>
              <a:gd name="T64" fmla="*/ 17 w 38"/>
              <a:gd name="T65" fmla="*/ 0 h 50"/>
              <a:gd name="T66" fmla="*/ 20 w 38"/>
              <a:gd name="T6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50">
                <a:moveTo>
                  <a:pt x="20" y="0"/>
                </a:moveTo>
                <a:lnTo>
                  <a:pt x="20" y="0"/>
                </a:lnTo>
                <a:lnTo>
                  <a:pt x="27" y="0"/>
                </a:lnTo>
                <a:lnTo>
                  <a:pt x="32" y="4"/>
                </a:lnTo>
                <a:lnTo>
                  <a:pt x="32" y="4"/>
                </a:lnTo>
                <a:lnTo>
                  <a:pt x="36" y="6"/>
                </a:lnTo>
                <a:lnTo>
                  <a:pt x="36" y="11"/>
                </a:lnTo>
                <a:lnTo>
                  <a:pt x="36" y="11"/>
                </a:lnTo>
                <a:lnTo>
                  <a:pt x="32" y="12"/>
                </a:lnTo>
                <a:lnTo>
                  <a:pt x="29" y="12"/>
                </a:lnTo>
                <a:lnTo>
                  <a:pt x="29" y="12"/>
                </a:lnTo>
                <a:lnTo>
                  <a:pt x="24" y="11"/>
                </a:lnTo>
                <a:lnTo>
                  <a:pt x="17" y="11"/>
                </a:lnTo>
                <a:lnTo>
                  <a:pt x="17" y="11"/>
                </a:lnTo>
                <a:lnTo>
                  <a:pt x="15" y="12"/>
                </a:lnTo>
                <a:lnTo>
                  <a:pt x="14" y="16"/>
                </a:lnTo>
                <a:lnTo>
                  <a:pt x="14" y="16"/>
                </a:lnTo>
                <a:lnTo>
                  <a:pt x="15" y="18"/>
                </a:lnTo>
                <a:lnTo>
                  <a:pt x="17" y="19"/>
                </a:lnTo>
                <a:lnTo>
                  <a:pt x="17" y="19"/>
                </a:lnTo>
                <a:lnTo>
                  <a:pt x="27" y="23"/>
                </a:lnTo>
                <a:lnTo>
                  <a:pt x="27" y="23"/>
                </a:lnTo>
                <a:lnTo>
                  <a:pt x="32" y="24"/>
                </a:lnTo>
                <a:lnTo>
                  <a:pt x="36" y="28"/>
                </a:lnTo>
                <a:lnTo>
                  <a:pt x="38" y="31"/>
                </a:lnTo>
                <a:lnTo>
                  <a:pt x="38" y="36"/>
                </a:lnTo>
                <a:lnTo>
                  <a:pt x="38" y="36"/>
                </a:lnTo>
                <a:lnTo>
                  <a:pt x="36" y="42"/>
                </a:lnTo>
                <a:lnTo>
                  <a:pt x="34" y="45"/>
                </a:lnTo>
                <a:lnTo>
                  <a:pt x="31" y="49"/>
                </a:lnTo>
                <a:lnTo>
                  <a:pt x="27" y="50"/>
                </a:lnTo>
                <a:lnTo>
                  <a:pt x="27" y="50"/>
                </a:lnTo>
                <a:lnTo>
                  <a:pt x="20" y="50"/>
                </a:lnTo>
                <a:lnTo>
                  <a:pt x="15" y="50"/>
                </a:lnTo>
                <a:lnTo>
                  <a:pt x="5" y="47"/>
                </a:lnTo>
                <a:lnTo>
                  <a:pt x="5" y="47"/>
                </a:lnTo>
                <a:lnTo>
                  <a:pt x="2" y="43"/>
                </a:lnTo>
                <a:lnTo>
                  <a:pt x="0" y="42"/>
                </a:lnTo>
                <a:lnTo>
                  <a:pt x="2" y="38"/>
                </a:lnTo>
                <a:lnTo>
                  <a:pt x="2" y="38"/>
                </a:lnTo>
                <a:lnTo>
                  <a:pt x="3" y="36"/>
                </a:lnTo>
                <a:lnTo>
                  <a:pt x="5" y="36"/>
                </a:lnTo>
                <a:lnTo>
                  <a:pt x="10" y="38"/>
                </a:lnTo>
                <a:lnTo>
                  <a:pt x="10" y="38"/>
                </a:lnTo>
                <a:lnTo>
                  <a:pt x="14" y="40"/>
                </a:lnTo>
                <a:lnTo>
                  <a:pt x="19" y="40"/>
                </a:lnTo>
                <a:lnTo>
                  <a:pt x="19" y="40"/>
                </a:lnTo>
                <a:lnTo>
                  <a:pt x="24" y="40"/>
                </a:lnTo>
                <a:lnTo>
                  <a:pt x="26" y="38"/>
                </a:lnTo>
                <a:lnTo>
                  <a:pt x="26" y="36"/>
                </a:lnTo>
                <a:lnTo>
                  <a:pt x="26" y="36"/>
                </a:lnTo>
                <a:lnTo>
                  <a:pt x="26" y="35"/>
                </a:lnTo>
                <a:lnTo>
                  <a:pt x="24" y="33"/>
                </a:lnTo>
                <a:lnTo>
                  <a:pt x="20" y="31"/>
                </a:lnTo>
                <a:lnTo>
                  <a:pt x="20" y="31"/>
                </a:lnTo>
                <a:lnTo>
                  <a:pt x="14" y="30"/>
                </a:lnTo>
                <a:lnTo>
                  <a:pt x="14" y="30"/>
                </a:lnTo>
                <a:lnTo>
                  <a:pt x="8" y="26"/>
                </a:lnTo>
                <a:lnTo>
                  <a:pt x="3" y="23"/>
                </a:lnTo>
                <a:lnTo>
                  <a:pt x="2" y="19"/>
                </a:lnTo>
                <a:lnTo>
                  <a:pt x="2" y="12"/>
                </a:lnTo>
                <a:lnTo>
                  <a:pt x="2" y="12"/>
                </a:lnTo>
                <a:lnTo>
                  <a:pt x="3" y="9"/>
                </a:lnTo>
                <a:lnTo>
                  <a:pt x="7" y="4"/>
                </a:lnTo>
                <a:lnTo>
                  <a:pt x="12" y="2"/>
                </a:lnTo>
                <a:lnTo>
                  <a:pt x="17" y="0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7" name="Freeform 102"/>
          <p:cNvSpPr>
            <a:spLocks/>
          </p:cNvSpPr>
          <p:nvPr/>
        </p:nvSpPr>
        <p:spPr bwMode="auto">
          <a:xfrm>
            <a:off x="10618516" y="5960566"/>
            <a:ext cx="63625" cy="83717"/>
          </a:xfrm>
          <a:custGeom>
            <a:avLst/>
            <a:gdLst>
              <a:gd name="T0" fmla="*/ 21 w 38"/>
              <a:gd name="T1" fmla="*/ 0 h 49"/>
              <a:gd name="T2" fmla="*/ 33 w 38"/>
              <a:gd name="T3" fmla="*/ 1 h 49"/>
              <a:gd name="T4" fmla="*/ 36 w 38"/>
              <a:gd name="T5" fmla="*/ 5 h 49"/>
              <a:gd name="T6" fmla="*/ 36 w 38"/>
              <a:gd name="T7" fmla="*/ 8 h 49"/>
              <a:gd name="T8" fmla="*/ 29 w 38"/>
              <a:gd name="T9" fmla="*/ 12 h 49"/>
              <a:gd name="T10" fmla="*/ 24 w 38"/>
              <a:gd name="T11" fmla="*/ 10 h 49"/>
              <a:gd name="T12" fmla="*/ 19 w 38"/>
              <a:gd name="T13" fmla="*/ 8 h 49"/>
              <a:gd name="T14" fmla="*/ 14 w 38"/>
              <a:gd name="T15" fmla="*/ 13 h 49"/>
              <a:gd name="T16" fmla="*/ 14 w 38"/>
              <a:gd name="T17" fmla="*/ 15 h 49"/>
              <a:gd name="T18" fmla="*/ 19 w 38"/>
              <a:gd name="T19" fmla="*/ 17 h 49"/>
              <a:gd name="T20" fmla="*/ 29 w 38"/>
              <a:gd name="T21" fmla="*/ 20 h 49"/>
              <a:gd name="T22" fmla="*/ 33 w 38"/>
              <a:gd name="T23" fmla="*/ 24 h 49"/>
              <a:gd name="T24" fmla="*/ 38 w 38"/>
              <a:gd name="T25" fmla="*/ 29 h 49"/>
              <a:gd name="T26" fmla="*/ 38 w 38"/>
              <a:gd name="T27" fmla="*/ 34 h 49"/>
              <a:gd name="T28" fmla="*/ 36 w 38"/>
              <a:gd name="T29" fmla="*/ 41 h 49"/>
              <a:gd name="T30" fmla="*/ 29 w 38"/>
              <a:gd name="T31" fmla="*/ 46 h 49"/>
              <a:gd name="T32" fmla="*/ 24 w 38"/>
              <a:gd name="T33" fmla="*/ 48 h 49"/>
              <a:gd name="T34" fmla="*/ 12 w 38"/>
              <a:gd name="T35" fmla="*/ 48 h 49"/>
              <a:gd name="T36" fmla="*/ 5 w 38"/>
              <a:gd name="T37" fmla="*/ 46 h 49"/>
              <a:gd name="T38" fmla="*/ 0 w 38"/>
              <a:gd name="T39" fmla="*/ 41 h 49"/>
              <a:gd name="T40" fmla="*/ 2 w 38"/>
              <a:gd name="T41" fmla="*/ 37 h 49"/>
              <a:gd name="T42" fmla="*/ 5 w 38"/>
              <a:gd name="T43" fmla="*/ 34 h 49"/>
              <a:gd name="T44" fmla="*/ 11 w 38"/>
              <a:gd name="T45" fmla="*/ 36 h 49"/>
              <a:gd name="T46" fmla="*/ 23 w 38"/>
              <a:gd name="T47" fmla="*/ 39 h 49"/>
              <a:gd name="T48" fmla="*/ 24 w 38"/>
              <a:gd name="T49" fmla="*/ 37 h 49"/>
              <a:gd name="T50" fmla="*/ 26 w 38"/>
              <a:gd name="T51" fmla="*/ 36 h 49"/>
              <a:gd name="T52" fmla="*/ 23 w 38"/>
              <a:gd name="T53" fmla="*/ 31 h 49"/>
              <a:gd name="T54" fmla="*/ 14 w 38"/>
              <a:gd name="T55" fmla="*/ 27 h 49"/>
              <a:gd name="T56" fmla="*/ 7 w 38"/>
              <a:gd name="T57" fmla="*/ 24 h 49"/>
              <a:gd name="T58" fmla="*/ 2 w 38"/>
              <a:gd name="T59" fmla="*/ 17 h 49"/>
              <a:gd name="T60" fmla="*/ 2 w 38"/>
              <a:gd name="T61" fmla="*/ 12 h 49"/>
              <a:gd name="T62" fmla="*/ 7 w 38"/>
              <a:gd name="T63" fmla="*/ 3 h 49"/>
              <a:gd name="T64" fmla="*/ 17 w 38"/>
              <a:gd name="T65" fmla="*/ 0 h 49"/>
              <a:gd name="T66" fmla="*/ 21 w 38"/>
              <a:gd name="T67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49">
                <a:moveTo>
                  <a:pt x="21" y="0"/>
                </a:moveTo>
                <a:lnTo>
                  <a:pt x="21" y="0"/>
                </a:lnTo>
                <a:lnTo>
                  <a:pt x="28" y="0"/>
                </a:lnTo>
                <a:lnTo>
                  <a:pt x="33" y="1"/>
                </a:lnTo>
                <a:lnTo>
                  <a:pt x="33" y="1"/>
                </a:lnTo>
                <a:lnTo>
                  <a:pt x="36" y="5"/>
                </a:lnTo>
                <a:lnTo>
                  <a:pt x="36" y="8"/>
                </a:lnTo>
                <a:lnTo>
                  <a:pt x="36" y="8"/>
                </a:lnTo>
                <a:lnTo>
                  <a:pt x="33" y="12"/>
                </a:lnTo>
                <a:lnTo>
                  <a:pt x="29" y="12"/>
                </a:lnTo>
                <a:lnTo>
                  <a:pt x="29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6" y="10"/>
                </a:lnTo>
                <a:lnTo>
                  <a:pt x="14" y="13"/>
                </a:lnTo>
                <a:lnTo>
                  <a:pt x="14" y="13"/>
                </a:lnTo>
                <a:lnTo>
                  <a:pt x="14" y="15"/>
                </a:lnTo>
                <a:lnTo>
                  <a:pt x="16" y="15"/>
                </a:lnTo>
                <a:lnTo>
                  <a:pt x="19" y="17"/>
                </a:lnTo>
                <a:lnTo>
                  <a:pt x="19" y="17"/>
                </a:lnTo>
                <a:lnTo>
                  <a:pt x="29" y="20"/>
                </a:lnTo>
                <a:lnTo>
                  <a:pt x="29" y="20"/>
                </a:lnTo>
                <a:lnTo>
                  <a:pt x="33" y="24"/>
                </a:lnTo>
                <a:lnTo>
                  <a:pt x="36" y="25"/>
                </a:lnTo>
                <a:lnTo>
                  <a:pt x="38" y="29"/>
                </a:lnTo>
                <a:lnTo>
                  <a:pt x="38" y="34"/>
                </a:lnTo>
                <a:lnTo>
                  <a:pt x="38" y="34"/>
                </a:lnTo>
                <a:lnTo>
                  <a:pt x="38" y="37"/>
                </a:lnTo>
                <a:lnTo>
                  <a:pt x="36" y="41"/>
                </a:lnTo>
                <a:lnTo>
                  <a:pt x="33" y="44"/>
                </a:lnTo>
                <a:lnTo>
                  <a:pt x="29" y="46"/>
                </a:lnTo>
                <a:lnTo>
                  <a:pt x="29" y="46"/>
                </a:lnTo>
                <a:lnTo>
                  <a:pt x="24" y="48"/>
                </a:lnTo>
                <a:lnTo>
                  <a:pt x="17" y="49"/>
                </a:lnTo>
                <a:lnTo>
                  <a:pt x="12" y="48"/>
                </a:lnTo>
                <a:lnTo>
                  <a:pt x="5" y="46"/>
                </a:lnTo>
                <a:lnTo>
                  <a:pt x="5" y="46"/>
                </a:lnTo>
                <a:lnTo>
                  <a:pt x="2" y="43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4" y="34"/>
                </a:lnTo>
                <a:lnTo>
                  <a:pt x="5" y="34"/>
                </a:lnTo>
                <a:lnTo>
                  <a:pt x="11" y="36"/>
                </a:lnTo>
                <a:lnTo>
                  <a:pt x="11" y="36"/>
                </a:lnTo>
                <a:lnTo>
                  <a:pt x="16" y="39"/>
                </a:lnTo>
                <a:lnTo>
                  <a:pt x="23" y="39"/>
                </a:lnTo>
                <a:lnTo>
                  <a:pt x="23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3" y="31"/>
                </a:lnTo>
                <a:lnTo>
                  <a:pt x="23" y="31"/>
                </a:lnTo>
                <a:lnTo>
                  <a:pt x="14" y="27"/>
                </a:lnTo>
                <a:lnTo>
                  <a:pt x="14" y="27"/>
                </a:lnTo>
                <a:lnTo>
                  <a:pt x="7" y="24"/>
                </a:lnTo>
                <a:lnTo>
                  <a:pt x="4" y="20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4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8" name="Freeform 103"/>
          <p:cNvSpPr>
            <a:spLocks/>
          </p:cNvSpPr>
          <p:nvPr/>
        </p:nvSpPr>
        <p:spPr bwMode="auto">
          <a:xfrm>
            <a:off x="10829481" y="5960566"/>
            <a:ext cx="63625" cy="83717"/>
          </a:xfrm>
          <a:custGeom>
            <a:avLst/>
            <a:gdLst>
              <a:gd name="T0" fmla="*/ 22 w 38"/>
              <a:gd name="T1" fmla="*/ 0 h 49"/>
              <a:gd name="T2" fmla="*/ 32 w 38"/>
              <a:gd name="T3" fmla="*/ 1 h 49"/>
              <a:gd name="T4" fmla="*/ 36 w 38"/>
              <a:gd name="T5" fmla="*/ 3 h 49"/>
              <a:gd name="T6" fmla="*/ 36 w 38"/>
              <a:gd name="T7" fmla="*/ 8 h 49"/>
              <a:gd name="T8" fmla="*/ 34 w 38"/>
              <a:gd name="T9" fmla="*/ 10 h 49"/>
              <a:gd name="T10" fmla="*/ 27 w 38"/>
              <a:gd name="T11" fmla="*/ 12 h 49"/>
              <a:gd name="T12" fmla="*/ 24 w 38"/>
              <a:gd name="T13" fmla="*/ 10 h 49"/>
              <a:gd name="T14" fmla="*/ 19 w 38"/>
              <a:gd name="T15" fmla="*/ 8 h 49"/>
              <a:gd name="T16" fmla="*/ 14 w 38"/>
              <a:gd name="T17" fmla="*/ 13 h 49"/>
              <a:gd name="T18" fmla="*/ 15 w 38"/>
              <a:gd name="T19" fmla="*/ 15 h 49"/>
              <a:gd name="T20" fmla="*/ 17 w 38"/>
              <a:gd name="T21" fmla="*/ 17 h 49"/>
              <a:gd name="T22" fmla="*/ 24 w 38"/>
              <a:gd name="T23" fmla="*/ 18 h 49"/>
              <a:gd name="T24" fmla="*/ 34 w 38"/>
              <a:gd name="T25" fmla="*/ 25 h 49"/>
              <a:gd name="T26" fmla="*/ 38 w 38"/>
              <a:gd name="T27" fmla="*/ 36 h 49"/>
              <a:gd name="T28" fmla="*/ 36 w 38"/>
              <a:gd name="T29" fmla="*/ 41 h 49"/>
              <a:gd name="T30" fmla="*/ 27 w 38"/>
              <a:gd name="T31" fmla="*/ 48 h 49"/>
              <a:gd name="T32" fmla="*/ 20 w 38"/>
              <a:gd name="T33" fmla="*/ 49 h 49"/>
              <a:gd name="T34" fmla="*/ 3 w 38"/>
              <a:gd name="T35" fmla="*/ 44 h 49"/>
              <a:gd name="T36" fmla="*/ 0 w 38"/>
              <a:gd name="T37" fmla="*/ 41 h 49"/>
              <a:gd name="T38" fmla="*/ 2 w 38"/>
              <a:gd name="T39" fmla="*/ 37 h 49"/>
              <a:gd name="T40" fmla="*/ 5 w 38"/>
              <a:gd name="T41" fmla="*/ 34 h 49"/>
              <a:gd name="T42" fmla="*/ 8 w 38"/>
              <a:gd name="T43" fmla="*/ 36 h 49"/>
              <a:gd name="T44" fmla="*/ 20 w 38"/>
              <a:gd name="T45" fmla="*/ 39 h 49"/>
              <a:gd name="T46" fmla="*/ 24 w 38"/>
              <a:gd name="T47" fmla="*/ 37 h 49"/>
              <a:gd name="T48" fmla="*/ 26 w 38"/>
              <a:gd name="T49" fmla="*/ 36 h 49"/>
              <a:gd name="T50" fmla="*/ 22 w 38"/>
              <a:gd name="T51" fmla="*/ 31 h 49"/>
              <a:gd name="T52" fmla="*/ 14 w 38"/>
              <a:gd name="T53" fmla="*/ 27 h 49"/>
              <a:gd name="T54" fmla="*/ 8 w 38"/>
              <a:gd name="T55" fmla="*/ 25 h 49"/>
              <a:gd name="T56" fmla="*/ 2 w 38"/>
              <a:gd name="T57" fmla="*/ 17 h 49"/>
              <a:gd name="T58" fmla="*/ 2 w 38"/>
              <a:gd name="T59" fmla="*/ 12 h 49"/>
              <a:gd name="T60" fmla="*/ 7 w 38"/>
              <a:gd name="T61" fmla="*/ 3 h 49"/>
              <a:gd name="T62" fmla="*/ 17 w 38"/>
              <a:gd name="T63" fmla="*/ 0 h 49"/>
              <a:gd name="T64" fmla="*/ 22 w 38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" h="49">
                <a:moveTo>
                  <a:pt x="22" y="0"/>
                </a:moveTo>
                <a:lnTo>
                  <a:pt x="22" y="0"/>
                </a:lnTo>
                <a:lnTo>
                  <a:pt x="27" y="0"/>
                </a:lnTo>
                <a:lnTo>
                  <a:pt x="32" y="1"/>
                </a:lnTo>
                <a:lnTo>
                  <a:pt x="32" y="1"/>
                </a:lnTo>
                <a:lnTo>
                  <a:pt x="36" y="3"/>
                </a:lnTo>
                <a:lnTo>
                  <a:pt x="36" y="6"/>
                </a:lnTo>
                <a:lnTo>
                  <a:pt x="36" y="8"/>
                </a:lnTo>
                <a:lnTo>
                  <a:pt x="36" y="8"/>
                </a:lnTo>
                <a:lnTo>
                  <a:pt x="34" y="10"/>
                </a:lnTo>
                <a:lnTo>
                  <a:pt x="32" y="12"/>
                </a:lnTo>
                <a:lnTo>
                  <a:pt x="27" y="12"/>
                </a:lnTo>
                <a:lnTo>
                  <a:pt x="27" y="12"/>
                </a:lnTo>
                <a:lnTo>
                  <a:pt x="24" y="10"/>
                </a:lnTo>
                <a:lnTo>
                  <a:pt x="19" y="8"/>
                </a:lnTo>
                <a:lnTo>
                  <a:pt x="19" y="8"/>
                </a:lnTo>
                <a:lnTo>
                  <a:pt x="15" y="10"/>
                </a:lnTo>
                <a:lnTo>
                  <a:pt x="14" y="13"/>
                </a:lnTo>
                <a:lnTo>
                  <a:pt x="14" y="13"/>
                </a:lnTo>
                <a:lnTo>
                  <a:pt x="15" y="15"/>
                </a:lnTo>
                <a:lnTo>
                  <a:pt x="17" y="17"/>
                </a:lnTo>
                <a:lnTo>
                  <a:pt x="17" y="17"/>
                </a:lnTo>
                <a:lnTo>
                  <a:pt x="24" y="18"/>
                </a:lnTo>
                <a:lnTo>
                  <a:pt x="24" y="18"/>
                </a:lnTo>
                <a:lnTo>
                  <a:pt x="31" y="22"/>
                </a:lnTo>
                <a:lnTo>
                  <a:pt x="34" y="25"/>
                </a:lnTo>
                <a:lnTo>
                  <a:pt x="38" y="29"/>
                </a:lnTo>
                <a:lnTo>
                  <a:pt x="38" y="36"/>
                </a:lnTo>
                <a:lnTo>
                  <a:pt x="38" y="36"/>
                </a:lnTo>
                <a:lnTo>
                  <a:pt x="36" y="41"/>
                </a:lnTo>
                <a:lnTo>
                  <a:pt x="32" y="44"/>
                </a:lnTo>
                <a:lnTo>
                  <a:pt x="27" y="48"/>
                </a:lnTo>
                <a:lnTo>
                  <a:pt x="20" y="49"/>
                </a:lnTo>
                <a:lnTo>
                  <a:pt x="20" y="49"/>
                </a:lnTo>
                <a:lnTo>
                  <a:pt x="12" y="48"/>
                </a:lnTo>
                <a:lnTo>
                  <a:pt x="3" y="44"/>
                </a:lnTo>
                <a:lnTo>
                  <a:pt x="3" y="44"/>
                </a:lnTo>
                <a:lnTo>
                  <a:pt x="0" y="41"/>
                </a:lnTo>
                <a:lnTo>
                  <a:pt x="2" y="37"/>
                </a:lnTo>
                <a:lnTo>
                  <a:pt x="2" y="37"/>
                </a:lnTo>
                <a:lnTo>
                  <a:pt x="3" y="34"/>
                </a:lnTo>
                <a:lnTo>
                  <a:pt x="5" y="34"/>
                </a:lnTo>
                <a:lnTo>
                  <a:pt x="8" y="36"/>
                </a:lnTo>
                <a:lnTo>
                  <a:pt x="8" y="36"/>
                </a:lnTo>
                <a:lnTo>
                  <a:pt x="15" y="37"/>
                </a:lnTo>
                <a:lnTo>
                  <a:pt x="20" y="39"/>
                </a:lnTo>
                <a:lnTo>
                  <a:pt x="20" y="39"/>
                </a:lnTo>
                <a:lnTo>
                  <a:pt x="24" y="37"/>
                </a:lnTo>
                <a:lnTo>
                  <a:pt x="26" y="36"/>
                </a:lnTo>
                <a:lnTo>
                  <a:pt x="26" y="36"/>
                </a:lnTo>
                <a:lnTo>
                  <a:pt x="26" y="32"/>
                </a:lnTo>
                <a:lnTo>
                  <a:pt x="22" y="31"/>
                </a:lnTo>
                <a:lnTo>
                  <a:pt x="22" y="31"/>
                </a:lnTo>
                <a:lnTo>
                  <a:pt x="14" y="27"/>
                </a:lnTo>
                <a:lnTo>
                  <a:pt x="14" y="27"/>
                </a:lnTo>
                <a:lnTo>
                  <a:pt x="8" y="25"/>
                </a:lnTo>
                <a:lnTo>
                  <a:pt x="3" y="22"/>
                </a:lnTo>
                <a:lnTo>
                  <a:pt x="2" y="17"/>
                </a:lnTo>
                <a:lnTo>
                  <a:pt x="2" y="12"/>
                </a:lnTo>
                <a:lnTo>
                  <a:pt x="2" y="12"/>
                </a:lnTo>
                <a:lnTo>
                  <a:pt x="3" y="6"/>
                </a:lnTo>
                <a:lnTo>
                  <a:pt x="7" y="3"/>
                </a:lnTo>
                <a:lnTo>
                  <a:pt x="12" y="0"/>
                </a:lnTo>
                <a:lnTo>
                  <a:pt x="17" y="0"/>
                </a:lnTo>
                <a:lnTo>
                  <a:pt x="17" y="0"/>
                </a:lnTo>
                <a:lnTo>
                  <a:pt x="22" y="0"/>
                </a:lnTo>
                <a:lnTo>
                  <a:pt x="22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9" name="Freeform 104"/>
          <p:cNvSpPr>
            <a:spLocks/>
          </p:cNvSpPr>
          <p:nvPr/>
        </p:nvSpPr>
        <p:spPr bwMode="auto">
          <a:xfrm>
            <a:off x="9141770" y="5960566"/>
            <a:ext cx="60275" cy="83717"/>
          </a:xfrm>
          <a:custGeom>
            <a:avLst/>
            <a:gdLst>
              <a:gd name="T0" fmla="*/ 19 w 36"/>
              <a:gd name="T1" fmla="*/ 0 h 49"/>
              <a:gd name="T2" fmla="*/ 31 w 36"/>
              <a:gd name="T3" fmla="*/ 1 h 49"/>
              <a:gd name="T4" fmla="*/ 34 w 36"/>
              <a:gd name="T5" fmla="*/ 3 h 49"/>
              <a:gd name="T6" fmla="*/ 34 w 36"/>
              <a:gd name="T7" fmla="*/ 8 h 49"/>
              <a:gd name="T8" fmla="*/ 32 w 36"/>
              <a:gd name="T9" fmla="*/ 10 h 49"/>
              <a:gd name="T10" fmla="*/ 26 w 36"/>
              <a:gd name="T11" fmla="*/ 12 h 49"/>
              <a:gd name="T12" fmla="*/ 20 w 36"/>
              <a:gd name="T13" fmla="*/ 8 h 49"/>
              <a:gd name="T14" fmla="*/ 15 w 36"/>
              <a:gd name="T15" fmla="*/ 10 h 49"/>
              <a:gd name="T16" fmla="*/ 12 w 36"/>
              <a:gd name="T17" fmla="*/ 13 h 49"/>
              <a:gd name="T18" fmla="*/ 14 w 36"/>
              <a:gd name="T19" fmla="*/ 15 h 49"/>
              <a:gd name="T20" fmla="*/ 15 w 36"/>
              <a:gd name="T21" fmla="*/ 17 h 49"/>
              <a:gd name="T22" fmla="*/ 22 w 36"/>
              <a:gd name="T23" fmla="*/ 18 h 49"/>
              <a:gd name="T24" fmla="*/ 32 w 36"/>
              <a:gd name="T25" fmla="*/ 25 h 49"/>
              <a:gd name="T26" fmla="*/ 36 w 36"/>
              <a:gd name="T27" fmla="*/ 36 h 49"/>
              <a:gd name="T28" fmla="*/ 34 w 36"/>
              <a:gd name="T29" fmla="*/ 41 h 49"/>
              <a:gd name="T30" fmla="*/ 26 w 36"/>
              <a:gd name="T31" fmla="*/ 48 h 49"/>
              <a:gd name="T32" fmla="*/ 19 w 36"/>
              <a:gd name="T33" fmla="*/ 49 h 49"/>
              <a:gd name="T34" fmla="*/ 2 w 36"/>
              <a:gd name="T35" fmla="*/ 44 h 49"/>
              <a:gd name="T36" fmla="*/ 0 w 36"/>
              <a:gd name="T37" fmla="*/ 41 h 49"/>
              <a:gd name="T38" fmla="*/ 0 w 36"/>
              <a:gd name="T39" fmla="*/ 37 h 49"/>
              <a:gd name="T40" fmla="*/ 3 w 36"/>
              <a:gd name="T41" fmla="*/ 34 h 49"/>
              <a:gd name="T42" fmla="*/ 7 w 36"/>
              <a:gd name="T43" fmla="*/ 36 h 49"/>
              <a:gd name="T44" fmla="*/ 20 w 36"/>
              <a:gd name="T45" fmla="*/ 39 h 49"/>
              <a:gd name="T46" fmla="*/ 22 w 36"/>
              <a:gd name="T47" fmla="*/ 37 h 49"/>
              <a:gd name="T48" fmla="*/ 24 w 36"/>
              <a:gd name="T49" fmla="*/ 34 h 49"/>
              <a:gd name="T50" fmla="*/ 20 w 36"/>
              <a:gd name="T51" fmla="*/ 31 h 49"/>
              <a:gd name="T52" fmla="*/ 10 w 36"/>
              <a:gd name="T53" fmla="*/ 27 h 49"/>
              <a:gd name="T54" fmla="*/ 5 w 36"/>
              <a:gd name="T55" fmla="*/ 24 h 49"/>
              <a:gd name="T56" fmla="*/ 0 w 36"/>
              <a:gd name="T57" fmla="*/ 17 h 49"/>
              <a:gd name="T58" fmla="*/ 0 w 36"/>
              <a:gd name="T59" fmla="*/ 12 h 49"/>
              <a:gd name="T60" fmla="*/ 5 w 36"/>
              <a:gd name="T61" fmla="*/ 3 h 49"/>
              <a:gd name="T62" fmla="*/ 15 w 36"/>
              <a:gd name="T63" fmla="*/ 0 h 49"/>
              <a:gd name="T64" fmla="*/ 19 w 36"/>
              <a:gd name="T6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" h="49">
                <a:moveTo>
                  <a:pt x="19" y="0"/>
                </a:moveTo>
                <a:lnTo>
                  <a:pt x="19" y="0"/>
                </a:lnTo>
                <a:lnTo>
                  <a:pt x="26" y="0"/>
                </a:lnTo>
                <a:lnTo>
                  <a:pt x="31" y="1"/>
                </a:lnTo>
                <a:lnTo>
                  <a:pt x="31" y="1"/>
                </a:lnTo>
                <a:lnTo>
                  <a:pt x="34" y="3"/>
                </a:lnTo>
                <a:lnTo>
                  <a:pt x="34" y="5"/>
                </a:lnTo>
                <a:lnTo>
                  <a:pt x="34" y="8"/>
                </a:lnTo>
                <a:lnTo>
                  <a:pt x="34" y="8"/>
                </a:lnTo>
                <a:lnTo>
                  <a:pt x="32" y="10"/>
                </a:lnTo>
                <a:lnTo>
                  <a:pt x="31" y="12"/>
                </a:lnTo>
                <a:lnTo>
                  <a:pt x="26" y="12"/>
                </a:lnTo>
                <a:lnTo>
                  <a:pt x="26" y="12"/>
                </a:lnTo>
                <a:lnTo>
                  <a:pt x="20" y="8"/>
                </a:lnTo>
                <a:lnTo>
                  <a:pt x="15" y="10"/>
                </a:lnTo>
                <a:lnTo>
                  <a:pt x="15" y="10"/>
                </a:lnTo>
                <a:lnTo>
                  <a:pt x="14" y="12"/>
                </a:lnTo>
                <a:lnTo>
                  <a:pt x="12" y="13"/>
                </a:lnTo>
                <a:lnTo>
                  <a:pt x="12" y="13"/>
                </a:lnTo>
                <a:lnTo>
                  <a:pt x="14" y="15"/>
                </a:lnTo>
                <a:lnTo>
                  <a:pt x="15" y="17"/>
                </a:lnTo>
                <a:lnTo>
                  <a:pt x="15" y="17"/>
                </a:lnTo>
                <a:lnTo>
                  <a:pt x="22" y="18"/>
                </a:lnTo>
                <a:lnTo>
                  <a:pt x="22" y="18"/>
                </a:lnTo>
                <a:lnTo>
                  <a:pt x="29" y="22"/>
                </a:lnTo>
                <a:lnTo>
                  <a:pt x="32" y="25"/>
                </a:lnTo>
                <a:lnTo>
                  <a:pt x="36" y="31"/>
                </a:lnTo>
                <a:lnTo>
                  <a:pt x="36" y="36"/>
                </a:lnTo>
                <a:lnTo>
                  <a:pt x="36" y="36"/>
                </a:lnTo>
                <a:lnTo>
                  <a:pt x="34" y="41"/>
                </a:lnTo>
                <a:lnTo>
                  <a:pt x="31" y="44"/>
                </a:lnTo>
                <a:lnTo>
                  <a:pt x="26" y="48"/>
                </a:lnTo>
                <a:lnTo>
                  <a:pt x="19" y="49"/>
                </a:lnTo>
                <a:lnTo>
                  <a:pt x="19" y="49"/>
                </a:lnTo>
                <a:lnTo>
                  <a:pt x="10" y="48"/>
                </a:lnTo>
                <a:lnTo>
                  <a:pt x="2" y="44"/>
                </a:lnTo>
                <a:lnTo>
                  <a:pt x="2" y="44"/>
                </a:lnTo>
                <a:lnTo>
                  <a:pt x="0" y="41"/>
                </a:lnTo>
                <a:lnTo>
                  <a:pt x="0" y="37"/>
                </a:lnTo>
                <a:lnTo>
                  <a:pt x="0" y="37"/>
                </a:lnTo>
                <a:lnTo>
                  <a:pt x="2" y="36"/>
                </a:lnTo>
                <a:lnTo>
                  <a:pt x="3" y="34"/>
                </a:lnTo>
                <a:lnTo>
                  <a:pt x="7" y="36"/>
                </a:lnTo>
                <a:lnTo>
                  <a:pt x="7" y="36"/>
                </a:lnTo>
                <a:lnTo>
                  <a:pt x="14" y="37"/>
                </a:lnTo>
                <a:lnTo>
                  <a:pt x="20" y="39"/>
                </a:lnTo>
                <a:lnTo>
                  <a:pt x="20" y="39"/>
                </a:lnTo>
                <a:lnTo>
                  <a:pt x="22" y="37"/>
                </a:lnTo>
                <a:lnTo>
                  <a:pt x="24" y="34"/>
                </a:lnTo>
                <a:lnTo>
                  <a:pt x="24" y="34"/>
                </a:lnTo>
                <a:lnTo>
                  <a:pt x="24" y="32"/>
                </a:lnTo>
                <a:lnTo>
                  <a:pt x="20" y="31"/>
                </a:lnTo>
                <a:lnTo>
                  <a:pt x="20" y="31"/>
                </a:lnTo>
                <a:lnTo>
                  <a:pt x="10" y="27"/>
                </a:lnTo>
                <a:lnTo>
                  <a:pt x="10" y="27"/>
                </a:lnTo>
                <a:lnTo>
                  <a:pt x="5" y="24"/>
                </a:lnTo>
                <a:lnTo>
                  <a:pt x="2" y="20"/>
                </a:lnTo>
                <a:lnTo>
                  <a:pt x="0" y="17"/>
                </a:lnTo>
                <a:lnTo>
                  <a:pt x="0" y="12"/>
                </a:lnTo>
                <a:lnTo>
                  <a:pt x="0" y="12"/>
                </a:lnTo>
                <a:lnTo>
                  <a:pt x="2" y="6"/>
                </a:lnTo>
                <a:lnTo>
                  <a:pt x="5" y="3"/>
                </a:lnTo>
                <a:lnTo>
                  <a:pt x="10" y="0"/>
                </a:lnTo>
                <a:lnTo>
                  <a:pt x="15" y="0"/>
                </a:lnTo>
                <a:lnTo>
                  <a:pt x="15" y="0"/>
                </a:lnTo>
                <a:lnTo>
                  <a:pt x="19" y="0"/>
                </a:lnTo>
                <a:lnTo>
                  <a:pt x="19" y="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0" name="Freeform 105"/>
          <p:cNvSpPr>
            <a:spLocks/>
          </p:cNvSpPr>
          <p:nvPr/>
        </p:nvSpPr>
        <p:spPr bwMode="auto">
          <a:xfrm>
            <a:off x="9727780" y="5957219"/>
            <a:ext cx="63625" cy="87064"/>
          </a:xfrm>
          <a:custGeom>
            <a:avLst/>
            <a:gdLst>
              <a:gd name="T0" fmla="*/ 0 w 38"/>
              <a:gd name="T1" fmla="*/ 26 h 51"/>
              <a:gd name="T2" fmla="*/ 0 w 38"/>
              <a:gd name="T3" fmla="*/ 26 h 51"/>
              <a:gd name="T4" fmla="*/ 0 w 38"/>
              <a:gd name="T5" fmla="*/ 19 h 51"/>
              <a:gd name="T6" fmla="*/ 1 w 38"/>
              <a:gd name="T7" fmla="*/ 12 h 51"/>
              <a:gd name="T8" fmla="*/ 5 w 38"/>
              <a:gd name="T9" fmla="*/ 7 h 51"/>
              <a:gd name="T10" fmla="*/ 8 w 38"/>
              <a:gd name="T11" fmla="*/ 3 h 51"/>
              <a:gd name="T12" fmla="*/ 13 w 38"/>
              <a:gd name="T13" fmla="*/ 2 h 51"/>
              <a:gd name="T14" fmla="*/ 19 w 38"/>
              <a:gd name="T15" fmla="*/ 0 h 51"/>
              <a:gd name="T16" fmla="*/ 26 w 38"/>
              <a:gd name="T17" fmla="*/ 0 h 51"/>
              <a:gd name="T18" fmla="*/ 32 w 38"/>
              <a:gd name="T19" fmla="*/ 3 h 51"/>
              <a:gd name="T20" fmla="*/ 32 w 38"/>
              <a:gd name="T21" fmla="*/ 3 h 51"/>
              <a:gd name="T22" fmla="*/ 36 w 38"/>
              <a:gd name="T23" fmla="*/ 5 h 51"/>
              <a:gd name="T24" fmla="*/ 38 w 38"/>
              <a:gd name="T25" fmla="*/ 8 h 51"/>
              <a:gd name="T26" fmla="*/ 38 w 38"/>
              <a:gd name="T27" fmla="*/ 10 h 51"/>
              <a:gd name="T28" fmla="*/ 38 w 38"/>
              <a:gd name="T29" fmla="*/ 10 h 51"/>
              <a:gd name="T30" fmla="*/ 36 w 38"/>
              <a:gd name="T31" fmla="*/ 14 h 51"/>
              <a:gd name="T32" fmla="*/ 34 w 38"/>
              <a:gd name="T33" fmla="*/ 15 h 51"/>
              <a:gd name="T34" fmla="*/ 27 w 38"/>
              <a:gd name="T35" fmla="*/ 14 h 51"/>
              <a:gd name="T36" fmla="*/ 27 w 38"/>
              <a:gd name="T37" fmla="*/ 14 h 51"/>
              <a:gd name="T38" fmla="*/ 22 w 38"/>
              <a:gd name="T39" fmla="*/ 12 h 51"/>
              <a:gd name="T40" fmla="*/ 17 w 38"/>
              <a:gd name="T41" fmla="*/ 14 h 51"/>
              <a:gd name="T42" fmla="*/ 13 w 38"/>
              <a:gd name="T43" fmla="*/ 17 h 51"/>
              <a:gd name="T44" fmla="*/ 13 w 38"/>
              <a:gd name="T45" fmla="*/ 24 h 51"/>
              <a:gd name="T46" fmla="*/ 13 w 38"/>
              <a:gd name="T47" fmla="*/ 24 h 51"/>
              <a:gd name="T48" fmla="*/ 13 w 38"/>
              <a:gd name="T49" fmla="*/ 29 h 51"/>
              <a:gd name="T50" fmla="*/ 13 w 38"/>
              <a:gd name="T51" fmla="*/ 29 h 51"/>
              <a:gd name="T52" fmla="*/ 13 w 38"/>
              <a:gd name="T53" fmla="*/ 34 h 51"/>
              <a:gd name="T54" fmla="*/ 17 w 38"/>
              <a:gd name="T55" fmla="*/ 38 h 51"/>
              <a:gd name="T56" fmla="*/ 22 w 38"/>
              <a:gd name="T57" fmla="*/ 39 h 51"/>
              <a:gd name="T58" fmla="*/ 27 w 38"/>
              <a:gd name="T59" fmla="*/ 38 h 51"/>
              <a:gd name="T60" fmla="*/ 27 w 38"/>
              <a:gd name="T61" fmla="*/ 38 h 51"/>
              <a:gd name="T62" fmla="*/ 29 w 38"/>
              <a:gd name="T63" fmla="*/ 38 h 51"/>
              <a:gd name="T64" fmla="*/ 29 w 38"/>
              <a:gd name="T65" fmla="*/ 38 h 51"/>
              <a:gd name="T66" fmla="*/ 34 w 38"/>
              <a:gd name="T67" fmla="*/ 36 h 51"/>
              <a:gd name="T68" fmla="*/ 36 w 38"/>
              <a:gd name="T69" fmla="*/ 38 h 51"/>
              <a:gd name="T70" fmla="*/ 38 w 38"/>
              <a:gd name="T71" fmla="*/ 39 h 51"/>
              <a:gd name="T72" fmla="*/ 38 w 38"/>
              <a:gd name="T73" fmla="*/ 39 h 51"/>
              <a:gd name="T74" fmla="*/ 38 w 38"/>
              <a:gd name="T75" fmla="*/ 41 h 51"/>
              <a:gd name="T76" fmla="*/ 38 w 38"/>
              <a:gd name="T77" fmla="*/ 45 h 51"/>
              <a:gd name="T78" fmla="*/ 34 w 38"/>
              <a:gd name="T79" fmla="*/ 48 h 51"/>
              <a:gd name="T80" fmla="*/ 34 w 38"/>
              <a:gd name="T81" fmla="*/ 48 h 51"/>
              <a:gd name="T82" fmla="*/ 27 w 38"/>
              <a:gd name="T83" fmla="*/ 50 h 51"/>
              <a:gd name="T84" fmla="*/ 22 w 38"/>
              <a:gd name="T85" fmla="*/ 51 h 51"/>
              <a:gd name="T86" fmla="*/ 15 w 38"/>
              <a:gd name="T87" fmla="*/ 50 h 51"/>
              <a:gd name="T88" fmla="*/ 8 w 38"/>
              <a:gd name="T89" fmla="*/ 48 h 51"/>
              <a:gd name="T90" fmla="*/ 8 w 38"/>
              <a:gd name="T91" fmla="*/ 48 h 51"/>
              <a:gd name="T92" fmla="*/ 5 w 38"/>
              <a:gd name="T93" fmla="*/ 45 h 51"/>
              <a:gd name="T94" fmla="*/ 1 w 38"/>
              <a:gd name="T95" fmla="*/ 39 h 51"/>
              <a:gd name="T96" fmla="*/ 0 w 38"/>
              <a:gd name="T97" fmla="*/ 34 h 51"/>
              <a:gd name="T98" fmla="*/ 0 w 38"/>
              <a:gd name="T99" fmla="*/ 29 h 51"/>
              <a:gd name="T100" fmla="*/ 0 w 38"/>
              <a:gd name="T101" fmla="*/ 29 h 51"/>
              <a:gd name="T102" fmla="*/ 0 w 38"/>
              <a:gd name="T103" fmla="*/ 26 h 51"/>
              <a:gd name="T104" fmla="*/ 0 w 38"/>
              <a:gd name="T105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8" h="51">
                <a:moveTo>
                  <a:pt x="0" y="26"/>
                </a:moveTo>
                <a:lnTo>
                  <a:pt x="0" y="26"/>
                </a:lnTo>
                <a:lnTo>
                  <a:pt x="0" y="19"/>
                </a:lnTo>
                <a:lnTo>
                  <a:pt x="1" y="12"/>
                </a:lnTo>
                <a:lnTo>
                  <a:pt x="5" y="7"/>
                </a:lnTo>
                <a:lnTo>
                  <a:pt x="8" y="3"/>
                </a:lnTo>
                <a:lnTo>
                  <a:pt x="13" y="2"/>
                </a:lnTo>
                <a:lnTo>
                  <a:pt x="19" y="0"/>
                </a:lnTo>
                <a:lnTo>
                  <a:pt x="26" y="0"/>
                </a:lnTo>
                <a:lnTo>
                  <a:pt x="32" y="3"/>
                </a:lnTo>
                <a:lnTo>
                  <a:pt x="32" y="3"/>
                </a:lnTo>
                <a:lnTo>
                  <a:pt x="36" y="5"/>
                </a:lnTo>
                <a:lnTo>
                  <a:pt x="38" y="8"/>
                </a:lnTo>
                <a:lnTo>
                  <a:pt x="38" y="10"/>
                </a:lnTo>
                <a:lnTo>
                  <a:pt x="38" y="10"/>
                </a:lnTo>
                <a:lnTo>
                  <a:pt x="36" y="14"/>
                </a:lnTo>
                <a:lnTo>
                  <a:pt x="34" y="15"/>
                </a:lnTo>
                <a:lnTo>
                  <a:pt x="27" y="14"/>
                </a:lnTo>
                <a:lnTo>
                  <a:pt x="27" y="14"/>
                </a:lnTo>
                <a:lnTo>
                  <a:pt x="22" y="12"/>
                </a:lnTo>
                <a:lnTo>
                  <a:pt x="17" y="14"/>
                </a:lnTo>
                <a:lnTo>
                  <a:pt x="13" y="17"/>
                </a:lnTo>
                <a:lnTo>
                  <a:pt x="13" y="24"/>
                </a:lnTo>
                <a:lnTo>
                  <a:pt x="13" y="24"/>
                </a:lnTo>
                <a:lnTo>
                  <a:pt x="13" y="29"/>
                </a:lnTo>
                <a:lnTo>
                  <a:pt x="13" y="29"/>
                </a:lnTo>
                <a:lnTo>
                  <a:pt x="13" y="34"/>
                </a:lnTo>
                <a:lnTo>
                  <a:pt x="17" y="38"/>
                </a:lnTo>
                <a:lnTo>
                  <a:pt x="22" y="39"/>
                </a:lnTo>
                <a:lnTo>
                  <a:pt x="27" y="38"/>
                </a:lnTo>
                <a:lnTo>
                  <a:pt x="27" y="38"/>
                </a:lnTo>
                <a:lnTo>
                  <a:pt x="29" y="38"/>
                </a:lnTo>
                <a:lnTo>
                  <a:pt x="29" y="38"/>
                </a:lnTo>
                <a:lnTo>
                  <a:pt x="34" y="36"/>
                </a:lnTo>
                <a:lnTo>
                  <a:pt x="36" y="38"/>
                </a:lnTo>
                <a:lnTo>
                  <a:pt x="38" y="39"/>
                </a:lnTo>
                <a:lnTo>
                  <a:pt x="38" y="39"/>
                </a:lnTo>
                <a:lnTo>
                  <a:pt x="38" y="41"/>
                </a:lnTo>
                <a:lnTo>
                  <a:pt x="38" y="45"/>
                </a:lnTo>
                <a:lnTo>
                  <a:pt x="34" y="48"/>
                </a:lnTo>
                <a:lnTo>
                  <a:pt x="34" y="48"/>
                </a:lnTo>
                <a:lnTo>
                  <a:pt x="27" y="50"/>
                </a:lnTo>
                <a:lnTo>
                  <a:pt x="22" y="51"/>
                </a:lnTo>
                <a:lnTo>
                  <a:pt x="15" y="50"/>
                </a:lnTo>
                <a:lnTo>
                  <a:pt x="8" y="48"/>
                </a:lnTo>
                <a:lnTo>
                  <a:pt x="8" y="48"/>
                </a:lnTo>
                <a:lnTo>
                  <a:pt x="5" y="45"/>
                </a:lnTo>
                <a:lnTo>
                  <a:pt x="1" y="39"/>
                </a:lnTo>
                <a:lnTo>
                  <a:pt x="0" y="34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1" name="Freeform 106"/>
          <p:cNvSpPr>
            <a:spLocks/>
          </p:cNvSpPr>
          <p:nvPr/>
        </p:nvSpPr>
        <p:spPr bwMode="auto">
          <a:xfrm>
            <a:off x="10099479" y="5910338"/>
            <a:ext cx="23441" cy="130598"/>
          </a:xfrm>
          <a:custGeom>
            <a:avLst/>
            <a:gdLst>
              <a:gd name="T0" fmla="*/ 0 w 13"/>
              <a:gd name="T1" fmla="*/ 38 h 78"/>
              <a:gd name="T2" fmla="*/ 0 w 13"/>
              <a:gd name="T3" fmla="*/ 38 h 78"/>
              <a:gd name="T4" fmla="*/ 0 w 13"/>
              <a:gd name="T5" fmla="*/ 9 h 78"/>
              <a:gd name="T6" fmla="*/ 0 w 13"/>
              <a:gd name="T7" fmla="*/ 9 h 78"/>
              <a:gd name="T8" fmla="*/ 0 w 13"/>
              <a:gd name="T9" fmla="*/ 5 h 78"/>
              <a:gd name="T10" fmla="*/ 1 w 13"/>
              <a:gd name="T11" fmla="*/ 2 h 78"/>
              <a:gd name="T12" fmla="*/ 3 w 13"/>
              <a:gd name="T13" fmla="*/ 2 h 78"/>
              <a:gd name="T14" fmla="*/ 6 w 13"/>
              <a:gd name="T15" fmla="*/ 0 h 78"/>
              <a:gd name="T16" fmla="*/ 6 w 13"/>
              <a:gd name="T17" fmla="*/ 0 h 78"/>
              <a:gd name="T18" fmla="*/ 12 w 13"/>
              <a:gd name="T19" fmla="*/ 2 h 78"/>
              <a:gd name="T20" fmla="*/ 12 w 13"/>
              <a:gd name="T21" fmla="*/ 5 h 78"/>
              <a:gd name="T22" fmla="*/ 13 w 13"/>
              <a:gd name="T23" fmla="*/ 9 h 78"/>
              <a:gd name="T24" fmla="*/ 13 w 13"/>
              <a:gd name="T25" fmla="*/ 9 h 78"/>
              <a:gd name="T26" fmla="*/ 13 w 13"/>
              <a:gd name="T27" fmla="*/ 71 h 78"/>
              <a:gd name="T28" fmla="*/ 13 w 13"/>
              <a:gd name="T29" fmla="*/ 71 h 78"/>
              <a:gd name="T30" fmla="*/ 12 w 13"/>
              <a:gd name="T31" fmla="*/ 74 h 78"/>
              <a:gd name="T32" fmla="*/ 12 w 13"/>
              <a:gd name="T33" fmla="*/ 76 h 78"/>
              <a:gd name="T34" fmla="*/ 8 w 13"/>
              <a:gd name="T35" fmla="*/ 78 h 78"/>
              <a:gd name="T36" fmla="*/ 6 w 13"/>
              <a:gd name="T37" fmla="*/ 78 h 78"/>
              <a:gd name="T38" fmla="*/ 6 w 13"/>
              <a:gd name="T39" fmla="*/ 78 h 78"/>
              <a:gd name="T40" fmla="*/ 3 w 13"/>
              <a:gd name="T41" fmla="*/ 78 h 78"/>
              <a:gd name="T42" fmla="*/ 1 w 13"/>
              <a:gd name="T43" fmla="*/ 76 h 78"/>
              <a:gd name="T44" fmla="*/ 0 w 13"/>
              <a:gd name="T45" fmla="*/ 74 h 78"/>
              <a:gd name="T46" fmla="*/ 0 w 13"/>
              <a:gd name="T47" fmla="*/ 71 h 78"/>
              <a:gd name="T48" fmla="*/ 0 w 13"/>
              <a:gd name="T49" fmla="*/ 71 h 78"/>
              <a:gd name="T50" fmla="*/ 0 w 13"/>
              <a:gd name="T51" fmla="*/ 38 h 78"/>
              <a:gd name="T52" fmla="*/ 0 w 13"/>
              <a:gd name="T53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" h="78">
                <a:moveTo>
                  <a:pt x="0" y="38"/>
                </a:moveTo>
                <a:lnTo>
                  <a:pt x="0" y="38"/>
                </a:lnTo>
                <a:lnTo>
                  <a:pt x="0" y="9"/>
                </a:lnTo>
                <a:lnTo>
                  <a:pt x="0" y="9"/>
                </a:lnTo>
                <a:lnTo>
                  <a:pt x="0" y="5"/>
                </a:lnTo>
                <a:lnTo>
                  <a:pt x="1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5"/>
                </a:lnTo>
                <a:lnTo>
                  <a:pt x="13" y="9"/>
                </a:lnTo>
                <a:lnTo>
                  <a:pt x="13" y="9"/>
                </a:lnTo>
                <a:lnTo>
                  <a:pt x="13" y="71"/>
                </a:lnTo>
                <a:lnTo>
                  <a:pt x="13" y="71"/>
                </a:lnTo>
                <a:lnTo>
                  <a:pt x="12" y="74"/>
                </a:lnTo>
                <a:lnTo>
                  <a:pt x="12" y="76"/>
                </a:lnTo>
                <a:lnTo>
                  <a:pt x="8" y="78"/>
                </a:lnTo>
                <a:lnTo>
                  <a:pt x="6" y="78"/>
                </a:lnTo>
                <a:lnTo>
                  <a:pt x="6" y="78"/>
                </a:lnTo>
                <a:lnTo>
                  <a:pt x="3" y="78"/>
                </a:lnTo>
                <a:lnTo>
                  <a:pt x="1" y="76"/>
                </a:lnTo>
                <a:lnTo>
                  <a:pt x="0" y="74"/>
                </a:lnTo>
                <a:lnTo>
                  <a:pt x="0" y="71"/>
                </a:lnTo>
                <a:lnTo>
                  <a:pt x="0" y="71"/>
                </a:lnTo>
                <a:lnTo>
                  <a:pt x="0" y="38"/>
                </a:lnTo>
                <a:lnTo>
                  <a:pt x="0" y="38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2" name="Freeform 107"/>
          <p:cNvSpPr>
            <a:spLocks/>
          </p:cNvSpPr>
          <p:nvPr/>
        </p:nvSpPr>
        <p:spPr bwMode="auto">
          <a:xfrm>
            <a:off x="9299155" y="5910338"/>
            <a:ext cx="23441" cy="130598"/>
          </a:xfrm>
          <a:custGeom>
            <a:avLst/>
            <a:gdLst>
              <a:gd name="T0" fmla="*/ 12 w 14"/>
              <a:gd name="T1" fmla="*/ 40 h 78"/>
              <a:gd name="T2" fmla="*/ 12 w 14"/>
              <a:gd name="T3" fmla="*/ 40 h 78"/>
              <a:gd name="T4" fmla="*/ 14 w 14"/>
              <a:gd name="T5" fmla="*/ 69 h 78"/>
              <a:gd name="T6" fmla="*/ 14 w 14"/>
              <a:gd name="T7" fmla="*/ 69 h 78"/>
              <a:gd name="T8" fmla="*/ 12 w 14"/>
              <a:gd name="T9" fmla="*/ 73 h 78"/>
              <a:gd name="T10" fmla="*/ 12 w 14"/>
              <a:gd name="T11" fmla="*/ 76 h 78"/>
              <a:gd name="T12" fmla="*/ 9 w 14"/>
              <a:gd name="T13" fmla="*/ 78 h 78"/>
              <a:gd name="T14" fmla="*/ 6 w 14"/>
              <a:gd name="T15" fmla="*/ 78 h 78"/>
              <a:gd name="T16" fmla="*/ 6 w 14"/>
              <a:gd name="T17" fmla="*/ 78 h 78"/>
              <a:gd name="T18" fmla="*/ 4 w 14"/>
              <a:gd name="T19" fmla="*/ 78 h 78"/>
              <a:gd name="T20" fmla="*/ 0 w 14"/>
              <a:gd name="T21" fmla="*/ 76 h 78"/>
              <a:gd name="T22" fmla="*/ 0 w 14"/>
              <a:gd name="T23" fmla="*/ 69 h 78"/>
              <a:gd name="T24" fmla="*/ 0 w 14"/>
              <a:gd name="T25" fmla="*/ 69 h 78"/>
              <a:gd name="T26" fmla="*/ 0 w 14"/>
              <a:gd name="T27" fmla="*/ 9 h 78"/>
              <a:gd name="T28" fmla="*/ 0 w 14"/>
              <a:gd name="T29" fmla="*/ 9 h 78"/>
              <a:gd name="T30" fmla="*/ 0 w 14"/>
              <a:gd name="T31" fmla="*/ 4 h 78"/>
              <a:gd name="T32" fmla="*/ 4 w 14"/>
              <a:gd name="T33" fmla="*/ 2 h 78"/>
              <a:gd name="T34" fmla="*/ 7 w 14"/>
              <a:gd name="T35" fmla="*/ 0 h 78"/>
              <a:gd name="T36" fmla="*/ 7 w 14"/>
              <a:gd name="T37" fmla="*/ 0 h 78"/>
              <a:gd name="T38" fmla="*/ 9 w 14"/>
              <a:gd name="T39" fmla="*/ 2 h 78"/>
              <a:gd name="T40" fmla="*/ 12 w 14"/>
              <a:gd name="T41" fmla="*/ 4 h 78"/>
              <a:gd name="T42" fmla="*/ 12 w 14"/>
              <a:gd name="T43" fmla="*/ 5 h 78"/>
              <a:gd name="T44" fmla="*/ 14 w 14"/>
              <a:gd name="T45" fmla="*/ 9 h 78"/>
              <a:gd name="T46" fmla="*/ 14 w 14"/>
              <a:gd name="T47" fmla="*/ 9 h 78"/>
              <a:gd name="T48" fmla="*/ 12 w 14"/>
              <a:gd name="T49" fmla="*/ 40 h 78"/>
              <a:gd name="T50" fmla="*/ 12 w 14"/>
              <a:gd name="T51" fmla="*/ 4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" h="78">
                <a:moveTo>
                  <a:pt x="12" y="40"/>
                </a:moveTo>
                <a:lnTo>
                  <a:pt x="12" y="40"/>
                </a:lnTo>
                <a:lnTo>
                  <a:pt x="14" y="69"/>
                </a:lnTo>
                <a:lnTo>
                  <a:pt x="14" y="69"/>
                </a:lnTo>
                <a:lnTo>
                  <a:pt x="12" y="73"/>
                </a:lnTo>
                <a:lnTo>
                  <a:pt x="12" y="76"/>
                </a:lnTo>
                <a:lnTo>
                  <a:pt x="9" y="78"/>
                </a:lnTo>
                <a:lnTo>
                  <a:pt x="6" y="78"/>
                </a:lnTo>
                <a:lnTo>
                  <a:pt x="6" y="78"/>
                </a:lnTo>
                <a:lnTo>
                  <a:pt x="4" y="78"/>
                </a:lnTo>
                <a:lnTo>
                  <a:pt x="0" y="76"/>
                </a:lnTo>
                <a:lnTo>
                  <a:pt x="0" y="69"/>
                </a:lnTo>
                <a:lnTo>
                  <a:pt x="0" y="69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4" y="2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12" y="4"/>
                </a:lnTo>
                <a:lnTo>
                  <a:pt x="12" y="5"/>
                </a:lnTo>
                <a:lnTo>
                  <a:pt x="14" y="9"/>
                </a:lnTo>
                <a:lnTo>
                  <a:pt x="14" y="9"/>
                </a:lnTo>
                <a:lnTo>
                  <a:pt x="12" y="40"/>
                </a:lnTo>
                <a:lnTo>
                  <a:pt x="12" y="4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3" name="Freeform 108"/>
          <p:cNvSpPr>
            <a:spLocks/>
          </p:cNvSpPr>
          <p:nvPr/>
        </p:nvSpPr>
        <p:spPr bwMode="auto">
          <a:xfrm>
            <a:off x="10531452" y="5960566"/>
            <a:ext cx="36836" cy="117203"/>
          </a:xfrm>
          <a:custGeom>
            <a:avLst/>
            <a:gdLst>
              <a:gd name="T0" fmla="*/ 22 w 22"/>
              <a:gd name="T1" fmla="*/ 31 h 70"/>
              <a:gd name="T2" fmla="*/ 22 w 22"/>
              <a:gd name="T3" fmla="*/ 31 h 70"/>
              <a:gd name="T4" fmla="*/ 20 w 22"/>
              <a:gd name="T5" fmla="*/ 53 h 70"/>
              <a:gd name="T6" fmla="*/ 20 w 22"/>
              <a:gd name="T7" fmla="*/ 53 h 70"/>
              <a:gd name="T8" fmla="*/ 20 w 22"/>
              <a:gd name="T9" fmla="*/ 60 h 70"/>
              <a:gd name="T10" fmla="*/ 17 w 22"/>
              <a:gd name="T11" fmla="*/ 67 h 70"/>
              <a:gd name="T12" fmla="*/ 12 w 22"/>
              <a:gd name="T13" fmla="*/ 68 h 70"/>
              <a:gd name="T14" fmla="*/ 5 w 22"/>
              <a:gd name="T15" fmla="*/ 70 h 70"/>
              <a:gd name="T16" fmla="*/ 5 w 22"/>
              <a:gd name="T17" fmla="*/ 70 h 70"/>
              <a:gd name="T18" fmla="*/ 1 w 22"/>
              <a:gd name="T19" fmla="*/ 70 h 70"/>
              <a:gd name="T20" fmla="*/ 0 w 22"/>
              <a:gd name="T21" fmla="*/ 67 h 70"/>
              <a:gd name="T22" fmla="*/ 0 w 22"/>
              <a:gd name="T23" fmla="*/ 67 h 70"/>
              <a:gd name="T24" fmla="*/ 0 w 22"/>
              <a:gd name="T25" fmla="*/ 62 h 70"/>
              <a:gd name="T26" fmla="*/ 3 w 22"/>
              <a:gd name="T27" fmla="*/ 60 h 70"/>
              <a:gd name="T28" fmla="*/ 3 w 22"/>
              <a:gd name="T29" fmla="*/ 60 h 70"/>
              <a:gd name="T30" fmla="*/ 7 w 22"/>
              <a:gd name="T31" fmla="*/ 58 h 70"/>
              <a:gd name="T32" fmla="*/ 7 w 22"/>
              <a:gd name="T33" fmla="*/ 56 h 70"/>
              <a:gd name="T34" fmla="*/ 8 w 22"/>
              <a:gd name="T35" fmla="*/ 51 h 70"/>
              <a:gd name="T36" fmla="*/ 8 w 22"/>
              <a:gd name="T37" fmla="*/ 51 h 70"/>
              <a:gd name="T38" fmla="*/ 8 w 22"/>
              <a:gd name="T39" fmla="*/ 6 h 70"/>
              <a:gd name="T40" fmla="*/ 8 w 22"/>
              <a:gd name="T41" fmla="*/ 6 h 70"/>
              <a:gd name="T42" fmla="*/ 8 w 22"/>
              <a:gd name="T43" fmla="*/ 1 h 70"/>
              <a:gd name="T44" fmla="*/ 12 w 22"/>
              <a:gd name="T45" fmla="*/ 0 h 70"/>
              <a:gd name="T46" fmla="*/ 15 w 22"/>
              <a:gd name="T47" fmla="*/ 0 h 70"/>
              <a:gd name="T48" fmla="*/ 15 w 22"/>
              <a:gd name="T49" fmla="*/ 0 h 70"/>
              <a:gd name="T50" fmla="*/ 17 w 22"/>
              <a:gd name="T51" fmla="*/ 0 h 70"/>
              <a:gd name="T52" fmla="*/ 20 w 22"/>
              <a:gd name="T53" fmla="*/ 1 h 70"/>
              <a:gd name="T54" fmla="*/ 20 w 22"/>
              <a:gd name="T55" fmla="*/ 3 h 70"/>
              <a:gd name="T56" fmla="*/ 22 w 22"/>
              <a:gd name="T57" fmla="*/ 6 h 70"/>
              <a:gd name="T58" fmla="*/ 22 w 22"/>
              <a:gd name="T59" fmla="*/ 6 h 70"/>
              <a:gd name="T60" fmla="*/ 22 w 22"/>
              <a:gd name="T61" fmla="*/ 31 h 70"/>
              <a:gd name="T62" fmla="*/ 22 w 22"/>
              <a:gd name="T63" fmla="*/ 31 h 70"/>
              <a:gd name="T64" fmla="*/ 22 w 22"/>
              <a:gd name="T65" fmla="*/ 31 h 70"/>
              <a:gd name="T66" fmla="*/ 22 w 22"/>
              <a:gd name="T67" fmla="*/ 3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" h="70">
                <a:moveTo>
                  <a:pt x="22" y="31"/>
                </a:moveTo>
                <a:lnTo>
                  <a:pt x="22" y="31"/>
                </a:lnTo>
                <a:lnTo>
                  <a:pt x="20" y="53"/>
                </a:lnTo>
                <a:lnTo>
                  <a:pt x="20" y="53"/>
                </a:lnTo>
                <a:lnTo>
                  <a:pt x="20" y="60"/>
                </a:lnTo>
                <a:lnTo>
                  <a:pt x="17" y="67"/>
                </a:lnTo>
                <a:lnTo>
                  <a:pt x="12" y="68"/>
                </a:lnTo>
                <a:lnTo>
                  <a:pt x="5" y="70"/>
                </a:lnTo>
                <a:lnTo>
                  <a:pt x="5" y="70"/>
                </a:lnTo>
                <a:lnTo>
                  <a:pt x="1" y="70"/>
                </a:lnTo>
                <a:lnTo>
                  <a:pt x="0" y="67"/>
                </a:lnTo>
                <a:lnTo>
                  <a:pt x="0" y="67"/>
                </a:lnTo>
                <a:lnTo>
                  <a:pt x="0" y="62"/>
                </a:lnTo>
                <a:lnTo>
                  <a:pt x="3" y="60"/>
                </a:lnTo>
                <a:lnTo>
                  <a:pt x="3" y="60"/>
                </a:lnTo>
                <a:lnTo>
                  <a:pt x="7" y="58"/>
                </a:lnTo>
                <a:lnTo>
                  <a:pt x="7" y="56"/>
                </a:lnTo>
                <a:lnTo>
                  <a:pt x="8" y="51"/>
                </a:lnTo>
                <a:lnTo>
                  <a:pt x="8" y="51"/>
                </a:lnTo>
                <a:lnTo>
                  <a:pt x="8" y="6"/>
                </a:lnTo>
                <a:lnTo>
                  <a:pt x="8" y="6"/>
                </a:lnTo>
                <a:lnTo>
                  <a:pt x="8" y="1"/>
                </a:lnTo>
                <a:lnTo>
                  <a:pt x="12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20" y="1"/>
                </a:lnTo>
                <a:lnTo>
                  <a:pt x="20" y="3"/>
                </a:lnTo>
                <a:lnTo>
                  <a:pt x="22" y="6"/>
                </a:lnTo>
                <a:lnTo>
                  <a:pt x="22" y="6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4" name="Freeform 109"/>
          <p:cNvSpPr>
            <a:spLocks/>
          </p:cNvSpPr>
          <p:nvPr/>
        </p:nvSpPr>
        <p:spPr bwMode="auto">
          <a:xfrm>
            <a:off x="10126268" y="6127998"/>
            <a:ext cx="53578" cy="83717"/>
          </a:xfrm>
          <a:custGeom>
            <a:avLst/>
            <a:gdLst>
              <a:gd name="T0" fmla="*/ 14 w 33"/>
              <a:gd name="T1" fmla="*/ 7 h 50"/>
              <a:gd name="T2" fmla="*/ 14 w 33"/>
              <a:gd name="T3" fmla="*/ 7 h 50"/>
              <a:gd name="T4" fmla="*/ 19 w 33"/>
              <a:gd name="T5" fmla="*/ 2 h 50"/>
              <a:gd name="T6" fmla="*/ 22 w 33"/>
              <a:gd name="T7" fmla="*/ 0 h 50"/>
              <a:gd name="T8" fmla="*/ 26 w 33"/>
              <a:gd name="T9" fmla="*/ 0 h 50"/>
              <a:gd name="T10" fmla="*/ 26 w 33"/>
              <a:gd name="T11" fmla="*/ 0 h 50"/>
              <a:gd name="T12" fmla="*/ 31 w 33"/>
              <a:gd name="T13" fmla="*/ 2 h 50"/>
              <a:gd name="T14" fmla="*/ 33 w 33"/>
              <a:gd name="T15" fmla="*/ 4 h 50"/>
              <a:gd name="T16" fmla="*/ 33 w 33"/>
              <a:gd name="T17" fmla="*/ 6 h 50"/>
              <a:gd name="T18" fmla="*/ 33 w 33"/>
              <a:gd name="T19" fmla="*/ 6 h 50"/>
              <a:gd name="T20" fmla="*/ 33 w 33"/>
              <a:gd name="T21" fmla="*/ 9 h 50"/>
              <a:gd name="T22" fmla="*/ 33 w 33"/>
              <a:gd name="T23" fmla="*/ 11 h 50"/>
              <a:gd name="T24" fmla="*/ 28 w 33"/>
              <a:gd name="T25" fmla="*/ 12 h 50"/>
              <a:gd name="T26" fmla="*/ 28 w 33"/>
              <a:gd name="T27" fmla="*/ 12 h 50"/>
              <a:gd name="T28" fmla="*/ 21 w 33"/>
              <a:gd name="T29" fmla="*/ 14 h 50"/>
              <a:gd name="T30" fmla="*/ 17 w 33"/>
              <a:gd name="T31" fmla="*/ 18 h 50"/>
              <a:gd name="T32" fmla="*/ 14 w 33"/>
              <a:gd name="T33" fmla="*/ 23 h 50"/>
              <a:gd name="T34" fmla="*/ 14 w 33"/>
              <a:gd name="T35" fmla="*/ 30 h 50"/>
              <a:gd name="T36" fmla="*/ 14 w 33"/>
              <a:gd name="T37" fmla="*/ 30 h 50"/>
              <a:gd name="T38" fmla="*/ 14 w 33"/>
              <a:gd name="T39" fmla="*/ 42 h 50"/>
              <a:gd name="T40" fmla="*/ 14 w 33"/>
              <a:gd name="T41" fmla="*/ 42 h 50"/>
              <a:gd name="T42" fmla="*/ 14 w 33"/>
              <a:gd name="T43" fmla="*/ 45 h 50"/>
              <a:gd name="T44" fmla="*/ 12 w 33"/>
              <a:gd name="T45" fmla="*/ 49 h 50"/>
              <a:gd name="T46" fmla="*/ 10 w 33"/>
              <a:gd name="T47" fmla="*/ 49 h 50"/>
              <a:gd name="T48" fmla="*/ 7 w 33"/>
              <a:gd name="T49" fmla="*/ 50 h 50"/>
              <a:gd name="T50" fmla="*/ 7 w 33"/>
              <a:gd name="T51" fmla="*/ 50 h 50"/>
              <a:gd name="T52" fmla="*/ 4 w 33"/>
              <a:gd name="T53" fmla="*/ 49 h 50"/>
              <a:gd name="T54" fmla="*/ 2 w 33"/>
              <a:gd name="T55" fmla="*/ 49 h 50"/>
              <a:gd name="T56" fmla="*/ 0 w 33"/>
              <a:gd name="T57" fmla="*/ 45 h 50"/>
              <a:gd name="T58" fmla="*/ 0 w 33"/>
              <a:gd name="T59" fmla="*/ 42 h 50"/>
              <a:gd name="T60" fmla="*/ 0 w 33"/>
              <a:gd name="T61" fmla="*/ 42 h 50"/>
              <a:gd name="T62" fmla="*/ 0 w 33"/>
              <a:gd name="T63" fmla="*/ 9 h 50"/>
              <a:gd name="T64" fmla="*/ 0 w 33"/>
              <a:gd name="T65" fmla="*/ 9 h 50"/>
              <a:gd name="T66" fmla="*/ 2 w 33"/>
              <a:gd name="T67" fmla="*/ 4 h 50"/>
              <a:gd name="T68" fmla="*/ 2 w 33"/>
              <a:gd name="T69" fmla="*/ 2 h 50"/>
              <a:gd name="T70" fmla="*/ 5 w 33"/>
              <a:gd name="T71" fmla="*/ 2 h 50"/>
              <a:gd name="T72" fmla="*/ 5 w 33"/>
              <a:gd name="T73" fmla="*/ 2 h 50"/>
              <a:gd name="T74" fmla="*/ 9 w 33"/>
              <a:gd name="T75" fmla="*/ 0 h 50"/>
              <a:gd name="T76" fmla="*/ 10 w 33"/>
              <a:gd name="T77" fmla="*/ 2 h 50"/>
              <a:gd name="T78" fmla="*/ 12 w 33"/>
              <a:gd name="T79" fmla="*/ 4 h 50"/>
              <a:gd name="T80" fmla="*/ 14 w 33"/>
              <a:gd name="T81" fmla="*/ 7 h 50"/>
              <a:gd name="T82" fmla="*/ 14 w 33"/>
              <a:gd name="T83" fmla="*/ 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50">
                <a:moveTo>
                  <a:pt x="14" y="7"/>
                </a:moveTo>
                <a:lnTo>
                  <a:pt x="14" y="7"/>
                </a:lnTo>
                <a:lnTo>
                  <a:pt x="19" y="2"/>
                </a:lnTo>
                <a:lnTo>
                  <a:pt x="22" y="0"/>
                </a:lnTo>
                <a:lnTo>
                  <a:pt x="26" y="0"/>
                </a:lnTo>
                <a:lnTo>
                  <a:pt x="26" y="0"/>
                </a:lnTo>
                <a:lnTo>
                  <a:pt x="31" y="2"/>
                </a:lnTo>
                <a:lnTo>
                  <a:pt x="33" y="4"/>
                </a:lnTo>
                <a:lnTo>
                  <a:pt x="33" y="6"/>
                </a:lnTo>
                <a:lnTo>
                  <a:pt x="33" y="6"/>
                </a:lnTo>
                <a:lnTo>
                  <a:pt x="33" y="9"/>
                </a:lnTo>
                <a:lnTo>
                  <a:pt x="33" y="11"/>
                </a:lnTo>
                <a:lnTo>
                  <a:pt x="28" y="12"/>
                </a:lnTo>
                <a:lnTo>
                  <a:pt x="28" y="12"/>
                </a:lnTo>
                <a:lnTo>
                  <a:pt x="21" y="14"/>
                </a:lnTo>
                <a:lnTo>
                  <a:pt x="17" y="18"/>
                </a:lnTo>
                <a:lnTo>
                  <a:pt x="14" y="23"/>
                </a:lnTo>
                <a:lnTo>
                  <a:pt x="14" y="30"/>
                </a:lnTo>
                <a:lnTo>
                  <a:pt x="14" y="30"/>
                </a:lnTo>
                <a:lnTo>
                  <a:pt x="14" y="42"/>
                </a:lnTo>
                <a:lnTo>
                  <a:pt x="14" y="42"/>
                </a:lnTo>
                <a:lnTo>
                  <a:pt x="14" y="45"/>
                </a:lnTo>
                <a:lnTo>
                  <a:pt x="12" y="49"/>
                </a:lnTo>
                <a:lnTo>
                  <a:pt x="10" y="49"/>
                </a:lnTo>
                <a:lnTo>
                  <a:pt x="7" y="50"/>
                </a:lnTo>
                <a:lnTo>
                  <a:pt x="7" y="50"/>
                </a:lnTo>
                <a:lnTo>
                  <a:pt x="4" y="49"/>
                </a:lnTo>
                <a:lnTo>
                  <a:pt x="2" y="49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2" y="4"/>
                </a:lnTo>
                <a:lnTo>
                  <a:pt x="2" y="2"/>
                </a:lnTo>
                <a:lnTo>
                  <a:pt x="5" y="2"/>
                </a:lnTo>
                <a:lnTo>
                  <a:pt x="5" y="2"/>
                </a:lnTo>
                <a:lnTo>
                  <a:pt x="9" y="0"/>
                </a:lnTo>
                <a:lnTo>
                  <a:pt x="10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5" name="Freeform 110"/>
          <p:cNvSpPr>
            <a:spLocks/>
          </p:cNvSpPr>
          <p:nvPr/>
        </p:nvSpPr>
        <p:spPr bwMode="auto">
          <a:xfrm>
            <a:off x="10585030" y="5960566"/>
            <a:ext cx="23441" cy="80367"/>
          </a:xfrm>
          <a:custGeom>
            <a:avLst/>
            <a:gdLst>
              <a:gd name="T0" fmla="*/ 0 w 13"/>
              <a:gd name="T1" fmla="*/ 24 h 48"/>
              <a:gd name="T2" fmla="*/ 0 w 13"/>
              <a:gd name="T3" fmla="*/ 24 h 48"/>
              <a:gd name="T4" fmla="*/ 0 w 13"/>
              <a:gd name="T5" fmla="*/ 6 h 48"/>
              <a:gd name="T6" fmla="*/ 0 w 13"/>
              <a:gd name="T7" fmla="*/ 6 h 48"/>
              <a:gd name="T8" fmla="*/ 0 w 13"/>
              <a:gd name="T9" fmla="*/ 3 h 48"/>
              <a:gd name="T10" fmla="*/ 1 w 13"/>
              <a:gd name="T11" fmla="*/ 1 h 48"/>
              <a:gd name="T12" fmla="*/ 5 w 13"/>
              <a:gd name="T13" fmla="*/ 0 h 48"/>
              <a:gd name="T14" fmla="*/ 6 w 13"/>
              <a:gd name="T15" fmla="*/ 0 h 48"/>
              <a:gd name="T16" fmla="*/ 6 w 13"/>
              <a:gd name="T17" fmla="*/ 0 h 48"/>
              <a:gd name="T18" fmla="*/ 10 w 13"/>
              <a:gd name="T19" fmla="*/ 0 h 48"/>
              <a:gd name="T20" fmla="*/ 12 w 13"/>
              <a:gd name="T21" fmla="*/ 1 h 48"/>
              <a:gd name="T22" fmla="*/ 13 w 13"/>
              <a:gd name="T23" fmla="*/ 3 h 48"/>
              <a:gd name="T24" fmla="*/ 13 w 13"/>
              <a:gd name="T25" fmla="*/ 6 h 48"/>
              <a:gd name="T26" fmla="*/ 13 w 13"/>
              <a:gd name="T27" fmla="*/ 6 h 48"/>
              <a:gd name="T28" fmla="*/ 13 w 13"/>
              <a:gd name="T29" fmla="*/ 41 h 48"/>
              <a:gd name="T30" fmla="*/ 13 w 13"/>
              <a:gd name="T31" fmla="*/ 41 h 48"/>
              <a:gd name="T32" fmla="*/ 13 w 13"/>
              <a:gd name="T33" fmla="*/ 44 h 48"/>
              <a:gd name="T34" fmla="*/ 12 w 13"/>
              <a:gd name="T35" fmla="*/ 46 h 48"/>
              <a:gd name="T36" fmla="*/ 10 w 13"/>
              <a:gd name="T37" fmla="*/ 48 h 48"/>
              <a:gd name="T38" fmla="*/ 6 w 13"/>
              <a:gd name="T39" fmla="*/ 48 h 48"/>
              <a:gd name="T40" fmla="*/ 6 w 13"/>
              <a:gd name="T41" fmla="*/ 48 h 48"/>
              <a:gd name="T42" fmla="*/ 5 w 13"/>
              <a:gd name="T43" fmla="*/ 48 h 48"/>
              <a:gd name="T44" fmla="*/ 1 w 13"/>
              <a:gd name="T45" fmla="*/ 46 h 48"/>
              <a:gd name="T46" fmla="*/ 0 w 13"/>
              <a:gd name="T47" fmla="*/ 44 h 48"/>
              <a:gd name="T48" fmla="*/ 0 w 13"/>
              <a:gd name="T49" fmla="*/ 41 h 48"/>
              <a:gd name="T50" fmla="*/ 0 w 13"/>
              <a:gd name="T51" fmla="*/ 41 h 48"/>
              <a:gd name="T52" fmla="*/ 0 w 13"/>
              <a:gd name="T53" fmla="*/ 24 h 48"/>
              <a:gd name="T54" fmla="*/ 0 w 13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48">
                <a:moveTo>
                  <a:pt x="0" y="24"/>
                </a:moveTo>
                <a:lnTo>
                  <a:pt x="0" y="24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2" y="1"/>
                </a:lnTo>
                <a:lnTo>
                  <a:pt x="13" y="3"/>
                </a:lnTo>
                <a:lnTo>
                  <a:pt x="13" y="6"/>
                </a:lnTo>
                <a:lnTo>
                  <a:pt x="13" y="6"/>
                </a:lnTo>
                <a:lnTo>
                  <a:pt x="13" y="41"/>
                </a:lnTo>
                <a:lnTo>
                  <a:pt x="13" y="41"/>
                </a:lnTo>
                <a:lnTo>
                  <a:pt x="13" y="44"/>
                </a:lnTo>
                <a:lnTo>
                  <a:pt x="12" y="46"/>
                </a:lnTo>
                <a:lnTo>
                  <a:pt x="10" y="48"/>
                </a:lnTo>
                <a:lnTo>
                  <a:pt x="6" y="48"/>
                </a:lnTo>
                <a:lnTo>
                  <a:pt x="6" y="48"/>
                </a:lnTo>
                <a:lnTo>
                  <a:pt x="5" y="48"/>
                </a:lnTo>
                <a:lnTo>
                  <a:pt x="1" y="46"/>
                </a:lnTo>
                <a:lnTo>
                  <a:pt x="0" y="44"/>
                </a:lnTo>
                <a:lnTo>
                  <a:pt x="0" y="41"/>
                </a:lnTo>
                <a:lnTo>
                  <a:pt x="0" y="41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6" name="Freeform 111"/>
          <p:cNvSpPr>
            <a:spLocks/>
          </p:cNvSpPr>
          <p:nvPr/>
        </p:nvSpPr>
        <p:spPr bwMode="auto">
          <a:xfrm>
            <a:off x="9804799" y="5960566"/>
            <a:ext cx="23441" cy="80367"/>
          </a:xfrm>
          <a:custGeom>
            <a:avLst/>
            <a:gdLst>
              <a:gd name="T0" fmla="*/ 14 w 14"/>
              <a:gd name="T1" fmla="*/ 24 h 48"/>
              <a:gd name="T2" fmla="*/ 14 w 14"/>
              <a:gd name="T3" fmla="*/ 24 h 48"/>
              <a:gd name="T4" fmla="*/ 14 w 14"/>
              <a:gd name="T5" fmla="*/ 41 h 48"/>
              <a:gd name="T6" fmla="*/ 14 w 14"/>
              <a:gd name="T7" fmla="*/ 41 h 48"/>
              <a:gd name="T8" fmla="*/ 14 w 14"/>
              <a:gd name="T9" fmla="*/ 44 h 48"/>
              <a:gd name="T10" fmla="*/ 12 w 14"/>
              <a:gd name="T11" fmla="*/ 46 h 48"/>
              <a:gd name="T12" fmla="*/ 11 w 14"/>
              <a:gd name="T13" fmla="*/ 48 h 48"/>
              <a:gd name="T14" fmla="*/ 7 w 14"/>
              <a:gd name="T15" fmla="*/ 48 h 48"/>
              <a:gd name="T16" fmla="*/ 7 w 14"/>
              <a:gd name="T17" fmla="*/ 48 h 48"/>
              <a:gd name="T18" fmla="*/ 6 w 14"/>
              <a:gd name="T19" fmla="*/ 48 h 48"/>
              <a:gd name="T20" fmla="*/ 2 w 14"/>
              <a:gd name="T21" fmla="*/ 46 h 48"/>
              <a:gd name="T22" fmla="*/ 2 w 14"/>
              <a:gd name="T23" fmla="*/ 44 h 48"/>
              <a:gd name="T24" fmla="*/ 0 w 14"/>
              <a:gd name="T25" fmla="*/ 41 h 48"/>
              <a:gd name="T26" fmla="*/ 0 w 14"/>
              <a:gd name="T27" fmla="*/ 41 h 48"/>
              <a:gd name="T28" fmla="*/ 0 w 14"/>
              <a:gd name="T29" fmla="*/ 6 h 48"/>
              <a:gd name="T30" fmla="*/ 0 w 14"/>
              <a:gd name="T31" fmla="*/ 6 h 48"/>
              <a:gd name="T32" fmla="*/ 2 w 14"/>
              <a:gd name="T33" fmla="*/ 3 h 48"/>
              <a:gd name="T34" fmla="*/ 2 w 14"/>
              <a:gd name="T35" fmla="*/ 1 h 48"/>
              <a:gd name="T36" fmla="*/ 6 w 14"/>
              <a:gd name="T37" fmla="*/ 0 h 48"/>
              <a:gd name="T38" fmla="*/ 7 w 14"/>
              <a:gd name="T39" fmla="*/ 0 h 48"/>
              <a:gd name="T40" fmla="*/ 7 w 14"/>
              <a:gd name="T41" fmla="*/ 0 h 48"/>
              <a:gd name="T42" fmla="*/ 11 w 14"/>
              <a:gd name="T43" fmla="*/ 0 h 48"/>
              <a:gd name="T44" fmla="*/ 12 w 14"/>
              <a:gd name="T45" fmla="*/ 1 h 48"/>
              <a:gd name="T46" fmla="*/ 14 w 14"/>
              <a:gd name="T47" fmla="*/ 3 h 48"/>
              <a:gd name="T48" fmla="*/ 14 w 14"/>
              <a:gd name="T49" fmla="*/ 6 h 48"/>
              <a:gd name="T50" fmla="*/ 14 w 14"/>
              <a:gd name="T51" fmla="*/ 6 h 48"/>
              <a:gd name="T52" fmla="*/ 14 w 14"/>
              <a:gd name="T53" fmla="*/ 24 h 48"/>
              <a:gd name="T54" fmla="*/ 14 w 14"/>
              <a:gd name="T5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" h="48">
                <a:moveTo>
                  <a:pt x="14" y="24"/>
                </a:moveTo>
                <a:lnTo>
                  <a:pt x="14" y="24"/>
                </a:lnTo>
                <a:lnTo>
                  <a:pt x="14" y="41"/>
                </a:lnTo>
                <a:lnTo>
                  <a:pt x="14" y="41"/>
                </a:lnTo>
                <a:lnTo>
                  <a:pt x="14" y="44"/>
                </a:lnTo>
                <a:lnTo>
                  <a:pt x="12" y="46"/>
                </a:lnTo>
                <a:lnTo>
                  <a:pt x="11" y="48"/>
                </a:lnTo>
                <a:lnTo>
                  <a:pt x="7" y="48"/>
                </a:lnTo>
                <a:lnTo>
                  <a:pt x="7" y="48"/>
                </a:lnTo>
                <a:lnTo>
                  <a:pt x="6" y="48"/>
                </a:lnTo>
                <a:lnTo>
                  <a:pt x="2" y="46"/>
                </a:lnTo>
                <a:lnTo>
                  <a:pt x="2" y="44"/>
                </a:lnTo>
                <a:lnTo>
                  <a:pt x="0" y="41"/>
                </a:lnTo>
                <a:lnTo>
                  <a:pt x="0" y="41"/>
                </a:lnTo>
                <a:lnTo>
                  <a:pt x="0" y="6"/>
                </a:lnTo>
                <a:lnTo>
                  <a:pt x="0" y="6"/>
                </a:lnTo>
                <a:lnTo>
                  <a:pt x="2" y="3"/>
                </a:lnTo>
                <a:lnTo>
                  <a:pt x="2" y="1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1"/>
                </a:lnTo>
                <a:lnTo>
                  <a:pt x="14" y="3"/>
                </a:lnTo>
                <a:lnTo>
                  <a:pt x="14" y="6"/>
                </a:lnTo>
                <a:lnTo>
                  <a:pt x="14" y="6"/>
                </a:lnTo>
                <a:lnTo>
                  <a:pt x="14" y="24"/>
                </a:lnTo>
                <a:lnTo>
                  <a:pt x="14" y="24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7" name="Freeform 112"/>
          <p:cNvSpPr>
            <a:spLocks/>
          </p:cNvSpPr>
          <p:nvPr/>
        </p:nvSpPr>
        <p:spPr bwMode="auto">
          <a:xfrm>
            <a:off x="10652002" y="6127998"/>
            <a:ext cx="20092" cy="83717"/>
          </a:xfrm>
          <a:custGeom>
            <a:avLst/>
            <a:gdLst>
              <a:gd name="T0" fmla="*/ 14 w 14"/>
              <a:gd name="T1" fmla="*/ 26 h 50"/>
              <a:gd name="T2" fmla="*/ 14 w 14"/>
              <a:gd name="T3" fmla="*/ 26 h 50"/>
              <a:gd name="T4" fmla="*/ 14 w 14"/>
              <a:gd name="T5" fmla="*/ 43 h 50"/>
              <a:gd name="T6" fmla="*/ 14 w 14"/>
              <a:gd name="T7" fmla="*/ 43 h 50"/>
              <a:gd name="T8" fmla="*/ 14 w 14"/>
              <a:gd name="T9" fmla="*/ 47 h 50"/>
              <a:gd name="T10" fmla="*/ 12 w 14"/>
              <a:gd name="T11" fmla="*/ 49 h 50"/>
              <a:gd name="T12" fmla="*/ 7 w 14"/>
              <a:gd name="T13" fmla="*/ 50 h 50"/>
              <a:gd name="T14" fmla="*/ 7 w 14"/>
              <a:gd name="T15" fmla="*/ 50 h 50"/>
              <a:gd name="T16" fmla="*/ 2 w 14"/>
              <a:gd name="T17" fmla="*/ 49 h 50"/>
              <a:gd name="T18" fmla="*/ 0 w 14"/>
              <a:gd name="T19" fmla="*/ 47 h 50"/>
              <a:gd name="T20" fmla="*/ 0 w 14"/>
              <a:gd name="T21" fmla="*/ 43 h 50"/>
              <a:gd name="T22" fmla="*/ 0 w 14"/>
              <a:gd name="T23" fmla="*/ 43 h 50"/>
              <a:gd name="T24" fmla="*/ 0 w 14"/>
              <a:gd name="T25" fmla="*/ 7 h 50"/>
              <a:gd name="T26" fmla="*/ 0 w 14"/>
              <a:gd name="T27" fmla="*/ 7 h 50"/>
              <a:gd name="T28" fmla="*/ 0 w 14"/>
              <a:gd name="T29" fmla="*/ 6 h 50"/>
              <a:gd name="T30" fmla="*/ 2 w 14"/>
              <a:gd name="T31" fmla="*/ 2 h 50"/>
              <a:gd name="T32" fmla="*/ 7 w 14"/>
              <a:gd name="T33" fmla="*/ 0 h 50"/>
              <a:gd name="T34" fmla="*/ 7 w 14"/>
              <a:gd name="T35" fmla="*/ 0 h 50"/>
              <a:gd name="T36" fmla="*/ 10 w 14"/>
              <a:gd name="T37" fmla="*/ 2 h 50"/>
              <a:gd name="T38" fmla="*/ 12 w 14"/>
              <a:gd name="T39" fmla="*/ 2 h 50"/>
              <a:gd name="T40" fmla="*/ 14 w 14"/>
              <a:gd name="T41" fmla="*/ 6 h 50"/>
              <a:gd name="T42" fmla="*/ 14 w 14"/>
              <a:gd name="T43" fmla="*/ 9 h 50"/>
              <a:gd name="T44" fmla="*/ 14 w 14"/>
              <a:gd name="T45" fmla="*/ 9 h 50"/>
              <a:gd name="T46" fmla="*/ 14 w 14"/>
              <a:gd name="T47" fmla="*/ 26 h 50"/>
              <a:gd name="T48" fmla="*/ 14 w 14"/>
              <a:gd name="T49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" h="50">
                <a:moveTo>
                  <a:pt x="14" y="26"/>
                </a:moveTo>
                <a:lnTo>
                  <a:pt x="14" y="26"/>
                </a:lnTo>
                <a:lnTo>
                  <a:pt x="14" y="43"/>
                </a:lnTo>
                <a:lnTo>
                  <a:pt x="14" y="43"/>
                </a:lnTo>
                <a:lnTo>
                  <a:pt x="14" y="47"/>
                </a:lnTo>
                <a:lnTo>
                  <a:pt x="12" y="49"/>
                </a:lnTo>
                <a:lnTo>
                  <a:pt x="7" y="50"/>
                </a:lnTo>
                <a:lnTo>
                  <a:pt x="7" y="50"/>
                </a:lnTo>
                <a:lnTo>
                  <a:pt x="2" y="49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0" y="2"/>
                </a:lnTo>
                <a:lnTo>
                  <a:pt x="12" y="2"/>
                </a:lnTo>
                <a:lnTo>
                  <a:pt x="14" y="6"/>
                </a:lnTo>
                <a:lnTo>
                  <a:pt x="14" y="9"/>
                </a:lnTo>
                <a:lnTo>
                  <a:pt x="14" y="9"/>
                </a:lnTo>
                <a:lnTo>
                  <a:pt x="14" y="26"/>
                </a:lnTo>
                <a:lnTo>
                  <a:pt x="14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8" name="Freeform 113"/>
          <p:cNvSpPr>
            <a:spLocks/>
          </p:cNvSpPr>
          <p:nvPr/>
        </p:nvSpPr>
        <p:spPr bwMode="auto">
          <a:xfrm>
            <a:off x="9409661" y="6127998"/>
            <a:ext cx="20092" cy="83717"/>
          </a:xfrm>
          <a:custGeom>
            <a:avLst/>
            <a:gdLst>
              <a:gd name="T0" fmla="*/ 12 w 12"/>
              <a:gd name="T1" fmla="*/ 26 h 50"/>
              <a:gd name="T2" fmla="*/ 12 w 12"/>
              <a:gd name="T3" fmla="*/ 26 h 50"/>
              <a:gd name="T4" fmla="*/ 12 w 12"/>
              <a:gd name="T5" fmla="*/ 42 h 50"/>
              <a:gd name="T6" fmla="*/ 12 w 12"/>
              <a:gd name="T7" fmla="*/ 42 h 50"/>
              <a:gd name="T8" fmla="*/ 12 w 12"/>
              <a:gd name="T9" fmla="*/ 45 h 50"/>
              <a:gd name="T10" fmla="*/ 12 w 12"/>
              <a:gd name="T11" fmla="*/ 47 h 50"/>
              <a:gd name="T12" fmla="*/ 8 w 12"/>
              <a:gd name="T13" fmla="*/ 49 h 50"/>
              <a:gd name="T14" fmla="*/ 5 w 12"/>
              <a:gd name="T15" fmla="*/ 50 h 50"/>
              <a:gd name="T16" fmla="*/ 5 w 12"/>
              <a:gd name="T17" fmla="*/ 50 h 50"/>
              <a:gd name="T18" fmla="*/ 3 w 12"/>
              <a:gd name="T19" fmla="*/ 49 h 50"/>
              <a:gd name="T20" fmla="*/ 0 w 12"/>
              <a:gd name="T21" fmla="*/ 47 h 50"/>
              <a:gd name="T22" fmla="*/ 0 w 12"/>
              <a:gd name="T23" fmla="*/ 45 h 50"/>
              <a:gd name="T24" fmla="*/ 0 w 12"/>
              <a:gd name="T25" fmla="*/ 42 h 50"/>
              <a:gd name="T26" fmla="*/ 0 w 12"/>
              <a:gd name="T27" fmla="*/ 42 h 50"/>
              <a:gd name="T28" fmla="*/ 0 w 12"/>
              <a:gd name="T29" fmla="*/ 9 h 50"/>
              <a:gd name="T30" fmla="*/ 0 w 12"/>
              <a:gd name="T31" fmla="*/ 9 h 50"/>
              <a:gd name="T32" fmla="*/ 0 w 12"/>
              <a:gd name="T33" fmla="*/ 6 h 50"/>
              <a:gd name="T34" fmla="*/ 0 w 12"/>
              <a:gd name="T35" fmla="*/ 2 h 50"/>
              <a:gd name="T36" fmla="*/ 3 w 12"/>
              <a:gd name="T37" fmla="*/ 2 h 50"/>
              <a:gd name="T38" fmla="*/ 5 w 12"/>
              <a:gd name="T39" fmla="*/ 0 h 50"/>
              <a:gd name="T40" fmla="*/ 5 w 12"/>
              <a:gd name="T41" fmla="*/ 0 h 50"/>
              <a:gd name="T42" fmla="*/ 8 w 12"/>
              <a:gd name="T43" fmla="*/ 2 h 50"/>
              <a:gd name="T44" fmla="*/ 12 w 12"/>
              <a:gd name="T45" fmla="*/ 4 h 50"/>
              <a:gd name="T46" fmla="*/ 12 w 12"/>
              <a:gd name="T47" fmla="*/ 6 h 50"/>
              <a:gd name="T48" fmla="*/ 12 w 12"/>
              <a:gd name="T49" fmla="*/ 9 h 50"/>
              <a:gd name="T50" fmla="*/ 12 w 12"/>
              <a:gd name="T51" fmla="*/ 9 h 50"/>
              <a:gd name="T52" fmla="*/ 12 w 12"/>
              <a:gd name="T53" fmla="*/ 26 h 50"/>
              <a:gd name="T54" fmla="*/ 12 w 12"/>
              <a:gd name="T55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50">
                <a:moveTo>
                  <a:pt x="12" y="26"/>
                </a:moveTo>
                <a:lnTo>
                  <a:pt x="12" y="26"/>
                </a:lnTo>
                <a:lnTo>
                  <a:pt x="12" y="42"/>
                </a:lnTo>
                <a:lnTo>
                  <a:pt x="12" y="42"/>
                </a:lnTo>
                <a:lnTo>
                  <a:pt x="12" y="45"/>
                </a:lnTo>
                <a:lnTo>
                  <a:pt x="12" y="47"/>
                </a:lnTo>
                <a:lnTo>
                  <a:pt x="8" y="49"/>
                </a:lnTo>
                <a:lnTo>
                  <a:pt x="5" y="50"/>
                </a:lnTo>
                <a:lnTo>
                  <a:pt x="5" y="50"/>
                </a:lnTo>
                <a:lnTo>
                  <a:pt x="3" y="49"/>
                </a:lnTo>
                <a:lnTo>
                  <a:pt x="0" y="47"/>
                </a:lnTo>
                <a:lnTo>
                  <a:pt x="0" y="45"/>
                </a:lnTo>
                <a:lnTo>
                  <a:pt x="0" y="42"/>
                </a:lnTo>
                <a:lnTo>
                  <a:pt x="0" y="4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2"/>
                </a:lnTo>
                <a:lnTo>
                  <a:pt x="3" y="2"/>
                </a:lnTo>
                <a:lnTo>
                  <a:pt x="5" y="0"/>
                </a:lnTo>
                <a:lnTo>
                  <a:pt x="5" y="0"/>
                </a:lnTo>
                <a:lnTo>
                  <a:pt x="8" y="2"/>
                </a:lnTo>
                <a:lnTo>
                  <a:pt x="12" y="4"/>
                </a:lnTo>
                <a:lnTo>
                  <a:pt x="12" y="6"/>
                </a:lnTo>
                <a:lnTo>
                  <a:pt x="12" y="9"/>
                </a:lnTo>
                <a:lnTo>
                  <a:pt x="12" y="9"/>
                </a:lnTo>
                <a:lnTo>
                  <a:pt x="12" y="26"/>
                </a:lnTo>
                <a:lnTo>
                  <a:pt x="12" y="26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9" name="Freeform 114"/>
          <p:cNvSpPr>
            <a:spLocks/>
          </p:cNvSpPr>
          <p:nvPr/>
        </p:nvSpPr>
        <p:spPr bwMode="auto">
          <a:xfrm>
            <a:off x="9406311" y="6087814"/>
            <a:ext cx="26789" cy="23441"/>
          </a:xfrm>
          <a:custGeom>
            <a:avLst/>
            <a:gdLst>
              <a:gd name="T0" fmla="*/ 16 w 16"/>
              <a:gd name="T1" fmla="*/ 5 h 12"/>
              <a:gd name="T2" fmla="*/ 16 w 16"/>
              <a:gd name="T3" fmla="*/ 5 h 12"/>
              <a:gd name="T4" fmla="*/ 14 w 16"/>
              <a:gd name="T5" fmla="*/ 9 h 12"/>
              <a:gd name="T6" fmla="*/ 12 w 16"/>
              <a:gd name="T7" fmla="*/ 10 h 12"/>
              <a:gd name="T8" fmla="*/ 7 w 16"/>
              <a:gd name="T9" fmla="*/ 12 h 12"/>
              <a:gd name="T10" fmla="*/ 7 w 16"/>
              <a:gd name="T11" fmla="*/ 12 h 12"/>
              <a:gd name="T12" fmla="*/ 5 w 16"/>
              <a:gd name="T13" fmla="*/ 12 h 12"/>
              <a:gd name="T14" fmla="*/ 2 w 16"/>
              <a:gd name="T15" fmla="*/ 10 h 12"/>
              <a:gd name="T16" fmla="*/ 2 w 16"/>
              <a:gd name="T17" fmla="*/ 9 h 12"/>
              <a:gd name="T18" fmla="*/ 0 w 16"/>
              <a:gd name="T19" fmla="*/ 7 h 12"/>
              <a:gd name="T20" fmla="*/ 0 w 16"/>
              <a:gd name="T21" fmla="*/ 7 h 12"/>
              <a:gd name="T22" fmla="*/ 0 w 16"/>
              <a:gd name="T23" fmla="*/ 3 h 12"/>
              <a:gd name="T24" fmla="*/ 2 w 16"/>
              <a:gd name="T25" fmla="*/ 2 h 12"/>
              <a:gd name="T26" fmla="*/ 7 w 16"/>
              <a:gd name="T27" fmla="*/ 0 h 12"/>
              <a:gd name="T28" fmla="*/ 7 w 16"/>
              <a:gd name="T29" fmla="*/ 0 h 12"/>
              <a:gd name="T30" fmla="*/ 12 w 16"/>
              <a:gd name="T31" fmla="*/ 2 h 12"/>
              <a:gd name="T32" fmla="*/ 16 w 16"/>
              <a:gd name="T33" fmla="*/ 5 h 12"/>
              <a:gd name="T34" fmla="*/ 16 w 16"/>
              <a:gd name="T3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" h="12">
                <a:moveTo>
                  <a:pt x="16" y="5"/>
                </a:moveTo>
                <a:lnTo>
                  <a:pt x="16" y="5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5" y="12"/>
                </a:lnTo>
                <a:lnTo>
                  <a:pt x="2" y="10"/>
                </a:lnTo>
                <a:lnTo>
                  <a:pt x="2" y="9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6" y="5"/>
                </a:lnTo>
                <a:lnTo>
                  <a:pt x="16" y="5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0" name="Freeform 115"/>
          <p:cNvSpPr>
            <a:spLocks/>
          </p:cNvSpPr>
          <p:nvPr/>
        </p:nvSpPr>
        <p:spPr bwMode="auto">
          <a:xfrm>
            <a:off x="10652002" y="6087814"/>
            <a:ext cx="20092" cy="23441"/>
          </a:xfrm>
          <a:custGeom>
            <a:avLst/>
            <a:gdLst>
              <a:gd name="T0" fmla="*/ 7 w 14"/>
              <a:gd name="T1" fmla="*/ 0 h 12"/>
              <a:gd name="T2" fmla="*/ 7 w 14"/>
              <a:gd name="T3" fmla="*/ 0 h 12"/>
              <a:gd name="T4" fmla="*/ 12 w 14"/>
              <a:gd name="T5" fmla="*/ 2 h 12"/>
              <a:gd name="T6" fmla="*/ 14 w 14"/>
              <a:gd name="T7" fmla="*/ 3 h 12"/>
              <a:gd name="T8" fmla="*/ 14 w 14"/>
              <a:gd name="T9" fmla="*/ 7 h 12"/>
              <a:gd name="T10" fmla="*/ 14 w 14"/>
              <a:gd name="T11" fmla="*/ 7 h 12"/>
              <a:gd name="T12" fmla="*/ 14 w 14"/>
              <a:gd name="T13" fmla="*/ 9 h 12"/>
              <a:gd name="T14" fmla="*/ 12 w 14"/>
              <a:gd name="T15" fmla="*/ 10 h 12"/>
              <a:gd name="T16" fmla="*/ 7 w 14"/>
              <a:gd name="T17" fmla="*/ 12 h 12"/>
              <a:gd name="T18" fmla="*/ 7 w 14"/>
              <a:gd name="T19" fmla="*/ 12 h 12"/>
              <a:gd name="T20" fmla="*/ 2 w 14"/>
              <a:gd name="T21" fmla="*/ 10 h 12"/>
              <a:gd name="T22" fmla="*/ 0 w 14"/>
              <a:gd name="T23" fmla="*/ 9 h 12"/>
              <a:gd name="T24" fmla="*/ 0 w 14"/>
              <a:gd name="T25" fmla="*/ 5 h 12"/>
              <a:gd name="T26" fmla="*/ 0 w 14"/>
              <a:gd name="T27" fmla="*/ 5 h 12"/>
              <a:gd name="T28" fmla="*/ 0 w 14"/>
              <a:gd name="T29" fmla="*/ 3 h 12"/>
              <a:gd name="T30" fmla="*/ 2 w 14"/>
              <a:gd name="T31" fmla="*/ 2 h 12"/>
              <a:gd name="T32" fmla="*/ 7 w 14"/>
              <a:gd name="T33" fmla="*/ 0 h 12"/>
              <a:gd name="T34" fmla="*/ 7 w 14"/>
              <a:gd name="T3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2">
                <a:moveTo>
                  <a:pt x="7" y="0"/>
                </a:moveTo>
                <a:lnTo>
                  <a:pt x="7" y="0"/>
                </a:lnTo>
                <a:lnTo>
                  <a:pt x="12" y="2"/>
                </a:lnTo>
                <a:lnTo>
                  <a:pt x="14" y="3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2" y="10"/>
                </a:lnTo>
                <a:lnTo>
                  <a:pt x="7" y="12"/>
                </a:lnTo>
                <a:lnTo>
                  <a:pt x="7" y="12"/>
                </a:lnTo>
                <a:lnTo>
                  <a:pt x="2" y="10"/>
                </a:lnTo>
                <a:lnTo>
                  <a:pt x="0" y="9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1" name="Freeform 116"/>
          <p:cNvSpPr>
            <a:spLocks/>
          </p:cNvSpPr>
          <p:nvPr/>
        </p:nvSpPr>
        <p:spPr bwMode="auto">
          <a:xfrm>
            <a:off x="9804799" y="5920383"/>
            <a:ext cx="23441" cy="23441"/>
          </a:xfrm>
          <a:custGeom>
            <a:avLst/>
            <a:gdLst>
              <a:gd name="T0" fmla="*/ 7 w 14"/>
              <a:gd name="T1" fmla="*/ 14 h 14"/>
              <a:gd name="T2" fmla="*/ 7 w 14"/>
              <a:gd name="T3" fmla="*/ 14 h 14"/>
              <a:gd name="T4" fmla="*/ 2 w 14"/>
              <a:gd name="T5" fmla="*/ 13 h 14"/>
              <a:gd name="T6" fmla="*/ 0 w 14"/>
              <a:gd name="T7" fmla="*/ 11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1 w 14"/>
              <a:gd name="T21" fmla="*/ 0 h 14"/>
              <a:gd name="T22" fmla="*/ 12 w 14"/>
              <a:gd name="T23" fmla="*/ 2 h 14"/>
              <a:gd name="T24" fmla="*/ 14 w 14"/>
              <a:gd name="T25" fmla="*/ 4 h 14"/>
              <a:gd name="T26" fmla="*/ 14 w 14"/>
              <a:gd name="T27" fmla="*/ 7 h 14"/>
              <a:gd name="T28" fmla="*/ 14 w 14"/>
              <a:gd name="T29" fmla="*/ 7 h 14"/>
              <a:gd name="T30" fmla="*/ 14 w 14"/>
              <a:gd name="T31" fmla="*/ 11 h 14"/>
              <a:gd name="T32" fmla="*/ 12 w 14"/>
              <a:gd name="T33" fmla="*/ 13 h 14"/>
              <a:gd name="T34" fmla="*/ 7 w 14"/>
              <a:gd name="T35" fmla="*/ 14 h 14"/>
              <a:gd name="T36" fmla="*/ 7 w 14"/>
              <a:gd name="T3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" h="14">
                <a:moveTo>
                  <a:pt x="7" y="14"/>
                </a:moveTo>
                <a:lnTo>
                  <a:pt x="7" y="14"/>
                </a:lnTo>
                <a:lnTo>
                  <a:pt x="2" y="13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2" y="2"/>
                </a:lnTo>
                <a:lnTo>
                  <a:pt x="14" y="4"/>
                </a:lnTo>
                <a:lnTo>
                  <a:pt x="14" y="7"/>
                </a:lnTo>
                <a:lnTo>
                  <a:pt x="14" y="7"/>
                </a:lnTo>
                <a:lnTo>
                  <a:pt x="14" y="11"/>
                </a:lnTo>
                <a:lnTo>
                  <a:pt x="12" y="13"/>
                </a:lnTo>
                <a:lnTo>
                  <a:pt x="7" y="14"/>
                </a:lnTo>
                <a:lnTo>
                  <a:pt x="7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2" name="Freeform 117"/>
          <p:cNvSpPr>
            <a:spLocks/>
          </p:cNvSpPr>
          <p:nvPr/>
        </p:nvSpPr>
        <p:spPr bwMode="auto">
          <a:xfrm>
            <a:off x="10548196" y="5920383"/>
            <a:ext cx="20092" cy="23441"/>
          </a:xfrm>
          <a:custGeom>
            <a:avLst/>
            <a:gdLst>
              <a:gd name="T0" fmla="*/ 5 w 14"/>
              <a:gd name="T1" fmla="*/ 14 h 14"/>
              <a:gd name="T2" fmla="*/ 5 w 14"/>
              <a:gd name="T3" fmla="*/ 14 h 14"/>
              <a:gd name="T4" fmla="*/ 0 w 14"/>
              <a:gd name="T5" fmla="*/ 11 h 14"/>
              <a:gd name="T6" fmla="*/ 0 w 14"/>
              <a:gd name="T7" fmla="*/ 9 h 14"/>
              <a:gd name="T8" fmla="*/ 0 w 14"/>
              <a:gd name="T9" fmla="*/ 7 h 14"/>
              <a:gd name="T10" fmla="*/ 0 w 14"/>
              <a:gd name="T11" fmla="*/ 7 h 14"/>
              <a:gd name="T12" fmla="*/ 0 w 14"/>
              <a:gd name="T13" fmla="*/ 4 h 14"/>
              <a:gd name="T14" fmla="*/ 2 w 14"/>
              <a:gd name="T15" fmla="*/ 2 h 14"/>
              <a:gd name="T16" fmla="*/ 7 w 14"/>
              <a:gd name="T17" fmla="*/ 0 h 14"/>
              <a:gd name="T18" fmla="*/ 7 w 14"/>
              <a:gd name="T19" fmla="*/ 0 h 14"/>
              <a:gd name="T20" fmla="*/ 12 w 14"/>
              <a:gd name="T21" fmla="*/ 2 h 14"/>
              <a:gd name="T22" fmla="*/ 12 w 14"/>
              <a:gd name="T23" fmla="*/ 4 h 14"/>
              <a:gd name="T24" fmla="*/ 14 w 14"/>
              <a:gd name="T25" fmla="*/ 7 h 14"/>
              <a:gd name="T26" fmla="*/ 14 w 14"/>
              <a:gd name="T27" fmla="*/ 7 h 14"/>
              <a:gd name="T28" fmla="*/ 12 w 14"/>
              <a:gd name="T29" fmla="*/ 11 h 14"/>
              <a:gd name="T30" fmla="*/ 11 w 14"/>
              <a:gd name="T31" fmla="*/ 13 h 14"/>
              <a:gd name="T32" fmla="*/ 5 w 14"/>
              <a:gd name="T33" fmla="*/ 14 h 14"/>
              <a:gd name="T34" fmla="*/ 5 w 14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4">
                <a:moveTo>
                  <a:pt x="5" y="14"/>
                </a:moveTo>
                <a:lnTo>
                  <a:pt x="5" y="14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lnTo>
                  <a:pt x="7" y="0"/>
                </a:lnTo>
                <a:lnTo>
                  <a:pt x="12" y="2"/>
                </a:lnTo>
                <a:lnTo>
                  <a:pt x="12" y="4"/>
                </a:lnTo>
                <a:lnTo>
                  <a:pt x="14" y="7"/>
                </a:lnTo>
                <a:lnTo>
                  <a:pt x="14" y="7"/>
                </a:lnTo>
                <a:lnTo>
                  <a:pt x="12" y="11"/>
                </a:lnTo>
                <a:lnTo>
                  <a:pt x="11" y="13"/>
                </a:lnTo>
                <a:lnTo>
                  <a:pt x="5" y="14"/>
                </a:lnTo>
                <a:lnTo>
                  <a:pt x="5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3" name="Freeform 118"/>
          <p:cNvSpPr>
            <a:spLocks/>
          </p:cNvSpPr>
          <p:nvPr/>
        </p:nvSpPr>
        <p:spPr bwMode="auto">
          <a:xfrm>
            <a:off x="10585030" y="5920383"/>
            <a:ext cx="23441" cy="23441"/>
          </a:xfrm>
          <a:custGeom>
            <a:avLst/>
            <a:gdLst>
              <a:gd name="T0" fmla="*/ 6 w 13"/>
              <a:gd name="T1" fmla="*/ 14 h 14"/>
              <a:gd name="T2" fmla="*/ 6 w 13"/>
              <a:gd name="T3" fmla="*/ 14 h 14"/>
              <a:gd name="T4" fmla="*/ 1 w 13"/>
              <a:gd name="T5" fmla="*/ 13 h 14"/>
              <a:gd name="T6" fmla="*/ 0 w 13"/>
              <a:gd name="T7" fmla="*/ 9 h 14"/>
              <a:gd name="T8" fmla="*/ 0 w 13"/>
              <a:gd name="T9" fmla="*/ 7 h 14"/>
              <a:gd name="T10" fmla="*/ 0 w 13"/>
              <a:gd name="T11" fmla="*/ 7 h 14"/>
              <a:gd name="T12" fmla="*/ 0 w 13"/>
              <a:gd name="T13" fmla="*/ 4 h 14"/>
              <a:gd name="T14" fmla="*/ 1 w 13"/>
              <a:gd name="T15" fmla="*/ 2 h 14"/>
              <a:gd name="T16" fmla="*/ 6 w 13"/>
              <a:gd name="T17" fmla="*/ 0 h 14"/>
              <a:gd name="T18" fmla="*/ 6 w 13"/>
              <a:gd name="T19" fmla="*/ 0 h 14"/>
              <a:gd name="T20" fmla="*/ 12 w 13"/>
              <a:gd name="T21" fmla="*/ 2 h 14"/>
              <a:gd name="T22" fmla="*/ 13 w 13"/>
              <a:gd name="T23" fmla="*/ 4 h 14"/>
              <a:gd name="T24" fmla="*/ 13 w 13"/>
              <a:gd name="T25" fmla="*/ 7 h 14"/>
              <a:gd name="T26" fmla="*/ 13 w 13"/>
              <a:gd name="T27" fmla="*/ 7 h 14"/>
              <a:gd name="T28" fmla="*/ 13 w 13"/>
              <a:gd name="T29" fmla="*/ 9 h 14"/>
              <a:gd name="T30" fmla="*/ 12 w 13"/>
              <a:gd name="T31" fmla="*/ 13 h 14"/>
              <a:gd name="T32" fmla="*/ 6 w 13"/>
              <a:gd name="T33" fmla="*/ 14 h 14"/>
              <a:gd name="T34" fmla="*/ 6 w 13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" h="14">
                <a:moveTo>
                  <a:pt x="6" y="14"/>
                </a:moveTo>
                <a:lnTo>
                  <a:pt x="6" y="14"/>
                </a:lnTo>
                <a:lnTo>
                  <a:pt x="1" y="13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3" y="4"/>
                </a:lnTo>
                <a:lnTo>
                  <a:pt x="13" y="7"/>
                </a:lnTo>
                <a:lnTo>
                  <a:pt x="13" y="7"/>
                </a:lnTo>
                <a:lnTo>
                  <a:pt x="13" y="9"/>
                </a:lnTo>
                <a:lnTo>
                  <a:pt x="12" y="13"/>
                </a:lnTo>
                <a:lnTo>
                  <a:pt x="6" y="14"/>
                </a:lnTo>
                <a:lnTo>
                  <a:pt x="6" y="1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4" name="Freeform 119"/>
          <p:cNvSpPr>
            <a:spLocks noEditPoints="1"/>
          </p:cNvSpPr>
          <p:nvPr/>
        </p:nvSpPr>
        <p:spPr bwMode="auto">
          <a:xfrm>
            <a:off x="9171907" y="5200428"/>
            <a:ext cx="401836" cy="602754"/>
          </a:xfrm>
          <a:custGeom>
            <a:avLst/>
            <a:gdLst>
              <a:gd name="T0" fmla="*/ 237 w 239"/>
              <a:gd name="T1" fmla="*/ 90 h 362"/>
              <a:gd name="T2" fmla="*/ 228 w 239"/>
              <a:gd name="T3" fmla="*/ 61 h 362"/>
              <a:gd name="T4" fmla="*/ 215 w 239"/>
              <a:gd name="T5" fmla="*/ 37 h 362"/>
              <a:gd name="T6" fmla="*/ 194 w 239"/>
              <a:gd name="T7" fmla="*/ 19 h 362"/>
              <a:gd name="T8" fmla="*/ 167 w 239"/>
              <a:gd name="T9" fmla="*/ 7 h 362"/>
              <a:gd name="T10" fmla="*/ 142 w 239"/>
              <a:gd name="T11" fmla="*/ 2 h 362"/>
              <a:gd name="T12" fmla="*/ 93 w 239"/>
              <a:gd name="T13" fmla="*/ 4 h 362"/>
              <a:gd name="T14" fmla="*/ 69 w 239"/>
              <a:gd name="T15" fmla="*/ 9 h 362"/>
              <a:gd name="T16" fmla="*/ 46 w 239"/>
              <a:gd name="T17" fmla="*/ 19 h 362"/>
              <a:gd name="T18" fmla="*/ 27 w 239"/>
              <a:gd name="T19" fmla="*/ 33 h 362"/>
              <a:gd name="T20" fmla="*/ 13 w 239"/>
              <a:gd name="T21" fmla="*/ 52 h 362"/>
              <a:gd name="T22" fmla="*/ 5 w 239"/>
              <a:gd name="T23" fmla="*/ 74 h 362"/>
              <a:gd name="T24" fmla="*/ 1 w 239"/>
              <a:gd name="T25" fmla="*/ 92 h 362"/>
              <a:gd name="T26" fmla="*/ 0 w 239"/>
              <a:gd name="T27" fmla="*/ 109 h 362"/>
              <a:gd name="T28" fmla="*/ 0 w 239"/>
              <a:gd name="T29" fmla="*/ 181 h 362"/>
              <a:gd name="T30" fmla="*/ 0 w 239"/>
              <a:gd name="T31" fmla="*/ 262 h 362"/>
              <a:gd name="T32" fmla="*/ 3 w 239"/>
              <a:gd name="T33" fmla="*/ 279 h 362"/>
              <a:gd name="T34" fmla="*/ 13 w 239"/>
              <a:gd name="T35" fmla="*/ 308 h 362"/>
              <a:gd name="T36" fmla="*/ 31 w 239"/>
              <a:gd name="T37" fmla="*/ 332 h 362"/>
              <a:gd name="T38" fmla="*/ 56 w 239"/>
              <a:gd name="T39" fmla="*/ 348 h 362"/>
              <a:gd name="T40" fmla="*/ 72 w 239"/>
              <a:gd name="T41" fmla="*/ 353 h 362"/>
              <a:gd name="T42" fmla="*/ 120 w 239"/>
              <a:gd name="T43" fmla="*/ 362 h 362"/>
              <a:gd name="T44" fmla="*/ 168 w 239"/>
              <a:gd name="T45" fmla="*/ 353 h 362"/>
              <a:gd name="T46" fmla="*/ 180 w 239"/>
              <a:gd name="T47" fmla="*/ 350 h 362"/>
              <a:gd name="T48" fmla="*/ 203 w 239"/>
              <a:gd name="T49" fmla="*/ 336 h 362"/>
              <a:gd name="T50" fmla="*/ 218 w 239"/>
              <a:gd name="T51" fmla="*/ 319 h 362"/>
              <a:gd name="T52" fmla="*/ 230 w 239"/>
              <a:gd name="T53" fmla="*/ 296 h 362"/>
              <a:gd name="T54" fmla="*/ 234 w 239"/>
              <a:gd name="T55" fmla="*/ 284 h 362"/>
              <a:gd name="T56" fmla="*/ 239 w 239"/>
              <a:gd name="T57" fmla="*/ 245 h 362"/>
              <a:gd name="T58" fmla="*/ 239 w 239"/>
              <a:gd name="T59" fmla="*/ 119 h 362"/>
              <a:gd name="T60" fmla="*/ 239 w 239"/>
              <a:gd name="T61" fmla="*/ 104 h 362"/>
              <a:gd name="T62" fmla="*/ 237 w 239"/>
              <a:gd name="T63" fmla="*/ 90 h 362"/>
              <a:gd name="T64" fmla="*/ 163 w 239"/>
              <a:gd name="T65" fmla="*/ 245 h 362"/>
              <a:gd name="T66" fmla="*/ 161 w 239"/>
              <a:gd name="T67" fmla="*/ 257 h 362"/>
              <a:gd name="T68" fmla="*/ 155 w 239"/>
              <a:gd name="T69" fmla="*/ 277 h 362"/>
              <a:gd name="T70" fmla="*/ 139 w 239"/>
              <a:gd name="T71" fmla="*/ 291 h 362"/>
              <a:gd name="T72" fmla="*/ 127 w 239"/>
              <a:gd name="T73" fmla="*/ 293 h 362"/>
              <a:gd name="T74" fmla="*/ 103 w 239"/>
              <a:gd name="T75" fmla="*/ 291 h 362"/>
              <a:gd name="T76" fmla="*/ 91 w 239"/>
              <a:gd name="T77" fmla="*/ 286 h 362"/>
              <a:gd name="T78" fmla="*/ 81 w 239"/>
              <a:gd name="T79" fmla="*/ 272 h 362"/>
              <a:gd name="T80" fmla="*/ 77 w 239"/>
              <a:gd name="T81" fmla="*/ 255 h 362"/>
              <a:gd name="T82" fmla="*/ 75 w 239"/>
              <a:gd name="T83" fmla="*/ 236 h 362"/>
              <a:gd name="T84" fmla="*/ 75 w 239"/>
              <a:gd name="T85" fmla="*/ 119 h 362"/>
              <a:gd name="T86" fmla="*/ 75 w 239"/>
              <a:gd name="T87" fmla="*/ 110 h 362"/>
              <a:gd name="T88" fmla="*/ 77 w 239"/>
              <a:gd name="T89" fmla="*/ 100 h 362"/>
              <a:gd name="T90" fmla="*/ 86 w 239"/>
              <a:gd name="T91" fmla="*/ 83 h 362"/>
              <a:gd name="T92" fmla="*/ 98 w 239"/>
              <a:gd name="T93" fmla="*/ 71 h 362"/>
              <a:gd name="T94" fmla="*/ 117 w 239"/>
              <a:gd name="T95" fmla="*/ 67 h 362"/>
              <a:gd name="T96" fmla="*/ 127 w 239"/>
              <a:gd name="T97" fmla="*/ 69 h 362"/>
              <a:gd name="T98" fmla="*/ 142 w 239"/>
              <a:gd name="T99" fmla="*/ 73 h 362"/>
              <a:gd name="T100" fmla="*/ 153 w 239"/>
              <a:gd name="T101" fmla="*/ 81 h 362"/>
              <a:gd name="T102" fmla="*/ 160 w 239"/>
              <a:gd name="T103" fmla="*/ 93 h 362"/>
              <a:gd name="T104" fmla="*/ 161 w 239"/>
              <a:gd name="T105" fmla="*/ 109 h 362"/>
              <a:gd name="T106" fmla="*/ 163 w 239"/>
              <a:gd name="T107" fmla="*/ 145 h 362"/>
              <a:gd name="T108" fmla="*/ 161 w 239"/>
              <a:gd name="T109" fmla="*/ 181 h 362"/>
              <a:gd name="T110" fmla="*/ 163 w 239"/>
              <a:gd name="T111" fmla="*/ 181 h 362"/>
              <a:gd name="T112" fmla="*/ 163 w 239"/>
              <a:gd name="T113" fmla="*/ 245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9" h="362">
                <a:moveTo>
                  <a:pt x="237" y="90"/>
                </a:moveTo>
                <a:lnTo>
                  <a:pt x="237" y="90"/>
                </a:lnTo>
                <a:lnTo>
                  <a:pt x="234" y="74"/>
                </a:lnTo>
                <a:lnTo>
                  <a:pt x="228" y="61"/>
                </a:lnTo>
                <a:lnTo>
                  <a:pt x="222" y="49"/>
                </a:lnTo>
                <a:lnTo>
                  <a:pt x="215" y="37"/>
                </a:lnTo>
                <a:lnTo>
                  <a:pt x="204" y="28"/>
                </a:lnTo>
                <a:lnTo>
                  <a:pt x="194" y="19"/>
                </a:lnTo>
                <a:lnTo>
                  <a:pt x="180" y="12"/>
                </a:lnTo>
                <a:lnTo>
                  <a:pt x="167" y="7"/>
                </a:lnTo>
                <a:lnTo>
                  <a:pt x="167" y="7"/>
                </a:lnTo>
                <a:lnTo>
                  <a:pt x="142" y="2"/>
                </a:lnTo>
                <a:lnTo>
                  <a:pt x="117" y="0"/>
                </a:lnTo>
                <a:lnTo>
                  <a:pt x="93" y="4"/>
                </a:lnTo>
                <a:lnTo>
                  <a:pt x="69" y="9"/>
                </a:lnTo>
                <a:lnTo>
                  <a:pt x="69" y="9"/>
                </a:lnTo>
                <a:lnTo>
                  <a:pt x="56" y="14"/>
                </a:lnTo>
                <a:lnTo>
                  <a:pt x="46" y="19"/>
                </a:lnTo>
                <a:lnTo>
                  <a:pt x="36" y="26"/>
                </a:lnTo>
                <a:lnTo>
                  <a:pt x="27" y="33"/>
                </a:lnTo>
                <a:lnTo>
                  <a:pt x="20" y="42"/>
                </a:lnTo>
                <a:lnTo>
                  <a:pt x="13" y="52"/>
                </a:lnTo>
                <a:lnTo>
                  <a:pt x="8" y="62"/>
                </a:lnTo>
                <a:lnTo>
                  <a:pt x="5" y="74"/>
                </a:lnTo>
                <a:lnTo>
                  <a:pt x="5" y="74"/>
                </a:lnTo>
                <a:lnTo>
                  <a:pt x="1" y="92"/>
                </a:lnTo>
                <a:lnTo>
                  <a:pt x="0" y="109"/>
                </a:lnTo>
                <a:lnTo>
                  <a:pt x="0" y="109"/>
                </a:lnTo>
                <a:lnTo>
                  <a:pt x="0" y="181"/>
                </a:lnTo>
                <a:lnTo>
                  <a:pt x="0" y="181"/>
                </a:lnTo>
                <a:lnTo>
                  <a:pt x="0" y="222"/>
                </a:lnTo>
                <a:lnTo>
                  <a:pt x="0" y="262"/>
                </a:lnTo>
                <a:lnTo>
                  <a:pt x="0" y="262"/>
                </a:lnTo>
                <a:lnTo>
                  <a:pt x="3" y="279"/>
                </a:lnTo>
                <a:lnTo>
                  <a:pt x="7" y="295"/>
                </a:lnTo>
                <a:lnTo>
                  <a:pt x="13" y="308"/>
                </a:lnTo>
                <a:lnTo>
                  <a:pt x="22" y="320"/>
                </a:lnTo>
                <a:lnTo>
                  <a:pt x="31" y="332"/>
                </a:lnTo>
                <a:lnTo>
                  <a:pt x="43" y="341"/>
                </a:lnTo>
                <a:lnTo>
                  <a:pt x="56" y="348"/>
                </a:lnTo>
                <a:lnTo>
                  <a:pt x="72" y="353"/>
                </a:lnTo>
                <a:lnTo>
                  <a:pt x="72" y="353"/>
                </a:lnTo>
                <a:lnTo>
                  <a:pt x="96" y="360"/>
                </a:lnTo>
                <a:lnTo>
                  <a:pt x="120" y="362"/>
                </a:lnTo>
                <a:lnTo>
                  <a:pt x="144" y="358"/>
                </a:lnTo>
                <a:lnTo>
                  <a:pt x="168" y="353"/>
                </a:lnTo>
                <a:lnTo>
                  <a:pt x="168" y="353"/>
                </a:lnTo>
                <a:lnTo>
                  <a:pt x="180" y="350"/>
                </a:lnTo>
                <a:lnTo>
                  <a:pt x="192" y="343"/>
                </a:lnTo>
                <a:lnTo>
                  <a:pt x="203" y="336"/>
                </a:lnTo>
                <a:lnTo>
                  <a:pt x="211" y="327"/>
                </a:lnTo>
                <a:lnTo>
                  <a:pt x="218" y="319"/>
                </a:lnTo>
                <a:lnTo>
                  <a:pt x="225" y="308"/>
                </a:lnTo>
                <a:lnTo>
                  <a:pt x="230" y="296"/>
                </a:lnTo>
                <a:lnTo>
                  <a:pt x="234" y="284"/>
                </a:lnTo>
                <a:lnTo>
                  <a:pt x="234" y="284"/>
                </a:lnTo>
                <a:lnTo>
                  <a:pt x="237" y="265"/>
                </a:lnTo>
                <a:lnTo>
                  <a:pt x="239" y="245"/>
                </a:lnTo>
                <a:lnTo>
                  <a:pt x="239" y="245"/>
                </a:lnTo>
                <a:lnTo>
                  <a:pt x="239" y="119"/>
                </a:lnTo>
                <a:lnTo>
                  <a:pt x="239" y="119"/>
                </a:lnTo>
                <a:lnTo>
                  <a:pt x="239" y="104"/>
                </a:lnTo>
                <a:lnTo>
                  <a:pt x="237" y="90"/>
                </a:lnTo>
                <a:lnTo>
                  <a:pt x="237" y="90"/>
                </a:lnTo>
                <a:close/>
                <a:moveTo>
                  <a:pt x="163" y="245"/>
                </a:moveTo>
                <a:lnTo>
                  <a:pt x="163" y="245"/>
                </a:lnTo>
                <a:lnTo>
                  <a:pt x="161" y="257"/>
                </a:lnTo>
                <a:lnTo>
                  <a:pt x="161" y="257"/>
                </a:lnTo>
                <a:lnTo>
                  <a:pt x="160" y="267"/>
                </a:lnTo>
                <a:lnTo>
                  <a:pt x="155" y="277"/>
                </a:lnTo>
                <a:lnTo>
                  <a:pt x="149" y="284"/>
                </a:lnTo>
                <a:lnTo>
                  <a:pt x="139" y="291"/>
                </a:lnTo>
                <a:lnTo>
                  <a:pt x="139" y="291"/>
                </a:lnTo>
                <a:lnTo>
                  <a:pt x="127" y="293"/>
                </a:lnTo>
                <a:lnTo>
                  <a:pt x="115" y="295"/>
                </a:lnTo>
                <a:lnTo>
                  <a:pt x="103" y="291"/>
                </a:lnTo>
                <a:lnTo>
                  <a:pt x="91" y="286"/>
                </a:lnTo>
                <a:lnTo>
                  <a:pt x="91" y="286"/>
                </a:lnTo>
                <a:lnTo>
                  <a:pt x="84" y="279"/>
                </a:lnTo>
                <a:lnTo>
                  <a:pt x="81" y="272"/>
                </a:lnTo>
                <a:lnTo>
                  <a:pt x="77" y="264"/>
                </a:lnTo>
                <a:lnTo>
                  <a:pt x="77" y="255"/>
                </a:lnTo>
                <a:lnTo>
                  <a:pt x="77" y="255"/>
                </a:lnTo>
                <a:lnTo>
                  <a:pt x="75" y="236"/>
                </a:lnTo>
                <a:lnTo>
                  <a:pt x="75" y="236"/>
                </a:lnTo>
                <a:lnTo>
                  <a:pt x="75" y="119"/>
                </a:lnTo>
                <a:lnTo>
                  <a:pt x="75" y="119"/>
                </a:lnTo>
                <a:lnTo>
                  <a:pt x="75" y="110"/>
                </a:lnTo>
                <a:lnTo>
                  <a:pt x="75" y="110"/>
                </a:lnTo>
                <a:lnTo>
                  <a:pt x="77" y="100"/>
                </a:lnTo>
                <a:lnTo>
                  <a:pt x="81" y="90"/>
                </a:lnTo>
                <a:lnTo>
                  <a:pt x="86" y="83"/>
                </a:lnTo>
                <a:lnTo>
                  <a:pt x="91" y="76"/>
                </a:lnTo>
                <a:lnTo>
                  <a:pt x="98" y="71"/>
                </a:lnTo>
                <a:lnTo>
                  <a:pt x="106" y="69"/>
                </a:lnTo>
                <a:lnTo>
                  <a:pt x="117" y="67"/>
                </a:lnTo>
                <a:lnTo>
                  <a:pt x="127" y="69"/>
                </a:lnTo>
                <a:lnTo>
                  <a:pt x="127" y="69"/>
                </a:lnTo>
                <a:lnTo>
                  <a:pt x="136" y="71"/>
                </a:lnTo>
                <a:lnTo>
                  <a:pt x="142" y="73"/>
                </a:lnTo>
                <a:lnTo>
                  <a:pt x="148" y="76"/>
                </a:lnTo>
                <a:lnTo>
                  <a:pt x="153" y="81"/>
                </a:lnTo>
                <a:lnTo>
                  <a:pt x="156" y="86"/>
                </a:lnTo>
                <a:lnTo>
                  <a:pt x="160" y="93"/>
                </a:lnTo>
                <a:lnTo>
                  <a:pt x="161" y="100"/>
                </a:lnTo>
                <a:lnTo>
                  <a:pt x="161" y="109"/>
                </a:lnTo>
                <a:lnTo>
                  <a:pt x="161" y="109"/>
                </a:lnTo>
                <a:lnTo>
                  <a:pt x="163" y="145"/>
                </a:lnTo>
                <a:lnTo>
                  <a:pt x="161" y="181"/>
                </a:lnTo>
                <a:lnTo>
                  <a:pt x="161" y="181"/>
                </a:lnTo>
                <a:lnTo>
                  <a:pt x="163" y="181"/>
                </a:lnTo>
                <a:lnTo>
                  <a:pt x="163" y="181"/>
                </a:lnTo>
                <a:lnTo>
                  <a:pt x="163" y="245"/>
                </a:lnTo>
                <a:lnTo>
                  <a:pt x="163" y="245"/>
                </a:lnTo>
                <a:close/>
              </a:path>
            </a:pathLst>
          </a:custGeom>
          <a:solidFill>
            <a:srgbClr val="6161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5" name="Freeform 120"/>
          <p:cNvSpPr>
            <a:spLocks noEditPoints="1"/>
          </p:cNvSpPr>
          <p:nvPr/>
        </p:nvSpPr>
        <p:spPr bwMode="auto">
          <a:xfrm>
            <a:off x="9530211" y="6121301"/>
            <a:ext cx="73670" cy="127248"/>
          </a:xfrm>
          <a:custGeom>
            <a:avLst/>
            <a:gdLst>
              <a:gd name="T0" fmla="*/ 36 w 45"/>
              <a:gd name="T1" fmla="*/ 46 h 76"/>
              <a:gd name="T2" fmla="*/ 22 w 45"/>
              <a:gd name="T3" fmla="*/ 45 h 76"/>
              <a:gd name="T4" fmla="*/ 15 w 45"/>
              <a:gd name="T5" fmla="*/ 43 h 76"/>
              <a:gd name="T6" fmla="*/ 15 w 45"/>
              <a:gd name="T7" fmla="*/ 41 h 76"/>
              <a:gd name="T8" fmla="*/ 17 w 45"/>
              <a:gd name="T9" fmla="*/ 39 h 76"/>
              <a:gd name="T10" fmla="*/ 21 w 45"/>
              <a:gd name="T11" fmla="*/ 39 h 76"/>
              <a:gd name="T12" fmla="*/ 33 w 45"/>
              <a:gd name="T13" fmla="*/ 38 h 76"/>
              <a:gd name="T14" fmla="*/ 40 w 45"/>
              <a:gd name="T15" fmla="*/ 33 h 76"/>
              <a:gd name="T16" fmla="*/ 43 w 45"/>
              <a:gd name="T17" fmla="*/ 24 h 76"/>
              <a:gd name="T18" fmla="*/ 40 w 45"/>
              <a:gd name="T19" fmla="*/ 14 h 76"/>
              <a:gd name="T20" fmla="*/ 40 w 45"/>
              <a:gd name="T21" fmla="*/ 10 h 76"/>
              <a:gd name="T22" fmla="*/ 43 w 45"/>
              <a:gd name="T23" fmla="*/ 7 h 76"/>
              <a:gd name="T24" fmla="*/ 45 w 45"/>
              <a:gd name="T25" fmla="*/ 3 h 76"/>
              <a:gd name="T26" fmla="*/ 43 w 45"/>
              <a:gd name="T27" fmla="*/ 2 h 76"/>
              <a:gd name="T28" fmla="*/ 38 w 45"/>
              <a:gd name="T29" fmla="*/ 0 h 76"/>
              <a:gd name="T30" fmla="*/ 36 w 45"/>
              <a:gd name="T31" fmla="*/ 2 h 76"/>
              <a:gd name="T32" fmla="*/ 33 w 45"/>
              <a:gd name="T33" fmla="*/ 5 h 76"/>
              <a:gd name="T34" fmla="*/ 28 w 45"/>
              <a:gd name="T35" fmla="*/ 5 h 76"/>
              <a:gd name="T36" fmla="*/ 17 w 45"/>
              <a:gd name="T37" fmla="*/ 3 h 76"/>
              <a:gd name="T38" fmla="*/ 7 w 45"/>
              <a:gd name="T39" fmla="*/ 9 h 76"/>
              <a:gd name="T40" fmla="*/ 2 w 45"/>
              <a:gd name="T41" fmla="*/ 17 h 76"/>
              <a:gd name="T42" fmla="*/ 3 w 45"/>
              <a:gd name="T43" fmla="*/ 27 h 76"/>
              <a:gd name="T44" fmla="*/ 5 w 45"/>
              <a:gd name="T45" fmla="*/ 34 h 76"/>
              <a:gd name="T46" fmla="*/ 3 w 45"/>
              <a:gd name="T47" fmla="*/ 43 h 76"/>
              <a:gd name="T48" fmla="*/ 3 w 45"/>
              <a:gd name="T49" fmla="*/ 45 h 76"/>
              <a:gd name="T50" fmla="*/ 3 w 45"/>
              <a:gd name="T51" fmla="*/ 46 h 76"/>
              <a:gd name="T52" fmla="*/ 3 w 45"/>
              <a:gd name="T53" fmla="*/ 53 h 76"/>
              <a:gd name="T54" fmla="*/ 0 w 45"/>
              <a:gd name="T55" fmla="*/ 57 h 76"/>
              <a:gd name="T56" fmla="*/ 2 w 45"/>
              <a:gd name="T57" fmla="*/ 67 h 76"/>
              <a:gd name="T58" fmla="*/ 5 w 45"/>
              <a:gd name="T59" fmla="*/ 70 h 76"/>
              <a:gd name="T60" fmla="*/ 22 w 45"/>
              <a:gd name="T61" fmla="*/ 76 h 76"/>
              <a:gd name="T62" fmla="*/ 38 w 45"/>
              <a:gd name="T63" fmla="*/ 70 h 76"/>
              <a:gd name="T64" fmla="*/ 41 w 45"/>
              <a:gd name="T65" fmla="*/ 69 h 76"/>
              <a:gd name="T66" fmla="*/ 45 w 45"/>
              <a:gd name="T67" fmla="*/ 62 h 76"/>
              <a:gd name="T68" fmla="*/ 45 w 45"/>
              <a:gd name="T69" fmla="*/ 57 h 76"/>
              <a:gd name="T70" fmla="*/ 41 w 45"/>
              <a:gd name="T71" fmla="*/ 52 h 76"/>
              <a:gd name="T72" fmla="*/ 36 w 45"/>
              <a:gd name="T73" fmla="*/ 46 h 76"/>
              <a:gd name="T74" fmla="*/ 22 w 45"/>
              <a:gd name="T75" fmla="*/ 12 h 76"/>
              <a:gd name="T76" fmla="*/ 28 w 45"/>
              <a:gd name="T77" fmla="*/ 15 h 76"/>
              <a:gd name="T78" fmla="*/ 29 w 45"/>
              <a:gd name="T79" fmla="*/ 21 h 76"/>
              <a:gd name="T80" fmla="*/ 29 w 45"/>
              <a:gd name="T81" fmla="*/ 26 h 76"/>
              <a:gd name="T82" fmla="*/ 26 w 45"/>
              <a:gd name="T83" fmla="*/ 31 h 76"/>
              <a:gd name="T84" fmla="*/ 22 w 45"/>
              <a:gd name="T85" fmla="*/ 31 h 76"/>
              <a:gd name="T86" fmla="*/ 17 w 45"/>
              <a:gd name="T87" fmla="*/ 27 h 76"/>
              <a:gd name="T88" fmla="*/ 15 w 45"/>
              <a:gd name="T89" fmla="*/ 22 h 76"/>
              <a:gd name="T90" fmla="*/ 15 w 45"/>
              <a:gd name="T91" fmla="*/ 15 h 76"/>
              <a:gd name="T92" fmla="*/ 22 w 45"/>
              <a:gd name="T93" fmla="*/ 12 h 76"/>
              <a:gd name="T94" fmla="*/ 21 w 45"/>
              <a:gd name="T95" fmla="*/ 67 h 76"/>
              <a:gd name="T96" fmla="*/ 15 w 45"/>
              <a:gd name="T97" fmla="*/ 65 h 76"/>
              <a:gd name="T98" fmla="*/ 12 w 45"/>
              <a:gd name="T99" fmla="*/ 60 h 76"/>
              <a:gd name="T100" fmla="*/ 14 w 45"/>
              <a:gd name="T101" fmla="*/ 57 h 76"/>
              <a:gd name="T102" fmla="*/ 17 w 45"/>
              <a:gd name="T103" fmla="*/ 53 h 76"/>
              <a:gd name="T104" fmla="*/ 21 w 45"/>
              <a:gd name="T105" fmla="*/ 53 h 76"/>
              <a:gd name="T106" fmla="*/ 31 w 45"/>
              <a:gd name="T107" fmla="*/ 57 h 76"/>
              <a:gd name="T108" fmla="*/ 31 w 45"/>
              <a:gd name="T109" fmla="*/ 60 h 76"/>
              <a:gd name="T110" fmla="*/ 29 w 45"/>
              <a:gd name="T111" fmla="*/ 65 h 76"/>
              <a:gd name="T112" fmla="*/ 21 w 45"/>
              <a:gd name="T113" fmla="*/ 6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76">
                <a:moveTo>
                  <a:pt x="36" y="46"/>
                </a:moveTo>
                <a:lnTo>
                  <a:pt x="36" y="46"/>
                </a:lnTo>
                <a:lnTo>
                  <a:pt x="22" y="45"/>
                </a:lnTo>
                <a:lnTo>
                  <a:pt x="22" y="45"/>
                </a:lnTo>
                <a:lnTo>
                  <a:pt x="17" y="43"/>
                </a:lnTo>
                <a:lnTo>
                  <a:pt x="15" y="43"/>
                </a:lnTo>
                <a:lnTo>
                  <a:pt x="15" y="41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lnTo>
                  <a:pt x="21" y="39"/>
                </a:lnTo>
                <a:lnTo>
                  <a:pt x="21" y="39"/>
                </a:lnTo>
                <a:lnTo>
                  <a:pt x="28" y="39"/>
                </a:lnTo>
                <a:lnTo>
                  <a:pt x="33" y="38"/>
                </a:lnTo>
                <a:lnTo>
                  <a:pt x="36" y="34"/>
                </a:lnTo>
                <a:lnTo>
                  <a:pt x="40" y="33"/>
                </a:lnTo>
                <a:lnTo>
                  <a:pt x="41" y="27"/>
                </a:lnTo>
                <a:lnTo>
                  <a:pt x="43" y="24"/>
                </a:lnTo>
                <a:lnTo>
                  <a:pt x="41" y="19"/>
                </a:lnTo>
                <a:lnTo>
                  <a:pt x="40" y="14"/>
                </a:lnTo>
                <a:lnTo>
                  <a:pt x="40" y="14"/>
                </a:lnTo>
                <a:lnTo>
                  <a:pt x="40" y="10"/>
                </a:lnTo>
                <a:lnTo>
                  <a:pt x="43" y="7"/>
                </a:lnTo>
                <a:lnTo>
                  <a:pt x="43" y="7"/>
                </a:lnTo>
                <a:lnTo>
                  <a:pt x="45" y="5"/>
                </a:lnTo>
                <a:lnTo>
                  <a:pt x="45" y="3"/>
                </a:lnTo>
                <a:lnTo>
                  <a:pt x="43" y="2"/>
                </a:lnTo>
                <a:lnTo>
                  <a:pt x="43" y="2"/>
                </a:lnTo>
                <a:lnTo>
                  <a:pt x="40" y="0"/>
                </a:lnTo>
                <a:lnTo>
                  <a:pt x="38" y="0"/>
                </a:lnTo>
                <a:lnTo>
                  <a:pt x="36" y="2"/>
                </a:lnTo>
                <a:lnTo>
                  <a:pt x="36" y="2"/>
                </a:lnTo>
                <a:lnTo>
                  <a:pt x="34" y="3"/>
                </a:lnTo>
                <a:lnTo>
                  <a:pt x="33" y="5"/>
                </a:lnTo>
                <a:lnTo>
                  <a:pt x="28" y="5"/>
                </a:lnTo>
                <a:lnTo>
                  <a:pt x="28" y="5"/>
                </a:lnTo>
                <a:lnTo>
                  <a:pt x="22" y="3"/>
                </a:lnTo>
                <a:lnTo>
                  <a:pt x="17" y="3"/>
                </a:lnTo>
                <a:lnTo>
                  <a:pt x="12" y="5"/>
                </a:lnTo>
                <a:lnTo>
                  <a:pt x="7" y="9"/>
                </a:lnTo>
                <a:lnTo>
                  <a:pt x="5" y="12"/>
                </a:lnTo>
                <a:lnTo>
                  <a:pt x="2" y="17"/>
                </a:lnTo>
                <a:lnTo>
                  <a:pt x="2" y="21"/>
                </a:lnTo>
                <a:lnTo>
                  <a:pt x="3" y="27"/>
                </a:lnTo>
                <a:lnTo>
                  <a:pt x="3" y="27"/>
                </a:lnTo>
                <a:lnTo>
                  <a:pt x="5" y="34"/>
                </a:lnTo>
                <a:lnTo>
                  <a:pt x="5" y="38"/>
                </a:lnTo>
                <a:lnTo>
                  <a:pt x="3" y="43"/>
                </a:lnTo>
                <a:lnTo>
                  <a:pt x="3" y="43"/>
                </a:lnTo>
                <a:lnTo>
                  <a:pt x="3" y="45"/>
                </a:lnTo>
                <a:lnTo>
                  <a:pt x="3" y="46"/>
                </a:lnTo>
                <a:lnTo>
                  <a:pt x="3" y="46"/>
                </a:lnTo>
                <a:lnTo>
                  <a:pt x="5" y="50"/>
                </a:lnTo>
                <a:lnTo>
                  <a:pt x="3" y="53"/>
                </a:lnTo>
                <a:lnTo>
                  <a:pt x="3" y="53"/>
                </a:lnTo>
                <a:lnTo>
                  <a:pt x="0" y="57"/>
                </a:lnTo>
                <a:lnTo>
                  <a:pt x="0" y="62"/>
                </a:lnTo>
                <a:lnTo>
                  <a:pt x="2" y="67"/>
                </a:lnTo>
                <a:lnTo>
                  <a:pt x="5" y="70"/>
                </a:lnTo>
                <a:lnTo>
                  <a:pt x="5" y="70"/>
                </a:lnTo>
                <a:lnTo>
                  <a:pt x="14" y="74"/>
                </a:lnTo>
                <a:lnTo>
                  <a:pt x="22" y="76"/>
                </a:lnTo>
                <a:lnTo>
                  <a:pt x="31" y="74"/>
                </a:lnTo>
                <a:lnTo>
                  <a:pt x="38" y="70"/>
                </a:lnTo>
                <a:lnTo>
                  <a:pt x="38" y="70"/>
                </a:lnTo>
                <a:lnTo>
                  <a:pt x="41" y="69"/>
                </a:lnTo>
                <a:lnTo>
                  <a:pt x="43" y="65"/>
                </a:lnTo>
                <a:lnTo>
                  <a:pt x="45" y="62"/>
                </a:lnTo>
                <a:lnTo>
                  <a:pt x="45" y="57"/>
                </a:lnTo>
                <a:lnTo>
                  <a:pt x="45" y="57"/>
                </a:lnTo>
                <a:lnTo>
                  <a:pt x="43" y="53"/>
                </a:lnTo>
                <a:lnTo>
                  <a:pt x="41" y="52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22" y="12"/>
                </a:moveTo>
                <a:lnTo>
                  <a:pt x="22" y="12"/>
                </a:lnTo>
                <a:lnTo>
                  <a:pt x="26" y="12"/>
                </a:lnTo>
                <a:lnTo>
                  <a:pt x="28" y="15"/>
                </a:lnTo>
                <a:lnTo>
                  <a:pt x="29" y="17"/>
                </a:lnTo>
                <a:lnTo>
                  <a:pt x="29" y="21"/>
                </a:lnTo>
                <a:lnTo>
                  <a:pt x="29" y="21"/>
                </a:lnTo>
                <a:lnTo>
                  <a:pt x="29" y="26"/>
                </a:lnTo>
                <a:lnTo>
                  <a:pt x="28" y="29"/>
                </a:lnTo>
                <a:lnTo>
                  <a:pt x="26" y="31"/>
                </a:lnTo>
                <a:lnTo>
                  <a:pt x="22" y="31"/>
                </a:lnTo>
                <a:lnTo>
                  <a:pt x="22" y="31"/>
                </a:lnTo>
                <a:lnTo>
                  <a:pt x="19" y="31"/>
                </a:lnTo>
                <a:lnTo>
                  <a:pt x="17" y="27"/>
                </a:lnTo>
                <a:lnTo>
                  <a:pt x="15" y="26"/>
                </a:lnTo>
                <a:lnTo>
                  <a:pt x="15" y="22"/>
                </a:lnTo>
                <a:lnTo>
                  <a:pt x="15" y="22"/>
                </a:lnTo>
                <a:lnTo>
                  <a:pt x="15" y="15"/>
                </a:lnTo>
                <a:lnTo>
                  <a:pt x="19" y="12"/>
                </a:lnTo>
                <a:lnTo>
                  <a:pt x="22" y="12"/>
                </a:lnTo>
                <a:lnTo>
                  <a:pt x="22" y="12"/>
                </a:lnTo>
                <a:close/>
                <a:moveTo>
                  <a:pt x="21" y="67"/>
                </a:moveTo>
                <a:lnTo>
                  <a:pt x="21" y="67"/>
                </a:lnTo>
                <a:lnTo>
                  <a:pt x="15" y="65"/>
                </a:lnTo>
                <a:lnTo>
                  <a:pt x="14" y="64"/>
                </a:lnTo>
                <a:lnTo>
                  <a:pt x="12" y="60"/>
                </a:lnTo>
                <a:lnTo>
                  <a:pt x="12" y="60"/>
                </a:lnTo>
                <a:lnTo>
                  <a:pt x="14" y="57"/>
                </a:lnTo>
                <a:lnTo>
                  <a:pt x="15" y="55"/>
                </a:lnTo>
                <a:lnTo>
                  <a:pt x="17" y="53"/>
                </a:lnTo>
                <a:lnTo>
                  <a:pt x="21" y="53"/>
                </a:lnTo>
                <a:lnTo>
                  <a:pt x="21" y="53"/>
                </a:lnTo>
                <a:lnTo>
                  <a:pt x="28" y="53"/>
                </a:lnTo>
                <a:lnTo>
                  <a:pt x="31" y="57"/>
                </a:lnTo>
                <a:lnTo>
                  <a:pt x="31" y="60"/>
                </a:lnTo>
                <a:lnTo>
                  <a:pt x="31" y="60"/>
                </a:lnTo>
                <a:lnTo>
                  <a:pt x="31" y="64"/>
                </a:lnTo>
                <a:lnTo>
                  <a:pt x="29" y="65"/>
                </a:lnTo>
                <a:lnTo>
                  <a:pt x="21" y="67"/>
                </a:lnTo>
                <a:lnTo>
                  <a:pt x="21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6" name="Freeform 121"/>
          <p:cNvSpPr>
            <a:spLocks noEditPoints="1"/>
          </p:cNvSpPr>
          <p:nvPr/>
        </p:nvSpPr>
        <p:spPr bwMode="auto">
          <a:xfrm>
            <a:off x="10688838" y="6081117"/>
            <a:ext cx="73670" cy="130598"/>
          </a:xfrm>
          <a:custGeom>
            <a:avLst/>
            <a:gdLst>
              <a:gd name="T0" fmla="*/ 37 w 44"/>
              <a:gd name="T1" fmla="*/ 0 h 77"/>
              <a:gd name="T2" fmla="*/ 32 w 44"/>
              <a:gd name="T3" fmla="*/ 2 h 77"/>
              <a:gd name="T4" fmla="*/ 30 w 44"/>
              <a:gd name="T5" fmla="*/ 7 h 77"/>
              <a:gd name="T6" fmla="*/ 30 w 44"/>
              <a:gd name="T7" fmla="*/ 33 h 77"/>
              <a:gd name="T8" fmla="*/ 20 w 44"/>
              <a:gd name="T9" fmla="*/ 29 h 77"/>
              <a:gd name="T10" fmla="*/ 12 w 44"/>
              <a:gd name="T11" fmla="*/ 29 h 77"/>
              <a:gd name="T12" fmla="*/ 5 w 44"/>
              <a:gd name="T13" fmla="*/ 33 h 77"/>
              <a:gd name="T14" fmla="*/ 1 w 44"/>
              <a:gd name="T15" fmla="*/ 41 h 77"/>
              <a:gd name="T16" fmla="*/ 0 w 44"/>
              <a:gd name="T17" fmla="*/ 53 h 77"/>
              <a:gd name="T18" fmla="*/ 1 w 44"/>
              <a:gd name="T19" fmla="*/ 63 h 77"/>
              <a:gd name="T20" fmla="*/ 12 w 44"/>
              <a:gd name="T21" fmla="*/ 77 h 77"/>
              <a:gd name="T22" fmla="*/ 29 w 44"/>
              <a:gd name="T23" fmla="*/ 74 h 77"/>
              <a:gd name="T24" fmla="*/ 30 w 44"/>
              <a:gd name="T25" fmla="*/ 72 h 77"/>
              <a:gd name="T26" fmla="*/ 32 w 44"/>
              <a:gd name="T27" fmla="*/ 74 h 77"/>
              <a:gd name="T28" fmla="*/ 36 w 44"/>
              <a:gd name="T29" fmla="*/ 77 h 77"/>
              <a:gd name="T30" fmla="*/ 41 w 44"/>
              <a:gd name="T31" fmla="*/ 76 h 77"/>
              <a:gd name="T32" fmla="*/ 44 w 44"/>
              <a:gd name="T33" fmla="*/ 72 h 77"/>
              <a:gd name="T34" fmla="*/ 44 w 44"/>
              <a:gd name="T35" fmla="*/ 69 h 77"/>
              <a:gd name="T36" fmla="*/ 44 w 44"/>
              <a:gd name="T37" fmla="*/ 7 h 77"/>
              <a:gd name="T38" fmla="*/ 41 w 44"/>
              <a:gd name="T39" fmla="*/ 0 h 77"/>
              <a:gd name="T40" fmla="*/ 37 w 44"/>
              <a:gd name="T41" fmla="*/ 0 h 77"/>
              <a:gd name="T42" fmla="*/ 30 w 44"/>
              <a:gd name="T43" fmla="*/ 53 h 77"/>
              <a:gd name="T44" fmla="*/ 30 w 44"/>
              <a:gd name="T45" fmla="*/ 58 h 77"/>
              <a:gd name="T46" fmla="*/ 29 w 44"/>
              <a:gd name="T47" fmla="*/ 62 h 77"/>
              <a:gd name="T48" fmla="*/ 24 w 44"/>
              <a:gd name="T49" fmla="*/ 65 h 77"/>
              <a:gd name="T50" fmla="*/ 15 w 44"/>
              <a:gd name="T51" fmla="*/ 62 h 77"/>
              <a:gd name="T52" fmla="*/ 13 w 44"/>
              <a:gd name="T53" fmla="*/ 58 h 77"/>
              <a:gd name="T54" fmla="*/ 13 w 44"/>
              <a:gd name="T55" fmla="*/ 46 h 77"/>
              <a:gd name="T56" fmla="*/ 15 w 44"/>
              <a:gd name="T57" fmla="*/ 43 h 77"/>
              <a:gd name="T58" fmla="*/ 24 w 44"/>
              <a:gd name="T59" fmla="*/ 39 h 77"/>
              <a:gd name="T60" fmla="*/ 29 w 44"/>
              <a:gd name="T61" fmla="*/ 43 h 77"/>
              <a:gd name="T62" fmla="*/ 30 w 44"/>
              <a:gd name="T63" fmla="*/ 46 h 77"/>
              <a:gd name="T64" fmla="*/ 30 w 44"/>
              <a:gd name="T65" fmla="*/ 53 h 77"/>
              <a:gd name="T66" fmla="*/ 30 w 44"/>
              <a:gd name="T67" fmla="*/ 5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" h="77">
                <a:moveTo>
                  <a:pt x="37" y="0"/>
                </a:moveTo>
                <a:lnTo>
                  <a:pt x="37" y="0"/>
                </a:lnTo>
                <a:lnTo>
                  <a:pt x="34" y="0"/>
                </a:lnTo>
                <a:lnTo>
                  <a:pt x="32" y="2"/>
                </a:lnTo>
                <a:lnTo>
                  <a:pt x="30" y="5"/>
                </a:lnTo>
                <a:lnTo>
                  <a:pt x="30" y="7"/>
                </a:lnTo>
                <a:lnTo>
                  <a:pt x="30" y="7"/>
                </a:lnTo>
                <a:lnTo>
                  <a:pt x="30" y="33"/>
                </a:lnTo>
                <a:lnTo>
                  <a:pt x="30" y="33"/>
                </a:lnTo>
                <a:lnTo>
                  <a:pt x="20" y="29"/>
                </a:lnTo>
                <a:lnTo>
                  <a:pt x="17" y="27"/>
                </a:lnTo>
                <a:lnTo>
                  <a:pt x="12" y="29"/>
                </a:lnTo>
                <a:lnTo>
                  <a:pt x="8" y="31"/>
                </a:lnTo>
                <a:lnTo>
                  <a:pt x="5" y="33"/>
                </a:lnTo>
                <a:lnTo>
                  <a:pt x="3" y="38"/>
                </a:lnTo>
                <a:lnTo>
                  <a:pt x="1" y="41"/>
                </a:lnTo>
                <a:lnTo>
                  <a:pt x="1" y="41"/>
                </a:lnTo>
                <a:lnTo>
                  <a:pt x="0" y="53"/>
                </a:lnTo>
                <a:lnTo>
                  <a:pt x="1" y="63"/>
                </a:lnTo>
                <a:lnTo>
                  <a:pt x="1" y="63"/>
                </a:lnTo>
                <a:lnTo>
                  <a:pt x="5" y="72"/>
                </a:lnTo>
                <a:lnTo>
                  <a:pt x="12" y="77"/>
                </a:lnTo>
                <a:lnTo>
                  <a:pt x="20" y="77"/>
                </a:lnTo>
                <a:lnTo>
                  <a:pt x="29" y="74"/>
                </a:lnTo>
                <a:lnTo>
                  <a:pt x="29" y="74"/>
                </a:lnTo>
                <a:lnTo>
                  <a:pt x="30" y="72"/>
                </a:lnTo>
                <a:lnTo>
                  <a:pt x="32" y="74"/>
                </a:lnTo>
                <a:lnTo>
                  <a:pt x="32" y="74"/>
                </a:lnTo>
                <a:lnTo>
                  <a:pt x="34" y="76"/>
                </a:lnTo>
                <a:lnTo>
                  <a:pt x="36" y="77"/>
                </a:lnTo>
                <a:lnTo>
                  <a:pt x="41" y="76"/>
                </a:lnTo>
                <a:lnTo>
                  <a:pt x="41" y="76"/>
                </a:lnTo>
                <a:lnTo>
                  <a:pt x="43" y="76"/>
                </a:lnTo>
                <a:lnTo>
                  <a:pt x="44" y="72"/>
                </a:lnTo>
                <a:lnTo>
                  <a:pt x="44" y="69"/>
                </a:lnTo>
                <a:lnTo>
                  <a:pt x="44" y="69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0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30" y="53"/>
                </a:moveTo>
                <a:lnTo>
                  <a:pt x="30" y="53"/>
                </a:lnTo>
                <a:lnTo>
                  <a:pt x="30" y="58"/>
                </a:lnTo>
                <a:lnTo>
                  <a:pt x="30" y="58"/>
                </a:lnTo>
                <a:lnTo>
                  <a:pt x="30" y="60"/>
                </a:lnTo>
                <a:lnTo>
                  <a:pt x="29" y="62"/>
                </a:lnTo>
                <a:lnTo>
                  <a:pt x="24" y="65"/>
                </a:lnTo>
                <a:lnTo>
                  <a:pt x="24" y="65"/>
                </a:lnTo>
                <a:lnTo>
                  <a:pt x="18" y="65"/>
                </a:lnTo>
                <a:lnTo>
                  <a:pt x="15" y="62"/>
                </a:lnTo>
                <a:lnTo>
                  <a:pt x="15" y="62"/>
                </a:lnTo>
                <a:lnTo>
                  <a:pt x="13" y="58"/>
                </a:lnTo>
                <a:lnTo>
                  <a:pt x="13" y="53"/>
                </a:lnTo>
                <a:lnTo>
                  <a:pt x="13" y="46"/>
                </a:lnTo>
                <a:lnTo>
                  <a:pt x="15" y="43"/>
                </a:lnTo>
                <a:lnTo>
                  <a:pt x="15" y="43"/>
                </a:lnTo>
                <a:lnTo>
                  <a:pt x="18" y="39"/>
                </a:lnTo>
                <a:lnTo>
                  <a:pt x="24" y="39"/>
                </a:lnTo>
                <a:lnTo>
                  <a:pt x="24" y="39"/>
                </a:lnTo>
                <a:lnTo>
                  <a:pt x="29" y="43"/>
                </a:lnTo>
                <a:lnTo>
                  <a:pt x="30" y="46"/>
                </a:lnTo>
                <a:lnTo>
                  <a:pt x="30" y="46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7" name="Freeform 122"/>
          <p:cNvSpPr>
            <a:spLocks noEditPoints="1"/>
          </p:cNvSpPr>
          <p:nvPr/>
        </p:nvSpPr>
        <p:spPr bwMode="auto">
          <a:xfrm>
            <a:off x="9232182" y="6127998"/>
            <a:ext cx="73670" cy="120551"/>
          </a:xfrm>
          <a:custGeom>
            <a:avLst/>
            <a:gdLst>
              <a:gd name="T0" fmla="*/ 43 w 45"/>
              <a:gd name="T1" fmla="*/ 14 h 73"/>
              <a:gd name="T2" fmla="*/ 33 w 45"/>
              <a:gd name="T3" fmla="*/ 2 h 73"/>
              <a:gd name="T4" fmla="*/ 16 w 45"/>
              <a:gd name="T5" fmla="*/ 4 h 73"/>
              <a:gd name="T6" fmla="*/ 14 w 45"/>
              <a:gd name="T7" fmla="*/ 6 h 73"/>
              <a:gd name="T8" fmla="*/ 12 w 45"/>
              <a:gd name="T9" fmla="*/ 4 h 73"/>
              <a:gd name="T10" fmla="*/ 4 w 45"/>
              <a:gd name="T11" fmla="*/ 2 h 73"/>
              <a:gd name="T12" fmla="*/ 0 w 45"/>
              <a:gd name="T13" fmla="*/ 4 h 73"/>
              <a:gd name="T14" fmla="*/ 0 w 45"/>
              <a:gd name="T15" fmla="*/ 7 h 73"/>
              <a:gd name="T16" fmla="*/ 0 w 45"/>
              <a:gd name="T17" fmla="*/ 66 h 73"/>
              <a:gd name="T18" fmla="*/ 2 w 45"/>
              <a:gd name="T19" fmla="*/ 71 h 73"/>
              <a:gd name="T20" fmla="*/ 7 w 45"/>
              <a:gd name="T21" fmla="*/ 73 h 73"/>
              <a:gd name="T22" fmla="*/ 10 w 45"/>
              <a:gd name="T23" fmla="*/ 71 h 73"/>
              <a:gd name="T24" fmla="*/ 14 w 45"/>
              <a:gd name="T25" fmla="*/ 67 h 73"/>
              <a:gd name="T26" fmla="*/ 14 w 45"/>
              <a:gd name="T27" fmla="*/ 66 h 73"/>
              <a:gd name="T28" fmla="*/ 14 w 45"/>
              <a:gd name="T29" fmla="*/ 45 h 73"/>
              <a:gd name="T30" fmla="*/ 29 w 45"/>
              <a:gd name="T31" fmla="*/ 50 h 73"/>
              <a:gd name="T32" fmla="*/ 36 w 45"/>
              <a:gd name="T33" fmla="*/ 47 h 73"/>
              <a:gd name="T34" fmla="*/ 43 w 45"/>
              <a:gd name="T35" fmla="*/ 40 h 73"/>
              <a:gd name="T36" fmla="*/ 45 w 45"/>
              <a:gd name="T37" fmla="*/ 35 h 73"/>
              <a:gd name="T38" fmla="*/ 43 w 45"/>
              <a:gd name="T39" fmla="*/ 14 h 73"/>
              <a:gd name="T40" fmla="*/ 29 w 45"/>
              <a:gd name="T41" fmla="*/ 35 h 73"/>
              <a:gd name="T42" fmla="*/ 26 w 45"/>
              <a:gd name="T43" fmla="*/ 38 h 73"/>
              <a:gd name="T44" fmla="*/ 21 w 45"/>
              <a:gd name="T45" fmla="*/ 38 h 73"/>
              <a:gd name="T46" fmla="*/ 14 w 45"/>
              <a:gd name="T47" fmla="*/ 31 h 73"/>
              <a:gd name="T48" fmla="*/ 14 w 45"/>
              <a:gd name="T49" fmla="*/ 26 h 73"/>
              <a:gd name="T50" fmla="*/ 14 w 45"/>
              <a:gd name="T51" fmla="*/ 26 h 73"/>
              <a:gd name="T52" fmla="*/ 14 w 45"/>
              <a:gd name="T53" fmla="*/ 19 h 73"/>
              <a:gd name="T54" fmla="*/ 16 w 45"/>
              <a:gd name="T55" fmla="*/ 16 h 73"/>
              <a:gd name="T56" fmla="*/ 21 w 45"/>
              <a:gd name="T57" fmla="*/ 12 h 73"/>
              <a:gd name="T58" fmla="*/ 29 w 45"/>
              <a:gd name="T59" fmla="*/ 16 h 73"/>
              <a:gd name="T60" fmla="*/ 31 w 45"/>
              <a:gd name="T61" fmla="*/ 19 h 73"/>
              <a:gd name="T62" fmla="*/ 31 w 45"/>
              <a:gd name="T63" fmla="*/ 31 h 73"/>
              <a:gd name="T64" fmla="*/ 29 w 45"/>
              <a:gd name="T65" fmla="*/ 3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" h="73">
                <a:moveTo>
                  <a:pt x="43" y="14"/>
                </a:moveTo>
                <a:lnTo>
                  <a:pt x="43" y="14"/>
                </a:lnTo>
                <a:lnTo>
                  <a:pt x="40" y="6"/>
                </a:lnTo>
                <a:lnTo>
                  <a:pt x="33" y="2"/>
                </a:lnTo>
                <a:lnTo>
                  <a:pt x="24" y="0"/>
                </a:lnTo>
                <a:lnTo>
                  <a:pt x="16" y="4"/>
                </a:lnTo>
                <a:lnTo>
                  <a:pt x="16" y="4"/>
                </a:lnTo>
                <a:lnTo>
                  <a:pt x="14" y="6"/>
                </a:lnTo>
                <a:lnTo>
                  <a:pt x="12" y="4"/>
                </a:lnTo>
                <a:lnTo>
                  <a:pt x="12" y="4"/>
                </a:lnTo>
                <a:lnTo>
                  <a:pt x="9" y="0"/>
                </a:lnTo>
                <a:lnTo>
                  <a:pt x="4" y="2"/>
                </a:lnTo>
                <a:lnTo>
                  <a:pt x="4" y="2"/>
                </a:lnTo>
                <a:lnTo>
                  <a:pt x="0" y="4"/>
                </a:lnTo>
                <a:lnTo>
                  <a:pt x="0" y="7"/>
                </a:lnTo>
                <a:lnTo>
                  <a:pt x="0" y="7"/>
                </a:lnTo>
                <a:lnTo>
                  <a:pt x="0" y="66"/>
                </a:lnTo>
                <a:lnTo>
                  <a:pt x="0" y="66"/>
                </a:lnTo>
                <a:lnTo>
                  <a:pt x="0" y="67"/>
                </a:lnTo>
                <a:lnTo>
                  <a:pt x="2" y="71"/>
                </a:lnTo>
                <a:lnTo>
                  <a:pt x="4" y="73"/>
                </a:lnTo>
                <a:lnTo>
                  <a:pt x="7" y="73"/>
                </a:lnTo>
                <a:lnTo>
                  <a:pt x="7" y="73"/>
                </a:lnTo>
                <a:lnTo>
                  <a:pt x="10" y="71"/>
                </a:lnTo>
                <a:lnTo>
                  <a:pt x="12" y="71"/>
                </a:lnTo>
                <a:lnTo>
                  <a:pt x="14" y="67"/>
                </a:lnTo>
                <a:lnTo>
                  <a:pt x="14" y="66"/>
                </a:lnTo>
                <a:lnTo>
                  <a:pt x="14" y="66"/>
                </a:lnTo>
                <a:lnTo>
                  <a:pt x="14" y="45"/>
                </a:lnTo>
                <a:lnTo>
                  <a:pt x="14" y="45"/>
                </a:lnTo>
                <a:lnTo>
                  <a:pt x="24" y="50"/>
                </a:lnTo>
                <a:lnTo>
                  <a:pt x="29" y="50"/>
                </a:lnTo>
                <a:lnTo>
                  <a:pt x="33" y="49"/>
                </a:lnTo>
                <a:lnTo>
                  <a:pt x="36" y="47"/>
                </a:lnTo>
                <a:lnTo>
                  <a:pt x="40" y="43"/>
                </a:lnTo>
                <a:lnTo>
                  <a:pt x="43" y="40"/>
                </a:lnTo>
                <a:lnTo>
                  <a:pt x="45" y="35"/>
                </a:lnTo>
                <a:lnTo>
                  <a:pt x="45" y="35"/>
                </a:lnTo>
                <a:lnTo>
                  <a:pt x="45" y="24"/>
                </a:lnTo>
                <a:lnTo>
                  <a:pt x="43" y="14"/>
                </a:lnTo>
                <a:lnTo>
                  <a:pt x="43" y="14"/>
                </a:lnTo>
                <a:close/>
                <a:moveTo>
                  <a:pt x="29" y="35"/>
                </a:moveTo>
                <a:lnTo>
                  <a:pt x="29" y="35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6" y="36"/>
                </a:lnTo>
                <a:lnTo>
                  <a:pt x="14" y="31"/>
                </a:lnTo>
                <a:lnTo>
                  <a:pt x="14" y="31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19"/>
                </a:lnTo>
                <a:lnTo>
                  <a:pt x="14" y="19"/>
                </a:lnTo>
                <a:lnTo>
                  <a:pt x="16" y="16"/>
                </a:lnTo>
                <a:lnTo>
                  <a:pt x="21" y="12"/>
                </a:lnTo>
                <a:lnTo>
                  <a:pt x="21" y="12"/>
                </a:lnTo>
                <a:lnTo>
                  <a:pt x="26" y="12"/>
                </a:lnTo>
                <a:lnTo>
                  <a:pt x="29" y="16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31"/>
                </a:lnTo>
                <a:lnTo>
                  <a:pt x="29" y="35"/>
                </a:lnTo>
                <a:lnTo>
                  <a:pt x="29" y="3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8" name="Freeform 123"/>
          <p:cNvSpPr>
            <a:spLocks noEditPoints="1"/>
          </p:cNvSpPr>
          <p:nvPr/>
        </p:nvSpPr>
        <p:spPr bwMode="auto">
          <a:xfrm>
            <a:off x="9319246" y="6127998"/>
            <a:ext cx="77020" cy="120551"/>
          </a:xfrm>
          <a:custGeom>
            <a:avLst/>
            <a:gdLst>
              <a:gd name="T0" fmla="*/ 45 w 45"/>
              <a:gd name="T1" fmla="*/ 23 h 73"/>
              <a:gd name="T2" fmla="*/ 42 w 45"/>
              <a:gd name="T3" fmla="*/ 11 h 73"/>
              <a:gd name="T4" fmla="*/ 33 w 45"/>
              <a:gd name="T5" fmla="*/ 2 h 73"/>
              <a:gd name="T6" fmla="*/ 28 w 45"/>
              <a:gd name="T7" fmla="*/ 0 h 73"/>
              <a:gd name="T8" fmla="*/ 18 w 45"/>
              <a:gd name="T9" fmla="*/ 4 h 73"/>
              <a:gd name="T10" fmla="*/ 12 w 45"/>
              <a:gd name="T11" fmla="*/ 7 h 73"/>
              <a:gd name="T12" fmla="*/ 11 w 45"/>
              <a:gd name="T13" fmla="*/ 2 h 73"/>
              <a:gd name="T14" fmla="*/ 6 w 45"/>
              <a:gd name="T15" fmla="*/ 0 h 73"/>
              <a:gd name="T16" fmla="*/ 0 w 45"/>
              <a:gd name="T17" fmla="*/ 4 h 73"/>
              <a:gd name="T18" fmla="*/ 0 w 45"/>
              <a:gd name="T19" fmla="*/ 9 h 73"/>
              <a:gd name="T20" fmla="*/ 0 w 45"/>
              <a:gd name="T21" fmla="*/ 64 h 73"/>
              <a:gd name="T22" fmla="*/ 4 w 45"/>
              <a:gd name="T23" fmla="*/ 71 h 73"/>
              <a:gd name="T24" fmla="*/ 6 w 45"/>
              <a:gd name="T25" fmla="*/ 73 h 73"/>
              <a:gd name="T26" fmla="*/ 12 w 45"/>
              <a:gd name="T27" fmla="*/ 71 h 73"/>
              <a:gd name="T28" fmla="*/ 14 w 45"/>
              <a:gd name="T29" fmla="*/ 64 h 73"/>
              <a:gd name="T30" fmla="*/ 14 w 45"/>
              <a:gd name="T31" fmla="*/ 45 h 73"/>
              <a:gd name="T32" fmla="*/ 23 w 45"/>
              <a:gd name="T33" fmla="*/ 49 h 73"/>
              <a:gd name="T34" fmla="*/ 35 w 45"/>
              <a:gd name="T35" fmla="*/ 49 h 73"/>
              <a:gd name="T36" fmla="*/ 43 w 45"/>
              <a:gd name="T37" fmla="*/ 38 h 73"/>
              <a:gd name="T38" fmla="*/ 45 w 45"/>
              <a:gd name="T39" fmla="*/ 30 h 73"/>
              <a:gd name="T40" fmla="*/ 45 w 45"/>
              <a:gd name="T41" fmla="*/ 23 h 73"/>
              <a:gd name="T42" fmla="*/ 30 w 45"/>
              <a:gd name="T43" fmla="*/ 33 h 73"/>
              <a:gd name="T44" fmla="*/ 21 w 45"/>
              <a:gd name="T45" fmla="*/ 38 h 73"/>
              <a:gd name="T46" fmla="*/ 18 w 45"/>
              <a:gd name="T47" fmla="*/ 38 h 73"/>
              <a:gd name="T48" fmla="*/ 14 w 45"/>
              <a:gd name="T49" fmla="*/ 31 h 73"/>
              <a:gd name="T50" fmla="*/ 14 w 45"/>
              <a:gd name="T51" fmla="*/ 24 h 73"/>
              <a:gd name="T52" fmla="*/ 16 w 45"/>
              <a:gd name="T53" fmla="*/ 14 h 73"/>
              <a:gd name="T54" fmla="*/ 19 w 45"/>
              <a:gd name="T55" fmla="*/ 12 h 73"/>
              <a:gd name="T56" fmla="*/ 28 w 45"/>
              <a:gd name="T57" fmla="*/ 14 h 73"/>
              <a:gd name="T58" fmla="*/ 30 w 45"/>
              <a:gd name="T59" fmla="*/ 16 h 73"/>
              <a:gd name="T60" fmla="*/ 31 w 45"/>
              <a:gd name="T61" fmla="*/ 24 h 73"/>
              <a:gd name="T62" fmla="*/ 30 w 45"/>
              <a:gd name="T63" fmla="*/ 3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73">
                <a:moveTo>
                  <a:pt x="45" y="23"/>
                </a:moveTo>
                <a:lnTo>
                  <a:pt x="45" y="23"/>
                </a:lnTo>
                <a:lnTo>
                  <a:pt x="43" y="16"/>
                </a:lnTo>
                <a:lnTo>
                  <a:pt x="42" y="11"/>
                </a:lnTo>
                <a:lnTo>
                  <a:pt x="38" y="6"/>
                </a:lnTo>
                <a:lnTo>
                  <a:pt x="33" y="2"/>
                </a:lnTo>
                <a:lnTo>
                  <a:pt x="33" y="2"/>
                </a:lnTo>
                <a:lnTo>
                  <a:pt x="28" y="0"/>
                </a:lnTo>
                <a:lnTo>
                  <a:pt x="23" y="0"/>
                </a:lnTo>
                <a:lnTo>
                  <a:pt x="18" y="4"/>
                </a:lnTo>
                <a:lnTo>
                  <a:pt x="12" y="7"/>
                </a:lnTo>
                <a:lnTo>
                  <a:pt x="12" y="7"/>
                </a:lnTo>
                <a:lnTo>
                  <a:pt x="12" y="4"/>
                </a:lnTo>
                <a:lnTo>
                  <a:pt x="11" y="2"/>
                </a:lnTo>
                <a:lnTo>
                  <a:pt x="6" y="0"/>
                </a:lnTo>
                <a:lnTo>
                  <a:pt x="6" y="0"/>
                </a:lnTo>
                <a:lnTo>
                  <a:pt x="2" y="2"/>
                </a:lnTo>
                <a:lnTo>
                  <a:pt x="0" y="4"/>
                </a:lnTo>
                <a:lnTo>
                  <a:pt x="0" y="9"/>
                </a:lnTo>
                <a:lnTo>
                  <a:pt x="0" y="9"/>
                </a:lnTo>
                <a:lnTo>
                  <a:pt x="0" y="64"/>
                </a:lnTo>
                <a:lnTo>
                  <a:pt x="0" y="64"/>
                </a:lnTo>
                <a:lnTo>
                  <a:pt x="2" y="71"/>
                </a:lnTo>
                <a:lnTo>
                  <a:pt x="4" y="71"/>
                </a:lnTo>
                <a:lnTo>
                  <a:pt x="6" y="73"/>
                </a:lnTo>
                <a:lnTo>
                  <a:pt x="6" y="73"/>
                </a:lnTo>
                <a:lnTo>
                  <a:pt x="9" y="71"/>
                </a:lnTo>
                <a:lnTo>
                  <a:pt x="12" y="71"/>
                </a:lnTo>
                <a:lnTo>
                  <a:pt x="14" y="67"/>
                </a:lnTo>
                <a:lnTo>
                  <a:pt x="14" y="64"/>
                </a:lnTo>
                <a:lnTo>
                  <a:pt x="14" y="64"/>
                </a:lnTo>
                <a:lnTo>
                  <a:pt x="14" y="45"/>
                </a:lnTo>
                <a:lnTo>
                  <a:pt x="14" y="45"/>
                </a:lnTo>
                <a:lnTo>
                  <a:pt x="23" y="49"/>
                </a:lnTo>
                <a:lnTo>
                  <a:pt x="31" y="50"/>
                </a:lnTo>
                <a:lnTo>
                  <a:pt x="35" y="49"/>
                </a:lnTo>
                <a:lnTo>
                  <a:pt x="38" y="47"/>
                </a:lnTo>
                <a:lnTo>
                  <a:pt x="43" y="38"/>
                </a:lnTo>
                <a:lnTo>
                  <a:pt x="43" y="38"/>
                </a:lnTo>
                <a:lnTo>
                  <a:pt x="45" y="30"/>
                </a:lnTo>
                <a:lnTo>
                  <a:pt x="45" y="23"/>
                </a:lnTo>
                <a:lnTo>
                  <a:pt x="45" y="23"/>
                </a:lnTo>
                <a:close/>
                <a:moveTo>
                  <a:pt x="30" y="33"/>
                </a:moveTo>
                <a:lnTo>
                  <a:pt x="30" y="33"/>
                </a:lnTo>
                <a:lnTo>
                  <a:pt x="26" y="38"/>
                </a:lnTo>
                <a:lnTo>
                  <a:pt x="21" y="38"/>
                </a:lnTo>
                <a:lnTo>
                  <a:pt x="21" y="38"/>
                </a:lnTo>
                <a:lnTo>
                  <a:pt x="18" y="38"/>
                </a:lnTo>
                <a:lnTo>
                  <a:pt x="16" y="35"/>
                </a:lnTo>
                <a:lnTo>
                  <a:pt x="14" y="31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6" y="14"/>
                </a:lnTo>
                <a:lnTo>
                  <a:pt x="19" y="12"/>
                </a:lnTo>
                <a:lnTo>
                  <a:pt x="19" y="12"/>
                </a:lnTo>
                <a:lnTo>
                  <a:pt x="25" y="12"/>
                </a:lnTo>
                <a:lnTo>
                  <a:pt x="28" y="14"/>
                </a:lnTo>
                <a:lnTo>
                  <a:pt x="30" y="16"/>
                </a:lnTo>
                <a:lnTo>
                  <a:pt x="30" y="16"/>
                </a:lnTo>
                <a:lnTo>
                  <a:pt x="31" y="21"/>
                </a:lnTo>
                <a:lnTo>
                  <a:pt x="31" y="24"/>
                </a:lnTo>
                <a:lnTo>
                  <a:pt x="30" y="33"/>
                </a:lnTo>
                <a:lnTo>
                  <a:pt x="30" y="3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9" name="Freeform 124"/>
          <p:cNvSpPr>
            <a:spLocks noEditPoints="1"/>
          </p:cNvSpPr>
          <p:nvPr/>
        </p:nvSpPr>
        <p:spPr bwMode="auto">
          <a:xfrm>
            <a:off x="10859618" y="6081117"/>
            <a:ext cx="70322" cy="130598"/>
          </a:xfrm>
          <a:custGeom>
            <a:avLst/>
            <a:gdLst>
              <a:gd name="T0" fmla="*/ 38 w 43"/>
              <a:gd name="T1" fmla="*/ 0 h 77"/>
              <a:gd name="T2" fmla="*/ 33 w 43"/>
              <a:gd name="T3" fmla="*/ 2 h 77"/>
              <a:gd name="T4" fmla="*/ 31 w 43"/>
              <a:gd name="T5" fmla="*/ 7 h 77"/>
              <a:gd name="T6" fmla="*/ 31 w 43"/>
              <a:gd name="T7" fmla="*/ 34 h 77"/>
              <a:gd name="T8" fmla="*/ 26 w 43"/>
              <a:gd name="T9" fmla="*/ 29 h 77"/>
              <a:gd name="T10" fmla="*/ 15 w 43"/>
              <a:gd name="T11" fmla="*/ 27 h 77"/>
              <a:gd name="T12" fmla="*/ 9 w 43"/>
              <a:gd name="T13" fmla="*/ 29 h 77"/>
              <a:gd name="T14" fmla="*/ 2 w 43"/>
              <a:gd name="T15" fmla="*/ 39 h 77"/>
              <a:gd name="T16" fmla="*/ 0 w 43"/>
              <a:gd name="T17" fmla="*/ 51 h 77"/>
              <a:gd name="T18" fmla="*/ 0 w 43"/>
              <a:gd name="T19" fmla="*/ 60 h 77"/>
              <a:gd name="T20" fmla="*/ 2 w 43"/>
              <a:gd name="T21" fmla="*/ 65 h 77"/>
              <a:gd name="T22" fmla="*/ 7 w 43"/>
              <a:gd name="T23" fmla="*/ 74 h 77"/>
              <a:gd name="T24" fmla="*/ 14 w 43"/>
              <a:gd name="T25" fmla="*/ 77 h 77"/>
              <a:gd name="T26" fmla="*/ 24 w 43"/>
              <a:gd name="T27" fmla="*/ 76 h 77"/>
              <a:gd name="T28" fmla="*/ 28 w 43"/>
              <a:gd name="T29" fmla="*/ 74 h 77"/>
              <a:gd name="T30" fmla="*/ 33 w 43"/>
              <a:gd name="T31" fmla="*/ 74 h 77"/>
              <a:gd name="T32" fmla="*/ 36 w 43"/>
              <a:gd name="T33" fmla="*/ 77 h 77"/>
              <a:gd name="T34" fmla="*/ 40 w 43"/>
              <a:gd name="T35" fmla="*/ 76 h 77"/>
              <a:gd name="T36" fmla="*/ 43 w 43"/>
              <a:gd name="T37" fmla="*/ 74 h 77"/>
              <a:gd name="T38" fmla="*/ 43 w 43"/>
              <a:gd name="T39" fmla="*/ 69 h 77"/>
              <a:gd name="T40" fmla="*/ 43 w 43"/>
              <a:gd name="T41" fmla="*/ 7 h 77"/>
              <a:gd name="T42" fmla="*/ 41 w 43"/>
              <a:gd name="T43" fmla="*/ 0 h 77"/>
              <a:gd name="T44" fmla="*/ 38 w 43"/>
              <a:gd name="T45" fmla="*/ 0 h 77"/>
              <a:gd name="T46" fmla="*/ 26 w 43"/>
              <a:gd name="T47" fmla="*/ 65 h 77"/>
              <a:gd name="T48" fmla="*/ 19 w 43"/>
              <a:gd name="T49" fmla="*/ 65 h 77"/>
              <a:gd name="T50" fmla="*/ 14 w 43"/>
              <a:gd name="T51" fmla="*/ 60 h 77"/>
              <a:gd name="T52" fmla="*/ 12 w 43"/>
              <a:gd name="T53" fmla="*/ 57 h 77"/>
              <a:gd name="T54" fmla="*/ 12 w 43"/>
              <a:gd name="T55" fmla="*/ 53 h 77"/>
              <a:gd name="T56" fmla="*/ 14 w 43"/>
              <a:gd name="T57" fmla="*/ 45 h 77"/>
              <a:gd name="T58" fmla="*/ 15 w 43"/>
              <a:gd name="T59" fmla="*/ 41 h 77"/>
              <a:gd name="T60" fmla="*/ 22 w 43"/>
              <a:gd name="T61" fmla="*/ 39 h 77"/>
              <a:gd name="T62" fmla="*/ 26 w 43"/>
              <a:gd name="T63" fmla="*/ 41 h 77"/>
              <a:gd name="T64" fmla="*/ 31 w 43"/>
              <a:gd name="T65" fmla="*/ 46 h 77"/>
              <a:gd name="T66" fmla="*/ 29 w 43"/>
              <a:gd name="T67" fmla="*/ 60 h 77"/>
              <a:gd name="T68" fmla="*/ 26 w 43"/>
              <a:gd name="T69" fmla="*/ 6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" h="77">
                <a:moveTo>
                  <a:pt x="38" y="0"/>
                </a:moveTo>
                <a:lnTo>
                  <a:pt x="38" y="0"/>
                </a:lnTo>
                <a:lnTo>
                  <a:pt x="34" y="0"/>
                </a:lnTo>
                <a:lnTo>
                  <a:pt x="33" y="2"/>
                </a:lnTo>
                <a:lnTo>
                  <a:pt x="31" y="3"/>
                </a:lnTo>
                <a:lnTo>
                  <a:pt x="31" y="7"/>
                </a:lnTo>
                <a:lnTo>
                  <a:pt x="31" y="7"/>
                </a:lnTo>
                <a:lnTo>
                  <a:pt x="31" y="34"/>
                </a:lnTo>
                <a:lnTo>
                  <a:pt x="31" y="34"/>
                </a:lnTo>
                <a:lnTo>
                  <a:pt x="26" y="29"/>
                </a:lnTo>
                <a:lnTo>
                  <a:pt x="21" y="27"/>
                </a:lnTo>
                <a:lnTo>
                  <a:pt x="15" y="27"/>
                </a:lnTo>
                <a:lnTo>
                  <a:pt x="9" y="29"/>
                </a:lnTo>
                <a:lnTo>
                  <a:pt x="9" y="29"/>
                </a:lnTo>
                <a:lnTo>
                  <a:pt x="5" y="34"/>
                </a:lnTo>
                <a:lnTo>
                  <a:pt x="2" y="39"/>
                </a:lnTo>
                <a:lnTo>
                  <a:pt x="0" y="45"/>
                </a:lnTo>
                <a:lnTo>
                  <a:pt x="0" y="51"/>
                </a:lnTo>
                <a:lnTo>
                  <a:pt x="0" y="51"/>
                </a:lnTo>
                <a:lnTo>
                  <a:pt x="0" y="60"/>
                </a:lnTo>
                <a:lnTo>
                  <a:pt x="0" y="60"/>
                </a:lnTo>
                <a:lnTo>
                  <a:pt x="2" y="65"/>
                </a:lnTo>
                <a:lnTo>
                  <a:pt x="3" y="70"/>
                </a:lnTo>
                <a:lnTo>
                  <a:pt x="7" y="74"/>
                </a:lnTo>
                <a:lnTo>
                  <a:pt x="10" y="76"/>
                </a:lnTo>
                <a:lnTo>
                  <a:pt x="14" y="77"/>
                </a:lnTo>
                <a:lnTo>
                  <a:pt x="19" y="77"/>
                </a:lnTo>
                <a:lnTo>
                  <a:pt x="24" y="76"/>
                </a:lnTo>
                <a:lnTo>
                  <a:pt x="28" y="74"/>
                </a:lnTo>
                <a:lnTo>
                  <a:pt x="28" y="74"/>
                </a:lnTo>
                <a:lnTo>
                  <a:pt x="31" y="72"/>
                </a:lnTo>
                <a:lnTo>
                  <a:pt x="33" y="74"/>
                </a:lnTo>
                <a:lnTo>
                  <a:pt x="33" y="74"/>
                </a:lnTo>
                <a:lnTo>
                  <a:pt x="36" y="77"/>
                </a:lnTo>
                <a:lnTo>
                  <a:pt x="40" y="76"/>
                </a:lnTo>
                <a:lnTo>
                  <a:pt x="40" y="76"/>
                </a:lnTo>
                <a:lnTo>
                  <a:pt x="43" y="76"/>
                </a:lnTo>
                <a:lnTo>
                  <a:pt x="43" y="74"/>
                </a:lnTo>
                <a:lnTo>
                  <a:pt x="43" y="69"/>
                </a:lnTo>
                <a:lnTo>
                  <a:pt x="43" y="69"/>
                </a:lnTo>
                <a:lnTo>
                  <a:pt x="43" y="7"/>
                </a:lnTo>
                <a:lnTo>
                  <a:pt x="43" y="7"/>
                </a:lnTo>
                <a:lnTo>
                  <a:pt x="43" y="2"/>
                </a:lnTo>
                <a:lnTo>
                  <a:pt x="41" y="0"/>
                </a:lnTo>
                <a:lnTo>
                  <a:pt x="38" y="0"/>
                </a:lnTo>
                <a:lnTo>
                  <a:pt x="38" y="0"/>
                </a:lnTo>
                <a:close/>
                <a:moveTo>
                  <a:pt x="26" y="65"/>
                </a:moveTo>
                <a:lnTo>
                  <a:pt x="26" y="65"/>
                </a:lnTo>
                <a:lnTo>
                  <a:pt x="22" y="65"/>
                </a:lnTo>
                <a:lnTo>
                  <a:pt x="19" y="65"/>
                </a:lnTo>
                <a:lnTo>
                  <a:pt x="15" y="63"/>
                </a:lnTo>
                <a:lnTo>
                  <a:pt x="14" y="60"/>
                </a:lnTo>
                <a:lnTo>
                  <a:pt x="14" y="60"/>
                </a:lnTo>
                <a:lnTo>
                  <a:pt x="12" y="57"/>
                </a:lnTo>
                <a:lnTo>
                  <a:pt x="12" y="53"/>
                </a:lnTo>
                <a:lnTo>
                  <a:pt x="12" y="53"/>
                </a:lnTo>
                <a:lnTo>
                  <a:pt x="12" y="50"/>
                </a:lnTo>
                <a:lnTo>
                  <a:pt x="14" y="45"/>
                </a:lnTo>
                <a:lnTo>
                  <a:pt x="14" y="45"/>
                </a:lnTo>
                <a:lnTo>
                  <a:pt x="15" y="41"/>
                </a:lnTo>
                <a:lnTo>
                  <a:pt x="19" y="39"/>
                </a:lnTo>
                <a:lnTo>
                  <a:pt x="22" y="39"/>
                </a:lnTo>
                <a:lnTo>
                  <a:pt x="26" y="41"/>
                </a:lnTo>
                <a:lnTo>
                  <a:pt x="26" y="41"/>
                </a:lnTo>
                <a:lnTo>
                  <a:pt x="29" y="43"/>
                </a:lnTo>
                <a:lnTo>
                  <a:pt x="31" y="46"/>
                </a:lnTo>
                <a:lnTo>
                  <a:pt x="31" y="53"/>
                </a:lnTo>
                <a:lnTo>
                  <a:pt x="29" y="60"/>
                </a:lnTo>
                <a:lnTo>
                  <a:pt x="28" y="63"/>
                </a:lnTo>
                <a:lnTo>
                  <a:pt x="26" y="65"/>
                </a:lnTo>
                <a:lnTo>
                  <a:pt x="26" y="65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0" name="Freeform 125"/>
          <p:cNvSpPr>
            <a:spLocks noEditPoints="1"/>
          </p:cNvSpPr>
          <p:nvPr/>
        </p:nvSpPr>
        <p:spPr bwMode="auto">
          <a:xfrm>
            <a:off x="10173149" y="5910338"/>
            <a:ext cx="73670" cy="130598"/>
          </a:xfrm>
          <a:custGeom>
            <a:avLst/>
            <a:gdLst>
              <a:gd name="T0" fmla="*/ 37 w 44"/>
              <a:gd name="T1" fmla="*/ 0 h 78"/>
              <a:gd name="T2" fmla="*/ 32 w 44"/>
              <a:gd name="T3" fmla="*/ 2 h 78"/>
              <a:gd name="T4" fmla="*/ 31 w 44"/>
              <a:gd name="T5" fmla="*/ 9 h 78"/>
              <a:gd name="T6" fmla="*/ 31 w 44"/>
              <a:gd name="T7" fmla="*/ 35 h 78"/>
              <a:gd name="T8" fmla="*/ 29 w 44"/>
              <a:gd name="T9" fmla="*/ 33 h 78"/>
              <a:gd name="T10" fmla="*/ 24 w 44"/>
              <a:gd name="T11" fmla="*/ 31 h 78"/>
              <a:gd name="T12" fmla="*/ 13 w 44"/>
              <a:gd name="T13" fmla="*/ 30 h 78"/>
              <a:gd name="T14" fmla="*/ 6 w 44"/>
              <a:gd name="T15" fmla="*/ 33 h 78"/>
              <a:gd name="T16" fmla="*/ 1 w 44"/>
              <a:gd name="T17" fmla="*/ 42 h 78"/>
              <a:gd name="T18" fmla="*/ 0 w 44"/>
              <a:gd name="T19" fmla="*/ 47 h 78"/>
              <a:gd name="T20" fmla="*/ 0 w 44"/>
              <a:gd name="T21" fmla="*/ 62 h 78"/>
              <a:gd name="T22" fmla="*/ 3 w 44"/>
              <a:gd name="T23" fmla="*/ 71 h 78"/>
              <a:gd name="T24" fmla="*/ 10 w 44"/>
              <a:gd name="T25" fmla="*/ 78 h 78"/>
              <a:gd name="T26" fmla="*/ 19 w 44"/>
              <a:gd name="T27" fmla="*/ 78 h 78"/>
              <a:gd name="T28" fmla="*/ 27 w 44"/>
              <a:gd name="T29" fmla="*/ 74 h 78"/>
              <a:gd name="T30" fmla="*/ 31 w 44"/>
              <a:gd name="T31" fmla="*/ 74 h 78"/>
              <a:gd name="T32" fmla="*/ 32 w 44"/>
              <a:gd name="T33" fmla="*/ 76 h 78"/>
              <a:gd name="T34" fmla="*/ 36 w 44"/>
              <a:gd name="T35" fmla="*/ 78 h 78"/>
              <a:gd name="T36" fmla="*/ 39 w 44"/>
              <a:gd name="T37" fmla="*/ 78 h 78"/>
              <a:gd name="T38" fmla="*/ 44 w 44"/>
              <a:gd name="T39" fmla="*/ 71 h 78"/>
              <a:gd name="T40" fmla="*/ 44 w 44"/>
              <a:gd name="T41" fmla="*/ 7 h 78"/>
              <a:gd name="T42" fmla="*/ 43 w 44"/>
              <a:gd name="T43" fmla="*/ 2 h 78"/>
              <a:gd name="T44" fmla="*/ 37 w 44"/>
              <a:gd name="T45" fmla="*/ 0 h 78"/>
              <a:gd name="T46" fmla="*/ 22 w 44"/>
              <a:gd name="T47" fmla="*/ 67 h 78"/>
              <a:gd name="T48" fmla="*/ 19 w 44"/>
              <a:gd name="T49" fmla="*/ 66 h 78"/>
              <a:gd name="T50" fmla="*/ 13 w 44"/>
              <a:gd name="T51" fmla="*/ 61 h 78"/>
              <a:gd name="T52" fmla="*/ 12 w 44"/>
              <a:gd name="T53" fmla="*/ 55 h 78"/>
              <a:gd name="T54" fmla="*/ 12 w 44"/>
              <a:gd name="T55" fmla="*/ 52 h 78"/>
              <a:gd name="T56" fmla="*/ 15 w 44"/>
              <a:gd name="T57" fmla="*/ 43 h 78"/>
              <a:gd name="T58" fmla="*/ 22 w 44"/>
              <a:gd name="T59" fmla="*/ 40 h 78"/>
              <a:gd name="T60" fmla="*/ 25 w 44"/>
              <a:gd name="T61" fmla="*/ 42 h 78"/>
              <a:gd name="T62" fmla="*/ 31 w 44"/>
              <a:gd name="T63" fmla="*/ 47 h 78"/>
              <a:gd name="T64" fmla="*/ 31 w 44"/>
              <a:gd name="T65" fmla="*/ 52 h 78"/>
              <a:gd name="T66" fmla="*/ 31 w 44"/>
              <a:gd name="T67" fmla="*/ 54 h 78"/>
              <a:gd name="T68" fmla="*/ 29 w 44"/>
              <a:gd name="T69" fmla="*/ 64 h 78"/>
              <a:gd name="T70" fmla="*/ 22 w 44"/>
              <a:gd name="T71" fmla="*/ 6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" h="78">
                <a:moveTo>
                  <a:pt x="37" y="0"/>
                </a:moveTo>
                <a:lnTo>
                  <a:pt x="37" y="0"/>
                </a:lnTo>
                <a:lnTo>
                  <a:pt x="34" y="2"/>
                </a:lnTo>
                <a:lnTo>
                  <a:pt x="32" y="2"/>
                </a:lnTo>
                <a:lnTo>
                  <a:pt x="31" y="5"/>
                </a:lnTo>
                <a:lnTo>
                  <a:pt x="31" y="9"/>
                </a:lnTo>
                <a:lnTo>
                  <a:pt x="31" y="9"/>
                </a:lnTo>
                <a:lnTo>
                  <a:pt x="31" y="35"/>
                </a:lnTo>
                <a:lnTo>
                  <a:pt x="31" y="35"/>
                </a:lnTo>
                <a:lnTo>
                  <a:pt x="29" y="33"/>
                </a:lnTo>
                <a:lnTo>
                  <a:pt x="29" y="33"/>
                </a:lnTo>
                <a:lnTo>
                  <a:pt x="24" y="31"/>
                </a:lnTo>
                <a:lnTo>
                  <a:pt x="19" y="30"/>
                </a:lnTo>
                <a:lnTo>
                  <a:pt x="13" y="30"/>
                </a:lnTo>
                <a:lnTo>
                  <a:pt x="10" y="31"/>
                </a:lnTo>
                <a:lnTo>
                  <a:pt x="6" y="33"/>
                </a:lnTo>
                <a:lnTo>
                  <a:pt x="3" y="36"/>
                </a:lnTo>
                <a:lnTo>
                  <a:pt x="1" y="42"/>
                </a:lnTo>
                <a:lnTo>
                  <a:pt x="0" y="47"/>
                </a:lnTo>
                <a:lnTo>
                  <a:pt x="0" y="47"/>
                </a:lnTo>
                <a:lnTo>
                  <a:pt x="0" y="62"/>
                </a:lnTo>
                <a:lnTo>
                  <a:pt x="0" y="62"/>
                </a:lnTo>
                <a:lnTo>
                  <a:pt x="1" y="67"/>
                </a:lnTo>
                <a:lnTo>
                  <a:pt x="3" y="71"/>
                </a:lnTo>
                <a:lnTo>
                  <a:pt x="6" y="74"/>
                </a:lnTo>
                <a:lnTo>
                  <a:pt x="10" y="78"/>
                </a:lnTo>
                <a:lnTo>
                  <a:pt x="13" y="78"/>
                </a:lnTo>
                <a:lnTo>
                  <a:pt x="19" y="78"/>
                </a:lnTo>
                <a:lnTo>
                  <a:pt x="24" y="78"/>
                </a:lnTo>
                <a:lnTo>
                  <a:pt x="27" y="74"/>
                </a:lnTo>
                <a:lnTo>
                  <a:pt x="27" y="74"/>
                </a:lnTo>
                <a:lnTo>
                  <a:pt x="31" y="74"/>
                </a:lnTo>
                <a:lnTo>
                  <a:pt x="32" y="76"/>
                </a:lnTo>
                <a:lnTo>
                  <a:pt x="32" y="76"/>
                </a:lnTo>
                <a:lnTo>
                  <a:pt x="34" y="78"/>
                </a:lnTo>
                <a:lnTo>
                  <a:pt x="36" y="78"/>
                </a:lnTo>
                <a:lnTo>
                  <a:pt x="39" y="78"/>
                </a:lnTo>
                <a:lnTo>
                  <a:pt x="39" y="78"/>
                </a:lnTo>
                <a:lnTo>
                  <a:pt x="43" y="74"/>
                </a:lnTo>
                <a:lnTo>
                  <a:pt x="44" y="71"/>
                </a:lnTo>
                <a:lnTo>
                  <a:pt x="44" y="71"/>
                </a:lnTo>
                <a:lnTo>
                  <a:pt x="44" y="7"/>
                </a:lnTo>
                <a:lnTo>
                  <a:pt x="44" y="7"/>
                </a:lnTo>
                <a:lnTo>
                  <a:pt x="43" y="2"/>
                </a:lnTo>
                <a:lnTo>
                  <a:pt x="41" y="2"/>
                </a:lnTo>
                <a:lnTo>
                  <a:pt x="37" y="0"/>
                </a:lnTo>
                <a:lnTo>
                  <a:pt x="37" y="0"/>
                </a:lnTo>
                <a:close/>
                <a:moveTo>
                  <a:pt x="22" y="67"/>
                </a:moveTo>
                <a:lnTo>
                  <a:pt x="22" y="67"/>
                </a:lnTo>
                <a:lnTo>
                  <a:pt x="19" y="66"/>
                </a:lnTo>
                <a:lnTo>
                  <a:pt x="15" y="64"/>
                </a:lnTo>
                <a:lnTo>
                  <a:pt x="13" y="61"/>
                </a:lnTo>
                <a:lnTo>
                  <a:pt x="12" y="55"/>
                </a:lnTo>
                <a:lnTo>
                  <a:pt x="12" y="55"/>
                </a:lnTo>
                <a:lnTo>
                  <a:pt x="12" y="52"/>
                </a:lnTo>
                <a:lnTo>
                  <a:pt x="12" y="52"/>
                </a:lnTo>
                <a:lnTo>
                  <a:pt x="13" y="47"/>
                </a:lnTo>
                <a:lnTo>
                  <a:pt x="15" y="43"/>
                </a:lnTo>
                <a:lnTo>
                  <a:pt x="19" y="42"/>
                </a:lnTo>
                <a:lnTo>
                  <a:pt x="22" y="40"/>
                </a:lnTo>
                <a:lnTo>
                  <a:pt x="22" y="40"/>
                </a:lnTo>
                <a:lnTo>
                  <a:pt x="25" y="42"/>
                </a:lnTo>
                <a:lnTo>
                  <a:pt x="29" y="43"/>
                </a:lnTo>
                <a:lnTo>
                  <a:pt x="31" y="47"/>
                </a:lnTo>
                <a:lnTo>
                  <a:pt x="31" y="52"/>
                </a:lnTo>
                <a:lnTo>
                  <a:pt x="31" y="52"/>
                </a:lnTo>
                <a:lnTo>
                  <a:pt x="31" y="54"/>
                </a:lnTo>
                <a:lnTo>
                  <a:pt x="31" y="54"/>
                </a:lnTo>
                <a:lnTo>
                  <a:pt x="31" y="59"/>
                </a:lnTo>
                <a:lnTo>
                  <a:pt x="29" y="64"/>
                </a:lnTo>
                <a:lnTo>
                  <a:pt x="25" y="66"/>
                </a:lnTo>
                <a:lnTo>
                  <a:pt x="22" y="67"/>
                </a:lnTo>
                <a:lnTo>
                  <a:pt x="22" y="6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1" name="Freeform 126"/>
          <p:cNvSpPr>
            <a:spLocks noEditPoints="1"/>
          </p:cNvSpPr>
          <p:nvPr/>
        </p:nvSpPr>
        <p:spPr bwMode="auto">
          <a:xfrm>
            <a:off x="9141770" y="6127998"/>
            <a:ext cx="73670" cy="83717"/>
          </a:xfrm>
          <a:custGeom>
            <a:avLst/>
            <a:gdLst>
              <a:gd name="T0" fmla="*/ 39 w 45"/>
              <a:gd name="T1" fmla="*/ 7 h 50"/>
              <a:gd name="T2" fmla="*/ 39 w 45"/>
              <a:gd name="T3" fmla="*/ 7 h 50"/>
              <a:gd name="T4" fmla="*/ 32 w 45"/>
              <a:gd name="T5" fmla="*/ 2 h 50"/>
              <a:gd name="T6" fmla="*/ 24 w 45"/>
              <a:gd name="T7" fmla="*/ 0 h 50"/>
              <a:gd name="T8" fmla="*/ 15 w 45"/>
              <a:gd name="T9" fmla="*/ 2 h 50"/>
              <a:gd name="T10" fmla="*/ 8 w 45"/>
              <a:gd name="T11" fmla="*/ 6 h 50"/>
              <a:gd name="T12" fmla="*/ 8 w 45"/>
              <a:gd name="T13" fmla="*/ 6 h 50"/>
              <a:gd name="T14" fmla="*/ 5 w 45"/>
              <a:gd name="T15" fmla="*/ 9 h 50"/>
              <a:gd name="T16" fmla="*/ 3 w 45"/>
              <a:gd name="T17" fmla="*/ 14 h 50"/>
              <a:gd name="T18" fmla="*/ 0 w 45"/>
              <a:gd name="T19" fmla="*/ 24 h 50"/>
              <a:gd name="T20" fmla="*/ 2 w 45"/>
              <a:gd name="T21" fmla="*/ 35 h 50"/>
              <a:gd name="T22" fmla="*/ 3 w 45"/>
              <a:gd name="T23" fmla="*/ 38 h 50"/>
              <a:gd name="T24" fmla="*/ 5 w 45"/>
              <a:gd name="T25" fmla="*/ 42 h 50"/>
              <a:gd name="T26" fmla="*/ 5 w 45"/>
              <a:gd name="T27" fmla="*/ 42 h 50"/>
              <a:gd name="T28" fmla="*/ 12 w 45"/>
              <a:gd name="T29" fmla="*/ 47 h 50"/>
              <a:gd name="T30" fmla="*/ 17 w 45"/>
              <a:gd name="T31" fmla="*/ 50 h 50"/>
              <a:gd name="T32" fmla="*/ 24 w 45"/>
              <a:gd name="T33" fmla="*/ 50 h 50"/>
              <a:gd name="T34" fmla="*/ 31 w 45"/>
              <a:gd name="T35" fmla="*/ 49 h 50"/>
              <a:gd name="T36" fmla="*/ 31 w 45"/>
              <a:gd name="T37" fmla="*/ 49 h 50"/>
              <a:gd name="T38" fmla="*/ 38 w 45"/>
              <a:gd name="T39" fmla="*/ 45 h 50"/>
              <a:gd name="T40" fmla="*/ 41 w 45"/>
              <a:gd name="T41" fmla="*/ 40 h 50"/>
              <a:gd name="T42" fmla="*/ 45 w 45"/>
              <a:gd name="T43" fmla="*/ 33 h 50"/>
              <a:gd name="T44" fmla="*/ 45 w 45"/>
              <a:gd name="T45" fmla="*/ 24 h 50"/>
              <a:gd name="T46" fmla="*/ 45 w 45"/>
              <a:gd name="T47" fmla="*/ 24 h 50"/>
              <a:gd name="T48" fmla="*/ 45 w 45"/>
              <a:gd name="T49" fmla="*/ 16 h 50"/>
              <a:gd name="T50" fmla="*/ 43 w 45"/>
              <a:gd name="T51" fmla="*/ 12 h 50"/>
              <a:gd name="T52" fmla="*/ 39 w 45"/>
              <a:gd name="T53" fmla="*/ 7 h 50"/>
              <a:gd name="T54" fmla="*/ 39 w 45"/>
              <a:gd name="T55" fmla="*/ 7 h 50"/>
              <a:gd name="T56" fmla="*/ 31 w 45"/>
              <a:gd name="T57" fmla="*/ 31 h 50"/>
              <a:gd name="T58" fmla="*/ 31 w 45"/>
              <a:gd name="T59" fmla="*/ 31 h 50"/>
              <a:gd name="T60" fmla="*/ 31 w 45"/>
              <a:gd name="T61" fmla="*/ 35 h 50"/>
              <a:gd name="T62" fmla="*/ 29 w 45"/>
              <a:gd name="T63" fmla="*/ 36 h 50"/>
              <a:gd name="T64" fmla="*/ 26 w 45"/>
              <a:gd name="T65" fmla="*/ 38 h 50"/>
              <a:gd name="T66" fmla="*/ 22 w 45"/>
              <a:gd name="T67" fmla="*/ 38 h 50"/>
              <a:gd name="T68" fmla="*/ 22 w 45"/>
              <a:gd name="T69" fmla="*/ 38 h 50"/>
              <a:gd name="T70" fmla="*/ 19 w 45"/>
              <a:gd name="T71" fmla="*/ 38 h 50"/>
              <a:gd name="T72" fmla="*/ 15 w 45"/>
              <a:gd name="T73" fmla="*/ 35 h 50"/>
              <a:gd name="T74" fmla="*/ 15 w 45"/>
              <a:gd name="T75" fmla="*/ 31 h 50"/>
              <a:gd name="T76" fmla="*/ 14 w 45"/>
              <a:gd name="T77" fmla="*/ 26 h 50"/>
              <a:gd name="T78" fmla="*/ 14 w 45"/>
              <a:gd name="T79" fmla="*/ 26 h 50"/>
              <a:gd name="T80" fmla="*/ 14 w 45"/>
              <a:gd name="T81" fmla="*/ 21 h 50"/>
              <a:gd name="T82" fmla="*/ 15 w 45"/>
              <a:gd name="T83" fmla="*/ 16 h 50"/>
              <a:gd name="T84" fmla="*/ 19 w 45"/>
              <a:gd name="T85" fmla="*/ 14 h 50"/>
              <a:gd name="T86" fmla="*/ 22 w 45"/>
              <a:gd name="T87" fmla="*/ 12 h 50"/>
              <a:gd name="T88" fmla="*/ 22 w 45"/>
              <a:gd name="T89" fmla="*/ 12 h 50"/>
              <a:gd name="T90" fmla="*/ 26 w 45"/>
              <a:gd name="T91" fmla="*/ 12 h 50"/>
              <a:gd name="T92" fmla="*/ 29 w 45"/>
              <a:gd name="T93" fmla="*/ 16 h 50"/>
              <a:gd name="T94" fmla="*/ 31 w 45"/>
              <a:gd name="T95" fmla="*/ 19 h 50"/>
              <a:gd name="T96" fmla="*/ 31 w 45"/>
              <a:gd name="T97" fmla="*/ 26 h 50"/>
              <a:gd name="T98" fmla="*/ 31 w 45"/>
              <a:gd name="T99" fmla="*/ 26 h 50"/>
              <a:gd name="T100" fmla="*/ 31 w 45"/>
              <a:gd name="T101" fmla="*/ 31 h 50"/>
              <a:gd name="T102" fmla="*/ 31 w 45"/>
              <a:gd name="T103" fmla="*/ 3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" h="50">
                <a:moveTo>
                  <a:pt x="39" y="7"/>
                </a:moveTo>
                <a:lnTo>
                  <a:pt x="39" y="7"/>
                </a:lnTo>
                <a:lnTo>
                  <a:pt x="32" y="2"/>
                </a:lnTo>
                <a:lnTo>
                  <a:pt x="24" y="0"/>
                </a:lnTo>
                <a:lnTo>
                  <a:pt x="15" y="2"/>
                </a:lnTo>
                <a:lnTo>
                  <a:pt x="8" y="6"/>
                </a:lnTo>
                <a:lnTo>
                  <a:pt x="8" y="6"/>
                </a:lnTo>
                <a:lnTo>
                  <a:pt x="5" y="9"/>
                </a:lnTo>
                <a:lnTo>
                  <a:pt x="3" y="14"/>
                </a:lnTo>
                <a:lnTo>
                  <a:pt x="0" y="24"/>
                </a:lnTo>
                <a:lnTo>
                  <a:pt x="2" y="35"/>
                </a:lnTo>
                <a:lnTo>
                  <a:pt x="3" y="38"/>
                </a:lnTo>
                <a:lnTo>
                  <a:pt x="5" y="42"/>
                </a:lnTo>
                <a:lnTo>
                  <a:pt x="5" y="42"/>
                </a:lnTo>
                <a:lnTo>
                  <a:pt x="12" y="47"/>
                </a:lnTo>
                <a:lnTo>
                  <a:pt x="17" y="50"/>
                </a:lnTo>
                <a:lnTo>
                  <a:pt x="24" y="50"/>
                </a:lnTo>
                <a:lnTo>
                  <a:pt x="31" y="49"/>
                </a:lnTo>
                <a:lnTo>
                  <a:pt x="31" y="49"/>
                </a:lnTo>
                <a:lnTo>
                  <a:pt x="38" y="45"/>
                </a:lnTo>
                <a:lnTo>
                  <a:pt x="41" y="40"/>
                </a:lnTo>
                <a:lnTo>
                  <a:pt x="45" y="33"/>
                </a:lnTo>
                <a:lnTo>
                  <a:pt x="45" y="24"/>
                </a:lnTo>
                <a:lnTo>
                  <a:pt x="45" y="24"/>
                </a:lnTo>
                <a:lnTo>
                  <a:pt x="45" y="16"/>
                </a:lnTo>
                <a:lnTo>
                  <a:pt x="43" y="12"/>
                </a:lnTo>
                <a:lnTo>
                  <a:pt x="39" y="7"/>
                </a:lnTo>
                <a:lnTo>
                  <a:pt x="39" y="7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1" y="35"/>
                </a:lnTo>
                <a:lnTo>
                  <a:pt x="29" y="36"/>
                </a:lnTo>
                <a:lnTo>
                  <a:pt x="26" y="38"/>
                </a:lnTo>
                <a:lnTo>
                  <a:pt x="22" y="38"/>
                </a:lnTo>
                <a:lnTo>
                  <a:pt x="22" y="38"/>
                </a:lnTo>
                <a:lnTo>
                  <a:pt x="19" y="38"/>
                </a:lnTo>
                <a:lnTo>
                  <a:pt x="15" y="35"/>
                </a:lnTo>
                <a:lnTo>
                  <a:pt x="15" y="31"/>
                </a:lnTo>
                <a:lnTo>
                  <a:pt x="14" y="26"/>
                </a:lnTo>
                <a:lnTo>
                  <a:pt x="14" y="26"/>
                </a:lnTo>
                <a:lnTo>
                  <a:pt x="14" y="21"/>
                </a:lnTo>
                <a:lnTo>
                  <a:pt x="15" y="16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2"/>
                </a:lnTo>
                <a:lnTo>
                  <a:pt x="29" y="16"/>
                </a:lnTo>
                <a:lnTo>
                  <a:pt x="31" y="19"/>
                </a:lnTo>
                <a:lnTo>
                  <a:pt x="31" y="26"/>
                </a:lnTo>
                <a:lnTo>
                  <a:pt x="31" y="26"/>
                </a:lnTo>
                <a:lnTo>
                  <a:pt x="31" y="31"/>
                </a:lnTo>
                <a:lnTo>
                  <a:pt x="31" y="3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2" name="Freeform 127"/>
          <p:cNvSpPr>
            <a:spLocks noEditPoints="1"/>
          </p:cNvSpPr>
          <p:nvPr/>
        </p:nvSpPr>
        <p:spPr bwMode="auto">
          <a:xfrm>
            <a:off x="8964291" y="5960566"/>
            <a:ext cx="77020" cy="80367"/>
          </a:xfrm>
          <a:custGeom>
            <a:avLst/>
            <a:gdLst>
              <a:gd name="T0" fmla="*/ 31 w 45"/>
              <a:gd name="T1" fmla="*/ 0 h 48"/>
              <a:gd name="T2" fmla="*/ 31 w 45"/>
              <a:gd name="T3" fmla="*/ 0 h 48"/>
              <a:gd name="T4" fmla="*/ 24 w 45"/>
              <a:gd name="T5" fmla="*/ 0 h 48"/>
              <a:gd name="T6" fmla="*/ 19 w 45"/>
              <a:gd name="T7" fmla="*/ 0 h 48"/>
              <a:gd name="T8" fmla="*/ 12 w 45"/>
              <a:gd name="T9" fmla="*/ 1 h 48"/>
              <a:gd name="T10" fmla="*/ 7 w 45"/>
              <a:gd name="T11" fmla="*/ 6 h 48"/>
              <a:gd name="T12" fmla="*/ 7 w 45"/>
              <a:gd name="T13" fmla="*/ 6 h 48"/>
              <a:gd name="T14" fmla="*/ 3 w 45"/>
              <a:gd name="T15" fmla="*/ 12 h 48"/>
              <a:gd name="T16" fmla="*/ 0 w 45"/>
              <a:gd name="T17" fmla="*/ 18 h 48"/>
              <a:gd name="T18" fmla="*/ 0 w 45"/>
              <a:gd name="T19" fmla="*/ 27 h 48"/>
              <a:gd name="T20" fmla="*/ 2 w 45"/>
              <a:gd name="T21" fmla="*/ 36 h 48"/>
              <a:gd name="T22" fmla="*/ 2 w 45"/>
              <a:gd name="T23" fmla="*/ 36 h 48"/>
              <a:gd name="T24" fmla="*/ 7 w 45"/>
              <a:gd name="T25" fmla="*/ 41 h 48"/>
              <a:gd name="T26" fmla="*/ 12 w 45"/>
              <a:gd name="T27" fmla="*/ 46 h 48"/>
              <a:gd name="T28" fmla="*/ 19 w 45"/>
              <a:gd name="T29" fmla="*/ 48 h 48"/>
              <a:gd name="T30" fmla="*/ 27 w 45"/>
              <a:gd name="T31" fmla="*/ 48 h 48"/>
              <a:gd name="T32" fmla="*/ 27 w 45"/>
              <a:gd name="T33" fmla="*/ 48 h 48"/>
              <a:gd name="T34" fmla="*/ 34 w 45"/>
              <a:gd name="T35" fmla="*/ 46 h 48"/>
              <a:gd name="T36" fmla="*/ 41 w 45"/>
              <a:gd name="T37" fmla="*/ 41 h 48"/>
              <a:gd name="T38" fmla="*/ 45 w 45"/>
              <a:gd name="T39" fmla="*/ 32 h 48"/>
              <a:gd name="T40" fmla="*/ 45 w 45"/>
              <a:gd name="T41" fmla="*/ 24 h 48"/>
              <a:gd name="T42" fmla="*/ 45 w 45"/>
              <a:gd name="T43" fmla="*/ 24 h 48"/>
              <a:gd name="T44" fmla="*/ 45 w 45"/>
              <a:gd name="T45" fmla="*/ 15 h 48"/>
              <a:gd name="T46" fmla="*/ 41 w 45"/>
              <a:gd name="T47" fmla="*/ 8 h 48"/>
              <a:gd name="T48" fmla="*/ 38 w 45"/>
              <a:gd name="T49" fmla="*/ 5 h 48"/>
              <a:gd name="T50" fmla="*/ 31 w 45"/>
              <a:gd name="T51" fmla="*/ 0 h 48"/>
              <a:gd name="T52" fmla="*/ 31 w 45"/>
              <a:gd name="T53" fmla="*/ 0 h 48"/>
              <a:gd name="T54" fmla="*/ 31 w 45"/>
              <a:gd name="T55" fmla="*/ 29 h 48"/>
              <a:gd name="T56" fmla="*/ 31 w 45"/>
              <a:gd name="T57" fmla="*/ 29 h 48"/>
              <a:gd name="T58" fmla="*/ 31 w 45"/>
              <a:gd name="T59" fmla="*/ 32 h 48"/>
              <a:gd name="T60" fmla="*/ 29 w 45"/>
              <a:gd name="T61" fmla="*/ 36 h 48"/>
              <a:gd name="T62" fmla="*/ 26 w 45"/>
              <a:gd name="T63" fmla="*/ 36 h 48"/>
              <a:gd name="T64" fmla="*/ 22 w 45"/>
              <a:gd name="T65" fmla="*/ 37 h 48"/>
              <a:gd name="T66" fmla="*/ 22 w 45"/>
              <a:gd name="T67" fmla="*/ 37 h 48"/>
              <a:gd name="T68" fmla="*/ 19 w 45"/>
              <a:gd name="T69" fmla="*/ 36 h 48"/>
              <a:gd name="T70" fmla="*/ 17 w 45"/>
              <a:gd name="T71" fmla="*/ 34 h 48"/>
              <a:gd name="T72" fmla="*/ 15 w 45"/>
              <a:gd name="T73" fmla="*/ 31 h 48"/>
              <a:gd name="T74" fmla="*/ 14 w 45"/>
              <a:gd name="T75" fmla="*/ 27 h 48"/>
              <a:gd name="T76" fmla="*/ 14 w 45"/>
              <a:gd name="T77" fmla="*/ 27 h 48"/>
              <a:gd name="T78" fmla="*/ 14 w 45"/>
              <a:gd name="T79" fmla="*/ 24 h 48"/>
              <a:gd name="T80" fmla="*/ 14 w 45"/>
              <a:gd name="T81" fmla="*/ 24 h 48"/>
              <a:gd name="T82" fmla="*/ 14 w 45"/>
              <a:gd name="T83" fmla="*/ 24 h 48"/>
              <a:gd name="T84" fmla="*/ 14 w 45"/>
              <a:gd name="T85" fmla="*/ 24 h 48"/>
              <a:gd name="T86" fmla="*/ 14 w 45"/>
              <a:gd name="T87" fmla="*/ 18 h 48"/>
              <a:gd name="T88" fmla="*/ 14 w 45"/>
              <a:gd name="T89" fmla="*/ 18 h 48"/>
              <a:gd name="T90" fmla="*/ 15 w 45"/>
              <a:gd name="T91" fmla="*/ 15 h 48"/>
              <a:gd name="T92" fmla="*/ 17 w 45"/>
              <a:gd name="T93" fmla="*/ 13 h 48"/>
              <a:gd name="T94" fmla="*/ 19 w 45"/>
              <a:gd name="T95" fmla="*/ 12 h 48"/>
              <a:gd name="T96" fmla="*/ 22 w 45"/>
              <a:gd name="T97" fmla="*/ 10 h 48"/>
              <a:gd name="T98" fmla="*/ 22 w 45"/>
              <a:gd name="T99" fmla="*/ 10 h 48"/>
              <a:gd name="T100" fmla="*/ 26 w 45"/>
              <a:gd name="T101" fmla="*/ 10 h 48"/>
              <a:gd name="T102" fmla="*/ 27 w 45"/>
              <a:gd name="T103" fmla="*/ 12 h 48"/>
              <a:gd name="T104" fmla="*/ 31 w 45"/>
              <a:gd name="T105" fmla="*/ 17 h 48"/>
              <a:gd name="T106" fmla="*/ 31 w 45"/>
              <a:gd name="T107" fmla="*/ 17 h 48"/>
              <a:gd name="T108" fmla="*/ 33 w 45"/>
              <a:gd name="T109" fmla="*/ 24 h 48"/>
              <a:gd name="T110" fmla="*/ 31 w 45"/>
              <a:gd name="T111" fmla="*/ 29 h 48"/>
              <a:gd name="T112" fmla="*/ 31 w 45"/>
              <a:gd name="T113" fmla="*/ 2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48">
                <a:moveTo>
                  <a:pt x="31" y="0"/>
                </a:moveTo>
                <a:lnTo>
                  <a:pt x="31" y="0"/>
                </a:lnTo>
                <a:lnTo>
                  <a:pt x="24" y="0"/>
                </a:lnTo>
                <a:lnTo>
                  <a:pt x="19" y="0"/>
                </a:lnTo>
                <a:lnTo>
                  <a:pt x="12" y="1"/>
                </a:lnTo>
                <a:lnTo>
                  <a:pt x="7" y="6"/>
                </a:lnTo>
                <a:lnTo>
                  <a:pt x="7" y="6"/>
                </a:lnTo>
                <a:lnTo>
                  <a:pt x="3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2" y="36"/>
                </a:lnTo>
                <a:lnTo>
                  <a:pt x="7" y="41"/>
                </a:lnTo>
                <a:lnTo>
                  <a:pt x="12" y="46"/>
                </a:lnTo>
                <a:lnTo>
                  <a:pt x="19" y="48"/>
                </a:lnTo>
                <a:lnTo>
                  <a:pt x="27" y="48"/>
                </a:lnTo>
                <a:lnTo>
                  <a:pt x="27" y="48"/>
                </a:lnTo>
                <a:lnTo>
                  <a:pt x="34" y="46"/>
                </a:lnTo>
                <a:lnTo>
                  <a:pt x="41" y="41"/>
                </a:lnTo>
                <a:lnTo>
                  <a:pt x="45" y="32"/>
                </a:lnTo>
                <a:lnTo>
                  <a:pt x="45" y="24"/>
                </a:lnTo>
                <a:lnTo>
                  <a:pt x="45" y="24"/>
                </a:lnTo>
                <a:lnTo>
                  <a:pt x="45" y="15"/>
                </a:lnTo>
                <a:lnTo>
                  <a:pt x="41" y="8"/>
                </a:lnTo>
                <a:lnTo>
                  <a:pt x="38" y="5"/>
                </a:lnTo>
                <a:lnTo>
                  <a:pt x="31" y="0"/>
                </a:lnTo>
                <a:lnTo>
                  <a:pt x="31" y="0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2"/>
                </a:lnTo>
                <a:lnTo>
                  <a:pt x="29" y="36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6"/>
                </a:lnTo>
                <a:lnTo>
                  <a:pt x="17" y="34"/>
                </a:lnTo>
                <a:lnTo>
                  <a:pt x="15" y="31"/>
                </a:lnTo>
                <a:lnTo>
                  <a:pt x="14" y="27"/>
                </a:lnTo>
                <a:lnTo>
                  <a:pt x="14" y="27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0"/>
                </a:lnTo>
                <a:lnTo>
                  <a:pt x="27" y="12"/>
                </a:lnTo>
                <a:lnTo>
                  <a:pt x="31" y="17"/>
                </a:lnTo>
                <a:lnTo>
                  <a:pt x="31" y="17"/>
                </a:lnTo>
                <a:lnTo>
                  <a:pt x="33" y="24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3" name="Freeform 128"/>
          <p:cNvSpPr>
            <a:spLocks noEditPoints="1"/>
          </p:cNvSpPr>
          <p:nvPr/>
        </p:nvSpPr>
        <p:spPr bwMode="auto">
          <a:xfrm>
            <a:off x="9841633" y="5957219"/>
            <a:ext cx="73670" cy="87064"/>
          </a:xfrm>
          <a:custGeom>
            <a:avLst/>
            <a:gdLst>
              <a:gd name="T0" fmla="*/ 38 w 45"/>
              <a:gd name="T1" fmla="*/ 7 h 51"/>
              <a:gd name="T2" fmla="*/ 38 w 45"/>
              <a:gd name="T3" fmla="*/ 7 h 51"/>
              <a:gd name="T4" fmla="*/ 32 w 45"/>
              <a:gd name="T5" fmla="*/ 3 h 51"/>
              <a:gd name="T6" fmla="*/ 26 w 45"/>
              <a:gd name="T7" fmla="*/ 2 h 51"/>
              <a:gd name="T8" fmla="*/ 20 w 45"/>
              <a:gd name="T9" fmla="*/ 0 h 51"/>
              <a:gd name="T10" fmla="*/ 14 w 45"/>
              <a:gd name="T11" fmla="*/ 2 h 51"/>
              <a:gd name="T12" fmla="*/ 14 w 45"/>
              <a:gd name="T13" fmla="*/ 2 h 51"/>
              <a:gd name="T14" fmla="*/ 7 w 45"/>
              <a:gd name="T15" fmla="*/ 7 h 51"/>
              <a:gd name="T16" fmla="*/ 3 w 45"/>
              <a:gd name="T17" fmla="*/ 12 h 51"/>
              <a:gd name="T18" fmla="*/ 0 w 45"/>
              <a:gd name="T19" fmla="*/ 17 h 51"/>
              <a:gd name="T20" fmla="*/ 0 w 45"/>
              <a:gd name="T21" fmla="*/ 26 h 51"/>
              <a:gd name="T22" fmla="*/ 0 w 45"/>
              <a:gd name="T23" fmla="*/ 26 h 51"/>
              <a:gd name="T24" fmla="*/ 0 w 45"/>
              <a:gd name="T25" fmla="*/ 33 h 51"/>
              <a:gd name="T26" fmla="*/ 2 w 45"/>
              <a:gd name="T27" fmla="*/ 39 h 51"/>
              <a:gd name="T28" fmla="*/ 5 w 45"/>
              <a:gd name="T29" fmla="*/ 45 h 51"/>
              <a:gd name="T30" fmla="*/ 12 w 45"/>
              <a:gd name="T31" fmla="*/ 48 h 51"/>
              <a:gd name="T32" fmla="*/ 12 w 45"/>
              <a:gd name="T33" fmla="*/ 48 h 51"/>
              <a:gd name="T34" fmla="*/ 17 w 45"/>
              <a:gd name="T35" fmla="*/ 50 h 51"/>
              <a:gd name="T36" fmla="*/ 24 w 45"/>
              <a:gd name="T37" fmla="*/ 51 h 51"/>
              <a:gd name="T38" fmla="*/ 29 w 45"/>
              <a:gd name="T39" fmla="*/ 50 h 51"/>
              <a:gd name="T40" fmla="*/ 34 w 45"/>
              <a:gd name="T41" fmla="*/ 46 h 51"/>
              <a:gd name="T42" fmla="*/ 34 w 45"/>
              <a:gd name="T43" fmla="*/ 46 h 51"/>
              <a:gd name="T44" fmla="*/ 39 w 45"/>
              <a:gd name="T45" fmla="*/ 43 h 51"/>
              <a:gd name="T46" fmla="*/ 41 w 45"/>
              <a:gd name="T47" fmla="*/ 39 h 51"/>
              <a:gd name="T48" fmla="*/ 43 w 45"/>
              <a:gd name="T49" fmla="*/ 34 h 51"/>
              <a:gd name="T50" fmla="*/ 45 w 45"/>
              <a:gd name="T51" fmla="*/ 27 h 51"/>
              <a:gd name="T52" fmla="*/ 45 w 45"/>
              <a:gd name="T53" fmla="*/ 22 h 51"/>
              <a:gd name="T54" fmla="*/ 43 w 45"/>
              <a:gd name="T55" fmla="*/ 17 h 51"/>
              <a:gd name="T56" fmla="*/ 41 w 45"/>
              <a:gd name="T57" fmla="*/ 12 h 51"/>
              <a:gd name="T58" fmla="*/ 38 w 45"/>
              <a:gd name="T59" fmla="*/ 7 h 51"/>
              <a:gd name="T60" fmla="*/ 38 w 45"/>
              <a:gd name="T61" fmla="*/ 7 h 51"/>
              <a:gd name="T62" fmla="*/ 31 w 45"/>
              <a:gd name="T63" fmla="*/ 29 h 51"/>
              <a:gd name="T64" fmla="*/ 31 w 45"/>
              <a:gd name="T65" fmla="*/ 29 h 51"/>
              <a:gd name="T66" fmla="*/ 31 w 45"/>
              <a:gd name="T67" fmla="*/ 33 h 51"/>
              <a:gd name="T68" fmla="*/ 27 w 45"/>
              <a:gd name="T69" fmla="*/ 36 h 51"/>
              <a:gd name="T70" fmla="*/ 26 w 45"/>
              <a:gd name="T71" fmla="*/ 38 h 51"/>
              <a:gd name="T72" fmla="*/ 22 w 45"/>
              <a:gd name="T73" fmla="*/ 39 h 51"/>
              <a:gd name="T74" fmla="*/ 22 w 45"/>
              <a:gd name="T75" fmla="*/ 39 h 51"/>
              <a:gd name="T76" fmla="*/ 17 w 45"/>
              <a:gd name="T77" fmla="*/ 38 h 51"/>
              <a:gd name="T78" fmla="*/ 15 w 45"/>
              <a:gd name="T79" fmla="*/ 36 h 51"/>
              <a:gd name="T80" fmla="*/ 14 w 45"/>
              <a:gd name="T81" fmla="*/ 33 h 51"/>
              <a:gd name="T82" fmla="*/ 14 w 45"/>
              <a:gd name="T83" fmla="*/ 29 h 51"/>
              <a:gd name="T84" fmla="*/ 14 w 45"/>
              <a:gd name="T85" fmla="*/ 29 h 51"/>
              <a:gd name="T86" fmla="*/ 14 w 45"/>
              <a:gd name="T87" fmla="*/ 26 h 51"/>
              <a:gd name="T88" fmla="*/ 14 w 45"/>
              <a:gd name="T89" fmla="*/ 26 h 51"/>
              <a:gd name="T90" fmla="*/ 14 w 45"/>
              <a:gd name="T91" fmla="*/ 26 h 51"/>
              <a:gd name="T92" fmla="*/ 14 w 45"/>
              <a:gd name="T93" fmla="*/ 26 h 51"/>
              <a:gd name="T94" fmla="*/ 14 w 45"/>
              <a:gd name="T95" fmla="*/ 20 h 51"/>
              <a:gd name="T96" fmla="*/ 14 w 45"/>
              <a:gd name="T97" fmla="*/ 20 h 51"/>
              <a:gd name="T98" fmla="*/ 15 w 45"/>
              <a:gd name="T99" fmla="*/ 15 h 51"/>
              <a:gd name="T100" fmla="*/ 19 w 45"/>
              <a:gd name="T101" fmla="*/ 14 h 51"/>
              <a:gd name="T102" fmla="*/ 22 w 45"/>
              <a:gd name="T103" fmla="*/ 12 h 51"/>
              <a:gd name="T104" fmla="*/ 22 w 45"/>
              <a:gd name="T105" fmla="*/ 12 h 51"/>
              <a:gd name="T106" fmla="*/ 26 w 45"/>
              <a:gd name="T107" fmla="*/ 14 h 51"/>
              <a:gd name="T108" fmla="*/ 27 w 45"/>
              <a:gd name="T109" fmla="*/ 15 h 51"/>
              <a:gd name="T110" fmla="*/ 31 w 45"/>
              <a:gd name="T111" fmla="*/ 20 h 51"/>
              <a:gd name="T112" fmla="*/ 31 w 45"/>
              <a:gd name="T113" fmla="*/ 20 h 51"/>
              <a:gd name="T114" fmla="*/ 31 w 45"/>
              <a:gd name="T115" fmla="*/ 29 h 51"/>
              <a:gd name="T116" fmla="*/ 31 w 45"/>
              <a:gd name="T117" fmla="*/ 2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" h="51">
                <a:moveTo>
                  <a:pt x="38" y="7"/>
                </a:moveTo>
                <a:lnTo>
                  <a:pt x="38" y="7"/>
                </a:lnTo>
                <a:lnTo>
                  <a:pt x="32" y="3"/>
                </a:lnTo>
                <a:lnTo>
                  <a:pt x="26" y="2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7"/>
                </a:lnTo>
                <a:lnTo>
                  <a:pt x="3" y="12"/>
                </a:lnTo>
                <a:lnTo>
                  <a:pt x="0" y="17"/>
                </a:lnTo>
                <a:lnTo>
                  <a:pt x="0" y="26"/>
                </a:lnTo>
                <a:lnTo>
                  <a:pt x="0" y="26"/>
                </a:lnTo>
                <a:lnTo>
                  <a:pt x="0" y="33"/>
                </a:lnTo>
                <a:lnTo>
                  <a:pt x="2" y="39"/>
                </a:lnTo>
                <a:lnTo>
                  <a:pt x="5" y="45"/>
                </a:lnTo>
                <a:lnTo>
                  <a:pt x="12" y="48"/>
                </a:lnTo>
                <a:lnTo>
                  <a:pt x="12" y="48"/>
                </a:lnTo>
                <a:lnTo>
                  <a:pt x="17" y="50"/>
                </a:lnTo>
                <a:lnTo>
                  <a:pt x="24" y="51"/>
                </a:lnTo>
                <a:lnTo>
                  <a:pt x="29" y="50"/>
                </a:lnTo>
                <a:lnTo>
                  <a:pt x="34" y="46"/>
                </a:lnTo>
                <a:lnTo>
                  <a:pt x="34" y="46"/>
                </a:lnTo>
                <a:lnTo>
                  <a:pt x="39" y="43"/>
                </a:lnTo>
                <a:lnTo>
                  <a:pt x="41" y="39"/>
                </a:lnTo>
                <a:lnTo>
                  <a:pt x="43" y="34"/>
                </a:lnTo>
                <a:lnTo>
                  <a:pt x="45" y="27"/>
                </a:lnTo>
                <a:lnTo>
                  <a:pt x="45" y="22"/>
                </a:lnTo>
                <a:lnTo>
                  <a:pt x="43" y="17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33"/>
                </a:lnTo>
                <a:lnTo>
                  <a:pt x="27" y="36"/>
                </a:lnTo>
                <a:lnTo>
                  <a:pt x="26" y="38"/>
                </a:lnTo>
                <a:lnTo>
                  <a:pt x="22" y="39"/>
                </a:lnTo>
                <a:lnTo>
                  <a:pt x="22" y="39"/>
                </a:lnTo>
                <a:lnTo>
                  <a:pt x="17" y="38"/>
                </a:lnTo>
                <a:lnTo>
                  <a:pt x="15" y="36"/>
                </a:lnTo>
                <a:lnTo>
                  <a:pt x="14" y="33"/>
                </a:lnTo>
                <a:lnTo>
                  <a:pt x="14" y="29"/>
                </a:lnTo>
                <a:lnTo>
                  <a:pt x="14" y="29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4" y="20"/>
                </a:lnTo>
                <a:lnTo>
                  <a:pt x="14" y="20"/>
                </a:lnTo>
                <a:lnTo>
                  <a:pt x="15" y="15"/>
                </a:lnTo>
                <a:lnTo>
                  <a:pt x="19" y="14"/>
                </a:lnTo>
                <a:lnTo>
                  <a:pt x="22" y="12"/>
                </a:lnTo>
                <a:lnTo>
                  <a:pt x="22" y="12"/>
                </a:lnTo>
                <a:lnTo>
                  <a:pt x="26" y="14"/>
                </a:lnTo>
                <a:lnTo>
                  <a:pt x="27" y="15"/>
                </a:lnTo>
                <a:lnTo>
                  <a:pt x="31" y="20"/>
                </a:lnTo>
                <a:lnTo>
                  <a:pt x="31" y="20"/>
                </a:lnTo>
                <a:lnTo>
                  <a:pt x="31" y="29"/>
                </a:lnTo>
                <a:lnTo>
                  <a:pt x="31" y="2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4" name="Freeform 129"/>
          <p:cNvSpPr>
            <a:spLocks noEditPoints="1"/>
          </p:cNvSpPr>
          <p:nvPr/>
        </p:nvSpPr>
        <p:spPr bwMode="auto">
          <a:xfrm>
            <a:off x="10457782" y="5960566"/>
            <a:ext cx="73670" cy="83717"/>
          </a:xfrm>
          <a:custGeom>
            <a:avLst/>
            <a:gdLst>
              <a:gd name="T0" fmla="*/ 45 w 45"/>
              <a:gd name="T1" fmla="*/ 24 h 49"/>
              <a:gd name="T2" fmla="*/ 45 w 45"/>
              <a:gd name="T3" fmla="*/ 24 h 49"/>
              <a:gd name="T4" fmla="*/ 43 w 45"/>
              <a:gd name="T5" fmla="*/ 13 h 49"/>
              <a:gd name="T6" fmla="*/ 39 w 45"/>
              <a:gd name="T7" fmla="*/ 6 h 49"/>
              <a:gd name="T8" fmla="*/ 33 w 45"/>
              <a:gd name="T9" fmla="*/ 1 h 49"/>
              <a:gd name="T10" fmla="*/ 22 w 45"/>
              <a:gd name="T11" fmla="*/ 0 h 49"/>
              <a:gd name="T12" fmla="*/ 22 w 45"/>
              <a:gd name="T13" fmla="*/ 0 h 49"/>
              <a:gd name="T14" fmla="*/ 14 w 45"/>
              <a:gd name="T15" fmla="*/ 1 h 49"/>
              <a:gd name="T16" fmla="*/ 7 w 45"/>
              <a:gd name="T17" fmla="*/ 5 h 49"/>
              <a:gd name="T18" fmla="*/ 2 w 45"/>
              <a:gd name="T19" fmla="*/ 13 h 49"/>
              <a:gd name="T20" fmla="*/ 0 w 45"/>
              <a:gd name="T21" fmla="*/ 24 h 49"/>
              <a:gd name="T22" fmla="*/ 0 w 45"/>
              <a:gd name="T23" fmla="*/ 24 h 49"/>
              <a:gd name="T24" fmla="*/ 2 w 45"/>
              <a:gd name="T25" fmla="*/ 34 h 49"/>
              <a:gd name="T26" fmla="*/ 7 w 45"/>
              <a:gd name="T27" fmla="*/ 43 h 49"/>
              <a:gd name="T28" fmla="*/ 14 w 45"/>
              <a:gd name="T29" fmla="*/ 48 h 49"/>
              <a:gd name="T30" fmla="*/ 22 w 45"/>
              <a:gd name="T31" fmla="*/ 49 h 49"/>
              <a:gd name="T32" fmla="*/ 22 w 45"/>
              <a:gd name="T33" fmla="*/ 49 h 49"/>
              <a:gd name="T34" fmla="*/ 27 w 45"/>
              <a:gd name="T35" fmla="*/ 48 h 49"/>
              <a:gd name="T36" fmla="*/ 31 w 45"/>
              <a:gd name="T37" fmla="*/ 46 h 49"/>
              <a:gd name="T38" fmla="*/ 39 w 45"/>
              <a:gd name="T39" fmla="*/ 41 h 49"/>
              <a:gd name="T40" fmla="*/ 43 w 45"/>
              <a:gd name="T41" fmla="*/ 34 h 49"/>
              <a:gd name="T42" fmla="*/ 45 w 45"/>
              <a:gd name="T43" fmla="*/ 29 h 49"/>
              <a:gd name="T44" fmla="*/ 45 w 45"/>
              <a:gd name="T45" fmla="*/ 24 h 49"/>
              <a:gd name="T46" fmla="*/ 45 w 45"/>
              <a:gd name="T47" fmla="*/ 24 h 49"/>
              <a:gd name="T48" fmla="*/ 31 w 45"/>
              <a:gd name="T49" fmla="*/ 24 h 49"/>
              <a:gd name="T50" fmla="*/ 31 w 45"/>
              <a:gd name="T51" fmla="*/ 24 h 49"/>
              <a:gd name="T52" fmla="*/ 31 w 45"/>
              <a:gd name="T53" fmla="*/ 29 h 49"/>
              <a:gd name="T54" fmla="*/ 31 w 45"/>
              <a:gd name="T55" fmla="*/ 29 h 49"/>
              <a:gd name="T56" fmla="*/ 31 w 45"/>
              <a:gd name="T57" fmla="*/ 32 h 49"/>
              <a:gd name="T58" fmla="*/ 29 w 45"/>
              <a:gd name="T59" fmla="*/ 34 h 49"/>
              <a:gd name="T60" fmla="*/ 26 w 45"/>
              <a:gd name="T61" fmla="*/ 36 h 49"/>
              <a:gd name="T62" fmla="*/ 22 w 45"/>
              <a:gd name="T63" fmla="*/ 37 h 49"/>
              <a:gd name="T64" fmla="*/ 22 w 45"/>
              <a:gd name="T65" fmla="*/ 37 h 49"/>
              <a:gd name="T66" fmla="*/ 19 w 45"/>
              <a:gd name="T67" fmla="*/ 37 h 49"/>
              <a:gd name="T68" fmla="*/ 17 w 45"/>
              <a:gd name="T69" fmla="*/ 36 h 49"/>
              <a:gd name="T70" fmla="*/ 14 w 45"/>
              <a:gd name="T71" fmla="*/ 29 h 49"/>
              <a:gd name="T72" fmla="*/ 14 w 45"/>
              <a:gd name="T73" fmla="*/ 29 h 49"/>
              <a:gd name="T74" fmla="*/ 14 w 45"/>
              <a:gd name="T75" fmla="*/ 24 h 49"/>
              <a:gd name="T76" fmla="*/ 14 w 45"/>
              <a:gd name="T77" fmla="*/ 18 h 49"/>
              <a:gd name="T78" fmla="*/ 14 w 45"/>
              <a:gd name="T79" fmla="*/ 18 h 49"/>
              <a:gd name="T80" fmla="*/ 15 w 45"/>
              <a:gd name="T81" fmla="*/ 15 h 49"/>
              <a:gd name="T82" fmla="*/ 17 w 45"/>
              <a:gd name="T83" fmla="*/ 13 h 49"/>
              <a:gd name="T84" fmla="*/ 19 w 45"/>
              <a:gd name="T85" fmla="*/ 12 h 49"/>
              <a:gd name="T86" fmla="*/ 22 w 45"/>
              <a:gd name="T87" fmla="*/ 10 h 49"/>
              <a:gd name="T88" fmla="*/ 22 w 45"/>
              <a:gd name="T89" fmla="*/ 10 h 49"/>
              <a:gd name="T90" fmla="*/ 26 w 45"/>
              <a:gd name="T91" fmla="*/ 12 h 49"/>
              <a:gd name="T92" fmla="*/ 29 w 45"/>
              <a:gd name="T93" fmla="*/ 13 h 49"/>
              <a:gd name="T94" fmla="*/ 31 w 45"/>
              <a:gd name="T95" fmla="*/ 17 h 49"/>
              <a:gd name="T96" fmla="*/ 31 w 45"/>
              <a:gd name="T97" fmla="*/ 20 h 49"/>
              <a:gd name="T98" fmla="*/ 31 w 45"/>
              <a:gd name="T99" fmla="*/ 20 h 49"/>
              <a:gd name="T100" fmla="*/ 31 w 45"/>
              <a:gd name="T101" fmla="*/ 24 h 49"/>
              <a:gd name="T102" fmla="*/ 31 w 45"/>
              <a:gd name="T103" fmla="*/ 24 h 49"/>
              <a:gd name="T104" fmla="*/ 31 w 45"/>
              <a:gd name="T105" fmla="*/ 24 h 49"/>
              <a:gd name="T106" fmla="*/ 31 w 45"/>
              <a:gd name="T107" fmla="*/ 2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" h="49">
                <a:moveTo>
                  <a:pt x="45" y="24"/>
                </a:moveTo>
                <a:lnTo>
                  <a:pt x="45" y="24"/>
                </a:lnTo>
                <a:lnTo>
                  <a:pt x="43" y="13"/>
                </a:lnTo>
                <a:lnTo>
                  <a:pt x="39" y="6"/>
                </a:lnTo>
                <a:lnTo>
                  <a:pt x="33" y="1"/>
                </a:lnTo>
                <a:lnTo>
                  <a:pt x="22" y="0"/>
                </a:lnTo>
                <a:lnTo>
                  <a:pt x="22" y="0"/>
                </a:lnTo>
                <a:lnTo>
                  <a:pt x="14" y="1"/>
                </a:lnTo>
                <a:lnTo>
                  <a:pt x="7" y="5"/>
                </a:lnTo>
                <a:lnTo>
                  <a:pt x="2" y="13"/>
                </a:lnTo>
                <a:lnTo>
                  <a:pt x="0" y="24"/>
                </a:lnTo>
                <a:lnTo>
                  <a:pt x="0" y="24"/>
                </a:lnTo>
                <a:lnTo>
                  <a:pt x="2" y="34"/>
                </a:lnTo>
                <a:lnTo>
                  <a:pt x="7" y="43"/>
                </a:lnTo>
                <a:lnTo>
                  <a:pt x="14" y="48"/>
                </a:lnTo>
                <a:lnTo>
                  <a:pt x="22" y="49"/>
                </a:lnTo>
                <a:lnTo>
                  <a:pt x="22" y="49"/>
                </a:lnTo>
                <a:lnTo>
                  <a:pt x="27" y="48"/>
                </a:lnTo>
                <a:lnTo>
                  <a:pt x="31" y="46"/>
                </a:lnTo>
                <a:lnTo>
                  <a:pt x="39" y="41"/>
                </a:lnTo>
                <a:lnTo>
                  <a:pt x="43" y="34"/>
                </a:lnTo>
                <a:lnTo>
                  <a:pt x="45" y="29"/>
                </a:lnTo>
                <a:lnTo>
                  <a:pt x="45" y="24"/>
                </a:lnTo>
                <a:lnTo>
                  <a:pt x="45" y="24"/>
                </a:lnTo>
                <a:close/>
                <a:moveTo>
                  <a:pt x="31" y="24"/>
                </a:moveTo>
                <a:lnTo>
                  <a:pt x="31" y="24"/>
                </a:lnTo>
                <a:lnTo>
                  <a:pt x="31" y="29"/>
                </a:lnTo>
                <a:lnTo>
                  <a:pt x="31" y="29"/>
                </a:lnTo>
                <a:lnTo>
                  <a:pt x="31" y="32"/>
                </a:lnTo>
                <a:lnTo>
                  <a:pt x="29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9" y="37"/>
                </a:lnTo>
                <a:lnTo>
                  <a:pt x="17" y="36"/>
                </a:lnTo>
                <a:lnTo>
                  <a:pt x="14" y="29"/>
                </a:lnTo>
                <a:lnTo>
                  <a:pt x="14" y="29"/>
                </a:lnTo>
                <a:lnTo>
                  <a:pt x="14" y="24"/>
                </a:lnTo>
                <a:lnTo>
                  <a:pt x="14" y="18"/>
                </a:lnTo>
                <a:lnTo>
                  <a:pt x="14" y="18"/>
                </a:lnTo>
                <a:lnTo>
                  <a:pt x="15" y="15"/>
                </a:lnTo>
                <a:lnTo>
                  <a:pt x="17" y="13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6" y="12"/>
                </a:lnTo>
                <a:lnTo>
                  <a:pt x="29" y="13"/>
                </a:lnTo>
                <a:lnTo>
                  <a:pt x="31" y="17"/>
                </a:lnTo>
                <a:lnTo>
                  <a:pt x="31" y="20"/>
                </a:lnTo>
                <a:lnTo>
                  <a:pt x="31" y="20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5" name="Freeform 130"/>
          <p:cNvSpPr>
            <a:spLocks noEditPoints="1"/>
          </p:cNvSpPr>
          <p:nvPr/>
        </p:nvSpPr>
        <p:spPr bwMode="auto">
          <a:xfrm>
            <a:off x="10293700" y="6127998"/>
            <a:ext cx="70322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19 w 43"/>
              <a:gd name="T5" fmla="*/ 38 h 50"/>
              <a:gd name="T6" fmla="*/ 15 w 43"/>
              <a:gd name="T7" fmla="*/ 36 h 50"/>
              <a:gd name="T8" fmla="*/ 14 w 43"/>
              <a:gd name="T9" fmla="*/ 31 h 50"/>
              <a:gd name="T10" fmla="*/ 15 w 43"/>
              <a:gd name="T11" fmla="*/ 30 h 50"/>
              <a:gd name="T12" fmla="*/ 19 w 43"/>
              <a:gd name="T13" fmla="*/ 30 h 50"/>
              <a:gd name="T14" fmla="*/ 33 w 43"/>
              <a:gd name="T15" fmla="*/ 30 h 50"/>
              <a:gd name="T16" fmla="*/ 41 w 43"/>
              <a:gd name="T17" fmla="*/ 26 h 50"/>
              <a:gd name="T18" fmla="*/ 43 w 43"/>
              <a:gd name="T19" fmla="*/ 18 h 50"/>
              <a:gd name="T20" fmla="*/ 41 w 43"/>
              <a:gd name="T21" fmla="*/ 12 h 50"/>
              <a:gd name="T22" fmla="*/ 38 w 43"/>
              <a:gd name="T23" fmla="*/ 7 h 50"/>
              <a:gd name="T24" fmla="*/ 27 w 43"/>
              <a:gd name="T25" fmla="*/ 0 h 50"/>
              <a:gd name="T26" fmla="*/ 14 w 43"/>
              <a:gd name="T27" fmla="*/ 2 h 50"/>
              <a:gd name="T28" fmla="*/ 7 w 43"/>
              <a:gd name="T29" fmla="*/ 6 h 50"/>
              <a:gd name="T30" fmla="*/ 0 w 43"/>
              <a:gd name="T31" fmla="*/ 18 h 50"/>
              <a:gd name="T32" fmla="*/ 0 w 43"/>
              <a:gd name="T33" fmla="*/ 24 h 50"/>
              <a:gd name="T34" fmla="*/ 0 w 43"/>
              <a:gd name="T35" fmla="*/ 30 h 50"/>
              <a:gd name="T36" fmla="*/ 3 w 43"/>
              <a:gd name="T37" fmla="*/ 42 h 50"/>
              <a:gd name="T38" fmla="*/ 12 w 43"/>
              <a:gd name="T39" fmla="*/ 49 h 50"/>
              <a:gd name="T40" fmla="*/ 19 w 43"/>
              <a:gd name="T41" fmla="*/ 50 h 50"/>
              <a:gd name="T42" fmla="*/ 33 w 43"/>
              <a:gd name="T43" fmla="*/ 50 h 50"/>
              <a:gd name="T44" fmla="*/ 39 w 43"/>
              <a:gd name="T45" fmla="*/ 47 h 50"/>
              <a:gd name="T46" fmla="*/ 41 w 43"/>
              <a:gd name="T47" fmla="*/ 38 h 50"/>
              <a:gd name="T48" fmla="*/ 38 w 43"/>
              <a:gd name="T49" fmla="*/ 36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31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7 w 43"/>
              <a:gd name="T65" fmla="*/ 21 h 50"/>
              <a:gd name="T66" fmla="*/ 14 w 43"/>
              <a:gd name="T67" fmla="*/ 18 h 50"/>
              <a:gd name="T68" fmla="*/ 14 w 43"/>
              <a:gd name="T69" fmla="*/ 14 h 50"/>
              <a:gd name="T70" fmla="*/ 22 w 43"/>
              <a:gd name="T71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2" y="40"/>
                </a:lnTo>
                <a:lnTo>
                  <a:pt x="19" y="38"/>
                </a:lnTo>
                <a:lnTo>
                  <a:pt x="15" y="36"/>
                </a:lnTo>
                <a:lnTo>
                  <a:pt x="15" y="36"/>
                </a:lnTo>
                <a:lnTo>
                  <a:pt x="14" y="33"/>
                </a:lnTo>
                <a:lnTo>
                  <a:pt x="14" y="31"/>
                </a:lnTo>
                <a:lnTo>
                  <a:pt x="14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lnTo>
                  <a:pt x="33" y="30"/>
                </a:lnTo>
                <a:lnTo>
                  <a:pt x="33" y="30"/>
                </a:lnTo>
                <a:lnTo>
                  <a:pt x="38" y="28"/>
                </a:lnTo>
                <a:lnTo>
                  <a:pt x="41" y="26"/>
                </a:lnTo>
                <a:lnTo>
                  <a:pt x="43" y="23"/>
                </a:lnTo>
                <a:lnTo>
                  <a:pt x="43" y="18"/>
                </a:lnTo>
                <a:lnTo>
                  <a:pt x="43" y="18"/>
                </a:lnTo>
                <a:lnTo>
                  <a:pt x="41" y="12"/>
                </a:lnTo>
                <a:lnTo>
                  <a:pt x="38" y="7"/>
                </a:lnTo>
                <a:lnTo>
                  <a:pt x="38" y="7"/>
                </a:lnTo>
                <a:lnTo>
                  <a:pt x="33" y="4"/>
                </a:lnTo>
                <a:lnTo>
                  <a:pt x="27" y="0"/>
                </a:lnTo>
                <a:lnTo>
                  <a:pt x="20" y="0"/>
                </a:lnTo>
                <a:lnTo>
                  <a:pt x="14" y="2"/>
                </a:lnTo>
                <a:lnTo>
                  <a:pt x="14" y="2"/>
                </a:lnTo>
                <a:lnTo>
                  <a:pt x="7" y="6"/>
                </a:lnTo>
                <a:lnTo>
                  <a:pt x="3" y="11"/>
                </a:lnTo>
                <a:lnTo>
                  <a:pt x="0" y="18"/>
                </a:lnTo>
                <a:lnTo>
                  <a:pt x="0" y="24"/>
                </a:lnTo>
                <a:lnTo>
                  <a:pt x="0" y="24"/>
                </a:lnTo>
                <a:lnTo>
                  <a:pt x="0" y="30"/>
                </a:lnTo>
                <a:lnTo>
                  <a:pt x="0" y="30"/>
                </a:lnTo>
                <a:lnTo>
                  <a:pt x="0" y="35"/>
                </a:lnTo>
                <a:lnTo>
                  <a:pt x="3" y="42"/>
                </a:lnTo>
                <a:lnTo>
                  <a:pt x="7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6" y="50"/>
                </a:lnTo>
                <a:lnTo>
                  <a:pt x="33" y="50"/>
                </a:lnTo>
                <a:lnTo>
                  <a:pt x="39" y="47"/>
                </a:lnTo>
                <a:lnTo>
                  <a:pt x="39" y="47"/>
                </a:lnTo>
                <a:lnTo>
                  <a:pt x="43" y="43"/>
                </a:lnTo>
                <a:lnTo>
                  <a:pt x="41" y="38"/>
                </a:lnTo>
                <a:lnTo>
                  <a:pt x="41" y="38"/>
                </a:lnTo>
                <a:lnTo>
                  <a:pt x="38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6" y="11"/>
                </a:lnTo>
                <a:lnTo>
                  <a:pt x="27" y="12"/>
                </a:lnTo>
                <a:lnTo>
                  <a:pt x="31" y="16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4" y="21"/>
                </a:lnTo>
                <a:lnTo>
                  <a:pt x="14" y="18"/>
                </a:lnTo>
                <a:lnTo>
                  <a:pt x="14" y="18"/>
                </a:lnTo>
                <a:lnTo>
                  <a:pt x="14" y="14"/>
                </a:lnTo>
                <a:lnTo>
                  <a:pt x="15" y="12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6" name="Freeform 131"/>
          <p:cNvSpPr>
            <a:spLocks noEditPoints="1"/>
          </p:cNvSpPr>
          <p:nvPr/>
        </p:nvSpPr>
        <p:spPr bwMode="auto">
          <a:xfrm>
            <a:off x="9811496" y="6127998"/>
            <a:ext cx="73670" cy="83717"/>
          </a:xfrm>
          <a:custGeom>
            <a:avLst/>
            <a:gdLst>
              <a:gd name="T0" fmla="*/ 34 w 43"/>
              <a:gd name="T1" fmla="*/ 36 h 50"/>
              <a:gd name="T2" fmla="*/ 29 w 43"/>
              <a:gd name="T3" fmla="*/ 40 h 50"/>
              <a:gd name="T4" fmla="*/ 20 w 43"/>
              <a:gd name="T5" fmla="*/ 40 h 50"/>
              <a:gd name="T6" fmla="*/ 13 w 43"/>
              <a:gd name="T7" fmla="*/ 35 h 50"/>
              <a:gd name="T8" fmla="*/ 13 w 43"/>
              <a:gd name="T9" fmla="*/ 33 h 50"/>
              <a:gd name="T10" fmla="*/ 13 w 43"/>
              <a:gd name="T11" fmla="*/ 30 h 50"/>
              <a:gd name="T12" fmla="*/ 17 w 43"/>
              <a:gd name="T13" fmla="*/ 30 h 50"/>
              <a:gd name="T14" fmla="*/ 34 w 43"/>
              <a:gd name="T15" fmla="*/ 30 h 50"/>
              <a:gd name="T16" fmla="*/ 41 w 43"/>
              <a:gd name="T17" fmla="*/ 26 h 50"/>
              <a:gd name="T18" fmla="*/ 43 w 43"/>
              <a:gd name="T19" fmla="*/ 21 h 50"/>
              <a:gd name="T20" fmla="*/ 41 w 43"/>
              <a:gd name="T21" fmla="*/ 14 h 50"/>
              <a:gd name="T22" fmla="*/ 36 w 43"/>
              <a:gd name="T23" fmla="*/ 6 h 50"/>
              <a:gd name="T24" fmla="*/ 31 w 43"/>
              <a:gd name="T25" fmla="*/ 2 h 50"/>
              <a:gd name="T26" fmla="*/ 19 w 43"/>
              <a:gd name="T27" fmla="*/ 0 h 50"/>
              <a:gd name="T28" fmla="*/ 8 w 43"/>
              <a:gd name="T29" fmla="*/ 4 h 50"/>
              <a:gd name="T30" fmla="*/ 1 w 43"/>
              <a:gd name="T31" fmla="*/ 12 h 50"/>
              <a:gd name="T32" fmla="*/ 0 w 43"/>
              <a:gd name="T33" fmla="*/ 26 h 50"/>
              <a:gd name="T34" fmla="*/ 0 w 43"/>
              <a:gd name="T35" fmla="*/ 28 h 50"/>
              <a:gd name="T36" fmla="*/ 0 w 43"/>
              <a:gd name="T37" fmla="*/ 35 h 50"/>
              <a:gd name="T38" fmla="*/ 6 w 43"/>
              <a:gd name="T39" fmla="*/ 45 h 50"/>
              <a:gd name="T40" fmla="*/ 12 w 43"/>
              <a:gd name="T41" fmla="*/ 49 h 50"/>
              <a:gd name="T42" fmla="*/ 25 w 43"/>
              <a:gd name="T43" fmla="*/ 50 h 50"/>
              <a:gd name="T44" fmla="*/ 39 w 43"/>
              <a:gd name="T45" fmla="*/ 47 h 50"/>
              <a:gd name="T46" fmla="*/ 41 w 43"/>
              <a:gd name="T47" fmla="*/ 43 h 50"/>
              <a:gd name="T48" fmla="*/ 41 w 43"/>
              <a:gd name="T49" fmla="*/ 38 h 50"/>
              <a:gd name="T50" fmla="*/ 34 w 43"/>
              <a:gd name="T51" fmla="*/ 36 h 50"/>
              <a:gd name="T52" fmla="*/ 22 w 43"/>
              <a:gd name="T53" fmla="*/ 11 h 50"/>
              <a:gd name="T54" fmla="*/ 27 w 43"/>
              <a:gd name="T55" fmla="*/ 12 h 50"/>
              <a:gd name="T56" fmla="*/ 29 w 43"/>
              <a:gd name="T57" fmla="*/ 18 h 50"/>
              <a:gd name="T58" fmla="*/ 29 w 43"/>
              <a:gd name="T59" fmla="*/ 21 h 50"/>
              <a:gd name="T60" fmla="*/ 24 w 43"/>
              <a:gd name="T61" fmla="*/ 21 h 50"/>
              <a:gd name="T62" fmla="*/ 22 w 43"/>
              <a:gd name="T63" fmla="*/ 21 h 50"/>
              <a:gd name="T64" fmla="*/ 15 w 43"/>
              <a:gd name="T65" fmla="*/ 21 h 50"/>
              <a:gd name="T66" fmla="*/ 13 w 43"/>
              <a:gd name="T67" fmla="*/ 18 h 50"/>
              <a:gd name="T68" fmla="*/ 13 w 43"/>
              <a:gd name="T69" fmla="*/ 14 h 50"/>
              <a:gd name="T70" fmla="*/ 19 w 43"/>
              <a:gd name="T71" fmla="*/ 11 h 50"/>
              <a:gd name="T72" fmla="*/ 22 w 43"/>
              <a:gd name="T73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50">
                <a:moveTo>
                  <a:pt x="34" y="36"/>
                </a:moveTo>
                <a:lnTo>
                  <a:pt x="34" y="36"/>
                </a:lnTo>
                <a:lnTo>
                  <a:pt x="29" y="40"/>
                </a:lnTo>
                <a:lnTo>
                  <a:pt x="29" y="40"/>
                </a:lnTo>
                <a:lnTo>
                  <a:pt x="24" y="40"/>
                </a:lnTo>
                <a:lnTo>
                  <a:pt x="20" y="40"/>
                </a:lnTo>
                <a:lnTo>
                  <a:pt x="17" y="38"/>
                </a:lnTo>
                <a:lnTo>
                  <a:pt x="13" y="35"/>
                </a:lnTo>
                <a:lnTo>
                  <a:pt x="13" y="35"/>
                </a:lnTo>
                <a:lnTo>
                  <a:pt x="13" y="33"/>
                </a:lnTo>
                <a:lnTo>
                  <a:pt x="12" y="31"/>
                </a:lnTo>
                <a:lnTo>
                  <a:pt x="13" y="30"/>
                </a:lnTo>
                <a:lnTo>
                  <a:pt x="17" y="30"/>
                </a:lnTo>
                <a:lnTo>
                  <a:pt x="17" y="30"/>
                </a:lnTo>
                <a:lnTo>
                  <a:pt x="34" y="30"/>
                </a:lnTo>
                <a:lnTo>
                  <a:pt x="34" y="30"/>
                </a:lnTo>
                <a:lnTo>
                  <a:pt x="37" y="28"/>
                </a:lnTo>
                <a:lnTo>
                  <a:pt x="41" y="26"/>
                </a:lnTo>
                <a:lnTo>
                  <a:pt x="43" y="24"/>
                </a:lnTo>
                <a:lnTo>
                  <a:pt x="43" y="21"/>
                </a:lnTo>
                <a:lnTo>
                  <a:pt x="43" y="21"/>
                </a:lnTo>
                <a:lnTo>
                  <a:pt x="41" y="14"/>
                </a:lnTo>
                <a:lnTo>
                  <a:pt x="39" y="9"/>
                </a:lnTo>
                <a:lnTo>
                  <a:pt x="36" y="6"/>
                </a:lnTo>
                <a:lnTo>
                  <a:pt x="31" y="2"/>
                </a:lnTo>
                <a:lnTo>
                  <a:pt x="31" y="2"/>
                </a:lnTo>
                <a:lnTo>
                  <a:pt x="25" y="0"/>
                </a:lnTo>
                <a:lnTo>
                  <a:pt x="19" y="0"/>
                </a:lnTo>
                <a:lnTo>
                  <a:pt x="13" y="2"/>
                </a:lnTo>
                <a:lnTo>
                  <a:pt x="8" y="4"/>
                </a:lnTo>
                <a:lnTo>
                  <a:pt x="3" y="9"/>
                </a:lnTo>
                <a:lnTo>
                  <a:pt x="1" y="12"/>
                </a:lnTo>
                <a:lnTo>
                  <a:pt x="0" y="19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0" y="35"/>
                </a:lnTo>
                <a:lnTo>
                  <a:pt x="1" y="40"/>
                </a:lnTo>
                <a:lnTo>
                  <a:pt x="6" y="45"/>
                </a:lnTo>
                <a:lnTo>
                  <a:pt x="12" y="49"/>
                </a:lnTo>
                <a:lnTo>
                  <a:pt x="12" y="49"/>
                </a:lnTo>
                <a:lnTo>
                  <a:pt x="19" y="50"/>
                </a:lnTo>
                <a:lnTo>
                  <a:pt x="25" y="50"/>
                </a:lnTo>
                <a:lnTo>
                  <a:pt x="32" y="50"/>
                </a:lnTo>
                <a:lnTo>
                  <a:pt x="39" y="47"/>
                </a:lnTo>
                <a:lnTo>
                  <a:pt x="39" y="47"/>
                </a:lnTo>
                <a:lnTo>
                  <a:pt x="41" y="43"/>
                </a:lnTo>
                <a:lnTo>
                  <a:pt x="41" y="38"/>
                </a:lnTo>
                <a:lnTo>
                  <a:pt x="41" y="38"/>
                </a:lnTo>
                <a:lnTo>
                  <a:pt x="37" y="36"/>
                </a:lnTo>
                <a:lnTo>
                  <a:pt x="34" y="36"/>
                </a:lnTo>
                <a:lnTo>
                  <a:pt x="34" y="36"/>
                </a:lnTo>
                <a:close/>
                <a:moveTo>
                  <a:pt x="22" y="11"/>
                </a:moveTo>
                <a:lnTo>
                  <a:pt x="22" y="11"/>
                </a:lnTo>
                <a:lnTo>
                  <a:pt x="27" y="12"/>
                </a:lnTo>
                <a:lnTo>
                  <a:pt x="29" y="14"/>
                </a:lnTo>
                <a:lnTo>
                  <a:pt x="29" y="18"/>
                </a:lnTo>
                <a:lnTo>
                  <a:pt x="29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5" y="21"/>
                </a:lnTo>
                <a:lnTo>
                  <a:pt x="13" y="21"/>
                </a:lnTo>
                <a:lnTo>
                  <a:pt x="13" y="18"/>
                </a:ln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7" name="Freeform 132"/>
          <p:cNvSpPr>
            <a:spLocks noEditPoints="1"/>
          </p:cNvSpPr>
          <p:nvPr/>
        </p:nvSpPr>
        <p:spPr bwMode="auto">
          <a:xfrm>
            <a:off x="10749114" y="5960566"/>
            <a:ext cx="66973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20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8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20 h 49"/>
              <a:gd name="T24" fmla="*/ 24 w 41"/>
              <a:gd name="T25" fmla="*/ 20 h 49"/>
              <a:gd name="T26" fmla="*/ 13 w 41"/>
              <a:gd name="T27" fmla="*/ 20 h 49"/>
              <a:gd name="T28" fmla="*/ 3 w 41"/>
              <a:gd name="T29" fmla="*/ 25 h 49"/>
              <a:gd name="T30" fmla="*/ 1 w 41"/>
              <a:gd name="T31" fmla="*/ 29 h 49"/>
              <a:gd name="T32" fmla="*/ 0 w 41"/>
              <a:gd name="T33" fmla="*/ 37 h 49"/>
              <a:gd name="T34" fmla="*/ 5 w 41"/>
              <a:gd name="T35" fmla="*/ 46 h 49"/>
              <a:gd name="T36" fmla="*/ 8 w 41"/>
              <a:gd name="T37" fmla="*/ 48 h 49"/>
              <a:gd name="T38" fmla="*/ 19 w 41"/>
              <a:gd name="T39" fmla="*/ 48 h 49"/>
              <a:gd name="T40" fmla="*/ 24 w 41"/>
              <a:gd name="T41" fmla="*/ 46 h 49"/>
              <a:gd name="T42" fmla="*/ 29 w 41"/>
              <a:gd name="T43" fmla="*/ 44 h 49"/>
              <a:gd name="T44" fmla="*/ 31 w 41"/>
              <a:gd name="T45" fmla="*/ 46 h 49"/>
              <a:gd name="T46" fmla="*/ 37 w 41"/>
              <a:gd name="T47" fmla="*/ 48 h 49"/>
              <a:gd name="T48" fmla="*/ 41 w 41"/>
              <a:gd name="T49" fmla="*/ 46 h 49"/>
              <a:gd name="T50" fmla="*/ 41 w 41"/>
              <a:gd name="T51" fmla="*/ 41 h 49"/>
              <a:gd name="T52" fmla="*/ 41 w 41"/>
              <a:gd name="T53" fmla="*/ 29 h 49"/>
              <a:gd name="T54" fmla="*/ 41 w 41"/>
              <a:gd name="T55" fmla="*/ 22 h 49"/>
              <a:gd name="T56" fmla="*/ 19 w 41"/>
              <a:gd name="T57" fmla="*/ 39 h 49"/>
              <a:gd name="T58" fmla="*/ 13 w 41"/>
              <a:gd name="T59" fmla="*/ 34 h 49"/>
              <a:gd name="T60" fmla="*/ 15 w 41"/>
              <a:gd name="T61" fmla="*/ 31 h 49"/>
              <a:gd name="T62" fmla="*/ 24 w 41"/>
              <a:gd name="T63" fmla="*/ 27 h 49"/>
              <a:gd name="T64" fmla="*/ 25 w 41"/>
              <a:gd name="T65" fmla="*/ 27 h 49"/>
              <a:gd name="T66" fmla="*/ 27 w 41"/>
              <a:gd name="T67" fmla="*/ 29 h 49"/>
              <a:gd name="T68" fmla="*/ 27 w 41"/>
              <a:gd name="T69" fmla="*/ 32 h 49"/>
              <a:gd name="T70" fmla="*/ 22 w 41"/>
              <a:gd name="T71" fmla="*/ 37 h 49"/>
              <a:gd name="T72" fmla="*/ 19 w 41"/>
              <a:gd name="T73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5"/>
                </a:lnTo>
                <a:lnTo>
                  <a:pt x="39" y="8"/>
                </a:lnTo>
                <a:lnTo>
                  <a:pt x="36" y="5"/>
                </a:lnTo>
                <a:lnTo>
                  <a:pt x="31" y="1"/>
                </a:lnTo>
                <a:lnTo>
                  <a:pt x="25" y="0"/>
                </a:lnTo>
                <a:lnTo>
                  <a:pt x="20" y="0"/>
                </a:lnTo>
                <a:lnTo>
                  <a:pt x="8" y="1"/>
                </a:lnTo>
                <a:lnTo>
                  <a:pt x="8" y="1"/>
                </a:lnTo>
                <a:lnTo>
                  <a:pt x="5" y="3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8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9" y="18"/>
                </a:lnTo>
                <a:lnTo>
                  <a:pt x="27" y="20"/>
                </a:lnTo>
                <a:lnTo>
                  <a:pt x="24" y="20"/>
                </a:lnTo>
                <a:lnTo>
                  <a:pt x="24" y="20"/>
                </a:lnTo>
                <a:lnTo>
                  <a:pt x="13" y="20"/>
                </a:lnTo>
                <a:lnTo>
                  <a:pt x="13" y="20"/>
                </a:lnTo>
                <a:lnTo>
                  <a:pt x="7" y="24"/>
                </a:lnTo>
                <a:lnTo>
                  <a:pt x="3" y="25"/>
                </a:lnTo>
                <a:lnTo>
                  <a:pt x="1" y="29"/>
                </a:lnTo>
                <a:lnTo>
                  <a:pt x="1" y="29"/>
                </a:lnTo>
                <a:lnTo>
                  <a:pt x="0" y="34"/>
                </a:lnTo>
                <a:lnTo>
                  <a:pt x="0" y="37"/>
                </a:lnTo>
                <a:lnTo>
                  <a:pt x="1" y="43"/>
                </a:lnTo>
                <a:lnTo>
                  <a:pt x="5" y="46"/>
                </a:lnTo>
                <a:lnTo>
                  <a:pt x="5" y="46"/>
                </a:lnTo>
                <a:lnTo>
                  <a:pt x="8" y="48"/>
                </a:lnTo>
                <a:lnTo>
                  <a:pt x="13" y="49"/>
                </a:lnTo>
                <a:lnTo>
                  <a:pt x="19" y="48"/>
                </a:lnTo>
                <a:lnTo>
                  <a:pt x="24" y="46"/>
                </a:lnTo>
                <a:lnTo>
                  <a:pt x="24" y="46"/>
                </a:lnTo>
                <a:lnTo>
                  <a:pt x="27" y="44"/>
                </a:lnTo>
                <a:lnTo>
                  <a:pt x="29" y="44"/>
                </a:lnTo>
                <a:lnTo>
                  <a:pt x="31" y="46"/>
                </a:lnTo>
                <a:lnTo>
                  <a:pt x="31" y="46"/>
                </a:lnTo>
                <a:lnTo>
                  <a:pt x="34" y="48"/>
                </a:lnTo>
                <a:lnTo>
                  <a:pt x="37" y="48"/>
                </a:lnTo>
                <a:lnTo>
                  <a:pt x="37" y="48"/>
                </a:lnTo>
                <a:lnTo>
                  <a:pt x="41" y="46"/>
                </a:lnTo>
                <a:lnTo>
                  <a:pt x="41" y="41"/>
                </a:lnTo>
                <a:lnTo>
                  <a:pt x="41" y="41"/>
                </a:lnTo>
                <a:lnTo>
                  <a:pt x="41" y="29"/>
                </a:lnTo>
                <a:lnTo>
                  <a:pt x="41" y="2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3" y="34"/>
                </a:lnTo>
                <a:lnTo>
                  <a:pt x="13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5" y="27"/>
                </a:lnTo>
                <a:lnTo>
                  <a:pt x="27" y="27"/>
                </a:lnTo>
                <a:lnTo>
                  <a:pt x="27" y="29"/>
                </a:lnTo>
                <a:lnTo>
                  <a:pt x="27" y="29"/>
                </a:lnTo>
                <a:lnTo>
                  <a:pt x="27" y="32"/>
                </a:lnTo>
                <a:lnTo>
                  <a:pt x="25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8" name="Freeform 133"/>
          <p:cNvSpPr>
            <a:spLocks noEditPoints="1"/>
          </p:cNvSpPr>
          <p:nvPr/>
        </p:nvSpPr>
        <p:spPr bwMode="auto">
          <a:xfrm>
            <a:off x="10039204" y="6127998"/>
            <a:ext cx="77020" cy="83717"/>
          </a:xfrm>
          <a:custGeom>
            <a:avLst/>
            <a:gdLst>
              <a:gd name="T0" fmla="*/ 35 w 45"/>
              <a:gd name="T1" fmla="*/ 36 h 50"/>
              <a:gd name="T2" fmla="*/ 31 w 45"/>
              <a:gd name="T3" fmla="*/ 40 h 50"/>
              <a:gd name="T4" fmla="*/ 21 w 45"/>
              <a:gd name="T5" fmla="*/ 40 h 50"/>
              <a:gd name="T6" fmla="*/ 16 w 45"/>
              <a:gd name="T7" fmla="*/ 35 h 50"/>
              <a:gd name="T8" fmla="*/ 14 w 45"/>
              <a:gd name="T9" fmla="*/ 30 h 50"/>
              <a:gd name="T10" fmla="*/ 19 w 45"/>
              <a:gd name="T11" fmla="*/ 30 h 50"/>
              <a:gd name="T12" fmla="*/ 37 w 45"/>
              <a:gd name="T13" fmla="*/ 30 h 50"/>
              <a:gd name="T14" fmla="*/ 40 w 45"/>
              <a:gd name="T15" fmla="*/ 28 h 50"/>
              <a:gd name="T16" fmla="*/ 43 w 45"/>
              <a:gd name="T17" fmla="*/ 24 h 50"/>
              <a:gd name="T18" fmla="*/ 45 w 45"/>
              <a:gd name="T19" fmla="*/ 21 h 50"/>
              <a:gd name="T20" fmla="*/ 40 w 45"/>
              <a:gd name="T21" fmla="*/ 7 h 50"/>
              <a:gd name="T22" fmla="*/ 23 w 45"/>
              <a:gd name="T23" fmla="*/ 0 h 50"/>
              <a:gd name="T24" fmla="*/ 16 w 45"/>
              <a:gd name="T25" fmla="*/ 2 h 50"/>
              <a:gd name="T26" fmla="*/ 6 w 45"/>
              <a:gd name="T27" fmla="*/ 9 h 50"/>
              <a:gd name="T28" fmla="*/ 2 w 45"/>
              <a:gd name="T29" fmla="*/ 14 h 50"/>
              <a:gd name="T30" fmla="*/ 2 w 45"/>
              <a:gd name="T31" fmla="*/ 31 h 50"/>
              <a:gd name="T32" fmla="*/ 9 w 45"/>
              <a:gd name="T33" fmla="*/ 45 h 50"/>
              <a:gd name="T34" fmla="*/ 16 w 45"/>
              <a:gd name="T35" fmla="*/ 49 h 50"/>
              <a:gd name="T36" fmla="*/ 33 w 45"/>
              <a:gd name="T37" fmla="*/ 50 h 50"/>
              <a:gd name="T38" fmla="*/ 40 w 45"/>
              <a:gd name="T39" fmla="*/ 47 h 50"/>
              <a:gd name="T40" fmla="*/ 43 w 45"/>
              <a:gd name="T41" fmla="*/ 42 h 50"/>
              <a:gd name="T42" fmla="*/ 43 w 45"/>
              <a:gd name="T43" fmla="*/ 38 h 50"/>
              <a:gd name="T44" fmla="*/ 35 w 45"/>
              <a:gd name="T45" fmla="*/ 36 h 50"/>
              <a:gd name="T46" fmla="*/ 25 w 45"/>
              <a:gd name="T47" fmla="*/ 11 h 50"/>
              <a:gd name="T48" fmla="*/ 30 w 45"/>
              <a:gd name="T49" fmla="*/ 12 h 50"/>
              <a:gd name="T50" fmla="*/ 31 w 45"/>
              <a:gd name="T51" fmla="*/ 18 h 50"/>
              <a:gd name="T52" fmla="*/ 31 w 45"/>
              <a:gd name="T53" fmla="*/ 21 h 50"/>
              <a:gd name="T54" fmla="*/ 26 w 45"/>
              <a:gd name="T55" fmla="*/ 21 h 50"/>
              <a:gd name="T56" fmla="*/ 23 w 45"/>
              <a:gd name="T57" fmla="*/ 21 h 50"/>
              <a:gd name="T58" fmla="*/ 18 w 45"/>
              <a:gd name="T59" fmla="*/ 21 h 50"/>
              <a:gd name="T60" fmla="*/ 14 w 45"/>
              <a:gd name="T61" fmla="*/ 18 h 50"/>
              <a:gd name="T62" fmla="*/ 16 w 45"/>
              <a:gd name="T63" fmla="*/ 14 h 50"/>
              <a:gd name="T64" fmla="*/ 21 w 45"/>
              <a:gd name="T65" fmla="*/ 11 h 50"/>
              <a:gd name="T66" fmla="*/ 25 w 45"/>
              <a:gd name="T67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" h="50">
                <a:moveTo>
                  <a:pt x="35" y="36"/>
                </a:moveTo>
                <a:lnTo>
                  <a:pt x="35" y="36"/>
                </a:lnTo>
                <a:lnTo>
                  <a:pt x="31" y="40"/>
                </a:lnTo>
                <a:lnTo>
                  <a:pt x="31" y="40"/>
                </a:lnTo>
                <a:lnTo>
                  <a:pt x="26" y="40"/>
                </a:lnTo>
                <a:lnTo>
                  <a:pt x="21" y="40"/>
                </a:lnTo>
                <a:lnTo>
                  <a:pt x="18" y="38"/>
                </a:lnTo>
                <a:lnTo>
                  <a:pt x="16" y="35"/>
                </a:lnTo>
                <a:lnTo>
                  <a:pt x="16" y="35"/>
                </a:lnTo>
                <a:lnTo>
                  <a:pt x="14" y="30"/>
                </a:lnTo>
                <a:lnTo>
                  <a:pt x="16" y="30"/>
                </a:lnTo>
                <a:lnTo>
                  <a:pt x="19" y="30"/>
                </a:lnTo>
                <a:lnTo>
                  <a:pt x="19" y="30"/>
                </a:lnTo>
                <a:lnTo>
                  <a:pt x="37" y="30"/>
                </a:lnTo>
                <a:lnTo>
                  <a:pt x="37" y="30"/>
                </a:lnTo>
                <a:lnTo>
                  <a:pt x="40" y="28"/>
                </a:lnTo>
                <a:lnTo>
                  <a:pt x="42" y="26"/>
                </a:lnTo>
                <a:lnTo>
                  <a:pt x="43" y="24"/>
                </a:lnTo>
                <a:lnTo>
                  <a:pt x="45" y="21"/>
                </a:lnTo>
                <a:lnTo>
                  <a:pt x="45" y="21"/>
                </a:lnTo>
                <a:lnTo>
                  <a:pt x="43" y="12"/>
                </a:lnTo>
                <a:lnTo>
                  <a:pt x="40" y="7"/>
                </a:lnTo>
                <a:lnTo>
                  <a:pt x="33" y="2"/>
                </a:lnTo>
                <a:lnTo>
                  <a:pt x="23" y="0"/>
                </a:lnTo>
                <a:lnTo>
                  <a:pt x="23" y="0"/>
                </a:lnTo>
                <a:lnTo>
                  <a:pt x="16" y="2"/>
                </a:lnTo>
                <a:lnTo>
                  <a:pt x="11" y="4"/>
                </a:lnTo>
                <a:lnTo>
                  <a:pt x="6" y="9"/>
                </a:lnTo>
                <a:lnTo>
                  <a:pt x="2" y="14"/>
                </a:lnTo>
                <a:lnTo>
                  <a:pt x="2" y="14"/>
                </a:lnTo>
                <a:lnTo>
                  <a:pt x="0" y="23"/>
                </a:lnTo>
                <a:lnTo>
                  <a:pt x="2" y="31"/>
                </a:lnTo>
                <a:lnTo>
                  <a:pt x="4" y="38"/>
                </a:lnTo>
                <a:lnTo>
                  <a:pt x="9" y="45"/>
                </a:lnTo>
                <a:lnTo>
                  <a:pt x="9" y="45"/>
                </a:lnTo>
                <a:lnTo>
                  <a:pt x="16" y="49"/>
                </a:lnTo>
                <a:lnTo>
                  <a:pt x="25" y="50"/>
                </a:lnTo>
                <a:lnTo>
                  <a:pt x="33" y="50"/>
                </a:lnTo>
                <a:lnTo>
                  <a:pt x="40" y="47"/>
                </a:lnTo>
                <a:lnTo>
                  <a:pt x="40" y="47"/>
                </a:lnTo>
                <a:lnTo>
                  <a:pt x="43" y="43"/>
                </a:lnTo>
                <a:lnTo>
                  <a:pt x="43" y="42"/>
                </a:lnTo>
                <a:lnTo>
                  <a:pt x="43" y="38"/>
                </a:lnTo>
                <a:lnTo>
                  <a:pt x="43" y="38"/>
                </a:lnTo>
                <a:lnTo>
                  <a:pt x="40" y="36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5" y="11"/>
                </a:moveTo>
                <a:lnTo>
                  <a:pt x="25" y="11"/>
                </a:lnTo>
                <a:lnTo>
                  <a:pt x="30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31" y="21"/>
                </a:lnTo>
                <a:lnTo>
                  <a:pt x="28" y="21"/>
                </a:lnTo>
                <a:lnTo>
                  <a:pt x="26" y="21"/>
                </a:lnTo>
                <a:lnTo>
                  <a:pt x="23" y="21"/>
                </a:lnTo>
                <a:lnTo>
                  <a:pt x="23" y="21"/>
                </a:lnTo>
                <a:lnTo>
                  <a:pt x="21" y="21"/>
                </a:lnTo>
                <a:lnTo>
                  <a:pt x="18" y="21"/>
                </a:lnTo>
                <a:lnTo>
                  <a:pt x="16" y="21"/>
                </a:lnTo>
                <a:lnTo>
                  <a:pt x="14" y="18"/>
                </a:lnTo>
                <a:lnTo>
                  <a:pt x="14" y="18"/>
                </a:lnTo>
                <a:lnTo>
                  <a:pt x="16" y="14"/>
                </a:lnTo>
                <a:lnTo>
                  <a:pt x="18" y="12"/>
                </a:lnTo>
                <a:lnTo>
                  <a:pt x="21" y="11"/>
                </a:lnTo>
                <a:lnTo>
                  <a:pt x="25" y="11"/>
                </a:lnTo>
                <a:lnTo>
                  <a:pt x="25" y="1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39" name="Freeform 134"/>
          <p:cNvSpPr>
            <a:spLocks noEditPoints="1"/>
          </p:cNvSpPr>
          <p:nvPr/>
        </p:nvSpPr>
        <p:spPr bwMode="auto">
          <a:xfrm>
            <a:off x="10943334" y="6127998"/>
            <a:ext cx="73670" cy="83717"/>
          </a:xfrm>
          <a:custGeom>
            <a:avLst/>
            <a:gdLst>
              <a:gd name="T0" fmla="*/ 19 w 43"/>
              <a:gd name="T1" fmla="*/ 30 h 52"/>
              <a:gd name="T2" fmla="*/ 36 w 43"/>
              <a:gd name="T3" fmla="*/ 30 h 52"/>
              <a:gd name="T4" fmla="*/ 43 w 43"/>
              <a:gd name="T5" fmla="*/ 26 h 52"/>
              <a:gd name="T6" fmla="*/ 43 w 43"/>
              <a:gd name="T7" fmla="*/ 23 h 52"/>
              <a:gd name="T8" fmla="*/ 41 w 43"/>
              <a:gd name="T9" fmla="*/ 11 h 52"/>
              <a:gd name="T10" fmla="*/ 39 w 43"/>
              <a:gd name="T11" fmla="*/ 7 h 52"/>
              <a:gd name="T12" fmla="*/ 27 w 43"/>
              <a:gd name="T13" fmla="*/ 0 h 52"/>
              <a:gd name="T14" fmla="*/ 13 w 43"/>
              <a:gd name="T15" fmla="*/ 2 h 52"/>
              <a:gd name="T16" fmla="*/ 8 w 43"/>
              <a:gd name="T17" fmla="*/ 6 h 52"/>
              <a:gd name="T18" fmla="*/ 1 w 43"/>
              <a:gd name="T19" fmla="*/ 18 h 52"/>
              <a:gd name="T20" fmla="*/ 0 w 43"/>
              <a:gd name="T21" fmla="*/ 26 h 52"/>
              <a:gd name="T22" fmla="*/ 3 w 43"/>
              <a:gd name="T23" fmla="*/ 38 h 52"/>
              <a:gd name="T24" fmla="*/ 12 w 43"/>
              <a:gd name="T25" fmla="*/ 49 h 52"/>
              <a:gd name="T26" fmla="*/ 24 w 43"/>
              <a:gd name="T27" fmla="*/ 52 h 52"/>
              <a:gd name="T28" fmla="*/ 37 w 43"/>
              <a:gd name="T29" fmla="*/ 49 h 52"/>
              <a:gd name="T30" fmla="*/ 41 w 43"/>
              <a:gd name="T31" fmla="*/ 45 h 52"/>
              <a:gd name="T32" fmla="*/ 43 w 43"/>
              <a:gd name="T33" fmla="*/ 40 h 52"/>
              <a:gd name="T34" fmla="*/ 41 w 43"/>
              <a:gd name="T35" fmla="*/ 36 h 52"/>
              <a:gd name="T36" fmla="*/ 32 w 43"/>
              <a:gd name="T37" fmla="*/ 38 h 52"/>
              <a:gd name="T38" fmla="*/ 27 w 43"/>
              <a:gd name="T39" fmla="*/ 40 h 52"/>
              <a:gd name="T40" fmla="*/ 19 w 43"/>
              <a:gd name="T41" fmla="*/ 38 h 52"/>
              <a:gd name="T42" fmla="*/ 15 w 43"/>
              <a:gd name="T43" fmla="*/ 35 h 52"/>
              <a:gd name="T44" fmla="*/ 13 w 43"/>
              <a:gd name="T45" fmla="*/ 31 h 52"/>
              <a:gd name="T46" fmla="*/ 15 w 43"/>
              <a:gd name="T47" fmla="*/ 30 h 52"/>
              <a:gd name="T48" fmla="*/ 19 w 43"/>
              <a:gd name="T49" fmla="*/ 30 h 52"/>
              <a:gd name="T50" fmla="*/ 13 w 43"/>
              <a:gd name="T51" fmla="*/ 18 h 52"/>
              <a:gd name="T52" fmla="*/ 15 w 43"/>
              <a:gd name="T53" fmla="*/ 12 h 52"/>
              <a:gd name="T54" fmla="*/ 22 w 43"/>
              <a:gd name="T55" fmla="*/ 11 h 52"/>
              <a:gd name="T56" fmla="*/ 25 w 43"/>
              <a:gd name="T57" fmla="*/ 11 h 52"/>
              <a:gd name="T58" fmla="*/ 31 w 43"/>
              <a:gd name="T59" fmla="*/ 14 h 52"/>
              <a:gd name="T60" fmla="*/ 31 w 43"/>
              <a:gd name="T61" fmla="*/ 18 h 52"/>
              <a:gd name="T62" fmla="*/ 27 w 43"/>
              <a:gd name="T63" fmla="*/ 21 h 52"/>
              <a:gd name="T64" fmla="*/ 22 w 43"/>
              <a:gd name="T65" fmla="*/ 21 h 52"/>
              <a:gd name="T66" fmla="*/ 19 w 43"/>
              <a:gd name="T67" fmla="*/ 21 h 52"/>
              <a:gd name="T68" fmla="*/ 15 w 43"/>
              <a:gd name="T69" fmla="*/ 21 h 52"/>
              <a:gd name="T70" fmla="*/ 13 w 43"/>
              <a:gd name="T71" fmla="*/ 1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52">
                <a:moveTo>
                  <a:pt x="19" y="30"/>
                </a:moveTo>
                <a:lnTo>
                  <a:pt x="19" y="30"/>
                </a:lnTo>
                <a:lnTo>
                  <a:pt x="36" y="30"/>
                </a:lnTo>
                <a:lnTo>
                  <a:pt x="36" y="30"/>
                </a:lnTo>
                <a:lnTo>
                  <a:pt x="41" y="28"/>
                </a:lnTo>
                <a:lnTo>
                  <a:pt x="43" y="26"/>
                </a:lnTo>
                <a:lnTo>
                  <a:pt x="43" y="23"/>
                </a:lnTo>
                <a:lnTo>
                  <a:pt x="43" y="23"/>
                </a:lnTo>
                <a:lnTo>
                  <a:pt x="43" y="14"/>
                </a:lnTo>
                <a:lnTo>
                  <a:pt x="41" y="11"/>
                </a:lnTo>
                <a:lnTo>
                  <a:pt x="39" y="7"/>
                </a:lnTo>
                <a:lnTo>
                  <a:pt x="39" y="7"/>
                </a:lnTo>
                <a:lnTo>
                  <a:pt x="34" y="4"/>
                </a:lnTo>
                <a:lnTo>
                  <a:pt x="27" y="0"/>
                </a:lnTo>
                <a:lnTo>
                  <a:pt x="20" y="0"/>
                </a:lnTo>
                <a:lnTo>
                  <a:pt x="13" y="2"/>
                </a:lnTo>
                <a:lnTo>
                  <a:pt x="13" y="2"/>
                </a:lnTo>
                <a:lnTo>
                  <a:pt x="8" y="6"/>
                </a:lnTo>
                <a:lnTo>
                  <a:pt x="3" y="11"/>
                </a:lnTo>
                <a:lnTo>
                  <a:pt x="1" y="18"/>
                </a:lnTo>
                <a:lnTo>
                  <a:pt x="0" y="26"/>
                </a:lnTo>
                <a:lnTo>
                  <a:pt x="0" y="26"/>
                </a:lnTo>
                <a:lnTo>
                  <a:pt x="1" y="33"/>
                </a:lnTo>
                <a:lnTo>
                  <a:pt x="3" y="38"/>
                </a:lnTo>
                <a:lnTo>
                  <a:pt x="6" y="43"/>
                </a:lnTo>
                <a:lnTo>
                  <a:pt x="12" y="49"/>
                </a:lnTo>
                <a:lnTo>
                  <a:pt x="17" y="50"/>
                </a:lnTo>
                <a:lnTo>
                  <a:pt x="24" y="52"/>
                </a:lnTo>
                <a:lnTo>
                  <a:pt x="31" y="50"/>
                </a:lnTo>
                <a:lnTo>
                  <a:pt x="37" y="49"/>
                </a:lnTo>
                <a:lnTo>
                  <a:pt x="37" y="49"/>
                </a:lnTo>
                <a:lnTo>
                  <a:pt x="41" y="45"/>
                </a:lnTo>
                <a:lnTo>
                  <a:pt x="43" y="43"/>
                </a:lnTo>
                <a:lnTo>
                  <a:pt x="43" y="40"/>
                </a:lnTo>
                <a:lnTo>
                  <a:pt x="43" y="40"/>
                </a:lnTo>
                <a:lnTo>
                  <a:pt x="41" y="36"/>
                </a:lnTo>
                <a:lnTo>
                  <a:pt x="37" y="36"/>
                </a:lnTo>
                <a:lnTo>
                  <a:pt x="32" y="38"/>
                </a:lnTo>
                <a:lnTo>
                  <a:pt x="32" y="38"/>
                </a:lnTo>
                <a:lnTo>
                  <a:pt x="27" y="40"/>
                </a:lnTo>
                <a:lnTo>
                  <a:pt x="22" y="40"/>
                </a:lnTo>
                <a:lnTo>
                  <a:pt x="19" y="38"/>
                </a:lnTo>
                <a:lnTo>
                  <a:pt x="15" y="35"/>
                </a:lnTo>
                <a:lnTo>
                  <a:pt x="15" y="35"/>
                </a:lnTo>
                <a:lnTo>
                  <a:pt x="13" y="33"/>
                </a:lnTo>
                <a:lnTo>
                  <a:pt x="13" y="31"/>
                </a:lnTo>
                <a:lnTo>
                  <a:pt x="13" y="31"/>
                </a:lnTo>
                <a:lnTo>
                  <a:pt x="15" y="30"/>
                </a:lnTo>
                <a:lnTo>
                  <a:pt x="19" y="30"/>
                </a:lnTo>
                <a:lnTo>
                  <a:pt x="19" y="30"/>
                </a:lnTo>
                <a:close/>
                <a:moveTo>
                  <a:pt x="13" y="18"/>
                </a:moveTo>
                <a:lnTo>
                  <a:pt x="13" y="18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2" y="11"/>
                </a:lnTo>
                <a:lnTo>
                  <a:pt x="22" y="11"/>
                </a:lnTo>
                <a:lnTo>
                  <a:pt x="25" y="11"/>
                </a:lnTo>
                <a:lnTo>
                  <a:pt x="29" y="12"/>
                </a:lnTo>
                <a:lnTo>
                  <a:pt x="31" y="14"/>
                </a:lnTo>
                <a:lnTo>
                  <a:pt x="31" y="18"/>
                </a:lnTo>
                <a:lnTo>
                  <a:pt x="31" y="18"/>
                </a:lnTo>
                <a:lnTo>
                  <a:pt x="29" y="21"/>
                </a:lnTo>
                <a:lnTo>
                  <a:pt x="27" y="21"/>
                </a:lnTo>
                <a:lnTo>
                  <a:pt x="24" y="21"/>
                </a:lnTo>
                <a:lnTo>
                  <a:pt x="22" y="21"/>
                </a:lnTo>
                <a:lnTo>
                  <a:pt x="22" y="21"/>
                </a:lnTo>
                <a:lnTo>
                  <a:pt x="19" y="21"/>
                </a:lnTo>
                <a:lnTo>
                  <a:pt x="17" y="21"/>
                </a:lnTo>
                <a:lnTo>
                  <a:pt x="15" y="21"/>
                </a:lnTo>
                <a:lnTo>
                  <a:pt x="13" y="18"/>
                </a:lnTo>
                <a:lnTo>
                  <a:pt x="13" y="1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0" name="Freeform 135"/>
          <p:cNvSpPr>
            <a:spLocks noEditPoints="1"/>
          </p:cNvSpPr>
          <p:nvPr/>
        </p:nvSpPr>
        <p:spPr bwMode="auto">
          <a:xfrm>
            <a:off x="10260213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6 w 45"/>
              <a:gd name="T3" fmla="*/ 39 h 49"/>
              <a:gd name="T4" fmla="*/ 17 w 45"/>
              <a:gd name="T5" fmla="*/ 36 h 49"/>
              <a:gd name="T6" fmla="*/ 16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21 w 45"/>
              <a:gd name="T13" fmla="*/ 27 h 49"/>
              <a:gd name="T14" fmla="*/ 28 w 45"/>
              <a:gd name="T15" fmla="*/ 27 h 49"/>
              <a:gd name="T16" fmla="*/ 35 w 45"/>
              <a:gd name="T17" fmla="*/ 27 h 49"/>
              <a:gd name="T18" fmla="*/ 43 w 45"/>
              <a:gd name="T19" fmla="*/ 25 h 49"/>
              <a:gd name="T20" fmla="*/ 45 w 45"/>
              <a:gd name="T21" fmla="*/ 17 h 49"/>
              <a:gd name="T22" fmla="*/ 43 w 45"/>
              <a:gd name="T23" fmla="*/ 10 h 49"/>
              <a:gd name="T24" fmla="*/ 35 w 45"/>
              <a:gd name="T25" fmla="*/ 1 h 49"/>
              <a:gd name="T26" fmla="*/ 28 w 45"/>
              <a:gd name="T27" fmla="*/ 0 h 49"/>
              <a:gd name="T28" fmla="*/ 14 w 45"/>
              <a:gd name="T29" fmla="*/ 1 h 49"/>
              <a:gd name="T30" fmla="*/ 4 w 45"/>
              <a:gd name="T31" fmla="*/ 10 h 49"/>
              <a:gd name="T32" fmla="*/ 0 w 45"/>
              <a:gd name="T33" fmla="*/ 18 h 49"/>
              <a:gd name="T34" fmla="*/ 2 w 45"/>
              <a:gd name="T35" fmla="*/ 36 h 49"/>
              <a:gd name="T36" fmla="*/ 7 w 45"/>
              <a:gd name="T37" fmla="*/ 41 h 49"/>
              <a:gd name="T38" fmla="*/ 21 w 45"/>
              <a:gd name="T39" fmla="*/ 48 h 49"/>
              <a:gd name="T40" fmla="*/ 36 w 45"/>
              <a:gd name="T41" fmla="*/ 46 h 49"/>
              <a:gd name="T42" fmla="*/ 41 w 45"/>
              <a:gd name="T43" fmla="*/ 44 h 49"/>
              <a:gd name="T44" fmla="*/ 43 w 45"/>
              <a:gd name="T45" fmla="*/ 37 h 49"/>
              <a:gd name="T46" fmla="*/ 41 w 45"/>
              <a:gd name="T47" fmla="*/ 36 h 49"/>
              <a:gd name="T48" fmla="*/ 33 w 45"/>
              <a:gd name="T49" fmla="*/ 36 h 49"/>
              <a:gd name="T50" fmla="*/ 23 w 45"/>
              <a:gd name="T51" fmla="*/ 8 h 49"/>
              <a:gd name="T52" fmla="*/ 26 w 45"/>
              <a:gd name="T53" fmla="*/ 10 h 49"/>
              <a:gd name="T54" fmla="*/ 31 w 45"/>
              <a:gd name="T55" fmla="*/ 13 h 49"/>
              <a:gd name="T56" fmla="*/ 31 w 45"/>
              <a:gd name="T57" fmla="*/ 17 h 49"/>
              <a:gd name="T58" fmla="*/ 28 w 45"/>
              <a:gd name="T59" fmla="*/ 20 h 49"/>
              <a:gd name="T60" fmla="*/ 23 w 45"/>
              <a:gd name="T61" fmla="*/ 20 h 49"/>
              <a:gd name="T62" fmla="*/ 21 w 45"/>
              <a:gd name="T63" fmla="*/ 18 h 49"/>
              <a:gd name="T64" fmla="*/ 16 w 45"/>
              <a:gd name="T65" fmla="*/ 18 h 49"/>
              <a:gd name="T66" fmla="*/ 14 w 45"/>
              <a:gd name="T67" fmla="*/ 17 h 49"/>
              <a:gd name="T68" fmla="*/ 17 w 45"/>
              <a:gd name="T69" fmla="*/ 10 h 49"/>
              <a:gd name="T70" fmla="*/ 23 w 45"/>
              <a:gd name="T71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6" y="39"/>
                </a:lnTo>
                <a:lnTo>
                  <a:pt x="21" y="37"/>
                </a:lnTo>
                <a:lnTo>
                  <a:pt x="17" y="36"/>
                </a:lnTo>
                <a:lnTo>
                  <a:pt x="17" y="36"/>
                </a:lnTo>
                <a:lnTo>
                  <a:pt x="16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21" y="27"/>
                </a:lnTo>
                <a:lnTo>
                  <a:pt x="21" y="27"/>
                </a:lnTo>
                <a:lnTo>
                  <a:pt x="28" y="27"/>
                </a:lnTo>
                <a:lnTo>
                  <a:pt x="28" y="27"/>
                </a:lnTo>
                <a:lnTo>
                  <a:pt x="35" y="27"/>
                </a:lnTo>
                <a:lnTo>
                  <a:pt x="35" y="27"/>
                </a:lnTo>
                <a:lnTo>
                  <a:pt x="40" y="27"/>
                </a:lnTo>
                <a:lnTo>
                  <a:pt x="43" y="25"/>
                </a:lnTo>
                <a:lnTo>
                  <a:pt x="43" y="22"/>
                </a:lnTo>
                <a:lnTo>
                  <a:pt x="45" y="17"/>
                </a:lnTo>
                <a:lnTo>
                  <a:pt x="45" y="17"/>
                </a:lnTo>
                <a:lnTo>
                  <a:pt x="43" y="10"/>
                </a:lnTo>
                <a:lnTo>
                  <a:pt x="40" y="5"/>
                </a:lnTo>
                <a:lnTo>
                  <a:pt x="35" y="1"/>
                </a:lnTo>
                <a:lnTo>
                  <a:pt x="28" y="0"/>
                </a:lnTo>
                <a:lnTo>
                  <a:pt x="28" y="0"/>
                </a:lnTo>
                <a:lnTo>
                  <a:pt x="21" y="0"/>
                </a:lnTo>
                <a:lnTo>
                  <a:pt x="14" y="1"/>
                </a:lnTo>
                <a:lnTo>
                  <a:pt x="7" y="5"/>
                </a:lnTo>
                <a:lnTo>
                  <a:pt x="4" y="10"/>
                </a:lnTo>
                <a:lnTo>
                  <a:pt x="4" y="10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7" y="41"/>
                </a:lnTo>
                <a:lnTo>
                  <a:pt x="7" y="41"/>
                </a:lnTo>
                <a:lnTo>
                  <a:pt x="12" y="46"/>
                </a:lnTo>
                <a:lnTo>
                  <a:pt x="21" y="48"/>
                </a:lnTo>
                <a:lnTo>
                  <a:pt x="29" y="49"/>
                </a:lnTo>
                <a:lnTo>
                  <a:pt x="36" y="46"/>
                </a:lnTo>
                <a:lnTo>
                  <a:pt x="36" y="46"/>
                </a:lnTo>
                <a:lnTo>
                  <a:pt x="41" y="44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29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1" y="18"/>
                </a:lnTo>
                <a:lnTo>
                  <a:pt x="28" y="20"/>
                </a:lnTo>
                <a:lnTo>
                  <a:pt x="24" y="18"/>
                </a:lnTo>
                <a:lnTo>
                  <a:pt x="23" y="20"/>
                </a:lnTo>
                <a:lnTo>
                  <a:pt x="23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6" y="13"/>
                </a:lnTo>
                <a:lnTo>
                  <a:pt x="17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1" name="Freeform 136"/>
          <p:cNvSpPr>
            <a:spLocks noEditPoints="1"/>
          </p:cNvSpPr>
          <p:nvPr/>
        </p:nvSpPr>
        <p:spPr bwMode="auto">
          <a:xfrm>
            <a:off x="10936637" y="5960566"/>
            <a:ext cx="70322" cy="83717"/>
          </a:xfrm>
          <a:custGeom>
            <a:avLst/>
            <a:gdLst>
              <a:gd name="T0" fmla="*/ 35 w 43"/>
              <a:gd name="T1" fmla="*/ 36 h 49"/>
              <a:gd name="T2" fmla="*/ 30 w 43"/>
              <a:gd name="T3" fmla="*/ 37 h 49"/>
              <a:gd name="T4" fmla="*/ 16 w 43"/>
              <a:gd name="T5" fmla="*/ 34 h 49"/>
              <a:gd name="T6" fmla="*/ 14 w 43"/>
              <a:gd name="T7" fmla="*/ 32 h 49"/>
              <a:gd name="T8" fmla="*/ 14 w 43"/>
              <a:gd name="T9" fmla="*/ 29 h 49"/>
              <a:gd name="T10" fmla="*/ 16 w 43"/>
              <a:gd name="T11" fmla="*/ 27 h 49"/>
              <a:gd name="T12" fmla="*/ 19 w 43"/>
              <a:gd name="T13" fmla="*/ 27 h 49"/>
              <a:gd name="T14" fmla="*/ 26 w 43"/>
              <a:gd name="T15" fmla="*/ 27 h 49"/>
              <a:gd name="T16" fmla="*/ 35 w 43"/>
              <a:gd name="T17" fmla="*/ 27 h 49"/>
              <a:gd name="T18" fmla="*/ 42 w 43"/>
              <a:gd name="T19" fmla="*/ 25 h 49"/>
              <a:gd name="T20" fmla="*/ 43 w 43"/>
              <a:gd name="T21" fmla="*/ 17 h 49"/>
              <a:gd name="T22" fmla="*/ 42 w 43"/>
              <a:gd name="T23" fmla="*/ 10 h 49"/>
              <a:gd name="T24" fmla="*/ 33 w 43"/>
              <a:gd name="T25" fmla="*/ 1 h 49"/>
              <a:gd name="T26" fmla="*/ 26 w 43"/>
              <a:gd name="T27" fmla="*/ 0 h 49"/>
              <a:gd name="T28" fmla="*/ 12 w 43"/>
              <a:gd name="T29" fmla="*/ 1 h 49"/>
              <a:gd name="T30" fmla="*/ 4 w 43"/>
              <a:gd name="T31" fmla="*/ 8 h 49"/>
              <a:gd name="T32" fmla="*/ 0 w 43"/>
              <a:gd name="T33" fmla="*/ 18 h 49"/>
              <a:gd name="T34" fmla="*/ 0 w 43"/>
              <a:gd name="T35" fmla="*/ 27 h 49"/>
              <a:gd name="T36" fmla="*/ 4 w 43"/>
              <a:gd name="T37" fmla="*/ 39 h 49"/>
              <a:gd name="T38" fmla="*/ 12 w 43"/>
              <a:gd name="T39" fmla="*/ 46 h 49"/>
              <a:gd name="T40" fmla="*/ 21 w 43"/>
              <a:gd name="T41" fmla="*/ 48 h 49"/>
              <a:gd name="T42" fmla="*/ 33 w 43"/>
              <a:gd name="T43" fmla="*/ 48 h 49"/>
              <a:gd name="T44" fmla="*/ 40 w 43"/>
              <a:gd name="T45" fmla="*/ 44 h 49"/>
              <a:gd name="T46" fmla="*/ 42 w 43"/>
              <a:gd name="T47" fmla="*/ 37 h 49"/>
              <a:gd name="T48" fmla="*/ 40 w 43"/>
              <a:gd name="T49" fmla="*/ 34 h 49"/>
              <a:gd name="T50" fmla="*/ 35 w 43"/>
              <a:gd name="T51" fmla="*/ 36 h 49"/>
              <a:gd name="T52" fmla="*/ 23 w 43"/>
              <a:gd name="T53" fmla="*/ 8 h 49"/>
              <a:gd name="T54" fmla="*/ 30 w 43"/>
              <a:gd name="T55" fmla="*/ 10 h 49"/>
              <a:gd name="T56" fmla="*/ 31 w 43"/>
              <a:gd name="T57" fmla="*/ 17 h 49"/>
              <a:gd name="T58" fmla="*/ 30 w 43"/>
              <a:gd name="T59" fmla="*/ 18 h 49"/>
              <a:gd name="T60" fmla="*/ 25 w 43"/>
              <a:gd name="T61" fmla="*/ 18 h 49"/>
              <a:gd name="T62" fmla="*/ 23 w 43"/>
              <a:gd name="T63" fmla="*/ 20 h 49"/>
              <a:gd name="T64" fmla="*/ 18 w 43"/>
              <a:gd name="T65" fmla="*/ 20 h 49"/>
              <a:gd name="T66" fmla="*/ 14 w 43"/>
              <a:gd name="T67" fmla="*/ 17 h 49"/>
              <a:gd name="T68" fmla="*/ 14 w 43"/>
              <a:gd name="T69" fmla="*/ 13 h 49"/>
              <a:gd name="T70" fmla="*/ 19 w 43"/>
              <a:gd name="T71" fmla="*/ 10 h 49"/>
              <a:gd name="T72" fmla="*/ 23 w 43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3" h="49">
                <a:moveTo>
                  <a:pt x="35" y="36"/>
                </a:moveTo>
                <a:lnTo>
                  <a:pt x="35" y="36"/>
                </a:lnTo>
                <a:lnTo>
                  <a:pt x="30" y="37"/>
                </a:lnTo>
                <a:lnTo>
                  <a:pt x="30" y="37"/>
                </a:lnTo>
                <a:lnTo>
                  <a:pt x="23" y="37"/>
                </a:lnTo>
                <a:lnTo>
                  <a:pt x="16" y="34"/>
                </a:lnTo>
                <a:lnTo>
                  <a:pt x="16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6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5" y="27"/>
                </a:lnTo>
                <a:lnTo>
                  <a:pt x="35" y="27"/>
                </a:lnTo>
                <a:lnTo>
                  <a:pt x="38" y="27"/>
                </a:lnTo>
                <a:lnTo>
                  <a:pt x="42" y="25"/>
                </a:lnTo>
                <a:lnTo>
                  <a:pt x="43" y="22"/>
                </a:lnTo>
                <a:lnTo>
                  <a:pt x="43" y="17"/>
                </a:lnTo>
                <a:lnTo>
                  <a:pt x="43" y="17"/>
                </a:lnTo>
                <a:lnTo>
                  <a:pt x="42" y="10"/>
                </a:lnTo>
                <a:lnTo>
                  <a:pt x="38" y="5"/>
                </a:lnTo>
                <a:lnTo>
                  <a:pt x="33" y="1"/>
                </a:lnTo>
                <a:lnTo>
                  <a:pt x="26" y="0"/>
                </a:lnTo>
                <a:lnTo>
                  <a:pt x="26" y="0"/>
                </a:lnTo>
                <a:lnTo>
                  <a:pt x="16" y="0"/>
                </a:lnTo>
                <a:lnTo>
                  <a:pt x="12" y="1"/>
                </a:lnTo>
                <a:lnTo>
                  <a:pt x="7" y="5"/>
                </a:lnTo>
                <a:lnTo>
                  <a:pt x="4" y="8"/>
                </a:lnTo>
                <a:lnTo>
                  <a:pt x="2" y="13"/>
                </a:lnTo>
                <a:lnTo>
                  <a:pt x="0" y="18"/>
                </a:lnTo>
                <a:lnTo>
                  <a:pt x="0" y="27"/>
                </a:lnTo>
                <a:lnTo>
                  <a:pt x="0" y="27"/>
                </a:lnTo>
                <a:lnTo>
                  <a:pt x="2" y="34"/>
                </a:lnTo>
                <a:lnTo>
                  <a:pt x="4" y="39"/>
                </a:lnTo>
                <a:lnTo>
                  <a:pt x="7" y="43"/>
                </a:lnTo>
                <a:lnTo>
                  <a:pt x="12" y="46"/>
                </a:lnTo>
                <a:lnTo>
                  <a:pt x="12" y="46"/>
                </a:lnTo>
                <a:lnTo>
                  <a:pt x="21" y="48"/>
                </a:lnTo>
                <a:lnTo>
                  <a:pt x="28" y="49"/>
                </a:lnTo>
                <a:lnTo>
                  <a:pt x="33" y="48"/>
                </a:lnTo>
                <a:lnTo>
                  <a:pt x="40" y="44"/>
                </a:lnTo>
                <a:lnTo>
                  <a:pt x="40" y="44"/>
                </a:lnTo>
                <a:lnTo>
                  <a:pt x="43" y="41"/>
                </a:lnTo>
                <a:lnTo>
                  <a:pt x="42" y="37"/>
                </a:lnTo>
                <a:lnTo>
                  <a:pt x="42" y="37"/>
                </a:lnTo>
                <a:lnTo>
                  <a:pt x="40" y="34"/>
                </a:lnTo>
                <a:lnTo>
                  <a:pt x="35" y="36"/>
                </a:lnTo>
                <a:lnTo>
                  <a:pt x="35" y="36"/>
                </a:lnTo>
                <a:close/>
                <a:moveTo>
                  <a:pt x="23" y="8"/>
                </a:moveTo>
                <a:lnTo>
                  <a:pt x="23" y="8"/>
                </a:lnTo>
                <a:lnTo>
                  <a:pt x="26" y="10"/>
                </a:lnTo>
                <a:lnTo>
                  <a:pt x="30" y="10"/>
                </a:lnTo>
                <a:lnTo>
                  <a:pt x="31" y="13"/>
                </a:lnTo>
                <a:lnTo>
                  <a:pt x="31" y="17"/>
                </a:lnTo>
                <a:lnTo>
                  <a:pt x="31" y="17"/>
                </a:lnTo>
                <a:lnTo>
                  <a:pt x="30" y="18"/>
                </a:lnTo>
                <a:lnTo>
                  <a:pt x="28" y="20"/>
                </a:lnTo>
                <a:lnTo>
                  <a:pt x="25" y="18"/>
                </a:lnTo>
                <a:lnTo>
                  <a:pt x="23" y="20"/>
                </a:lnTo>
                <a:lnTo>
                  <a:pt x="23" y="20"/>
                </a:lnTo>
                <a:lnTo>
                  <a:pt x="19" y="18"/>
                </a:lnTo>
                <a:lnTo>
                  <a:pt x="18" y="20"/>
                </a:lnTo>
                <a:lnTo>
                  <a:pt x="14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6" y="10"/>
                </a:lnTo>
                <a:lnTo>
                  <a:pt x="19" y="10"/>
                </a:lnTo>
                <a:lnTo>
                  <a:pt x="23" y="8"/>
                </a:lnTo>
                <a:lnTo>
                  <a:pt x="23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2" name="Freeform 137"/>
          <p:cNvSpPr>
            <a:spLocks noEditPoints="1"/>
          </p:cNvSpPr>
          <p:nvPr/>
        </p:nvSpPr>
        <p:spPr bwMode="auto">
          <a:xfrm>
            <a:off x="10775903" y="6127998"/>
            <a:ext cx="66973" cy="83717"/>
          </a:xfrm>
          <a:custGeom>
            <a:avLst/>
            <a:gdLst>
              <a:gd name="T0" fmla="*/ 41 w 41"/>
              <a:gd name="T1" fmla="*/ 31 h 50"/>
              <a:gd name="T2" fmla="*/ 41 w 41"/>
              <a:gd name="T3" fmla="*/ 24 h 50"/>
              <a:gd name="T4" fmla="*/ 40 w 41"/>
              <a:gd name="T5" fmla="*/ 12 h 50"/>
              <a:gd name="T6" fmla="*/ 33 w 41"/>
              <a:gd name="T7" fmla="*/ 4 h 50"/>
              <a:gd name="T8" fmla="*/ 21 w 41"/>
              <a:gd name="T9" fmla="*/ 0 h 50"/>
              <a:gd name="T10" fmla="*/ 9 w 41"/>
              <a:gd name="T11" fmla="*/ 2 h 50"/>
              <a:gd name="T12" fmla="*/ 4 w 41"/>
              <a:gd name="T13" fmla="*/ 6 h 50"/>
              <a:gd name="T14" fmla="*/ 4 w 41"/>
              <a:gd name="T15" fmla="*/ 11 h 50"/>
              <a:gd name="T16" fmla="*/ 5 w 41"/>
              <a:gd name="T17" fmla="*/ 12 h 50"/>
              <a:gd name="T18" fmla="*/ 12 w 41"/>
              <a:gd name="T19" fmla="*/ 12 h 50"/>
              <a:gd name="T20" fmla="*/ 19 w 41"/>
              <a:gd name="T21" fmla="*/ 11 h 50"/>
              <a:gd name="T22" fmla="*/ 26 w 41"/>
              <a:gd name="T23" fmla="*/ 14 h 50"/>
              <a:gd name="T24" fmla="*/ 28 w 41"/>
              <a:gd name="T25" fmla="*/ 18 h 50"/>
              <a:gd name="T26" fmla="*/ 28 w 41"/>
              <a:gd name="T27" fmla="*/ 21 h 50"/>
              <a:gd name="T28" fmla="*/ 26 w 41"/>
              <a:gd name="T29" fmla="*/ 23 h 50"/>
              <a:gd name="T30" fmla="*/ 22 w 41"/>
              <a:gd name="T31" fmla="*/ 23 h 50"/>
              <a:gd name="T32" fmla="*/ 16 w 41"/>
              <a:gd name="T33" fmla="*/ 23 h 50"/>
              <a:gd name="T34" fmla="*/ 4 w 41"/>
              <a:gd name="T35" fmla="*/ 28 h 50"/>
              <a:gd name="T36" fmla="*/ 2 w 41"/>
              <a:gd name="T37" fmla="*/ 31 h 50"/>
              <a:gd name="T38" fmla="*/ 0 w 41"/>
              <a:gd name="T39" fmla="*/ 40 h 50"/>
              <a:gd name="T40" fmla="*/ 5 w 41"/>
              <a:gd name="T41" fmla="*/ 47 h 50"/>
              <a:gd name="T42" fmla="*/ 9 w 41"/>
              <a:gd name="T43" fmla="*/ 50 h 50"/>
              <a:gd name="T44" fmla="*/ 19 w 41"/>
              <a:gd name="T45" fmla="*/ 50 h 50"/>
              <a:gd name="T46" fmla="*/ 24 w 41"/>
              <a:gd name="T47" fmla="*/ 47 h 50"/>
              <a:gd name="T48" fmla="*/ 29 w 41"/>
              <a:gd name="T49" fmla="*/ 45 h 50"/>
              <a:gd name="T50" fmla="*/ 31 w 41"/>
              <a:gd name="T51" fmla="*/ 49 h 50"/>
              <a:gd name="T52" fmla="*/ 33 w 41"/>
              <a:gd name="T53" fmla="*/ 50 h 50"/>
              <a:gd name="T54" fmla="*/ 38 w 41"/>
              <a:gd name="T55" fmla="*/ 49 h 50"/>
              <a:gd name="T56" fmla="*/ 41 w 41"/>
              <a:gd name="T57" fmla="*/ 43 h 50"/>
              <a:gd name="T58" fmla="*/ 41 w 41"/>
              <a:gd name="T59" fmla="*/ 31 h 50"/>
              <a:gd name="T60" fmla="*/ 19 w 41"/>
              <a:gd name="T61" fmla="*/ 40 h 50"/>
              <a:gd name="T62" fmla="*/ 14 w 41"/>
              <a:gd name="T63" fmla="*/ 38 h 50"/>
              <a:gd name="T64" fmla="*/ 14 w 41"/>
              <a:gd name="T65" fmla="*/ 35 h 50"/>
              <a:gd name="T66" fmla="*/ 17 w 41"/>
              <a:gd name="T67" fmla="*/ 30 h 50"/>
              <a:gd name="T68" fmla="*/ 24 w 41"/>
              <a:gd name="T69" fmla="*/ 30 h 50"/>
              <a:gd name="T70" fmla="*/ 28 w 41"/>
              <a:gd name="T71" fmla="*/ 30 h 50"/>
              <a:gd name="T72" fmla="*/ 28 w 41"/>
              <a:gd name="T73" fmla="*/ 31 h 50"/>
              <a:gd name="T74" fmla="*/ 24 w 41"/>
              <a:gd name="T75" fmla="*/ 38 h 50"/>
              <a:gd name="T76" fmla="*/ 19 w 41"/>
              <a:gd name="T77" fmla="*/ 4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" h="50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1" y="18"/>
                </a:lnTo>
                <a:lnTo>
                  <a:pt x="40" y="12"/>
                </a:lnTo>
                <a:lnTo>
                  <a:pt x="36" y="7"/>
                </a:lnTo>
                <a:lnTo>
                  <a:pt x="33" y="4"/>
                </a:lnTo>
                <a:lnTo>
                  <a:pt x="28" y="0"/>
                </a:lnTo>
                <a:lnTo>
                  <a:pt x="21" y="0"/>
                </a:lnTo>
                <a:lnTo>
                  <a:pt x="16" y="0"/>
                </a:lnTo>
                <a:lnTo>
                  <a:pt x="9" y="2"/>
                </a:lnTo>
                <a:lnTo>
                  <a:pt x="9" y="2"/>
                </a:lnTo>
                <a:lnTo>
                  <a:pt x="4" y="6"/>
                </a:lnTo>
                <a:lnTo>
                  <a:pt x="4" y="7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7" y="14"/>
                </a:lnTo>
                <a:lnTo>
                  <a:pt x="12" y="12"/>
                </a:lnTo>
                <a:lnTo>
                  <a:pt x="12" y="12"/>
                </a:lnTo>
                <a:lnTo>
                  <a:pt x="19" y="11"/>
                </a:lnTo>
                <a:lnTo>
                  <a:pt x="22" y="12"/>
                </a:lnTo>
                <a:lnTo>
                  <a:pt x="26" y="14"/>
                </a:lnTo>
                <a:lnTo>
                  <a:pt x="26" y="14"/>
                </a:lnTo>
                <a:lnTo>
                  <a:pt x="28" y="18"/>
                </a:lnTo>
                <a:lnTo>
                  <a:pt x="28" y="21"/>
                </a:lnTo>
                <a:lnTo>
                  <a:pt x="28" y="21"/>
                </a:lnTo>
                <a:lnTo>
                  <a:pt x="28" y="21"/>
                </a:lnTo>
                <a:lnTo>
                  <a:pt x="26" y="23"/>
                </a:lnTo>
                <a:lnTo>
                  <a:pt x="22" y="23"/>
                </a:lnTo>
                <a:lnTo>
                  <a:pt x="22" y="23"/>
                </a:lnTo>
                <a:lnTo>
                  <a:pt x="16" y="23"/>
                </a:lnTo>
                <a:lnTo>
                  <a:pt x="16" y="23"/>
                </a:lnTo>
                <a:lnTo>
                  <a:pt x="7" y="24"/>
                </a:lnTo>
                <a:lnTo>
                  <a:pt x="4" y="28"/>
                </a:lnTo>
                <a:lnTo>
                  <a:pt x="2" y="31"/>
                </a:lnTo>
                <a:lnTo>
                  <a:pt x="2" y="31"/>
                </a:lnTo>
                <a:lnTo>
                  <a:pt x="0" y="36"/>
                </a:lnTo>
                <a:lnTo>
                  <a:pt x="0" y="40"/>
                </a:lnTo>
                <a:lnTo>
                  <a:pt x="2" y="43"/>
                </a:lnTo>
                <a:lnTo>
                  <a:pt x="5" y="47"/>
                </a:lnTo>
                <a:lnTo>
                  <a:pt x="5" y="47"/>
                </a:lnTo>
                <a:lnTo>
                  <a:pt x="9" y="50"/>
                </a:lnTo>
                <a:lnTo>
                  <a:pt x="14" y="50"/>
                </a:lnTo>
                <a:lnTo>
                  <a:pt x="19" y="50"/>
                </a:lnTo>
                <a:lnTo>
                  <a:pt x="24" y="47"/>
                </a:lnTo>
                <a:lnTo>
                  <a:pt x="24" y="47"/>
                </a:lnTo>
                <a:lnTo>
                  <a:pt x="28" y="45"/>
                </a:lnTo>
                <a:lnTo>
                  <a:pt x="29" y="45"/>
                </a:lnTo>
                <a:lnTo>
                  <a:pt x="31" y="49"/>
                </a:lnTo>
                <a:lnTo>
                  <a:pt x="31" y="49"/>
                </a:lnTo>
                <a:lnTo>
                  <a:pt x="31" y="49"/>
                </a:lnTo>
                <a:lnTo>
                  <a:pt x="33" y="50"/>
                </a:lnTo>
                <a:lnTo>
                  <a:pt x="38" y="49"/>
                </a:lnTo>
                <a:lnTo>
                  <a:pt x="38" y="49"/>
                </a:lnTo>
                <a:lnTo>
                  <a:pt x="41" y="47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0"/>
                </a:moveTo>
                <a:lnTo>
                  <a:pt x="19" y="40"/>
                </a:lnTo>
                <a:lnTo>
                  <a:pt x="14" y="38"/>
                </a:lnTo>
                <a:lnTo>
                  <a:pt x="14" y="35"/>
                </a:lnTo>
                <a:lnTo>
                  <a:pt x="14" y="35"/>
                </a:lnTo>
                <a:lnTo>
                  <a:pt x="16" y="31"/>
                </a:lnTo>
                <a:lnTo>
                  <a:pt x="17" y="30"/>
                </a:lnTo>
                <a:lnTo>
                  <a:pt x="24" y="30"/>
                </a:lnTo>
                <a:lnTo>
                  <a:pt x="24" y="30"/>
                </a:lnTo>
                <a:lnTo>
                  <a:pt x="26" y="30"/>
                </a:lnTo>
                <a:lnTo>
                  <a:pt x="28" y="30"/>
                </a:lnTo>
                <a:lnTo>
                  <a:pt x="28" y="31"/>
                </a:lnTo>
                <a:lnTo>
                  <a:pt x="28" y="31"/>
                </a:lnTo>
                <a:lnTo>
                  <a:pt x="28" y="35"/>
                </a:lnTo>
                <a:lnTo>
                  <a:pt x="24" y="38"/>
                </a:lnTo>
                <a:lnTo>
                  <a:pt x="22" y="40"/>
                </a:lnTo>
                <a:lnTo>
                  <a:pt x="19" y="40"/>
                </a:lnTo>
                <a:lnTo>
                  <a:pt x="19" y="40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3" name="Freeform 138"/>
          <p:cNvSpPr>
            <a:spLocks noEditPoints="1"/>
          </p:cNvSpPr>
          <p:nvPr/>
        </p:nvSpPr>
        <p:spPr bwMode="auto">
          <a:xfrm>
            <a:off x="9212090" y="5960566"/>
            <a:ext cx="73670" cy="83717"/>
          </a:xfrm>
          <a:custGeom>
            <a:avLst/>
            <a:gdLst>
              <a:gd name="T0" fmla="*/ 33 w 45"/>
              <a:gd name="T1" fmla="*/ 36 h 49"/>
              <a:gd name="T2" fmla="*/ 24 w 45"/>
              <a:gd name="T3" fmla="*/ 39 h 49"/>
              <a:gd name="T4" fmla="*/ 17 w 45"/>
              <a:gd name="T5" fmla="*/ 34 h 49"/>
              <a:gd name="T6" fmla="*/ 14 w 45"/>
              <a:gd name="T7" fmla="*/ 32 h 49"/>
              <a:gd name="T8" fmla="*/ 14 w 45"/>
              <a:gd name="T9" fmla="*/ 29 h 49"/>
              <a:gd name="T10" fmla="*/ 17 w 45"/>
              <a:gd name="T11" fmla="*/ 27 h 49"/>
              <a:gd name="T12" fmla="*/ 19 w 45"/>
              <a:gd name="T13" fmla="*/ 27 h 49"/>
              <a:gd name="T14" fmla="*/ 26 w 45"/>
              <a:gd name="T15" fmla="*/ 27 h 49"/>
              <a:gd name="T16" fmla="*/ 31 w 45"/>
              <a:gd name="T17" fmla="*/ 27 h 49"/>
              <a:gd name="T18" fmla="*/ 41 w 45"/>
              <a:gd name="T19" fmla="*/ 25 h 49"/>
              <a:gd name="T20" fmla="*/ 43 w 45"/>
              <a:gd name="T21" fmla="*/ 24 h 49"/>
              <a:gd name="T22" fmla="*/ 45 w 45"/>
              <a:gd name="T23" fmla="*/ 15 h 49"/>
              <a:gd name="T24" fmla="*/ 40 w 45"/>
              <a:gd name="T25" fmla="*/ 6 h 49"/>
              <a:gd name="T26" fmla="*/ 31 w 45"/>
              <a:gd name="T27" fmla="*/ 0 h 49"/>
              <a:gd name="T28" fmla="*/ 22 w 45"/>
              <a:gd name="T29" fmla="*/ 0 h 49"/>
              <a:gd name="T30" fmla="*/ 7 w 45"/>
              <a:gd name="T31" fmla="*/ 5 h 49"/>
              <a:gd name="T32" fmla="*/ 4 w 45"/>
              <a:gd name="T33" fmla="*/ 12 h 49"/>
              <a:gd name="T34" fmla="*/ 0 w 45"/>
              <a:gd name="T35" fmla="*/ 31 h 49"/>
              <a:gd name="T36" fmla="*/ 7 w 45"/>
              <a:gd name="T37" fmla="*/ 43 h 49"/>
              <a:gd name="T38" fmla="*/ 10 w 45"/>
              <a:gd name="T39" fmla="*/ 46 h 49"/>
              <a:gd name="T40" fmla="*/ 24 w 45"/>
              <a:gd name="T41" fmla="*/ 49 h 49"/>
              <a:gd name="T42" fmla="*/ 38 w 45"/>
              <a:gd name="T43" fmla="*/ 46 h 49"/>
              <a:gd name="T44" fmla="*/ 43 w 45"/>
              <a:gd name="T45" fmla="*/ 43 h 49"/>
              <a:gd name="T46" fmla="*/ 43 w 45"/>
              <a:gd name="T47" fmla="*/ 37 h 49"/>
              <a:gd name="T48" fmla="*/ 41 w 45"/>
              <a:gd name="T49" fmla="*/ 36 h 49"/>
              <a:gd name="T50" fmla="*/ 33 w 45"/>
              <a:gd name="T51" fmla="*/ 36 h 49"/>
              <a:gd name="T52" fmla="*/ 22 w 45"/>
              <a:gd name="T53" fmla="*/ 8 h 49"/>
              <a:gd name="T54" fmla="*/ 29 w 45"/>
              <a:gd name="T55" fmla="*/ 10 h 49"/>
              <a:gd name="T56" fmla="*/ 31 w 45"/>
              <a:gd name="T57" fmla="*/ 15 h 49"/>
              <a:gd name="T58" fmla="*/ 31 w 45"/>
              <a:gd name="T59" fmla="*/ 18 h 49"/>
              <a:gd name="T60" fmla="*/ 26 w 45"/>
              <a:gd name="T61" fmla="*/ 18 h 49"/>
              <a:gd name="T62" fmla="*/ 22 w 45"/>
              <a:gd name="T63" fmla="*/ 20 h 49"/>
              <a:gd name="T64" fmla="*/ 17 w 45"/>
              <a:gd name="T65" fmla="*/ 20 h 49"/>
              <a:gd name="T66" fmla="*/ 14 w 45"/>
              <a:gd name="T67" fmla="*/ 17 h 49"/>
              <a:gd name="T68" fmla="*/ 14 w 45"/>
              <a:gd name="T69" fmla="*/ 13 h 49"/>
              <a:gd name="T70" fmla="*/ 19 w 45"/>
              <a:gd name="T71" fmla="*/ 10 h 49"/>
              <a:gd name="T72" fmla="*/ 22 w 45"/>
              <a:gd name="T73" fmla="*/ 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49">
                <a:moveTo>
                  <a:pt x="33" y="36"/>
                </a:moveTo>
                <a:lnTo>
                  <a:pt x="33" y="36"/>
                </a:lnTo>
                <a:lnTo>
                  <a:pt x="29" y="37"/>
                </a:lnTo>
                <a:lnTo>
                  <a:pt x="24" y="39"/>
                </a:lnTo>
                <a:lnTo>
                  <a:pt x="21" y="37"/>
                </a:lnTo>
                <a:lnTo>
                  <a:pt x="17" y="34"/>
                </a:lnTo>
                <a:lnTo>
                  <a:pt x="17" y="34"/>
                </a:lnTo>
                <a:lnTo>
                  <a:pt x="14" y="32"/>
                </a:lnTo>
                <a:lnTo>
                  <a:pt x="14" y="29"/>
                </a:lnTo>
                <a:lnTo>
                  <a:pt x="14" y="29"/>
                </a:lnTo>
                <a:lnTo>
                  <a:pt x="16" y="27"/>
                </a:lnTo>
                <a:lnTo>
                  <a:pt x="17" y="27"/>
                </a:lnTo>
                <a:lnTo>
                  <a:pt x="19" y="27"/>
                </a:lnTo>
                <a:lnTo>
                  <a:pt x="19" y="27"/>
                </a:lnTo>
                <a:lnTo>
                  <a:pt x="26" y="27"/>
                </a:lnTo>
                <a:lnTo>
                  <a:pt x="26" y="27"/>
                </a:lnTo>
                <a:lnTo>
                  <a:pt x="31" y="27"/>
                </a:lnTo>
                <a:lnTo>
                  <a:pt x="31" y="27"/>
                </a:lnTo>
                <a:lnTo>
                  <a:pt x="38" y="27"/>
                </a:lnTo>
                <a:lnTo>
                  <a:pt x="41" y="25"/>
                </a:lnTo>
                <a:lnTo>
                  <a:pt x="43" y="24"/>
                </a:lnTo>
                <a:lnTo>
                  <a:pt x="43" y="24"/>
                </a:lnTo>
                <a:lnTo>
                  <a:pt x="45" y="18"/>
                </a:lnTo>
                <a:lnTo>
                  <a:pt x="45" y="15"/>
                </a:lnTo>
                <a:lnTo>
                  <a:pt x="40" y="6"/>
                </a:lnTo>
                <a:lnTo>
                  <a:pt x="40" y="6"/>
                </a:lnTo>
                <a:lnTo>
                  <a:pt x="36" y="3"/>
                </a:lnTo>
                <a:lnTo>
                  <a:pt x="31" y="0"/>
                </a:lnTo>
                <a:lnTo>
                  <a:pt x="31" y="0"/>
                </a:lnTo>
                <a:lnTo>
                  <a:pt x="22" y="0"/>
                </a:lnTo>
                <a:lnTo>
                  <a:pt x="14" y="0"/>
                </a:lnTo>
                <a:lnTo>
                  <a:pt x="7" y="5"/>
                </a:lnTo>
                <a:lnTo>
                  <a:pt x="4" y="12"/>
                </a:lnTo>
                <a:lnTo>
                  <a:pt x="4" y="12"/>
                </a:lnTo>
                <a:lnTo>
                  <a:pt x="0" y="20"/>
                </a:lnTo>
                <a:lnTo>
                  <a:pt x="0" y="31"/>
                </a:lnTo>
                <a:lnTo>
                  <a:pt x="4" y="39"/>
                </a:lnTo>
                <a:lnTo>
                  <a:pt x="7" y="43"/>
                </a:lnTo>
                <a:lnTo>
                  <a:pt x="10" y="46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31" y="48"/>
                </a:lnTo>
                <a:lnTo>
                  <a:pt x="38" y="46"/>
                </a:lnTo>
                <a:lnTo>
                  <a:pt x="38" y="46"/>
                </a:lnTo>
                <a:lnTo>
                  <a:pt x="43" y="43"/>
                </a:lnTo>
                <a:lnTo>
                  <a:pt x="43" y="41"/>
                </a:lnTo>
                <a:lnTo>
                  <a:pt x="43" y="37"/>
                </a:lnTo>
                <a:lnTo>
                  <a:pt x="43" y="37"/>
                </a:lnTo>
                <a:lnTo>
                  <a:pt x="41" y="36"/>
                </a:lnTo>
                <a:lnTo>
                  <a:pt x="38" y="34"/>
                </a:lnTo>
                <a:lnTo>
                  <a:pt x="33" y="36"/>
                </a:lnTo>
                <a:lnTo>
                  <a:pt x="33" y="36"/>
                </a:lnTo>
                <a:close/>
                <a:moveTo>
                  <a:pt x="22" y="8"/>
                </a:moveTo>
                <a:lnTo>
                  <a:pt x="22" y="8"/>
                </a:lnTo>
                <a:lnTo>
                  <a:pt x="29" y="10"/>
                </a:lnTo>
                <a:lnTo>
                  <a:pt x="31" y="12"/>
                </a:lnTo>
                <a:lnTo>
                  <a:pt x="31" y="15"/>
                </a:lnTo>
                <a:lnTo>
                  <a:pt x="31" y="15"/>
                </a:lnTo>
                <a:lnTo>
                  <a:pt x="31" y="18"/>
                </a:lnTo>
                <a:lnTo>
                  <a:pt x="28" y="20"/>
                </a:lnTo>
                <a:lnTo>
                  <a:pt x="26" y="18"/>
                </a:lnTo>
                <a:lnTo>
                  <a:pt x="22" y="20"/>
                </a:lnTo>
                <a:lnTo>
                  <a:pt x="22" y="20"/>
                </a:lnTo>
                <a:lnTo>
                  <a:pt x="21" y="18"/>
                </a:lnTo>
                <a:lnTo>
                  <a:pt x="17" y="20"/>
                </a:lnTo>
                <a:lnTo>
                  <a:pt x="16" y="18"/>
                </a:lnTo>
                <a:lnTo>
                  <a:pt x="14" y="17"/>
                </a:lnTo>
                <a:lnTo>
                  <a:pt x="14" y="17"/>
                </a:lnTo>
                <a:lnTo>
                  <a:pt x="14" y="13"/>
                </a:lnTo>
                <a:lnTo>
                  <a:pt x="17" y="10"/>
                </a:lnTo>
                <a:lnTo>
                  <a:pt x="19" y="10"/>
                </a:lnTo>
                <a:lnTo>
                  <a:pt x="22" y="8"/>
                </a:lnTo>
                <a:lnTo>
                  <a:pt x="22" y="8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4" name="Freeform 139"/>
          <p:cNvSpPr>
            <a:spLocks noEditPoints="1"/>
          </p:cNvSpPr>
          <p:nvPr/>
        </p:nvSpPr>
        <p:spPr bwMode="auto">
          <a:xfrm>
            <a:off x="9644065" y="5960566"/>
            <a:ext cx="70322" cy="83717"/>
          </a:xfrm>
          <a:custGeom>
            <a:avLst/>
            <a:gdLst>
              <a:gd name="T0" fmla="*/ 41 w 41"/>
              <a:gd name="T1" fmla="*/ 22 h 49"/>
              <a:gd name="T2" fmla="*/ 39 w 41"/>
              <a:gd name="T3" fmla="*/ 8 h 49"/>
              <a:gd name="T4" fmla="*/ 31 w 41"/>
              <a:gd name="T5" fmla="*/ 1 h 49"/>
              <a:gd name="T6" fmla="*/ 19 w 41"/>
              <a:gd name="T7" fmla="*/ 0 h 49"/>
              <a:gd name="T8" fmla="*/ 8 w 41"/>
              <a:gd name="T9" fmla="*/ 1 h 49"/>
              <a:gd name="T10" fmla="*/ 3 w 41"/>
              <a:gd name="T11" fmla="*/ 6 h 49"/>
              <a:gd name="T12" fmla="*/ 3 w 41"/>
              <a:gd name="T13" fmla="*/ 10 h 49"/>
              <a:gd name="T14" fmla="*/ 7 w 41"/>
              <a:gd name="T15" fmla="*/ 13 h 49"/>
              <a:gd name="T16" fmla="*/ 12 w 41"/>
              <a:gd name="T17" fmla="*/ 12 h 49"/>
              <a:gd name="T18" fmla="*/ 24 w 41"/>
              <a:gd name="T19" fmla="*/ 10 h 49"/>
              <a:gd name="T20" fmla="*/ 27 w 41"/>
              <a:gd name="T21" fmla="*/ 13 h 49"/>
              <a:gd name="T22" fmla="*/ 27 w 41"/>
              <a:gd name="T23" fmla="*/ 18 h 49"/>
              <a:gd name="T24" fmla="*/ 24 w 41"/>
              <a:gd name="T25" fmla="*/ 20 h 49"/>
              <a:gd name="T26" fmla="*/ 7 w 41"/>
              <a:gd name="T27" fmla="*/ 24 h 49"/>
              <a:gd name="T28" fmla="*/ 3 w 41"/>
              <a:gd name="T29" fmla="*/ 25 h 49"/>
              <a:gd name="T30" fmla="*/ 0 w 41"/>
              <a:gd name="T31" fmla="*/ 34 h 49"/>
              <a:gd name="T32" fmla="*/ 2 w 41"/>
              <a:gd name="T33" fmla="*/ 39 h 49"/>
              <a:gd name="T34" fmla="*/ 3 w 41"/>
              <a:gd name="T35" fmla="*/ 46 h 49"/>
              <a:gd name="T36" fmla="*/ 12 w 41"/>
              <a:gd name="T37" fmla="*/ 48 h 49"/>
              <a:gd name="T38" fmla="*/ 15 w 41"/>
              <a:gd name="T39" fmla="*/ 49 h 49"/>
              <a:gd name="T40" fmla="*/ 29 w 41"/>
              <a:gd name="T41" fmla="*/ 41 h 49"/>
              <a:gd name="T42" fmla="*/ 29 w 41"/>
              <a:gd name="T43" fmla="*/ 44 h 49"/>
              <a:gd name="T44" fmla="*/ 34 w 41"/>
              <a:gd name="T45" fmla="*/ 48 h 49"/>
              <a:gd name="T46" fmla="*/ 36 w 41"/>
              <a:gd name="T47" fmla="*/ 48 h 49"/>
              <a:gd name="T48" fmla="*/ 41 w 41"/>
              <a:gd name="T49" fmla="*/ 44 h 49"/>
              <a:gd name="T50" fmla="*/ 41 w 41"/>
              <a:gd name="T51" fmla="*/ 39 h 49"/>
              <a:gd name="T52" fmla="*/ 41 w 41"/>
              <a:gd name="T53" fmla="*/ 22 h 49"/>
              <a:gd name="T54" fmla="*/ 19 w 41"/>
              <a:gd name="T55" fmla="*/ 39 h 49"/>
              <a:gd name="T56" fmla="*/ 14 w 41"/>
              <a:gd name="T57" fmla="*/ 34 h 49"/>
              <a:gd name="T58" fmla="*/ 15 w 41"/>
              <a:gd name="T59" fmla="*/ 31 h 49"/>
              <a:gd name="T60" fmla="*/ 24 w 41"/>
              <a:gd name="T61" fmla="*/ 27 h 49"/>
              <a:gd name="T62" fmla="*/ 26 w 41"/>
              <a:gd name="T63" fmla="*/ 27 h 49"/>
              <a:gd name="T64" fmla="*/ 27 w 41"/>
              <a:gd name="T65" fmla="*/ 31 h 49"/>
              <a:gd name="T66" fmla="*/ 27 w 41"/>
              <a:gd name="T67" fmla="*/ 32 h 49"/>
              <a:gd name="T68" fmla="*/ 22 w 41"/>
              <a:gd name="T69" fmla="*/ 37 h 49"/>
              <a:gd name="T70" fmla="*/ 19 w 41"/>
              <a:gd name="T71" fmla="*/ 3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1" h="49">
                <a:moveTo>
                  <a:pt x="41" y="22"/>
                </a:moveTo>
                <a:lnTo>
                  <a:pt x="41" y="22"/>
                </a:lnTo>
                <a:lnTo>
                  <a:pt x="41" y="13"/>
                </a:lnTo>
                <a:lnTo>
                  <a:pt x="39" y="8"/>
                </a:lnTo>
                <a:lnTo>
                  <a:pt x="36" y="3"/>
                </a:lnTo>
                <a:lnTo>
                  <a:pt x="31" y="1"/>
                </a:lnTo>
                <a:lnTo>
                  <a:pt x="26" y="0"/>
                </a:lnTo>
                <a:lnTo>
                  <a:pt x="19" y="0"/>
                </a:lnTo>
                <a:lnTo>
                  <a:pt x="8" y="1"/>
                </a:lnTo>
                <a:lnTo>
                  <a:pt x="8" y="1"/>
                </a:lnTo>
                <a:lnTo>
                  <a:pt x="3" y="5"/>
                </a:lnTo>
                <a:lnTo>
                  <a:pt x="3" y="6"/>
                </a:lnTo>
                <a:lnTo>
                  <a:pt x="3" y="10"/>
                </a:lnTo>
                <a:lnTo>
                  <a:pt x="3" y="10"/>
                </a:lnTo>
                <a:lnTo>
                  <a:pt x="5" y="12"/>
                </a:lnTo>
                <a:lnTo>
                  <a:pt x="7" y="13"/>
                </a:lnTo>
                <a:lnTo>
                  <a:pt x="12" y="12"/>
                </a:lnTo>
                <a:lnTo>
                  <a:pt x="12" y="12"/>
                </a:lnTo>
                <a:lnTo>
                  <a:pt x="20" y="10"/>
                </a:lnTo>
                <a:lnTo>
                  <a:pt x="24" y="10"/>
                </a:lnTo>
                <a:lnTo>
                  <a:pt x="27" y="13"/>
                </a:lnTo>
                <a:lnTo>
                  <a:pt x="27" y="13"/>
                </a:lnTo>
                <a:lnTo>
                  <a:pt x="27" y="18"/>
                </a:lnTo>
                <a:lnTo>
                  <a:pt x="27" y="18"/>
                </a:lnTo>
                <a:lnTo>
                  <a:pt x="24" y="20"/>
                </a:lnTo>
                <a:lnTo>
                  <a:pt x="24" y="20"/>
                </a:lnTo>
                <a:lnTo>
                  <a:pt x="15" y="20"/>
                </a:lnTo>
                <a:lnTo>
                  <a:pt x="7" y="24"/>
                </a:lnTo>
                <a:lnTo>
                  <a:pt x="7" y="24"/>
                </a:lnTo>
                <a:lnTo>
                  <a:pt x="3" y="25"/>
                </a:lnTo>
                <a:lnTo>
                  <a:pt x="2" y="31"/>
                </a:lnTo>
                <a:lnTo>
                  <a:pt x="0" y="34"/>
                </a:lnTo>
                <a:lnTo>
                  <a:pt x="2" y="39"/>
                </a:lnTo>
                <a:lnTo>
                  <a:pt x="2" y="39"/>
                </a:lnTo>
                <a:lnTo>
                  <a:pt x="2" y="43"/>
                </a:lnTo>
                <a:lnTo>
                  <a:pt x="3" y="46"/>
                </a:lnTo>
                <a:lnTo>
                  <a:pt x="7" y="48"/>
                </a:lnTo>
                <a:lnTo>
                  <a:pt x="12" y="48"/>
                </a:lnTo>
                <a:lnTo>
                  <a:pt x="12" y="48"/>
                </a:lnTo>
                <a:lnTo>
                  <a:pt x="15" y="49"/>
                </a:lnTo>
                <a:lnTo>
                  <a:pt x="20" y="48"/>
                </a:lnTo>
                <a:lnTo>
                  <a:pt x="29" y="41"/>
                </a:lnTo>
                <a:lnTo>
                  <a:pt x="29" y="41"/>
                </a:lnTo>
                <a:lnTo>
                  <a:pt x="29" y="44"/>
                </a:lnTo>
                <a:lnTo>
                  <a:pt x="31" y="48"/>
                </a:lnTo>
                <a:lnTo>
                  <a:pt x="34" y="48"/>
                </a:lnTo>
                <a:lnTo>
                  <a:pt x="36" y="48"/>
                </a:lnTo>
                <a:lnTo>
                  <a:pt x="36" y="48"/>
                </a:lnTo>
                <a:lnTo>
                  <a:pt x="39" y="46"/>
                </a:lnTo>
                <a:lnTo>
                  <a:pt x="41" y="44"/>
                </a:lnTo>
                <a:lnTo>
                  <a:pt x="41" y="39"/>
                </a:lnTo>
                <a:lnTo>
                  <a:pt x="41" y="39"/>
                </a:lnTo>
                <a:lnTo>
                  <a:pt x="41" y="22"/>
                </a:lnTo>
                <a:lnTo>
                  <a:pt x="41" y="22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5" y="37"/>
                </a:lnTo>
                <a:lnTo>
                  <a:pt x="14" y="34"/>
                </a:lnTo>
                <a:lnTo>
                  <a:pt x="14" y="34"/>
                </a:lnTo>
                <a:lnTo>
                  <a:pt x="15" y="31"/>
                </a:lnTo>
                <a:lnTo>
                  <a:pt x="17" y="29"/>
                </a:lnTo>
                <a:lnTo>
                  <a:pt x="24" y="27"/>
                </a:lnTo>
                <a:lnTo>
                  <a:pt x="24" y="27"/>
                </a:lnTo>
                <a:lnTo>
                  <a:pt x="26" y="27"/>
                </a:lnTo>
                <a:lnTo>
                  <a:pt x="27" y="29"/>
                </a:lnTo>
                <a:lnTo>
                  <a:pt x="27" y="31"/>
                </a:lnTo>
                <a:lnTo>
                  <a:pt x="27" y="31"/>
                </a:lnTo>
                <a:lnTo>
                  <a:pt x="27" y="32"/>
                </a:lnTo>
                <a:lnTo>
                  <a:pt x="26" y="36"/>
                </a:lnTo>
                <a:lnTo>
                  <a:pt x="22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5" name="Freeform 140"/>
          <p:cNvSpPr>
            <a:spLocks noEditPoints="1"/>
          </p:cNvSpPr>
          <p:nvPr/>
        </p:nvSpPr>
        <p:spPr bwMode="auto">
          <a:xfrm>
            <a:off x="9426403" y="5960566"/>
            <a:ext cx="73670" cy="83717"/>
          </a:xfrm>
          <a:custGeom>
            <a:avLst/>
            <a:gdLst>
              <a:gd name="T0" fmla="*/ 24 w 43"/>
              <a:gd name="T1" fmla="*/ 0 h 49"/>
              <a:gd name="T2" fmla="*/ 24 w 43"/>
              <a:gd name="T3" fmla="*/ 0 h 49"/>
              <a:gd name="T4" fmla="*/ 17 w 43"/>
              <a:gd name="T5" fmla="*/ 0 h 49"/>
              <a:gd name="T6" fmla="*/ 10 w 43"/>
              <a:gd name="T7" fmla="*/ 1 h 49"/>
              <a:gd name="T8" fmla="*/ 5 w 43"/>
              <a:gd name="T9" fmla="*/ 6 h 49"/>
              <a:gd name="T10" fmla="*/ 2 w 43"/>
              <a:gd name="T11" fmla="*/ 12 h 49"/>
              <a:gd name="T12" fmla="*/ 2 w 43"/>
              <a:gd name="T13" fmla="*/ 12 h 49"/>
              <a:gd name="T14" fmla="*/ 0 w 43"/>
              <a:gd name="T15" fmla="*/ 18 h 49"/>
              <a:gd name="T16" fmla="*/ 0 w 43"/>
              <a:gd name="T17" fmla="*/ 27 h 49"/>
              <a:gd name="T18" fmla="*/ 2 w 43"/>
              <a:gd name="T19" fmla="*/ 36 h 49"/>
              <a:gd name="T20" fmla="*/ 5 w 43"/>
              <a:gd name="T21" fmla="*/ 41 h 49"/>
              <a:gd name="T22" fmla="*/ 5 w 43"/>
              <a:gd name="T23" fmla="*/ 41 h 49"/>
              <a:gd name="T24" fmla="*/ 10 w 43"/>
              <a:gd name="T25" fmla="*/ 46 h 49"/>
              <a:gd name="T26" fmla="*/ 17 w 43"/>
              <a:gd name="T27" fmla="*/ 48 h 49"/>
              <a:gd name="T28" fmla="*/ 24 w 43"/>
              <a:gd name="T29" fmla="*/ 49 h 49"/>
              <a:gd name="T30" fmla="*/ 29 w 43"/>
              <a:gd name="T31" fmla="*/ 48 h 49"/>
              <a:gd name="T32" fmla="*/ 29 w 43"/>
              <a:gd name="T33" fmla="*/ 48 h 49"/>
              <a:gd name="T34" fmla="*/ 36 w 43"/>
              <a:gd name="T35" fmla="*/ 44 h 49"/>
              <a:gd name="T36" fmla="*/ 40 w 43"/>
              <a:gd name="T37" fmla="*/ 39 h 49"/>
              <a:gd name="T38" fmla="*/ 43 w 43"/>
              <a:gd name="T39" fmla="*/ 32 h 49"/>
              <a:gd name="T40" fmla="*/ 43 w 43"/>
              <a:gd name="T41" fmla="*/ 24 h 49"/>
              <a:gd name="T42" fmla="*/ 43 w 43"/>
              <a:gd name="T43" fmla="*/ 24 h 49"/>
              <a:gd name="T44" fmla="*/ 43 w 43"/>
              <a:gd name="T45" fmla="*/ 13 h 49"/>
              <a:gd name="T46" fmla="*/ 38 w 43"/>
              <a:gd name="T47" fmla="*/ 6 h 49"/>
              <a:gd name="T48" fmla="*/ 33 w 43"/>
              <a:gd name="T49" fmla="*/ 1 h 49"/>
              <a:gd name="T50" fmla="*/ 24 w 43"/>
              <a:gd name="T51" fmla="*/ 0 h 49"/>
              <a:gd name="T52" fmla="*/ 24 w 43"/>
              <a:gd name="T53" fmla="*/ 0 h 49"/>
              <a:gd name="T54" fmla="*/ 31 w 43"/>
              <a:gd name="T55" fmla="*/ 27 h 49"/>
              <a:gd name="T56" fmla="*/ 31 w 43"/>
              <a:gd name="T57" fmla="*/ 27 h 49"/>
              <a:gd name="T58" fmla="*/ 29 w 43"/>
              <a:gd name="T59" fmla="*/ 31 h 49"/>
              <a:gd name="T60" fmla="*/ 28 w 43"/>
              <a:gd name="T61" fmla="*/ 34 h 49"/>
              <a:gd name="T62" fmla="*/ 26 w 43"/>
              <a:gd name="T63" fmla="*/ 36 h 49"/>
              <a:gd name="T64" fmla="*/ 22 w 43"/>
              <a:gd name="T65" fmla="*/ 37 h 49"/>
              <a:gd name="T66" fmla="*/ 22 w 43"/>
              <a:gd name="T67" fmla="*/ 37 h 49"/>
              <a:gd name="T68" fmla="*/ 17 w 43"/>
              <a:gd name="T69" fmla="*/ 36 h 49"/>
              <a:gd name="T70" fmla="*/ 16 w 43"/>
              <a:gd name="T71" fmla="*/ 34 h 49"/>
              <a:gd name="T72" fmla="*/ 14 w 43"/>
              <a:gd name="T73" fmla="*/ 31 h 49"/>
              <a:gd name="T74" fmla="*/ 12 w 43"/>
              <a:gd name="T75" fmla="*/ 27 h 49"/>
              <a:gd name="T76" fmla="*/ 12 w 43"/>
              <a:gd name="T77" fmla="*/ 27 h 49"/>
              <a:gd name="T78" fmla="*/ 12 w 43"/>
              <a:gd name="T79" fmla="*/ 24 h 49"/>
              <a:gd name="T80" fmla="*/ 12 w 43"/>
              <a:gd name="T81" fmla="*/ 24 h 49"/>
              <a:gd name="T82" fmla="*/ 12 w 43"/>
              <a:gd name="T83" fmla="*/ 24 h 49"/>
              <a:gd name="T84" fmla="*/ 12 w 43"/>
              <a:gd name="T85" fmla="*/ 24 h 49"/>
              <a:gd name="T86" fmla="*/ 14 w 43"/>
              <a:gd name="T87" fmla="*/ 17 h 49"/>
              <a:gd name="T88" fmla="*/ 14 w 43"/>
              <a:gd name="T89" fmla="*/ 17 h 49"/>
              <a:gd name="T90" fmla="*/ 17 w 43"/>
              <a:gd name="T91" fmla="*/ 12 h 49"/>
              <a:gd name="T92" fmla="*/ 19 w 43"/>
              <a:gd name="T93" fmla="*/ 12 h 49"/>
              <a:gd name="T94" fmla="*/ 22 w 43"/>
              <a:gd name="T95" fmla="*/ 10 h 49"/>
              <a:gd name="T96" fmla="*/ 22 w 43"/>
              <a:gd name="T97" fmla="*/ 10 h 49"/>
              <a:gd name="T98" fmla="*/ 28 w 43"/>
              <a:gd name="T99" fmla="*/ 12 h 49"/>
              <a:gd name="T100" fmla="*/ 29 w 43"/>
              <a:gd name="T101" fmla="*/ 17 h 49"/>
              <a:gd name="T102" fmla="*/ 29 w 43"/>
              <a:gd name="T103" fmla="*/ 17 h 49"/>
              <a:gd name="T104" fmla="*/ 31 w 43"/>
              <a:gd name="T105" fmla="*/ 22 h 49"/>
              <a:gd name="T106" fmla="*/ 31 w 43"/>
              <a:gd name="T107" fmla="*/ 27 h 49"/>
              <a:gd name="T108" fmla="*/ 31 w 43"/>
              <a:gd name="T109" fmla="*/ 2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" h="49">
                <a:moveTo>
                  <a:pt x="24" y="0"/>
                </a:moveTo>
                <a:lnTo>
                  <a:pt x="24" y="0"/>
                </a:lnTo>
                <a:lnTo>
                  <a:pt x="17" y="0"/>
                </a:lnTo>
                <a:lnTo>
                  <a:pt x="10" y="1"/>
                </a:lnTo>
                <a:lnTo>
                  <a:pt x="5" y="6"/>
                </a:lnTo>
                <a:lnTo>
                  <a:pt x="2" y="12"/>
                </a:lnTo>
                <a:lnTo>
                  <a:pt x="2" y="12"/>
                </a:lnTo>
                <a:lnTo>
                  <a:pt x="0" y="18"/>
                </a:lnTo>
                <a:lnTo>
                  <a:pt x="0" y="27"/>
                </a:lnTo>
                <a:lnTo>
                  <a:pt x="2" y="36"/>
                </a:lnTo>
                <a:lnTo>
                  <a:pt x="5" y="41"/>
                </a:lnTo>
                <a:lnTo>
                  <a:pt x="5" y="41"/>
                </a:lnTo>
                <a:lnTo>
                  <a:pt x="10" y="46"/>
                </a:lnTo>
                <a:lnTo>
                  <a:pt x="17" y="48"/>
                </a:lnTo>
                <a:lnTo>
                  <a:pt x="24" y="49"/>
                </a:lnTo>
                <a:lnTo>
                  <a:pt x="29" y="48"/>
                </a:lnTo>
                <a:lnTo>
                  <a:pt x="29" y="48"/>
                </a:lnTo>
                <a:lnTo>
                  <a:pt x="36" y="44"/>
                </a:lnTo>
                <a:lnTo>
                  <a:pt x="40" y="39"/>
                </a:lnTo>
                <a:lnTo>
                  <a:pt x="43" y="32"/>
                </a:lnTo>
                <a:lnTo>
                  <a:pt x="43" y="24"/>
                </a:lnTo>
                <a:lnTo>
                  <a:pt x="43" y="24"/>
                </a:lnTo>
                <a:lnTo>
                  <a:pt x="43" y="13"/>
                </a:lnTo>
                <a:lnTo>
                  <a:pt x="38" y="6"/>
                </a:lnTo>
                <a:lnTo>
                  <a:pt x="33" y="1"/>
                </a:lnTo>
                <a:lnTo>
                  <a:pt x="24" y="0"/>
                </a:lnTo>
                <a:lnTo>
                  <a:pt x="24" y="0"/>
                </a:lnTo>
                <a:close/>
                <a:moveTo>
                  <a:pt x="31" y="27"/>
                </a:moveTo>
                <a:lnTo>
                  <a:pt x="31" y="27"/>
                </a:lnTo>
                <a:lnTo>
                  <a:pt x="29" y="31"/>
                </a:lnTo>
                <a:lnTo>
                  <a:pt x="28" y="34"/>
                </a:lnTo>
                <a:lnTo>
                  <a:pt x="26" y="36"/>
                </a:lnTo>
                <a:lnTo>
                  <a:pt x="22" y="37"/>
                </a:lnTo>
                <a:lnTo>
                  <a:pt x="22" y="37"/>
                </a:lnTo>
                <a:lnTo>
                  <a:pt x="17" y="36"/>
                </a:lnTo>
                <a:lnTo>
                  <a:pt x="16" y="34"/>
                </a:lnTo>
                <a:lnTo>
                  <a:pt x="14" y="31"/>
                </a:lnTo>
                <a:lnTo>
                  <a:pt x="12" y="27"/>
                </a:lnTo>
                <a:lnTo>
                  <a:pt x="12" y="27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4" y="17"/>
                </a:lnTo>
                <a:lnTo>
                  <a:pt x="14" y="17"/>
                </a:lnTo>
                <a:lnTo>
                  <a:pt x="17" y="12"/>
                </a:lnTo>
                <a:lnTo>
                  <a:pt x="19" y="12"/>
                </a:lnTo>
                <a:lnTo>
                  <a:pt x="22" y="10"/>
                </a:lnTo>
                <a:lnTo>
                  <a:pt x="22" y="10"/>
                </a:lnTo>
                <a:lnTo>
                  <a:pt x="28" y="12"/>
                </a:lnTo>
                <a:lnTo>
                  <a:pt x="29" y="17"/>
                </a:lnTo>
                <a:lnTo>
                  <a:pt x="29" y="17"/>
                </a:lnTo>
                <a:lnTo>
                  <a:pt x="31" y="22"/>
                </a:lnTo>
                <a:lnTo>
                  <a:pt x="31" y="27"/>
                </a:lnTo>
                <a:lnTo>
                  <a:pt x="31" y="27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46" name="Freeform 141"/>
          <p:cNvSpPr>
            <a:spLocks noEditPoints="1"/>
          </p:cNvSpPr>
          <p:nvPr/>
        </p:nvSpPr>
        <p:spPr bwMode="auto">
          <a:xfrm>
            <a:off x="10015762" y="5957219"/>
            <a:ext cx="66973" cy="87064"/>
          </a:xfrm>
          <a:custGeom>
            <a:avLst/>
            <a:gdLst>
              <a:gd name="T0" fmla="*/ 41 w 41"/>
              <a:gd name="T1" fmla="*/ 31 h 51"/>
              <a:gd name="T2" fmla="*/ 41 w 41"/>
              <a:gd name="T3" fmla="*/ 24 h 51"/>
              <a:gd name="T4" fmla="*/ 38 w 41"/>
              <a:gd name="T5" fmla="*/ 10 h 51"/>
              <a:gd name="T6" fmla="*/ 31 w 41"/>
              <a:gd name="T7" fmla="*/ 3 h 51"/>
              <a:gd name="T8" fmla="*/ 19 w 41"/>
              <a:gd name="T9" fmla="*/ 0 h 51"/>
              <a:gd name="T10" fmla="*/ 7 w 41"/>
              <a:gd name="T11" fmla="*/ 3 h 51"/>
              <a:gd name="T12" fmla="*/ 3 w 41"/>
              <a:gd name="T13" fmla="*/ 7 h 51"/>
              <a:gd name="T14" fmla="*/ 3 w 41"/>
              <a:gd name="T15" fmla="*/ 12 h 51"/>
              <a:gd name="T16" fmla="*/ 5 w 41"/>
              <a:gd name="T17" fmla="*/ 14 h 51"/>
              <a:gd name="T18" fmla="*/ 12 w 41"/>
              <a:gd name="T19" fmla="*/ 14 h 51"/>
              <a:gd name="T20" fmla="*/ 17 w 41"/>
              <a:gd name="T21" fmla="*/ 12 h 51"/>
              <a:gd name="T22" fmla="*/ 22 w 41"/>
              <a:gd name="T23" fmla="*/ 12 h 51"/>
              <a:gd name="T24" fmla="*/ 28 w 41"/>
              <a:gd name="T25" fmla="*/ 19 h 51"/>
              <a:gd name="T26" fmla="*/ 26 w 41"/>
              <a:gd name="T27" fmla="*/ 20 h 51"/>
              <a:gd name="T28" fmla="*/ 22 w 41"/>
              <a:gd name="T29" fmla="*/ 22 h 51"/>
              <a:gd name="T30" fmla="*/ 12 w 41"/>
              <a:gd name="T31" fmla="*/ 22 h 51"/>
              <a:gd name="T32" fmla="*/ 7 w 41"/>
              <a:gd name="T33" fmla="*/ 24 h 51"/>
              <a:gd name="T34" fmla="*/ 2 w 41"/>
              <a:gd name="T35" fmla="*/ 31 h 51"/>
              <a:gd name="T36" fmla="*/ 0 w 41"/>
              <a:gd name="T37" fmla="*/ 34 h 51"/>
              <a:gd name="T38" fmla="*/ 2 w 41"/>
              <a:gd name="T39" fmla="*/ 46 h 51"/>
              <a:gd name="T40" fmla="*/ 5 w 41"/>
              <a:gd name="T41" fmla="*/ 48 h 51"/>
              <a:gd name="T42" fmla="*/ 14 w 41"/>
              <a:gd name="T43" fmla="*/ 51 h 51"/>
              <a:gd name="T44" fmla="*/ 22 w 41"/>
              <a:gd name="T45" fmla="*/ 48 h 51"/>
              <a:gd name="T46" fmla="*/ 26 w 41"/>
              <a:gd name="T47" fmla="*/ 46 h 51"/>
              <a:gd name="T48" fmla="*/ 29 w 41"/>
              <a:gd name="T49" fmla="*/ 48 h 51"/>
              <a:gd name="T50" fmla="*/ 31 w 41"/>
              <a:gd name="T51" fmla="*/ 50 h 51"/>
              <a:gd name="T52" fmla="*/ 38 w 41"/>
              <a:gd name="T53" fmla="*/ 50 h 51"/>
              <a:gd name="T54" fmla="*/ 40 w 41"/>
              <a:gd name="T55" fmla="*/ 46 h 51"/>
              <a:gd name="T56" fmla="*/ 41 w 41"/>
              <a:gd name="T57" fmla="*/ 43 h 51"/>
              <a:gd name="T58" fmla="*/ 41 w 41"/>
              <a:gd name="T59" fmla="*/ 31 h 51"/>
              <a:gd name="T60" fmla="*/ 19 w 41"/>
              <a:gd name="T61" fmla="*/ 41 h 51"/>
              <a:gd name="T62" fmla="*/ 14 w 41"/>
              <a:gd name="T63" fmla="*/ 36 h 51"/>
              <a:gd name="T64" fmla="*/ 14 w 41"/>
              <a:gd name="T65" fmla="*/ 33 h 51"/>
              <a:gd name="T66" fmla="*/ 22 w 41"/>
              <a:gd name="T67" fmla="*/ 29 h 51"/>
              <a:gd name="T68" fmla="*/ 26 w 41"/>
              <a:gd name="T69" fmla="*/ 29 h 51"/>
              <a:gd name="T70" fmla="*/ 28 w 41"/>
              <a:gd name="T71" fmla="*/ 33 h 51"/>
              <a:gd name="T72" fmla="*/ 24 w 41"/>
              <a:gd name="T73" fmla="*/ 38 h 51"/>
              <a:gd name="T74" fmla="*/ 19 w 41"/>
              <a:gd name="T75" fmla="*/ 4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" h="51">
                <a:moveTo>
                  <a:pt x="41" y="31"/>
                </a:moveTo>
                <a:lnTo>
                  <a:pt x="41" y="31"/>
                </a:lnTo>
                <a:lnTo>
                  <a:pt x="41" y="24"/>
                </a:lnTo>
                <a:lnTo>
                  <a:pt x="41" y="24"/>
                </a:lnTo>
                <a:lnTo>
                  <a:pt x="40" y="17"/>
                </a:lnTo>
                <a:lnTo>
                  <a:pt x="38" y="10"/>
                </a:lnTo>
                <a:lnTo>
                  <a:pt x="34" y="7"/>
                </a:lnTo>
                <a:lnTo>
                  <a:pt x="31" y="3"/>
                </a:lnTo>
                <a:lnTo>
                  <a:pt x="26" y="2"/>
                </a:lnTo>
                <a:lnTo>
                  <a:pt x="19" y="0"/>
                </a:lnTo>
                <a:lnTo>
                  <a:pt x="14" y="2"/>
                </a:lnTo>
                <a:lnTo>
                  <a:pt x="7" y="3"/>
                </a:lnTo>
                <a:lnTo>
                  <a:pt x="7" y="3"/>
                </a:lnTo>
                <a:lnTo>
                  <a:pt x="3" y="7"/>
                </a:lnTo>
                <a:lnTo>
                  <a:pt x="2" y="8"/>
                </a:lnTo>
                <a:lnTo>
                  <a:pt x="3" y="12"/>
                </a:lnTo>
                <a:lnTo>
                  <a:pt x="3" y="12"/>
                </a:lnTo>
                <a:lnTo>
                  <a:pt x="5" y="14"/>
                </a:lnTo>
                <a:lnTo>
                  <a:pt x="7" y="14"/>
                </a:lnTo>
                <a:lnTo>
                  <a:pt x="12" y="14"/>
                </a:lnTo>
                <a:lnTo>
                  <a:pt x="12" y="14"/>
                </a:lnTo>
                <a:lnTo>
                  <a:pt x="17" y="12"/>
                </a:lnTo>
                <a:lnTo>
                  <a:pt x="22" y="12"/>
                </a:lnTo>
                <a:lnTo>
                  <a:pt x="22" y="12"/>
                </a:lnTo>
                <a:lnTo>
                  <a:pt x="26" y="15"/>
                </a:lnTo>
                <a:lnTo>
                  <a:pt x="28" y="19"/>
                </a:lnTo>
                <a:lnTo>
                  <a:pt x="28" y="19"/>
                </a:lnTo>
                <a:lnTo>
                  <a:pt x="26" y="20"/>
                </a:lnTo>
                <a:lnTo>
                  <a:pt x="26" y="22"/>
                </a:lnTo>
                <a:lnTo>
                  <a:pt x="22" y="22"/>
                </a:lnTo>
                <a:lnTo>
                  <a:pt x="22" y="22"/>
                </a:lnTo>
                <a:lnTo>
                  <a:pt x="12" y="22"/>
                </a:lnTo>
                <a:lnTo>
                  <a:pt x="12" y="22"/>
                </a:lnTo>
                <a:lnTo>
                  <a:pt x="7" y="24"/>
                </a:lnTo>
                <a:lnTo>
                  <a:pt x="3" y="27"/>
                </a:lnTo>
                <a:lnTo>
                  <a:pt x="2" y="31"/>
                </a:lnTo>
                <a:lnTo>
                  <a:pt x="0" y="34"/>
                </a:lnTo>
                <a:lnTo>
                  <a:pt x="0" y="34"/>
                </a:lnTo>
                <a:lnTo>
                  <a:pt x="0" y="43"/>
                </a:lnTo>
                <a:lnTo>
                  <a:pt x="2" y="46"/>
                </a:lnTo>
                <a:lnTo>
                  <a:pt x="5" y="48"/>
                </a:lnTo>
                <a:lnTo>
                  <a:pt x="5" y="48"/>
                </a:lnTo>
                <a:lnTo>
                  <a:pt x="10" y="50"/>
                </a:lnTo>
                <a:lnTo>
                  <a:pt x="14" y="51"/>
                </a:lnTo>
                <a:lnTo>
                  <a:pt x="19" y="50"/>
                </a:lnTo>
                <a:lnTo>
                  <a:pt x="22" y="48"/>
                </a:lnTo>
                <a:lnTo>
                  <a:pt x="22" y="48"/>
                </a:lnTo>
                <a:lnTo>
                  <a:pt x="26" y="46"/>
                </a:lnTo>
                <a:lnTo>
                  <a:pt x="28" y="46"/>
                </a:lnTo>
                <a:lnTo>
                  <a:pt x="29" y="48"/>
                </a:lnTo>
                <a:lnTo>
                  <a:pt x="29" y="48"/>
                </a:lnTo>
                <a:lnTo>
                  <a:pt x="31" y="50"/>
                </a:lnTo>
                <a:lnTo>
                  <a:pt x="33" y="50"/>
                </a:lnTo>
                <a:lnTo>
                  <a:pt x="38" y="50"/>
                </a:lnTo>
                <a:lnTo>
                  <a:pt x="38" y="50"/>
                </a:lnTo>
                <a:lnTo>
                  <a:pt x="40" y="46"/>
                </a:lnTo>
                <a:lnTo>
                  <a:pt x="41" y="43"/>
                </a:lnTo>
                <a:lnTo>
                  <a:pt x="41" y="43"/>
                </a:lnTo>
                <a:lnTo>
                  <a:pt x="41" y="31"/>
                </a:lnTo>
                <a:lnTo>
                  <a:pt x="41" y="31"/>
                </a:lnTo>
                <a:close/>
                <a:moveTo>
                  <a:pt x="19" y="41"/>
                </a:moveTo>
                <a:lnTo>
                  <a:pt x="19" y="41"/>
                </a:lnTo>
                <a:lnTo>
                  <a:pt x="14" y="39"/>
                </a:lnTo>
                <a:lnTo>
                  <a:pt x="14" y="36"/>
                </a:lnTo>
                <a:lnTo>
                  <a:pt x="14" y="36"/>
                </a:lnTo>
                <a:lnTo>
                  <a:pt x="14" y="33"/>
                </a:lnTo>
                <a:lnTo>
                  <a:pt x="15" y="31"/>
                </a:lnTo>
                <a:lnTo>
                  <a:pt x="22" y="29"/>
                </a:lnTo>
                <a:lnTo>
                  <a:pt x="22" y="29"/>
                </a:lnTo>
                <a:lnTo>
                  <a:pt x="26" y="29"/>
                </a:lnTo>
                <a:lnTo>
                  <a:pt x="28" y="31"/>
                </a:lnTo>
                <a:lnTo>
                  <a:pt x="28" y="33"/>
                </a:lnTo>
                <a:lnTo>
                  <a:pt x="28" y="33"/>
                </a:lnTo>
                <a:lnTo>
                  <a:pt x="24" y="38"/>
                </a:lnTo>
                <a:lnTo>
                  <a:pt x="22" y="39"/>
                </a:lnTo>
                <a:lnTo>
                  <a:pt x="19" y="41"/>
                </a:lnTo>
                <a:lnTo>
                  <a:pt x="19" y="41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38827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46386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80" name="Imagem 18" descr="SindilojasBahia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538" y="1297615"/>
            <a:ext cx="16383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Imagem 27" descr="Sindilojas SP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455" y="1279481"/>
            <a:ext cx="2101850" cy="115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" name="Imagem 28" descr="Sindilojas REC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3766" y="1333814"/>
            <a:ext cx="2070100" cy="115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" name="Imagem 22" descr="SindilojasRio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038" y="2713038"/>
            <a:ext cx="2505075" cy="72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" name="Imagem 21" descr="SindilojasGO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9367" y="2569335"/>
            <a:ext cx="2232025" cy="120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5" name="Imagem 23" descr="SindivarejistaDF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9159" y="2764597"/>
            <a:ext cx="197485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" name="Imagem 19" descr="SindilojasBH.jp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3770572"/>
            <a:ext cx="2736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" name="Picture 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455" y="3977372"/>
            <a:ext cx="2025248" cy="1104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" name="Imagem 17" descr="Sindilojas POA.jp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083" y="3907705"/>
            <a:ext cx="2055812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" name="Imagem 20" descr="SindilojasCampinas.jp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05" y="5254624"/>
            <a:ext cx="3313113" cy="112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" name="Picture 157" descr="Aloshop Logo060207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8018" y="5714240"/>
            <a:ext cx="2808287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" name="Picture 3" descr="C:\Users\Ricardo\Desktop\Shoppings - 09_10\logoALOSHOPPING (1)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9159" y="5359434"/>
            <a:ext cx="1884362" cy="1223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9415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46386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CaixaDeTexto 3"/>
          <p:cNvSpPr txBox="1">
            <a:spLocks noChangeArrowheads="1"/>
          </p:cNvSpPr>
          <p:nvPr/>
        </p:nvSpPr>
        <p:spPr bwMode="auto">
          <a:xfrm>
            <a:off x="1315278" y="2097133"/>
            <a:ext cx="8135937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just" eaLnBrk="1" hangingPunct="1"/>
            <a:r>
              <a:rPr lang="pt-BR" sz="3200" b="1" u="sng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Forma de </a:t>
            </a:r>
            <a:r>
              <a:rPr lang="pt-BR" sz="3200" b="1" u="sng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cobrança de aluguel em shopping centers:</a:t>
            </a:r>
            <a:endParaRPr lang="pt-BR" sz="3200" b="1" u="sng" dirty="0">
              <a:solidFill>
                <a:schemeClr val="tx2">
                  <a:lumMod val="75000"/>
                </a:schemeClr>
              </a:solidFill>
              <a:latin typeface="Calibri" pitchFamily="34" charset="0"/>
              <a:cs typeface="Arial" pitchFamily="34" charset="0"/>
            </a:endParaRPr>
          </a:p>
          <a:p>
            <a:pPr algn="just" eaLnBrk="1" hangingPunct="1"/>
            <a:endParaRPr lang="pt-BR" sz="3200" b="1" u="sng" dirty="0">
              <a:solidFill>
                <a:srgbClr val="FF0000"/>
              </a:solidFill>
              <a:latin typeface="Calibri" pitchFamily="34" charset="0"/>
              <a:cs typeface="Arial" pitchFamily="34" charset="0"/>
            </a:endParaRPr>
          </a:p>
          <a:p>
            <a:pPr algn="just" eaLnBrk="1" hangingPunct="1"/>
            <a:endParaRPr lang="pt-BR" sz="3200" b="1" u="sng" dirty="0">
              <a:solidFill>
                <a:schemeClr val="tx2">
                  <a:lumMod val="75000"/>
                </a:schemeClr>
              </a:solidFill>
              <a:latin typeface="Calibri" pitchFamily="34" charset="0"/>
              <a:cs typeface="Arial" pitchFamily="34" charset="0"/>
            </a:endParaRPr>
          </a:p>
          <a:p>
            <a:pPr algn="just" eaLnBrk="1" hangingPunct="1">
              <a:buFont typeface="Wingdings" pitchFamily="2" charset="2"/>
              <a:buChar char="Ø"/>
            </a:pPr>
            <a:r>
              <a:rPr lang="pt-BR" sz="3200" b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Aluguel mínimo ou aluguel percentual. O que for maior</a:t>
            </a:r>
          </a:p>
          <a:p>
            <a:pPr algn="just" eaLnBrk="1" hangingPunct="1">
              <a:buFont typeface="Wingdings" pitchFamily="2" charset="2"/>
              <a:buChar char="Ø"/>
            </a:pPr>
            <a:endParaRPr lang="pt-BR" sz="3200" b="1" dirty="0">
              <a:solidFill>
                <a:srgbClr val="002060"/>
              </a:solidFill>
              <a:latin typeface="Calibri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8658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46386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CaixaDeTexto 3"/>
          <p:cNvSpPr txBox="1">
            <a:spLocks noChangeArrowheads="1"/>
          </p:cNvSpPr>
          <p:nvPr/>
        </p:nvSpPr>
        <p:spPr bwMode="auto">
          <a:xfrm>
            <a:off x="916033" y="1349375"/>
            <a:ext cx="8135937" cy="501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just" eaLnBrk="1" hangingPunct="1"/>
            <a:r>
              <a:rPr lang="pt-BR" sz="3200" b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Formas de incremento de aluguel</a:t>
            </a:r>
            <a:endParaRPr lang="pt-BR" sz="3200" b="1" u="sng" dirty="0">
              <a:solidFill>
                <a:schemeClr val="tx2">
                  <a:lumMod val="75000"/>
                </a:schemeClr>
              </a:solidFill>
              <a:latin typeface="Calibri" pitchFamily="34" charset="0"/>
              <a:cs typeface="Arial" pitchFamily="34" charset="0"/>
            </a:endParaRPr>
          </a:p>
          <a:p>
            <a:pPr algn="just" eaLnBrk="1" hangingPunct="1"/>
            <a:endParaRPr lang="pt-BR" sz="3200" b="1" dirty="0">
              <a:solidFill>
                <a:srgbClr val="002060"/>
              </a:solidFill>
              <a:latin typeface="Calibri" pitchFamily="34" charset="0"/>
              <a:cs typeface="Arial" pitchFamily="34" charset="0"/>
            </a:endParaRPr>
          </a:p>
          <a:p>
            <a:pPr algn="just" eaLnBrk="1" hangingPunct="1">
              <a:buFont typeface="Wingdings" pitchFamily="2" charset="2"/>
              <a:buChar char="Ø"/>
            </a:pPr>
            <a:r>
              <a:rPr lang="pt-BR" sz="3200" b="1" i="1" dirty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 Aluguel em dobro </a:t>
            </a:r>
            <a:r>
              <a:rPr lang="pt-BR" sz="3200" b="1" i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–  </a:t>
            </a:r>
            <a:r>
              <a:rPr lang="pt-BR" sz="3200" i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cobrado normalmente</a:t>
            </a:r>
          </a:p>
          <a:p>
            <a:pPr algn="just" eaLnBrk="1" hangingPunct="1"/>
            <a:r>
              <a:rPr lang="pt-BR" sz="3200" i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    no mês de dezembro. </a:t>
            </a:r>
            <a:endParaRPr lang="pt-BR" sz="3200" dirty="0">
              <a:solidFill>
                <a:schemeClr val="tx2">
                  <a:lumMod val="75000"/>
                </a:schemeClr>
              </a:solidFill>
              <a:latin typeface="Calibri" pitchFamily="34" charset="0"/>
              <a:cs typeface="Arial" pitchFamily="34" charset="0"/>
            </a:endParaRPr>
          </a:p>
          <a:p>
            <a:pPr algn="just" eaLnBrk="1" hangingPunct="1"/>
            <a:endParaRPr lang="pt-BR" sz="3200" dirty="0">
              <a:solidFill>
                <a:srgbClr val="FF0000"/>
              </a:solidFill>
              <a:latin typeface="Calibri" pitchFamily="34" charset="0"/>
              <a:cs typeface="Arial" pitchFamily="34" charset="0"/>
            </a:endParaRPr>
          </a:p>
          <a:p>
            <a:pPr algn="just" eaLnBrk="1" hangingPunct="1">
              <a:buFont typeface="Wingdings" pitchFamily="2" charset="2"/>
              <a:buChar char="Ø"/>
            </a:pPr>
            <a:r>
              <a:rPr lang="pt-BR" sz="3200" b="1" dirty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 Aumento acima do </a:t>
            </a:r>
            <a:r>
              <a:rPr lang="pt-BR" sz="3200" b="1" dirty="0" smtClean="0">
                <a:solidFill>
                  <a:srgbClr val="FF0000"/>
                </a:solidFill>
                <a:latin typeface="Calibri" pitchFamily="34" charset="0"/>
                <a:cs typeface="Arial" pitchFamily="34" charset="0"/>
              </a:rPr>
              <a:t>Índice </a:t>
            </a:r>
            <a:r>
              <a:rPr lang="pt-BR" sz="3200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- em </a:t>
            </a:r>
            <a:r>
              <a:rPr lang="pt-BR" sz="32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média 10% </a:t>
            </a:r>
            <a:r>
              <a:rPr lang="pt-BR" sz="3200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a </a:t>
            </a:r>
            <a:r>
              <a:rPr lang="pt-BR" sz="32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cada 24 meses</a:t>
            </a:r>
            <a:r>
              <a:rPr lang="pt-BR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.</a:t>
            </a:r>
          </a:p>
          <a:p>
            <a:pPr algn="just" eaLnBrk="1" hangingPunct="1">
              <a:buFont typeface="Wingdings" pitchFamily="2" charset="2"/>
              <a:buChar char="Ø"/>
            </a:pPr>
            <a:endParaRPr lang="pt-BR" b="1" dirty="0">
              <a:solidFill>
                <a:schemeClr val="tx2">
                  <a:lumMod val="75000"/>
                </a:schemeClr>
              </a:solidFill>
              <a:latin typeface="Calibri" pitchFamily="34" charset="0"/>
              <a:cs typeface="Arial" pitchFamily="34" charset="0"/>
            </a:endParaRPr>
          </a:p>
          <a:p>
            <a:pPr algn="just" eaLnBrk="1" hangingPunct="1"/>
            <a:r>
              <a:rPr lang="pt-BR" b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  <a:cs typeface="Arial" pitchFamily="34" charset="0"/>
              </a:rPr>
              <a:t>Exemplo: um contrato de R$10 mil assinado em julho de 2005, com  correção pelo IGPM em junho de 2015: R$14.648,00 e com aplicação do degrau: R$27.947,00 = 91% de aumento real</a:t>
            </a:r>
          </a:p>
        </p:txBody>
      </p:sp>
    </p:spTree>
    <p:extLst>
      <p:ext uri="{BB962C8B-B14F-4D97-AF65-F5344CB8AC3E}">
        <p14:creationId xmlns:p14="http://schemas.microsoft.com/office/powerpoint/2010/main" val="2930959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46386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21894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aphicFrame>
        <p:nvGraphicFramePr>
          <p:cNvPr id="79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7524180"/>
              </p:ext>
            </p:extLst>
          </p:nvPr>
        </p:nvGraphicFramePr>
        <p:xfrm>
          <a:off x="239299" y="331282"/>
          <a:ext cx="8559557" cy="6202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952300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46386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9" name="CaixaDeTexto 4"/>
          <p:cNvSpPr txBox="1">
            <a:spLocks noChangeArrowheads="1"/>
          </p:cNvSpPr>
          <p:nvPr/>
        </p:nvSpPr>
        <p:spPr bwMode="auto">
          <a:xfrm>
            <a:off x="1857397" y="2800508"/>
            <a:ext cx="7345362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algn="just" eaLnBrk="1" hangingPunct="1"/>
            <a:r>
              <a:rPr lang="pt-BR" sz="3200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A cobrança do ALUGUEL EM DOBRO torna os custos muito elevados para o</a:t>
            </a:r>
            <a:r>
              <a:rPr lang="pt-BR" sz="3200" b="1" i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s PEQUENO E MÉDIO EMPRESÁRIOS</a:t>
            </a:r>
            <a:r>
              <a:rPr lang="pt-BR" sz="3200" i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, que atualmente representam </a:t>
            </a:r>
            <a:r>
              <a:rPr lang="pt-BR" sz="3200" b="1" i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95% DOS LOJISTAS DE SHOPPINGS e não conseguem </a:t>
            </a:r>
            <a:r>
              <a:rPr lang="pt-BR" sz="3200" b="1" i="1" dirty="0" smtClean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dobrar </a:t>
            </a:r>
            <a:r>
              <a:rPr lang="pt-BR" sz="3200" b="1" i="1" dirty="0">
                <a:solidFill>
                  <a:schemeClr val="tx2">
                    <a:lumMod val="75000"/>
                  </a:schemeClr>
                </a:solidFill>
                <a:latin typeface="Calibri" pitchFamily="34" charset="0"/>
              </a:rPr>
              <a:t>as suas vendas em dezembro</a:t>
            </a:r>
            <a:endParaRPr lang="pt-BR" sz="3200" b="1" dirty="0">
              <a:solidFill>
                <a:schemeClr val="tx2">
                  <a:lumMod val="75000"/>
                </a:schemeClr>
              </a:solidFill>
              <a:latin typeface="Calibri" pitchFamily="34" charset="0"/>
            </a:endParaRPr>
          </a:p>
        </p:txBody>
      </p:sp>
      <p:sp>
        <p:nvSpPr>
          <p:cNvPr id="80" name="CaixaDeTexto 4"/>
          <p:cNvSpPr txBox="1">
            <a:spLocks noChangeArrowheads="1"/>
          </p:cNvSpPr>
          <p:nvPr/>
        </p:nvSpPr>
        <p:spPr bwMode="auto">
          <a:xfrm>
            <a:off x="477087" y="1563664"/>
            <a:ext cx="4463604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pt-BR" b="1" dirty="0">
                <a:solidFill>
                  <a:srgbClr val="FF0000"/>
                </a:solidFill>
                <a:latin typeface="Calibri" pitchFamily="34" charset="0"/>
              </a:rPr>
              <a:t>SOBRE O CONTRATO DE ADESÃO</a:t>
            </a:r>
          </a:p>
        </p:txBody>
      </p:sp>
    </p:spTree>
    <p:extLst>
      <p:ext uri="{BB962C8B-B14F-4D97-AF65-F5344CB8AC3E}">
        <p14:creationId xmlns:p14="http://schemas.microsoft.com/office/powerpoint/2010/main" val="2358815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8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46386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aphicFrame>
        <p:nvGraphicFramePr>
          <p:cNvPr id="79" name="Tabela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7334880"/>
              </p:ext>
            </p:extLst>
          </p:nvPr>
        </p:nvGraphicFramePr>
        <p:xfrm>
          <a:off x="1750118" y="1312863"/>
          <a:ext cx="6985000" cy="5019675"/>
        </p:xfrm>
        <a:graphic>
          <a:graphicData uri="http://schemas.openxmlformats.org/drawingml/2006/table">
            <a:tbl>
              <a:tblPr/>
              <a:tblGrid>
                <a:gridCol w="5200650"/>
                <a:gridCol w="1784350"/>
              </a:tblGrid>
              <a:tr h="31432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SHOPPINGS NO BRASIL: SETEMBRO 2015</a:t>
                      </a:r>
                    </a:p>
                  </a:txBody>
                  <a:tcPr marL="95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Número Total de Shoppings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530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A Inaugurar em 2015 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8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Número Previsto para Dez. 2015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538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Área Bruta Locável (Em milhões de m²)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14.098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Empregos Gerados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996.801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Total de Lojas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96.977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Lojas Âncora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2.909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Megalojas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1.940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Lazer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970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Salas de Cinema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2.533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Lojas Satélites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71.763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Alimentação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12.607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Lojas de Serviços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6.788</a:t>
                      </a:r>
                    </a:p>
                  </a:txBody>
                  <a:tcPr marL="9525" marR="857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95% das lojas são pequenas lojas.</a:t>
                      </a:r>
                    </a:p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pt-B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Calibri" pitchFamily="34" charset="0"/>
                          <a:ea typeface="ＭＳ Ｐゴシック" pitchFamily="34" charset="-128"/>
                          <a:cs typeface="Arial" pitchFamily="34" charset="0"/>
                        </a:rPr>
                        <a:t>Fonte: ABRASCE</a:t>
                      </a:r>
                    </a:p>
                  </a:txBody>
                  <a:tcPr marL="857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ＭＳ Ｐゴシック" pitchFamily="34" charset="-128"/>
                        <a:cs typeface="Arial" pitchFamily="34" charset="0"/>
                      </a:endParaRP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13751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0" y="0"/>
            <a:ext cx="12192000" cy="1312863"/>
          </a:xfrm>
          <a:custGeom>
            <a:avLst/>
            <a:gdLst>
              <a:gd name="T0" fmla="*/ 1145 w 7586"/>
              <a:gd name="T1" fmla="*/ 87 h 827"/>
              <a:gd name="T2" fmla="*/ 1145 w 7586"/>
              <a:gd name="T3" fmla="*/ 176 h 827"/>
              <a:gd name="T4" fmla="*/ 1114 w 7586"/>
              <a:gd name="T5" fmla="*/ 232 h 827"/>
              <a:gd name="T6" fmla="*/ 1069 w 7586"/>
              <a:gd name="T7" fmla="*/ 274 h 827"/>
              <a:gd name="T8" fmla="*/ 769 w 7586"/>
              <a:gd name="T9" fmla="*/ 425 h 827"/>
              <a:gd name="T10" fmla="*/ 702 w 7586"/>
              <a:gd name="T11" fmla="*/ 430 h 827"/>
              <a:gd name="T12" fmla="*/ 631 w 7586"/>
              <a:gd name="T13" fmla="*/ 406 h 827"/>
              <a:gd name="T14" fmla="*/ 604 w 7586"/>
              <a:gd name="T15" fmla="*/ 372 h 827"/>
              <a:gd name="T16" fmla="*/ 720 w 7586"/>
              <a:gd name="T17" fmla="*/ 336 h 827"/>
              <a:gd name="T18" fmla="*/ 787 w 7586"/>
              <a:gd name="T19" fmla="*/ 325 h 827"/>
              <a:gd name="T20" fmla="*/ 1009 w 7586"/>
              <a:gd name="T21" fmla="*/ 209 h 827"/>
              <a:gd name="T22" fmla="*/ 1041 w 7586"/>
              <a:gd name="T23" fmla="*/ 178 h 827"/>
              <a:gd name="T24" fmla="*/ 1060 w 7586"/>
              <a:gd name="T25" fmla="*/ 131 h 827"/>
              <a:gd name="T26" fmla="*/ 1022 w 7586"/>
              <a:gd name="T27" fmla="*/ 34 h 827"/>
              <a:gd name="T28" fmla="*/ 996 w 7586"/>
              <a:gd name="T29" fmla="*/ 4 h 827"/>
              <a:gd name="T30" fmla="*/ 862 w 7586"/>
              <a:gd name="T31" fmla="*/ 2 h 827"/>
              <a:gd name="T32" fmla="*/ 648 w 7586"/>
              <a:gd name="T33" fmla="*/ 122 h 827"/>
              <a:gd name="T34" fmla="*/ 619 w 7586"/>
              <a:gd name="T35" fmla="*/ 178 h 827"/>
              <a:gd name="T36" fmla="*/ 597 w 7586"/>
              <a:gd name="T37" fmla="*/ 194 h 827"/>
              <a:gd name="T38" fmla="*/ 521 w 7586"/>
              <a:gd name="T39" fmla="*/ 201 h 827"/>
              <a:gd name="T40" fmla="*/ 539 w 7586"/>
              <a:gd name="T41" fmla="*/ 112 h 827"/>
              <a:gd name="T42" fmla="*/ 573 w 7586"/>
              <a:gd name="T43" fmla="*/ 74 h 827"/>
              <a:gd name="T44" fmla="*/ 615 w 7586"/>
              <a:gd name="T45" fmla="*/ 44 h 827"/>
              <a:gd name="T46" fmla="*/ 657 w 7586"/>
              <a:gd name="T47" fmla="*/ 11 h 827"/>
              <a:gd name="T48" fmla="*/ 13 w 7586"/>
              <a:gd name="T49" fmla="*/ 0 h 827"/>
              <a:gd name="T50" fmla="*/ 7 w 7586"/>
              <a:gd name="T51" fmla="*/ 357 h 827"/>
              <a:gd name="T52" fmla="*/ 292 w 7586"/>
              <a:gd name="T53" fmla="*/ 210 h 827"/>
              <a:gd name="T54" fmla="*/ 370 w 7586"/>
              <a:gd name="T55" fmla="*/ 194 h 827"/>
              <a:gd name="T56" fmla="*/ 419 w 7586"/>
              <a:gd name="T57" fmla="*/ 200 h 827"/>
              <a:gd name="T58" fmla="*/ 464 w 7586"/>
              <a:gd name="T59" fmla="*/ 223 h 827"/>
              <a:gd name="T60" fmla="*/ 490 w 7586"/>
              <a:gd name="T61" fmla="*/ 250 h 827"/>
              <a:gd name="T62" fmla="*/ 374 w 7586"/>
              <a:gd name="T63" fmla="*/ 288 h 827"/>
              <a:gd name="T64" fmla="*/ 307 w 7586"/>
              <a:gd name="T65" fmla="*/ 298 h 827"/>
              <a:gd name="T66" fmla="*/ 98 w 7586"/>
              <a:gd name="T67" fmla="*/ 405 h 827"/>
              <a:gd name="T68" fmla="*/ 44 w 7586"/>
              <a:gd name="T69" fmla="*/ 450 h 827"/>
              <a:gd name="T70" fmla="*/ 34 w 7586"/>
              <a:gd name="T71" fmla="*/ 483 h 827"/>
              <a:gd name="T72" fmla="*/ 448 w 7586"/>
              <a:gd name="T73" fmla="*/ 490 h 827"/>
              <a:gd name="T74" fmla="*/ 463 w 7586"/>
              <a:gd name="T75" fmla="*/ 468 h 827"/>
              <a:gd name="T76" fmla="*/ 468 w 7586"/>
              <a:gd name="T77" fmla="*/ 452 h 827"/>
              <a:gd name="T78" fmla="*/ 492 w 7586"/>
              <a:gd name="T79" fmla="*/ 430 h 827"/>
              <a:gd name="T80" fmla="*/ 568 w 7586"/>
              <a:gd name="T81" fmla="*/ 423 h 827"/>
              <a:gd name="T82" fmla="*/ 562 w 7586"/>
              <a:gd name="T83" fmla="*/ 474 h 827"/>
              <a:gd name="T84" fmla="*/ 564 w 7586"/>
              <a:gd name="T85" fmla="*/ 486 h 827"/>
              <a:gd name="T86" fmla="*/ 5931 w 7586"/>
              <a:gd name="T87" fmla="*/ 494 h 827"/>
              <a:gd name="T88" fmla="*/ 6430 w 7586"/>
              <a:gd name="T89" fmla="*/ 813 h 827"/>
              <a:gd name="T90" fmla="*/ 7573 w 7586"/>
              <a:gd name="T91" fmla="*/ 827 h 827"/>
              <a:gd name="T92" fmla="*/ 7586 w 7586"/>
              <a:gd name="T93" fmla="*/ 455 h 827"/>
              <a:gd name="T94" fmla="*/ 7573 w 7586"/>
              <a:gd name="T95" fmla="*/ 0 h 827"/>
              <a:gd name="T96" fmla="*/ 1114 w 7586"/>
              <a:gd name="T97" fmla="*/ 20 h 827"/>
              <a:gd name="T98" fmla="*/ 439 w 7586"/>
              <a:gd name="T99" fmla="*/ 401 h 827"/>
              <a:gd name="T100" fmla="*/ 415 w 7586"/>
              <a:gd name="T101" fmla="*/ 390 h 827"/>
              <a:gd name="T102" fmla="*/ 403 w 7586"/>
              <a:gd name="T103" fmla="*/ 361 h 827"/>
              <a:gd name="T104" fmla="*/ 423 w 7586"/>
              <a:gd name="T105" fmla="*/ 328 h 827"/>
              <a:gd name="T106" fmla="*/ 655 w 7586"/>
              <a:gd name="T107" fmla="*/ 209 h 827"/>
              <a:gd name="T108" fmla="*/ 691 w 7586"/>
              <a:gd name="T109" fmla="*/ 212 h 827"/>
              <a:gd name="T110" fmla="*/ 706 w 7586"/>
              <a:gd name="T111" fmla="*/ 230 h 827"/>
              <a:gd name="T112" fmla="*/ 708 w 7586"/>
              <a:gd name="T113" fmla="*/ 254 h 827"/>
              <a:gd name="T114" fmla="*/ 684 w 7586"/>
              <a:gd name="T115" fmla="*/ 278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86" h="827">
                <a:moveTo>
                  <a:pt x="1114" y="20"/>
                </a:moveTo>
                <a:lnTo>
                  <a:pt x="1134" y="60"/>
                </a:lnTo>
                <a:lnTo>
                  <a:pt x="1134" y="60"/>
                </a:lnTo>
                <a:lnTo>
                  <a:pt x="1136" y="60"/>
                </a:lnTo>
                <a:lnTo>
                  <a:pt x="1145" y="87"/>
                </a:lnTo>
                <a:lnTo>
                  <a:pt x="1145" y="87"/>
                </a:lnTo>
                <a:lnTo>
                  <a:pt x="1145" y="89"/>
                </a:lnTo>
                <a:lnTo>
                  <a:pt x="1150" y="116"/>
                </a:lnTo>
                <a:lnTo>
                  <a:pt x="1150" y="116"/>
                </a:lnTo>
                <a:lnTo>
                  <a:pt x="1150" y="120"/>
                </a:lnTo>
                <a:lnTo>
                  <a:pt x="1147" y="149"/>
                </a:lnTo>
                <a:lnTo>
                  <a:pt x="1145" y="176"/>
                </a:lnTo>
                <a:lnTo>
                  <a:pt x="1145" y="176"/>
                </a:lnTo>
                <a:lnTo>
                  <a:pt x="1143" y="181"/>
                </a:lnTo>
                <a:lnTo>
                  <a:pt x="1129" y="205"/>
                </a:lnTo>
                <a:lnTo>
                  <a:pt x="1116" y="230"/>
                </a:lnTo>
                <a:lnTo>
                  <a:pt x="1116" y="230"/>
                </a:lnTo>
                <a:lnTo>
                  <a:pt x="1114" y="232"/>
                </a:lnTo>
                <a:lnTo>
                  <a:pt x="1096" y="250"/>
                </a:lnTo>
                <a:lnTo>
                  <a:pt x="1096" y="250"/>
                </a:lnTo>
                <a:lnTo>
                  <a:pt x="1096" y="250"/>
                </a:lnTo>
                <a:lnTo>
                  <a:pt x="1070" y="272"/>
                </a:lnTo>
                <a:lnTo>
                  <a:pt x="1070" y="272"/>
                </a:lnTo>
                <a:lnTo>
                  <a:pt x="1069" y="274"/>
                </a:lnTo>
                <a:lnTo>
                  <a:pt x="1043" y="287"/>
                </a:lnTo>
                <a:lnTo>
                  <a:pt x="800" y="412"/>
                </a:lnTo>
                <a:lnTo>
                  <a:pt x="800" y="412"/>
                </a:lnTo>
                <a:lnTo>
                  <a:pt x="800" y="414"/>
                </a:lnTo>
                <a:lnTo>
                  <a:pt x="769" y="425"/>
                </a:lnTo>
                <a:lnTo>
                  <a:pt x="769" y="425"/>
                </a:lnTo>
                <a:lnTo>
                  <a:pt x="767" y="425"/>
                </a:lnTo>
                <a:lnTo>
                  <a:pt x="737" y="432"/>
                </a:lnTo>
                <a:lnTo>
                  <a:pt x="737" y="432"/>
                </a:lnTo>
                <a:lnTo>
                  <a:pt x="733" y="432"/>
                </a:lnTo>
                <a:lnTo>
                  <a:pt x="702" y="430"/>
                </a:lnTo>
                <a:lnTo>
                  <a:pt x="702" y="430"/>
                </a:lnTo>
                <a:lnTo>
                  <a:pt x="699" y="430"/>
                </a:lnTo>
                <a:lnTo>
                  <a:pt x="664" y="423"/>
                </a:lnTo>
                <a:lnTo>
                  <a:pt x="664" y="423"/>
                </a:lnTo>
                <a:lnTo>
                  <a:pt x="662" y="421"/>
                </a:lnTo>
                <a:lnTo>
                  <a:pt x="631" y="406"/>
                </a:lnTo>
                <a:lnTo>
                  <a:pt x="631" y="406"/>
                </a:lnTo>
                <a:lnTo>
                  <a:pt x="630" y="405"/>
                </a:lnTo>
                <a:lnTo>
                  <a:pt x="606" y="383"/>
                </a:lnTo>
                <a:lnTo>
                  <a:pt x="606" y="383"/>
                </a:lnTo>
                <a:lnTo>
                  <a:pt x="602" y="379"/>
                </a:lnTo>
                <a:lnTo>
                  <a:pt x="601" y="374"/>
                </a:lnTo>
                <a:lnTo>
                  <a:pt x="604" y="372"/>
                </a:lnTo>
                <a:lnTo>
                  <a:pt x="686" y="328"/>
                </a:lnTo>
                <a:lnTo>
                  <a:pt x="689" y="327"/>
                </a:lnTo>
                <a:lnTo>
                  <a:pt x="695" y="328"/>
                </a:lnTo>
                <a:lnTo>
                  <a:pt x="715" y="336"/>
                </a:lnTo>
                <a:lnTo>
                  <a:pt x="715" y="336"/>
                </a:lnTo>
                <a:lnTo>
                  <a:pt x="720" y="336"/>
                </a:lnTo>
                <a:lnTo>
                  <a:pt x="740" y="334"/>
                </a:lnTo>
                <a:lnTo>
                  <a:pt x="762" y="332"/>
                </a:lnTo>
                <a:lnTo>
                  <a:pt x="762" y="332"/>
                </a:lnTo>
                <a:lnTo>
                  <a:pt x="764" y="332"/>
                </a:lnTo>
                <a:lnTo>
                  <a:pt x="787" y="325"/>
                </a:lnTo>
                <a:lnTo>
                  <a:pt x="787" y="325"/>
                </a:lnTo>
                <a:lnTo>
                  <a:pt x="789" y="323"/>
                </a:lnTo>
                <a:lnTo>
                  <a:pt x="798" y="318"/>
                </a:lnTo>
                <a:lnTo>
                  <a:pt x="991" y="220"/>
                </a:lnTo>
                <a:lnTo>
                  <a:pt x="1007" y="210"/>
                </a:lnTo>
                <a:lnTo>
                  <a:pt x="1007" y="210"/>
                </a:lnTo>
                <a:lnTo>
                  <a:pt x="1009" y="209"/>
                </a:lnTo>
                <a:lnTo>
                  <a:pt x="1025" y="198"/>
                </a:lnTo>
                <a:lnTo>
                  <a:pt x="1025" y="198"/>
                </a:lnTo>
                <a:lnTo>
                  <a:pt x="1027" y="196"/>
                </a:lnTo>
                <a:lnTo>
                  <a:pt x="1040" y="181"/>
                </a:lnTo>
                <a:lnTo>
                  <a:pt x="1040" y="181"/>
                </a:lnTo>
                <a:lnTo>
                  <a:pt x="1041" y="178"/>
                </a:lnTo>
                <a:lnTo>
                  <a:pt x="1049" y="161"/>
                </a:lnTo>
                <a:lnTo>
                  <a:pt x="1049" y="161"/>
                </a:lnTo>
                <a:lnTo>
                  <a:pt x="1051" y="160"/>
                </a:lnTo>
                <a:lnTo>
                  <a:pt x="1054" y="143"/>
                </a:lnTo>
                <a:lnTo>
                  <a:pt x="1060" y="131"/>
                </a:lnTo>
                <a:lnTo>
                  <a:pt x="1060" y="131"/>
                </a:lnTo>
                <a:lnTo>
                  <a:pt x="1060" y="123"/>
                </a:lnTo>
                <a:lnTo>
                  <a:pt x="1056" y="111"/>
                </a:lnTo>
                <a:lnTo>
                  <a:pt x="1051" y="91"/>
                </a:lnTo>
                <a:lnTo>
                  <a:pt x="1051" y="91"/>
                </a:lnTo>
                <a:lnTo>
                  <a:pt x="1051" y="87"/>
                </a:lnTo>
                <a:lnTo>
                  <a:pt x="1022" y="34"/>
                </a:lnTo>
                <a:lnTo>
                  <a:pt x="1022" y="34"/>
                </a:lnTo>
                <a:lnTo>
                  <a:pt x="1022" y="33"/>
                </a:lnTo>
                <a:lnTo>
                  <a:pt x="1005" y="11"/>
                </a:lnTo>
                <a:lnTo>
                  <a:pt x="1005" y="11"/>
                </a:lnTo>
                <a:lnTo>
                  <a:pt x="1003" y="7"/>
                </a:lnTo>
                <a:lnTo>
                  <a:pt x="996" y="4"/>
                </a:lnTo>
                <a:lnTo>
                  <a:pt x="996" y="4"/>
                </a:lnTo>
                <a:lnTo>
                  <a:pt x="992" y="2"/>
                </a:lnTo>
                <a:lnTo>
                  <a:pt x="989" y="0"/>
                </a:lnTo>
                <a:lnTo>
                  <a:pt x="867" y="0"/>
                </a:lnTo>
                <a:lnTo>
                  <a:pt x="867" y="0"/>
                </a:lnTo>
                <a:lnTo>
                  <a:pt x="862" y="2"/>
                </a:lnTo>
                <a:lnTo>
                  <a:pt x="684" y="93"/>
                </a:lnTo>
                <a:lnTo>
                  <a:pt x="684" y="93"/>
                </a:lnTo>
                <a:lnTo>
                  <a:pt x="682" y="94"/>
                </a:lnTo>
                <a:lnTo>
                  <a:pt x="662" y="109"/>
                </a:lnTo>
                <a:lnTo>
                  <a:pt x="648" y="122"/>
                </a:lnTo>
                <a:lnTo>
                  <a:pt x="648" y="122"/>
                </a:lnTo>
                <a:lnTo>
                  <a:pt x="644" y="123"/>
                </a:lnTo>
                <a:lnTo>
                  <a:pt x="630" y="143"/>
                </a:lnTo>
                <a:lnTo>
                  <a:pt x="630" y="143"/>
                </a:lnTo>
                <a:lnTo>
                  <a:pt x="628" y="147"/>
                </a:lnTo>
                <a:lnTo>
                  <a:pt x="622" y="169"/>
                </a:lnTo>
                <a:lnTo>
                  <a:pt x="619" y="178"/>
                </a:lnTo>
                <a:lnTo>
                  <a:pt x="619" y="178"/>
                </a:lnTo>
                <a:lnTo>
                  <a:pt x="617" y="181"/>
                </a:lnTo>
                <a:lnTo>
                  <a:pt x="615" y="185"/>
                </a:lnTo>
                <a:lnTo>
                  <a:pt x="615" y="185"/>
                </a:lnTo>
                <a:lnTo>
                  <a:pt x="610" y="189"/>
                </a:lnTo>
                <a:lnTo>
                  <a:pt x="597" y="194"/>
                </a:lnTo>
                <a:lnTo>
                  <a:pt x="530" y="229"/>
                </a:lnTo>
                <a:lnTo>
                  <a:pt x="526" y="232"/>
                </a:lnTo>
                <a:lnTo>
                  <a:pt x="524" y="227"/>
                </a:lnTo>
                <a:lnTo>
                  <a:pt x="524" y="227"/>
                </a:lnTo>
                <a:lnTo>
                  <a:pt x="523" y="221"/>
                </a:lnTo>
                <a:lnTo>
                  <a:pt x="521" y="201"/>
                </a:lnTo>
                <a:lnTo>
                  <a:pt x="519" y="181"/>
                </a:lnTo>
                <a:lnTo>
                  <a:pt x="519" y="181"/>
                </a:lnTo>
                <a:lnTo>
                  <a:pt x="519" y="176"/>
                </a:lnTo>
                <a:lnTo>
                  <a:pt x="526" y="156"/>
                </a:lnTo>
                <a:lnTo>
                  <a:pt x="533" y="132"/>
                </a:lnTo>
                <a:lnTo>
                  <a:pt x="539" y="112"/>
                </a:lnTo>
                <a:lnTo>
                  <a:pt x="539" y="112"/>
                </a:lnTo>
                <a:lnTo>
                  <a:pt x="541" y="109"/>
                </a:lnTo>
                <a:lnTo>
                  <a:pt x="552" y="93"/>
                </a:lnTo>
                <a:lnTo>
                  <a:pt x="552" y="93"/>
                </a:lnTo>
                <a:lnTo>
                  <a:pt x="555" y="89"/>
                </a:lnTo>
                <a:lnTo>
                  <a:pt x="573" y="74"/>
                </a:lnTo>
                <a:lnTo>
                  <a:pt x="573" y="74"/>
                </a:lnTo>
                <a:lnTo>
                  <a:pt x="575" y="73"/>
                </a:lnTo>
                <a:lnTo>
                  <a:pt x="586" y="60"/>
                </a:lnTo>
                <a:lnTo>
                  <a:pt x="586" y="60"/>
                </a:lnTo>
                <a:lnTo>
                  <a:pt x="591" y="56"/>
                </a:lnTo>
                <a:lnTo>
                  <a:pt x="615" y="44"/>
                </a:lnTo>
                <a:lnTo>
                  <a:pt x="651" y="25"/>
                </a:lnTo>
                <a:lnTo>
                  <a:pt x="651" y="25"/>
                </a:lnTo>
                <a:lnTo>
                  <a:pt x="655" y="22"/>
                </a:lnTo>
                <a:lnTo>
                  <a:pt x="657" y="18"/>
                </a:lnTo>
                <a:lnTo>
                  <a:pt x="659" y="15"/>
                </a:lnTo>
                <a:lnTo>
                  <a:pt x="657" y="11"/>
                </a:lnTo>
                <a:lnTo>
                  <a:pt x="657" y="7"/>
                </a:lnTo>
                <a:lnTo>
                  <a:pt x="653" y="4"/>
                </a:lnTo>
                <a:lnTo>
                  <a:pt x="650" y="2"/>
                </a:lnTo>
                <a:lnTo>
                  <a:pt x="644" y="0"/>
                </a:lnTo>
                <a:lnTo>
                  <a:pt x="13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365"/>
                </a:lnTo>
                <a:lnTo>
                  <a:pt x="7" y="357"/>
                </a:lnTo>
                <a:lnTo>
                  <a:pt x="7" y="357"/>
                </a:lnTo>
                <a:lnTo>
                  <a:pt x="9" y="356"/>
                </a:lnTo>
                <a:lnTo>
                  <a:pt x="31" y="345"/>
                </a:lnTo>
                <a:lnTo>
                  <a:pt x="158" y="279"/>
                </a:lnTo>
                <a:lnTo>
                  <a:pt x="292" y="210"/>
                </a:lnTo>
                <a:lnTo>
                  <a:pt x="292" y="210"/>
                </a:lnTo>
                <a:lnTo>
                  <a:pt x="294" y="209"/>
                </a:lnTo>
                <a:lnTo>
                  <a:pt x="318" y="201"/>
                </a:lnTo>
                <a:lnTo>
                  <a:pt x="339" y="194"/>
                </a:lnTo>
                <a:lnTo>
                  <a:pt x="339" y="194"/>
                </a:lnTo>
                <a:lnTo>
                  <a:pt x="343" y="194"/>
                </a:lnTo>
                <a:lnTo>
                  <a:pt x="370" y="194"/>
                </a:lnTo>
                <a:lnTo>
                  <a:pt x="370" y="194"/>
                </a:lnTo>
                <a:lnTo>
                  <a:pt x="370" y="194"/>
                </a:lnTo>
                <a:lnTo>
                  <a:pt x="394" y="196"/>
                </a:lnTo>
                <a:lnTo>
                  <a:pt x="394" y="196"/>
                </a:lnTo>
                <a:lnTo>
                  <a:pt x="396" y="196"/>
                </a:lnTo>
                <a:lnTo>
                  <a:pt x="419" y="200"/>
                </a:lnTo>
                <a:lnTo>
                  <a:pt x="419" y="200"/>
                </a:lnTo>
                <a:lnTo>
                  <a:pt x="423" y="201"/>
                </a:lnTo>
                <a:lnTo>
                  <a:pt x="441" y="212"/>
                </a:lnTo>
                <a:lnTo>
                  <a:pt x="441" y="212"/>
                </a:lnTo>
                <a:lnTo>
                  <a:pt x="443" y="214"/>
                </a:lnTo>
                <a:lnTo>
                  <a:pt x="464" y="223"/>
                </a:lnTo>
                <a:lnTo>
                  <a:pt x="464" y="223"/>
                </a:lnTo>
                <a:lnTo>
                  <a:pt x="468" y="227"/>
                </a:lnTo>
                <a:lnTo>
                  <a:pt x="484" y="241"/>
                </a:lnTo>
                <a:lnTo>
                  <a:pt x="484" y="241"/>
                </a:lnTo>
                <a:lnTo>
                  <a:pt x="486" y="245"/>
                </a:lnTo>
                <a:lnTo>
                  <a:pt x="490" y="250"/>
                </a:lnTo>
                <a:lnTo>
                  <a:pt x="483" y="254"/>
                </a:lnTo>
                <a:lnTo>
                  <a:pt x="403" y="296"/>
                </a:lnTo>
                <a:lnTo>
                  <a:pt x="399" y="298"/>
                </a:lnTo>
                <a:lnTo>
                  <a:pt x="394" y="296"/>
                </a:lnTo>
                <a:lnTo>
                  <a:pt x="374" y="288"/>
                </a:lnTo>
                <a:lnTo>
                  <a:pt x="374" y="288"/>
                </a:lnTo>
                <a:lnTo>
                  <a:pt x="368" y="288"/>
                </a:lnTo>
                <a:lnTo>
                  <a:pt x="348" y="290"/>
                </a:lnTo>
                <a:lnTo>
                  <a:pt x="327" y="292"/>
                </a:lnTo>
                <a:lnTo>
                  <a:pt x="327" y="292"/>
                </a:lnTo>
                <a:lnTo>
                  <a:pt x="325" y="292"/>
                </a:lnTo>
                <a:lnTo>
                  <a:pt x="307" y="298"/>
                </a:lnTo>
                <a:lnTo>
                  <a:pt x="307" y="298"/>
                </a:lnTo>
                <a:lnTo>
                  <a:pt x="305" y="299"/>
                </a:lnTo>
                <a:lnTo>
                  <a:pt x="279" y="312"/>
                </a:lnTo>
                <a:lnTo>
                  <a:pt x="100" y="405"/>
                </a:lnTo>
                <a:lnTo>
                  <a:pt x="100" y="405"/>
                </a:lnTo>
                <a:lnTo>
                  <a:pt x="98" y="405"/>
                </a:lnTo>
                <a:lnTo>
                  <a:pt x="73" y="423"/>
                </a:lnTo>
                <a:lnTo>
                  <a:pt x="73" y="423"/>
                </a:lnTo>
                <a:lnTo>
                  <a:pt x="71" y="425"/>
                </a:lnTo>
                <a:lnTo>
                  <a:pt x="47" y="445"/>
                </a:lnTo>
                <a:lnTo>
                  <a:pt x="47" y="445"/>
                </a:lnTo>
                <a:lnTo>
                  <a:pt x="44" y="450"/>
                </a:lnTo>
                <a:lnTo>
                  <a:pt x="34" y="470"/>
                </a:lnTo>
                <a:lnTo>
                  <a:pt x="34" y="470"/>
                </a:lnTo>
                <a:lnTo>
                  <a:pt x="34" y="474"/>
                </a:lnTo>
                <a:lnTo>
                  <a:pt x="33" y="477"/>
                </a:lnTo>
                <a:lnTo>
                  <a:pt x="33" y="477"/>
                </a:lnTo>
                <a:lnTo>
                  <a:pt x="34" y="483"/>
                </a:lnTo>
                <a:lnTo>
                  <a:pt x="36" y="486"/>
                </a:lnTo>
                <a:lnTo>
                  <a:pt x="40" y="490"/>
                </a:lnTo>
                <a:lnTo>
                  <a:pt x="45" y="492"/>
                </a:lnTo>
                <a:lnTo>
                  <a:pt x="441" y="492"/>
                </a:lnTo>
                <a:lnTo>
                  <a:pt x="441" y="492"/>
                </a:lnTo>
                <a:lnTo>
                  <a:pt x="448" y="490"/>
                </a:lnTo>
                <a:lnTo>
                  <a:pt x="452" y="486"/>
                </a:lnTo>
                <a:lnTo>
                  <a:pt x="455" y="481"/>
                </a:lnTo>
                <a:lnTo>
                  <a:pt x="455" y="481"/>
                </a:lnTo>
                <a:lnTo>
                  <a:pt x="457" y="481"/>
                </a:lnTo>
                <a:lnTo>
                  <a:pt x="463" y="468"/>
                </a:lnTo>
                <a:lnTo>
                  <a:pt x="463" y="468"/>
                </a:lnTo>
                <a:lnTo>
                  <a:pt x="464" y="466"/>
                </a:lnTo>
                <a:lnTo>
                  <a:pt x="466" y="459"/>
                </a:lnTo>
                <a:lnTo>
                  <a:pt x="466" y="459"/>
                </a:lnTo>
                <a:lnTo>
                  <a:pt x="468" y="454"/>
                </a:lnTo>
                <a:lnTo>
                  <a:pt x="468" y="452"/>
                </a:lnTo>
                <a:lnTo>
                  <a:pt x="468" y="452"/>
                </a:lnTo>
                <a:lnTo>
                  <a:pt x="468" y="446"/>
                </a:lnTo>
                <a:lnTo>
                  <a:pt x="470" y="443"/>
                </a:lnTo>
                <a:lnTo>
                  <a:pt x="472" y="441"/>
                </a:lnTo>
                <a:lnTo>
                  <a:pt x="472" y="441"/>
                </a:lnTo>
                <a:lnTo>
                  <a:pt x="475" y="437"/>
                </a:lnTo>
                <a:lnTo>
                  <a:pt x="492" y="430"/>
                </a:lnTo>
                <a:lnTo>
                  <a:pt x="559" y="396"/>
                </a:lnTo>
                <a:lnTo>
                  <a:pt x="562" y="394"/>
                </a:lnTo>
                <a:lnTo>
                  <a:pt x="566" y="397"/>
                </a:lnTo>
                <a:lnTo>
                  <a:pt x="566" y="397"/>
                </a:lnTo>
                <a:lnTo>
                  <a:pt x="566" y="403"/>
                </a:lnTo>
                <a:lnTo>
                  <a:pt x="568" y="423"/>
                </a:lnTo>
                <a:lnTo>
                  <a:pt x="568" y="423"/>
                </a:lnTo>
                <a:lnTo>
                  <a:pt x="568" y="425"/>
                </a:lnTo>
                <a:lnTo>
                  <a:pt x="568" y="446"/>
                </a:lnTo>
                <a:lnTo>
                  <a:pt x="568" y="446"/>
                </a:lnTo>
                <a:lnTo>
                  <a:pt x="566" y="448"/>
                </a:lnTo>
                <a:lnTo>
                  <a:pt x="562" y="474"/>
                </a:lnTo>
                <a:lnTo>
                  <a:pt x="562" y="474"/>
                </a:lnTo>
                <a:lnTo>
                  <a:pt x="561" y="475"/>
                </a:lnTo>
                <a:lnTo>
                  <a:pt x="561" y="475"/>
                </a:lnTo>
                <a:lnTo>
                  <a:pt x="561" y="475"/>
                </a:lnTo>
                <a:lnTo>
                  <a:pt x="561" y="481"/>
                </a:lnTo>
                <a:lnTo>
                  <a:pt x="564" y="486"/>
                </a:lnTo>
                <a:lnTo>
                  <a:pt x="568" y="490"/>
                </a:lnTo>
                <a:lnTo>
                  <a:pt x="573" y="492"/>
                </a:lnTo>
                <a:lnTo>
                  <a:pt x="5924" y="492"/>
                </a:lnTo>
                <a:lnTo>
                  <a:pt x="5924" y="492"/>
                </a:lnTo>
                <a:lnTo>
                  <a:pt x="5928" y="492"/>
                </a:lnTo>
                <a:lnTo>
                  <a:pt x="5931" y="494"/>
                </a:lnTo>
                <a:lnTo>
                  <a:pt x="6341" y="769"/>
                </a:lnTo>
                <a:lnTo>
                  <a:pt x="6341" y="769"/>
                </a:lnTo>
                <a:lnTo>
                  <a:pt x="6363" y="784"/>
                </a:lnTo>
                <a:lnTo>
                  <a:pt x="6385" y="795"/>
                </a:lnTo>
                <a:lnTo>
                  <a:pt x="6407" y="804"/>
                </a:lnTo>
                <a:lnTo>
                  <a:pt x="6430" y="813"/>
                </a:lnTo>
                <a:lnTo>
                  <a:pt x="6456" y="818"/>
                </a:lnTo>
                <a:lnTo>
                  <a:pt x="6479" y="824"/>
                </a:lnTo>
                <a:lnTo>
                  <a:pt x="6505" y="826"/>
                </a:lnTo>
                <a:lnTo>
                  <a:pt x="6530" y="827"/>
                </a:lnTo>
                <a:lnTo>
                  <a:pt x="7573" y="827"/>
                </a:lnTo>
                <a:lnTo>
                  <a:pt x="7573" y="827"/>
                </a:lnTo>
                <a:lnTo>
                  <a:pt x="7579" y="826"/>
                </a:lnTo>
                <a:lnTo>
                  <a:pt x="7582" y="824"/>
                </a:lnTo>
                <a:lnTo>
                  <a:pt x="7584" y="820"/>
                </a:lnTo>
                <a:lnTo>
                  <a:pt x="7586" y="815"/>
                </a:lnTo>
                <a:lnTo>
                  <a:pt x="7586" y="492"/>
                </a:lnTo>
                <a:lnTo>
                  <a:pt x="7586" y="455"/>
                </a:lnTo>
                <a:lnTo>
                  <a:pt x="7586" y="13"/>
                </a:lnTo>
                <a:lnTo>
                  <a:pt x="7586" y="13"/>
                </a:lnTo>
                <a:lnTo>
                  <a:pt x="7584" y="9"/>
                </a:lnTo>
                <a:lnTo>
                  <a:pt x="7582" y="4"/>
                </a:lnTo>
                <a:lnTo>
                  <a:pt x="7579" y="2"/>
                </a:lnTo>
                <a:lnTo>
                  <a:pt x="7573" y="0"/>
                </a:lnTo>
                <a:lnTo>
                  <a:pt x="1125" y="0"/>
                </a:lnTo>
                <a:lnTo>
                  <a:pt x="1125" y="0"/>
                </a:lnTo>
                <a:lnTo>
                  <a:pt x="1119" y="2"/>
                </a:lnTo>
                <a:lnTo>
                  <a:pt x="1114" y="7"/>
                </a:lnTo>
                <a:lnTo>
                  <a:pt x="1112" y="13"/>
                </a:lnTo>
                <a:lnTo>
                  <a:pt x="1114" y="20"/>
                </a:lnTo>
                <a:lnTo>
                  <a:pt x="1114" y="20"/>
                </a:lnTo>
                <a:close/>
                <a:moveTo>
                  <a:pt x="459" y="394"/>
                </a:moveTo>
                <a:lnTo>
                  <a:pt x="448" y="399"/>
                </a:lnTo>
                <a:lnTo>
                  <a:pt x="448" y="399"/>
                </a:lnTo>
                <a:lnTo>
                  <a:pt x="445" y="401"/>
                </a:lnTo>
                <a:lnTo>
                  <a:pt x="439" y="401"/>
                </a:lnTo>
                <a:lnTo>
                  <a:pt x="432" y="399"/>
                </a:lnTo>
                <a:lnTo>
                  <a:pt x="423" y="396"/>
                </a:lnTo>
                <a:lnTo>
                  <a:pt x="423" y="396"/>
                </a:lnTo>
                <a:lnTo>
                  <a:pt x="419" y="394"/>
                </a:lnTo>
                <a:lnTo>
                  <a:pt x="415" y="390"/>
                </a:lnTo>
                <a:lnTo>
                  <a:pt x="415" y="390"/>
                </a:lnTo>
                <a:lnTo>
                  <a:pt x="412" y="386"/>
                </a:lnTo>
                <a:lnTo>
                  <a:pt x="406" y="376"/>
                </a:lnTo>
                <a:lnTo>
                  <a:pt x="406" y="376"/>
                </a:lnTo>
                <a:lnTo>
                  <a:pt x="406" y="372"/>
                </a:lnTo>
                <a:lnTo>
                  <a:pt x="403" y="361"/>
                </a:lnTo>
                <a:lnTo>
                  <a:pt x="403" y="361"/>
                </a:lnTo>
                <a:lnTo>
                  <a:pt x="403" y="354"/>
                </a:lnTo>
                <a:lnTo>
                  <a:pt x="406" y="345"/>
                </a:lnTo>
                <a:lnTo>
                  <a:pt x="406" y="345"/>
                </a:lnTo>
                <a:lnTo>
                  <a:pt x="408" y="341"/>
                </a:lnTo>
                <a:lnTo>
                  <a:pt x="410" y="337"/>
                </a:lnTo>
                <a:lnTo>
                  <a:pt x="423" y="328"/>
                </a:lnTo>
                <a:lnTo>
                  <a:pt x="423" y="328"/>
                </a:lnTo>
                <a:lnTo>
                  <a:pt x="425" y="327"/>
                </a:lnTo>
                <a:lnTo>
                  <a:pt x="548" y="263"/>
                </a:lnTo>
                <a:lnTo>
                  <a:pt x="651" y="210"/>
                </a:lnTo>
                <a:lnTo>
                  <a:pt x="651" y="210"/>
                </a:lnTo>
                <a:lnTo>
                  <a:pt x="655" y="209"/>
                </a:lnTo>
                <a:lnTo>
                  <a:pt x="666" y="207"/>
                </a:lnTo>
                <a:lnTo>
                  <a:pt x="675" y="205"/>
                </a:lnTo>
                <a:lnTo>
                  <a:pt x="675" y="205"/>
                </a:lnTo>
                <a:lnTo>
                  <a:pt x="679" y="205"/>
                </a:lnTo>
                <a:lnTo>
                  <a:pt x="682" y="207"/>
                </a:lnTo>
                <a:lnTo>
                  <a:pt x="691" y="212"/>
                </a:lnTo>
                <a:lnTo>
                  <a:pt x="691" y="212"/>
                </a:lnTo>
                <a:lnTo>
                  <a:pt x="693" y="214"/>
                </a:lnTo>
                <a:lnTo>
                  <a:pt x="700" y="220"/>
                </a:lnTo>
                <a:lnTo>
                  <a:pt x="700" y="220"/>
                </a:lnTo>
                <a:lnTo>
                  <a:pt x="702" y="223"/>
                </a:lnTo>
                <a:lnTo>
                  <a:pt x="706" y="230"/>
                </a:lnTo>
                <a:lnTo>
                  <a:pt x="706" y="230"/>
                </a:lnTo>
                <a:lnTo>
                  <a:pt x="708" y="234"/>
                </a:lnTo>
                <a:lnTo>
                  <a:pt x="709" y="243"/>
                </a:lnTo>
                <a:lnTo>
                  <a:pt x="709" y="243"/>
                </a:lnTo>
                <a:lnTo>
                  <a:pt x="709" y="249"/>
                </a:lnTo>
                <a:lnTo>
                  <a:pt x="708" y="254"/>
                </a:lnTo>
                <a:lnTo>
                  <a:pt x="708" y="254"/>
                </a:lnTo>
                <a:lnTo>
                  <a:pt x="704" y="259"/>
                </a:lnTo>
                <a:lnTo>
                  <a:pt x="697" y="267"/>
                </a:lnTo>
                <a:lnTo>
                  <a:pt x="697" y="267"/>
                </a:lnTo>
                <a:lnTo>
                  <a:pt x="697" y="267"/>
                </a:lnTo>
                <a:lnTo>
                  <a:pt x="684" y="278"/>
                </a:lnTo>
                <a:lnTo>
                  <a:pt x="684" y="278"/>
                </a:lnTo>
                <a:lnTo>
                  <a:pt x="682" y="279"/>
                </a:lnTo>
                <a:lnTo>
                  <a:pt x="572" y="336"/>
                </a:lnTo>
                <a:lnTo>
                  <a:pt x="459" y="394"/>
                </a:ln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pt-BR" dirty="0" smtClean="0"/>
              <a:t>    </a:t>
            </a:r>
            <a:endParaRPr lang="pt-BR" dirty="0"/>
          </a:p>
        </p:txBody>
      </p:sp>
      <p:grpSp>
        <p:nvGrpSpPr>
          <p:cNvPr id="78" name="Grupo 77"/>
          <p:cNvGrpSpPr/>
          <p:nvPr/>
        </p:nvGrpSpPr>
        <p:grpSpPr>
          <a:xfrm>
            <a:off x="10463867" y="265113"/>
            <a:ext cx="1185863" cy="795338"/>
            <a:chOff x="10785141" y="265113"/>
            <a:chExt cx="1185863" cy="795338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1194716" y="590550"/>
              <a:ext cx="188913" cy="268288"/>
            </a:xfrm>
            <a:custGeom>
              <a:avLst/>
              <a:gdLst>
                <a:gd name="T0" fmla="*/ 81 w 119"/>
                <a:gd name="T1" fmla="*/ 87 h 169"/>
                <a:gd name="T2" fmla="*/ 81 w 119"/>
                <a:gd name="T3" fmla="*/ 85 h 169"/>
                <a:gd name="T4" fmla="*/ 81 w 119"/>
                <a:gd name="T5" fmla="*/ 11 h 169"/>
                <a:gd name="T6" fmla="*/ 83 w 119"/>
                <a:gd name="T7" fmla="*/ 5 h 169"/>
                <a:gd name="T8" fmla="*/ 89 w 119"/>
                <a:gd name="T9" fmla="*/ 0 h 169"/>
                <a:gd name="T10" fmla="*/ 96 w 119"/>
                <a:gd name="T11" fmla="*/ 0 h 169"/>
                <a:gd name="T12" fmla="*/ 105 w 119"/>
                <a:gd name="T13" fmla="*/ 0 h 169"/>
                <a:gd name="T14" fmla="*/ 112 w 119"/>
                <a:gd name="T15" fmla="*/ 0 h 169"/>
                <a:gd name="T16" fmla="*/ 118 w 119"/>
                <a:gd name="T17" fmla="*/ 5 h 169"/>
                <a:gd name="T18" fmla="*/ 119 w 119"/>
                <a:gd name="T19" fmla="*/ 11 h 169"/>
                <a:gd name="T20" fmla="*/ 119 w 119"/>
                <a:gd name="T21" fmla="*/ 156 h 169"/>
                <a:gd name="T22" fmla="*/ 118 w 119"/>
                <a:gd name="T23" fmla="*/ 160 h 169"/>
                <a:gd name="T24" fmla="*/ 114 w 119"/>
                <a:gd name="T25" fmla="*/ 165 h 169"/>
                <a:gd name="T26" fmla="*/ 112 w 119"/>
                <a:gd name="T27" fmla="*/ 167 h 169"/>
                <a:gd name="T28" fmla="*/ 99 w 119"/>
                <a:gd name="T29" fmla="*/ 169 h 169"/>
                <a:gd name="T30" fmla="*/ 89 w 119"/>
                <a:gd name="T31" fmla="*/ 167 h 169"/>
                <a:gd name="T32" fmla="*/ 83 w 119"/>
                <a:gd name="T33" fmla="*/ 163 h 169"/>
                <a:gd name="T34" fmla="*/ 79 w 119"/>
                <a:gd name="T35" fmla="*/ 158 h 169"/>
                <a:gd name="T36" fmla="*/ 38 w 119"/>
                <a:gd name="T37" fmla="*/ 82 h 169"/>
                <a:gd name="T38" fmla="*/ 36 w 119"/>
                <a:gd name="T39" fmla="*/ 80 h 169"/>
                <a:gd name="T40" fmla="*/ 36 w 119"/>
                <a:gd name="T41" fmla="*/ 82 h 169"/>
                <a:gd name="T42" fmla="*/ 36 w 119"/>
                <a:gd name="T43" fmla="*/ 154 h 169"/>
                <a:gd name="T44" fmla="*/ 36 w 119"/>
                <a:gd name="T45" fmla="*/ 160 h 169"/>
                <a:gd name="T46" fmla="*/ 32 w 119"/>
                <a:gd name="T47" fmla="*/ 165 h 169"/>
                <a:gd name="T48" fmla="*/ 27 w 119"/>
                <a:gd name="T49" fmla="*/ 167 h 169"/>
                <a:gd name="T50" fmla="*/ 7 w 119"/>
                <a:gd name="T51" fmla="*/ 167 h 169"/>
                <a:gd name="T52" fmla="*/ 3 w 119"/>
                <a:gd name="T53" fmla="*/ 165 h 169"/>
                <a:gd name="T54" fmla="*/ 1 w 119"/>
                <a:gd name="T55" fmla="*/ 160 h 169"/>
                <a:gd name="T56" fmla="*/ 0 w 119"/>
                <a:gd name="T57" fmla="*/ 154 h 169"/>
                <a:gd name="T58" fmla="*/ 0 w 119"/>
                <a:gd name="T59" fmla="*/ 11 h 169"/>
                <a:gd name="T60" fmla="*/ 1 w 119"/>
                <a:gd name="T61" fmla="*/ 5 h 169"/>
                <a:gd name="T62" fmla="*/ 7 w 119"/>
                <a:gd name="T63" fmla="*/ 0 h 169"/>
                <a:gd name="T64" fmla="*/ 12 w 119"/>
                <a:gd name="T65" fmla="*/ 0 h 169"/>
                <a:gd name="T66" fmla="*/ 25 w 119"/>
                <a:gd name="T67" fmla="*/ 0 h 169"/>
                <a:gd name="T68" fmla="*/ 30 w 119"/>
                <a:gd name="T69" fmla="*/ 0 h 169"/>
                <a:gd name="T70" fmla="*/ 36 w 119"/>
                <a:gd name="T71" fmla="*/ 4 h 169"/>
                <a:gd name="T72" fmla="*/ 41 w 119"/>
                <a:gd name="T73" fmla="*/ 9 h 169"/>
                <a:gd name="T74" fmla="*/ 56 w 119"/>
                <a:gd name="T75" fmla="*/ 38 h 169"/>
                <a:gd name="T76" fmla="*/ 81 w 119"/>
                <a:gd name="T77" fmla="*/ 85 h 169"/>
                <a:gd name="T78" fmla="*/ 81 w 119"/>
                <a:gd name="T79" fmla="*/ 87 h 169"/>
                <a:gd name="T80" fmla="*/ 81 w 119"/>
                <a:gd name="T81" fmla="*/ 8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69">
                  <a:moveTo>
                    <a:pt x="81" y="87"/>
                  </a:moveTo>
                  <a:lnTo>
                    <a:pt x="81" y="87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5"/>
                  </a:lnTo>
                  <a:lnTo>
                    <a:pt x="87" y="2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8" y="5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4" y="165"/>
                  </a:lnTo>
                  <a:lnTo>
                    <a:pt x="112" y="167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4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3" y="163"/>
                  </a:lnTo>
                  <a:lnTo>
                    <a:pt x="79" y="158"/>
                  </a:lnTo>
                  <a:lnTo>
                    <a:pt x="79" y="15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60"/>
                  </a:lnTo>
                  <a:lnTo>
                    <a:pt x="34" y="161"/>
                  </a:lnTo>
                  <a:lnTo>
                    <a:pt x="32" y="165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18" y="169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3" y="165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7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11382041" y="265113"/>
              <a:ext cx="344488" cy="230188"/>
            </a:xfrm>
            <a:custGeom>
              <a:avLst/>
              <a:gdLst>
                <a:gd name="T0" fmla="*/ 107 w 217"/>
                <a:gd name="T1" fmla="*/ 0 h 145"/>
                <a:gd name="T2" fmla="*/ 157 w 217"/>
                <a:gd name="T3" fmla="*/ 0 h 145"/>
                <a:gd name="T4" fmla="*/ 181 w 217"/>
                <a:gd name="T5" fmla="*/ 5 h 145"/>
                <a:gd name="T6" fmla="*/ 199 w 217"/>
                <a:gd name="T7" fmla="*/ 16 h 145"/>
                <a:gd name="T8" fmla="*/ 212 w 217"/>
                <a:gd name="T9" fmla="*/ 36 h 145"/>
                <a:gd name="T10" fmla="*/ 217 w 217"/>
                <a:gd name="T11" fmla="*/ 58 h 145"/>
                <a:gd name="T12" fmla="*/ 217 w 217"/>
                <a:gd name="T13" fmla="*/ 89 h 145"/>
                <a:gd name="T14" fmla="*/ 215 w 217"/>
                <a:gd name="T15" fmla="*/ 100 h 145"/>
                <a:gd name="T16" fmla="*/ 206 w 217"/>
                <a:gd name="T17" fmla="*/ 118 h 145"/>
                <a:gd name="T18" fmla="*/ 192 w 217"/>
                <a:gd name="T19" fmla="*/ 134 h 145"/>
                <a:gd name="T20" fmla="*/ 174 w 217"/>
                <a:gd name="T21" fmla="*/ 141 h 145"/>
                <a:gd name="T22" fmla="*/ 163 w 217"/>
                <a:gd name="T23" fmla="*/ 145 h 145"/>
                <a:gd name="T24" fmla="*/ 152 w 217"/>
                <a:gd name="T25" fmla="*/ 145 h 145"/>
                <a:gd name="T26" fmla="*/ 56 w 217"/>
                <a:gd name="T27" fmla="*/ 145 h 145"/>
                <a:gd name="T28" fmla="*/ 32 w 217"/>
                <a:gd name="T29" fmla="*/ 141 h 145"/>
                <a:gd name="T30" fmla="*/ 10 w 217"/>
                <a:gd name="T31" fmla="*/ 125 h 145"/>
                <a:gd name="T32" fmla="*/ 3 w 217"/>
                <a:gd name="T33" fmla="*/ 116 h 145"/>
                <a:gd name="T34" fmla="*/ 0 w 217"/>
                <a:gd name="T35" fmla="*/ 103 h 145"/>
                <a:gd name="T36" fmla="*/ 1 w 217"/>
                <a:gd name="T37" fmla="*/ 102 h 145"/>
                <a:gd name="T38" fmla="*/ 34 w 217"/>
                <a:gd name="T39" fmla="*/ 102 h 145"/>
                <a:gd name="T40" fmla="*/ 36 w 217"/>
                <a:gd name="T41" fmla="*/ 102 h 145"/>
                <a:gd name="T42" fmla="*/ 36 w 217"/>
                <a:gd name="T43" fmla="*/ 102 h 145"/>
                <a:gd name="T44" fmla="*/ 50 w 217"/>
                <a:gd name="T45" fmla="*/ 111 h 145"/>
                <a:gd name="T46" fmla="*/ 67 w 217"/>
                <a:gd name="T47" fmla="*/ 116 h 145"/>
                <a:gd name="T48" fmla="*/ 70 w 217"/>
                <a:gd name="T49" fmla="*/ 116 h 145"/>
                <a:gd name="T50" fmla="*/ 147 w 217"/>
                <a:gd name="T51" fmla="*/ 116 h 145"/>
                <a:gd name="T52" fmla="*/ 154 w 217"/>
                <a:gd name="T53" fmla="*/ 116 h 145"/>
                <a:gd name="T54" fmla="*/ 168 w 217"/>
                <a:gd name="T55" fmla="*/ 111 h 145"/>
                <a:gd name="T56" fmla="*/ 174 w 217"/>
                <a:gd name="T57" fmla="*/ 107 h 145"/>
                <a:gd name="T58" fmla="*/ 183 w 217"/>
                <a:gd name="T59" fmla="*/ 98 h 145"/>
                <a:gd name="T60" fmla="*/ 186 w 217"/>
                <a:gd name="T61" fmla="*/ 85 h 145"/>
                <a:gd name="T62" fmla="*/ 186 w 217"/>
                <a:gd name="T63" fmla="*/ 62 h 145"/>
                <a:gd name="T64" fmla="*/ 185 w 217"/>
                <a:gd name="T65" fmla="*/ 53 h 145"/>
                <a:gd name="T66" fmla="*/ 174 w 217"/>
                <a:gd name="T67" fmla="*/ 36 h 145"/>
                <a:gd name="T68" fmla="*/ 165 w 217"/>
                <a:gd name="T69" fmla="*/ 31 h 145"/>
                <a:gd name="T70" fmla="*/ 147 w 217"/>
                <a:gd name="T71" fmla="*/ 27 h 145"/>
                <a:gd name="T72" fmla="*/ 70 w 217"/>
                <a:gd name="T73" fmla="*/ 27 h 145"/>
                <a:gd name="T74" fmla="*/ 61 w 217"/>
                <a:gd name="T75" fmla="*/ 29 h 145"/>
                <a:gd name="T76" fmla="*/ 45 w 217"/>
                <a:gd name="T77" fmla="*/ 34 h 145"/>
                <a:gd name="T78" fmla="*/ 39 w 217"/>
                <a:gd name="T79" fmla="*/ 40 h 145"/>
                <a:gd name="T80" fmla="*/ 34 w 217"/>
                <a:gd name="T81" fmla="*/ 45 h 145"/>
                <a:gd name="T82" fmla="*/ 27 w 217"/>
                <a:gd name="T83" fmla="*/ 45 h 145"/>
                <a:gd name="T84" fmla="*/ 1 w 217"/>
                <a:gd name="T85" fmla="*/ 45 h 145"/>
                <a:gd name="T86" fmla="*/ 0 w 217"/>
                <a:gd name="T87" fmla="*/ 42 h 145"/>
                <a:gd name="T88" fmla="*/ 3 w 217"/>
                <a:gd name="T89" fmla="*/ 34 h 145"/>
                <a:gd name="T90" fmla="*/ 10 w 217"/>
                <a:gd name="T91" fmla="*/ 22 h 145"/>
                <a:gd name="T92" fmla="*/ 23 w 217"/>
                <a:gd name="T93" fmla="*/ 9 h 145"/>
                <a:gd name="T94" fmla="*/ 39 w 217"/>
                <a:gd name="T95" fmla="*/ 4 h 145"/>
                <a:gd name="T96" fmla="*/ 47 w 217"/>
                <a:gd name="T97" fmla="*/ 0 h 145"/>
                <a:gd name="T98" fmla="*/ 58 w 217"/>
                <a:gd name="T99" fmla="*/ 0 h 145"/>
                <a:gd name="T100" fmla="*/ 107 w 217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45">
                  <a:moveTo>
                    <a:pt x="107" y="0"/>
                  </a:moveTo>
                  <a:lnTo>
                    <a:pt x="10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2"/>
                  </a:lnTo>
                  <a:lnTo>
                    <a:pt x="181" y="5"/>
                  </a:lnTo>
                  <a:lnTo>
                    <a:pt x="190" y="11"/>
                  </a:lnTo>
                  <a:lnTo>
                    <a:pt x="199" y="16"/>
                  </a:lnTo>
                  <a:lnTo>
                    <a:pt x="206" y="25"/>
                  </a:lnTo>
                  <a:lnTo>
                    <a:pt x="212" y="36"/>
                  </a:lnTo>
                  <a:lnTo>
                    <a:pt x="215" y="4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5" y="100"/>
                  </a:lnTo>
                  <a:lnTo>
                    <a:pt x="212" y="109"/>
                  </a:lnTo>
                  <a:lnTo>
                    <a:pt x="206" y="118"/>
                  </a:lnTo>
                  <a:lnTo>
                    <a:pt x="201" y="127"/>
                  </a:lnTo>
                  <a:lnTo>
                    <a:pt x="192" y="134"/>
                  </a:lnTo>
                  <a:lnTo>
                    <a:pt x="183" y="140"/>
                  </a:lnTo>
                  <a:lnTo>
                    <a:pt x="174" y="141"/>
                  </a:lnTo>
                  <a:lnTo>
                    <a:pt x="163" y="145"/>
                  </a:lnTo>
                  <a:lnTo>
                    <a:pt x="163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43" y="143"/>
                  </a:lnTo>
                  <a:lnTo>
                    <a:pt x="32" y="141"/>
                  </a:lnTo>
                  <a:lnTo>
                    <a:pt x="21" y="134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3" y="11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3" y="109"/>
                  </a:lnTo>
                  <a:lnTo>
                    <a:pt x="50" y="111"/>
                  </a:lnTo>
                  <a:lnTo>
                    <a:pt x="58" y="114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54" y="116"/>
                  </a:lnTo>
                  <a:lnTo>
                    <a:pt x="161" y="114"/>
                  </a:lnTo>
                  <a:lnTo>
                    <a:pt x="168" y="111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9" y="102"/>
                  </a:lnTo>
                  <a:lnTo>
                    <a:pt x="183" y="98"/>
                  </a:lnTo>
                  <a:lnTo>
                    <a:pt x="185" y="92"/>
                  </a:lnTo>
                  <a:lnTo>
                    <a:pt x="186" y="85"/>
                  </a:lnTo>
                  <a:lnTo>
                    <a:pt x="186" y="85"/>
                  </a:lnTo>
                  <a:lnTo>
                    <a:pt x="186" y="62"/>
                  </a:lnTo>
                  <a:lnTo>
                    <a:pt x="186" y="62"/>
                  </a:lnTo>
                  <a:lnTo>
                    <a:pt x="185" y="53"/>
                  </a:lnTo>
                  <a:lnTo>
                    <a:pt x="179" y="43"/>
                  </a:lnTo>
                  <a:lnTo>
                    <a:pt x="174" y="36"/>
                  </a:lnTo>
                  <a:lnTo>
                    <a:pt x="165" y="31"/>
                  </a:lnTo>
                  <a:lnTo>
                    <a:pt x="165" y="31"/>
                  </a:lnTo>
                  <a:lnTo>
                    <a:pt x="156" y="29"/>
                  </a:lnTo>
                  <a:lnTo>
                    <a:pt x="147" y="27"/>
                  </a:lnTo>
                  <a:lnTo>
                    <a:pt x="147" y="27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61" y="29"/>
                  </a:lnTo>
                  <a:lnTo>
                    <a:pt x="54" y="29"/>
                  </a:lnTo>
                  <a:lnTo>
                    <a:pt x="45" y="34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4"/>
                  </a:lnTo>
                  <a:lnTo>
                    <a:pt x="5" y="27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23" y="9"/>
                  </a:lnTo>
                  <a:lnTo>
                    <a:pt x="30" y="5"/>
                  </a:lnTo>
                  <a:lnTo>
                    <a:pt x="39" y="4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AA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1012154" y="265113"/>
              <a:ext cx="346075" cy="230188"/>
            </a:xfrm>
            <a:custGeom>
              <a:avLst/>
              <a:gdLst>
                <a:gd name="T0" fmla="*/ 109 w 218"/>
                <a:gd name="T1" fmla="*/ 0 h 145"/>
                <a:gd name="T2" fmla="*/ 164 w 218"/>
                <a:gd name="T3" fmla="*/ 0 h 145"/>
                <a:gd name="T4" fmla="*/ 180 w 218"/>
                <a:gd name="T5" fmla="*/ 4 h 145"/>
                <a:gd name="T6" fmla="*/ 196 w 218"/>
                <a:gd name="T7" fmla="*/ 13 h 145"/>
                <a:gd name="T8" fmla="*/ 209 w 218"/>
                <a:gd name="T9" fmla="*/ 25 h 145"/>
                <a:gd name="T10" fmla="*/ 218 w 218"/>
                <a:gd name="T11" fmla="*/ 42 h 145"/>
                <a:gd name="T12" fmla="*/ 218 w 218"/>
                <a:gd name="T13" fmla="*/ 45 h 145"/>
                <a:gd name="T14" fmla="*/ 214 w 218"/>
                <a:gd name="T15" fmla="*/ 45 h 145"/>
                <a:gd name="T16" fmla="*/ 184 w 218"/>
                <a:gd name="T17" fmla="*/ 45 h 145"/>
                <a:gd name="T18" fmla="*/ 180 w 218"/>
                <a:gd name="T19" fmla="*/ 43 h 145"/>
                <a:gd name="T20" fmla="*/ 174 w 218"/>
                <a:gd name="T21" fmla="*/ 38 h 145"/>
                <a:gd name="T22" fmla="*/ 160 w 218"/>
                <a:gd name="T23" fmla="*/ 31 h 145"/>
                <a:gd name="T24" fmla="*/ 153 w 218"/>
                <a:gd name="T25" fmla="*/ 29 h 145"/>
                <a:gd name="T26" fmla="*/ 142 w 218"/>
                <a:gd name="T27" fmla="*/ 29 h 145"/>
                <a:gd name="T28" fmla="*/ 71 w 218"/>
                <a:gd name="T29" fmla="*/ 29 h 145"/>
                <a:gd name="T30" fmla="*/ 47 w 218"/>
                <a:gd name="T31" fmla="*/ 34 h 145"/>
                <a:gd name="T32" fmla="*/ 40 w 218"/>
                <a:gd name="T33" fmla="*/ 40 h 145"/>
                <a:gd name="T34" fmla="*/ 33 w 218"/>
                <a:gd name="T35" fmla="*/ 53 h 145"/>
                <a:gd name="T36" fmla="*/ 31 w 218"/>
                <a:gd name="T37" fmla="*/ 62 h 145"/>
                <a:gd name="T38" fmla="*/ 31 w 218"/>
                <a:gd name="T39" fmla="*/ 82 h 145"/>
                <a:gd name="T40" fmla="*/ 33 w 218"/>
                <a:gd name="T41" fmla="*/ 92 h 145"/>
                <a:gd name="T42" fmla="*/ 38 w 218"/>
                <a:gd name="T43" fmla="*/ 103 h 145"/>
                <a:gd name="T44" fmla="*/ 47 w 218"/>
                <a:gd name="T45" fmla="*/ 111 h 145"/>
                <a:gd name="T46" fmla="*/ 60 w 218"/>
                <a:gd name="T47" fmla="*/ 116 h 145"/>
                <a:gd name="T48" fmla="*/ 73 w 218"/>
                <a:gd name="T49" fmla="*/ 118 h 145"/>
                <a:gd name="T50" fmla="*/ 145 w 218"/>
                <a:gd name="T51" fmla="*/ 118 h 145"/>
                <a:gd name="T52" fmla="*/ 158 w 218"/>
                <a:gd name="T53" fmla="*/ 116 h 145"/>
                <a:gd name="T54" fmla="*/ 171 w 218"/>
                <a:gd name="T55" fmla="*/ 111 h 145"/>
                <a:gd name="T56" fmla="*/ 174 w 218"/>
                <a:gd name="T57" fmla="*/ 109 h 145"/>
                <a:gd name="T58" fmla="*/ 178 w 218"/>
                <a:gd name="T59" fmla="*/ 105 h 145"/>
                <a:gd name="T60" fmla="*/ 182 w 218"/>
                <a:gd name="T61" fmla="*/ 102 h 145"/>
                <a:gd name="T62" fmla="*/ 189 w 218"/>
                <a:gd name="T63" fmla="*/ 102 h 145"/>
                <a:gd name="T64" fmla="*/ 216 w 218"/>
                <a:gd name="T65" fmla="*/ 102 h 145"/>
                <a:gd name="T66" fmla="*/ 218 w 218"/>
                <a:gd name="T67" fmla="*/ 103 h 145"/>
                <a:gd name="T68" fmla="*/ 214 w 218"/>
                <a:gd name="T69" fmla="*/ 111 h 145"/>
                <a:gd name="T70" fmla="*/ 204 w 218"/>
                <a:gd name="T71" fmla="*/ 125 h 145"/>
                <a:gd name="T72" fmla="*/ 191 w 218"/>
                <a:gd name="T73" fmla="*/ 136 h 145"/>
                <a:gd name="T74" fmla="*/ 174 w 218"/>
                <a:gd name="T75" fmla="*/ 143 h 145"/>
                <a:gd name="T76" fmla="*/ 165 w 218"/>
                <a:gd name="T77" fmla="*/ 145 h 145"/>
                <a:gd name="T78" fmla="*/ 156 w 218"/>
                <a:gd name="T79" fmla="*/ 145 h 145"/>
                <a:gd name="T80" fmla="*/ 60 w 218"/>
                <a:gd name="T81" fmla="*/ 145 h 145"/>
                <a:gd name="T82" fmla="*/ 37 w 218"/>
                <a:gd name="T83" fmla="*/ 141 h 145"/>
                <a:gd name="T84" fmla="*/ 17 w 218"/>
                <a:gd name="T85" fmla="*/ 127 h 145"/>
                <a:gd name="T86" fmla="*/ 9 w 218"/>
                <a:gd name="T87" fmla="*/ 118 h 145"/>
                <a:gd name="T88" fmla="*/ 0 w 218"/>
                <a:gd name="T89" fmla="*/ 98 h 145"/>
                <a:gd name="T90" fmla="*/ 0 w 218"/>
                <a:gd name="T91" fmla="*/ 85 h 145"/>
                <a:gd name="T92" fmla="*/ 0 w 218"/>
                <a:gd name="T93" fmla="*/ 56 h 145"/>
                <a:gd name="T94" fmla="*/ 4 w 218"/>
                <a:gd name="T95" fmla="*/ 38 h 145"/>
                <a:gd name="T96" fmla="*/ 15 w 218"/>
                <a:gd name="T97" fmla="*/ 20 h 145"/>
                <a:gd name="T98" fmla="*/ 31 w 218"/>
                <a:gd name="T99" fmla="*/ 7 h 145"/>
                <a:gd name="T100" fmla="*/ 51 w 218"/>
                <a:gd name="T101" fmla="*/ 0 h 145"/>
                <a:gd name="T102" fmla="*/ 60 w 218"/>
                <a:gd name="T103" fmla="*/ 0 h 145"/>
                <a:gd name="T104" fmla="*/ 109 w 218"/>
                <a:gd name="T105" fmla="*/ 0 h 145"/>
                <a:gd name="T106" fmla="*/ 109 w 218"/>
                <a:gd name="T107" fmla="*/ 0 h 145"/>
                <a:gd name="T108" fmla="*/ 109 w 218"/>
                <a:gd name="T10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145">
                  <a:moveTo>
                    <a:pt x="109" y="0"/>
                  </a:moveTo>
                  <a:lnTo>
                    <a:pt x="109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73" y="2"/>
                  </a:lnTo>
                  <a:lnTo>
                    <a:pt x="180" y="4"/>
                  </a:lnTo>
                  <a:lnTo>
                    <a:pt x="189" y="7"/>
                  </a:lnTo>
                  <a:lnTo>
                    <a:pt x="196" y="13"/>
                  </a:lnTo>
                  <a:lnTo>
                    <a:pt x="204" y="18"/>
                  </a:lnTo>
                  <a:lnTo>
                    <a:pt x="209" y="25"/>
                  </a:lnTo>
                  <a:lnTo>
                    <a:pt x="214" y="33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2" y="45"/>
                  </a:lnTo>
                  <a:lnTo>
                    <a:pt x="180" y="43"/>
                  </a:lnTo>
                  <a:lnTo>
                    <a:pt x="180" y="43"/>
                  </a:lnTo>
                  <a:lnTo>
                    <a:pt x="174" y="38"/>
                  </a:lnTo>
                  <a:lnTo>
                    <a:pt x="167" y="34"/>
                  </a:lnTo>
                  <a:lnTo>
                    <a:pt x="160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60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0" y="40"/>
                  </a:lnTo>
                  <a:lnTo>
                    <a:pt x="37" y="45"/>
                  </a:lnTo>
                  <a:lnTo>
                    <a:pt x="33" y="53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82"/>
                  </a:lnTo>
                  <a:lnTo>
                    <a:pt x="31" y="82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42" y="109"/>
                  </a:lnTo>
                  <a:lnTo>
                    <a:pt x="47" y="111"/>
                  </a:lnTo>
                  <a:lnTo>
                    <a:pt x="51" y="114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145" y="118"/>
                  </a:lnTo>
                  <a:lnTo>
                    <a:pt x="145" y="118"/>
                  </a:lnTo>
                  <a:lnTo>
                    <a:pt x="158" y="116"/>
                  </a:lnTo>
                  <a:lnTo>
                    <a:pt x="164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4" y="109"/>
                  </a:lnTo>
                  <a:lnTo>
                    <a:pt x="178" y="105"/>
                  </a:lnTo>
                  <a:lnTo>
                    <a:pt x="178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8" y="102"/>
                  </a:lnTo>
                  <a:lnTo>
                    <a:pt x="218" y="103"/>
                  </a:lnTo>
                  <a:lnTo>
                    <a:pt x="218" y="103"/>
                  </a:lnTo>
                  <a:lnTo>
                    <a:pt x="214" y="111"/>
                  </a:lnTo>
                  <a:lnTo>
                    <a:pt x="211" y="118"/>
                  </a:lnTo>
                  <a:lnTo>
                    <a:pt x="204" y="125"/>
                  </a:lnTo>
                  <a:lnTo>
                    <a:pt x="198" y="132"/>
                  </a:lnTo>
                  <a:lnTo>
                    <a:pt x="191" y="136"/>
                  </a:lnTo>
                  <a:lnTo>
                    <a:pt x="184" y="141"/>
                  </a:lnTo>
                  <a:lnTo>
                    <a:pt x="174" y="143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60" y="145"/>
                  </a:lnTo>
                  <a:lnTo>
                    <a:pt x="60" y="145"/>
                  </a:lnTo>
                  <a:lnTo>
                    <a:pt x="47" y="143"/>
                  </a:lnTo>
                  <a:lnTo>
                    <a:pt x="37" y="141"/>
                  </a:lnTo>
                  <a:lnTo>
                    <a:pt x="26" y="134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9" y="118"/>
                  </a:lnTo>
                  <a:lnTo>
                    <a:pt x="4" y="109"/>
                  </a:lnTo>
                  <a:lnTo>
                    <a:pt x="0" y="9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45"/>
                  </a:lnTo>
                  <a:lnTo>
                    <a:pt x="4" y="38"/>
                  </a:lnTo>
                  <a:lnTo>
                    <a:pt x="9" y="27"/>
                  </a:lnTo>
                  <a:lnTo>
                    <a:pt x="15" y="20"/>
                  </a:lnTo>
                  <a:lnTo>
                    <a:pt x="22" y="13"/>
                  </a:lnTo>
                  <a:lnTo>
                    <a:pt x="31" y="7"/>
                  </a:lnTo>
                  <a:lnTo>
                    <a:pt x="40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7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1412204" y="590550"/>
              <a:ext cx="176213" cy="268288"/>
            </a:xfrm>
            <a:custGeom>
              <a:avLst/>
              <a:gdLst>
                <a:gd name="T0" fmla="*/ 0 w 111"/>
                <a:gd name="T1" fmla="*/ 83 h 169"/>
                <a:gd name="T2" fmla="*/ 0 w 111"/>
                <a:gd name="T3" fmla="*/ 14 h 169"/>
                <a:gd name="T4" fmla="*/ 4 w 111"/>
                <a:gd name="T5" fmla="*/ 4 h 169"/>
                <a:gd name="T6" fmla="*/ 15 w 111"/>
                <a:gd name="T7" fmla="*/ 0 h 169"/>
                <a:gd name="T8" fmla="*/ 19 w 111"/>
                <a:gd name="T9" fmla="*/ 0 h 169"/>
                <a:gd name="T10" fmla="*/ 98 w 111"/>
                <a:gd name="T11" fmla="*/ 0 h 169"/>
                <a:gd name="T12" fmla="*/ 104 w 111"/>
                <a:gd name="T13" fmla="*/ 0 h 169"/>
                <a:gd name="T14" fmla="*/ 109 w 111"/>
                <a:gd name="T15" fmla="*/ 4 h 169"/>
                <a:gd name="T16" fmla="*/ 111 w 111"/>
                <a:gd name="T17" fmla="*/ 9 h 169"/>
                <a:gd name="T18" fmla="*/ 109 w 111"/>
                <a:gd name="T19" fmla="*/ 24 h 169"/>
                <a:gd name="T20" fmla="*/ 104 w 111"/>
                <a:gd name="T21" fmla="*/ 29 h 169"/>
                <a:gd name="T22" fmla="*/ 98 w 111"/>
                <a:gd name="T23" fmla="*/ 31 h 169"/>
                <a:gd name="T24" fmla="*/ 40 w 111"/>
                <a:gd name="T25" fmla="*/ 31 h 169"/>
                <a:gd name="T26" fmla="*/ 39 w 111"/>
                <a:gd name="T27" fmla="*/ 33 h 169"/>
                <a:gd name="T28" fmla="*/ 39 w 111"/>
                <a:gd name="T29" fmla="*/ 33 h 169"/>
                <a:gd name="T30" fmla="*/ 39 w 111"/>
                <a:gd name="T31" fmla="*/ 67 h 169"/>
                <a:gd name="T32" fmla="*/ 40 w 111"/>
                <a:gd name="T33" fmla="*/ 71 h 169"/>
                <a:gd name="T34" fmla="*/ 71 w 111"/>
                <a:gd name="T35" fmla="*/ 69 h 169"/>
                <a:gd name="T36" fmla="*/ 75 w 111"/>
                <a:gd name="T37" fmla="*/ 71 h 169"/>
                <a:gd name="T38" fmla="*/ 82 w 111"/>
                <a:gd name="T39" fmla="*/ 74 h 169"/>
                <a:gd name="T40" fmla="*/ 84 w 111"/>
                <a:gd name="T41" fmla="*/ 80 h 169"/>
                <a:gd name="T42" fmla="*/ 82 w 111"/>
                <a:gd name="T43" fmla="*/ 91 h 169"/>
                <a:gd name="T44" fmla="*/ 79 w 111"/>
                <a:gd name="T45" fmla="*/ 96 h 169"/>
                <a:gd name="T46" fmla="*/ 71 w 111"/>
                <a:gd name="T47" fmla="*/ 96 h 169"/>
                <a:gd name="T48" fmla="*/ 40 w 111"/>
                <a:gd name="T49" fmla="*/ 96 h 169"/>
                <a:gd name="T50" fmla="*/ 39 w 111"/>
                <a:gd name="T51" fmla="*/ 98 h 169"/>
                <a:gd name="T52" fmla="*/ 39 w 111"/>
                <a:gd name="T53" fmla="*/ 100 h 169"/>
                <a:gd name="T54" fmla="*/ 39 w 111"/>
                <a:gd name="T55" fmla="*/ 134 h 169"/>
                <a:gd name="T56" fmla="*/ 40 w 111"/>
                <a:gd name="T57" fmla="*/ 136 h 169"/>
                <a:gd name="T58" fmla="*/ 98 w 111"/>
                <a:gd name="T59" fmla="*/ 136 h 169"/>
                <a:gd name="T60" fmla="*/ 102 w 111"/>
                <a:gd name="T61" fmla="*/ 136 h 169"/>
                <a:gd name="T62" fmla="*/ 108 w 111"/>
                <a:gd name="T63" fmla="*/ 141 h 169"/>
                <a:gd name="T64" fmla="*/ 109 w 111"/>
                <a:gd name="T65" fmla="*/ 145 h 169"/>
                <a:gd name="T66" fmla="*/ 111 w 111"/>
                <a:gd name="T67" fmla="*/ 158 h 169"/>
                <a:gd name="T68" fmla="*/ 109 w 111"/>
                <a:gd name="T69" fmla="*/ 161 h 169"/>
                <a:gd name="T70" fmla="*/ 104 w 111"/>
                <a:gd name="T71" fmla="*/ 169 h 169"/>
                <a:gd name="T72" fmla="*/ 98 w 111"/>
                <a:gd name="T73" fmla="*/ 169 h 169"/>
                <a:gd name="T74" fmla="*/ 17 w 111"/>
                <a:gd name="T75" fmla="*/ 169 h 169"/>
                <a:gd name="T76" fmla="*/ 10 w 111"/>
                <a:gd name="T77" fmla="*/ 167 h 169"/>
                <a:gd name="T78" fmla="*/ 4 w 111"/>
                <a:gd name="T79" fmla="*/ 161 h 169"/>
                <a:gd name="T80" fmla="*/ 0 w 111"/>
                <a:gd name="T81" fmla="*/ 156 h 169"/>
                <a:gd name="T82" fmla="*/ 0 w 111"/>
                <a:gd name="T83" fmla="*/ 83 h 169"/>
                <a:gd name="T84" fmla="*/ 0 w 111"/>
                <a:gd name="T85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169">
                  <a:moveTo>
                    <a:pt x="0" y="83"/>
                  </a:moveTo>
                  <a:lnTo>
                    <a:pt x="0" y="8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9" y="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1" y="1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4" y="29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5" y="71"/>
                  </a:lnTo>
                  <a:lnTo>
                    <a:pt x="80" y="73"/>
                  </a:lnTo>
                  <a:lnTo>
                    <a:pt x="82" y="74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7"/>
                  </a:lnTo>
                  <a:lnTo>
                    <a:pt x="82" y="91"/>
                  </a:lnTo>
                  <a:lnTo>
                    <a:pt x="82" y="91"/>
                  </a:lnTo>
                  <a:lnTo>
                    <a:pt x="79" y="96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9" y="134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8" y="141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1" y="152"/>
                  </a:lnTo>
                  <a:lnTo>
                    <a:pt x="111" y="158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6" y="165"/>
                  </a:lnTo>
                  <a:lnTo>
                    <a:pt x="4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1790029" y="587375"/>
              <a:ext cx="180975" cy="273050"/>
            </a:xfrm>
            <a:custGeom>
              <a:avLst/>
              <a:gdLst>
                <a:gd name="T0" fmla="*/ 56 w 114"/>
                <a:gd name="T1" fmla="*/ 172 h 172"/>
                <a:gd name="T2" fmla="*/ 35 w 114"/>
                <a:gd name="T3" fmla="*/ 171 h 172"/>
                <a:gd name="T4" fmla="*/ 15 w 114"/>
                <a:gd name="T5" fmla="*/ 162 h 172"/>
                <a:gd name="T6" fmla="*/ 7 w 114"/>
                <a:gd name="T7" fmla="*/ 156 h 172"/>
                <a:gd name="T8" fmla="*/ 2 w 114"/>
                <a:gd name="T9" fmla="*/ 151 h 172"/>
                <a:gd name="T10" fmla="*/ 0 w 114"/>
                <a:gd name="T11" fmla="*/ 143 h 172"/>
                <a:gd name="T12" fmla="*/ 6 w 114"/>
                <a:gd name="T13" fmla="*/ 129 h 172"/>
                <a:gd name="T14" fmla="*/ 11 w 114"/>
                <a:gd name="T15" fmla="*/ 124 h 172"/>
                <a:gd name="T16" fmla="*/ 18 w 114"/>
                <a:gd name="T17" fmla="*/ 122 h 172"/>
                <a:gd name="T18" fmla="*/ 24 w 114"/>
                <a:gd name="T19" fmla="*/ 125 h 172"/>
                <a:gd name="T20" fmla="*/ 33 w 114"/>
                <a:gd name="T21" fmla="*/ 133 h 172"/>
                <a:gd name="T22" fmla="*/ 49 w 114"/>
                <a:gd name="T23" fmla="*/ 138 h 172"/>
                <a:gd name="T24" fmla="*/ 66 w 114"/>
                <a:gd name="T25" fmla="*/ 138 h 172"/>
                <a:gd name="T26" fmla="*/ 69 w 114"/>
                <a:gd name="T27" fmla="*/ 138 h 172"/>
                <a:gd name="T28" fmla="*/ 75 w 114"/>
                <a:gd name="T29" fmla="*/ 131 h 172"/>
                <a:gd name="T30" fmla="*/ 76 w 114"/>
                <a:gd name="T31" fmla="*/ 127 h 172"/>
                <a:gd name="T32" fmla="*/ 76 w 114"/>
                <a:gd name="T33" fmla="*/ 120 h 172"/>
                <a:gd name="T34" fmla="*/ 73 w 114"/>
                <a:gd name="T35" fmla="*/ 113 h 172"/>
                <a:gd name="T36" fmla="*/ 66 w 114"/>
                <a:gd name="T37" fmla="*/ 107 h 172"/>
                <a:gd name="T38" fmla="*/ 58 w 114"/>
                <a:gd name="T39" fmla="*/ 104 h 172"/>
                <a:gd name="T40" fmla="*/ 26 w 114"/>
                <a:gd name="T41" fmla="*/ 87 h 172"/>
                <a:gd name="T42" fmla="*/ 18 w 114"/>
                <a:gd name="T43" fmla="*/ 82 h 172"/>
                <a:gd name="T44" fmla="*/ 9 w 114"/>
                <a:gd name="T45" fmla="*/ 67 h 172"/>
                <a:gd name="T46" fmla="*/ 4 w 114"/>
                <a:gd name="T47" fmla="*/ 55 h 172"/>
                <a:gd name="T48" fmla="*/ 6 w 114"/>
                <a:gd name="T49" fmla="*/ 40 h 172"/>
                <a:gd name="T50" fmla="*/ 7 w 114"/>
                <a:gd name="T51" fmla="*/ 33 h 172"/>
                <a:gd name="T52" fmla="*/ 18 w 114"/>
                <a:gd name="T53" fmla="*/ 13 h 172"/>
                <a:gd name="T54" fmla="*/ 40 w 114"/>
                <a:gd name="T55" fmla="*/ 2 h 172"/>
                <a:gd name="T56" fmla="*/ 53 w 114"/>
                <a:gd name="T57" fmla="*/ 0 h 172"/>
                <a:gd name="T58" fmla="*/ 80 w 114"/>
                <a:gd name="T59" fmla="*/ 2 h 172"/>
                <a:gd name="T60" fmla="*/ 93 w 114"/>
                <a:gd name="T61" fmla="*/ 4 h 172"/>
                <a:gd name="T62" fmla="*/ 105 w 114"/>
                <a:gd name="T63" fmla="*/ 11 h 172"/>
                <a:gd name="T64" fmla="*/ 109 w 114"/>
                <a:gd name="T65" fmla="*/ 15 h 172"/>
                <a:gd name="T66" fmla="*/ 109 w 114"/>
                <a:gd name="T67" fmla="*/ 20 h 172"/>
                <a:gd name="T68" fmla="*/ 105 w 114"/>
                <a:gd name="T69" fmla="*/ 33 h 172"/>
                <a:gd name="T70" fmla="*/ 102 w 114"/>
                <a:gd name="T71" fmla="*/ 36 h 172"/>
                <a:gd name="T72" fmla="*/ 95 w 114"/>
                <a:gd name="T73" fmla="*/ 38 h 172"/>
                <a:gd name="T74" fmla="*/ 91 w 114"/>
                <a:gd name="T75" fmla="*/ 36 h 172"/>
                <a:gd name="T76" fmla="*/ 73 w 114"/>
                <a:gd name="T77" fmla="*/ 31 h 172"/>
                <a:gd name="T78" fmla="*/ 62 w 114"/>
                <a:gd name="T79" fmla="*/ 31 h 172"/>
                <a:gd name="T80" fmla="*/ 53 w 114"/>
                <a:gd name="T81" fmla="*/ 31 h 172"/>
                <a:gd name="T82" fmla="*/ 46 w 114"/>
                <a:gd name="T83" fmla="*/ 35 h 172"/>
                <a:gd name="T84" fmla="*/ 42 w 114"/>
                <a:gd name="T85" fmla="*/ 42 h 172"/>
                <a:gd name="T86" fmla="*/ 44 w 114"/>
                <a:gd name="T87" fmla="*/ 53 h 172"/>
                <a:gd name="T88" fmla="*/ 51 w 114"/>
                <a:gd name="T89" fmla="*/ 56 h 172"/>
                <a:gd name="T90" fmla="*/ 56 w 114"/>
                <a:gd name="T91" fmla="*/ 60 h 172"/>
                <a:gd name="T92" fmla="*/ 82 w 114"/>
                <a:gd name="T93" fmla="*/ 73 h 172"/>
                <a:gd name="T94" fmla="*/ 91 w 114"/>
                <a:gd name="T95" fmla="*/ 78 h 172"/>
                <a:gd name="T96" fmla="*/ 105 w 114"/>
                <a:gd name="T97" fmla="*/ 91 h 172"/>
                <a:gd name="T98" fmla="*/ 111 w 114"/>
                <a:gd name="T99" fmla="*/ 100 h 172"/>
                <a:gd name="T100" fmla="*/ 114 w 114"/>
                <a:gd name="T101" fmla="*/ 116 h 172"/>
                <a:gd name="T102" fmla="*/ 114 w 114"/>
                <a:gd name="T103" fmla="*/ 133 h 172"/>
                <a:gd name="T104" fmla="*/ 107 w 114"/>
                <a:gd name="T105" fmla="*/ 147 h 172"/>
                <a:gd name="T106" fmla="*/ 98 w 114"/>
                <a:gd name="T107" fmla="*/ 158 h 172"/>
                <a:gd name="T108" fmla="*/ 91 w 114"/>
                <a:gd name="T109" fmla="*/ 163 h 172"/>
                <a:gd name="T110" fmla="*/ 75 w 114"/>
                <a:gd name="T111" fmla="*/ 171 h 172"/>
                <a:gd name="T112" fmla="*/ 66 w 114"/>
                <a:gd name="T113" fmla="*/ 172 h 172"/>
                <a:gd name="T114" fmla="*/ 56 w 114"/>
                <a:gd name="T1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56" y="172"/>
                  </a:moveTo>
                  <a:lnTo>
                    <a:pt x="56" y="172"/>
                  </a:lnTo>
                  <a:lnTo>
                    <a:pt x="46" y="171"/>
                  </a:lnTo>
                  <a:lnTo>
                    <a:pt x="35" y="171"/>
                  </a:lnTo>
                  <a:lnTo>
                    <a:pt x="24" y="167"/>
                  </a:lnTo>
                  <a:lnTo>
                    <a:pt x="15" y="162"/>
                  </a:lnTo>
                  <a:lnTo>
                    <a:pt x="15" y="162"/>
                  </a:lnTo>
                  <a:lnTo>
                    <a:pt x="7" y="156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0" y="143"/>
                  </a:lnTo>
                  <a:lnTo>
                    <a:pt x="2" y="136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8" y="122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42" y="138"/>
                  </a:lnTo>
                  <a:lnTo>
                    <a:pt x="49" y="138"/>
                  </a:lnTo>
                  <a:lnTo>
                    <a:pt x="58" y="140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9" y="138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8" y="122"/>
                  </a:lnTo>
                  <a:lnTo>
                    <a:pt x="76" y="120"/>
                  </a:lnTo>
                  <a:lnTo>
                    <a:pt x="75" y="114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66" y="107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42" y="96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18" y="82"/>
                  </a:lnTo>
                  <a:lnTo>
                    <a:pt x="13" y="75"/>
                  </a:lnTo>
                  <a:lnTo>
                    <a:pt x="9" y="67"/>
                  </a:lnTo>
                  <a:lnTo>
                    <a:pt x="6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6" y="4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22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2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00" y="6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9" y="1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9" y="26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6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35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2" y="42"/>
                  </a:lnTo>
                  <a:lnTo>
                    <a:pt x="42" y="47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51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9" y="67"/>
                  </a:lnTo>
                  <a:lnTo>
                    <a:pt x="82" y="73"/>
                  </a:lnTo>
                  <a:lnTo>
                    <a:pt x="82" y="73"/>
                  </a:lnTo>
                  <a:lnTo>
                    <a:pt x="91" y="78"/>
                  </a:lnTo>
                  <a:lnTo>
                    <a:pt x="98" y="84"/>
                  </a:lnTo>
                  <a:lnTo>
                    <a:pt x="105" y="91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3" y="109"/>
                  </a:lnTo>
                  <a:lnTo>
                    <a:pt x="114" y="116"/>
                  </a:lnTo>
                  <a:lnTo>
                    <a:pt x="114" y="124"/>
                  </a:lnTo>
                  <a:lnTo>
                    <a:pt x="114" y="133"/>
                  </a:lnTo>
                  <a:lnTo>
                    <a:pt x="111" y="140"/>
                  </a:lnTo>
                  <a:lnTo>
                    <a:pt x="107" y="147"/>
                  </a:lnTo>
                  <a:lnTo>
                    <a:pt x="104" y="154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1" y="163"/>
                  </a:lnTo>
                  <a:lnTo>
                    <a:pt x="82" y="169"/>
                  </a:lnTo>
                  <a:lnTo>
                    <a:pt x="75" y="17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6" y="17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0785141" y="590550"/>
              <a:ext cx="180975" cy="268288"/>
            </a:xfrm>
            <a:custGeom>
              <a:avLst/>
              <a:gdLst>
                <a:gd name="T0" fmla="*/ 0 w 114"/>
                <a:gd name="T1" fmla="*/ 83 h 169"/>
                <a:gd name="T2" fmla="*/ 0 w 114"/>
                <a:gd name="T3" fmla="*/ 51 h 169"/>
                <a:gd name="T4" fmla="*/ 4 w 114"/>
                <a:gd name="T5" fmla="*/ 29 h 169"/>
                <a:gd name="T6" fmla="*/ 9 w 114"/>
                <a:gd name="T7" fmla="*/ 18 h 169"/>
                <a:gd name="T8" fmla="*/ 24 w 114"/>
                <a:gd name="T9" fmla="*/ 5 h 169"/>
                <a:gd name="T10" fmla="*/ 34 w 114"/>
                <a:gd name="T11" fmla="*/ 2 h 169"/>
                <a:gd name="T12" fmla="*/ 60 w 114"/>
                <a:gd name="T13" fmla="*/ 0 h 169"/>
                <a:gd name="T14" fmla="*/ 85 w 114"/>
                <a:gd name="T15" fmla="*/ 5 h 169"/>
                <a:gd name="T16" fmla="*/ 92 w 114"/>
                <a:gd name="T17" fmla="*/ 9 h 169"/>
                <a:gd name="T18" fmla="*/ 103 w 114"/>
                <a:gd name="T19" fmla="*/ 16 h 169"/>
                <a:gd name="T20" fmla="*/ 109 w 114"/>
                <a:gd name="T21" fmla="*/ 27 h 169"/>
                <a:gd name="T22" fmla="*/ 114 w 114"/>
                <a:gd name="T23" fmla="*/ 40 h 169"/>
                <a:gd name="T24" fmla="*/ 114 w 114"/>
                <a:gd name="T25" fmla="*/ 47 h 169"/>
                <a:gd name="T26" fmla="*/ 109 w 114"/>
                <a:gd name="T27" fmla="*/ 58 h 169"/>
                <a:gd name="T28" fmla="*/ 100 w 114"/>
                <a:gd name="T29" fmla="*/ 63 h 169"/>
                <a:gd name="T30" fmla="*/ 91 w 114"/>
                <a:gd name="T31" fmla="*/ 62 h 169"/>
                <a:gd name="T32" fmla="*/ 83 w 114"/>
                <a:gd name="T33" fmla="*/ 62 h 169"/>
                <a:gd name="T34" fmla="*/ 80 w 114"/>
                <a:gd name="T35" fmla="*/ 56 h 169"/>
                <a:gd name="T36" fmla="*/ 76 w 114"/>
                <a:gd name="T37" fmla="*/ 51 h 169"/>
                <a:gd name="T38" fmla="*/ 76 w 114"/>
                <a:gd name="T39" fmla="*/ 43 h 169"/>
                <a:gd name="T40" fmla="*/ 74 w 114"/>
                <a:gd name="T41" fmla="*/ 40 h 169"/>
                <a:gd name="T42" fmla="*/ 67 w 114"/>
                <a:gd name="T43" fmla="*/ 33 h 169"/>
                <a:gd name="T44" fmla="*/ 63 w 114"/>
                <a:gd name="T45" fmla="*/ 33 h 169"/>
                <a:gd name="T46" fmla="*/ 53 w 114"/>
                <a:gd name="T47" fmla="*/ 31 h 169"/>
                <a:gd name="T48" fmla="*/ 42 w 114"/>
                <a:gd name="T49" fmla="*/ 36 h 169"/>
                <a:gd name="T50" fmla="*/ 34 w 114"/>
                <a:gd name="T51" fmla="*/ 51 h 169"/>
                <a:gd name="T52" fmla="*/ 34 w 114"/>
                <a:gd name="T53" fmla="*/ 67 h 169"/>
                <a:gd name="T54" fmla="*/ 34 w 114"/>
                <a:gd name="T55" fmla="*/ 112 h 169"/>
                <a:gd name="T56" fmla="*/ 34 w 114"/>
                <a:gd name="T57" fmla="*/ 118 h 169"/>
                <a:gd name="T58" fmla="*/ 36 w 114"/>
                <a:gd name="T59" fmla="*/ 123 h 169"/>
                <a:gd name="T60" fmla="*/ 42 w 114"/>
                <a:gd name="T61" fmla="*/ 132 h 169"/>
                <a:gd name="T62" fmla="*/ 47 w 114"/>
                <a:gd name="T63" fmla="*/ 136 h 169"/>
                <a:gd name="T64" fmla="*/ 62 w 114"/>
                <a:gd name="T65" fmla="*/ 138 h 169"/>
                <a:gd name="T66" fmla="*/ 67 w 114"/>
                <a:gd name="T67" fmla="*/ 136 h 169"/>
                <a:gd name="T68" fmla="*/ 74 w 114"/>
                <a:gd name="T69" fmla="*/ 129 h 169"/>
                <a:gd name="T70" fmla="*/ 76 w 114"/>
                <a:gd name="T71" fmla="*/ 122 h 169"/>
                <a:gd name="T72" fmla="*/ 76 w 114"/>
                <a:gd name="T73" fmla="*/ 116 h 169"/>
                <a:gd name="T74" fmla="*/ 80 w 114"/>
                <a:gd name="T75" fmla="*/ 109 h 169"/>
                <a:gd name="T76" fmla="*/ 85 w 114"/>
                <a:gd name="T77" fmla="*/ 105 h 169"/>
                <a:gd name="T78" fmla="*/ 94 w 114"/>
                <a:gd name="T79" fmla="*/ 105 h 169"/>
                <a:gd name="T80" fmla="*/ 105 w 114"/>
                <a:gd name="T81" fmla="*/ 105 h 169"/>
                <a:gd name="T82" fmla="*/ 111 w 114"/>
                <a:gd name="T83" fmla="*/ 109 h 169"/>
                <a:gd name="T84" fmla="*/ 112 w 114"/>
                <a:gd name="T85" fmla="*/ 114 h 169"/>
                <a:gd name="T86" fmla="*/ 114 w 114"/>
                <a:gd name="T87" fmla="*/ 122 h 169"/>
                <a:gd name="T88" fmla="*/ 112 w 114"/>
                <a:gd name="T89" fmla="*/ 134 h 169"/>
                <a:gd name="T90" fmla="*/ 107 w 114"/>
                <a:gd name="T91" fmla="*/ 147 h 169"/>
                <a:gd name="T92" fmla="*/ 96 w 114"/>
                <a:gd name="T93" fmla="*/ 158 h 169"/>
                <a:gd name="T94" fmla="*/ 89 w 114"/>
                <a:gd name="T95" fmla="*/ 161 h 169"/>
                <a:gd name="T96" fmla="*/ 60 w 114"/>
                <a:gd name="T97" fmla="*/ 169 h 169"/>
                <a:gd name="T98" fmla="*/ 27 w 114"/>
                <a:gd name="T99" fmla="*/ 165 h 169"/>
                <a:gd name="T100" fmla="*/ 22 w 114"/>
                <a:gd name="T101" fmla="*/ 161 h 169"/>
                <a:gd name="T102" fmla="*/ 13 w 114"/>
                <a:gd name="T103" fmla="*/ 154 h 169"/>
                <a:gd name="T104" fmla="*/ 4 w 114"/>
                <a:gd name="T105" fmla="*/ 138 h 169"/>
                <a:gd name="T106" fmla="*/ 0 w 114"/>
                <a:gd name="T107" fmla="*/ 127 h 169"/>
                <a:gd name="T108" fmla="*/ 0 w 114"/>
                <a:gd name="T109" fmla="*/ 100 h 169"/>
                <a:gd name="T110" fmla="*/ 0 w 114"/>
                <a:gd name="T111" fmla="*/ 83 h 169"/>
                <a:gd name="T112" fmla="*/ 0 w 114"/>
                <a:gd name="T1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69">
                  <a:moveTo>
                    <a:pt x="0" y="83"/>
                  </a:moveTo>
                  <a:lnTo>
                    <a:pt x="0" y="8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9" y="18"/>
                  </a:lnTo>
                  <a:lnTo>
                    <a:pt x="16" y="11"/>
                  </a:lnTo>
                  <a:lnTo>
                    <a:pt x="24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103" y="16"/>
                  </a:lnTo>
                  <a:lnTo>
                    <a:pt x="107" y="22"/>
                  </a:lnTo>
                  <a:lnTo>
                    <a:pt x="109" y="27"/>
                  </a:lnTo>
                  <a:lnTo>
                    <a:pt x="112" y="33"/>
                  </a:lnTo>
                  <a:lnTo>
                    <a:pt x="114" y="40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54"/>
                  </a:lnTo>
                  <a:lnTo>
                    <a:pt x="109" y="58"/>
                  </a:lnTo>
                  <a:lnTo>
                    <a:pt x="105" y="62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1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2" y="58"/>
                  </a:lnTo>
                  <a:lnTo>
                    <a:pt x="80" y="56"/>
                  </a:lnTo>
                  <a:lnTo>
                    <a:pt x="78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1" y="34"/>
                  </a:lnTo>
                  <a:lnTo>
                    <a:pt x="67" y="33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5" y="33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23"/>
                  </a:lnTo>
                  <a:lnTo>
                    <a:pt x="38" y="129"/>
                  </a:lnTo>
                  <a:lnTo>
                    <a:pt x="42" y="132"/>
                  </a:lnTo>
                  <a:lnTo>
                    <a:pt x="44" y="136"/>
                  </a:lnTo>
                  <a:lnTo>
                    <a:pt x="47" y="136"/>
                  </a:lnTo>
                  <a:lnTo>
                    <a:pt x="51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7" y="136"/>
                  </a:lnTo>
                  <a:lnTo>
                    <a:pt x="73" y="132"/>
                  </a:lnTo>
                  <a:lnTo>
                    <a:pt x="74" y="129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85" y="105"/>
                  </a:lnTo>
                  <a:lnTo>
                    <a:pt x="94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22"/>
                  </a:lnTo>
                  <a:lnTo>
                    <a:pt x="114" y="129"/>
                  </a:lnTo>
                  <a:lnTo>
                    <a:pt x="112" y="134"/>
                  </a:lnTo>
                  <a:lnTo>
                    <a:pt x="109" y="141"/>
                  </a:lnTo>
                  <a:lnTo>
                    <a:pt x="107" y="147"/>
                  </a:lnTo>
                  <a:lnTo>
                    <a:pt x="102" y="152"/>
                  </a:lnTo>
                  <a:lnTo>
                    <a:pt x="96" y="158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74" y="169"/>
                  </a:lnTo>
                  <a:lnTo>
                    <a:pt x="60" y="169"/>
                  </a:lnTo>
                  <a:lnTo>
                    <a:pt x="44" y="169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2" y="161"/>
                  </a:lnTo>
                  <a:lnTo>
                    <a:pt x="18" y="158"/>
                  </a:lnTo>
                  <a:lnTo>
                    <a:pt x="13" y="154"/>
                  </a:lnTo>
                  <a:lnTo>
                    <a:pt x="9" y="149"/>
                  </a:lnTo>
                  <a:lnTo>
                    <a:pt x="4" y="13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1602704" y="590550"/>
              <a:ext cx="179388" cy="268288"/>
            </a:xfrm>
            <a:custGeom>
              <a:avLst/>
              <a:gdLst>
                <a:gd name="T0" fmla="*/ 0 w 113"/>
                <a:gd name="T1" fmla="*/ 82 h 169"/>
                <a:gd name="T2" fmla="*/ 0 w 113"/>
                <a:gd name="T3" fmla="*/ 47 h 169"/>
                <a:gd name="T4" fmla="*/ 0 w 113"/>
                <a:gd name="T5" fmla="*/ 38 h 169"/>
                <a:gd name="T6" fmla="*/ 8 w 113"/>
                <a:gd name="T7" fmla="*/ 22 h 169"/>
                <a:gd name="T8" fmla="*/ 17 w 113"/>
                <a:gd name="T9" fmla="*/ 9 h 169"/>
                <a:gd name="T10" fmla="*/ 33 w 113"/>
                <a:gd name="T11" fmla="*/ 2 h 169"/>
                <a:gd name="T12" fmla="*/ 42 w 113"/>
                <a:gd name="T13" fmla="*/ 0 h 169"/>
                <a:gd name="T14" fmla="*/ 66 w 113"/>
                <a:gd name="T15" fmla="*/ 0 h 169"/>
                <a:gd name="T16" fmla="*/ 87 w 113"/>
                <a:gd name="T17" fmla="*/ 7 h 169"/>
                <a:gd name="T18" fmla="*/ 98 w 113"/>
                <a:gd name="T19" fmla="*/ 14 h 169"/>
                <a:gd name="T20" fmla="*/ 107 w 113"/>
                <a:gd name="T21" fmla="*/ 24 h 169"/>
                <a:gd name="T22" fmla="*/ 113 w 113"/>
                <a:gd name="T23" fmla="*/ 34 h 169"/>
                <a:gd name="T24" fmla="*/ 113 w 113"/>
                <a:gd name="T25" fmla="*/ 49 h 169"/>
                <a:gd name="T26" fmla="*/ 113 w 113"/>
                <a:gd name="T27" fmla="*/ 54 h 169"/>
                <a:gd name="T28" fmla="*/ 105 w 113"/>
                <a:gd name="T29" fmla="*/ 60 h 169"/>
                <a:gd name="T30" fmla="*/ 100 w 113"/>
                <a:gd name="T31" fmla="*/ 62 h 169"/>
                <a:gd name="T32" fmla="*/ 84 w 113"/>
                <a:gd name="T33" fmla="*/ 62 h 169"/>
                <a:gd name="T34" fmla="*/ 80 w 113"/>
                <a:gd name="T35" fmla="*/ 60 h 169"/>
                <a:gd name="T36" fmla="*/ 76 w 113"/>
                <a:gd name="T37" fmla="*/ 54 h 169"/>
                <a:gd name="T38" fmla="*/ 76 w 113"/>
                <a:gd name="T39" fmla="*/ 51 h 169"/>
                <a:gd name="T40" fmla="*/ 75 w 113"/>
                <a:gd name="T41" fmla="*/ 43 h 169"/>
                <a:gd name="T42" fmla="*/ 71 w 113"/>
                <a:gd name="T43" fmla="*/ 34 h 169"/>
                <a:gd name="T44" fmla="*/ 66 w 113"/>
                <a:gd name="T45" fmla="*/ 33 h 169"/>
                <a:gd name="T46" fmla="*/ 55 w 113"/>
                <a:gd name="T47" fmla="*/ 31 h 169"/>
                <a:gd name="T48" fmla="*/ 47 w 113"/>
                <a:gd name="T49" fmla="*/ 33 h 169"/>
                <a:gd name="T50" fmla="*/ 40 w 113"/>
                <a:gd name="T51" fmla="*/ 38 h 169"/>
                <a:gd name="T52" fmla="*/ 35 w 113"/>
                <a:gd name="T53" fmla="*/ 47 h 169"/>
                <a:gd name="T54" fmla="*/ 35 w 113"/>
                <a:gd name="T55" fmla="*/ 54 h 169"/>
                <a:gd name="T56" fmla="*/ 35 w 113"/>
                <a:gd name="T57" fmla="*/ 114 h 169"/>
                <a:gd name="T58" fmla="*/ 35 w 113"/>
                <a:gd name="T59" fmla="*/ 122 h 169"/>
                <a:gd name="T60" fmla="*/ 38 w 113"/>
                <a:gd name="T61" fmla="*/ 129 h 169"/>
                <a:gd name="T62" fmla="*/ 47 w 113"/>
                <a:gd name="T63" fmla="*/ 136 h 169"/>
                <a:gd name="T64" fmla="*/ 56 w 113"/>
                <a:gd name="T65" fmla="*/ 138 h 169"/>
                <a:gd name="T66" fmla="*/ 64 w 113"/>
                <a:gd name="T67" fmla="*/ 136 h 169"/>
                <a:gd name="T68" fmla="*/ 73 w 113"/>
                <a:gd name="T69" fmla="*/ 129 h 169"/>
                <a:gd name="T70" fmla="*/ 75 w 113"/>
                <a:gd name="T71" fmla="*/ 122 h 169"/>
                <a:gd name="T72" fmla="*/ 76 w 113"/>
                <a:gd name="T73" fmla="*/ 116 h 169"/>
                <a:gd name="T74" fmla="*/ 80 w 113"/>
                <a:gd name="T75" fmla="*/ 109 h 169"/>
                <a:gd name="T76" fmla="*/ 86 w 113"/>
                <a:gd name="T77" fmla="*/ 105 h 169"/>
                <a:gd name="T78" fmla="*/ 95 w 113"/>
                <a:gd name="T79" fmla="*/ 105 h 169"/>
                <a:gd name="T80" fmla="*/ 102 w 113"/>
                <a:gd name="T81" fmla="*/ 105 h 169"/>
                <a:gd name="T82" fmla="*/ 109 w 113"/>
                <a:gd name="T83" fmla="*/ 109 h 169"/>
                <a:gd name="T84" fmla="*/ 113 w 113"/>
                <a:gd name="T85" fmla="*/ 118 h 169"/>
                <a:gd name="T86" fmla="*/ 113 w 113"/>
                <a:gd name="T87" fmla="*/ 125 h 169"/>
                <a:gd name="T88" fmla="*/ 109 w 113"/>
                <a:gd name="T89" fmla="*/ 140 h 169"/>
                <a:gd name="T90" fmla="*/ 104 w 113"/>
                <a:gd name="T91" fmla="*/ 151 h 169"/>
                <a:gd name="T92" fmla="*/ 91 w 113"/>
                <a:gd name="T93" fmla="*/ 160 h 169"/>
                <a:gd name="T94" fmla="*/ 86 w 113"/>
                <a:gd name="T95" fmla="*/ 163 h 169"/>
                <a:gd name="T96" fmla="*/ 56 w 113"/>
                <a:gd name="T97" fmla="*/ 169 h 169"/>
                <a:gd name="T98" fmla="*/ 29 w 113"/>
                <a:gd name="T99" fmla="*/ 165 h 169"/>
                <a:gd name="T100" fmla="*/ 24 w 113"/>
                <a:gd name="T101" fmla="*/ 163 h 169"/>
                <a:gd name="T102" fmla="*/ 13 w 113"/>
                <a:gd name="T103" fmla="*/ 156 h 169"/>
                <a:gd name="T104" fmla="*/ 4 w 113"/>
                <a:gd name="T105" fmla="*/ 141 h 169"/>
                <a:gd name="T106" fmla="*/ 0 w 113"/>
                <a:gd name="T107" fmla="*/ 129 h 169"/>
                <a:gd name="T108" fmla="*/ 0 w 113"/>
                <a:gd name="T109" fmla="*/ 112 h 169"/>
                <a:gd name="T110" fmla="*/ 0 w 113"/>
                <a:gd name="T111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169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8" y="22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3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8" y="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98" y="14"/>
                  </a:lnTo>
                  <a:lnTo>
                    <a:pt x="104" y="18"/>
                  </a:lnTo>
                  <a:lnTo>
                    <a:pt x="107" y="24"/>
                  </a:lnTo>
                  <a:lnTo>
                    <a:pt x="111" y="29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09" y="58"/>
                  </a:lnTo>
                  <a:lnTo>
                    <a:pt x="105" y="60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3" y="63"/>
                  </a:lnTo>
                  <a:lnTo>
                    <a:pt x="84" y="62"/>
                  </a:lnTo>
                  <a:lnTo>
                    <a:pt x="84" y="62"/>
                  </a:lnTo>
                  <a:lnTo>
                    <a:pt x="80" y="60"/>
                  </a:lnTo>
                  <a:lnTo>
                    <a:pt x="78" y="56"/>
                  </a:lnTo>
                  <a:lnTo>
                    <a:pt x="76" y="5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3" y="40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66" y="33"/>
                  </a:lnTo>
                  <a:lnTo>
                    <a:pt x="60" y="31"/>
                  </a:lnTo>
                  <a:lnTo>
                    <a:pt x="55" y="31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2" y="34"/>
                  </a:lnTo>
                  <a:lnTo>
                    <a:pt x="40" y="38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22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34"/>
                  </a:lnTo>
                  <a:lnTo>
                    <a:pt x="47" y="136"/>
                  </a:lnTo>
                  <a:lnTo>
                    <a:pt x="47" y="136"/>
                  </a:lnTo>
                  <a:lnTo>
                    <a:pt x="56" y="138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71" y="134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5" y="12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80" y="109"/>
                  </a:lnTo>
                  <a:lnTo>
                    <a:pt x="82" y="107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95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9" y="109"/>
                  </a:lnTo>
                  <a:lnTo>
                    <a:pt x="113" y="112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13" y="125"/>
                  </a:lnTo>
                  <a:lnTo>
                    <a:pt x="113" y="132"/>
                  </a:lnTo>
                  <a:lnTo>
                    <a:pt x="109" y="140"/>
                  </a:lnTo>
                  <a:lnTo>
                    <a:pt x="105" y="145"/>
                  </a:lnTo>
                  <a:lnTo>
                    <a:pt x="104" y="151"/>
                  </a:lnTo>
                  <a:lnTo>
                    <a:pt x="96" y="156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6" y="163"/>
                  </a:lnTo>
                  <a:lnTo>
                    <a:pt x="73" y="169"/>
                  </a:lnTo>
                  <a:lnTo>
                    <a:pt x="56" y="169"/>
                  </a:lnTo>
                  <a:lnTo>
                    <a:pt x="44" y="169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4" y="163"/>
                  </a:lnTo>
                  <a:lnTo>
                    <a:pt x="18" y="160"/>
                  </a:lnTo>
                  <a:lnTo>
                    <a:pt x="13" y="156"/>
                  </a:lnTo>
                  <a:lnTo>
                    <a:pt x="9" y="152"/>
                  </a:lnTo>
                  <a:lnTo>
                    <a:pt x="4" y="14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1286791" y="357188"/>
              <a:ext cx="184150" cy="42863"/>
            </a:xfrm>
            <a:custGeom>
              <a:avLst/>
              <a:gdLst>
                <a:gd name="T0" fmla="*/ 56 w 116"/>
                <a:gd name="T1" fmla="*/ 27 h 27"/>
                <a:gd name="T2" fmla="*/ 56 w 116"/>
                <a:gd name="T3" fmla="*/ 27 h 27"/>
                <a:gd name="T4" fmla="*/ 12 w 116"/>
                <a:gd name="T5" fmla="*/ 27 h 27"/>
                <a:gd name="T6" fmla="*/ 12 w 116"/>
                <a:gd name="T7" fmla="*/ 27 h 27"/>
                <a:gd name="T8" fmla="*/ 7 w 116"/>
                <a:gd name="T9" fmla="*/ 27 h 27"/>
                <a:gd name="T10" fmla="*/ 3 w 116"/>
                <a:gd name="T11" fmla="*/ 24 h 27"/>
                <a:gd name="T12" fmla="*/ 0 w 116"/>
                <a:gd name="T13" fmla="*/ 20 h 27"/>
                <a:gd name="T14" fmla="*/ 0 w 116"/>
                <a:gd name="T15" fmla="*/ 18 h 27"/>
                <a:gd name="T16" fmla="*/ 0 w 116"/>
                <a:gd name="T17" fmla="*/ 18 h 27"/>
                <a:gd name="T18" fmla="*/ 0 w 116"/>
                <a:gd name="T19" fmla="*/ 11 h 27"/>
                <a:gd name="T20" fmla="*/ 0 w 116"/>
                <a:gd name="T21" fmla="*/ 5 h 27"/>
                <a:gd name="T22" fmla="*/ 5 w 116"/>
                <a:gd name="T23" fmla="*/ 2 h 27"/>
                <a:gd name="T24" fmla="*/ 12 w 116"/>
                <a:gd name="T25" fmla="*/ 0 h 27"/>
                <a:gd name="T26" fmla="*/ 12 w 116"/>
                <a:gd name="T27" fmla="*/ 0 h 27"/>
                <a:gd name="T28" fmla="*/ 61 w 116"/>
                <a:gd name="T29" fmla="*/ 0 h 27"/>
                <a:gd name="T30" fmla="*/ 61 w 116"/>
                <a:gd name="T31" fmla="*/ 0 h 27"/>
                <a:gd name="T32" fmla="*/ 103 w 116"/>
                <a:gd name="T33" fmla="*/ 0 h 27"/>
                <a:gd name="T34" fmla="*/ 103 w 116"/>
                <a:gd name="T35" fmla="*/ 0 h 27"/>
                <a:gd name="T36" fmla="*/ 107 w 116"/>
                <a:gd name="T37" fmla="*/ 2 h 27"/>
                <a:gd name="T38" fmla="*/ 110 w 116"/>
                <a:gd name="T39" fmla="*/ 4 h 27"/>
                <a:gd name="T40" fmla="*/ 114 w 116"/>
                <a:gd name="T41" fmla="*/ 7 h 27"/>
                <a:gd name="T42" fmla="*/ 116 w 116"/>
                <a:gd name="T43" fmla="*/ 11 h 27"/>
                <a:gd name="T44" fmla="*/ 116 w 116"/>
                <a:gd name="T45" fmla="*/ 11 h 27"/>
                <a:gd name="T46" fmla="*/ 116 w 116"/>
                <a:gd name="T47" fmla="*/ 16 h 27"/>
                <a:gd name="T48" fmla="*/ 114 w 116"/>
                <a:gd name="T49" fmla="*/ 20 h 27"/>
                <a:gd name="T50" fmla="*/ 110 w 116"/>
                <a:gd name="T51" fmla="*/ 24 h 27"/>
                <a:gd name="T52" fmla="*/ 107 w 116"/>
                <a:gd name="T53" fmla="*/ 25 h 27"/>
                <a:gd name="T54" fmla="*/ 107 w 116"/>
                <a:gd name="T55" fmla="*/ 25 h 27"/>
                <a:gd name="T56" fmla="*/ 101 w 116"/>
                <a:gd name="T57" fmla="*/ 27 h 27"/>
                <a:gd name="T58" fmla="*/ 101 w 116"/>
                <a:gd name="T59" fmla="*/ 27 h 27"/>
                <a:gd name="T60" fmla="*/ 56 w 116"/>
                <a:gd name="T61" fmla="*/ 27 h 27"/>
                <a:gd name="T62" fmla="*/ 56 w 116"/>
                <a:gd name="T63" fmla="*/ 27 h 27"/>
                <a:gd name="T64" fmla="*/ 56 w 116"/>
                <a:gd name="T6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27">
                  <a:moveTo>
                    <a:pt x="56" y="27"/>
                  </a:moveTo>
                  <a:lnTo>
                    <a:pt x="56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7" y="2"/>
                  </a:lnTo>
                  <a:lnTo>
                    <a:pt x="110" y="4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6" y="16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1" y="27"/>
                  </a:lnTo>
                  <a:lnTo>
                    <a:pt x="101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ED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1153441" y="909638"/>
              <a:ext cx="38100" cy="58738"/>
            </a:xfrm>
            <a:custGeom>
              <a:avLst/>
              <a:gdLst>
                <a:gd name="T0" fmla="*/ 18 w 24"/>
                <a:gd name="T1" fmla="*/ 22 h 37"/>
                <a:gd name="T2" fmla="*/ 18 w 24"/>
                <a:gd name="T3" fmla="*/ 22 h 37"/>
                <a:gd name="T4" fmla="*/ 18 w 24"/>
                <a:gd name="T5" fmla="*/ 6 h 37"/>
                <a:gd name="T6" fmla="*/ 18 w 24"/>
                <a:gd name="T7" fmla="*/ 6 h 37"/>
                <a:gd name="T8" fmla="*/ 18 w 24"/>
                <a:gd name="T9" fmla="*/ 2 h 37"/>
                <a:gd name="T10" fmla="*/ 20 w 24"/>
                <a:gd name="T11" fmla="*/ 0 h 37"/>
                <a:gd name="T12" fmla="*/ 20 w 24"/>
                <a:gd name="T13" fmla="*/ 0 h 37"/>
                <a:gd name="T14" fmla="*/ 22 w 24"/>
                <a:gd name="T15" fmla="*/ 0 h 37"/>
                <a:gd name="T16" fmla="*/ 24 w 24"/>
                <a:gd name="T17" fmla="*/ 2 h 37"/>
                <a:gd name="T18" fmla="*/ 24 w 24"/>
                <a:gd name="T19" fmla="*/ 6 h 37"/>
                <a:gd name="T20" fmla="*/ 24 w 24"/>
                <a:gd name="T21" fmla="*/ 6 h 37"/>
                <a:gd name="T22" fmla="*/ 24 w 24"/>
                <a:gd name="T23" fmla="*/ 31 h 37"/>
                <a:gd name="T24" fmla="*/ 24 w 24"/>
                <a:gd name="T25" fmla="*/ 31 h 37"/>
                <a:gd name="T26" fmla="*/ 24 w 24"/>
                <a:gd name="T27" fmla="*/ 35 h 37"/>
                <a:gd name="T28" fmla="*/ 22 w 24"/>
                <a:gd name="T29" fmla="*/ 37 h 37"/>
                <a:gd name="T30" fmla="*/ 22 w 24"/>
                <a:gd name="T31" fmla="*/ 37 h 37"/>
                <a:gd name="T32" fmla="*/ 18 w 24"/>
                <a:gd name="T33" fmla="*/ 37 h 37"/>
                <a:gd name="T34" fmla="*/ 17 w 24"/>
                <a:gd name="T35" fmla="*/ 33 h 37"/>
                <a:gd name="T36" fmla="*/ 17 w 24"/>
                <a:gd name="T37" fmla="*/ 33 h 37"/>
                <a:gd name="T38" fmla="*/ 9 w 24"/>
                <a:gd name="T39" fmla="*/ 18 h 37"/>
                <a:gd name="T40" fmla="*/ 9 w 24"/>
                <a:gd name="T41" fmla="*/ 18 h 37"/>
                <a:gd name="T42" fmla="*/ 7 w 24"/>
                <a:gd name="T43" fmla="*/ 15 h 37"/>
                <a:gd name="T44" fmla="*/ 7 w 24"/>
                <a:gd name="T45" fmla="*/ 15 h 37"/>
                <a:gd name="T46" fmla="*/ 7 w 24"/>
                <a:gd name="T47" fmla="*/ 33 h 37"/>
                <a:gd name="T48" fmla="*/ 7 w 24"/>
                <a:gd name="T49" fmla="*/ 33 h 37"/>
                <a:gd name="T50" fmla="*/ 6 w 24"/>
                <a:gd name="T51" fmla="*/ 37 h 37"/>
                <a:gd name="T52" fmla="*/ 4 w 24"/>
                <a:gd name="T53" fmla="*/ 37 h 37"/>
                <a:gd name="T54" fmla="*/ 4 w 24"/>
                <a:gd name="T55" fmla="*/ 37 h 37"/>
                <a:gd name="T56" fmla="*/ 2 w 24"/>
                <a:gd name="T57" fmla="*/ 35 h 37"/>
                <a:gd name="T58" fmla="*/ 0 w 24"/>
                <a:gd name="T59" fmla="*/ 33 h 37"/>
                <a:gd name="T60" fmla="*/ 0 w 24"/>
                <a:gd name="T61" fmla="*/ 33 h 37"/>
                <a:gd name="T62" fmla="*/ 0 w 24"/>
                <a:gd name="T63" fmla="*/ 4 h 37"/>
                <a:gd name="T64" fmla="*/ 0 w 24"/>
                <a:gd name="T65" fmla="*/ 4 h 37"/>
                <a:gd name="T66" fmla="*/ 2 w 24"/>
                <a:gd name="T67" fmla="*/ 2 h 37"/>
                <a:gd name="T68" fmla="*/ 4 w 24"/>
                <a:gd name="T69" fmla="*/ 0 h 37"/>
                <a:gd name="T70" fmla="*/ 4 w 24"/>
                <a:gd name="T71" fmla="*/ 0 h 37"/>
                <a:gd name="T72" fmla="*/ 6 w 24"/>
                <a:gd name="T73" fmla="*/ 0 h 37"/>
                <a:gd name="T74" fmla="*/ 7 w 24"/>
                <a:gd name="T75" fmla="*/ 4 h 37"/>
                <a:gd name="T76" fmla="*/ 7 w 24"/>
                <a:gd name="T77" fmla="*/ 4 h 37"/>
                <a:gd name="T78" fmla="*/ 15 w 24"/>
                <a:gd name="T79" fmla="*/ 17 h 37"/>
                <a:gd name="T80" fmla="*/ 15 w 24"/>
                <a:gd name="T81" fmla="*/ 17 h 37"/>
                <a:gd name="T82" fmla="*/ 18 w 24"/>
                <a:gd name="T83" fmla="*/ 22 h 37"/>
                <a:gd name="T84" fmla="*/ 18 w 24"/>
                <a:gd name="T85" fmla="*/ 22 h 37"/>
                <a:gd name="T86" fmla="*/ 18 w 24"/>
                <a:gd name="T8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7">
                  <a:moveTo>
                    <a:pt x="18" y="22"/>
                  </a:moveTo>
                  <a:lnTo>
                    <a:pt x="18" y="2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1818604" y="930275"/>
              <a:ext cx="52388" cy="38100"/>
            </a:xfrm>
            <a:custGeom>
              <a:avLst/>
              <a:gdLst>
                <a:gd name="T0" fmla="*/ 18 w 33"/>
                <a:gd name="T1" fmla="*/ 4 h 24"/>
                <a:gd name="T2" fmla="*/ 24 w 33"/>
                <a:gd name="T3" fmla="*/ 0 h 24"/>
                <a:gd name="T4" fmla="*/ 28 w 33"/>
                <a:gd name="T5" fmla="*/ 0 h 24"/>
                <a:gd name="T6" fmla="*/ 33 w 33"/>
                <a:gd name="T7" fmla="*/ 4 h 24"/>
                <a:gd name="T8" fmla="*/ 33 w 33"/>
                <a:gd name="T9" fmla="*/ 9 h 24"/>
                <a:gd name="T10" fmla="*/ 33 w 33"/>
                <a:gd name="T11" fmla="*/ 20 h 24"/>
                <a:gd name="T12" fmla="*/ 31 w 33"/>
                <a:gd name="T13" fmla="*/ 24 h 24"/>
                <a:gd name="T14" fmla="*/ 29 w 33"/>
                <a:gd name="T15" fmla="*/ 24 h 24"/>
                <a:gd name="T16" fmla="*/ 28 w 33"/>
                <a:gd name="T17" fmla="*/ 20 h 24"/>
                <a:gd name="T18" fmla="*/ 28 w 33"/>
                <a:gd name="T19" fmla="*/ 11 h 24"/>
                <a:gd name="T20" fmla="*/ 24 w 33"/>
                <a:gd name="T21" fmla="*/ 5 h 24"/>
                <a:gd name="T22" fmla="*/ 22 w 33"/>
                <a:gd name="T23" fmla="*/ 5 h 24"/>
                <a:gd name="T24" fmla="*/ 20 w 33"/>
                <a:gd name="T25" fmla="*/ 11 h 24"/>
                <a:gd name="T26" fmla="*/ 20 w 33"/>
                <a:gd name="T27" fmla="*/ 20 h 24"/>
                <a:gd name="T28" fmla="*/ 18 w 33"/>
                <a:gd name="T29" fmla="*/ 22 h 24"/>
                <a:gd name="T30" fmla="*/ 17 w 33"/>
                <a:gd name="T31" fmla="*/ 24 h 24"/>
                <a:gd name="T32" fmla="*/ 15 w 33"/>
                <a:gd name="T33" fmla="*/ 20 h 24"/>
                <a:gd name="T34" fmla="*/ 15 w 33"/>
                <a:gd name="T35" fmla="*/ 11 h 24"/>
                <a:gd name="T36" fmla="*/ 13 w 33"/>
                <a:gd name="T37" fmla="*/ 7 h 24"/>
                <a:gd name="T38" fmla="*/ 9 w 33"/>
                <a:gd name="T39" fmla="*/ 5 h 24"/>
                <a:gd name="T40" fmla="*/ 6 w 33"/>
                <a:gd name="T41" fmla="*/ 11 h 24"/>
                <a:gd name="T42" fmla="*/ 6 w 33"/>
                <a:gd name="T43" fmla="*/ 20 h 24"/>
                <a:gd name="T44" fmla="*/ 6 w 33"/>
                <a:gd name="T45" fmla="*/ 24 h 24"/>
                <a:gd name="T46" fmla="*/ 2 w 33"/>
                <a:gd name="T47" fmla="*/ 24 h 24"/>
                <a:gd name="T48" fmla="*/ 0 w 33"/>
                <a:gd name="T49" fmla="*/ 20 h 24"/>
                <a:gd name="T50" fmla="*/ 0 w 33"/>
                <a:gd name="T51" fmla="*/ 4 h 24"/>
                <a:gd name="T52" fmla="*/ 0 w 33"/>
                <a:gd name="T53" fmla="*/ 2 h 24"/>
                <a:gd name="T54" fmla="*/ 0 w 33"/>
                <a:gd name="T55" fmla="*/ 2 h 24"/>
                <a:gd name="T56" fmla="*/ 6 w 33"/>
                <a:gd name="T57" fmla="*/ 2 h 24"/>
                <a:gd name="T58" fmla="*/ 6 w 33"/>
                <a:gd name="T59" fmla="*/ 2 h 24"/>
                <a:gd name="T60" fmla="*/ 8 w 33"/>
                <a:gd name="T61" fmla="*/ 2 h 24"/>
                <a:gd name="T62" fmla="*/ 13 w 33"/>
                <a:gd name="T63" fmla="*/ 0 h 24"/>
                <a:gd name="T64" fmla="*/ 18 w 33"/>
                <a:gd name="T65" fmla="*/ 4 h 24"/>
                <a:gd name="T66" fmla="*/ 18 w 33"/>
                <a:gd name="T6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4">
                  <a:moveTo>
                    <a:pt x="18" y="4"/>
                  </a:moveTo>
                  <a:lnTo>
                    <a:pt x="18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9" y="2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11542379" y="985838"/>
              <a:ext cx="34925" cy="57150"/>
            </a:xfrm>
            <a:custGeom>
              <a:avLst/>
              <a:gdLst>
                <a:gd name="T0" fmla="*/ 0 w 22"/>
                <a:gd name="T1" fmla="*/ 19 h 36"/>
                <a:gd name="T2" fmla="*/ 0 w 22"/>
                <a:gd name="T3" fmla="*/ 19 h 36"/>
                <a:gd name="T4" fmla="*/ 0 w 22"/>
                <a:gd name="T5" fmla="*/ 5 h 36"/>
                <a:gd name="T6" fmla="*/ 0 w 22"/>
                <a:gd name="T7" fmla="*/ 5 h 36"/>
                <a:gd name="T8" fmla="*/ 2 w 22"/>
                <a:gd name="T9" fmla="*/ 1 h 36"/>
                <a:gd name="T10" fmla="*/ 6 w 22"/>
                <a:gd name="T11" fmla="*/ 0 h 36"/>
                <a:gd name="T12" fmla="*/ 6 w 22"/>
                <a:gd name="T13" fmla="*/ 0 h 36"/>
                <a:gd name="T14" fmla="*/ 20 w 22"/>
                <a:gd name="T15" fmla="*/ 0 h 36"/>
                <a:gd name="T16" fmla="*/ 20 w 22"/>
                <a:gd name="T17" fmla="*/ 0 h 36"/>
                <a:gd name="T18" fmla="*/ 22 w 22"/>
                <a:gd name="T19" fmla="*/ 1 h 36"/>
                <a:gd name="T20" fmla="*/ 22 w 22"/>
                <a:gd name="T21" fmla="*/ 3 h 36"/>
                <a:gd name="T22" fmla="*/ 22 w 22"/>
                <a:gd name="T23" fmla="*/ 3 h 36"/>
                <a:gd name="T24" fmla="*/ 22 w 22"/>
                <a:gd name="T25" fmla="*/ 7 h 36"/>
                <a:gd name="T26" fmla="*/ 20 w 22"/>
                <a:gd name="T27" fmla="*/ 7 h 36"/>
                <a:gd name="T28" fmla="*/ 20 w 22"/>
                <a:gd name="T29" fmla="*/ 7 h 36"/>
                <a:gd name="T30" fmla="*/ 9 w 22"/>
                <a:gd name="T31" fmla="*/ 7 h 36"/>
                <a:gd name="T32" fmla="*/ 9 w 22"/>
                <a:gd name="T33" fmla="*/ 7 h 36"/>
                <a:gd name="T34" fmla="*/ 7 w 22"/>
                <a:gd name="T35" fmla="*/ 7 h 36"/>
                <a:gd name="T36" fmla="*/ 7 w 22"/>
                <a:gd name="T37" fmla="*/ 9 h 36"/>
                <a:gd name="T38" fmla="*/ 7 w 22"/>
                <a:gd name="T39" fmla="*/ 9 h 36"/>
                <a:gd name="T40" fmla="*/ 7 w 22"/>
                <a:gd name="T41" fmla="*/ 9 h 36"/>
                <a:gd name="T42" fmla="*/ 7 w 22"/>
                <a:gd name="T43" fmla="*/ 9 h 36"/>
                <a:gd name="T44" fmla="*/ 7 w 22"/>
                <a:gd name="T45" fmla="*/ 14 h 36"/>
                <a:gd name="T46" fmla="*/ 7 w 22"/>
                <a:gd name="T47" fmla="*/ 16 h 36"/>
                <a:gd name="T48" fmla="*/ 11 w 22"/>
                <a:gd name="T49" fmla="*/ 16 h 36"/>
                <a:gd name="T50" fmla="*/ 15 w 22"/>
                <a:gd name="T51" fmla="*/ 16 h 36"/>
                <a:gd name="T52" fmla="*/ 15 w 22"/>
                <a:gd name="T53" fmla="*/ 16 h 36"/>
                <a:gd name="T54" fmla="*/ 16 w 22"/>
                <a:gd name="T55" fmla="*/ 16 h 36"/>
                <a:gd name="T56" fmla="*/ 16 w 22"/>
                <a:gd name="T57" fmla="*/ 18 h 36"/>
                <a:gd name="T58" fmla="*/ 16 w 22"/>
                <a:gd name="T59" fmla="*/ 18 h 36"/>
                <a:gd name="T60" fmla="*/ 16 w 22"/>
                <a:gd name="T61" fmla="*/ 21 h 36"/>
                <a:gd name="T62" fmla="*/ 15 w 22"/>
                <a:gd name="T63" fmla="*/ 21 h 36"/>
                <a:gd name="T64" fmla="*/ 15 w 22"/>
                <a:gd name="T65" fmla="*/ 21 h 36"/>
                <a:gd name="T66" fmla="*/ 11 w 22"/>
                <a:gd name="T67" fmla="*/ 21 h 36"/>
                <a:gd name="T68" fmla="*/ 7 w 22"/>
                <a:gd name="T69" fmla="*/ 23 h 36"/>
                <a:gd name="T70" fmla="*/ 7 w 22"/>
                <a:gd name="T71" fmla="*/ 23 h 36"/>
                <a:gd name="T72" fmla="*/ 7 w 22"/>
                <a:gd name="T73" fmla="*/ 29 h 36"/>
                <a:gd name="T74" fmla="*/ 7 w 22"/>
                <a:gd name="T75" fmla="*/ 29 h 36"/>
                <a:gd name="T76" fmla="*/ 7 w 22"/>
                <a:gd name="T77" fmla="*/ 30 h 36"/>
                <a:gd name="T78" fmla="*/ 9 w 22"/>
                <a:gd name="T79" fmla="*/ 32 h 36"/>
                <a:gd name="T80" fmla="*/ 9 w 22"/>
                <a:gd name="T81" fmla="*/ 32 h 36"/>
                <a:gd name="T82" fmla="*/ 20 w 22"/>
                <a:gd name="T83" fmla="*/ 32 h 36"/>
                <a:gd name="T84" fmla="*/ 20 w 22"/>
                <a:gd name="T85" fmla="*/ 32 h 36"/>
                <a:gd name="T86" fmla="*/ 22 w 22"/>
                <a:gd name="T87" fmla="*/ 32 h 36"/>
                <a:gd name="T88" fmla="*/ 22 w 22"/>
                <a:gd name="T89" fmla="*/ 34 h 36"/>
                <a:gd name="T90" fmla="*/ 22 w 22"/>
                <a:gd name="T91" fmla="*/ 34 h 36"/>
                <a:gd name="T92" fmla="*/ 22 w 22"/>
                <a:gd name="T93" fmla="*/ 36 h 36"/>
                <a:gd name="T94" fmla="*/ 20 w 22"/>
                <a:gd name="T95" fmla="*/ 36 h 36"/>
                <a:gd name="T96" fmla="*/ 20 w 22"/>
                <a:gd name="T97" fmla="*/ 36 h 36"/>
                <a:gd name="T98" fmla="*/ 6 w 22"/>
                <a:gd name="T99" fmla="*/ 36 h 36"/>
                <a:gd name="T100" fmla="*/ 6 w 22"/>
                <a:gd name="T101" fmla="*/ 36 h 36"/>
                <a:gd name="T102" fmla="*/ 2 w 22"/>
                <a:gd name="T103" fmla="*/ 36 h 36"/>
                <a:gd name="T104" fmla="*/ 0 w 22"/>
                <a:gd name="T105" fmla="*/ 32 h 36"/>
                <a:gd name="T106" fmla="*/ 0 w 22"/>
                <a:gd name="T107" fmla="*/ 32 h 36"/>
                <a:gd name="T108" fmla="*/ 0 w 22"/>
                <a:gd name="T109" fmla="*/ 19 h 36"/>
                <a:gd name="T110" fmla="*/ 0 w 22"/>
                <a:gd name="T111" fmla="*/ 19 h 36"/>
                <a:gd name="T112" fmla="*/ 0 w 22"/>
                <a:gd name="T113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36">
                  <a:moveTo>
                    <a:pt x="0" y="19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10891504" y="985838"/>
              <a:ext cx="34925" cy="60325"/>
            </a:xfrm>
            <a:custGeom>
              <a:avLst/>
              <a:gdLst>
                <a:gd name="T0" fmla="*/ 13 w 22"/>
                <a:gd name="T1" fmla="*/ 0 h 38"/>
                <a:gd name="T2" fmla="*/ 13 w 22"/>
                <a:gd name="T3" fmla="*/ 0 h 38"/>
                <a:gd name="T4" fmla="*/ 18 w 22"/>
                <a:gd name="T5" fmla="*/ 1 h 38"/>
                <a:gd name="T6" fmla="*/ 18 w 22"/>
                <a:gd name="T7" fmla="*/ 1 h 38"/>
                <a:gd name="T8" fmla="*/ 20 w 22"/>
                <a:gd name="T9" fmla="*/ 3 h 38"/>
                <a:gd name="T10" fmla="*/ 20 w 22"/>
                <a:gd name="T11" fmla="*/ 7 h 38"/>
                <a:gd name="T12" fmla="*/ 20 w 22"/>
                <a:gd name="T13" fmla="*/ 7 h 38"/>
                <a:gd name="T14" fmla="*/ 18 w 22"/>
                <a:gd name="T15" fmla="*/ 7 h 38"/>
                <a:gd name="T16" fmla="*/ 16 w 22"/>
                <a:gd name="T17" fmla="*/ 7 h 38"/>
                <a:gd name="T18" fmla="*/ 16 w 22"/>
                <a:gd name="T19" fmla="*/ 7 h 38"/>
                <a:gd name="T20" fmla="*/ 13 w 22"/>
                <a:gd name="T21" fmla="*/ 7 h 38"/>
                <a:gd name="T22" fmla="*/ 7 w 22"/>
                <a:gd name="T23" fmla="*/ 7 h 38"/>
                <a:gd name="T24" fmla="*/ 7 w 22"/>
                <a:gd name="T25" fmla="*/ 7 h 38"/>
                <a:gd name="T26" fmla="*/ 7 w 22"/>
                <a:gd name="T27" fmla="*/ 7 h 38"/>
                <a:gd name="T28" fmla="*/ 7 w 22"/>
                <a:gd name="T29" fmla="*/ 9 h 38"/>
                <a:gd name="T30" fmla="*/ 7 w 22"/>
                <a:gd name="T31" fmla="*/ 9 h 38"/>
                <a:gd name="T32" fmla="*/ 7 w 22"/>
                <a:gd name="T33" fmla="*/ 10 h 38"/>
                <a:gd name="T34" fmla="*/ 7 w 22"/>
                <a:gd name="T35" fmla="*/ 12 h 38"/>
                <a:gd name="T36" fmla="*/ 7 w 22"/>
                <a:gd name="T37" fmla="*/ 12 h 38"/>
                <a:gd name="T38" fmla="*/ 16 w 22"/>
                <a:gd name="T39" fmla="*/ 16 h 38"/>
                <a:gd name="T40" fmla="*/ 16 w 22"/>
                <a:gd name="T41" fmla="*/ 16 h 38"/>
                <a:gd name="T42" fmla="*/ 20 w 22"/>
                <a:gd name="T43" fmla="*/ 21 h 38"/>
                <a:gd name="T44" fmla="*/ 22 w 22"/>
                <a:gd name="T45" fmla="*/ 27 h 38"/>
                <a:gd name="T46" fmla="*/ 22 w 22"/>
                <a:gd name="T47" fmla="*/ 27 h 38"/>
                <a:gd name="T48" fmla="*/ 22 w 22"/>
                <a:gd name="T49" fmla="*/ 30 h 38"/>
                <a:gd name="T50" fmla="*/ 20 w 22"/>
                <a:gd name="T51" fmla="*/ 32 h 38"/>
                <a:gd name="T52" fmla="*/ 16 w 22"/>
                <a:gd name="T53" fmla="*/ 36 h 38"/>
                <a:gd name="T54" fmla="*/ 15 w 22"/>
                <a:gd name="T55" fmla="*/ 36 h 38"/>
                <a:gd name="T56" fmla="*/ 15 w 22"/>
                <a:gd name="T57" fmla="*/ 36 h 38"/>
                <a:gd name="T58" fmla="*/ 7 w 22"/>
                <a:gd name="T59" fmla="*/ 38 h 38"/>
                <a:gd name="T60" fmla="*/ 2 w 22"/>
                <a:gd name="T61" fmla="*/ 36 h 38"/>
                <a:gd name="T62" fmla="*/ 2 w 22"/>
                <a:gd name="T63" fmla="*/ 36 h 38"/>
                <a:gd name="T64" fmla="*/ 0 w 22"/>
                <a:gd name="T65" fmla="*/ 32 h 38"/>
                <a:gd name="T66" fmla="*/ 0 w 22"/>
                <a:gd name="T67" fmla="*/ 32 h 38"/>
                <a:gd name="T68" fmla="*/ 0 w 22"/>
                <a:gd name="T69" fmla="*/ 30 h 38"/>
                <a:gd name="T70" fmla="*/ 0 w 22"/>
                <a:gd name="T71" fmla="*/ 29 h 38"/>
                <a:gd name="T72" fmla="*/ 0 w 22"/>
                <a:gd name="T73" fmla="*/ 29 h 38"/>
                <a:gd name="T74" fmla="*/ 2 w 22"/>
                <a:gd name="T75" fmla="*/ 27 h 38"/>
                <a:gd name="T76" fmla="*/ 4 w 22"/>
                <a:gd name="T77" fmla="*/ 29 h 38"/>
                <a:gd name="T78" fmla="*/ 4 w 22"/>
                <a:gd name="T79" fmla="*/ 29 h 38"/>
                <a:gd name="T80" fmla="*/ 7 w 22"/>
                <a:gd name="T81" fmla="*/ 30 h 38"/>
                <a:gd name="T82" fmla="*/ 11 w 22"/>
                <a:gd name="T83" fmla="*/ 32 h 38"/>
                <a:gd name="T84" fmla="*/ 11 w 22"/>
                <a:gd name="T85" fmla="*/ 32 h 38"/>
                <a:gd name="T86" fmla="*/ 15 w 22"/>
                <a:gd name="T87" fmla="*/ 30 h 38"/>
                <a:gd name="T88" fmla="*/ 16 w 22"/>
                <a:gd name="T89" fmla="*/ 29 h 38"/>
                <a:gd name="T90" fmla="*/ 16 w 22"/>
                <a:gd name="T91" fmla="*/ 29 h 38"/>
                <a:gd name="T92" fmla="*/ 16 w 22"/>
                <a:gd name="T93" fmla="*/ 25 h 38"/>
                <a:gd name="T94" fmla="*/ 13 w 22"/>
                <a:gd name="T95" fmla="*/ 23 h 38"/>
                <a:gd name="T96" fmla="*/ 13 w 22"/>
                <a:gd name="T97" fmla="*/ 23 h 38"/>
                <a:gd name="T98" fmla="*/ 7 w 22"/>
                <a:gd name="T99" fmla="*/ 19 h 38"/>
                <a:gd name="T100" fmla="*/ 7 w 22"/>
                <a:gd name="T101" fmla="*/ 19 h 38"/>
                <a:gd name="T102" fmla="*/ 2 w 22"/>
                <a:gd name="T103" fmla="*/ 16 h 38"/>
                <a:gd name="T104" fmla="*/ 0 w 22"/>
                <a:gd name="T105" fmla="*/ 16 h 38"/>
                <a:gd name="T106" fmla="*/ 0 w 22"/>
                <a:gd name="T107" fmla="*/ 10 h 38"/>
                <a:gd name="T108" fmla="*/ 0 w 22"/>
                <a:gd name="T109" fmla="*/ 10 h 38"/>
                <a:gd name="T110" fmla="*/ 0 w 22"/>
                <a:gd name="T111" fmla="*/ 7 h 38"/>
                <a:gd name="T112" fmla="*/ 2 w 22"/>
                <a:gd name="T113" fmla="*/ 3 h 38"/>
                <a:gd name="T114" fmla="*/ 7 w 22"/>
                <a:gd name="T115" fmla="*/ 1 h 38"/>
                <a:gd name="T116" fmla="*/ 13 w 22"/>
                <a:gd name="T117" fmla="*/ 0 h 38"/>
                <a:gd name="T118" fmla="*/ 13 w 22"/>
                <a:gd name="T119" fmla="*/ 0 h 38"/>
                <a:gd name="T120" fmla="*/ 13 w 22"/>
                <a:gd name="T1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38">
                  <a:moveTo>
                    <a:pt x="13" y="0"/>
                  </a:move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20" y="32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7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7" y="30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11231229" y="987425"/>
              <a:ext cx="38100" cy="58738"/>
            </a:xfrm>
            <a:custGeom>
              <a:avLst/>
              <a:gdLst>
                <a:gd name="T0" fmla="*/ 0 w 24"/>
                <a:gd name="T1" fmla="*/ 18 h 37"/>
                <a:gd name="T2" fmla="*/ 0 w 24"/>
                <a:gd name="T3" fmla="*/ 18 h 37"/>
                <a:gd name="T4" fmla="*/ 0 w 24"/>
                <a:gd name="T5" fmla="*/ 9 h 37"/>
                <a:gd name="T6" fmla="*/ 0 w 24"/>
                <a:gd name="T7" fmla="*/ 9 h 37"/>
                <a:gd name="T8" fmla="*/ 2 w 24"/>
                <a:gd name="T9" fmla="*/ 6 h 37"/>
                <a:gd name="T10" fmla="*/ 2 w 24"/>
                <a:gd name="T11" fmla="*/ 4 h 37"/>
                <a:gd name="T12" fmla="*/ 6 w 24"/>
                <a:gd name="T13" fmla="*/ 0 h 37"/>
                <a:gd name="T14" fmla="*/ 9 w 24"/>
                <a:gd name="T15" fmla="*/ 0 h 37"/>
                <a:gd name="T16" fmla="*/ 9 w 24"/>
                <a:gd name="T17" fmla="*/ 0 h 37"/>
                <a:gd name="T18" fmla="*/ 17 w 24"/>
                <a:gd name="T19" fmla="*/ 0 h 37"/>
                <a:gd name="T20" fmla="*/ 18 w 24"/>
                <a:gd name="T21" fmla="*/ 0 h 37"/>
                <a:gd name="T22" fmla="*/ 20 w 24"/>
                <a:gd name="T23" fmla="*/ 4 h 37"/>
                <a:gd name="T24" fmla="*/ 20 w 24"/>
                <a:gd name="T25" fmla="*/ 4 h 37"/>
                <a:gd name="T26" fmla="*/ 22 w 24"/>
                <a:gd name="T27" fmla="*/ 6 h 37"/>
                <a:gd name="T28" fmla="*/ 24 w 24"/>
                <a:gd name="T29" fmla="*/ 9 h 37"/>
                <a:gd name="T30" fmla="*/ 24 w 24"/>
                <a:gd name="T31" fmla="*/ 9 h 37"/>
                <a:gd name="T32" fmla="*/ 22 w 24"/>
                <a:gd name="T33" fmla="*/ 11 h 37"/>
                <a:gd name="T34" fmla="*/ 20 w 24"/>
                <a:gd name="T35" fmla="*/ 13 h 37"/>
                <a:gd name="T36" fmla="*/ 20 w 24"/>
                <a:gd name="T37" fmla="*/ 13 h 37"/>
                <a:gd name="T38" fmla="*/ 18 w 24"/>
                <a:gd name="T39" fmla="*/ 13 h 37"/>
                <a:gd name="T40" fmla="*/ 17 w 24"/>
                <a:gd name="T41" fmla="*/ 9 h 37"/>
                <a:gd name="T42" fmla="*/ 17 w 24"/>
                <a:gd name="T43" fmla="*/ 9 h 37"/>
                <a:gd name="T44" fmla="*/ 17 w 24"/>
                <a:gd name="T45" fmla="*/ 8 h 37"/>
                <a:gd name="T46" fmla="*/ 15 w 24"/>
                <a:gd name="T47" fmla="*/ 6 h 37"/>
                <a:gd name="T48" fmla="*/ 11 w 24"/>
                <a:gd name="T49" fmla="*/ 6 h 37"/>
                <a:gd name="T50" fmla="*/ 11 w 24"/>
                <a:gd name="T51" fmla="*/ 6 h 37"/>
                <a:gd name="T52" fmla="*/ 7 w 24"/>
                <a:gd name="T53" fmla="*/ 6 h 37"/>
                <a:gd name="T54" fmla="*/ 7 w 24"/>
                <a:gd name="T55" fmla="*/ 11 h 37"/>
                <a:gd name="T56" fmla="*/ 7 w 24"/>
                <a:gd name="T57" fmla="*/ 11 h 37"/>
                <a:gd name="T58" fmla="*/ 7 w 24"/>
                <a:gd name="T59" fmla="*/ 24 h 37"/>
                <a:gd name="T60" fmla="*/ 7 w 24"/>
                <a:gd name="T61" fmla="*/ 24 h 37"/>
                <a:gd name="T62" fmla="*/ 7 w 24"/>
                <a:gd name="T63" fmla="*/ 29 h 37"/>
                <a:gd name="T64" fmla="*/ 11 w 24"/>
                <a:gd name="T65" fmla="*/ 31 h 37"/>
                <a:gd name="T66" fmla="*/ 11 w 24"/>
                <a:gd name="T67" fmla="*/ 31 h 37"/>
                <a:gd name="T68" fmla="*/ 15 w 24"/>
                <a:gd name="T69" fmla="*/ 29 h 37"/>
                <a:gd name="T70" fmla="*/ 17 w 24"/>
                <a:gd name="T71" fmla="*/ 26 h 37"/>
                <a:gd name="T72" fmla="*/ 17 w 24"/>
                <a:gd name="T73" fmla="*/ 26 h 37"/>
                <a:gd name="T74" fmla="*/ 18 w 24"/>
                <a:gd name="T75" fmla="*/ 22 h 37"/>
                <a:gd name="T76" fmla="*/ 20 w 24"/>
                <a:gd name="T77" fmla="*/ 22 h 37"/>
                <a:gd name="T78" fmla="*/ 20 w 24"/>
                <a:gd name="T79" fmla="*/ 22 h 37"/>
                <a:gd name="T80" fmla="*/ 24 w 24"/>
                <a:gd name="T81" fmla="*/ 24 h 37"/>
                <a:gd name="T82" fmla="*/ 24 w 24"/>
                <a:gd name="T83" fmla="*/ 28 h 37"/>
                <a:gd name="T84" fmla="*/ 24 w 24"/>
                <a:gd name="T85" fmla="*/ 28 h 37"/>
                <a:gd name="T86" fmla="*/ 22 w 24"/>
                <a:gd name="T87" fmla="*/ 31 h 37"/>
                <a:gd name="T88" fmla="*/ 18 w 24"/>
                <a:gd name="T89" fmla="*/ 33 h 37"/>
                <a:gd name="T90" fmla="*/ 17 w 24"/>
                <a:gd name="T91" fmla="*/ 35 h 37"/>
                <a:gd name="T92" fmla="*/ 11 w 24"/>
                <a:gd name="T93" fmla="*/ 37 h 37"/>
                <a:gd name="T94" fmla="*/ 11 w 24"/>
                <a:gd name="T95" fmla="*/ 37 h 37"/>
                <a:gd name="T96" fmla="*/ 7 w 24"/>
                <a:gd name="T97" fmla="*/ 35 h 37"/>
                <a:gd name="T98" fmla="*/ 2 w 24"/>
                <a:gd name="T99" fmla="*/ 33 h 37"/>
                <a:gd name="T100" fmla="*/ 2 w 24"/>
                <a:gd name="T101" fmla="*/ 29 h 37"/>
                <a:gd name="T102" fmla="*/ 0 w 24"/>
                <a:gd name="T103" fmla="*/ 24 h 37"/>
                <a:gd name="T104" fmla="*/ 0 w 24"/>
                <a:gd name="T105" fmla="*/ 24 h 37"/>
                <a:gd name="T106" fmla="*/ 0 w 24"/>
                <a:gd name="T107" fmla="*/ 18 h 37"/>
                <a:gd name="T108" fmla="*/ 0 w 24"/>
                <a:gd name="T109" fmla="*/ 18 h 37"/>
                <a:gd name="T110" fmla="*/ 0 w 24"/>
                <a:gd name="T111" fmla="*/ 18 h 37"/>
                <a:gd name="T112" fmla="*/ 0 w 24"/>
                <a:gd name="T113" fmla="*/ 18 h 37"/>
                <a:gd name="T114" fmla="*/ 0 w 24"/>
                <a:gd name="T1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37">
                  <a:moveTo>
                    <a:pt x="0" y="18"/>
                  </a:move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31"/>
                  </a:lnTo>
                  <a:lnTo>
                    <a:pt x="18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0851816" y="909638"/>
              <a:ext cx="33338" cy="58738"/>
            </a:xfrm>
            <a:custGeom>
              <a:avLst/>
              <a:gdLst>
                <a:gd name="T0" fmla="*/ 5 w 21"/>
                <a:gd name="T1" fmla="*/ 18 h 37"/>
                <a:gd name="T2" fmla="*/ 5 w 21"/>
                <a:gd name="T3" fmla="*/ 18 h 37"/>
                <a:gd name="T4" fmla="*/ 5 w 21"/>
                <a:gd name="T5" fmla="*/ 26 h 37"/>
                <a:gd name="T6" fmla="*/ 5 w 21"/>
                <a:gd name="T7" fmla="*/ 26 h 37"/>
                <a:gd name="T8" fmla="*/ 7 w 21"/>
                <a:gd name="T9" fmla="*/ 29 h 37"/>
                <a:gd name="T10" fmla="*/ 11 w 21"/>
                <a:gd name="T11" fmla="*/ 31 h 37"/>
                <a:gd name="T12" fmla="*/ 11 w 21"/>
                <a:gd name="T13" fmla="*/ 31 h 37"/>
                <a:gd name="T14" fmla="*/ 14 w 21"/>
                <a:gd name="T15" fmla="*/ 31 h 37"/>
                <a:gd name="T16" fmla="*/ 16 w 21"/>
                <a:gd name="T17" fmla="*/ 26 h 37"/>
                <a:gd name="T18" fmla="*/ 16 w 21"/>
                <a:gd name="T19" fmla="*/ 26 h 37"/>
                <a:gd name="T20" fmla="*/ 16 w 21"/>
                <a:gd name="T21" fmla="*/ 24 h 37"/>
                <a:gd name="T22" fmla="*/ 18 w 21"/>
                <a:gd name="T23" fmla="*/ 24 h 37"/>
                <a:gd name="T24" fmla="*/ 20 w 21"/>
                <a:gd name="T25" fmla="*/ 24 h 37"/>
                <a:gd name="T26" fmla="*/ 20 w 21"/>
                <a:gd name="T27" fmla="*/ 24 h 37"/>
                <a:gd name="T28" fmla="*/ 21 w 21"/>
                <a:gd name="T29" fmla="*/ 26 h 37"/>
                <a:gd name="T30" fmla="*/ 21 w 21"/>
                <a:gd name="T31" fmla="*/ 28 h 37"/>
                <a:gd name="T32" fmla="*/ 21 w 21"/>
                <a:gd name="T33" fmla="*/ 28 h 37"/>
                <a:gd name="T34" fmla="*/ 20 w 21"/>
                <a:gd name="T35" fmla="*/ 31 h 37"/>
                <a:gd name="T36" fmla="*/ 18 w 21"/>
                <a:gd name="T37" fmla="*/ 35 h 37"/>
                <a:gd name="T38" fmla="*/ 18 w 21"/>
                <a:gd name="T39" fmla="*/ 35 h 37"/>
                <a:gd name="T40" fmla="*/ 11 w 21"/>
                <a:gd name="T41" fmla="*/ 37 h 37"/>
                <a:gd name="T42" fmla="*/ 5 w 21"/>
                <a:gd name="T43" fmla="*/ 35 h 37"/>
                <a:gd name="T44" fmla="*/ 2 w 21"/>
                <a:gd name="T45" fmla="*/ 33 h 37"/>
                <a:gd name="T46" fmla="*/ 2 w 21"/>
                <a:gd name="T47" fmla="*/ 31 h 37"/>
                <a:gd name="T48" fmla="*/ 0 w 21"/>
                <a:gd name="T49" fmla="*/ 29 h 37"/>
                <a:gd name="T50" fmla="*/ 0 w 21"/>
                <a:gd name="T51" fmla="*/ 24 h 37"/>
                <a:gd name="T52" fmla="*/ 0 w 21"/>
                <a:gd name="T53" fmla="*/ 24 h 37"/>
                <a:gd name="T54" fmla="*/ 0 w 21"/>
                <a:gd name="T55" fmla="*/ 11 h 37"/>
                <a:gd name="T56" fmla="*/ 0 w 21"/>
                <a:gd name="T57" fmla="*/ 11 h 37"/>
                <a:gd name="T58" fmla="*/ 2 w 21"/>
                <a:gd name="T59" fmla="*/ 6 h 37"/>
                <a:gd name="T60" fmla="*/ 2 w 21"/>
                <a:gd name="T61" fmla="*/ 4 h 37"/>
                <a:gd name="T62" fmla="*/ 5 w 21"/>
                <a:gd name="T63" fmla="*/ 2 h 37"/>
                <a:gd name="T64" fmla="*/ 5 w 21"/>
                <a:gd name="T65" fmla="*/ 2 h 37"/>
                <a:gd name="T66" fmla="*/ 9 w 21"/>
                <a:gd name="T67" fmla="*/ 0 h 37"/>
                <a:gd name="T68" fmla="*/ 12 w 21"/>
                <a:gd name="T69" fmla="*/ 0 h 37"/>
                <a:gd name="T70" fmla="*/ 18 w 21"/>
                <a:gd name="T71" fmla="*/ 2 h 37"/>
                <a:gd name="T72" fmla="*/ 20 w 21"/>
                <a:gd name="T73" fmla="*/ 4 h 37"/>
                <a:gd name="T74" fmla="*/ 20 w 21"/>
                <a:gd name="T75" fmla="*/ 4 h 37"/>
                <a:gd name="T76" fmla="*/ 21 w 21"/>
                <a:gd name="T77" fmla="*/ 8 h 37"/>
                <a:gd name="T78" fmla="*/ 21 w 21"/>
                <a:gd name="T79" fmla="*/ 9 h 37"/>
                <a:gd name="T80" fmla="*/ 21 w 21"/>
                <a:gd name="T81" fmla="*/ 9 h 37"/>
                <a:gd name="T82" fmla="*/ 21 w 21"/>
                <a:gd name="T83" fmla="*/ 13 h 37"/>
                <a:gd name="T84" fmla="*/ 20 w 21"/>
                <a:gd name="T85" fmla="*/ 13 h 37"/>
                <a:gd name="T86" fmla="*/ 20 w 21"/>
                <a:gd name="T87" fmla="*/ 13 h 37"/>
                <a:gd name="T88" fmla="*/ 18 w 21"/>
                <a:gd name="T89" fmla="*/ 13 h 37"/>
                <a:gd name="T90" fmla="*/ 16 w 21"/>
                <a:gd name="T91" fmla="*/ 11 h 37"/>
                <a:gd name="T92" fmla="*/ 16 w 21"/>
                <a:gd name="T93" fmla="*/ 11 h 37"/>
                <a:gd name="T94" fmla="*/ 14 w 21"/>
                <a:gd name="T95" fmla="*/ 8 h 37"/>
                <a:gd name="T96" fmla="*/ 9 w 21"/>
                <a:gd name="T97" fmla="*/ 8 h 37"/>
                <a:gd name="T98" fmla="*/ 9 w 21"/>
                <a:gd name="T99" fmla="*/ 8 h 37"/>
                <a:gd name="T100" fmla="*/ 9 w 21"/>
                <a:gd name="T101" fmla="*/ 8 h 37"/>
                <a:gd name="T102" fmla="*/ 7 w 21"/>
                <a:gd name="T103" fmla="*/ 8 h 37"/>
                <a:gd name="T104" fmla="*/ 5 w 21"/>
                <a:gd name="T105" fmla="*/ 11 h 37"/>
                <a:gd name="T106" fmla="*/ 5 w 21"/>
                <a:gd name="T107" fmla="*/ 11 h 37"/>
                <a:gd name="T108" fmla="*/ 5 w 21"/>
                <a:gd name="T109" fmla="*/ 18 h 37"/>
                <a:gd name="T110" fmla="*/ 5 w 21"/>
                <a:gd name="T111" fmla="*/ 18 h 37"/>
                <a:gd name="T112" fmla="*/ 5 w 21"/>
                <a:gd name="T113" fmla="*/ 18 h 37"/>
                <a:gd name="T114" fmla="*/ 5 w 21"/>
                <a:gd name="T115" fmla="*/ 18 h 37"/>
                <a:gd name="T116" fmla="*/ 5 w 21"/>
                <a:gd name="T1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37">
                  <a:moveTo>
                    <a:pt x="5" y="18"/>
                  </a:moveTo>
                  <a:lnTo>
                    <a:pt x="5" y="1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1" y="37"/>
                  </a:lnTo>
                  <a:lnTo>
                    <a:pt x="5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58191" y="909638"/>
              <a:ext cx="34925" cy="58738"/>
            </a:xfrm>
            <a:custGeom>
              <a:avLst/>
              <a:gdLst>
                <a:gd name="T0" fmla="*/ 8 w 22"/>
                <a:gd name="T1" fmla="*/ 15 h 37"/>
                <a:gd name="T2" fmla="*/ 8 w 22"/>
                <a:gd name="T3" fmla="*/ 15 h 37"/>
                <a:gd name="T4" fmla="*/ 13 w 22"/>
                <a:gd name="T5" fmla="*/ 13 h 37"/>
                <a:gd name="T6" fmla="*/ 17 w 22"/>
                <a:gd name="T7" fmla="*/ 15 h 37"/>
                <a:gd name="T8" fmla="*/ 20 w 22"/>
                <a:gd name="T9" fmla="*/ 17 h 37"/>
                <a:gd name="T10" fmla="*/ 22 w 22"/>
                <a:gd name="T11" fmla="*/ 24 h 37"/>
                <a:gd name="T12" fmla="*/ 22 w 22"/>
                <a:gd name="T13" fmla="*/ 24 h 37"/>
                <a:gd name="T14" fmla="*/ 22 w 22"/>
                <a:gd name="T15" fmla="*/ 33 h 37"/>
                <a:gd name="T16" fmla="*/ 22 w 22"/>
                <a:gd name="T17" fmla="*/ 33 h 37"/>
                <a:gd name="T18" fmla="*/ 20 w 22"/>
                <a:gd name="T19" fmla="*/ 37 h 37"/>
                <a:gd name="T20" fmla="*/ 18 w 22"/>
                <a:gd name="T21" fmla="*/ 37 h 37"/>
                <a:gd name="T22" fmla="*/ 18 w 22"/>
                <a:gd name="T23" fmla="*/ 37 h 37"/>
                <a:gd name="T24" fmla="*/ 15 w 22"/>
                <a:gd name="T25" fmla="*/ 37 h 37"/>
                <a:gd name="T26" fmla="*/ 15 w 22"/>
                <a:gd name="T27" fmla="*/ 33 h 37"/>
                <a:gd name="T28" fmla="*/ 15 w 22"/>
                <a:gd name="T29" fmla="*/ 33 h 37"/>
                <a:gd name="T30" fmla="*/ 15 w 22"/>
                <a:gd name="T31" fmla="*/ 24 h 37"/>
                <a:gd name="T32" fmla="*/ 15 w 22"/>
                <a:gd name="T33" fmla="*/ 24 h 37"/>
                <a:gd name="T34" fmla="*/ 15 w 22"/>
                <a:gd name="T35" fmla="*/ 20 h 37"/>
                <a:gd name="T36" fmla="*/ 13 w 22"/>
                <a:gd name="T37" fmla="*/ 18 h 37"/>
                <a:gd name="T38" fmla="*/ 11 w 22"/>
                <a:gd name="T39" fmla="*/ 18 h 37"/>
                <a:gd name="T40" fmla="*/ 11 w 22"/>
                <a:gd name="T41" fmla="*/ 18 h 37"/>
                <a:gd name="T42" fmla="*/ 8 w 22"/>
                <a:gd name="T43" fmla="*/ 20 h 37"/>
                <a:gd name="T44" fmla="*/ 8 w 22"/>
                <a:gd name="T45" fmla="*/ 24 h 37"/>
                <a:gd name="T46" fmla="*/ 8 w 22"/>
                <a:gd name="T47" fmla="*/ 24 h 37"/>
                <a:gd name="T48" fmla="*/ 8 w 22"/>
                <a:gd name="T49" fmla="*/ 33 h 37"/>
                <a:gd name="T50" fmla="*/ 8 w 22"/>
                <a:gd name="T51" fmla="*/ 33 h 37"/>
                <a:gd name="T52" fmla="*/ 8 w 22"/>
                <a:gd name="T53" fmla="*/ 35 h 37"/>
                <a:gd name="T54" fmla="*/ 4 w 22"/>
                <a:gd name="T55" fmla="*/ 37 h 37"/>
                <a:gd name="T56" fmla="*/ 4 w 22"/>
                <a:gd name="T57" fmla="*/ 37 h 37"/>
                <a:gd name="T58" fmla="*/ 0 w 22"/>
                <a:gd name="T59" fmla="*/ 35 h 37"/>
                <a:gd name="T60" fmla="*/ 0 w 22"/>
                <a:gd name="T61" fmla="*/ 33 h 37"/>
                <a:gd name="T62" fmla="*/ 0 w 22"/>
                <a:gd name="T63" fmla="*/ 33 h 37"/>
                <a:gd name="T64" fmla="*/ 0 w 22"/>
                <a:gd name="T65" fmla="*/ 4 h 37"/>
                <a:gd name="T66" fmla="*/ 0 w 22"/>
                <a:gd name="T67" fmla="*/ 4 h 37"/>
                <a:gd name="T68" fmla="*/ 0 w 22"/>
                <a:gd name="T69" fmla="*/ 0 h 37"/>
                <a:gd name="T70" fmla="*/ 4 w 22"/>
                <a:gd name="T71" fmla="*/ 0 h 37"/>
                <a:gd name="T72" fmla="*/ 4 w 22"/>
                <a:gd name="T73" fmla="*/ 0 h 37"/>
                <a:gd name="T74" fmla="*/ 8 w 22"/>
                <a:gd name="T75" fmla="*/ 0 h 37"/>
                <a:gd name="T76" fmla="*/ 8 w 22"/>
                <a:gd name="T77" fmla="*/ 4 h 37"/>
                <a:gd name="T78" fmla="*/ 8 w 22"/>
                <a:gd name="T79" fmla="*/ 4 h 37"/>
                <a:gd name="T80" fmla="*/ 8 w 22"/>
                <a:gd name="T81" fmla="*/ 15 h 37"/>
                <a:gd name="T82" fmla="*/ 8 w 22"/>
                <a:gd name="T83" fmla="*/ 15 h 37"/>
                <a:gd name="T84" fmla="*/ 8 w 22"/>
                <a:gd name="T8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7">
                  <a:moveTo>
                    <a:pt x="8" y="15"/>
                  </a:moveTo>
                  <a:lnTo>
                    <a:pt x="8" y="15"/>
                  </a:lnTo>
                  <a:lnTo>
                    <a:pt x="13" y="13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10931191" y="985838"/>
              <a:ext cx="34925" cy="57150"/>
            </a:xfrm>
            <a:custGeom>
              <a:avLst/>
              <a:gdLst>
                <a:gd name="T0" fmla="*/ 8 w 22"/>
                <a:gd name="T1" fmla="*/ 16 h 36"/>
                <a:gd name="T2" fmla="*/ 8 w 22"/>
                <a:gd name="T3" fmla="*/ 16 h 36"/>
                <a:gd name="T4" fmla="*/ 11 w 22"/>
                <a:gd name="T5" fmla="*/ 14 h 36"/>
                <a:gd name="T6" fmla="*/ 15 w 22"/>
                <a:gd name="T7" fmla="*/ 14 h 36"/>
                <a:gd name="T8" fmla="*/ 15 w 22"/>
                <a:gd name="T9" fmla="*/ 14 h 36"/>
                <a:gd name="T10" fmla="*/ 20 w 22"/>
                <a:gd name="T11" fmla="*/ 18 h 36"/>
                <a:gd name="T12" fmla="*/ 22 w 22"/>
                <a:gd name="T13" fmla="*/ 23 h 36"/>
                <a:gd name="T14" fmla="*/ 22 w 22"/>
                <a:gd name="T15" fmla="*/ 23 h 36"/>
                <a:gd name="T16" fmla="*/ 22 w 22"/>
                <a:gd name="T17" fmla="*/ 32 h 36"/>
                <a:gd name="T18" fmla="*/ 22 w 22"/>
                <a:gd name="T19" fmla="*/ 32 h 36"/>
                <a:gd name="T20" fmla="*/ 20 w 22"/>
                <a:gd name="T21" fmla="*/ 36 h 36"/>
                <a:gd name="T22" fmla="*/ 19 w 22"/>
                <a:gd name="T23" fmla="*/ 36 h 36"/>
                <a:gd name="T24" fmla="*/ 19 w 22"/>
                <a:gd name="T25" fmla="*/ 36 h 36"/>
                <a:gd name="T26" fmla="*/ 15 w 22"/>
                <a:gd name="T27" fmla="*/ 36 h 36"/>
                <a:gd name="T28" fmla="*/ 15 w 22"/>
                <a:gd name="T29" fmla="*/ 32 h 36"/>
                <a:gd name="T30" fmla="*/ 15 w 22"/>
                <a:gd name="T31" fmla="*/ 32 h 36"/>
                <a:gd name="T32" fmla="*/ 15 w 22"/>
                <a:gd name="T33" fmla="*/ 23 h 36"/>
                <a:gd name="T34" fmla="*/ 15 w 22"/>
                <a:gd name="T35" fmla="*/ 23 h 36"/>
                <a:gd name="T36" fmla="*/ 15 w 22"/>
                <a:gd name="T37" fmla="*/ 19 h 36"/>
                <a:gd name="T38" fmla="*/ 11 w 22"/>
                <a:gd name="T39" fmla="*/ 19 h 36"/>
                <a:gd name="T40" fmla="*/ 11 w 22"/>
                <a:gd name="T41" fmla="*/ 19 h 36"/>
                <a:gd name="T42" fmla="*/ 8 w 22"/>
                <a:gd name="T43" fmla="*/ 19 h 36"/>
                <a:gd name="T44" fmla="*/ 8 w 22"/>
                <a:gd name="T45" fmla="*/ 23 h 36"/>
                <a:gd name="T46" fmla="*/ 8 w 22"/>
                <a:gd name="T47" fmla="*/ 23 h 36"/>
                <a:gd name="T48" fmla="*/ 8 w 22"/>
                <a:gd name="T49" fmla="*/ 32 h 36"/>
                <a:gd name="T50" fmla="*/ 8 w 22"/>
                <a:gd name="T51" fmla="*/ 32 h 36"/>
                <a:gd name="T52" fmla="*/ 6 w 22"/>
                <a:gd name="T53" fmla="*/ 36 h 36"/>
                <a:gd name="T54" fmla="*/ 4 w 22"/>
                <a:gd name="T55" fmla="*/ 36 h 36"/>
                <a:gd name="T56" fmla="*/ 4 w 22"/>
                <a:gd name="T57" fmla="*/ 36 h 36"/>
                <a:gd name="T58" fmla="*/ 0 w 22"/>
                <a:gd name="T59" fmla="*/ 36 h 36"/>
                <a:gd name="T60" fmla="*/ 0 w 22"/>
                <a:gd name="T61" fmla="*/ 32 h 36"/>
                <a:gd name="T62" fmla="*/ 0 w 22"/>
                <a:gd name="T63" fmla="*/ 32 h 36"/>
                <a:gd name="T64" fmla="*/ 0 w 22"/>
                <a:gd name="T65" fmla="*/ 3 h 36"/>
                <a:gd name="T66" fmla="*/ 0 w 22"/>
                <a:gd name="T67" fmla="*/ 3 h 36"/>
                <a:gd name="T68" fmla="*/ 0 w 22"/>
                <a:gd name="T69" fmla="*/ 0 h 36"/>
                <a:gd name="T70" fmla="*/ 4 w 22"/>
                <a:gd name="T71" fmla="*/ 0 h 36"/>
                <a:gd name="T72" fmla="*/ 4 w 22"/>
                <a:gd name="T73" fmla="*/ 0 h 36"/>
                <a:gd name="T74" fmla="*/ 6 w 22"/>
                <a:gd name="T75" fmla="*/ 0 h 36"/>
                <a:gd name="T76" fmla="*/ 8 w 22"/>
                <a:gd name="T77" fmla="*/ 3 h 36"/>
                <a:gd name="T78" fmla="*/ 8 w 22"/>
                <a:gd name="T79" fmla="*/ 3 h 36"/>
                <a:gd name="T80" fmla="*/ 8 w 22"/>
                <a:gd name="T81" fmla="*/ 16 h 36"/>
                <a:gd name="T82" fmla="*/ 8 w 22"/>
                <a:gd name="T83" fmla="*/ 16 h 36"/>
                <a:gd name="T84" fmla="*/ 8 w 22"/>
                <a:gd name="T8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6">
                  <a:moveTo>
                    <a:pt x="8" y="16"/>
                  </a:moveTo>
                  <a:lnTo>
                    <a:pt x="8" y="16"/>
                  </a:lnTo>
                  <a:lnTo>
                    <a:pt x="11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0" y="18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1583654" y="1008063"/>
              <a:ext cx="33338" cy="34925"/>
            </a:xfrm>
            <a:custGeom>
              <a:avLst/>
              <a:gdLst>
                <a:gd name="T0" fmla="*/ 0 w 21"/>
                <a:gd name="T1" fmla="*/ 9 h 22"/>
                <a:gd name="T2" fmla="*/ 0 w 21"/>
                <a:gd name="T3" fmla="*/ 9 h 22"/>
                <a:gd name="T4" fmla="*/ 0 w 21"/>
                <a:gd name="T5" fmla="*/ 2 h 22"/>
                <a:gd name="T6" fmla="*/ 0 w 21"/>
                <a:gd name="T7" fmla="*/ 2 h 22"/>
                <a:gd name="T8" fmla="*/ 1 w 21"/>
                <a:gd name="T9" fmla="*/ 2 h 22"/>
                <a:gd name="T10" fmla="*/ 3 w 21"/>
                <a:gd name="T11" fmla="*/ 0 h 22"/>
                <a:gd name="T12" fmla="*/ 3 w 21"/>
                <a:gd name="T13" fmla="*/ 0 h 22"/>
                <a:gd name="T14" fmla="*/ 5 w 21"/>
                <a:gd name="T15" fmla="*/ 0 h 22"/>
                <a:gd name="T16" fmla="*/ 5 w 21"/>
                <a:gd name="T17" fmla="*/ 2 h 22"/>
                <a:gd name="T18" fmla="*/ 5 w 21"/>
                <a:gd name="T19" fmla="*/ 2 h 22"/>
                <a:gd name="T20" fmla="*/ 7 w 21"/>
                <a:gd name="T21" fmla="*/ 2 h 22"/>
                <a:gd name="T22" fmla="*/ 9 w 21"/>
                <a:gd name="T23" fmla="*/ 2 h 22"/>
                <a:gd name="T24" fmla="*/ 9 w 21"/>
                <a:gd name="T25" fmla="*/ 2 h 22"/>
                <a:gd name="T26" fmla="*/ 12 w 21"/>
                <a:gd name="T27" fmla="*/ 0 h 22"/>
                <a:gd name="T28" fmla="*/ 16 w 21"/>
                <a:gd name="T29" fmla="*/ 0 h 22"/>
                <a:gd name="T30" fmla="*/ 20 w 21"/>
                <a:gd name="T31" fmla="*/ 2 h 22"/>
                <a:gd name="T32" fmla="*/ 20 w 21"/>
                <a:gd name="T33" fmla="*/ 7 h 22"/>
                <a:gd name="T34" fmla="*/ 20 w 21"/>
                <a:gd name="T35" fmla="*/ 7 h 22"/>
                <a:gd name="T36" fmla="*/ 21 w 21"/>
                <a:gd name="T37" fmla="*/ 18 h 22"/>
                <a:gd name="T38" fmla="*/ 21 w 21"/>
                <a:gd name="T39" fmla="*/ 18 h 22"/>
                <a:gd name="T40" fmla="*/ 20 w 21"/>
                <a:gd name="T41" fmla="*/ 22 h 22"/>
                <a:gd name="T42" fmla="*/ 18 w 21"/>
                <a:gd name="T43" fmla="*/ 22 h 22"/>
                <a:gd name="T44" fmla="*/ 18 w 21"/>
                <a:gd name="T45" fmla="*/ 22 h 22"/>
                <a:gd name="T46" fmla="*/ 16 w 21"/>
                <a:gd name="T47" fmla="*/ 22 h 22"/>
                <a:gd name="T48" fmla="*/ 14 w 21"/>
                <a:gd name="T49" fmla="*/ 18 h 22"/>
                <a:gd name="T50" fmla="*/ 14 w 21"/>
                <a:gd name="T51" fmla="*/ 18 h 22"/>
                <a:gd name="T52" fmla="*/ 14 w 21"/>
                <a:gd name="T53" fmla="*/ 9 h 22"/>
                <a:gd name="T54" fmla="*/ 14 w 21"/>
                <a:gd name="T55" fmla="*/ 9 h 22"/>
                <a:gd name="T56" fmla="*/ 12 w 21"/>
                <a:gd name="T57" fmla="*/ 5 h 22"/>
                <a:gd name="T58" fmla="*/ 10 w 21"/>
                <a:gd name="T59" fmla="*/ 4 h 22"/>
                <a:gd name="T60" fmla="*/ 10 w 21"/>
                <a:gd name="T61" fmla="*/ 4 h 22"/>
                <a:gd name="T62" fmla="*/ 9 w 21"/>
                <a:gd name="T63" fmla="*/ 5 h 22"/>
                <a:gd name="T64" fmla="*/ 7 w 21"/>
                <a:gd name="T65" fmla="*/ 9 h 22"/>
                <a:gd name="T66" fmla="*/ 7 w 21"/>
                <a:gd name="T67" fmla="*/ 9 h 22"/>
                <a:gd name="T68" fmla="*/ 7 w 21"/>
                <a:gd name="T69" fmla="*/ 18 h 22"/>
                <a:gd name="T70" fmla="*/ 7 w 21"/>
                <a:gd name="T71" fmla="*/ 18 h 22"/>
                <a:gd name="T72" fmla="*/ 5 w 21"/>
                <a:gd name="T73" fmla="*/ 22 h 22"/>
                <a:gd name="T74" fmla="*/ 5 w 21"/>
                <a:gd name="T75" fmla="*/ 22 h 22"/>
                <a:gd name="T76" fmla="*/ 5 w 21"/>
                <a:gd name="T77" fmla="*/ 22 h 22"/>
                <a:gd name="T78" fmla="*/ 1 w 21"/>
                <a:gd name="T79" fmla="*/ 22 h 22"/>
                <a:gd name="T80" fmla="*/ 0 w 21"/>
                <a:gd name="T81" fmla="*/ 18 h 22"/>
                <a:gd name="T82" fmla="*/ 0 w 21"/>
                <a:gd name="T83" fmla="*/ 18 h 22"/>
                <a:gd name="T84" fmla="*/ 0 w 21"/>
                <a:gd name="T85" fmla="*/ 9 h 22"/>
                <a:gd name="T86" fmla="*/ 0 w 21"/>
                <a:gd name="T87" fmla="*/ 9 h 22"/>
                <a:gd name="T88" fmla="*/ 0 w 21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107404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4 w 22"/>
                <a:gd name="T15" fmla="*/ 0 h 22"/>
                <a:gd name="T16" fmla="*/ 6 w 22"/>
                <a:gd name="T17" fmla="*/ 2 h 22"/>
                <a:gd name="T18" fmla="*/ 6 w 22"/>
                <a:gd name="T19" fmla="*/ 2 h 22"/>
                <a:gd name="T20" fmla="*/ 7 w 22"/>
                <a:gd name="T21" fmla="*/ 2 h 22"/>
                <a:gd name="T22" fmla="*/ 7 w 22"/>
                <a:gd name="T23" fmla="*/ 2 h 22"/>
                <a:gd name="T24" fmla="*/ 7 w 22"/>
                <a:gd name="T25" fmla="*/ 2 h 22"/>
                <a:gd name="T26" fmla="*/ 11 w 22"/>
                <a:gd name="T27" fmla="*/ 0 h 22"/>
                <a:gd name="T28" fmla="*/ 17 w 22"/>
                <a:gd name="T29" fmla="*/ 0 h 22"/>
                <a:gd name="T30" fmla="*/ 18 w 22"/>
                <a:gd name="T31" fmla="*/ 2 h 22"/>
                <a:gd name="T32" fmla="*/ 22 w 22"/>
                <a:gd name="T33" fmla="*/ 9 h 22"/>
                <a:gd name="T34" fmla="*/ 22 w 22"/>
                <a:gd name="T35" fmla="*/ 9 h 22"/>
                <a:gd name="T36" fmla="*/ 22 w 22"/>
                <a:gd name="T37" fmla="*/ 18 h 22"/>
                <a:gd name="T38" fmla="*/ 22 w 22"/>
                <a:gd name="T39" fmla="*/ 18 h 22"/>
                <a:gd name="T40" fmla="*/ 20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5 w 22"/>
                <a:gd name="T49" fmla="*/ 18 h 22"/>
                <a:gd name="T50" fmla="*/ 15 w 22"/>
                <a:gd name="T51" fmla="*/ 18 h 22"/>
                <a:gd name="T52" fmla="*/ 15 w 22"/>
                <a:gd name="T53" fmla="*/ 9 h 22"/>
                <a:gd name="T54" fmla="*/ 15 w 22"/>
                <a:gd name="T55" fmla="*/ 9 h 22"/>
                <a:gd name="T56" fmla="*/ 15 w 22"/>
                <a:gd name="T57" fmla="*/ 5 h 22"/>
                <a:gd name="T58" fmla="*/ 9 w 22"/>
                <a:gd name="T59" fmla="*/ 5 h 22"/>
                <a:gd name="T60" fmla="*/ 9 w 22"/>
                <a:gd name="T61" fmla="*/ 5 h 22"/>
                <a:gd name="T62" fmla="*/ 7 w 22"/>
                <a:gd name="T63" fmla="*/ 5 h 22"/>
                <a:gd name="T64" fmla="*/ 7 w 22"/>
                <a:gd name="T65" fmla="*/ 7 h 22"/>
                <a:gd name="T66" fmla="*/ 7 w 22"/>
                <a:gd name="T67" fmla="*/ 9 h 22"/>
                <a:gd name="T68" fmla="*/ 7 w 22"/>
                <a:gd name="T69" fmla="*/ 9 h 22"/>
                <a:gd name="T70" fmla="*/ 7 w 22"/>
                <a:gd name="T71" fmla="*/ 18 h 22"/>
                <a:gd name="T72" fmla="*/ 7 w 22"/>
                <a:gd name="T73" fmla="*/ 18 h 22"/>
                <a:gd name="T74" fmla="*/ 6 w 22"/>
                <a:gd name="T75" fmla="*/ 22 h 22"/>
                <a:gd name="T76" fmla="*/ 4 w 22"/>
                <a:gd name="T77" fmla="*/ 22 h 22"/>
                <a:gd name="T78" fmla="*/ 4 w 22"/>
                <a:gd name="T79" fmla="*/ 22 h 22"/>
                <a:gd name="T80" fmla="*/ 0 w 22"/>
                <a:gd name="T81" fmla="*/ 22 h 22"/>
                <a:gd name="T82" fmla="*/ 0 w 22"/>
                <a:gd name="T83" fmla="*/ 18 h 22"/>
                <a:gd name="T84" fmla="*/ 0 w 22"/>
                <a:gd name="T85" fmla="*/ 18 h 22"/>
                <a:gd name="T86" fmla="*/ 0 w 22"/>
                <a:gd name="T87" fmla="*/ 9 h 22"/>
                <a:gd name="T88" fmla="*/ 0 w 22"/>
                <a:gd name="T89" fmla="*/ 9 h 22"/>
                <a:gd name="T90" fmla="*/ 0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1694779" y="930275"/>
              <a:ext cx="31750" cy="38100"/>
            </a:xfrm>
            <a:custGeom>
              <a:avLst/>
              <a:gdLst>
                <a:gd name="T0" fmla="*/ 20 w 20"/>
                <a:gd name="T1" fmla="*/ 15 h 24"/>
                <a:gd name="T2" fmla="*/ 20 w 20"/>
                <a:gd name="T3" fmla="*/ 15 h 24"/>
                <a:gd name="T4" fmla="*/ 20 w 20"/>
                <a:gd name="T5" fmla="*/ 20 h 24"/>
                <a:gd name="T6" fmla="*/ 20 w 20"/>
                <a:gd name="T7" fmla="*/ 20 h 24"/>
                <a:gd name="T8" fmla="*/ 20 w 20"/>
                <a:gd name="T9" fmla="*/ 22 h 24"/>
                <a:gd name="T10" fmla="*/ 18 w 20"/>
                <a:gd name="T11" fmla="*/ 24 h 24"/>
                <a:gd name="T12" fmla="*/ 18 w 20"/>
                <a:gd name="T13" fmla="*/ 24 h 24"/>
                <a:gd name="T14" fmla="*/ 17 w 20"/>
                <a:gd name="T15" fmla="*/ 24 h 24"/>
                <a:gd name="T16" fmla="*/ 15 w 20"/>
                <a:gd name="T17" fmla="*/ 24 h 24"/>
                <a:gd name="T18" fmla="*/ 15 w 20"/>
                <a:gd name="T19" fmla="*/ 24 h 24"/>
                <a:gd name="T20" fmla="*/ 15 w 20"/>
                <a:gd name="T21" fmla="*/ 22 h 24"/>
                <a:gd name="T22" fmla="*/ 13 w 20"/>
                <a:gd name="T23" fmla="*/ 22 h 24"/>
                <a:gd name="T24" fmla="*/ 11 w 20"/>
                <a:gd name="T25" fmla="*/ 22 h 24"/>
                <a:gd name="T26" fmla="*/ 11 w 20"/>
                <a:gd name="T27" fmla="*/ 22 h 24"/>
                <a:gd name="T28" fmla="*/ 6 w 20"/>
                <a:gd name="T29" fmla="*/ 24 h 24"/>
                <a:gd name="T30" fmla="*/ 2 w 20"/>
                <a:gd name="T31" fmla="*/ 22 h 24"/>
                <a:gd name="T32" fmla="*/ 2 w 20"/>
                <a:gd name="T33" fmla="*/ 22 h 24"/>
                <a:gd name="T34" fmla="*/ 0 w 20"/>
                <a:gd name="T35" fmla="*/ 18 h 24"/>
                <a:gd name="T36" fmla="*/ 0 w 20"/>
                <a:gd name="T37" fmla="*/ 15 h 24"/>
                <a:gd name="T38" fmla="*/ 0 w 20"/>
                <a:gd name="T39" fmla="*/ 15 h 24"/>
                <a:gd name="T40" fmla="*/ 4 w 20"/>
                <a:gd name="T41" fmla="*/ 11 h 24"/>
                <a:gd name="T42" fmla="*/ 6 w 20"/>
                <a:gd name="T43" fmla="*/ 11 h 24"/>
                <a:gd name="T44" fmla="*/ 6 w 20"/>
                <a:gd name="T45" fmla="*/ 11 h 24"/>
                <a:gd name="T46" fmla="*/ 11 w 20"/>
                <a:gd name="T47" fmla="*/ 11 h 24"/>
                <a:gd name="T48" fmla="*/ 11 w 20"/>
                <a:gd name="T49" fmla="*/ 11 h 24"/>
                <a:gd name="T50" fmla="*/ 15 w 20"/>
                <a:gd name="T51" fmla="*/ 9 h 24"/>
                <a:gd name="T52" fmla="*/ 13 w 20"/>
                <a:gd name="T53" fmla="*/ 7 h 24"/>
                <a:gd name="T54" fmla="*/ 13 w 20"/>
                <a:gd name="T55" fmla="*/ 7 h 24"/>
                <a:gd name="T56" fmla="*/ 11 w 20"/>
                <a:gd name="T57" fmla="*/ 5 h 24"/>
                <a:gd name="T58" fmla="*/ 9 w 20"/>
                <a:gd name="T59" fmla="*/ 5 h 24"/>
                <a:gd name="T60" fmla="*/ 6 w 20"/>
                <a:gd name="T61" fmla="*/ 5 h 24"/>
                <a:gd name="T62" fmla="*/ 6 w 20"/>
                <a:gd name="T63" fmla="*/ 5 h 24"/>
                <a:gd name="T64" fmla="*/ 4 w 20"/>
                <a:gd name="T65" fmla="*/ 7 h 24"/>
                <a:gd name="T66" fmla="*/ 2 w 20"/>
                <a:gd name="T67" fmla="*/ 5 h 24"/>
                <a:gd name="T68" fmla="*/ 2 w 20"/>
                <a:gd name="T69" fmla="*/ 5 h 24"/>
                <a:gd name="T70" fmla="*/ 2 w 20"/>
                <a:gd name="T71" fmla="*/ 5 h 24"/>
                <a:gd name="T72" fmla="*/ 2 w 20"/>
                <a:gd name="T73" fmla="*/ 2 h 24"/>
                <a:gd name="T74" fmla="*/ 6 w 20"/>
                <a:gd name="T75" fmla="*/ 2 h 24"/>
                <a:gd name="T76" fmla="*/ 6 w 20"/>
                <a:gd name="T77" fmla="*/ 2 h 24"/>
                <a:gd name="T78" fmla="*/ 9 w 20"/>
                <a:gd name="T79" fmla="*/ 0 h 24"/>
                <a:gd name="T80" fmla="*/ 15 w 20"/>
                <a:gd name="T81" fmla="*/ 2 h 24"/>
                <a:gd name="T82" fmla="*/ 18 w 20"/>
                <a:gd name="T83" fmla="*/ 4 h 24"/>
                <a:gd name="T84" fmla="*/ 20 w 20"/>
                <a:gd name="T85" fmla="*/ 7 h 24"/>
                <a:gd name="T86" fmla="*/ 20 w 20"/>
                <a:gd name="T87" fmla="*/ 11 h 24"/>
                <a:gd name="T88" fmla="*/ 20 w 20"/>
                <a:gd name="T89" fmla="*/ 11 h 24"/>
                <a:gd name="T90" fmla="*/ 20 w 20"/>
                <a:gd name="T91" fmla="*/ 15 h 24"/>
                <a:gd name="T92" fmla="*/ 20 w 20"/>
                <a:gd name="T93" fmla="*/ 15 h 24"/>
                <a:gd name="T94" fmla="*/ 20 w 20"/>
                <a:gd name="T9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4">
                  <a:moveTo>
                    <a:pt x="20" y="15"/>
                  </a:moveTo>
                  <a:lnTo>
                    <a:pt x="20" y="15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11309016" y="1008063"/>
              <a:ext cx="34925" cy="34925"/>
            </a:xfrm>
            <a:custGeom>
              <a:avLst/>
              <a:gdLst>
                <a:gd name="T0" fmla="*/ 0 w 22"/>
                <a:gd name="T1" fmla="*/ 9 h 22"/>
                <a:gd name="T2" fmla="*/ 0 w 22"/>
                <a:gd name="T3" fmla="*/ 9 h 22"/>
                <a:gd name="T4" fmla="*/ 0 w 22"/>
                <a:gd name="T5" fmla="*/ 2 h 22"/>
                <a:gd name="T6" fmla="*/ 0 w 22"/>
                <a:gd name="T7" fmla="*/ 2 h 22"/>
                <a:gd name="T8" fmla="*/ 0 w 22"/>
                <a:gd name="T9" fmla="*/ 2 h 22"/>
                <a:gd name="T10" fmla="*/ 2 w 22"/>
                <a:gd name="T11" fmla="*/ 0 h 22"/>
                <a:gd name="T12" fmla="*/ 2 w 22"/>
                <a:gd name="T13" fmla="*/ 0 h 22"/>
                <a:gd name="T14" fmla="*/ 6 w 22"/>
                <a:gd name="T15" fmla="*/ 0 h 22"/>
                <a:gd name="T16" fmla="*/ 7 w 22"/>
                <a:gd name="T17" fmla="*/ 2 h 22"/>
                <a:gd name="T18" fmla="*/ 7 w 22"/>
                <a:gd name="T19" fmla="*/ 2 h 22"/>
                <a:gd name="T20" fmla="*/ 7 w 22"/>
                <a:gd name="T21" fmla="*/ 2 h 22"/>
                <a:gd name="T22" fmla="*/ 9 w 22"/>
                <a:gd name="T23" fmla="*/ 2 h 22"/>
                <a:gd name="T24" fmla="*/ 9 w 22"/>
                <a:gd name="T25" fmla="*/ 2 h 22"/>
                <a:gd name="T26" fmla="*/ 13 w 22"/>
                <a:gd name="T27" fmla="*/ 0 h 22"/>
                <a:gd name="T28" fmla="*/ 17 w 22"/>
                <a:gd name="T29" fmla="*/ 0 h 22"/>
                <a:gd name="T30" fmla="*/ 20 w 22"/>
                <a:gd name="T31" fmla="*/ 2 h 22"/>
                <a:gd name="T32" fmla="*/ 22 w 22"/>
                <a:gd name="T33" fmla="*/ 7 h 22"/>
                <a:gd name="T34" fmla="*/ 22 w 22"/>
                <a:gd name="T35" fmla="*/ 7 h 22"/>
                <a:gd name="T36" fmla="*/ 22 w 22"/>
                <a:gd name="T37" fmla="*/ 18 h 22"/>
                <a:gd name="T38" fmla="*/ 22 w 22"/>
                <a:gd name="T39" fmla="*/ 18 h 22"/>
                <a:gd name="T40" fmla="*/ 22 w 22"/>
                <a:gd name="T41" fmla="*/ 22 h 22"/>
                <a:gd name="T42" fmla="*/ 18 w 22"/>
                <a:gd name="T43" fmla="*/ 22 h 22"/>
                <a:gd name="T44" fmla="*/ 18 w 22"/>
                <a:gd name="T45" fmla="*/ 22 h 22"/>
                <a:gd name="T46" fmla="*/ 17 w 22"/>
                <a:gd name="T47" fmla="*/ 22 h 22"/>
                <a:gd name="T48" fmla="*/ 17 w 22"/>
                <a:gd name="T49" fmla="*/ 18 h 22"/>
                <a:gd name="T50" fmla="*/ 17 w 22"/>
                <a:gd name="T51" fmla="*/ 18 h 22"/>
                <a:gd name="T52" fmla="*/ 17 w 22"/>
                <a:gd name="T53" fmla="*/ 9 h 22"/>
                <a:gd name="T54" fmla="*/ 17 w 22"/>
                <a:gd name="T55" fmla="*/ 9 h 22"/>
                <a:gd name="T56" fmla="*/ 15 w 22"/>
                <a:gd name="T57" fmla="*/ 5 h 22"/>
                <a:gd name="T58" fmla="*/ 11 w 22"/>
                <a:gd name="T59" fmla="*/ 5 h 22"/>
                <a:gd name="T60" fmla="*/ 11 w 22"/>
                <a:gd name="T61" fmla="*/ 5 h 22"/>
                <a:gd name="T62" fmla="*/ 9 w 22"/>
                <a:gd name="T63" fmla="*/ 5 h 22"/>
                <a:gd name="T64" fmla="*/ 7 w 22"/>
                <a:gd name="T65" fmla="*/ 9 h 22"/>
                <a:gd name="T66" fmla="*/ 7 w 22"/>
                <a:gd name="T67" fmla="*/ 9 h 22"/>
                <a:gd name="T68" fmla="*/ 7 w 22"/>
                <a:gd name="T69" fmla="*/ 18 h 22"/>
                <a:gd name="T70" fmla="*/ 7 w 22"/>
                <a:gd name="T71" fmla="*/ 18 h 22"/>
                <a:gd name="T72" fmla="*/ 7 w 22"/>
                <a:gd name="T73" fmla="*/ 22 h 22"/>
                <a:gd name="T74" fmla="*/ 4 w 22"/>
                <a:gd name="T75" fmla="*/ 22 h 22"/>
                <a:gd name="T76" fmla="*/ 4 w 22"/>
                <a:gd name="T77" fmla="*/ 22 h 22"/>
                <a:gd name="T78" fmla="*/ 2 w 22"/>
                <a:gd name="T79" fmla="*/ 22 h 22"/>
                <a:gd name="T80" fmla="*/ 0 w 22"/>
                <a:gd name="T81" fmla="*/ 18 h 22"/>
                <a:gd name="T82" fmla="*/ 0 w 22"/>
                <a:gd name="T83" fmla="*/ 18 h 22"/>
                <a:gd name="T84" fmla="*/ 0 w 22"/>
                <a:gd name="T85" fmla="*/ 9 h 22"/>
                <a:gd name="T86" fmla="*/ 0 w 22"/>
                <a:gd name="T87" fmla="*/ 9 h 22"/>
                <a:gd name="T88" fmla="*/ 0 w 22"/>
                <a:gd name="T8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0" y="9"/>
                  </a:move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929604" y="930275"/>
              <a:ext cx="33338" cy="38100"/>
            </a:xfrm>
            <a:custGeom>
              <a:avLst/>
              <a:gdLst>
                <a:gd name="T0" fmla="*/ 9 w 21"/>
                <a:gd name="T1" fmla="*/ 2 h 24"/>
                <a:gd name="T2" fmla="*/ 9 w 21"/>
                <a:gd name="T3" fmla="*/ 2 h 24"/>
                <a:gd name="T4" fmla="*/ 11 w 21"/>
                <a:gd name="T5" fmla="*/ 0 h 24"/>
                <a:gd name="T6" fmla="*/ 16 w 21"/>
                <a:gd name="T7" fmla="*/ 2 h 24"/>
                <a:gd name="T8" fmla="*/ 16 w 21"/>
                <a:gd name="T9" fmla="*/ 2 h 24"/>
                <a:gd name="T10" fmla="*/ 20 w 21"/>
                <a:gd name="T11" fmla="*/ 4 h 24"/>
                <a:gd name="T12" fmla="*/ 21 w 21"/>
                <a:gd name="T13" fmla="*/ 9 h 24"/>
                <a:gd name="T14" fmla="*/ 21 w 21"/>
                <a:gd name="T15" fmla="*/ 9 h 24"/>
                <a:gd name="T16" fmla="*/ 21 w 21"/>
                <a:gd name="T17" fmla="*/ 20 h 24"/>
                <a:gd name="T18" fmla="*/ 21 w 21"/>
                <a:gd name="T19" fmla="*/ 20 h 24"/>
                <a:gd name="T20" fmla="*/ 21 w 21"/>
                <a:gd name="T21" fmla="*/ 24 h 24"/>
                <a:gd name="T22" fmla="*/ 18 w 21"/>
                <a:gd name="T23" fmla="*/ 24 h 24"/>
                <a:gd name="T24" fmla="*/ 18 w 21"/>
                <a:gd name="T25" fmla="*/ 24 h 24"/>
                <a:gd name="T26" fmla="*/ 16 w 21"/>
                <a:gd name="T27" fmla="*/ 24 h 24"/>
                <a:gd name="T28" fmla="*/ 16 w 21"/>
                <a:gd name="T29" fmla="*/ 20 h 24"/>
                <a:gd name="T30" fmla="*/ 16 w 21"/>
                <a:gd name="T31" fmla="*/ 20 h 24"/>
                <a:gd name="T32" fmla="*/ 16 w 21"/>
                <a:gd name="T33" fmla="*/ 11 h 24"/>
                <a:gd name="T34" fmla="*/ 16 w 21"/>
                <a:gd name="T35" fmla="*/ 11 h 24"/>
                <a:gd name="T36" fmla="*/ 14 w 21"/>
                <a:gd name="T37" fmla="*/ 7 h 24"/>
                <a:gd name="T38" fmla="*/ 11 w 21"/>
                <a:gd name="T39" fmla="*/ 5 h 24"/>
                <a:gd name="T40" fmla="*/ 11 w 21"/>
                <a:gd name="T41" fmla="*/ 5 h 24"/>
                <a:gd name="T42" fmla="*/ 9 w 21"/>
                <a:gd name="T43" fmla="*/ 7 h 24"/>
                <a:gd name="T44" fmla="*/ 9 w 21"/>
                <a:gd name="T45" fmla="*/ 11 h 24"/>
                <a:gd name="T46" fmla="*/ 9 w 21"/>
                <a:gd name="T47" fmla="*/ 11 h 24"/>
                <a:gd name="T48" fmla="*/ 9 w 21"/>
                <a:gd name="T49" fmla="*/ 20 h 24"/>
                <a:gd name="T50" fmla="*/ 9 w 21"/>
                <a:gd name="T51" fmla="*/ 20 h 24"/>
                <a:gd name="T52" fmla="*/ 7 w 21"/>
                <a:gd name="T53" fmla="*/ 22 h 24"/>
                <a:gd name="T54" fmla="*/ 3 w 21"/>
                <a:gd name="T55" fmla="*/ 24 h 24"/>
                <a:gd name="T56" fmla="*/ 3 w 21"/>
                <a:gd name="T57" fmla="*/ 24 h 24"/>
                <a:gd name="T58" fmla="*/ 1 w 21"/>
                <a:gd name="T59" fmla="*/ 22 h 24"/>
                <a:gd name="T60" fmla="*/ 0 w 21"/>
                <a:gd name="T61" fmla="*/ 20 h 24"/>
                <a:gd name="T62" fmla="*/ 0 w 21"/>
                <a:gd name="T63" fmla="*/ 20 h 24"/>
                <a:gd name="T64" fmla="*/ 0 w 21"/>
                <a:gd name="T65" fmla="*/ 4 h 24"/>
                <a:gd name="T66" fmla="*/ 0 w 21"/>
                <a:gd name="T67" fmla="*/ 4 h 24"/>
                <a:gd name="T68" fmla="*/ 0 w 21"/>
                <a:gd name="T69" fmla="*/ 2 h 24"/>
                <a:gd name="T70" fmla="*/ 3 w 21"/>
                <a:gd name="T71" fmla="*/ 0 h 24"/>
                <a:gd name="T72" fmla="*/ 3 w 21"/>
                <a:gd name="T73" fmla="*/ 0 h 24"/>
                <a:gd name="T74" fmla="*/ 5 w 21"/>
                <a:gd name="T75" fmla="*/ 2 h 24"/>
                <a:gd name="T76" fmla="*/ 9 w 21"/>
                <a:gd name="T77" fmla="*/ 2 h 24"/>
                <a:gd name="T78" fmla="*/ 9 w 21"/>
                <a:gd name="T79" fmla="*/ 2 h 24"/>
                <a:gd name="T80" fmla="*/ 9 w 21"/>
                <a:gd name="T8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4">
                  <a:moveTo>
                    <a:pt x="9" y="2"/>
                  </a:move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1323304" y="930275"/>
              <a:ext cx="34925" cy="38100"/>
            </a:xfrm>
            <a:custGeom>
              <a:avLst/>
              <a:gdLst>
                <a:gd name="T0" fmla="*/ 0 w 22"/>
                <a:gd name="T1" fmla="*/ 11 h 24"/>
                <a:gd name="T2" fmla="*/ 0 w 22"/>
                <a:gd name="T3" fmla="*/ 11 h 24"/>
                <a:gd name="T4" fmla="*/ 0 w 22"/>
                <a:gd name="T5" fmla="*/ 4 h 24"/>
                <a:gd name="T6" fmla="*/ 0 w 22"/>
                <a:gd name="T7" fmla="*/ 4 h 24"/>
                <a:gd name="T8" fmla="*/ 0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6 w 22"/>
                <a:gd name="T15" fmla="*/ 0 h 24"/>
                <a:gd name="T16" fmla="*/ 8 w 22"/>
                <a:gd name="T17" fmla="*/ 2 h 24"/>
                <a:gd name="T18" fmla="*/ 8 w 22"/>
                <a:gd name="T19" fmla="*/ 2 h 24"/>
                <a:gd name="T20" fmla="*/ 8 w 22"/>
                <a:gd name="T21" fmla="*/ 2 h 24"/>
                <a:gd name="T22" fmla="*/ 8 w 22"/>
                <a:gd name="T23" fmla="*/ 2 h 24"/>
                <a:gd name="T24" fmla="*/ 8 w 22"/>
                <a:gd name="T25" fmla="*/ 2 h 24"/>
                <a:gd name="T26" fmla="*/ 13 w 22"/>
                <a:gd name="T27" fmla="*/ 0 h 24"/>
                <a:gd name="T28" fmla="*/ 17 w 22"/>
                <a:gd name="T29" fmla="*/ 2 h 24"/>
                <a:gd name="T30" fmla="*/ 20 w 22"/>
                <a:gd name="T31" fmla="*/ 4 h 24"/>
                <a:gd name="T32" fmla="*/ 22 w 22"/>
                <a:gd name="T33" fmla="*/ 9 h 24"/>
                <a:gd name="T34" fmla="*/ 22 w 22"/>
                <a:gd name="T35" fmla="*/ 9 h 24"/>
                <a:gd name="T36" fmla="*/ 22 w 22"/>
                <a:gd name="T37" fmla="*/ 20 h 24"/>
                <a:gd name="T38" fmla="*/ 22 w 22"/>
                <a:gd name="T39" fmla="*/ 20 h 24"/>
                <a:gd name="T40" fmla="*/ 22 w 22"/>
                <a:gd name="T41" fmla="*/ 24 h 24"/>
                <a:gd name="T42" fmla="*/ 18 w 22"/>
                <a:gd name="T43" fmla="*/ 24 h 24"/>
                <a:gd name="T44" fmla="*/ 18 w 22"/>
                <a:gd name="T45" fmla="*/ 24 h 24"/>
                <a:gd name="T46" fmla="*/ 17 w 22"/>
                <a:gd name="T47" fmla="*/ 24 h 24"/>
                <a:gd name="T48" fmla="*/ 17 w 22"/>
                <a:gd name="T49" fmla="*/ 20 h 24"/>
                <a:gd name="T50" fmla="*/ 17 w 22"/>
                <a:gd name="T51" fmla="*/ 20 h 24"/>
                <a:gd name="T52" fmla="*/ 17 w 22"/>
                <a:gd name="T53" fmla="*/ 11 h 24"/>
                <a:gd name="T54" fmla="*/ 17 w 22"/>
                <a:gd name="T55" fmla="*/ 11 h 24"/>
                <a:gd name="T56" fmla="*/ 15 w 22"/>
                <a:gd name="T57" fmla="*/ 7 h 24"/>
                <a:gd name="T58" fmla="*/ 11 w 22"/>
                <a:gd name="T59" fmla="*/ 5 h 24"/>
                <a:gd name="T60" fmla="*/ 11 w 22"/>
                <a:gd name="T61" fmla="*/ 5 h 24"/>
                <a:gd name="T62" fmla="*/ 8 w 22"/>
                <a:gd name="T63" fmla="*/ 7 h 24"/>
                <a:gd name="T64" fmla="*/ 8 w 22"/>
                <a:gd name="T65" fmla="*/ 11 h 24"/>
                <a:gd name="T66" fmla="*/ 8 w 22"/>
                <a:gd name="T67" fmla="*/ 11 h 24"/>
                <a:gd name="T68" fmla="*/ 8 w 22"/>
                <a:gd name="T69" fmla="*/ 20 h 24"/>
                <a:gd name="T70" fmla="*/ 8 w 22"/>
                <a:gd name="T71" fmla="*/ 20 h 24"/>
                <a:gd name="T72" fmla="*/ 8 w 22"/>
                <a:gd name="T73" fmla="*/ 22 h 24"/>
                <a:gd name="T74" fmla="*/ 4 w 22"/>
                <a:gd name="T75" fmla="*/ 24 h 24"/>
                <a:gd name="T76" fmla="*/ 4 w 22"/>
                <a:gd name="T77" fmla="*/ 24 h 24"/>
                <a:gd name="T78" fmla="*/ 2 w 22"/>
                <a:gd name="T79" fmla="*/ 22 h 24"/>
                <a:gd name="T80" fmla="*/ 0 w 22"/>
                <a:gd name="T81" fmla="*/ 20 h 24"/>
                <a:gd name="T82" fmla="*/ 0 w 22"/>
                <a:gd name="T83" fmla="*/ 20 h 24"/>
                <a:gd name="T84" fmla="*/ 0 w 22"/>
                <a:gd name="T85" fmla="*/ 11 h 24"/>
                <a:gd name="T86" fmla="*/ 0 w 22"/>
                <a:gd name="T87" fmla="*/ 11 h 24"/>
                <a:gd name="T88" fmla="*/ 0 w 22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11528091" y="909638"/>
              <a:ext cx="34925" cy="58738"/>
            </a:xfrm>
            <a:custGeom>
              <a:avLst/>
              <a:gdLst>
                <a:gd name="T0" fmla="*/ 0 w 22"/>
                <a:gd name="T1" fmla="*/ 18 h 37"/>
                <a:gd name="T2" fmla="*/ 0 w 22"/>
                <a:gd name="T3" fmla="*/ 18 h 37"/>
                <a:gd name="T4" fmla="*/ 0 w 22"/>
                <a:gd name="T5" fmla="*/ 4 h 37"/>
                <a:gd name="T6" fmla="*/ 0 w 22"/>
                <a:gd name="T7" fmla="*/ 4 h 37"/>
                <a:gd name="T8" fmla="*/ 2 w 22"/>
                <a:gd name="T9" fmla="*/ 2 h 37"/>
                <a:gd name="T10" fmla="*/ 4 w 22"/>
                <a:gd name="T11" fmla="*/ 0 h 37"/>
                <a:gd name="T12" fmla="*/ 4 w 22"/>
                <a:gd name="T13" fmla="*/ 0 h 37"/>
                <a:gd name="T14" fmla="*/ 7 w 22"/>
                <a:gd name="T15" fmla="*/ 2 h 37"/>
                <a:gd name="T16" fmla="*/ 7 w 22"/>
                <a:gd name="T17" fmla="*/ 4 h 37"/>
                <a:gd name="T18" fmla="*/ 7 w 22"/>
                <a:gd name="T19" fmla="*/ 4 h 37"/>
                <a:gd name="T20" fmla="*/ 7 w 22"/>
                <a:gd name="T21" fmla="*/ 28 h 37"/>
                <a:gd name="T22" fmla="*/ 7 w 22"/>
                <a:gd name="T23" fmla="*/ 28 h 37"/>
                <a:gd name="T24" fmla="*/ 7 w 22"/>
                <a:gd name="T25" fmla="*/ 31 h 37"/>
                <a:gd name="T26" fmla="*/ 11 w 22"/>
                <a:gd name="T27" fmla="*/ 31 h 37"/>
                <a:gd name="T28" fmla="*/ 11 w 22"/>
                <a:gd name="T29" fmla="*/ 31 h 37"/>
                <a:gd name="T30" fmla="*/ 18 w 22"/>
                <a:gd name="T31" fmla="*/ 31 h 37"/>
                <a:gd name="T32" fmla="*/ 18 w 22"/>
                <a:gd name="T33" fmla="*/ 31 h 37"/>
                <a:gd name="T34" fmla="*/ 20 w 22"/>
                <a:gd name="T35" fmla="*/ 31 h 37"/>
                <a:gd name="T36" fmla="*/ 22 w 22"/>
                <a:gd name="T37" fmla="*/ 33 h 37"/>
                <a:gd name="T38" fmla="*/ 22 w 22"/>
                <a:gd name="T39" fmla="*/ 33 h 37"/>
                <a:gd name="T40" fmla="*/ 20 w 22"/>
                <a:gd name="T41" fmla="*/ 37 h 37"/>
                <a:gd name="T42" fmla="*/ 18 w 22"/>
                <a:gd name="T43" fmla="*/ 37 h 37"/>
                <a:gd name="T44" fmla="*/ 18 w 22"/>
                <a:gd name="T45" fmla="*/ 37 h 37"/>
                <a:gd name="T46" fmla="*/ 4 w 22"/>
                <a:gd name="T47" fmla="*/ 37 h 37"/>
                <a:gd name="T48" fmla="*/ 4 w 22"/>
                <a:gd name="T49" fmla="*/ 37 h 37"/>
                <a:gd name="T50" fmla="*/ 2 w 22"/>
                <a:gd name="T51" fmla="*/ 37 h 37"/>
                <a:gd name="T52" fmla="*/ 0 w 22"/>
                <a:gd name="T53" fmla="*/ 33 h 37"/>
                <a:gd name="T54" fmla="*/ 0 w 22"/>
                <a:gd name="T55" fmla="*/ 33 h 37"/>
                <a:gd name="T56" fmla="*/ 0 w 22"/>
                <a:gd name="T57" fmla="*/ 18 h 37"/>
                <a:gd name="T58" fmla="*/ 0 w 22"/>
                <a:gd name="T59" fmla="*/ 18 h 37"/>
                <a:gd name="T60" fmla="*/ 0 w 22"/>
                <a:gd name="T6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7">
                  <a:moveTo>
                    <a:pt x="0" y="18"/>
                  </a:moveTo>
                  <a:lnTo>
                    <a:pt x="0" y="1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1626516" y="990600"/>
              <a:ext cx="19050" cy="52388"/>
            </a:xfrm>
            <a:custGeom>
              <a:avLst/>
              <a:gdLst>
                <a:gd name="T0" fmla="*/ 0 w 12"/>
                <a:gd name="T1" fmla="*/ 15 h 33"/>
                <a:gd name="T2" fmla="*/ 0 w 12"/>
                <a:gd name="T3" fmla="*/ 15 h 33"/>
                <a:gd name="T4" fmla="*/ 0 w 12"/>
                <a:gd name="T5" fmla="*/ 4 h 33"/>
                <a:gd name="T6" fmla="*/ 0 w 12"/>
                <a:gd name="T7" fmla="*/ 4 h 33"/>
                <a:gd name="T8" fmla="*/ 0 w 12"/>
                <a:gd name="T9" fmla="*/ 2 h 33"/>
                <a:gd name="T10" fmla="*/ 2 w 12"/>
                <a:gd name="T11" fmla="*/ 0 h 33"/>
                <a:gd name="T12" fmla="*/ 2 w 12"/>
                <a:gd name="T13" fmla="*/ 0 h 33"/>
                <a:gd name="T14" fmla="*/ 5 w 12"/>
                <a:gd name="T15" fmla="*/ 2 h 33"/>
                <a:gd name="T16" fmla="*/ 5 w 12"/>
                <a:gd name="T17" fmla="*/ 4 h 33"/>
                <a:gd name="T18" fmla="*/ 5 w 12"/>
                <a:gd name="T19" fmla="*/ 4 h 33"/>
                <a:gd name="T20" fmla="*/ 5 w 12"/>
                <a:gd name="T21" fmla="*/ 4 h 33"/>
                <a:gd name="T22" fmla="*/ 5 w 12"/>
                <a:gd name="T23" fmla="*/ 4 h 33"/>
                <a:gd name="T24" fmla="*/ 5 w 12"/>
                <a:gd name="T25" fmla="*/ 9 h 33"/>
                <a:gd name="T26" fmla="*/ 9 w 12"/>
                <a:gd name="T27" fmla="*/ 11 h 33"/>
                <a:gd name="T28" fmla="*/ 9 w 12"/>
                <a:gd name="T29" fmla="*/ 11 h 33"/>
                <a:gd name="T30" fmla="*/ 11 w 12"/>
                <a:gd name="T31" fmla="*/ 11 h 33"/>
                <a:gd name="T32" fmla="*/ 12 w 12"/>
                <a:gd name="T33" fmla="*/ 13 h 33"/>
                <a:gd name="T34" fmla="*/ 12 w 12"/>
                <a:gd name="T35" fmla="*/ 13 h 33"/>
                <a:gd name="T36" fmla="*/ 11 w 12"/>
                <a:gd name="T37" fmla="*/ 15 h 33"/>
                <a:gd name="T38" fmla="*/ 9 w 12"/>
                <a:gd name="T39" fmla="*/ 15 h 33"/>
                <a:gd name="T40" fmla="*/ 9 w 12"/>
                <a:gd name="T41" fmla="*/ 15 h 33"/>
                <a:gd name="T42" fmla="*/ 7 w 12"/>
                <a:gd name="T43" fmla="*/ 15 h 33"/>
                <a:gd name="T44" fmla="*/ 5 w 12"/>
                <a:gd name="T45" fmla="*/ 15 h 33"/>
                <a:gd name="T46" fmla="*/ 5 w 12"/>
                <a:gd name="T47" fmla="*/ 15 h 33"/>
                <a:gd name="T48" fmla="*/ 5 w 12"/>
                <a:gd name="T49" fmla="*/ 18 h 33"/>
                <a:gd name="T50" fmla="*/ 5 w 12"/>
                <a:gd name="T51" fmla="*/ 20 h 33"/>
                <a:gd name="T52" fmla="*/ 5 w 12"/>
                <a:gd name="T53" fmla="*/ 20 h 33"/>
                <a:gd name="T54" fmla="*/ 5 w 12"/>
                <a:gd name="T55" fmla="*/ 24 h 33"/>
                <a:gd name="T56" fmla="*/ 5 w 12"/>
                <a:gd name="T57" fmla="*/ 24 h 33"/>
                <a:gd name="T58" fmla="*/ 5 w 12"/>
                <a:gd name="T59" fmla="*/ 27 h 33"/>
                <a:gd name="T60" fmla="*/ 9 w 12"/>
                <a:gd name="T61" fmla="*/ 29 h 33"/>
                <a:gd name="T62" fmla="*/ 9 w 12"/>
                <a:gd name="T63" fmla="*/ 29 h 33"/>
                <a:gd name="T64" fmla="*/ 11 w 12"/>
                <a:gd name="T65" fmla="*/ 29 h 33"/>
                <a:gd name="T66" fmla="*/ 12 w 12"/>
                <a:gd name="T67" fmla="*/ 31 h 33"/>
                <a:gd name="T68" fmla="*/ 12 w 12"/>
                <a:gd name="T69" fmla="*/ 31 h 33"/>
                <a:gd name="T70" fmla="*/ 11 w 12"/>
                <a:gd name="T71" fmla="*/ 33 h 33"/>
                <a:gd name="T72" fmla="*/ 9 w 12"/>
                <a:gd name="T73" fmla="*/ 33 h 33"/>
                <a:gd name="T74" fmla="*/ 9 w 12"/>
                <a:gd name="T75" fmla="*/ 33 h 33"/>
                <a:gd name="T76" fmla="*/ 3 w 12"/>
                <a:gd name="T77" fmla="*/ 33 h 33"/>
                <a:gd name="T78" fmla="*/ 2 w 12"/>
                <a:gd name="T79" fmla="*/ 31 h 33"/>
                <a:gd name="T80" fmla="*/ 0 w 12"/>
                <a:gd name="T81" fmla="*/ 29 h 33"/>
                <a:gd name="T82" fmla="*/ 0 w 12"/>
                <a:gd name="T83" fmla="*/ 24 h 33"/>
                <a:gd name="T84" fmla="*/ 0 w 12"/>
                <a:gd name="T85" fmla="*/ 24 h 33"/>
                <a:gd name="T86" fmla="*/ 0 w 12"/>
                <a:gd name="T87" fmla="*/ 15 h 33"/>
                <a:gd name="T88" fmla="*/ 0 w 12"/>
                <a:gd name="T89" fmla="*/ 15 h 33"/>
                <a:gd name="T90" fmla="*/ 0 w 12"/>
                <a:gd name="T9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9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1350291" y="990600"/>
              <a:ext cx="22225" cy="52388"/>
            </a:xfrm>
            <a:custGeom>
              <a:avLst/>
              <a:gdLst>
                <a:gd name="T0" fmla="*/ 0 w 14"/>
                <a:gd name="T1" fmla="*/ 15 h 33"/>
                <a:gd name="T2" fmla="*/ 0 w 14"/>
                <a:gd name="T3" fmla="*/ 15 h 33"/>
                <a:gd name="T4" fmla="*/ 0 w 14"/>
                <a:gd name="T5" fmla="*/ 4 h 33"/>
                <a:gd name="T6" fmla="*/ 0 w 14"/>
                <a:gd name="T7" fmla="*/ 4 h 33"/>
                <a:gd name="T8" fmla="*/ 1 w 14"/>
                <a:gd name="T9" fmla="*/ 0 h 33"/>
                <a:gd name="T10" fmla="*/ 3 w 14"/>
                <a:gd name="T11" fmla="*/ 0 h 33"/>
                <a:gd name="T12" fmla="*/ 3 w 14"/>
                <a:gd name="T13" fmla="*/ 0 h 33"/>
                <a:gd name="T14" fmla="*/ 7 w 14"/>
                <a:gd name="T15" fmla="*/ 0 h 33"/>
                <a:gd name="T16" fmla="*/ 7 w 14"/>
                <a:gd name="T17" fmla="*/ 4 h 33"/>
                <a:gd name="T18" fmla="*/ 7 w 14"/>
                <a:gd name="T19" fmla="*/ 4 h 33"/>
                <a:gd name="T20" fmla="*/ 7 w 14"/>
                <a:gd name="T21" fmla="*/ 6 h 33"/>
                <a:gd name="T22" fmla="*/ 7 w 14"/>
                <a:gd name="T23" fmla="*/ 6 h 33"/>
                <a:gd name="T24" fmla="*/ 7 w 14"/>
                <a:gd name="T25" fmla="*/ 9 h 33"/>
                <a:gd name="T26" fmla="*/ 10 w 14"/>
                <a:gd name="T27" fmla="*/ 11 h 33"/>
                <a:gd name="T28" fmla="*/ 10 w 14"/>
                <a:gd name="T29" fmla="*/ 11 h 33"/>
                <a:gd name="T30" fmla="*/ 14 w 14"/>
                <a:gd name="T31" fmla="*/ 11 h 33"/>
                <a:gd name="T32" fmla="*/ 14 w 14"/>
                <a:gd name="T33" fmla="*/ 13 h 33"/>
                <a:gd name="T34" fmla="*/ 14 w 14"/>
                <a:gd name="T35" fmla="*/ 13 h 33"/>
                <a:gd name="T36" fmla="*/ 14 w 14"/>
                <a:gd name="T37" fmla="*/ 15 h 33"/>
                <a:gd name="T38" fmla="*/ 10 w 14"/>
                <a:gd name="T39" fmla="*/ 15 h 33"/>
                <a:gd name="T40" fmla="*/ 10 w 14"/>
                <a:gd name="T41" fmla="*/ 15 h 33"/>
                <a:gd name="T42" fmla="*/ 7 w 14"/>
                <a:gd name="T43" fmla="*/ 16 h 33"/>
                <a:gd name="T44" fmla="*/ 7 w 14"/>
                <a:gd name="T45" fmla="*/ 20 h 33"/>
                <a:gd name="T46" fmla="*/ 7 w 14"/>
                <a:gd name="T47" fmla="*/ 20 h 33"/>
                <a:gd name="T48" fmla="*/ 7 w 14"/>
                <a:gd name="T49" fmla="*/ 22 h 33"/>
                <a:gd name="T50" fmla="*/ 7 w 14"/>
                <a:gd name="T51" fmla="*/ 22 h 33"/>
                <a:gd name="T52" fmla="*/ 7 w 14"/>
                <a:gd name="T53" fmla="*/ 27 h 33"/>
                <a:gd name="T54" fmla="*/ 12 w 14"/>
                <a:gd name="T55" fmla="*/ 29 h 33"/>
                <a:gd name="T56" fmla="*/ 12 w 14"/>
                <a:gd name="T57" fmla="*/ 29 h 33"/>
                <a:gd name="T58" fmla="*/ 14 w 14"/>
                <a:gd name="T59" fmla="*/ 29 h 33"/>
                <a:gd name="T60" fmla="*/ 14 w 14"/>
                <a:gd name="T61" fmla="*/ 31 h 33"/>
                <a:gd name="T62" fmla="*/ 14 w 14"/>
                <a:gd name="T63" fmla="*/ 31 h 33"/>
                <a:gd name="T64" fmla="*/ 14 w 14"/>
                <a:gd name="T65" fmla="*/ 33 h 33"/>
                <a:gd name="T66" fmla="*/ 10 w 14"/>
                <a:gd name="T67" fmla="*/ 33 h 33"/>
                <a:gd name="T68" fmla="*/ 10 w 14"/>
                <a:gd name="T69" fmla="*/ 33 h 33"/>
                <a:gd name="T70" fmla="*/ 7 w 14"/>
                <a:gd name="T71" fmla="*/ 33 h 33"/>
                <a:gd name="T72" fmla="*/ 3 w 14"/>
                <a:gd name="T73" fmla="*/ 31 h 33"/>
                <a:gd name="T74" fmla="*/ 1 w 14"/>
                <a:gd name="T75" fmla="*/ 29 h 33"/>
                <a:gd name="T76" fmla="*/ 0 w 14"/>
                <a:gd name="T77" fmla="*/ 24 h 33"/>
                <a:gd name="T78" fmla="*/ 0 w 14"/>
                <a:gd name="T79" fmla="*/ 24 h 33"/>
                <a:gd name="T80" fmla="*/ 0 w 14"/>
                <a:gd name="T81" fmla="*/ 15 h 33"/>
                <a:gd name="T82" fmla="*/ 0 w 14"/>
                <a:gd name="T83" fmla="*/ 15 h 33"/>
                <a:gd name="T84" fmla="*/ 0 w 14"/>
                <a:gd name="T8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3">
                  <a:moveTo>
                    <a:pt x="0" y="15"/>
                  </a:moveTo>
                  <a:lnTo>
                    <a:pt x="0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3" y="31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1669379" y="912813"/>
              <a:ext cx="22225" cy="55563"/>
            </a:xfrm>
            <a:custGeom>
              <a:avLst/>
              <a:gdLst>
                <a:gd name="T0" fmla="*/ 0 w 14"/>
                <a:gd name="T1" fmla="*/ 15 h 35"/>
                <a:gd name="T2" fmla="*/ 0 w 14"/>
                <a:gd name="T3" fmla="*/ 15 h 35"/>
                <a:gd name="T4" fmla="*/ 0 w 14"/>
                <a:gd name="T5" fmla="*/ 6 h 35"/>
                <a:gd name="T6" fmla="*/ 0 w 14"/>
                <a:gd name="T7" fmla="*/ 6 h 35"/>
                <a:gd name="T8" fmla="*/ 2 w 14"/>
                <a:gd name="T9" fmla="*/ 2 h 35"/>
                <a:gd name="T10" fmla="*/ 5 w 14"/>
                <a:gd name="T11" fmla="*/ 0 h 35"/>
                <a:gd name="T12" fmla="*/ 5 w 14"/>
                <a:gd name="T13" fmla="*/ 0 h 35"/>
                <a:gd name="T14" fmla="*/ 5 w 14"/>
                <a:gd name="T15" fmla="*/ 2 h 35"/>
                <a:gd name="T16" fmla="*/ 7 w 14"/>
                <a:gd name="T17" fmla="*/ 6 h 35"/>
                <a:gd name="T18" fmla="*/ 7 w 14"/>
                <a:gd name="T19" fmla="*/ 6 h 35"/>
                <a:gd name="T20" fmla="*/ 7 w 14"/>
                <a:gd name="T21" fmla="*/ 6 h 35"/>
                <a:gd name="T22" fmla="*/ 7 w 14"/>
                <a:gd name="T23" fmla="*/ 6 h 35"/>
                <a:gd name="T24" fmla="*/ 7 w 14"/>
                <a:gd name="T25" fmla="*/ 11 h 35"/>
                <a:gd name="T26" fmla="*/ 11 w 14"/>
                <a:gd name="T27" fmla="*/ 11 h 35"/>
                <a:gd name="T28" fmla="*/ 11 w 14"/>
                <a:gd name="T29" fmla="*/ 11 h 35"/>
                <a:gd name="T30" fmla="*/ 14 w 14"/>
                <a:gd name="T31" fmla="*/ 13 h 35"/>
                <a:gd name="T32" fmla="*/ 14 w 14"/>
                <a:gd name="T33" fmla="*/ 13 h 35"/>
                <a:gd name="T34" fmla="*/ 14 w 14"/>
                <a:gd name="T35" fmla="*/ 13 h 35"/>
                <a:gd name="T36" fmla="*/ 14 w 14"/>
                <a:gd name="T37" fmla="*/ 15 h 35"/>
                <a:gd name="T38" fmla="*/ 11 w 14"/>
                <a:gd name="T39" fmla="*/ 15 h 35"/>
                <a:gd name="T40" fmla="*/ 11 w 14"/>
                <a:gd name="T41" fmla="*/ 15 h 35"/>
                <a:gd name="T42" fmla="*/ 7 w 14"/>
                <a:gd name="T43" fmla="*/ 16 h 35"/>
                <a:gd name="T44" fmla="*/ 7 w 14"/>
                <a:gd name="T45" fmla="*/ 20 h 35"/>
                <a:gd name="T46" fmla="*/ 7 w 14"/>
                <a:gd name="T47" fmla="*/ 20 h 35"/>
                <a:gd name="T48" fmla="*/ 7 w 14"/>
                <a:gd name="T49" fmla="*/ 22 h 35"/>
                <a:gd name="T50" fmla="*/ 7 w 14"/>
                <a:gd name="T51" fmla="*/ 22 h 35"/>
                <a:gd name="T52" fmla="*/ 7 w 14"/>
                <a:gd name="T53" fmla="*/ 27 h 35"/>
                <a:gd name="T54" fmla="*/ 13 w 14"/>
                <a:gd name="T55" fmla="*/ 29 h 35"/>
                <a:gd name="T56" fmla="*/ 13 w 14"/>
                <a:gd name="T57" fmla="*/ 29 h 35"/>
                <a:gd name="T58" fmla="*/ 14 w 14"/>
                <a:gd name="T59" fmla="*/ 29 h 35"/>
                <a:gd name="T60" fmla="*/ 14 w 14"/>
                <a:gd name="T61" fmla="*/ 31 h 35"/>
                <a:gd name="T62" fmla="*/ 14 w 14"/>
                <a:gd name="T63" fmla="*/ 31 h 35"/>
                <a:gd name="T64" fmla="*/ 14 w 14"/>
                <a:gd name="T65" fmla="*/ 33 h 35"/>
                <a:gd name="T66" fmla="*/ 13 w 14"/>
                <a:gd name="T67" fmla="*/ 35 h 35"/>
                <a:gd name="T68" fmla="*/ 13 w 14"/>
                <a:gd name="T69" fmla="*/ 35 h 35"/>
                <a:gd name="T70" fmla="*/ 7 w 14"/>
                <a:gd name="T71" fmla="*/ 35 h 35"/>
                <a:gd name="T72" fmla="*/ 5 w 14"/>
                <a:gd name="T73" fmla="*/ 33 h 35"/>
                <a:gd name="T74" fmla="*/ 2 w 14"/>
                <a:gd name="T75" fmla="*/ 29 h 35"/>
                <a:gd name="T76" fmla="*/ 0 w 14"/>
                <a:gd name="T77" fmla="*/ 26 h 35"/>
                <a:gd name="T78" fmla="*/ 0 w 14"/>
                <a:gd name="T79" fmla="*/ 26 h 35"/>
                <a:gd name="T80" fmla="*/ 0 w 14"/>
                <a:gd name="T81" fmla="*/ 15 h 35"/>
                <a:gd name="T82" fmla="*/ 0 w 14"/>
                <a:gd name="T83" fmla="*/ 15 h 35"/>
                <a:gd name="T84" fmla="*/ 0 w 14"/>
                <a:gd name="T8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35">
                  <a:moveTo>
                    <a:pt x="0" y="15"/>
                  </a:moveTo>
                  <a:lnTo>
                    <a:pt x="0" y="1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7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1182016" y="1008063"/>
              <a:ext cx="26988" cy="38100"/>
            </a:xfrm>
            <a:custGeom>
              <a:avLst/>
              <a:gdLst>
                <a:gd name="T0" fmla="*/ 9 w 17"/>
                <a:gd name="T1" fmla="*/ 0 h 24"/>
                <a:gd name="T2" fmla="*/ 9 w 17"/>
                <a:gd name="T3" fmla="*/ 0 h 24"/>
                <a:gd name="T4" fmla="*/ 15 w 17"/>
                <a:gd name="T5" fmla="*/ 0 h 24"/>
                <a:gd name="T6" fmla="*/ 15 w 17"/>
                <a:gd name="T7" fmla="*/ 0 h 24"/>
                <a:gd name="T8" fmla="*/ 17 w 17"/>
                <a:gd name="T9" fmla="*/ 2 h 24"/>
                <a:gd name="T10" fmla="*/ 17 w 17"/>
                <a:gd name="T11" fmla="*/ 4 h 24"/>
                <a:gd name="T12" fmla="*/ 17 w 17"/>
                <a:gd name="T13" fmla="*/ 4 h 24"/>
                <a:gd name="T14" fmla="*/ 17 w 17"/>
                <a:gd name="T15" fmla="*/ 5 h 24"/>
                <a:gd name="T16" fmla="*/ 13 w 17"/>
                <a:gd name="T17" fmla="*/ 5 h 24"/>
                <a:gd name="T18" fmla="*/ 13 w 17"/>
                <a:gd name="T19" fmla="*/ 5 h 24"/>
                <a:gd name="T20" fmla="*/ 11 w 17"/>
                <a:gd name="T21" fmla="*/ 4 h 24"/>
                <a:gd name="T22" fmla="*/ 9 w 17"/>
                <a:gd name="T23" fmla="*/ 4 h 24"/>
                <a:gd name="T24" fmla="*/ 9 w 17"/>
                <a:gd name="T25" fmla="*/ 4 h 24"/>
                <a:gd name="T26" fmla="*/ 8 w 17"/>
                <a:gd name="T27" fmla="*/ 4 h 24"/>
                <a:gd name="T28" fmla="*/ 8 w 17"/>
                <a:gd name="T29" fmla="*/ 5 h 24"/>
                <a:gd name="T30" fmla="*/ 8 w 17"/>
                <a:gd name="T31" fmla="*/ 5 h 24"/>
                <a:gd name="T32" fmla="*/ 8 w 17"/>
                <a:gd name="T33" fmla="*/ 7 h 24"/>
                <a:gd name="T34" fmla="*/ 9 w 17"/>
                <a:gd name="T35" fmla="*/ 9 h 24"/>
                <a:gd name="T36" fmla="*/ 9 w 17"/>
                <a:gd name="T37" fmla="*/ 9 h 24"/>
                <a:gd name="T38" fmla="*/ 13 w 17"/>
                <a:gd name="T39" fmla="*/ 9 h 24"/>
                <a:gd name="T40" fmla="*/ 13 w 17"/>
                <a:gd name="T41" fmla="*/ 9 h 24"/>
                <a:gd name="T42" fmla="*/ 17 w 17"/>
                <a:gd name="T43" fmla="*/ 11 h 24"/>
                <a:gd name="T44" fmla="*/ 17 w 17"/>
                <a:gd name="T45" fmla="*/ 16 h 24"/>
                <a:gd name="T46" fmla="*/ 17 w 17"/>
                <a:gd name="T47" fmla="*/ 16 h 24"/>
                <a:gd name="T48" fmla="*/ 17 w 17"/>
                <a:gd name="T49" fmla="*/ 20 h 24"/>
                <a:gd name="T50" fmla="*/ 13 w 17"/>
                <a:gd name="T51" fmla="*/ 22 h 24"/>
                <a:gd name="T52" fmla="*/ 13 w 17"/>
                <a:gd name="T53" fmla="*/ 22 h 24"/>
                <a:gd name="T54" fmla="*/ 8 w 17"/>
                <a:gd name="T55" fmla="*/ 24 h 24"/>
                <a:gd name="T56" fmla="*/ 2 w 17"/>
                <a:gd name="T57" fmla="*/ 22 h 24"/>
                <a:gd name="T58" fmla="*/ 2 w 17"/>
                <a:gd name="T59" fmla="*/ 22 h 24"/>
                <a:gd name="T60" fmla="*/ 0 w 17"/>
                <a:gd name="T61" fmla="*/ 20 h 24"/>
                <a:gd name="T62" fmla="*/ 0 w 17"/>
                <a:gd name="T63" fmla="*/ 18 h 24"/>
                <a:gd name="T64" fmla="*/ 0 w 17"/>
                <a:gd name="T65" fmla="*/ 18 h 24"/>
                <a:gd name="T66" fmla="*/ 2 w 17"/>
                <a:gd name="T67" fmla="*/ 16 h 24"/>
                <a:gd name="T68" fmla="*/ 4 w 17"/>
                <a:gd name="T69" fmla="*/ 18 h 24"/>
                <a:gd name="T70" fmla="*/ 4 w 17"/>
                <a:gd name="T71" fmla="*/ 18 h 24"/>
                <a:gd name="T72" fmla="*/ 8 w 17"/>
                <a:gd name="T73" fmla="*/ 18 h 24"/>
                <a:gd name="T74" fmla="*/ 9 w 17"/>
                <a:gd name="T75" fmla="*/ 18 h 24"/>
                <a:gd name="T76" fmla="*/ 9 w 17"/>
                <a:gd name="T77" fmla="*/ 18 h 24"/>
                <a:gd name="T78" fmla="*/ 11 w 17"/>
                <a:gd name="T79" fmla="*/ 18 h 24"/>
                <a:gd name="T80" fmla="*/ 11 w 17"/>
                <a:gd name="T81" fmla="*/ 16 h 24"/>
                <a:gd name="T82" fmla="*/ 11 w 17"/>
                <a:gd name="T83" fmla="*/ 16 h 24"/>
                <a:gd name="T84" fmla="*/ 11 w 17"/>
                <a:gd name="T85" fmla="*/ 15 h 24"/>
                <a:gd name="T86" fmla="*/ 9 w 17"/>
                <a:gd name="T87" fmla="*/ 15 h 24"/>
                <a:gd name="T88" fmla="*/ 9 w 17"/>
                <a:gd name="T89" fmla="*/ 15 h 24"/>
                <a:gd name="T90" fmla="*/ 8 w 17"/>
                <a:gd name="T91" fmla="*/ 13 h 24"/>
                <a:gd name="T92" fmla="*/ 8 w 17"/>
                <a:gd name="T93" fmla="*/ 13 h 24"/>
                <a:gd name="T94" fmla="*/ 0 w 17"/>
                <a:gd name="T95" fmla="*/ 9 h 24"/>
                <a:gd name="T96" fmla="*/ 0 w 17"/>
                <a:gd name="T97" fmla="*/ 9 h 24"/>
                <a:gd name="T98" fmla="*/ 0 w 17"/>
                <a:gd name="T99" fmla="*/ 5 h 24"/>
                <a:gd name="T100" fmla="*/ 0 w 17"/>
                <a:gd name="T101" fmla="*/ 5 h 24"/>
                <a:gd name="T102" fmla="*/ 0 w 17"/>
                <a:gd name="T103" fmla="*/ 2 h 24"/>
                <a:gd name="T104" fmla="*/ 4 w 17"/>
                <a:gd name="T105" fmla="*/ 2 h 24"/>
                <a:gd name="T106" fmla="*/ 8 w 17"/>
                <a:gd name="T107" fmla="*/ 0 h 24"/>
                <a:gd name="T108" fmla="*/ 9 w 17"/>
                <a:gd name="T109" fmla="*/ 0 h 24"/>
                <a:gd name="T110" fmla="*/ 9 w 17"/>
                <a:gd name="T111" fmla="*/ 0 h 24"/>
                <a:gd name="T112" fmla="*/ 9 w 1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" h="24">
                  <a:moveTo>
                    <a:pt x="9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1442366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4 w 18"/>
                <a:gd name="T5" fmla="*/ 0 h 24"/>
                <a:gd name="T6" fmla="*/ 14 w 18"/>
                <a:gd name="T7" fmla="*/ 0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4 w 18"/>
                <a:gd name="T15" fmla="*/ 5 h 24"/>
                <a:gd name="T16" fmla="*/ 12 w 18"/>
                <a:gd name="T17" fmla="*/ 5 h 24"/>
                <a:gd name="T18" fmla="*/ 12 w 18"/>
                <a:gd name="T19" fmla="*/ 5 h 24"/>
                <a:gd name="T20" fmla="*/ 11 w 18"/>
                <a:gd name="T21" fmla="*/ 4 h 24"/>
                <a:gd name="T22" fmla="*/ 7 w 18"/>
                <a:gd name="T23" fmla="*/ 4 h 24"/>
                <a:gd name="T24" fmla="*/ 7 w 18"/>
                <a:gd name="T25" fmla="*/ 4 h 24"/>
                <a:gd name="T26" fmla="*/ 7 w 18"/>
                <a:gd name="T27" fmla="*/ 4 h 24"/>
                <a:gd name="T28" fmla="*/ 5 w 18"/>
                <a:gd name="T29" fmla="*/ 5 h 24"/>
                <a:gd name="T30" fmla="*/ 5 w 18"/>
                <a:gd name="T31" fmla="*/ 5 h 24"/>
                <a:gd name="T32" fmla="*/ 5 w 18"/>
                <a:gd name="T33" fmla="*/ 7 h 24"/>
                <a:gd name="T34" fmla="*/ 7 w 18"/>
                <a:gd name="T35" fmla="*/ 9 h 24"/>
                <a:gd name="T36" fmla="*/ 7 w 18"/>
                <a:gd name="T37" fmla="*/ 9 h 24"/>
                <a:gd name="T38" fmla="*/ 12 w 18"/>
                <a:gd name="T39" fmla="*/ 9 h 24"/>
                <a:gd name="T40" fmla="*/ 12 w 18"/>
                <a:gd name="T41" fmla="*/ 9 h 24"/>
                <a:gd name="T42" fmla="*/ 16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2 w 18"/>
                <a:gd name="T51" fmla="*/ 22 h 24"/>
                <a:gd name="T52" fmla="*/ 12 w 18"/>
                <a:gd name="T53" fmla="*/ 22 h 24"/>
                <a:gd name="T54" fmla="*/ 7 w 18"/>
                <a:gd name="T55" fmla="*/ 24 h 24"/>
                <a:gd name="T56" fmla="*/ 1 w 18"/>
                <a:gd name="T57" fmla="*/ 22 h 24"/>
                <a:gd name="T58" fmla="*/ 1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1 w 18"/>
                <a:gd name="T67" fmla="*/ 16 h 24"/>
                <a:gd name="T68" fmla="*/ 5 w 18"/>
                <a:gd name="T69" fmla="*/ 18 h 24"/>
                <a:gd name="T70" fmla="*/ 5 w 18"/>
                <a:gd name="T71" fmla="*/ 18 h 24"/>
                <a:gd name="T72" fmla="*/ 5 w 18"/>
                <a:gd name="T73" fmla="*/ 18 h 24"/>
                <a:gd name="T74" fmla="*/ 9 w 18"/>
                <a:gd name="T75" fmla="*/ 18 h 24"/>
                <a:gd name="T76" fmla="*/ 9 w 18"/>
                <a:gd name="T77" fmla="*/ 18 h 24"/>
                <a:gd name="T78" fmla="*/ 11 w 18"/>
                <a:gd name="T79" fmla="*/ 18 h 24"/>
                <a:gd name="T80" fmla="*/ 12 w 18"/>
                <a:gd name="T81" fmla="*/ 16 h 24"/>
                <a:gd name="T82" fmla="*/ 12 w 18"/>
                <a:gd name="T83" fmla="*/ 16 h 24"/>
                <a:gd name="T84" fmla="*/ 12 w 18"/>
                <a:gd name="T85" fmla="*/ 15 h 24"/>
                <a:gd name="T86" fmla="*/ 11 w 18"/>
                <a:gd name="T87" fmla="*/ 15 h 24"/>
                <a:gd name="T88" fmla="*/ 11 w 18"/>
                <a:gd name="T89" fmla="*/ 15 h 24"/>
                <a:gd name="T90" fmla="*/ 7 w 18"/>
                <a:gd name="T91" fmla="*/ 13 h 24"/>
                <a:gd name="T92" fmla="*/ 7 w 18"/>
                <a:gd name="T93" fmla="*/ 13 h 24"/>
                <a:gd name="T94" fmla="*/ 1 w 18"/>
                <a:gd name="T95" fmla="*/ 9 h 24"/>
                <a:gd name="T96" fmla="*/ 0 w 18"/>
                <a:gd name="T97" fmla="*/ 7 h 24"/>
                <a:gd name="T98" fmla="*/ 0 w 18"/>
                <a:gd name="T99" fmla="*/ 5 h 24"/>
                <a:gd name="T100" fmla="*/ 0 w 18"/>
                <a:gd name="T101" fmla="*/ 5 h 24"/>
                <a:gd name="T102" fmla="*/ 1 w 18"/>
                <a:gd name="T103" fmla="*/ 2 h 24"/>
                <a:gd name="T104" fmla="*/ 3 w 18"/>
                <a:gd name="T105" fmla="*/ 2 h 24"/>
                <a:gd name="T106" fmla="*/ 5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7" y="2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1818604" y="1008063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7 w 18"/>
                <a:gd name="T5" fmla="*/ 0 h 24"/>
                <a:gd name="T6" fmla="*/ 17 w 18"/>
                <a:gd name="T7" fmla="*/ 0 h 24"/>
                <a:gd name="T8" fmla="*/ 17 w 18"/>
                <a:gd name="T9" fmla="*/ 2 h 24"/>
                <a:gd name="T10" fmla="*/ 17 w 18"/>
                <a:gd name="T11" fmla="*/ 4 h 24"/>
                <a:gd name="T12" fmla="*/ 17 w 18"/>
                <a:gd name="T13" fmla="*/ 4 h 24"/>
                <a:gd name="T14" fmla="*/ 17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1 w 18"/>
                <a:gd name="T21" fmla="*/ 4 h 24"/>
                <a:gd name="T22" fmla="*/ 9 w 18"/>
                <a:gd name="T23" fmla="*/ 4 h 24"/>
                <a:gd name="T24" fmla="*/ 9 w 18"/>
                <a:gd name="T25" fmla="*/ 4 h 24"/>
                <a:gd name="T26" fmla="*/ 8 w 18"/>
                <a:gd name="T27" fmla="*/ 4 h 24"/>
                <a:gd name="T28" fmla="*/ 8 w 18"/>
                <a:gd name="T29" fmla="*/ 5 h 24"/>
                <a:gd name="T30" fmla="*/ 8 w 18"/>
                <a:gd name="T31" fmla="*/ 5 h 24"/>
                <a:gd name="T32" fmla="*/ 8 w 18"/>
                <a:gd name="T33" fmla="*/ 7 h 24"/>
                <a:gd name="T34" fmla="*/ 8 w 18"/>
                <a:gd name="T35" fmla="*/ 7 h 24"/>
                <a:gd name="T36" fmla="*/ 8 w 18"/>
                <a:gd name="T37" fmla="*/ 7 h 24"/>
                <a:gd name="T38" fmla="*/ 15 w 18"/>
                <a:gd name="T39" fmla="*/ 9 h 24"/>
                <a:gd name="T40" fmla="*/ 15 w 18"/>
                <a:gd name="T41" fmla="*/ 9 h 24"/>
                <a:gd name="T42" fmla="*/ 17 w 18"/>
                <a:gd name="T43" fmla="*/ 11 h 24"/>
                <a:gd name="T44" fmla="*/ 18 w 18"/>
                <a:gd name="T45" fmla="*/ 16 h 24"/>
                <a:gd name="T46" fmla="*/ 18 w 18"/>
                <a:gd name="T47" fmla="*/ 16 h 24"/>
                <a:gd name="T48" fmla="*/ 17 w 18"/>
                <a:gd name="T49" fmla="*/ 20 h 24"/>
                <a:gd name="T50" fmla="*/ 13 w 18"/>
                <a:gd name="T51" fmla="*/ 22 h 24"/>
                <a:gd name="T52" fmla="*/ 13 w 18"/>
                <a:gd name="T53" fmla="*/ 22 h 24"/>
                <a:gd name="T54" fmla="*/ 8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4 w 18"/>
                <a:gd name="T67" fmla="*/ 16 h 24"/>
                <a:gd name="T68" fmla="*/ 6 w 18"/>
                <a:gd name="T69" fmla="*/ 18 h 24"/>
                <a:gd name="T70" fmla="*/ 6 w 18"/>
                <a:gd name="T71" fmla="*/ 18 h 24"/>
                <a:gd name="T72" fmla="*/ 9 w 18"/>
                <a:gd name="T73" fmla="*/ 18 h 24"/>
                <a:gd name="T74" fmla="*/ 9 w 18"/>
                <a:gd name="T75" fmla="*/ 18 h 24"/>
                <a:gd name="T76" fmla="*/ 11 w 18"/>
                <a:gd name="T77" fmla="*/ 18 h 24"/>
                <a:gd name="T78" fmla="*/ 13 w 18"/>
                <a:gd name="T79" fmla="*/ 16 h 24"/>
                <a:gd name="T80" fmla="*/ 13 w 18"/>
                <a:gd name="T81" fmla="*/ 16 h 24"/>
                <a:gd name="T82" fmla="*/ 13 w 18"/>
                <a:gd name="T83" fmla="*/ 15 h 24"/>
                <a:gd name="T84" fmla="*/ 9 w 18"/>
                <a:gd name="T85" fmla="*/ 13 h 24"/>
                <a:gd name="T86" fmla="*/ 9 w 18"/>
                <a:gd name="T87" fmla="*/ 13 h 24"/>
                <a:gd name="T88" fmla="*/ 8 w 18"/>
                <a:gd name="T89" fmla="*/ 13 h 24"/>
                <a:gd name="T90" fmla="*/ 8 w 18"/>
                <a:gd name="T91" fmla="*/ 13 h 24"/>
                <a:gd name="T92" fmla="*/ 2 w 18"/>
                <a:gd name="T93" fmla="*/ 9 h 24"/>
                <a:gd name="T94" fmla="*/ 0 w 18"/>
                <a:gd name="T95" fmla="*/ 7 h 24"/>
                <a:gd name="T96" fmla="*/ 0 w 18"/>
                <a:gd name="T97" fmla="*/ 5 h 24"/>
                <a:gd name="T98" fmla="*/ 0 w 18"/>
                <a:gd name="T99" fmla="*/ 5 h 24"/>
                <a:gd name="T100" fmla="*/ 2 w 18"/>
                <a:gd name="T101" fmla="*/ 2 h 24"/>
                <a:gd name="T102" fmla="*/ 4 w 18"/>
                <a:gd name="T103" fmla="*/ 2 h 24"/>
                <a:gd name="T104" fmla="*/ 8 w 18"/>
                <a:gd name="T105" fmla="*/ 0 h 24"/>
                <a:gd name="T106" fmla="*/ 8 w 18"/>
                <a:gd name="T107" fmla="*/ 0 h 24"/>
                <a:gd name="T108" fmla="*/ 9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637629" y="930275"/>
              <a:ext cx="28575" cy="38100"/>
            </a:xfrm>
            <a:custGeom>
              <a:avLst/>
              <a:gdLst>
                <a:gd name="T0" fmla="*/ 9 w 18"/>
                <a:gd name="T1" fmla="*/ 0 h 24"/>
                <a:gd name="T2" fmla="*/ 9 w 18"/>
                <a:gd name="T3" fmla="*/ 0 h 24"/>
                <a:gd name="T4" fmla="*/ 15 w 18"/>
                <a:gd name="T5" fmla="*/ 2 h 24"/>
                <a:gd name="T6" fmla="*/ 15 w 18"/>
                <a:gd name="T7" fmla="*/ 2 h 24"/>
                <a:gd name="T8" fmla="*/ 16 w 18"/>
                <a:gd name="T9" fmla="*/ 2 h 24"/>
                <a:gd name="T10" fmla="*/ 16 w 18"/>
                <a:gd name="T11" fmla="*/ 4 h 24"/>
                <a:gd name="T12" fmla="*/ 16 w 18"/>
                <a:gd name="T13" fmla="*/ 4 h 24"/>
                <a:gd name="T14" fmla="*/ 15 w 18"/>
                <a:gd name="T15" fmla="*/ 5 h 24"/>
                <a:gd name="T16" fmla="*/ 13 w 18"/>
                <a:gd name="T17" fmla="*/ 5 h 24"/>
                <a:gd name="T18" fmla="*/ 13 w 18"/>
                <a:gd name="T19" fmla="*/ 5 h 24"/>
                <a:gd name="T20" fmla="*/ 11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5 w 18"/>
                <a:gd name="T29" fmla="*/ 7 h 24"/>
                <a:gd name="T30" fmla="*/ 5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3 h 24"/>
                <a:gd name="T44" fmla="*/ 18 w 18"/>
                <a:gd name="T45" fmla="*/ 16 h 24"/>
                <a:gd name="T46" fmla="*/ 18 w 18"/>
                <a:gd name="T47" fmla="*/ 16 h 24"/>
                <a:gd name="T48" fmla="*/ 16 w 18"/>
                <a:gd name="T49" fmla="*/ 20 h 24"/>
                <a:gd name="T50" fmla="*/ 13 w 18"/>
                <a:gd name="T51" fmla="*/ 24 h 24"/>
                <a:gd name="T52" fmla="*/ 13 w 18"/>
                <a:gd name="T53" fmla="*/ 24 h 24"/>
                <a:gd name="T54" fmla="*/ 7 w 18"/>
                <a:gd name="T55" fmla="*/ 24 h 24"/>
                <a:gd name="T56" fmla="*/ 2 w 18"/>
                <a:gd name="T57" fmla="*/ 22 h 24"/>
                <a:gd name="T58" fmla="*/ 2 w 18"/>
                <a:gd name="T59" fmla="*/ 22 h 24"/>
                <a:gd name="T60" fmla="*/ 0 w 18"/>
                <a:gd name="T61" fmla="*/ 20 h 24"/>
                <a:gd name="T62" fmla="*/ 0 w 18"/>
                <a:gd name="T63" fmla="*/ 18 h 24"/>
                <a:gd name="T64" fmla="*/ 0 w 18"/>
                <a:gd name="T65" fmla="*/ 18 h 24"/>
                <a:gd name="T66" fmla="*/ 2 w 18"/>
                <a:gd name="T67" fmla="*/ 18 h 24"/>
                <a:gd name="T68" fmla="*/ 4 w 18"/>
                <a:gd name="T69" fmla="*/ 18 h 24"/>
                <a:gd name="T70" fmla="*/ 4 w 18"/>
                <a:gd name="T71" fmla="*/ 18 h 24"/>
                <a:gd name="T72" fmla="*/ 7 w 18"/>
                <a:gd name="T73" fmla="*/ 18 h 24"/>
                <a:gd name="T74" fmla="*/ 11 w 18"/>
                <a:gd name="T75" fmla="*/ 18 h 24"/>
                <a:gd name="T76" fmla="*/ 11 w 18"/>
                <a:gd name="T77" fmla="*/ 18 h 24"/>
                <a:gd name="T78" fmla="*/ 11 w 18"/>
                <a:gd name="T79" fmla="*/ 18 h 24"/>
                <a:gd name="T80" fmla="*/ 11 w 18"/>
                <a:gd name="T81" fmla="*/ 18 h 24"/>
                <a:gd name="T82" fmla="*/ 11 w 18"/>
                <a:gd name="T83" fmla="*/ 18 h 24"/>
                <a:gd name="T84" fmla="*/ 11 w 18"/>
                <a:gd name="T85" fmla="*/ 16 h 24"/>
                <a:gd name="T86" fmla="*/ 11 w 18"/>
                <a:gd name="T87" fmla="*/ 15 h 24"/>
                <a:gd name="T88" fmla="*/ 11 w 18"/>
                <a:gd name="T89" fmla="*/ 15 h 24"/>
                <a:gd name="T90" fmla="*/ 5 w 18"/>
                <a:gd name="T91" fmla="*/ 13 h 24"/>
                <a:gd name="T92" fmla="*/ 5 w 18"/>
                <a:gd name="T93" fmla="*/ 13 h 24"/>
                <a:gd name="T94" fmla="*/ 2 w 18"/>
                <a:gd name="T95" fmla="*/ 11 h 24"/>
                <a:gd name="T96" fmla="*/ 2 w 18"/>
                <a:gd name="T97" fmla="*/ 9 h 24"/>
                <a:gd name="T98" fmla="*/ 2 w 18"/>
                <a:gd name="T99" fmla="*/ 5 h 24"/>
                <a:gd name="T100" fmla="*/ 2 w 18"/>
                <a:gd name="T101" fmla="*/ 5 h 24"/>
                <a:gd name="T102" fmla="*/ 2 w 18"/>
                <a:gd name="T103" fmla="*/ 4 h 24"/>
                <a:gd name="T104" fmla="*/ 2 w 18"/>
                <a:gd name="T105" fmla="*/ 2 h 24"/>
                <a:gd name="T106" fmla="*/ 7 w 18"/>
                <a:gd name="T107" fmla="*/ 0 h 24"/>
                <a:gd name="T108" fmla="*/ 7 w 18"/>
                <a:gd name="T109" fmla="*/ 0 h 24"/>
                <a:gd name="T110" fmla="*/ 9 w 18"/>
                <a:gd name="T111" fmla="*/ 0 h 24"/>
                <a:gd name="T112" fmla="*/ 9 w 18"/>
                <a:gd name="T113" fmla="*/ 0 h 24"/>
                <a:gd name="T114" fmla="*/ 9 w 18"/>
                <a:gd name="T1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11729704" y="930275"/>
              <a:ext cx="28575" cy="38100"/>
            </a:xfrm>
            <a:custGeom>
              <a:avLst/>
              <a:gdLst>
                <a:gd name="T0" fmla="*/ 11 w 18"/>
                <a:gd name="T1" fmla="*/ 0 h 24"/>
                <a:gd name="T2" fmla="*/ 11 w 18"/>
                <a:gd name="T3" fmla="*/ 0 h 24"/>
                <a:gd name="T4" fmla="*/ 16 w 18"/>
                <a:gd name="T5" fmla="*/ 2 h 24"/>
                <a:gd name="T6" fmla="*/ 16 w 18"/>
                <a:gd name="T7" fmla="*/ 2 h 24"/>
                <a:gd name="T8" fmla="*/ 18 w 18"/>
                <a:gd name="T9" fmla="*/ 2 h 24"/>
                <a:gd name="T10" fmla="*/ 18 w 18"/>
                <a:gd name="T11" fmla="*/ 4 h 24"/>
                <a:gd name="T12" fmla="*/ 18 w 18"/>
                <a:gd name="T13" fmla="*/ 4 h 24"/>
                <a:gd name="T14" fmla="*/ 16 w 18"/>
                <a:gd name="T15" fmla="*/ 5 h 24"/>
                <a:gd name="T16" fmla="*/ 15 w 18"/>
                <a:gd name="T17" fmla="*/ 5 h 24"/>
                <a:gd name="T18" fmla="*/ 15 w 18"/>
                <a:gd name="T19" fmla="*/ 5 h 24"/>
                <a:gd name="T20" fmla="*/ 13 w 18"/>
                <a:gd name="T21" fmla="*/ 5 h 24"/>
                <a:gd name="T22" fmla="*/ 9 w 18"/>
                <a:gd name="T23" fmla="*/ 5 h 24"/>
                <a:gd name="T24" fmla="*/ 9 w 18"/>
                <a:gd name="T25" fmla="*/ 5 h 24"/>
                <a:gd name="T26" fmla="*/ 7 w 18"/>
                <a:gd name="T27" fmla="*/ 5 h 24"/>
                <a:gd name="T28" fmla="*/ 7 w 18"/>
                <a:gd name="T29" fmla="*/ 7 h 24"/>
                <a:gd name="T30" fmla="*/ 7 w 18"/>
                <a:gd name="T31" fmla="*/ 7 h 24"/>
                <a:gd name="T32" fmla="*/ 7 w 18"/>
                <a:gd name="T33" fmla="*/ 9 h 24"/>
                <a:gd name="T34" fmla="*/ 9 w 18"/>
                <a:gd name="T35" fmla="*/ 9 h 24"/>
                <a:gd name="T36" fmla="*/ 9 w 18"/>
                <a:gd name="T37" fmla="*/ 9 h 24"/>
                <a:gd name="T38" fmla="*/ 13 w 18"/>
                <a:gd name="T39" fmla="*/ 11 h 24"/>
                <a:gd name="T40" fmla="*/ 13 w 18"/>
                <a:gd name="T41" fmla="*/ 11 h 24"/>
                <a:gd name="T42" fmla="*/ 16 w 18"/>
                <a:gd name="T43" fmla="*/ 11 h 24"/>
                <a:gd name="T44" fmla="*/ 16 w 18"/>
                <a:gd name="T45" fmla="*/ 13 h 24"/>
                <a:gd name="T46" fmla="*/ 18 w 18"/>
                <a:gd name="T47" fmla="*/ 15 h 24"/>
                <a:gd name="T48" fmla="*/ 18 w 18"/>
                <a:gd name="T49" fmla="*/ 18 h 24"/>
                <a:gd name="T50" fmla="*/ 18 w 18"/>
                <a:gd name="T51" fmla="*/ 18 h 24"/>
                <a:gd name="T52" fmla="*/ 18 w 18"/>
                <a:gd name="T53" fmla="*/ 20 h 24"/>
                <a:gd name="T54" fmla="*/ 16 w 18"/>
                <a:gd name="T55" fmla="*/ 22 h 24"/>
                <a:gd name="T56" fmla="*/ 15 w 18"/>
                <a:gd name="T57" fmla="*/ 24 h 24"/>
                <a:gd name="T58" fmla="*/ 11 w 18"/>
                <a:gd name="T59" fmla="*/ 24 h 24"/>
                <a:gd name="T60" fmla="*/ 11 w 18"/>
                <a:gd name="T61" fmla="*/ 24 h 24"/>
                <a:gd name="T62" fmla="*/ 7 w 18"/>
                <a:gd name="T63" fmla="*/ 24 h 24"/>
                <a:gd name="T64" fmla="*/ 2 w 18"/>
                <a:gd name="T65" fmla="*/ 22 h 24"/>
                <a:gd name="T66" fmla="*/ 2 w 18"/>
                <a:gd name="T67" fmla="*/ 22 h 24"/>
                <a:gd name="T68" fmla="*/ 0 w 18"/>
                <a:gd name="T69" fmla="*/ 20 h 24"/>
                <a:gd name="T70" fmla="*/ 2 w 18"/>
                <a:gd name="T71" fmla="*/ 18 h 24"/>
                <a:gd name="T72" fmla="*/ 2 w 18"/>
                <a:gd name="T73" fmla="*/ 18 h 24"/>
                <a:gd name="T74" fmla="*/ 4 w 18"/>
                <a:gd name="T75" fmla="*/ 18 h 24"/>
                <a:gd name="T76" fmla="*/ 6 w 18"/>
                <a:gd name="T77" fmla="*/ 18 h 24"/>
                <a:gd name="T78" fmla="*/ 6 w 18"/>
                <a:gd name="T79" fmla="*/ 18 h 24"/>
                <a:gd name="T80" fmla="*/ 7 w 18"/>
                <a:gd name="T81" fmla="*/ 18 h 24"/>
                <a:gd name="T82" fmla="*/ 11 w 18"/>
                <a:gd name="T83" fmla="*/ 18 h 24"/>
                <a:gd name="T84" fmla="*/ 11 w 18"/>
                <a:gd name="T85" fmla="*/ 18 h 24"/>
                <a:gd name="T86" fmla="*/ 13 w 18"/>
                <a:gd name="T87" fmla="*/ 18 h 24"/>
                <a:gd name="T88" fmla="*/ 13 w 18"/>
                <a:gd name="T89" fmla="*/ 18 h 24"/>
                <a:gd name="T90" fmla="*/ 13 w 18"/>
                <a:gd name="T91" fmla="*/ 18 h 24"/>
                <a:gd name="T92" fmla="*/ 13 w 18"/>
                <a:gd name="T93" fmla="*/ 16 h 24"/>
                <a:gd name="T94" fmla="*/ 11 w 18"/>
                <a:gd name="T95" fmla="*/ 15 h 24"/>
                <a:gd name="T96" fmla="*/ 11 w 18"/>
                <a:gd name="T97" fmla="*/ 15 h 24"/>
                <a:gd name="T98" fmla="*/ 7 w 18"/>
                <a:gd name="T99" fmla="*/ 13 h 24"/>
                <a:gd name="T100" fmla="*/ 7 w 18"/>
                <a:gd name="T101" fmla="*/ 13 h 24"/>
                <a:gd name="T102" fmla="*/ 2 w 18"/>
                <a:gd name="T103" fmla="*/ 11 h 24"/>
                <a:gd name="T104" fmla="*/ 2 w 18"/>
                <a:gd name="T105" fmla="*/ 9 h 24"/>
                <a:gd name="T106" fmla="*/ 2 w 18"/>
                <a:gd name="T107" fmla="*/ 5 h 24"/>
                <a:gd name="T108" fmla="*/ 2 w 18"/>
                <a:gd name="T109" fmla="*/ 5 h 24"/>
                <a:gd name="T110" fmla="*/ 2 w 18"/>
                <a:gd name="T111" fmla="*/ 4 h 24"/>
                <a:gd name="T112" fmla="*/ 4 w 18"/>
                <a:gd name="T113" fmla="*/ 2 h 24"/>
                <a:gd name="T114" fmla="*/ 7 w 18"/>
                <a:gd name="T115" fmla="*/ 2 h 24"/>
                <a:gd name="T116" fmla="*/ 9 w 18"/>
                <a:gd name="T117" fmla="*/ 0 h 24"/>
                <a:gd name="T118" fmla="*/ 9 w 18"/>
                <a:gd name="T119" fmla="*/ 0 h 24"/>
                <a:gd name="T120" fmla="*/ 11 w 18"/>
                <a:gd name="T121" fmla="*/ 0 h 24"/>
                <a:gd name="T122" fmla="*/ 11 w 18"/>
                <a:gd name="T123" fmla="*/ 0 h 24"/>
                <a:gd name="T124" fmla="*/ 11 w 18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4">
                  <a:moveTo>
                    <a:pt x="11" y="0"/>
                  </a:move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10969291" y="930275"/>
              <a:ext cx="25400" cy="38100"/>
            </a:xfrm>
            <a:custGeom>
              <a:avLst/>
              <a:gdLst>
                <a:gd name="T0" fmla="*/ 9 w 16"/>
                <a:gd name="T1" fmla="*/ 0 h 24"/>
                <a:gd name="T2" fmla="*/ 9 w 16"/>
                <a:gd name="T3" fmla="*/ 0 h 24"/>
                <a:gd name="T4" fmla="*/ 15 w 16"/>
                <a:gd name="T5" fmla="*/ 2 h 24"/>
                <a:gd name="T6" fmla="*/ 15 w 16"/>
                <a:gd name="T7" fmla="*/ 2 h 24"/>
                <a:gd name="T8" fmla="*/ 16 w 16"/>
                <a:gd name="T9" fmla="*/ 2 h 24"/>
                <a:gd name="T10" fmla="*/ 16 w 16"/>
                <a:gd name="T11" fmla="*/ 4 h 24"/>
                <a:gd name="T12" fmla="*/ 16 w 16"/>
                <a:gd name="T13" fmla="*/ 4 h 24"/>
                <a:gd name="T14" fmla="*/ 15 w 16"/>
                <a:gd name="T15" fmla="*/ 5 h 24"/>
                <a:gd name="T16" fmla="*/ 13 w 16"/>
                <a:gd name="T17" fmla="*/ 5 h 24"/>
                <a:gd name="T18" fmla="*/ 13 w 16"/>
                <a:gd name="T19" fmla="*/ 5 h 24"/>
                <a:gd name="T20" fmla="*/ 11 w 16"/>
                <a:gd name="T21" fmla="*/ 5 h 24"/>
                <a:gd name="T22" fmla="*/ 7 w 16"/>
                <a:gd name="T23" fmla="*/ 5 h 24"/>
                <a:gd name="T24" fmla="*/ 7 w 16"/>
                <a:gd name="T25" fmla="*/ 5 h 24"/>
                <a:gd name="T26" fmla="*/ 7 w 16"/>
                <a:gd name="T27" fmla="*/ 5 h 24"/>
                <a:gd name="T28" fmla="*/ 7 w 16"/>
                <a:gd name="T29" fmla="*/ 7 h 24"/>
                <a:gd name="T30" fmla="*/ 7 w 16"/>
                <a:gd name="T31" fmla="*/ 7 h 24"/>
                <a:gd name="T32" fmla="*/ 7 w 16"/>
                <a:gd name="T33" fmla="*/ 9 h 24"/>
                <a:gd name="T34" fmla="*/ 7 w 16"/>
                <a:gd name="T35" fmla="*/ 9 h 24"/>
                <a:gd name="T36" fmla="*/ 11 w 16"/>
                <a:gd name="T37" fmla="*/ 11 h 24"/>
                <a:gd name="T38" fmla="*/ 11 w 16"/>
                <a:gd name="T39" fmla="*/ 11 h 24"/>
                <a:gd name="T40" fmla="*/ 15 w 16"/>
                <a:gd name="T41" fmla="*/ 11 h 24"/>
                <a:gd name="T42" fmla="*/ 16 w 16"/>
                <a:gd name="T43" fmla="*/ 13 h 24"/>
                <a:gd name="T44" fmla="*/ 16 w 16"/>
                <a:gd name="T45" fmla="*/ 15 h 24"/>
                <a:gd name="T46" fmla="*/ 16 w 16"/>
                <a:gd name="T47" fmla="*/ 18 h 24"/>
                <a:gd name="T48" fmla="*/ 16 w 16"/>
                <a:gd name="T49" fmla="*/ 18 h 24"/>
                <a:gd name="T50" fmla="*/ 16 w 16"/>
                <a:gd name="T51" fmla="*/ 20 h 24"/>
                <a:gd name="T52" fmla="*/ 15 w 16"/>
                <a:gd name="T53" fmla="*/ 22 h 24"/>
                <a:gd name="T54" fmla="*/ 9 w 16"/>
                <a:gd name="T55" fmla="*/ 24 h 24"/>
                <a:gd name="T56" fmla="*/ 9 w 16"/>
                <a:gd name="T57" fmla="*/ 24 h 24"/>
                <a:gd name="T58" fmla="*/ 6 w 16"/>
                <a:gd name="T59" fmla="*/ 24 h 24"/>
                <a:gd name="T60" fmla="*/ 2 w 16"/>
                <a:gd name="T61" fmla="*/ 22 h 24"/>
                <a:gd name="T62" fmla="*/ 2 w 16"/>
                <a:gd name="T63" fmla="*/ 22 h 24"/>
                <a:gd name="T64" fmla="*/ 0 w 16"/>
                <a:gd name="T65" fmla="*/ 20 h 24"/>
                <a:gd name="T66" fmla="*/ 0 w 16"/>
                <a:gd name="T67" fmla="*/ 18 h 24"/>
                <a:gd name="T68" fmla="*/ 0 w 16"/>
                <a:gd name="T69" fmla="*/ 18 h 24"/>
                <a:gd name="T70" fmla="*/ 2 w 16"/>
                <a:gd name="T71" fmla="*/ 18 h 24"/>
                <a:gd name="T72" fmla="*/ 4 w 16"/>
                <a:gd name="T73" fmla="*/ 18 h 24"/>
                <a:gd name="T74" fmla="*/ 4 w 16"/>
                <a:gd name="T75" fmla="*/ 18 h 24"/>
                <a:gd name="T76" fmla="*/ 7 w 16"/>
                <a:gd name="T77" fmla="*/ 18 h 24"/>
                <a:gd name="T78" fmla="*/ 9 w 16"/>
                <a:gd name="T79" fmla="*/ 18 h 24"/>
                <a:gd name="T80" fmla="*/ 9 w 16"/>
                <a:gd name="T81" fmla="*/ 18 h 24"/>
                <a:gd name="T82" fmla="*/ 11 w 16"/>
                <a:gd name="T83" fmla="*/ 18 h 24"/>
                <a:gd name="T84" fmla="*/ 13 w 16"/>
                <a:gd name="T85" fmla="*/ 18 h 24"/>
                <a:gd name="T86" fmla="*/ 13 w 16"/>
                <a:gd name="T87" fmla="*/ 18 h 24"/>
                <a:gd name="T88" fmla="*/ 11 w 16"/>
                <a:gd name="T89" fmla="*/ 16 h 24"/>
                <a:gd name="T90" fmla="*/ 11 w 16"/>
                <a:gd name="T91" fmla="*/ 15 h 24"/>
                <a:gd name="T92" fmla="*/ 11 w 16"/>
                <a:gd name="T93" fmla="*/ 15 h 24"/>
                <a:gd name="T94" fmla="*/ 6 w 16"/>
                <a:gd name="T95" fmla="*/ 13 h 24"/>
                <a:gd name="T96" fmla="*/ 6 w 16"/>
                <a:gd name="T97" fmla="*/ 13 h 24"/>
                <a:gd name="T98" fmla="*/ 2 w 16"/>
                <a:gd name="T99" fmla="*/ 11 h 24"/>
                <a:gd name="T100" fmla="*/ 0 w 16"/>
                <a:gd name="T101" fmla="*/ 9 h 24"/>
                <a:gd name="T102" fmla="*/ 0 w 16"/>
                <a:gd name="T103" fmla="*/ 5 h 24"/>
                <a:gd name="T104" fmla="*/ 0 w 16"/>
                <a:gd name="T105" fmla="*/ 5 h 24"/>
                <a:gd name="T106" fmla="*/ 2 w 16"/>
                <a:gd name="T107" fmla="*/ 4 h 24"/>
                <a:gd name="T108" fmla="*/ 4 w 16"/>
                <a:gd name="T109" fmla="*/ 2 h 24"/>
                <a:gd name="T110" fmla="*/ 7 w 16"/>
                <a:gd name="T111" fmla="*/ 0 h 24"/>
                <a:gd name="T112" fmla="*/ 7 w 16"/>
                <a:gd name="T113" fmla="*/ 0 h 24"/>
                <a:gd name="T114" fmla="*/ 9 w 16"/>
                <a:gd name="T115" fmla="*/ 0 h 24"/>
                <a:gd name="T116" fmla="*/ 9 w 16"/>
                <a:gd name="T117" fmla="*/ 0 h 24"/>
                <a:gd name="T118" fmla="*/ 9 w 1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" h="24">
                  <a:moveTo>
                    <a:pt x="9" y="0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1234404" y="930275"/>
              <a:ext cx="28575" cy="38100"/>
            </a:xfrm>
            <a:custGeom>
              <a:avLst/>
              <a:gdLst>
                <a:gd name="T0" fmla="*/ 0 w 18"/>
                <a:gd name="T1" fmla="*/ 11 h 24"/>
                <a:gd name="T2" fmla="*/ 0 w 18"/>
                <a:gd name="T3" fmla="*/ 11 h 24"/>
                <a:gd name="T4" fmla="*/ 2 w 18"/>
                <a:gd name="T5" fmla="*/ 5 h 24"/>
                <a:gd name="T6" fmla="*/ 5 w 18"/>
                <a:gd name="T7" fmla="*/ 2 h 24"/>
                <a:gd name="T8" fmla="*/ 9 w 18"/>
                <a:gd name="T9" fmla="*/ 0 h 24"/>
                <a:gd name="T10" fmla="*/ 16 w 18"/>
                <a:gd name="T11" fmla="*/ 2 h 24"/>
                <a:gd name="T12" fmla="*/ 16 w 18"/>
                <a:gd name="T13" fmla="*/ 2 h 24"/>
                <a:gd name="T14" fmla="*/ 18 w 18"/>
                <a:gd name="T15" fmla="*/ 2 h 24"/>
                <a:gd name="T16" fmla="*/ 18 w 18"/>
                <a:gd name="T17" fmla="*/ 2 h 24"/>
                <a:gd name="T18" fmla="*/ 18 w 18"/>
                <a:gd name="T19" fmla="*/ 4 h 24"/>
                <a:gd name="T20" fmla="*/ 18 w 18"/>
                <a:gd name="T21" fmla="*/ 4 h 24"/>
                <a:gd name="T22" fmla="*/ 16 w 18"/>
                <a:gd name="T23" fmla="*/ 7 h 24"/>
                <a:gd name="T24" fmla="*/ 15 w 18"/>
                <a:gd name="T25" fmla="*/ 5 h 24"/>
                <a:gd name="T26" fmla="*/ 15 w 18"/>
                <a:gd name="T27" fmla="*/ 5 h 24"/>
                <a:gd name="T28" fmla="*/ 11 w 18"/>
                <a:gd name="T29" fmla="*/ 5 h 24"/>
                <a:gd name="T30" fmla="*/ 7 w 18"/>
                <a:gd name="T31" fmla="*/ 5 h 24"/>
                <a:gd name="T32" fmla="*/ 7 w 18"/>
                <a:gd name="T33" fmla="*/ 9 h 24"/>
                <a:gd name="T34" fmla="*/ 7 w 18"/>
                <a:gd name="T35" fmla="*/ 11 h 24"/>
                <a:gd name="T36" fmla="*/ 7 w 18"/>
                <a:gd name="T37" fmla="*/ 11 h 24"/>
                <a:gd name="T38" fmla="*/ 7 w 18"/>
                <a:gd name="T39" fmla="*/ 13 h 24"/>
                <a:gd name="T40" fmla="*/ 7 w 18"/>
                <a:gd name="T41" fmla="*/ 13 h 24"/>
                <a:gd name="T42" fmla="*/ 7 w 18"/>
                <a:gd name="T43" fmla="*/ 16 h 24"/>
                <a:gd name="T44" fmla="*/ 7 w 18"/>
                <a:gd name="T45" fmla="*/ 18 h 24"/>
                <a:gd name="T46" fmla="*/ 11 w 18"/>
                <a:gd name="T47" fmla="*/ 18 h 24"/>
                <a:gd name="T48" fmla="*/ 15 w 18"/>
                <a:gd name="T49" fmla="*/ 18 h 24"/>
                <a:gd name="T50" fmla="*/ 15 w 18"/>
                <a:gd name="T51" fmla="*/ 18 h 24"/>
                <a:gd name="T52" fmla="*/ 15 w 18"/>
                <a:gd name="T53" fmla="*/ 18 h 24"/>
                <a:gd name="T54" fmla="*/ 15 w 18"/>
                <a:gd name="T55" fmla="*/ 18 h 24"/>
                <a:gd name="T56" fmla="*/ 16 w 18"/>
                <a:gd name="T57" fmla="*/ 18 h 24"/>
                <a:gd name="T58" fmla="*/ 18 w 18"/>
                <a:gd name="T59" fmla="*/ 18 h 24"/>
                <a:gd name="T60" fmla="*/ 18 w 18"/>
                <a:gd name="T61" fmla="*/ 18 h 24"/>
                <a:gd name="T62" fmla="*/ 18 w 18"/>
                <a:gd name="T63" fmla="*/ 20 h 24"/>
                <a:gd name="T64" fmla="*/ 16 w 18"/>
                <a:gd name="T65" fmla="*/ 22 h 24"/>
                <a:gd name="T66" fmla="*/ 16 w 18"/>
                <a:gd name="T67" fmla="*/ 22 h 24"/>
                <a:gd name="T68" fmla="*/ 11 w 18"/>
                <a:gd name="T69" fmla="*/ 24 h 24"/>
                <a:gd name="T70" fmla="*/ 5 w 18"/>
                <a:gd name="T71" fmla="*/ 22 h 24"/>
                <a:gd name="T72" fmla="*/ 5 w 18"/>
                <a:gd name="T73" fmla="*/ 22 h 24"/>
                <a:gd name="T74" fmla="*/ 2 w 18"/>
                <a:gd name="T75" fmla="*/ 20 h 24"/>
                <a:gd name="T76" fmla="*/ 0 w 18"/>
                <a:gd name="T77" fmla="*/ 18 h 24"/>
                <a:gd name="T78" fmla="*/ 0 w 18"/>
                <a:gd name="T79" fmla="*/ 13 h 24"/>
                <a:gd name="T80" fmla="*/ 0 w 18"/>
                <a:gd name="T81" fmla="*/ 13 h 24"/>
                <a:gd name="T82" fmla="*/ 0 w 18"/>
                <a:gd name="T83" fmla="*/ 11 h 24"/>
                <a:gd name="T84" fmla="*/ 0 w 18"/>
                <a:gd name="T85" fmla="*/ 11 h 24"/>
                <a:gd name="T86" fmla="*/ 0 w 18"/>
                <a:gd name="T8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24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5"/>
                  </a:lnTo>
                  <a:lnTo>
                    <a:pt x="7" y="5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1401091" y="909638"/>
              <a:ext cx="11113" cy="58738"/>
            </a:xfrm>
            <a:custGeom>
              <a:avLst/>
              <a:gdLst>
                <a:gd name="T0" fmla="*/ 0 w 7"/>
                <a:gd name="T1" fmla="*/ 17 h 37"/>
                <a:gd name="T2" fmla="*/ 0 w 7"/>
                <a:gd name="T3" fmla="*/ 17 h 37"/>
                <a:gd name="T4" fmla="*/ 0 w 7"/>
                <a:gd name="T5" fmla="*/ 4 h 37"/>
                <a:gd name="T6" fmla="*/ 0 w 7"/>
                <a:gd name="T7" fmla="*/ 4 h 37"/>
                <a:gd name="T8" fmla="*/ 2 w 7"/>
                <a:gd name="T9" fmla="*/ 0 h 37"/>
                <a:gd name="T10" fmla="*/ 4 w 7"/>
                <a:gd name="T11" fmla="*/ 0 h 37"/>
                <a:gd name="T12" fmla="*/ 4 w 7"/>
                <a:gd name="T13" fmla="*/ 0 h 37"/>
                <a:gd name="T14" fmla="*/ 7 w 7"/>
                <a:gd name="T15" fmla="*/ 0 h 37"/>
                <a:gd name="T16" fmla="*/ 7 w 7"/>
                <a:gd name="T17" fmla="*/ 4 h 37"/>
                <a:gd name="T18" fmla="*/ 7 w 7"/>
                <a:gd name="T19" fmla="*/ 4 h 37"/>
                <a:gd name="T20" fmla="*/ 7 w 7"/>
                <a:gd name="T21" fmla="*/ 33 h 37"/>
                <a:gd name="T22" fmla="*/ 7 w 7"/>
                <a:gd name="T23" fmla="*/ 33 h 37"/>
                <a:gd name="T24" fmla="*/ 7 w 7"/>
                <a:gd name="T25" fmla="*/ 35 h 37"/>
                <a:gd name="T26" fmla="*/ 4 w 7"/>
                <a:gd name="T27" fmla="*/ 37 h 37"/>
                <a:gd name="T28" fmla="*/ 4 w 7"/>
                <a:gd name="T29" fmla="*/ 37 h 37"/>
                <a:gd name="T30" fmla="*/ 2 w 7"/>
                <a:gd name="T31" fmla="*/ 35 h 37"/>
                <a:gd name="T32" fmla="*/ 0 w 7"/>
                <a:gd name="T33" fmla="*/ 33 h 37"/>
                <a:gd name="T34" fmla="*/ 0 w 7"/>
                <a:gd name="T35" fmla="*/ 33 h 37"/>
                <a:gd name="T36" fmla="*/ 0 w 7"/>
                <a:gd name="T37" fmla="*/ 17 h 37"/>
                <a:gd name="T38" fmla="*/ 0 w 7"/>
                <a:gd name="T39" fmla="*/ 17 h 37"/>
                <a:gd name="T40" fmla="*/ 0 w 7"/>
                <a:gd name="T41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37">
                  <a:moveTo>
                    <a:pt x="0" y="17"/>
                  </a:moveTo>
                  <a:lnTo>
                    <a:pt x="0" y="17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040729" y="909638"/>
              <a:ext cx="9525" cy="58738"/>
            </a:xfrm>
            <a:custGeom>
              <a:avLst/>
              <a:gdLst>
                <a:gd name="T0" fmla="*/ 6 w 6"/>
                <a:gd name="T1" fmla="*/ 18 h 37"/>
                <a:gd name="T2" fmla="*/ 6 w 6"/>
                <a:gd name="T3" fmla="*/ 18 h 37"/>
                <a:gd name="T4" fmla="*/ 6 w 6"/>
                <a:gd name="T5" fmla="*/ 31 h 37"/>
                <a:gd name="T6" fmla="*/ 6 w 6"/>
                <a:gd name="T7" fmla="*/ 31 h 37"/>
                <a:gd name="T8" fmla="*/ 6 w 6"/>
                <a:gd name="T9" fmla="*/ 35 h 37"/>
                <a:gd name="T10" fmla="*/ 2 w 6"/>
                <a:gd name="T11" fmla="*/ 37 h 37"/>
                <a:gd name="T12" fmla="*/ 2 w 6"/>
                <a:gd name="T13" fmla="*/ 37 h 37"/>
                <a:gd name="T14" fmla="*/ 2 w 6"/>
                <a:gd name="T15" fmla="*/ 35 h 37"/>
                <a:gd name="T16" fmla="*/ 0 w 6"/>
                <a:gd name="T17" fmla="*/ 31 h 37"/>
                <a:gd name="T18" fmla="*/ 0 w 6"/>
                <a:gd name="T19" fmla="*/ 31 h 37"/>
                <a:gd name="T20" fmla="*/ 0 w 6"/>
                <a:gd name="T21" fmla="*/ 4 h 37"/>
                <a:gd name="T22" fmla="*/ 0 w 6"/>
                <a:gd name="T23" fmla="*/ 4 h 37"/>
                <a:gd name="T24" fmla="*/ 2 w 6"/>
                <a:gd name="T25" fmla="*/ 0 h 37"/>
                <a:gd name="T26" fmla="*/ 2 w 6"/>
                <a:gd name="T27" fmla="*/ 0 h 37"/>
                <a:gd name="T28" fmla="*/ 2 w 6"/>
                <a:gd name="T29" fmla="*/ 0 h 37"/>
                <a:gd name="T30" fmla="*/ 6 w 6"/>
                <a:gd name="T31" fmla="*/ 0 h 37"/>
                <a:gd name="T32" fmla="*/ 6 w 6"/>
                <a:gd name="T33" fmla="*/ 4 h 37"/>
                <a:gd name="T34" fmla="*/ 6 w 6"/>
                <a:gd name="T35" fmla="*/ 4 h 37"/>
                <a:gd name="T36" fmla="*/ 6 w 6"/>
                <a:gd name="T37" fmla="*/ 18 h 37"/>
                <a:gd name="T38" fmla="*/ 6 w 6"/>
                <a:gd name="T39" fmla="*/ 18 h 37"/>
                <a:gd name="T40" fmla="*/ 6 w 6"/>
                <a:gd name="T4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37">
                  <a:moveTo>
                    <a:pt x="6" y="18"/>
                  </a:moveTo>
                  <a:lnTo>
                    <a:pt x="6" y="18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597941" y="930275"/>
              <a:ext cx="17463" cy="55563"/>
            </a:xfrm>
            <a:custGeom>
              <a:avLst/>
              <a:gdLst>
                <a:gd name="T0" fmla="*/ 11 w 11"/>
                <a:gd name="T1" fmla="*/ 15 h 35"/>
                <a:gd name="T2" fmla="*/ 11 w 11"/>
                <a:gd name="T3" fmla="*/ 15 h 35"/>
                <a:gd name="T4" fmla="*/ 11 w 11"/>
                <a:gd name="T5" fmla="*/ 27 h 35"/>
                <a:gd name="T6" fmla="*/ 11 w 11"/>
                <a:gd name="T7" fmla="*/ 27 h 35"/>
                <a:gd name="T8" fmla="*/ 11 w 11"/>
                <a:gd name="T9" fmla="*/ 29 h 35"/>
                <a:gd name="T10" fmla="*/ 9 w 11"/>
                <a:gd name="T11" fmla="*/ 33 h 35"/>
                <a:gd name="T12" fmla="*/ 5 w 11"/>
                <a:gd name="T13" fmla="*/ 35 h 35"/>
                <a:gd name="T14" fmla="*/ 3 w 11"/>
                <a:gd name="T15" fmla="*/ 35 h 35"/>
                <a:gd name="T16" fmla="*/ 3 w 11"/>
                <a:gd name="T17" fmla="*/ 35 h 35"/>
                <a:gd name="T18" fmla="*/ 1 w 11"/>
                <a:gd name="T19" fmla="*/ 35 h 35"/>
                <a:gd name="T20" fmla="*/ 0 w 11"/>
                <a:gd name="T21" fmla="*/ 33 h 35"/>
                <a:gd name="T22" fmla="*/ 0 w 11"/>
                <a:gd name="T23" fmla="*/ 33 h 35"/>
                <a:gd name="T24" fmla="*/ 0 w 11"/>
                <a:gd name="T25" fmla="*/ 29 h 35"/>
                <a:gd name="T26" fmla="*/ 1 w 11"/>
                <a:gd name="T27" fmla="*/ 29 h 35"/>
                <a:gd name="T28" fmla="*/ 1 w 11"/>
                <a:gd name="T29" fmla="*/ 29 h 35"/>
                <a:gd name="T30" fmla="*/ 3 w 11"/>
                <a:gd name="T31" fmla="*/ 27 h 35"/>
                <a:gd name="T32" fmla="*/ 3 w 11"/>
                <a:gd name="T33" fmla="*/ 25 h 35"/>
                <a:gd name="T34" fmla="*/ 3 w 11"/>
                <a:gd name="T35" fmla="*/ 25 h 35"/>
                <a:gd name="T36" fmla="*/ 3 w 11"/>
                <a:gd name="T37" fmla="*/ 4 h 35"/>
                <a:gd name="T38" fmla="*/ 3 w 11"/>
                <a:gd name="T39" fmla="*/ 4 h 35"/>
                <a:gd name="T40" fmla="*/ 3 w 11"/>
                <a:gd name="T41" fmla="*/ 2 h 35"/>
                <a:gd name="T42" fmla="*/ 7 w 11"/>
                <a:gd name="T43" fmla="*/ 0 h 35"/>
                <a:gd name="T44" fmla="*/ 7 w 11"/>
                <a:gd name="T45" fmla="*/ 0 h 35"/>
                <a:gd name="T46" fmla="*/ 11 w 11"/>
                <a:gd name="T47" fmla="*/ 2 h 35"/>
                <a:gd name="T48" fmla="*/ 11 w 11"/>
                <a:gd name="T49" fmla="*/ 4 h 35"/>
                <a:gd name="T50" fmla="*/ 11 w 11"/>
                <a:gd name="T51" fmla="*/ 4 h 35"/>
                <a:gd name="T52" fmla="*/ 11 w 11"/>
                <a:gd name="T53" fmla="*/ 15 h 35"/>
                <a:gd name="T54" fmla="*/ 11 w 11"/>
                <a:gd name="T55" fmla="*/ 15 h 35"/>
                <a:gd name="T56" fmla="*/ 11 w 11"/>
                <a:gd name="T57" fmla="*/ 15 h 35"/>
                <a:gd name="T58" fmla="*/ 11 w 11"/>
                <a:gd name="T59" fmla="*/ 15 h 35"/>
                <a:gd name="T60" fmla="*/ 11 w 11"/>
                <a:gd name="T61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35">
                  <a:moveTo>
                    <a:pt x="11" y="15"/>
                  </a:moveTo>
                  <a:lnTo>
                    <a:pt x="11" y="1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11412204" y="1008063"/>
              <a:ext cx="26988" cy="34925"/>
            </a:xfrm>
            <a:custGeom>
              <a:avLst/>
              <a:gdLst>
                <a:gd name="T0" fmla="*/ 8 w 17"/>
                <a:gd name="T1" fmla="*/ 2 h 22"/>
                <a:gd name="T2" fmla="*/ 8 w 17"/>
                <a:gd name="T3" fmla="*/ 2 h 22"/>
                <a:gd name="T4" fmla="*/ 10 w 17"/>
                <a:gd name="T5" fmla="*/ 0 h 22"/>
                <a:gd name="T6" fmla="*/ 15 w 17"/>
                <a:gd name="T7" fmla="*/ 0 h 22"/>
                <a:gd name="T8" fmla="*/ 15 w 17"/>
                <a:gd name="T9" fmla="*/ 0 h 22"/>
                <a:gd name="T10" fmla="*/ 17 w 17"/>
                <a:gd name="T11" fmla="*/ 0 h 22"/>
                <a:gd name="T12" fmla="*/ 17 w 17"/>
                <a:gd name="T13" fmla="*/ 2 h 22"/>
                <a:gd name="T14" fmla="*/ 17 w 17"/>
                <a:gd name="T15" fmla="*/ 2 h 22"/>
                <a:gd name="T16" fmla="*/ 17 w 17"/>
                <a:gd name="T17" fmla="*/ 4 h 22"/>
                <a:gd name="T18" fmla="*/ 15 w 17"/>
                <a:gd name="T19" fmla="*/ 4 h 22"/>
                <a:gd name="T20" fmla="*/ 15 w 17"/>
                <a:gd name="T21" fmla="*/ 4 h 22"/>
                <a:gd name="T22" fmla="*/ 11 w 17"/>
                <a:gd name="T23" fmla="*/ 5 h 22"/>
                <a:gd name="T24" fmla="*/ 8 w 17"/>
                <a:gd name="T25" fmla="*/ 7 h 22"/>
                <a:gd name="T26" fmla="*/ 8 w 17"/>
                <a:gd name="T27" fmla="*/ 9 h 22"/>
                <a:gd name="T28" fmla="*/ 8 w 17"/>
                <a:gd name="T29" fmla="*/ 13 h 22"/>
                <a:gd name="T30" fmla="*/ 8 w 17"/>
                <a:gd name="T31" fmla="*/ 13 h 22"/>
                <a:gd name="T32" fmla="*/ 8 w 17"/>
                <a:gd name="T33" fmla="*/ 18 h 22"/>
                <a:gd name="T34" fmla="*/ 8 w 17"/>
                <a:gd name="T35" fmla="*/ 18 h 22"/>
                <a:gd name="T36" fmla="*/ 8 w 17"/>
                <a:gd name="T37" fmla="*/ 22 h 22"/>
                <a:gd name="T38" fmla="*/ 4 w 17"/>
                <a:gd name="T39" fmla="*/ 22 h 22"/>
                <a:gd name="T40" fmla="*/ 4 w 17"/>
                <a:gd name="T41" fmla="*/ 22 h 22"/>
                <a:gd name="T42" fmla="*/ 2 w 17"/>
                <a:gd name="T43" fmla="*/ 22 h 22"/>
                <a:gd name="T44" fmla="*/ 0 w 17"/>
                <a:gd name="T45" fmla="*/ 18 h 22"/>
                <a:gd name="T46" fmla="*/ 0 w 17"/>
                <a:gd name="T47" fmla="*/ 18 h 22"/>
                <a:gd name="T48" fmla="*/ 0 w 17"/>
                <a:gd name="T49" fmla="*/ 2 h 22"/>
                <a:gd name="T50" fmla="*/ 0 w 17"/>
                <a:gd name="T51" fmla="*/ 2 h 22"/>
                <a:gd name="T52" fmla="*/ 0 w 17"/>
                <a:gd name="T53" fmla="*/ 2 h 22"/>
                <a:gd name="T54" fmla="*/ 4 w 17"/>
                <a:gd name="T55" fmla="*/ 0 h 22"/>
                <a:gd name="T56" fmla="*/ 4 w 17"/>
                <a:gd name="T57" fmla="*/ 0 h 22"/>
                <a:gd name="T58" fmla="*/ 8 w 17"/>
                <a:gd name="T59" fmla="*/ 0 h 22"/>
                <a:gd name="T60" fmla="*/ 8 w 17"/>
                <a:gd name="T61" fmla="*/ 2 h 22"/>
                <a:gd name="T62" fmla="*/ 8 w 17"/>
                <a:gd name="T63" fmla="*/ 2 h 22"/>
                <a:gd name="T64" fmla="*/ 8 w 17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2">
                  <a:moveTo>
                    <a:pt x="8" y="2"/>
                  </a:moveTo>
                  <a:lnTo>
                    <a:pt x="8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1620166" y="930275"/>
              <a:ext cx="11113" cy="38100"/>
            </a:xfrm>
            <a:custGeom>
              <a:avLst/>
              <a:gdLst>
                <a:gd name="T0" fmla="*/ 0 w 7"/>
                <a:gd name="T1" fmla="*/ 11 h 24"/>
                <a:gd name="T2" fmla="*/ 0 w 7"/>
                <a:gd name="T3" fmla="*/ 11 h 24"/>
                <a:gd name="T4" fmla="*/ 0 w 7"/>
                <a:gd name="T5" fmla="*/ 4 h 24"/>
                <a:gd name="T6" fmla="*/ 0 w 7"/>
                <a:gd name="T7" fmla="*/ 4 h 24"/>
                <a:gd name="T8" fmla="*/ 2 w 7"/>
                <a:gd name="T9" fmla="*/ 2 h 24"/>
                <a:gd name="T10" fmla="*/ 4 w 7"/>
                <a:gd name="T11" fmla="*/ 0 h 24"/>
                <a:gd name="T12" fmla="*/ 4 w 7"/>
                <a:gd name="T13" fmla="*/ 0 h 24"/>
                <a:gd name="T14" fmla="*/ 6 w 7"/>
                <a:gd name="T15" fmla="*/ 2 h 24"/>
                <a:gd name="T16" fmla="*/ 7 w 7"/>
                <a:gd name="T17" fmla="*/ 4 h 24"/>
                <a:gd name="T18" fmla="*/ 7 w 7"/>
                <a:gd name="T19" fmla="*/ 4 h 24"/>
                <a:gd name="T20" fmla="*/ 7 w 7"/>
                <a:gd name="T21" fmla="*/ 20 h 24"/>
                <a:gd name="T22" fmla="*/ 7 w 7"/>
                <a:gd name="T23" fmla="*/ 20 h 24"/>
                <a:gd name="T24" fmla="*/ 6 w 7"/>
                <a:gd name="T25" fmla="*/ 22 h 24"/>
                <a:gd name="T26" fmla="*/ 6 w 7"/>
                <a:gd name="T27" fmla="*/ 24 h 24"/>
                <a:gd name="T28" fmla="*/ 6 w 7"/>
                <a:gd name="T29" fmla="*/ 24 h 24"/>
                <a:gd name="T30" fmla="*/ 2 w 7"/>
                <a:gd name="T31" fmla="*/ 22 h 24"/>
                <a:gd name="T32" fmla="*/ 0 w 7"/>
                <a:gd name="T33" fmla="*/ 20 h 24"/>
                <a:gd name="T34" fmla="*/ 0 w 7"/>
                <a:gd name="T35" fmla="*/ 20 h 24"/>
                <a:gd name="T36" fmla="*/ 0 w 7"/>
                <a:gd name="T37" fmla="*/ 11 h 24"/>
                <a:gd name="T38" fmla="*/ 0 w 7"/>
                <a:gd name="T39" fmla="*/ 11 h 24"/>
                <a:gd name="T40" fmla="*/ 0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11269329" y="930275"/>
              <a:ext cx="11113" cy="38100"/>
            </a:xfrm>
            <a:custGeom>
              <a:avLst/>
              <a:gdLst>
                <a:gd name="T0" fmla="*/ 7 w 7"/>
                <a:gd name="T1" fmla="*/ 11 h 24"/>
                <a:gd name="T2" fmla="*/ 7 w 7"/>
                <a:gd name="T3" fmla="*/ 11 h 24"/>
                <a:gd name="T4" fmla="*/ 7 w 7"/>
                <a:gd name="T5" fmla="*/ 20 h 24"/>
                <a:gd name="T6" fmla="*/ 7 w 7"/>
                <a:gd name="T7" fmla="*/ 20 h 24"/>
                <a:gd name="T8" fmla="*/ 5 w 7"/>
                <a:gd name="T9" fmla="*/ 22 h 24"/>
                <a:gd name="T10" fmla="*/ 3 w 7"/>
                <a:gd name="T11" fmla="*/ 24 h 24"/>
                <a:gd name="T12" fmla="*/ 3 w 7"/>
                <a:gd name="T13" fmla="*/ 24 h 24"/>
                <a:gd name="T14" fmla="*/ 2 w 7"/>
                <a:gd name="T15" fmla="*/ 22 h 24"/>
                <a:gd name="T16" fmla="*/ 0 w 7"/>
                <a:gd name="T17" fmla="*/ 20 h 24"/>
                <a:gd name="T18" fmla="*/ 0 w 7"/>
                <a:gd name="T19" fmla="*/ 20 h 24"/>
                <a:gd name="T20" fmla="*/ 0 w 7"/>
                <a:gd name="T21" fmla="*/ 4 h 24"/>
                <a:gd name="T22" fmla="*/ 0 w 7"/>
                <a:gd name="T23" fmla="*/ 4 h 24"/>
                <a:gd name="T24" fmla="*/ 2 w 7"/>
                <a:gd name="T25" fmla="*/ 2 h 24"/>
                <a:gd name="T26" fmla="*/ 3 w 7"/>
                <a:gd name="T27" fmla="*/ 0 h 24"/>
                <a:gd name="T28" fmla="*/ 3 w 7"/>
                <a:gd name="T29" fmla="*/ 0 h 24"/>
                <a:gd name="T30" fmla="*/ 5 w 7"/>
                <a:gd name="T31" fmla="*/ 2 h 24"/>
                <a:gd name="T32" fmla="*/ 7 w 7"/>
                <a:gd name="T33" fmla="*/ 4 h 24"/>
                <a:gd name="T34" fmla="*/ 7 w 7"/>
                <a:gd name="T35" fmla="*/ 4 h 24"/>
                <a:gd name="T36" fmla="*/ 7 w 7"/>
                <a:gd name="T37" fmla="*/ 11 h 24"/>
                <a:gd name="T38" fmla="*/ 7 w 7"/>
                <a:gd name="T39" fmla="*/ 11 h 24"/>
                <a:gd name="T40" fmla="*/ 7 w 7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lnTo>
                    <a:pt x="7" y="1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1651916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11089941" y="1008063"/>
              <a:ext cx="9525" cy="34925"/>
            </a:xfrm>
            <a:custGeom>
              <a:avLst/>
              <a:gdLst>
                <a:gd name="T0" fmla="*/ 6 w 6"/>
                <a:gd name="T1" fmla="*/ 11 h 22"/>
                <a:gd name="T2" fmla="*/ 6 w 6"/>
                <a:gd name="T3" fmla="*/ 11 h 22"/>
                <a:gd name="T4" fmla="*/ 6 w 6"/>
                <a:gd name="T5" fmla="*/ 18 h 22"/>
                <a:gd name="T6" fmla="*/ 6 w 6"/>
                <a:gd name="T7" fmla="*/ 18 h 22"/>
                <a:gd name="T8" fmla="*/ 6 w 6"/>
                <a:gd name="T9" fmla="*/ 22 h 22"/>
                <a:gd name="T10" fmla="*/ 2 w 6"/>
                <a:gd name="T11" fmla="*/ 22 h 22"/>
                <a:gd name="T12" fmla="*/ 2 w 6"/>
                <a:gd name="T13" fmla="*/ 22 h 22"/>
                <a:gd name="T14" fmla="*/ 2 w 6"/>
                <a:gd name="T15" fmla="*/ 22 h 22"/>
                <a:gd name="T16" fmla="*/ 0 w 6"/>
                <a:gd name="T17" fmla="*/ 18 h 22"/>
                <a:gd name="T18" fmla="*/ 0 w 6"/>
                <a:gd name="T19" fmla="*/ 18 h 22"/>
                <a:gd name="T20" fmla="*/ 0 w 6"/>
                <a:gd name="T21" fmla="*/ 2 h 22"/>
                <a:gd name="T22" fmla="*/ 0 w 6"/>
                <a:gd name="T23" fmla="*/ 2 h 22"/>
                <a:gd name="T24" fmla="*/ 2 w 6"/>
                <a:gd name="T25" fmla="*/ 0 h 22"/>
                <a:gd name="T26" fmla="*/ 2 w 6"/>
                <a:gd name="T27" fmla="*/ 0 h 22"/>
                <a:gd name="T28" fmla="*/ 2 w 6"/>
                <a:gd name="T29" fmla="*/ 0 h 22"/>
                <a:gd name="T30" fmla="*/ 6 w 6"/>
                <a:gd name="T31" fmla="*/ 0 h 22"/>
                <a:gd name="T32" fmla="*/ 6 w 6"/>
                <a:gd name="T33" fmla="*/ 2 h 22"/>
                <a:gd name="T34" fmla="*/ 6 w 6"/>
                <a:gd name="T35" fmla="*/ 2 h 22"/>
                <a:gd name="T36" fmla="*/ 6 w 6"/>
                <a:gd name="T37" fmla="*/ 11 h 22"/>
                <a:gd name="T38" fmla="*/ 6 w 6"/>
                <a:gd name="T39" fmla="*/ 11 h 22"/>
                <a:gd name="T40" fmla="*/ 6 w 6"/>
                <a:gd name="T4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2">
                  <a:moveTo>
                    <a:pt x="6" y="11"/>
                  </a:moveTo>
                  <a:lnTo>
                    <a:pt x="6" y="11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1089941" y="987425"/>
              <a:ext cx="12700" cy="9525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4 h 6"/>
                <a:gd name="T4" fmla="*/ 6 w 8"/>
                <a:gd name="T5" fmla="*/ 6 h 6"/>
                <a:gd name="T6" fmla="*/ 2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0 w 8"/>
                <a:gd name="T13" fmla="*/ 4 h 6"/>
                <a:gd name="T14" fmla="*/ 0 w 8"/>
                <a:gd name="T15" fmla="*/ 4 h 6"/>
                <a:gd name="T16" fmla="*/ 0 w 8"/>
                <a:gd name="T17" fmla="*/ 2 h 6"/>
                <a:gd name="T18" fmla="*/ 2 w 8"/>
                <a:gd name="T19" fmla="*/ 0 h 6"/>
                <a:gd name="T20" fmla="*/ 2 w 8"/>
                <a:gd name="T21" fmla="*/ 0 h 6"/>
                <a:gd name="T22" fmla="*/ 6 w 8"/>
                <a:gd name="T23" fmla="*/ 2 h 6"/>
                <a:gd name="T24" fmla="*/ 8 w 8"/>
                <a:gd name="T25" fmla="*/ 4 h 6"/>
                <a:gd name="T26" fmla="*/ 8 w 8"/>
                <a:gd name="T27" fmla="*/ 4 h 6"/>
                <a:gd name="T28" fmla="*/ 8 w 8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1651916" y="987425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  <a:gd name="T4" fmla="*/ 6 w 6"/>
                <a:gd name="T5" fmla="*/ 2 h 6"/>
                <a:gd name="T6" fmla="*/ 6 w 6"/>
                <a:gd name="T7" fmla="*/ 4 h 6"/>
                <a:gd name="T8" fmla="*/ 6 w 6"/>
                <a:gd name="T9" fmla="*/ 4 h 6"/>
                <a:gd name="T10" fmla="*/ 6 w 6"/>
                <a:gd name="T11" fmla="*/ 6 h 6"/>
                <a:gd name="T12" fmla="*/ 2 w 6"/>
                <a:gd name="T13" fmla="*/ 6 h 6"/>
                <a:gd name="T14" fmla="*/ 2 w 6"/>
                <a:gd name="T15" fmla="*/ 6 h 6"/>
                <a:gd name="T16" fmla="*/ 2 w 6"/>
                <a:gd name="T17" fmla="*/ 6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2 h 6"/>
                <a:gd name="T24" fmla="*/ 2 w 6"/>
                <a:gd name="T25" fmla="*/ 0 h 6"/>
                <a:gd name="T26" fmla="*/ 2 w 6"/>
                <a:gd name="T27" fmla="*/ 0 h 6"/>
                <a:gd name="T28" fmla="*/ 2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2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11269329" y="912813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2 w 7"/>
                <a:gd name="T13" fmla="*/ 0 h 6"/>
                <a:gd name="T14" fmla="*/ 2 w 7"/>
                <a:gd name="T15" fmla="*/ 0 h 6"/>
                <a:gd name="T16" fmla="*/ 5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5 w 7"/>
                <a:gd name="T23" fmla="*/ 6 h 6"/>
                <a:gd name="T24" fmla="*/ 3 w 7"/>
                <a:gd name="T25" fmla="*/ 6 h 6"/>
                <a:gd name="T26" fmla="*/ 3 w 7"/>
                <a:gd name="T27" fmla="*/ 6 h 6"/>
                <a:gd name="T28" fmla="*/ 3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1602704" y="912813"/>
              <a:ext cx="12700" cy="9525"/>
            </a:xfrm>
            <a:custGeom>
              <a:avLst/>
              <a:gdLst>
                <a:gd name="T0" fmla="*/ 4 w 8"/>
                <a:gd name="T1" fmla="*/ 6 h 6"/>
                <a:gd name="T2" fmla="*/ 4 w 8"/>
                <a:gd name="T3" fmla="*/ 6 h 6"/>
                <a:gd name="T4" fmla="*/ 0 w 8"/>
                <a:gd name="T5" fmla="*/ 6 h 6"/>
                <a:gd name="T6" fmla="*/ 0 w 8"/>
                <a:gd name="T7" fmla="*/ 4 h 6"/>
                <a:gd name="T8" fmla="*/ 0 w 8"/>
                <a:gd name="T9" fmla="*/ 4 h 6"/>
                <a:gd name="T10" fmla="*/ 0 w 8"/>
                <a:gd name="T11" fmla="*/ 0 h 6"/>
                <a:gd name="T12" fmla="*/ 4 w 8"/>
                <a:gd name="T13" fmla="*/ 0 h 6"/>
                <a:gd name="T14" fmla="*/ 4 w 8"/>
                <a:gd name="T15" fmla="*/ 0 h 6"/>
                <a:gd name="T16" fmla="*/ 8 w 8"/>
                <a:gd name="T17" fmla="*/ 0 h 6"/>
                <a:gd name="T18" fmla="*/ 8 w 8"/>
                <a:gd name="T19" fmla="*/ 4 h 6"/>
                <a:gd name="T20" fmla="*/ 8 w 8"/>
                <a:gd name="T21" fmla="*/ 4 h 6"/>
                <a:gd name="T22" fmla="*/ 6 w 8"/>
                <a:gd name="T23" fmla="*/ 6 h 6"/>
                <a:gd name="T24" fmla="*/ 4 w 8"/>
                <a:gd name="T25" fmla="*/ 6 h 6"/>
                <a:gd name="T26" fmla="*/ 4 w 8"/>
                <a:gd name="T27" fmla="*/ 6 h 6"/>
                <a:gd name="T28" fmla="*/ 4 w 8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1620166" y="912813"/>
              <a:ext cx="11113" cy="9525"/>
            </a:xfrm>
            <a:custGeom>
              <a:avLst/>
              <a:gdLst>
                <a:gd name="T0" fmla="*/ 6 w 7"/>
                <a:gd name="T1" fmla="*/ 6 h 6"/>
                <a:gd name="T2" fmla="*/ 6 w 7"/>
                <a:gd name="T3" fmla="*/ 6 h 6"/>
                <a:gd name="T4" fmla="*/ 2 w 7"/>
                <a:gd name="T5" fmla="*/ 6 h 6"/>
                <a:gd name="T6" fmla="*/ 0 w 7"/>
                <a:gd name="T7" fmla="*/ 4 h 6"/>
                <a:gd name="T8" fmla="*/ 0 w 7"/>
                <a:gd name="T9" fmla="*/ 4 h 6"/>
                <a:gd name="T10" fmla="*/ 2 w 7"/>
                <a:gd name="T11" fmla="*/ 0 h 6"/>
                <a:gd name="T12" fmla="*/ 4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7 w 7"/>
                <a:gd name="T19" fmla="*/ 4 h 6"/>
                <a:gd name="T20" fmla="*/ 7 w 7"/>
                <a:gd name="T21" fmla="*/ 4 h 6"/>
                <a:gd name="T22" fmla="*/ 6 w 7"/>
                <a:gd name="T23" fmla="*/ 6 h 6"/>
                <a:gd name="T24" fmla="*/ 6 w 7"/>
                <a:gd name="T25" fmla="*/ 6 h 6"/>
                <a:gd name="T26" fmla="*/ 6 w 7"/>
                <a:gd name="T27" fmla="*/ 6 h 6"/>
                <a:gd name="T28" fmla="*/ 6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10983579" y="590550"/>
              <a:ext cx="180975" cy="268288"/>
            </a:xfrm>
            <a:custGeom>
              <a:avLst/>
              <a:gdLst>
                <a:gd name="T0" fmla="*/ 113 w 114"/>
                <a:gd name="T1" fmla="*/ 40 h 169"/>
                <a:gd name="T2" fmla="*/ 107 w 114"/>
                <a:gd name="T3" fmla="*/ 22 h 169"/>
                <a:gd name="T4" fmla="*/ 98 w 114"/>
                <a:gd name="T5" fmla="*/ 11 h 169"/>
                <a:gd name="T6" fmla="*/ 85 w 114"/>
                <a:gd name="T7" fmla="*/ 4 h 169"/>
                <a:gd name="T8" fmla="*/ 80 w 114"/>
                <a:gd name="T9" fmla="*/ 2 h 169"/>
                <a:gd name="T10" fmla="*/ 56 w 114"/>
                <a:gd name="T11" fmla="*/ 0 h 169"/>
                <a:gd name="T12" fmla="*/ 33 w 114"/>
                <a:gd name="T13" fmla="*/ 2 h 169"/>
                <a:gd name="T14" fmla="*/ 22 w 114"/>
                <a:gd name="T15" fmla="*/ 7 h 169"/>
                <a:gd name="T16" fmla="*/ 7 w 114"/>
                <a:gd name="T17" fmla="*/ 24 h 169"/>
                <a:gd name="T18" fmla="*/ 4 w 114"/>
                <a:gd name="T19" fmla="*/ 33 h 169"/>
                <a:gd name="T20" fmla="*/ 0 w 114"/>
                <a:gd name="T21" fmla="*/ 49 h 169"/>
                <a:gd name="T22" fmla="*/ 0 w 114"/>
                <a:gd name="T23" fmla="*/ 83 h 169"/>
                <a:gd name="T24" fmla="*/ 0 w 114"/>
                <a:gd name="T25" fmla="*/ 105 h 169"/>
                <a:gd name="T26" fmla="*/ 0 w 114"/>
                <a:gd name="T27" fmla="*/ 123 h 169"/>
                <a:gd name="T28" fmla="*/ 4 w 114"/>
                <a:gd name="T29" fmla="*/ 138 h 169"/>
                <a:gd name="T30" fmla="*/ 11 w 114"/>
                <a:gd name="T31" fmla="*/ 152 h 169"/>
                <a:gd name="T32" fmla="*/ 22 w 114"/>
                <a:gd name="T33" fmla="*/ 160 h 169"/>
                <a:gd name="T34" fmla="*/ 35 w 114"/>
                <a:gd name="T35" fmla="*/ 167 h 169"/>
                <a:gd name="T36" fmla="*/ 46 w 114"/>
                <a:gd name="T37" fmla="*/ 169 h 169"/>
                <a:gd name="T38" fmla="*/ 69 w 114"/>
                <a:gd name="T39" fmla="*/ 169 h 169"/>
                <a:gd name="T40" fmla="*/ 80 w 114"/>
                <a:gd name="T41" fmla="*/ 167 h 169"/>
                <a:gd name="T42" fmla="*/ 102 w 114"/>
                <a:gd name="T43" fmla="*/ 154 h 169"/>
                <a:gd name="T44" fmla="*/ 111 w 114"/>
                <a:gd name="T45" fmla="*/ 134 h 169"/>
                <a:gd name="T46" fmla="*/ 114 w 114"/>
                <a:gd name="T47" fmla="*/ 123 h 169"/>
                <a:gd name="T48" fmla="*/ 114 w 114"/>
                <a:gd name="T49" fmla="*/ 114 h 169"/>
                <a:gd name="T50" fmla="*/ 114 w 114"/>
                <a:gd name="T51" fmla="*/ 54 h 169"/>
                <a:gd name="T52" fmla="*/ 113 w 114"/>
                <a:gd name="T53" fmla="*/ 40 h 169"/>
                <a:gd name="T54" fmla="*/ 78 w 114"/>
                <a:gd name="T55" fmla="*/ 114 h 169"/>
                <a:gd name="T56" fmla="*/ 78 w 114"/>
                <a:gd name="T57" fmla="*/ 120 h 169"/>
                <a:gd name="T58" fmla="*/ 76 w 114"/>
                <a:gd name="T59" fmla="*/ 125 h 169"/>
                <a:gd name="T60" fmla="*/ 71 w 114"/>
                <a:gd name="T61" fmla="*/ 134 h 169"/>
                <a:gd name="T62" fmla="*/ 67 w 114"/>
                <a:gd name="T63" fmla="*/ 136 h 169"/>
                <a:gd name="T64" fmla="*/ 55 w 114"/>
                <a:gd name="T65" fmla="*/ 138 h 169"/>
                <a:gd name="T66" fmla="*/ 44 w 114"/>
                <a:gd name="T67" fmla="*/ 134 h 169"/>
                <a:gd name="T68" fmla="*/ 40 w 114"/>
                <a:gd name="T69" fmla="*/ 131 h 169"/>
                <a:gd name="T70" fmla="*/ 38 w 114"/>
                <a:gd name="T71" fmla="*/ 120 h 169"/>
                <a:gd name="T72" fmla="*/ 36 w 114"/>
                <a:gd name="T73" fmla="*/ 111 h 169"/>
                <a:gd name="T74" fmla="*/ 36 w 114"/>
                <a:gd name="T75" fmla="*/ 56 h 169"/>
                <a:gd name="T76" fmla="*/ 38 w 114"/>
                <a:gd name="T77" fmla="*/ 51 h 169"/>
                <a:gd name="T78" fmla="*/ 38 w 114"/>
                <a:gd name="T79" fmla="*/ 45 h 169"/>
                <a:gd name="T80" fmla="*/ 40 w 114"/>
                <a:gd name="T81" fmla="*/ 38 h 169"/>
                <a:gd name="T82" fmla="*/ 47 w 114"/>
                <a:gd name="T83" fmla="*/ 33 h 169"/>
                <a:gd name="T84" fmla="*/ 56 w 114"/>
                <a:gd name="T85" fmla="*/ 31 h 169"/>
                <a:gd name="T86" fmla="*/ 62 w 114"/>
                <a:gd name="T87" fmla="*/ 31 h 169"/>
                <a:gd name="T88" fmla="*/ 73 w 114"/>
                <a:gd name="T89" fmla="*/ 36 h 169"/>
                <a:gd name="T90" fmla="*/ 78 w 114"/>
                <a:gd name="T91" fmla="*/ 49 h 169"/>
                <a:gd name="T92" fmla="*/ 78 w 114"/>
                <a:gd name="T93" fmla="*/ 85 h 169"/>
                <a:gd name="T94" fmla="*/ 78 w 114"/>
                <a:gd name="T95" fmla="*/ 85 h 169"/>
                <a:gd name="T96" fmla="*/ 78 w 114"/>
                <a:gd name="T97" fmla="*/ 114 h 169"/>
                <a:gd name="T98" fmla="*/ 78 w 114"/>
                <a:gd name="T99" fmla="*/ 1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" h="169">
                  <a:moveTo>
                    <a:pt x="113" y="40"/>
                  </a:moveTo>
                  <a:lnTo>
                    <a:pt x="113" y="40"/>
                  </a:lnTo>
                  <a:lnTo>
                    <a:pt x="111" y="27"/>
                  </a:lnTo>
                  <a:lnTo>
                    <a:pt x="107" y="22"/>
                  </a:lnTo>
                  <a:lnTo>
                    <a:pt x="102" y="16"/>
                  </a:lnTo>
                  <a:lnTo>
                    <a:pt x="98" y="11"/>
                  </a:lnTo>
                  <a:lnTo>
                    <a:pt x="93" y="9"/>
                  </a:lnTo>
                  <a:lnTo>
                    <a:pt x="85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69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2" y="7"/>
                  </a:lnTo>
                  <a:lnTo>
                    <a:pt x="15" y="14"/>
                  </a:lnTo>
                  <a:lnTo>
                    <a:pt x="7" y="24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2" y="131"/>
                  </a:lnTo>
                  <a:lnTo>
                    <a:pt x="4" y="138"/>
                  </a:lnTo>
                  <a:lnTo>
                    <a:pt x="6" y="145"/>
                  </a:lnTo>
                  <a:lnTo>
                    <a:pt x="11" y="152"/>
                  </a:lnTo>
                  <a:lnTo>
                    <a:pt x="15" y="156"/>
                  </a:lnTo>
                  <a:lnTo>
                    <a:pt x="22" y="160"/>
                  </a:lnTo>
                  <a:lnTo>
                    <a:pt x="27" y="163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46" y="169"/>
                  </a:lnTo>
                  <a:lnTo>
                    <a:pt x="58" y="169"/>
                  </a:lnTo>
                  <a:lnTo>
                    <a:pt x="69" y="169"/>
                  </a:lnTo>
                  <a:lnTo>
                    <a:pt x="80" y="167"/>
                  </a:lnTo>
                  <a:lnTo>
                    <a:pt x="80" y="167"/>
                  </a:lnTo>
                  <a:lnTo>
                    <a:pt x="93" y="161"/>
                  </a:lnTo>
                  <a:lnTo>
                    <a:pt x="102" y="154"/>
                  </a:lnTo>
                  <a:lnTo>
                    <a:pt x="107" y="145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23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close/>
                  <a:moveTo>
                    <a:pt x="78" y="114"/>
                  </a:moveTo>
                  <a:lnTo>
                    <a:pt x="78" y="114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6" y="125"/>
                  </a:lnTo>
                  <a:lnTo>
                    <a:pt x="75" y="129"/>
                  </a:lnTo>
                  <a:lnTo>
                    <a:pt x="71" y="134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2" y="138"/>
                  </a:lnTo>
                  <a:lnTo>
                    <a:pt x="55" y="138"/>
                  </a:lnTo>
                  <a:lnTo>
                    <a:pt x="49" y="136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45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9" y="33"/>
                  </a:lnTo>
                  <a:lnTo>
                    <a:pt x="73" y="36"/>
                  </a:lnTo>
                  <a:lnTo>
                    <a:pt x="76" y="42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4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11145504" y="1001713"/>
              <a:ext cx="34925" cy="58738"/>
            </a:xfrm>
            <a:custGeom>
              <a:avLst/>
              <a:gdLst>
                <a:gd name="T0" fmla="*/ 16 w 22"/>
                <a:gd name="T1" fmla="*/ 24 h 37"/>
                <a:gd name="T2" fmla="*/ 11 w 22"/>
                <a:gd name="T3" fmla="*/ 22 h 37"/>
                <a:gd name="T4" fmla="*/ 7 w 22"/>
                <a:gd name="T5" fmla="*/ 22 h 37"/>
                <a:gd name="T6" fmla="*/ 9 w 22"/>
                <a:gd name="T7" fmla="*/ 20 h 37"/>
                <a:gd name="T8" fmla="*/ 9 w 22"/>
                <a:gd name="T9" fmla="*/ 20 h 37"/>
                <a:gd name="T10" fmla="*/ 16 w 22"/>
                <a:gd name="T11" fmla="*/ 19 h 37"/>
                <a:gd name="T12" fmla="*/ 20 w 22"/>
                <a:gd name="T13" fmla="*/ 13 h 37"/>
                <a:gd name="T14" fmla="*/ 20 w 22"/>
                <a:gd name="T15" fmla="*/ 8 h 37"/>
                <a:gd name="T16" fmla="*/ 20 w 22"/>
                <a:gd name="T17" fmla="*/ 6 h 37"/>
                <a:gd name="T18" fmla="*/ 22 w 22"/>
                <a:gd name="T19" fmla="*/ 4 h 37"/>
                <a:gd name="T20" fmla="*/ 22 w 22"/>
                <a:gd name="T21" fmla="*/ 2 h 37"/>
                <a:gd name="T22" fmla="*/ 16 w 22"/>
                <a:gd name="T23" fmla="*/ 2 h 37"/>
                <a:gd name="T24" fmla="*/ 16 w 22"/>
                <a:gd name="T25" fmla="*/ 4 h 37"/>
                <a:gd name="T26" fmla="*/ 14 w 22"/>
                <a:gd name="T27" fmla="*/ 4 h 37"/>
                <a:gd name="T28" fmla="*/ 3 w 22"/>
                <a:gd name="T29" fmla="*/ 6 h 37"/>
                <a:gd name="T30" fmla="*/ 0 w 22"/>
                <a:gd name="T31" fmla="*/ 13 h 37"/>
                <a:gd name="T32" fmla="*/ 2 w 22"/>
                <a:gd name="T33" fmla="*/ 19 h 37"/>
                <a:gd name="T34" fmla="*/ 2 w 22"/>
                <a:gd name="T35" fmla="*/ 22 h 37"/>
                <a:gd name="T36" fmla="*/ 2 w 22"/>
                <a:gd name="T37" fmla="*/ 24 h 37"/>
                <a:gd name="T38" fmla="*/ 2 w 22"/>
                <a:gd name="T39" fmla="*/ 26 h 37"/>
                <a:gd name="T40" fmla="*/ 2 w 22"/>
                <a:gd name="T41" fmla="*/ 26 h 37"/>
                <a:gd name="T42" fmla="*/ 0 w 22"/>
                <a:gd name="T43" fmla="*/ 31 h 37"/>
                <a:gd name="T44" fmla="*/ 2 w 22"/>
                <a:gd name="T45" fmla="*/ 35 h 37"/>
                <a:gd name="T46" fmla="*/ 7 w 22"/>
                <a:gd name="T47" fmla="*/ 37 h 37"/>
                <a:gd name="T48" fmla="*/ 16 w 22"/>
                <a:gd name="T49" fmla="*/ 37 h 37"/>
                <a:gd name="T50" fmla="*/ 18 w 22"/>
                <a:gd name="T51" fmla="*/ 35 h 37"/>
                <a:gd name="T52" fmla="*/ 22 w 22"/>
                <a:gd name="T53" fmla="*/ 29 h 37"/>
                <a:gd name="T54" fmla="*/ 20 w 22"/>
                <a:gd name="T55" fmla="*/ 26 h 37"/>
                <a:gd name="T56" fmla="*/ 16 w 22"/>
                <a:gd name="T57" fmla="*/ 24 h 37"/>
                <a:gd name="T58" fmla="*/ 11 w 22"/>
                <a:gd name="T59" fmla="*/ 6 h 37"/>
                <a:gd name="T60" fmla="*/ 12 w 22"/>
                <a:gd name="T61" fmla="*/ 8 h 37"/>
                <a:gd name="T62" fmla="*/ 14 w 22"/>
                <a:gd name="T63" fmla="*/ 11 h 37"/>
                <a:gd name="T64" fmla="*/ 12 w 22"/>
                <a:gd name="T65" fmla="*/ 15 h 37"/>
                <a:gd name="T66" fmla="*/ 11 w 22"/>
                <a:gd name="T67" fmla="*/ 17 h 37"/>
                <a:gd name="T68" fmla="*/ 7 w 22"/>
                <a:gd name="T69" fmla="*/ 13 h 37"/>
                <a:gd name="T70" fmla="*/ 9 w 22"/>
                <a:gd name="T71" fmla="*/ 8 h 37"/>
                <a:gd name="T72" fmla="*/ 11 w 22"/>
                <a:gd name="T73" fmla="*/ 6 h 37"/>
                <a:gd name="T74" fmla="*/ 11 w 22"/>
                <a:gd name="T75" fmla="*/ 6 h 37"/>
                <a:gd name="T76" fmla="*/ 9 w 22"/>
                <a:gd name="T77" fmla="*/ 33 h 37"/>
                <a:gd name="T78" fmla="*/ 7 w 22"/>
                <a:gd name="T79" fmla="*/ 29 h 37"/>
                <a:gd name="T80" fmla="*/ 7 w 22"/>
                <a:gd name="T81" fmla="*/ 28 h 37"/>
                <a:gd name="T82" fmla="*/ 9 w 22"/>
                <a:gd name="T83" fmla="*/ 26 h 37"/>
                <a:gd name="T84" fmla="*/ 14 w 22"/>
                <a:gd name="T85" fmla="*/ 28 h 37"/>
                <a:gd name="T86" fmla="*/ 16 w 22"/>
                <a:gd name="T87" fmla="*/ 29 h 37"/>
                <a:gd name="T88" fmla="*/ 14 w 22"/>
                <a:gd name="T89" fmla="*/ 31 h 37"/>
                <a:gd name="T90" fmla="*/ 9 w 22"/>
                <a:gd name="T9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7">
                  <a:moveTo>
                    <a:pt x="16" y="24"/>
                  </a:moveTo>
                  <a:lnTo>
                    <a:pt x="16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8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33"/>
                  </a:moveTo>
                  <a:lnTo>
                    <a:pt x="9" y="33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11666204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6 w 22"/>
                <a:gd name="T5" fmla="*/ 0 h 38"/>
                <a:gd name="T6" fmla="*/ 16 w 22"/>
                <a:gd name="T7" fmla="*/ 3 h 38"/>
                <a:gd name="T8" fmla="*/ 16 w 22"/>
                <a:gd name="T9" fmla="*/ 3 h 38"/>
                <a:gd name="T10" fmla="*/ 16 w 22"/>
                <a:gd name="T11" fmla="*/ 16 h 38"/>
                <a:gd name="T12" fmla="*/ 16 w 22"/>
                <a:gd name="T13" fmla="*/ 16 h 38"/>
                <a:gd name="T14" fmla="*/ 11 w 22"/>
                <a:gd name="T15" fmla="*/ 14 h 38"/>
                <a:gd name="T16" fmla="*/ 7 w 22"/>
                <a:gd name="T17" fmla="*/ 14 h 38"/>
                <a:gd name="T18" fmla="*/ 4 w 22"/>
                <a:gd name="T19" fmla="*/ 16 h 38"/>
                <a:gd name="T20" fmla="*/ 0 w 22"/>
                <a:gd name="T21" fmla="*/ 19 h 38"/>
                <a:gd name="T22" fmla="*/ 0 w 22"/>
                <a:gd name="T23" fmla="*/ 19 h 38"/>
                <a:gd name="T24" fmla="*/ 0 w 22"/>
                <a:gd name="T25" fmla="*/ 25 h 38"/>
                <a:gd name="T26" fmla="*/ 0 w 22"/>
                <a:gd name="T27" fmla="*/ 30 h 38"/>
                <a:gd name="T28" fmla="*/ 0 w 22"/>
                <a:gd name="T29" fmla="*/ 30 h 38"/>
                <a:gd name="T30" fmla="*/ 4 w 22"/>
                <a:gd name="T31" fmla="*/ 34 h 38"/>
                <a:gd name="T32" fmla="*/ 7 w 22"/>
                <a:gd name="T33" fmla="*/ 36 h 38"/>
                <a:gd name="T34" fmla="*/ 11 w 22"/>
                <a:gd name="T35" fmla="*/ 38 h 38"/>
                <a:gd name="T36" fmla="*/ 15 w 22"/>
                <a:gd name="T37" fmla="*/ 34 h 38"/>
                <a:gd name="T38" fmla="*/ 15 w 22"/>
                <a:gd name="T39" fmla="*/ 34 h 38"/>
                <a:gd name="T40" fmla="*/ 16 w 22"/>
                <a:gd name="T41" fmla="*/ 34 h 38"/>
                <a:gd name="T42" fmla="*/ 16 w 22"/>
                <a:gd name="T43" fmla="*/ 36 h 38"/>
                <a:gd name="T44" fmla="*/ 16 w 22"/>
                <a:gd name="T45" fmla="*/ 36 h 38"/>
                <a:gd name="T46" fmla="*/ 18 w 22"/>
                <a:gd name="T47" fmla="*/ 36 h 38"/>
                <a:gd name="T48" fmla="*/ 20 w 22"/>
                <a:gd name="T49" fmla="*/ 36 h 38"/>
                <a:gd name="T50" fmla="*/ 20 w 22"/>
                <a:gd name="T51" fmla="*/ 36 h 38"/>
                <a:gd name="T52" fmla="*/ 22 w 22"/>
                <a:gd name="T53" fmla="*/ 34 h 38"/>
                <a:gd name="T54" fmla="*/ 22 w 22"/>
                <a:gd name="T55" fmla="*/ 32 h 38"/>
                <a:gd name="T56" fmla="*/ 22 w 22"/>
                <a:gd name="T57" fmla="*/ 32 h 38"/>
                <a:gd name="T58" fmla="*/ 22 w 22"/>
                <a:gd name="T59" fmla="*/ 3 h 38"/>
                <a:gd name="T60" fmla="*/ 22 w 22"/>
                <a:gd name="T61" fmla="*/ 3 h 38"/>
                <a:gd name="T62" fmla="*/ 22 w 22"/>
                <a:gd name="T63" fmla="*/ 0 h 38"/>
                <a:gd name="T64" fmla="*/ 18 w 22"/>
                <a:gd name="T65" fmla="*/ 0 h 38"/>
                <a:gd name="T66" fmla="*/ 18 w 22"/>
                <a:gd name="T67" fmla="*/ 0 h 38"/>
                <a:gd name="T68" fmla="*/ 18 w 22"/>
                <a:gd name="T69" fmla="*/ 0 h 38"/>
                <a:gd name="T70" fmla="*/ 16 w 22"/>
                <a:gd name="T71" fmla="*/ 25 h 38"/>
                <a:gd name="T72" fmla="*/ 16 w 22"/>
                <a:gd name="T73" fmla="*/ 25 h 38"/>
                <a:gd name="T74" fmla="*/ 16 w 22"/>
                <a:gd name="T75" fmla="*/ 27 h 38"/>
                <a:gd name="T76" fmla="*/ 16 w 22"/>
                <a:gd name="T77" fmla="*/ 27 h 38"/>
                <a:gd name="T78" fmla="*/ 15 w 22"/>
                <a:gd name="T79" fmla="*/ 30 h 38"/>
                <a:gd name="T80" fmla="*/ 13 w 22"/>
                <a:gd name="T81" fmla="*/ 32 h 38"/>
                <a:gd name="T82" fmla="*/ 13 w 22"/>
                <a:gd name="T83" fmla="*/ 32 h 38"/>
                <a:gd name="T84" fmla="*/ 9 w 22"/>
                <a:gd name="T85" fmla="*/ 32 h 38"/>
                <a:gd name="T86" fmla="*/ 7 w 22"/>
                <a:gd name="T87" fmla="*/ 30 h 38"/>
                <a:gd name="T88" fmla="*/ 7 w 22"/>
                <a:gd name="T89" fmla="*/ 30 h 38"/>
                <a:gd name="T90" fmla="*/ 7 w 22"/>
                <a:gd name="T91" fmla="*/ 25 h 38"/>
                <a:gd name="T92" fmla="*/ 7 w 22"/>
                <a:gd name="T93" fmla="*/ 21 h 38"/>
                <a:gd name="T94" fmla="*/ 7 w 22"/>
                <a:gd name="T95" fmla="*/ 21 h 38"/>
                <a:gd name="T96" fmla="*/ 9 w 22"/>
                <a:gd name="T97" fmla="*/ 19 h 38"/>
                <a:gd name="T98" fmla="*/ 13 w 22"/>
                <a:gd name="T99" fmla="*/ 19 h 38"/>
                <a:gd name="T100" fmla="*/ 13 w 22"/>
                <a:gd name="T101" fmla="*/ 19 h 38"/>
                <a:gd name="T102" fmla="*/ 15 w 22"/>
                <a:gd name="T103" fmla="*/ 19 h 38"/>
                <a:gd name="T104" fmla="*/ 16 w 22"/>
                <a:gd name="T105" fmla="*/ 23 h 38"/>
                <a:gd name="T106" fmla="*/ 16 w 22"/>
                <a:gd name="T107" fmla="*/ 23 h 38"/>
                <a:gd name="T108" fmla="*/ 16 w 22"/>
                <a:gd name="T109" fmla="*/ 25 h 38"/>
                <a:gd name="T110" fmla="*/ 16 w 22"/>
                <a:gd name="T111" fmla="*/ 25 h 38"/>
                <a:gd name="T112" fmla="*/ 16 w 22"/>
                <a:gd name="T113" fmla="*/ 25 h 38"/>
                <a:gd name="T114" fmla="*/ 16 w 22"/>
                <a:gd name="T115" fmla="*/ 25 h 38"/>
                <a:gd name="T116" fmla="*/ 16 w 22"/>
                <a:gd name="T1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6" y="25"/>
                  </a:moveTo>
                  <a:lnTo>
                    <a:pt x="16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5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9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11008979" y="1008063"/>
              <a:ext cx="34925" cy="52388"/>
            </a:xfrm>
            <a:custGeom>
              <a:avLst/>
              <a:gdLst>
                <a:gd name="T0" fmla="*/ 22 w 22"/>
                <a:gd name="T1" fmla="*/ 5 h 33"/>
                <a:gd name="T2" fmla="*/ 22 w 22"/>
                <a:gd name="T3" fmla="*/ 5 h 33"/>
                <a:gd name="T4" fmla="*/ 20 w 22"/>
                <a:gd name="T5" fmla="*/ 2 h 33"/>
                <a:gd name="T6" fmla="*/ 17 w 22"/>
                <a:gd name="T7" fmla="*/ 0 h 33"/>
                <a:gd name="T8" fmla="*/ 13 w 22"/>
                <a:gd name="T9" fmla="*/ 0 h 33"/>
                <a:gd name="T10" fmla="*/ 8 w 22"/>
                <a:gd name="T11" fmla="*/ 2 h 33"/>
                <a:gd name="T12" fmla="*/ 8 w 22"/>
                <a:gd name="T13" fmla="*/ 2 h 33"/>
                <a:gd name="T14" fmla="*/ 6 w 22"/>
                <a:gd name="T15" fmla="*/ 2 h 33"/>
                <a:gd name="T16" fmla="*/ 6 w 22"/>
                <a:gd name="T17" fmla="*/ 2 h 33"/>
                <a:gd name="T18" fmla="*/ 6 w 22"/>
                <a:gd name="T19" fmla="*/ 2 h 33"/>
                <a:gd name="T20" fmla="*/ 6 w 22"/>
                <a:gd name="T21" fmla="*/ 0 h 33"/>
                <a:gd name="T22" fmla="*/ 2 w 22"/>
                <a:gd name="T23" fmla="*/ 0 h 33"/>
                <a:gd name="T24" fmla="*/ 2 w 22"/>
                <a:gd name="T25" fmla="*/ 0 h 33"/>
                <a:gd name="T26" fmla="*/ 0 w 22"/>
                <a:gd name="T27" fmla="*/ 2 h 33"/>
                <a:gd name="T28" fmla="*/ 0 w 22"/>
                <a:gd name="T29" fmla="*/ 2 h 33"/>
                <a:gd name="T30" fmla="*/ 0 w 22"/>
                <a:gd name="T31" fmla="*/ 2 h 33"/>
                <a:gd name="T32" fmla="*/ 0 w 22"/>
                <a:gd name="T33" fmla="*/ 29 h 33"/>
                <a:gd name="T34" fmla="*/ 0 w 22"/>
                <a:gd name="T35" fmla="*/ 29 h 33"/>
                <a:gd name="T36" fmla="*/ 2 w 22"/>
                <a:gd name="T37" fmla="*/ 33 h 33"/>
                <a:gd name="T38" fmla="*/ 4 w 22"/>
                <a:gd name="T39" fmla="*/ 33 h 33"/>
                <a:gd name="T40" fmla="*/ 4 w 22"/>
                <a:gd name="T41" fmla="*/ 33 h 33"/>
                <a:gd name="T42" fmla="*/ 6 w 22"/>
                <a:gd name="T43" fmla="*/ 33 h 33"/>
                <a:gd name="T44" fmla="*/ 6 w 22"/>
                <a:gd name="T45" fmla="*/ 29 h 33"/>
                <a:gd name="T46" fmla="*/ 6 w 22"/>
                <a:gd name="T47" fmla="*/ 29 h 33"/>
                <a:gd name="T48" fmla="*/ 6 w 22"/>
                <a:gd name="T49" fmla="*/ 20 h 33"/>
                <a:gd name="T50" fmla="*/ 6 w 22"/>
                <a:gd name="T51" fmla="*/ 20 h 33"/>
                <a:gd name="T52" fmla="*/ 13 w 22"/>
                <a:gd name="T53" fmla="*/ 22 h 33"/>
                <a:gd name="T54" fmla="*/ 17 w 22"/>
                <a:gd name="T55" fmla="*/ 22 h 33"/>
                <a:gd name="T56" fmla="*/ 20 w 22"/>
                <a:gd name="T57" fmla="*/ 20 h 33"/>
                <a:gd name="T58" fmla="*/ 22 w 22"/>
                <a:gd name="T59" fmla="*/ 16 h 33"/>
                <a:gd name="T60" fmla="*/ 22 w 22"/>
                <a:gd name="T61" fmla="*/ 16 h 33"/>
                <a:gd name="T62" fmla="*/ 22 w 22"/>
                <a:gd name="T63" fmla="*/ 9 h 33"/>
                <a:gd name="T64" fmla="*/ 22 w 22"/>
                <a:gd name="T65" fmla="*/ 5 h 33"/>
                <a:gd name="T66" fmla="*/ 22 w 22"/>
                <a:gd name="T67" fmla="*/ 5 h 33"/>
                <a:gd name="T68" fmla="*/ 22 w 22"/>
                <a:gd name="T69" fmla="*/ 5 h 33"/>
                <a:gd name="T70" fmla="*/ 13 w 22"/>
                <a:gd name="T71" fmla="*/ 16 h 33"/>
                <a:gd name="T72" fmla="*/ 13 w 22"/>
                <a:gd name="T73" fmla="*/ 16 h 33"/>
                <a:gd name="T74" fmla="*/ 13 w 22"/>
                <a:gd name="T75" fmla="*/ 18 h 33"/>
                <a:gd name="T76" fmla="*/ 11 w 22"/>
                <a:gd name="T77" fmla="*/ 18 h 33"/>
                <a:gd name="T78" fmla="*/ 11 w 22"/>
                <a:gd name="T79" fmla="*/ 18 h 33"/>
                <a:gd name="T80" fmla="*/ 8 w 22"/>
                <a:gd name="T81" fmla="*/ 16 h 33"/>
                <a:gd name="T82" fmla="*/ 6 w 22"/>
                <a:gd name="T83" fmla="*/ 13 h 33"/>
                <a:gd name="T84" fmla="*/ 6 w 22"/>
                <a:gd name="T85" fmla="*/ 13 h 33"/>
                <a:gd name="T86" fmla="*/ 6 w 22"/>
                <a:gd name="T87" fmla="*/ 11 h 33"/>
                <a:gd name="T88" fmla="*/ 6 w 22"/>
                <a:gd name="T89" fmla="*/ 11 h 33"/>
                <a:gd name="T90" fmla="*/ 6 w 22"/>
                <a:gd name="T91" fmla="*/ 11 h 33"/>
                <a:gd name="T92" fmla="*/ 6 w 22"/>
                <a:gd name="T93" fmla="*/ 11 h 33"/>
                <a:gd name="T94" fmla="*/ 6 w 22"/>
                <a:gd name="T95" fmla="*/ 9 h 33"/>
                <a:gd name="T96" fmla="*/ 6 w 22"/>
                <a:gd name="T97" fmla="*/ 9 h 33"/>
                <a:gd name="T98" fmla="*/ 8 w 22"/>
                <a:gd name="T99" fmla="*/ 5 h 33"/>
                <a:gd name="T100" fmla="*/ 10 w 22"/>
                <a:gd name="T101" fmla="*/ 5 h 33"/>
                <a:gd name="T102" fmla="*/ 10 w 22"/>
                <a:gd name="T103" fmla="*/ 5 h 33"/>
                <a:gd name="T104" fmla="*/ 13 w 22"/>
                <a:gd name="T105" fmla="*/ 5 h 33"/>
                <a:gd name="T106" fmla="*/ 13 w 22"/>
                <a:gd name="T107" fmla="*/ 7 h 33"/>
                <a:gd name="T108" fmla="*/ 13 w 22"/>
                <a:gd name="T109" fmla="*/ 7 h 33"/>
                <a:gd name="T110" fmla="*/ 15 w 22"/>
                <a:gd name="T111" fmla="*/ 11 h 33"/>
                <a:gd name="T112" fmla="*/ 13 w 22"/>
                <a:gd name="T113" fmla="*/ 16 h 33"/>
                <a:gd name="T114" fmla="*/ 13 w 22"/>
                <a:gd name="T115" fmla="*/ 16 h 33"/>
                <a:gd name="T116" fmla="*/ 13 w 22"/>
                <a:gd name="T11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33">
                  <a:moveTo>
                    <a:pt x="22" y="5"/>
                  </a:moveTo>
                  <a:lnTo>
                    <a:pt x="22" y="5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3" y="22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11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56"/>
            <p:cNvSpPr>
              <a:spLocks noEditPoints="1"/>
            </p:cNvSpPr>
            <p:nvPr/>
          </p:nvSpPr>
          <p:spPr bwMode="auto">
            <a:xfrm>
              <a:off x="11050254" y="1008063"/>
              <a:ext cx="31750" cy="52388"/>
            </a:xfrm>
            <a:custGeom>
              <a:avLst/>
              <a:gdLst>
                <a:gd name="T0" fmla="*/ 20 w 20"/>
                <a:gd name="T1" fmla="*/ 9 h 33"/>
                <a:gd name="T2" fmla="*/ 20 w 20"/>
                <a:gd name="T3" fmla="*/ 9 h 33"/>
                <a:gd name="T4" fmla="*/ 20 w 20"/>
                <a:gd name="T5" fmla="*/ 4 h 33"/>
                <a:gd name="T6" fmla="*/ 18 w 20"/>
                <a:gd name="T7" fmla="*/ 2 h 33"/>
                <a:gd name="T8" fmla="*/ 16 w 20"/>
                <a:gd name="T9" fmla="*/ 0 h 33"/>
                <a:gd name="T10" fmla="*/ 16 w 20"/>
                <a:gd name="T11" fmla="*/ 0 h 33"/>
                <a:gd name="T12" fmla="*/ 13 w 20"/>
                <a:gd name="T13" fmla="*/ 0 h 33"/>
                <a:gd name="T14" fmla="*/ 11 w 20"/>
                <a:gd name="T15" fmla="*/ 0 h 33"/>
                <a:gd name="T16" fmla="*/ 5 w 20"/>
                <a:gd name="T17" fmla="*/ 2 h 33"/>
                <a:gd name="T18" fmla="*/ 5 w 20"/>
                <a:gd name="T19" fmla="*/ 2 h 33"/>
                <a:gd name="T20" fmla="*/ 4 w 20"/>
                <a:gd name="T21" fmla="*/ 0 h 33"/>
                <a:gd name="T22" fmla="*/ 4 w 20"/>
                <a:gd name="T23" fmla="*/ 0 h 33"/>
                <a:gd name="T24" fmla="*/ 4 w 20"/>
                <a:gd name="T25" fmla="*/ 0 h 33"/>
                <a:gd name="T26" fmla="*/ 0 w 20"/>
                <a:gd name="T27" fmla="*/ 2 h 33"/>
                <a:gd name="T28" fmla="*/ 0 w 20"/>
                <a:gd name="T29" fmla="*/ 2 h 33"/>
                <a:gd name="T30" fmla="*/ 0 w 20"/>
                <a:gd name="T31" fmla="*/ 2 h 33"/>
                <a:gd name="T32" fmla="*/ 0 w 20"/>
                <a:gd name="T33" fmla="*/ 29 h 33"/>
                <a:gd name="T34" fmla="*/ 0 w 20"/>
                <a:gd name="T35" fmla="*/ 29 h 33"/>
                <a:gd name="T36" fmla="*/ 2 w 20"/>
                <a:gd name="T37" fmla="*/ 33 h 33"/>
                <a:gd name="T38" fmla="*/ 4 w 20"/>
                <a:gd name="T39" fmla="*/ 33 h 33"/>
                <a:gd name="T40" fmla="*/ 4 w 20"/>
                <a:gd name="T41" fmla="*/ 33 h 33"/>
                <a:gd name="T42" fmla="*/ 5 w 20"/>
                <a:gd name="T43" fmla="*/ 33 h 33"/>
                <a:gd name="T44" fmla="*/ 5 w 20"/>
                <a:gd name="T45" fmla="*/ 29 h 33"/>
                <a:gd name="T46" fmla="*/ 5 w 20"/>
                <a:gd name="T47" fmla="*/ 29 h 33"/>
                <a:gd name="T48" fmla="*/ 5 w 20"/>
                <a:gd name="T49" fmla="*/ 20 h 33"/>
                <a:gd name="T50" fmla="*/ 5 w 20"/>
                <a:gd name="T51" fmla="*/ 20 h 33"/>
                <a:gd name="T52" fmla="*/ 11 w 20"/>
                <a:gd name="T53" fmla="*/ 22 h 33"/>
                <a:gd name="T54" fmla="*/ 14 w 20"/>
                <a:gd name="T55" fmla="*/ 22 h 33"/>
                <a:gd name="T56" fmla="*/ 18 w 20"/>
                <a:gd name="T57" fmla="*/ 20 h 33"/>
                <a:gd name="T58" fmla="*/ 20 w 20"/>
                <a:gd name="T59" fmla="*/ 18 h 33"/>
                <a:gd name="T60" fmla="*/ 20 w 20"/>
                <a:gd name="T61" fmla="*/ 18 h 33"/>
                <a:gd name="T62" fmla="*/ 20 w 20"/>
                <a:gd name="T63" fmla="*/ 13 h 33"/>
                <a:gd name="T64" fmla="*/ 20 w 20"/>
                <a:gd name="T65" fmla="*/ 9 h 33"/>
                <a:gd name="T66" fmla="*/ 20 w 20"/>
                <a:gd name="T67" fmla="*/ 9 h 33"/>
                <a:gd name="T68" fmla="*/ 20 w 20"/>
                <a:gd name="T69" fmla="*/ 9 h 33"/>
                <a:gd name="T70" fmla="*/ 14 w 20"/>
                <a:gd name="T71" fmla="*/ 15 h 33"/>
                <a:gd name="T72" fmla="*/ 14 w 20"/>
                <a:gd name="T73" fmla="*/ 15 h 33"/>
                <a:gd name="T74" fmla="*/ 13 w 20"/>
                <a:gd name="T75" fmla="*/ 18 h 33"/>
                <a:gd name="T76" fmla="*/ 11 w 20"/>
                <a:gd name="T77" fmla="*/ 18 h 33"/>
                <a:gd name="T78" fmla="*/ 11 w 20"/>
                <a:gd name="T79" fmla="*/ 18 h 33"/>
                <a:gd name="T80" fmla="*/ 9 w 20"/>
                <a:gd name="T81" fmla="*/ 18 h 33"/>
                <a:gd name="T82" fmla="*/ 7 w 20"/>
                <a:gd name="T83" fmla="*/ 16 h 33"/>
                <a:gd name="T84" fmla="*/ 5 w 20"/>
                <a:gd name="T85" fmla="*/ 9 h 33"/>
                <a:gd name="T86" fmla="*/ 5 w 20"/>
                <a:gd name="T87" fmla="*/ 9 h 33"/>
                <a:gd name="T88" fmla="*/ 7 w 20"/>
                <a:gd name="T89" fmla="*/ 7 h 33"/>
                <a:gd name="T90" fmla="*/ 7 w 20"/>
                <a:gd name="T91" fmla="*/ 5 h 33"/>
                <a:gd name="T92" fmla="*/ 9 w 20"/>
                <a:gd name="T93" fmla="*/ 5 h 33"/>
                <a:gd name="T94" fmla="*/ 9 w 20"/>
                <a:gd name="T95" fmla="*/ 5 h 33"/>
                <a:gd name="T96" fmla="*/ 13 w 20"/>
                <a:gd name="T97" fmla="*/ 5 h 33"/>
                <a:gd name="T98" fmla="*/ 13 w 20"/>
                <a:gd name="T99" fmla="*/ 7 h 33"/>
                <a:gd name="T100" fmla="*/ 13 w 20"/>
                <a:gd name="T101" fmla="*/ 7 h 33"/>
                <a:gd name="T102" fmla="*/ 14 w 20"/>
                <a:gd name="T103" fmla="*/ 9 h 33"/>
                <a:gd name="T104" fmla="*/ 14 w 20"/>
                <a:gd name="T105" fmla="*/ 15 h 33"/>
                <a:gd name="T106" fmla="*/ 14 w 20"/>
                <a:gd name="T107" fmla="*/ 15 h 33"/>
                <a:gd name="T108" fmla="*/ 14 w 20"/>
                <a:gd name="T10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lnTo>
                    <a:pt x="20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57"/>
            <p:cNvSpPr>
              <a:spLocks noEditPoints="1"/>
            </p:cNvSpPr>
            <p:nvPr/>
          </p:nvSpPr>
          <p:spPr bwMode="auto">
            <a:xfrm>
              <a:off x="11743991" y="985838"/>
              <a:ext cx="34925" cy="60325"/>
            </a:xfrm>
            <a:custGeom>
              <a:avLst/>
              <a:gdLst>
                <a:gd name="T0" fmla="*/ 18 w 22"/>
                <a:gd name="T1" fmla="*/ 0 h 38"/>
                <a:gd name="T2" fmla="*/ 18 w 22"/>
                <a:gd name="T3" fmla="*/ 0 h 38"/>
                <a:gd name="T4" fmla="*/ 15 w 22"/>
                <a:gd name="T5" fmla="*/ 0 h 38"/>
                <a:gd name="T6" fmla="*/ 15 w 22"/>
                <a:gd name="T7" fmla="*/ 3 h 38"/>
                <a:gd name="T8" fmla="*/ 15 w 22"/>
                <a:gd name="T9" fmla="*/ 3 h 38"/>
                <a:gd name="T10" fmla="*/ 15 w 22"/>
                <a:gd name="T11" fmla="*/ 16 h 38"/>
                <a:gd name="T12" fmla="*/ 15 w 22"/>
                <a:gd name="T13" fmla="*/ 16 h 38"/>
                <a:gd name="T14" fmla="*/ 9 w 22"/>
                <a:gd name="T15" fmla="*/ 14 h 38"/>
                <a:gd name="T16" fmla="*/ 7 w 22"/>
                <a:gd name="T17" fmla="*/ 14 h 38"/>
                <a:gd name="T18" fmla="*/ 6 w 22"/>
                <a:gd name="T19" fmla="*/ 14 h 38"/>
                <a:gd name="T20" fmla="*/ 6 w 22"/>
                <a:gd name="T21" fmla="*/ 14 h 38"/>
                <a:gd name="T22" fmla="*/ 2 w 22"/>
                <a:gd name="T23" fmla="*/ 16 h 38"/>
                <a:gd name="T24" fmla="*/ 0 w 22"/>
                <a:gd name="T25" fmla="*/ 18 h 38"/>
                <a:gd name="T26" fmla="*/ 0 w 22"/>
                <a:gd name="T27" fmla="*/ 23 h 38"/>
                <a:gd name="T28" fmla="*/ 0 w 22"/>
                <a:gd name="T29" fmla="*/ 23 h 38"/>
                <a:gd name="T30" fmla="*/ 0 w 22"/>
                <a:gd name="T31" fmla="*/ 29 h 38"/>
                <a:gd name="T32" fmla="*/ 0 w 22"/>
                <a:gd name="T33" fmla="*/ 29 h 38"/>
                <a:gd name="T34" fmla="*/ 2 w 22"/>
                <a:gd name="T35" fmla="*/ 32 h 38"/>
                <a:gd name="T36" fmla="*/ 6 w 22"/>
                <a:gd name="T37" fmla="*/ 36 h 38"/>
                <a:gd name="T38" fmla="*/ 9 w 22"/>
                <a:gd name="T39" fmla="*/ 38 h 38"/>
                <a:gd name="T40" fmla="*/ 15 w 22"/>
                <a:gd name="T41" fmla="*/ 34 h 38"/>
                <a:gd name="T42" fmla="*/ 15 w 22"/>
                <a:gd name="T43" fmla="*/ 34 h 38"/>
                <a:gd name="T44" fmla="*/ 15 w 22"/>
                <a:gd name="T45" fmla="*/ 34 h 38"/>
                <a:gd name="T46" fmla="*/ 15 w 22"/>
                <a:gd name="T47" fmla="*/ 36 h 38"/>
                <a:gd name="T48" fmla="*/ 15 w 22"/>
                <a:gd name="T49" fmla="*/ 36 h 38"/>
                <a:gd name="T50" fmla="*/ 16 w 22"/>
                <a:gd name="T51" fmla="*/ 36 h 38"/>
                <a:gd name="T52" fmla="*/ 20 w 22"/>
                <a:gd name="T53" fmla="*/ 36 h 38"/>
                <a:gd name="T54" fmla="*/ 20 w 22"/>
                <a:gd name="T55" fmla="*/ 36 h 38"/>
                <a:gd name="T56" fmla="*/ 22 w 22"/>
                <a:gd name="T57" fmla="*/ 34 h 38"/>
                <a:gd name="T58" fmla="*/ 22 w 22"/>
                <a:gd name="T59" fmla="*/ 32 h 38"/>
                <a:gd name="T60" fmla="*/ 22 w 22"/>
                <a:gd name="T61" fmla="*/ 32 h 38"/>
                <a:gd name="T62" fmla="*/ 22 w 22"/>
                <a:gd name="T63" fmla="*/ 3 h 38"/>
                <a:gd name="T64" fmla="*/ 22 w 22"/>
                <a:gd name="T65" fmla="*/ 3 h 38"/>
                <a:gd name="T66" fmla="*/ 20 w 22"/>
                <a:gd name="T67" fmla="*/ 0 h 38"/>
                <a:gd name="T68" fmla="*/ 18 w 22"/>
                <a:gd name="T69" fmla="*/ 0 h 38"/>
                <a:gd name="T70" fmla="*/ 18 w 22"/>
                <a:gd name="T71" fmla="*/ 0 h 38"/>
                <a:gd name="T72" fmla="*/ 18 w 22"/>
                <a:gd name="T73" fmla="*/ 0 h 38"/>
                <a:gd name="T74" fmla="*/ 13 w 22"/>
                <a:gd name="T75" fmla="*/ 32 h 38"/>
                <a:gd name="T76" fmla="*/ 13 w 22"/>
                <a:gd name="T77" fmla="*/ 32 h 38"/>
                <a:gd name="T78" fmla="*/ 9 w 22"/>
                <a:gd name="T79" fmla="*/ 32 h 38"/>
                <a:gd name="T80" fmla="*/ 7 w 22"/>
                <a:gd name="T81" fmla="*/ 29 h 38"/>
                <a:gd name="T82" fmla="*/ 7 w 22"/>
                <a:gd name="T83" fmla="*/ 29 h 38"/>
                <a:gd name="T84" fmla="*/ 7 w 22"/>
                <a:gd name="T85" fmla="*/ 25 h 38"/>
                <a:gd name="T86" fmla="*/ 7 w 22"/>
                <a:gd name="T87" fmla="*/ 25 h 38"/>
                <a:gd name="T88" fmla="*/ 7 w 22"/>
                <a:gd name="T89" fmla="*/ 21 h 38"/>
                <a:gd name="T90" fmla="*/ 7 w 22"/>
                <a:gd name="T91" fmla="*/ 21 h 38"/>
                <a:gd name="T92" fmla="*/ 9 w 22"/>
                <a:gd name="T93" fmla="*/ 19 h 38"/>
                <a:gd name="T94" fmla="*/ 11 w 22"/>
                <a:gd name="T95" fmla="*/ 18 h 38"/>
                <a:gd name="T96" fmla="*/ 13 w 22"/>
                <a:gd name="T97" fmla="*/ 19 h 38"/>
                <a:gd name="T98" fmla="*/ 13 w 22"/>
                <a:gd name="T99" fmla="*/ 19 h 38"/>
                <a:gd name="T100" fmla="*/ 15 w 22"/>
                <a:gd name="T101" fmla="*/ 23 h 38"/>
                <a:gd name="T102" fmla="*/ 15 w 22"/>
                <a:gd name="T103" fmla="*/ 25 h 38"/>
                <a:gd name="T104" fmla="*/ 15 w 22"/>
                <a:gd name="T105" fmla="*/ 29 h 38"/>
                <a:gd name="T106" fmla="*/ 13 w 22"/>
                <a:gd name="T107" fmla="*/ 32 h 38"/>
                <a:gd name="T108" fmla="*/ 13 w 22"/>
                <a:gd name="T109" fmla="*/ 32 h 38"/>
                <a:gd name="T110" fmla="*/ 13 w 22"/>
                <a:gd name="T111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38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13" y="32"/>
                  </a:moveTo>
                  <a:lnTo>
                    <a:pt x="13" y="32"/>
                  </a:lnTo>
                  <a:lnTo>
                    <a:pt x="9" y="32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11" y="18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58"/>
            <p:cNvSpPr>
              <a:spLocks noEditPoints="1"/>
            </p:cNvSpPr>
            <p:nvPr/>
          </p:nvSpPr>
          <p:spPr bwMode="auto">
            <a:xfrm>
              <a:off x="11436016" y="909638"/>
              <a:ext cx="31750" cy="58738"/>
            </a:xfrm>
            <a:custGeom>
              <a:avLst/>
              <a:gdLst>
                <a:gd name="T0" fmla="*/ 16 w 20"/>
                <a:gd name="T1" fmla="*/ 0 h 37"/>
                <a:gd name="T2" fmla="*/ 16 w 20"/>
                <a:gd name="T3" fmla="*/ 0 h 37"/>
                <a:gd name="T4" fmla="*/ 15 w 20"/>
                <a:gd name="T5" fmla="*/ 0 h 37"/>
                <a:gd name="T6" fmla="*/ 15 w 20"/>
                <a:gd name="T7" fmla="*/ 4 h 37"/>
                <a:gd name="T8" fmla="*/ 15 w 20"/>
                <a:gd name="T9" fmla="*/ 4 h 37"/>
                <a:gd name="T10" fmla="*/ 15 w 20"/>
                <a:gd name="T11" fmla="*/ 15 h 37"/>
                <a:gd name="T12" fmla="*/ 15 w 20"/>
                <a:gd name="T13" fmla="*/ 15 h 37"/>
                <a:gd name="T14" fmla="*/ 13 w 20"/>
                <a:gd name="T15" fmla="*/ 15 h 37"/>
                <a:gd name="T16" fmla="*/ 13 w 20"/>
                <a:gd name="T17" fmla="*/ 15 h 37"/>
                <a:gd name="T18" fmla="*/ 9 w 20"/>
                <a:gd name="T19" fmla="*/ 13 h 37"/>
                <a:gd name="T20" fmla="*/ 4 w 20"/>
                <a:gd name="T21" fmla="*/ 15 h 37"/>
                <a:gd name="T22" fmla="*/ 2 w 20"/>
                <a:gd name="T23" fmla="*/ 17 h 37"/>
                <a:gd name="T24" fmla="*/ 0 w 20"/>
                <a:gd name="T25" fmla="*/ 22 h 37"/>
                <a:gd name="T26" fmla="*/ 0 w 20"/>
                <a:gd name="T27" fmla="*/ 22 h 37"/>
                <a:gd name="T28" fmla="*/ 0 w 20"/>
                <a:gd name="T29" fmla="*/ 29 h 37"/>
                <a:gd name="T30" fmla="*/ 0 w 20"/>
                <a:gd name="T31" fmla="*/ 29 h 37"/>
                <a:gd name="T32" fmla="*/ 2 w 20"/>
                <a:gd name="T33" fmla="*/ 33 h 37"/>
                <a:gd name="T34" fmla="*/ 4 w 20"/>
                <a:gd name="T35" fmla="*/ 37 h 37"/>
                <a:gd name="T36" fmla="*/ 9 w 20"/>
                <a:gd name="T37" fmla="*/ 37 h 37"/>
                <a:gd name="T38" fmla="*/ 13 w 20"/>
                <a:gd name="T39" fmla="*/ 35 h 37"/>
                <a:gd name="T40" fmla="*/ 13 w 20"/>
                <a:gd name="T41" fmla="*/ 35 h 37"/>
                <a:gd name="T42" fmla="*/ 15 w 20"/>
                <a:gd name="T43" fmla="*/ 35 h 37"/>
                <a:gd name="T44" fmla="*/ 15 w 20"/>
                <a:gd name="T45" fmla="*/ 35 h 37"/>
                <a:gd name="T46" fmla="*/ 15 w 20"/>
                <a:gd name="T47" fmla="*/ 35 h 37"/>
                <a:gd name="T48" fmla="*/ 16 w 20"/>
                <a:gd name="T49" fmla="*/ 37 h 37"/>
                <a:gd name="T50" fmla="*/ 18 w 20"/>
                <a:gd name="T51" fmla="*/ 37 h 37"/>
                <a:gd name="T52" fmla="*/ 18 w 20"/>
                <a:gd name="T53" fmla="*/ 37 h 37"/>
                <a:gd name="T54" fmla="*/ 20 w 20"/>
                <a:gd name="T55" fmla="*/ 35 h 37"/>
                <a:gd name="T56" fmla="*/ 20 w 20"/>
                <a:gd name="T57" fmla="*/ 33 h 37"/>
                <a:gd name="T58" fmla="*/ 20 w 20"/>
                <a:gd name="T59" fmla="*/ 33 h 37"/>
                <a:gd name="T60" fmla="*/ 20 w 20"/>
                <a:gd name="T61" fmla="*/ 4 h 37"/>
                <a:gd name="T62" fmla="*/ 20 w 20"/>
                <a:gd name="T63" fmla="*/ 4 h 37"/>
                <a:gd name="T64" fmla="*/ 20 w 20"/>
                <a:gd name="T65" fmla="*/ 0 h 37"/>
                <a:gd name="T66" fmla="*/ 16 w 20"/>
                <a:gd name="T67" fmla="*/ 0 h 37"/>
                <a:gd name="T68" fmla="*/ 16 w 20"/>
                <a:gd name="T69" fmla="*/ 0 h 37"/>
                <a:gd name="T70" fmla="*/ 16 w 20"/>
                <a:gd name="T71" fmla="*/ 0 h 37"/>
                <a:gd name="T72" fmla="*/ 9 w 20"/>
                <a:gd name="T73" fmla="*/ 31 h 37"/>
                <a:gd name="T74" fmla="*/ 9 w 20"/>
                <a:gd name="T75" fmla="*/ 31 h 37"/>
                <a:gd name="T76" fmla="*/ 9 w 20"/>
                <a:gd name="T77" fmla="*/ 31 h 37"/>
                <a:gd name="T78" fmla="*/ 7 w 20"/>
                <a:gd name="T79" fmla="*/ 29 h 37"/>
                <a:gd name="T80" fmla="*/ 5 w 20"/>
                <a:gd name="T81" fmla="*/ 26 h 37"/>
                <a:gd name="T82" fmla="*/ 5 w 20"/>
                <a:gd name="T83" fmla="*/ 26 h 37"/>
                <a:gd name="T84" fmla="*/ 5 w 20"/>
                <a:gd name="T85" fmla="*/ 24 h 37"/>
                <a:gd name="T86" fmla="*/ 5 w 20"/>
                <a:gd name="T87" fmla="*/ 24 h 37"/>
                <a:gd name="T88" fmla="*/ 7 w 20"/>
                <a:gd name="T89" fmla="*/ 20 h 37"/>
                <a:gd name="T90" fmla="*/ 9 w 20"/>
                <a:gd name="T91" fmla="*/ 18 h 37"/>
                <a:gd name="T92" fmla="*/ 9 w 20"/>
                <a:gd name="T93" fmla="*/ 18 h 37"/>
                <a:gd name="T94" fmla="*/ 13 w 20"/>
                <a:gd name="T95" fmla="*/ 20 h 37"/>
                <a:gd name="T96" fmla="*/ 15 w 20"/>
                <a:gd name="T97" fmla="*/ 24 h 37"/>
                <a:gd name="T98" fmla="*/ 15 w 20"/>
                <a:gd name="T99" fmla="*/ 24 h 37"/>
                <a:gd name="T100" fmla="*/ 15 w 20"/>
                <a:gd name="T101" fmla="*/ 24 h 37"/>
                <a:gd name="T102" fmla="*/ 15 w 20"/>
                <a:gd name="T103" fmla="*/ 24 h 37"/>
                <a:gd name="T104" fmla="*/ 13 w 20"/>
                <a:gd name="T105" fmla="*/ 29 h 37"/>
                <a:gd name="T106" fmla="*/ 9 w 20"/>
                <a:gd name="T107" fmla="*/ 31 h 37"/>
                <a:gd name="T108" fmla="*/ 9 w 20"/>
                <a:gd name="T109" fmla="*/ 31 h 37"/>
                <a:gd name="T110" fmla="*/ 9 w 20"/>
                <a:gd name="T11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7">
                  <a:moveTo>
                    <a:pt x="16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9" y="31"/>
                  </a:moveTo>
                  <a:lnTo>
                    <a:pt x="9" y="31"/>
                  </a:lnTo>
                  <a:lnTo>
                    <a:pt x="9" y="31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0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3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10969291" y="1008063"/>
              <a:ext cx="34925" cy="38100"/>
            </a:xfrm>
            <a:custGeom>
              <a:avLst/>
              <a:gdLst>
                <a:gd name="T0" fmla="*/ 20 w 22"/>
                <a:gd name="T1" fmla="*/ 2 h 24"/>
                <a:gd name="T2" fmla="*/ 20 w 22"/>
                <a:gd name="T3" fmla="*/ 2 h 24"/>
                <a:gd name="T4" fmla="*/ 15 w 22"/>
                <a:gd name="T5" fmla="*/ 0 h 24"/>
                <a:gd name="T6" fmla="*/ 13 w 22"/>
                <a:gd name="T7" fmla="*/ 0 h 24"/>
                <a:gd name="T8" fmla="*/ 7 w 22"/>
                <a:gd name="T9" fmla="*/ 0 h 24"/>
                <a:gd name="T10" fmla="*/ 4 w 22"/>
                <a:gd name="T11" fmla="*/ 2 h 24"/>
                <a:gd name="T12" fmla="*/ 4 w 22"/>
                <a:gd name="T13" fmla="*/ 2 h 24"/>
                <a:gd name="T14" fmla="*/ 2 w 22"/>
                <a:gd name="T15" fmla="*/ 5 h 24"/>
                <a:gd name="T16" fmla="*/ 0 w 22"/>
                <a:gd name="T17" fmla="*/ 9 h 24"/>
                <a:gd name="T18" fmla="*/ 0 w 22"/>
                <a:gd name="T19" fmla="*/ 15 h 24"/>
                <a:gd name="T20" fmla="*/ 4 w 22"/>
                <a:gd name="T21" fmla="*/ 18 h 24"/>
                <a:gd name="T22" fmla="*/ 4 w 22"/>
                <a:gd name="T23" fmla="*/ 18 h 24"/>
                <a:gd name="T24" fmla="*/ 6 w 22"/>
                <a:gd name="T25" fmla="*/ 22 h 24"/>
                <a:gd name="T26" fmla="*/ 7 w 22"/>
                <a:gd name="T27" fmla="*/ 24 h 24"/>
                <a:gd name="T28" fmla="*/ 13 w 22"/>
                <a:gd name="T29" fmla="*/ 24 h 24"/>
                <a:gd name="T30" fmla="*/ 15 w 22"/>
                <a:gd name="T31" fmla="*/ 22 h 24"/>
                <a:gd name="T32" fmla="*/ 15 w 22"/>
                <a:gd name="T33" fmla="*/ 22 h 24"/>
                <a:gd name="T34" fmla="*/ 18 w 22"/>
                <a:gd name="T35" fmla="*/ 20 h 24"/>
                <a:gd name="T36" fmla="*/ 20 w 22"/>
                <a:gd name="T37" fmla="*/ 18 h 24"/>
                <a:gd name="T38" fmla="*/ 22 w 22"/>
                <a:gd name="T39" fmla="*/ 15 h 24"/>
                <a:gd name="T40" fmla="*/ 22 w 22"/>
                <a:gd name="T41" fmla="*/ 9 h 24"/>
                <a:gd name="T42" fmla="*/ 22 w 22"/>
                <a:gd name="T43" fmla="*/ 9 h 24"/>
                <a:gd name="T44" fmla="*/ 22 w 22"/>
                <a:gd name="T45" fmla="*/ 7 h 24"/>
                <a:gd name="T46" fmla="*/ 20 w 22"/>
                <a:gd name="T47" fmla="*/ 2 h 24"/>
                <a:gd name="T48" fmla="*/ 20 w 22"/>
                <a:gd name="T49" fmla="*/ 2 h 24"/>
                <a:gd name="T50" fmla="*/ 20 w 22"/>
                <a:gd name="T51" fmla="*/ 2 h 24"/>
                <a:gd name="T52" fmla="*/ 15 w 22"/>
                <a:gd name="T53" fmla="*/ 15 h 24"/>
                <a:gd name="T54" fmla="*/ 15 w 22"/>
                <a:gd name="T55" fmla="*/ 15 h 24"/>
                <a:gd name="T56" fmla="*/ 15 w 22"/>
                <a:gd name="T57" fmla="*/ 16 h 24"/>
                <a:gd name="T58" fmla="*/ 11 w 22"/>
                <a:gd name="T59" fmla="*/ 18 h 24"/>
                <a:gd name="T60" fmla="*/ 11 w 22"/>
                <a:gd name="T61" fmla="*/ 18 h 24"/>
                <a:gd name="T62" fmla="*/ 7 w 22"/>
                <a:gd name="T63" fmla="*/ 16 h 24"/>
                <a:gd name="T64" fmla="*/ 7 w 22"/>
                <a:gd name="T65" fmla="*/ 11 h 24"/>
                <a:gd name="T66" fmla="*/ 7 w 22"/>
                <a:gd name="T67" fmla="*/ 11 h 24"/>
                <a:gd name="T68" fmla="*/ 7 w 22"/>
                <a:gd name="T69" fmla="*/ 7 h 24"/>
                <a:gd name="T70" fmla="*/ 11 w 22"/>
                <a:gd name="T71" fmla="*/ 5 h 24"/>
                <a:gd name="T72" fmla="*/ 11 w 22"/>
                <a:gd name="T73" fmla="*/ 5 h 24"/>
                <a:gd name="T74" fmla="*/ 13 w 22"/>
                <a:gd name="T75" fmla="*/ 5 h 24"/>
                <a:gd name="T76" fmla="*/ 15 w 22"/>
                <a:gd name="T77" fmla="*/ 5 h 24"/>
                <a:gd name="T78" fmla="*/ 15 w 22"/>
                <a:gd name="T79" fmla="*/ 11 h 24"/>
                <a:gd name="T80" fmla="*/ 15 w 22"/>
                <a:gd name="T81" fmla="*/ 11 h 24"/>
                <a:gd name="T82" fmla="*/ 15 w 22"/>
                <a:gd name="T83" fmla="*/ 15 h 24"/>
                <a:gd name="T84" fmla="*/ 15 w 22"/>
                <a:gd name="T85" fmla="*/ 15 h 24"/>
                <a:gd name="T86" fmla="*/ 15 w 22"/>
                <a:gd name="T8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20" y="2"/>
                  </a:moveTo>
                  <a:lnTo>
                    <a:pt x="20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5" y="16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60"/>
            <p:cNvSpPr>
              <a:spLocks noEditPoints="1"/>
            </p:cNvSpPr>
            <p:nvPr/>
          </p:nvSpPr>
          <p:spPr bwMode="auto">
            <a:xfrm>
              <a:off x="10891504" y="930275"/>
              <a:ext cx="34925" cy="38100"/>
            </a:xfrm>
            <a:custGeom>
              <a:avLst/>
              <a:gdLst>
                <a:gd name="T0" fmla="*/ 15 w 22"/>
                <a:gd name="T1" fmla="*/ 2 h 24"/>
                <a:gd name="T2" fmla="*/ 15 w 22"/>
                <a:gd name="T3" fmla="*/ 2 h 24"/>
                <a:gd name="T4" fmla="*/ 11 w 22"/>
                <a:gd name="T5" fmla="*/ 0 h 24"/>
                <a:gd name="T6" fmla="*/ 7 w 22"/>
                <a:gd name="T7" fmla="*/ 0 h 24"/>
                <a:gd name="T8" fmla="*/ 6 w 22"/>
                <a:gd name="T9" fmla="*/ 2 h 24"/>
                <a:gd name="T10" fmla="*/ 2 w 22"/>
                <a:gd name="T11" fmla="*/ 2 h 24"/>
                <a:gd name="T12" fmla="*/ 2 w 22"/>
                <a:gd name="T13" fmla="*/ 2 h 24"/>
                <a:gd name="T14" fmla="*/ 0 w 22"/>
                <a:gd name="T15" fmla="*/ 5 h 24"/>
                <a:gd name="T16" fmla="*/ 0 w 22"/>
                <a:gd name="T17" fmla="*/ 11 h 24"/>
                <a:gd name="T18" fmla="*/ 0 w 22"/>
                <a:gd name="T19" fmla="*/ 13 h 24"/>
                <a:gd name="T20" fmla="*/ 0 w 22"/>
                <a:gd name="T21" fmla="*/ 18 h 24"/>
                <a:gd name="T22" fmla="*/ 0 w 22"/>
                <a:gd name="T23" fmla="*/ 18 h 24"/>
                <a:gd name="T24" fmla="*/ 2 w 22"/>
                <a:gd name="T25" fmla="*/ 20 h 24"/>
                <a:gd name="T26" fmla="*/ 6 w 22"/>
                <a:gd name="T27" fmla="*/ 22 h 24"/>
                <a:gd name="T28" fmla="*/ 7 w 22"/>
                <a:gd name="T29" fmla="*/ 24 h 24"/>
                <a:gd name="T30" fmla="*/ 13 w 22"/>
                <a:gd name="T31" fmla="*/ 24 h 24"/>
                <a:gd name="T32" fmla="*/ 13 w 22"/>
                <a:gd name="T33" fmla="*/ 24 h 24"/>
                <a:gd name="T34" fmla="*/ 16 w 22"/>
                <a:gd name="T35" fmla="*/ 22 h 24"/>
                <a:gd name="T36" fmla="*/ 18 w 22"/>
                <a:gd name="T37" fmla="*/ 20 h 24"/>
                <a:gd name="T38" fmla="*/ 20 w 22"/>
                <a:gd name="T39" fmla="*/ 16 h 24"/>
                <a:gd name="T40" fmla="*/ 22 w 22"/>
                <a:gd name="T41" fmla="*/ 11 h 24"/>
                <a:gd name="T42" fmla="*/ 22 w 22"/>
                <a:gd name="T43" fmla="*/ 11 h 24"/>
                <a:gd name="T44" fmla="*/ 20 w 22"/>
                <a:gd name="T45" fmla="*/ 9 h 24"/>
                <a:gd name="T46" fmla="*/ 20 w 22"/>
                <a:gd name="T47" fmla="*/ 4 h 24"/>
                <a:gd name="T48" fmla="*/ 16 w 22"/>
                <a:gd name="T49" fmla="*/ 2 h 24"/>
                <a:gd name="T50" fmla="*/ 15 w 22"/>
                <a:gd name="T51" fmla="*/ 2 h 24"/>
                <a:gd name="T52" fmla="*/ 15 w 22"/>
                <a:gd name="T53" fmla="*/ 2 h 24"/>
                <a:gd name="T54" fmla="*/ 15 w 22"/>
                <a:gd name="T55" fmla="*/ 2 h 24"/>
                <a:gd name="T56" fmla="*/ 15 w 22"/>
                <a:gd name="T57" fmla="*/ 15 h 24"/>
                <a:gd name="T58" fmla="*/ 15 w 22"/>
                <a:gd name="T59" fmla="*/ 15 h 24"/>
                <a:gd name="T60" fmla="*/ 13 w 22"/>
                <a:gd name="T61" fmla="*/ 18 h 24"/>
                <a:gd name="T62" fmla="*/ 9 w 22"/>
                <a:gd name="T63" fmla="*/ 18 h 24"/>
                <a:gd name="T64" fmla="*/ 9 w 22"/>
                <a:gd name="T65" fmla="*/ 18 h 24"/>
                <a:gd name="T66" fmla="*/ 7 w 22"/>
                <a:gd name="T67" fmla="*/ 18 h 24"/>
                <a:gd name="T68" fmla="*/ 7 w 22"/>
                <a:gd name="T69" fmla="*/ 15 h 24"/>
                <a:gd name="T70" fmla="*/ 7 w 22"/>
                <a:gd name="T71" fmla="*/ 15 h 24"/>
                <a:gd name="T72" fmla="*/ 7 w 22"/>
                <a:gd name="T73" fmla="*/ 11 h 24"/>
                <a:gd name="T74" fmla="*/ 7 w 22"/>
                <a:gd name="T75" fmla="*/ 11 h 24"/>
                <a:gd name="T76" fmla="*/ 7 w 22"/>
                <a:gd name="T77" fmla="*/ 11 h 24"/>
                <a:gd name="T78" fmla="*/ 7 w 22"/>
                <a:gd name="T79" fmla="*/ 11 h 24"/>
                <a:gd name="T80" fmla="*/ 7 w 22"/>
                <a:gd name="T81" fmla="*/ 11 h 24"/>
                <a:gd name="T82" fmla="*/ 7 w 22"/>
                <a:gd name="T83" fmla="*/ 11 h 24"/>
                <a:gd name="T84" fmla="*/ 7 w 22"/>
                <a:gd name="T85" fmla="*/ 7 h 24"/>
                <a:gd name="T86" fmla="*/ 9 w 22"/>
                <a:gd name="T87" fmla="*/ 5 h 24"/>
                <a:gd name="T88" fmla="*/ 9 w 22"/>
                <a:gd name="T89" fmla="*/ 5 h 24"/>
                <a:gd name="T90" fmla="*/ 13 w 22"/>
                <a:gd name="T91" fmla="*/ 7 h 24"/>
                <a:gd name="T92" fmla="*/ 15 w 22"/>
                <a:gd name="T93" fmla="*/ 9 h 24"/>
                <a:gd name="T94" fmla="*/ 15 w 22"/>
                <a:gd name="T95" fmla="*/ 9 h 24"/>
                <a:gd name="T96" fmla="*/ 15 w 22"/>
                <a:gd name="T97" fmla="*/ 15 h 24"/>
                <a:gd name="T98" fmla="*/ 15 w 22"/>
                <a:gd name="T99" fmla="*/ 15 h 24"/>
                <a:gd name="T100" fmla="*/ 15 w 22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24">
                  <a:moveTo>
                    <a:pt x="15" y="2"/>
                  </a:move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15" y="15"/>
                  </a:move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11286791" y="930275"/>
              <a:ext cx="33338" cy="38100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4 w 21"/>
                <a:gd name="T5" fmla="*/ 2 h 24"/>
                <a:gd name="T6" fmla="*/ 12 w 21"/>
                <a:gd name="T7" fmla="*/ 0 h 24"/>
                <a:gd name="T8" fmla="*/ 9 w 21"/>
                <a:gd name="T9" fmla="*/ 0 h 24"/>
                <a:gd name="T10" fmla="*/ 7 w 21"/>
                <a:gd name="T11" fmla="*/ 2 h 24"/>
                <a:gd name="T12" fmla="*/ 7 w 21"/>
                <a:gd name="T13" fmla="*/ 2 h 24"/>
                <a:gd name="T14" fmla="*/ 3 w 21"/>
                <a:gd name="T15" fmla="*/ 2 h 24"/>
                <a:gd name="T16" fmla="*/ 0 w 21"/>
                <a:gd name="T17" fmla="*/ 5 h 24"/>
                <a:gd name="T18" fmla="*/ 0 w 21"/>
                <a:gd name="T19" fmla="*/ 9 h 24"/>
                <a:gd name="T20" fmla="*/ 0 w 21"/>
                <a:gd name="T21" fmla="*/ 11 h 24"/>
                <a:gd name="T22" fmla="*/ 0 w 21"/>
                <a:gd name="T23" fmla="*/ 11 h 24"/>
                <a:gd name="T24" fmla="*/ 0 w 21"/>
                <a:gd name="T25" fmla="*/ 15 h 24"/>
                <a:gd name="T26" fmla="*/ 0 w 21"/>
                <a:gd name="T27" fmla="*/ 18 h 24"/>
                <a:gd name="T28" fmla="*/ 1 w 21"/>
                <a:gd name="T29" fmla="*/ 20 h 24"/>
                <a:gd name="T30" fmla="*/ 5 w 21"/>
                <a:gd name="T31" fmla="*/ 22 h 24"/>
                <a:gd name="T32" fmla="*/ 5 w 21"/>
                <a:gd name="T33" fmla="*/ 22 h 24"/>
                <a:gd name="T34" fmla="*/ 11 w 21"/>
                <a:gd name="T35" fmla="*/ 24 h 24"/>
                <a:gd name="T36" fmla="*/ 16 w 21"/>
                <a:gd name="T37" fmla="*/ 22 h 24"/>
                <a:gd name="T38" fmla="*/ 16 w 21"/>
                <a:gd name="T39" fmla="*/ 22 h 24"/>
                <a:gd name="T40" fmla="*/ 20 w 21"/>
                <a:gd name="T41" fmla="*/ 18 h 24"/>
                <a:gd name="T42" fmla="*/ 21 w 21"/>
                <a:gd name="T43" fmla="*/ 13 h 24"/>
                <a:gd name="T44" fmla="*/ 20 w 21"/>
                <a:gd name="T45" fmla="*/ 7 h 24"/>
                <a:gd name="T46" fmla="*/ 18 w 21"/>
                <a:gd name="T47" fmla="*/ 2 h 24"/>
                <a:gd name="T48" fmla="*/ 18 w 21"/>
                <a:gd name="T49" fmla="*/ 2 h 24"/>
                <a:gd name="T50" fmla="*/ 18 w 21"/>
                <a:gd name="T51" fmla="*/ 2 h 24"/>
                <a:gd name="T52" fmla="*/ 14 w 21"/>
                <a:gd name="T53" fmla="*/ 13 h 24"/>
                <a:gd name="T54" fmla="*/ 14 w 21"/>
                <a:gd name="T55" fmla="*/ 13 h 24"/>
                <a:gd name="T56" fmla="*/ 12 w 21"/>
                <a:gd name="T57" fmla="*/ 18 h 24"/>
                <a:gd name="T58" fmla="*/ 9 w 21"/>
                <a:gd name="T59" fmla="*/ 18 h 24"/>
                <a:gd name="T60" fmla="*/ 9 w 21"/>
                <a:gd name="T61" fmla="*/ 18 h 24"/>
                <a:gd name="T62" fmla="*/ 7 w 21"/>
                <a:gd name="T63" fmla="*/ 16 h 24"/>
                <a:gd name="T64" fmla="*/ 7 w 21"/>
                <a:gd name="T65" fmla="*/ 13 h 24"/>
                <a:gd name="T66" fmla="*/ 7 w 21"/>
                <a:gd name="T67" fmla="*/ 13 h 24"/>
                <a:gd name="T68" fmla="*/ 7 w 21"/>
                <a:gd name="T69" fmla="*/ 11 h 24"/>
                <a:gd name="T70" fmla="*/ 7 w 21"/>
                <a:gd name="T71" fmla="*/ 11 h 24"/>
                <a:gd name="T72" fmla="*/ 7 w 21"/>
                <a:gd name="T73" fmla="*/ 11 h 24"/>
                <a:gd name="T74" fmla="*/ 7 w 21"/>
                <a:gd name="T75" fmla="*/ 11 h 24"/>
                <a:gd name="T76" fmla="*/ 7 w 21"/>
                <a:gd name="T77" fmla="*/ 11 h 24"/>
                <a:gd name="T78" fmla="*/ 7 w 21"/>
                <a:gd name="T79" fmla="*/ 11 h 24"/>
                <a:gd name="T80" fmla="*/ 7 w 21"/>
                <a:gd name="T81" fmla="*/ 7 h 24"/>
                <a:gd name="T82" fmla="*/ 9 w 21"/>
                <a:gd name="T83" fmla="*/ 5 h 24"/>
                <a:gd name="T84" fmla="*/ 9 w 21"/>
                <a:gd name="T85" fmla="*/ 5 h 24"/>
                <a:gd name="T86" fmla="*/ 12 w 21"/>
                <a:gd name="T87" fmla="*/ 7 h 24"/>
                <a:gd name="T88" fmla="*/ 14 w 21"/>
                <a:gd name="T89" fmla="*/ 11 h 24"/>
                <a:gd name="T90" fmla="*/ 14 w 21"/>
                <a:gd name="T91" fmla="*/ 11 h 24"/>
                <a:gd name="T92" fmla="*/ 14 w 21"/>
                <a:gd name="T93" fmla="*/ 13 h 24"/>
                <a:gd name="T94" fmla="*/ 14 w 21"/>
                <a:gd name="T95" fmla="*/ 13 h 24"/>
                <a:gd name="T96" fmla="*/ 14 w 21"/>
                <a:gd name="T97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lnTo>
                    <a:pt x="18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4" y="13"/>
                  </a:moveTo>
                  <a:lnTo>
                    <a:pt x="14" y="13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2"/>
            <p:cNvSpPr>
              <a:spLocks noEditPoints="1"/>
            </p:cNvSpPr>
            <p:nvPr/>
          </p:nvSpPr>
          <p:spPr bwMode="auto">
            <a:xfrm>
              <a:off x="11566191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6 w 20"/>
                <a:gd name="T7" fmla="*/ 2 h 24"/>
                <a:gd name="T8" fmla="*/ 14 w 20"/>
                <a:gd name="T9" fmla="*/ 2 h 24"/>
                <a:gd name="T10" fmla="*/ 9 w 20"/>
                <a:gd name="T11" fmla="*/ 0 h 24"/>
                <a:gd name="T12" fmla="*/ 9 w 20"/>
                <a:gd name="T13" fmla="*/ 0 h 24"/>
                <a:gd name="T14" fmla="*/ 5 w 20"/>
                <a:gd name="T15" fmla="*/ 2 h 24"/>
                <a:gd name="T16" fmla="*/ 1 w 20"/>
                <a:gd name="T17" fmla="*/ 2 h 24"/>
                <a:gd name="T18" fmla="*/ 0 w 20"/>
                <a:gd name="T19" fmla="*/ 7 h 24"/>
                <a:gd name="T20" fmla="*/ 0 w 20"/>
                <a:gd name="T21" fmla="*/ 11 h 24"/>
                <a:gd name="T22" fmla="*/ 0 w 20"/>
                <a:gd name="T23" fmla="*/ 11 h 24"/>
                <a:gd name="T24" fmla="*/ 0 w 20"/>
                <a:gd name="T25" fmla="*/ 16 h 24"/>
                <a:gd name="T26" fmla="*/ 1 w 20"/>
                <a:gd name="T27" fmla="*/ 20 h 24"/>
                <a:gd name="T28" fmla="*/ 5 w 20"/>
                <a:gd name="T29" fmla="*/ 24 h 24"/>
                <a:gd name="T30" fmla="*/ 9 w 20"/>
                <a:gd name="T31" fmla="*/ 24 h 24"/>
                <a:gd name="T32" fmla="*/ 9 w 20"/>
                <a:gd name="T33" fmla="*/ 24 h 24"/>
                <a:gd name="T34" fmla="*/ 14 w 20"/>
                <a:gd name="T35" fmla="*/ 24 h 24"/>
                <a:gd name="T36" fmla="*/ 16 w 20"/>
                <a:gd name="T37" fmla="*/ 20 h 24"/>
                <a:gd name="T38" fmla="*/ 20 w 20"/>
                <a:gd name="T39" fmla="*/ 16 h 24"/>
                <a:gd name="T40" fmla="*/ 20 w 20"/>
                <a:gd name="T41" fmla="*/ 11 h 24"/>
                <a:gd name="T42" fmla="*/ 20 w 20"/>
                <a:gd name="T43" fmla="*/ 11 h 24"/>
                <a:gd name="T44" fmla="*/ 20 w 20"/>
                <a:gd name="T45" fmla="*/ 11 h 24"/>
                <a:gd name="T46" fmla="*/ 14 w 20"/>
                <a:gd name="T47" fmla="*/ 11 h 24"/>
                <a:gd name="T48" fmla="*/ 14 w 20"/>
                <a:gd name="T49" fmla="*/ 11 h 24"/>
                <a:gd name="T50" fmla="*/ 14 w 20"/>
                <a:gd name="T51" fmla="*/ 15 h 24"/>
                <a:gd name="T52" fmla="*/ 14 w 20"/>
                <a:gd name="T53" fmla="*/ 15 h 24"/>
                <a:gd name="T54" fmla="*/ 12 w 20"/>
                <a:gd name="T55" fmla="*/ 18 h 24"/>
                <a:gd name="T56" fmla="*/ 9 w 20"/>
                <a:gd name="T57" fmla="*/ 18 h 24"/>
                <a:gd name="T58" fmla="*/ 9 w 20"/>
                <a:gd name="T59" fmla="*/ 18 h 24"/>
                <a:gd name="T60" fmla="*/ 7 w 20"/>
                <a:gd name="T61" fmla="*/ 18 h 24"/>
                <a:gd name="T62" fmla="*/ 5 w 20"/>
                <a:gd name="T63" fmla="*/ 15 h 24"/>
                <a:gd name="T64" fmla="*/ 5 w 20"/>
                <a:gd name="T65" fmla="*/ 15 h 24"/>
                <a:gd name="T66" fmla="*/ 5 w 20"/>
                <a:gd name="T67" fmla="*/ 11 h 24"/>
                <a:gd name="T68" fmla="*/ 5 w 20"/>
                <a:gd name="T69" fmla="*/ 11 h 24"/>
                <a:gd name="T70" fmla="*/ 7 w 20"/>
                <a:gd name="T71" fmla="*/ 7 h 24"/>
                <a:gd name="T72" fmla="*/ 9 w 20"/>
                <a:gd name="T73" fmla="*/ 5 h 24"/>
                <a:gd name="T74" fmla="*/ 9 w 20"/>
                <a:gd name="T75" fmla="*/ 5 h 24"/>
                <a:gd name="T76" fmla="*/ 12 w 20"/>
                <a:gd name="T77" fmla="*/ 7 h 24"/>
                <a:gd name="T78" fmla="*/ 14 w 20"/>
                <a:gd name="T79" fmla="*/ 11 h 24"/>
                <a:gd name="T80" fmla="*/ 14 w 20"/>
                <a:gd name="T81" fmla="*/ 11 h 24"/>
                <a:gd name="T82" fmla="*/ 14 w 20"/>
                <a:gd name="T83" fmla="*/ 11 h 24"/>
                <a:gd name="T84" fmla="*/ 14 w 20"/>
                <a:gd name="T85" fmla="*/ 11 h 24"/>
                <a:gd name="T86" fmla="*/ 14 w 20"/>
                <a:gd name="T87" fmla="*/ 11 h 24"/>
                <a:gd name="T88" fmla="*/ 14 w 20"/>
                <a:gd name="T89" fmla="*/ 11 h 24"/>
                <a:gd name="T90" fmla="*/ 14 w 20"/>
                <a:gd name="T9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114884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8 h 24"/>
                <a:gd name="T4" fmla="*/ 9 w 21"/>
                <a:gd name="T5" fmla="*/ 16 h 24"/>
                <a:gd name="T6" fmla="*/ 9 w 21"/>
                <a:gd name="T7" fmla="*/ 15 h 24"/>
                <a:gd name="T8" fmla="*/ 9 w 21"/>
                <a:gd name="T9" fmla="*/ 13 h 24"/>
                <a:gd name="T10" fmla="*/ 9 w 21"/>
                <a:gd name="T11" fmla="*/ 13 h 24"/>
                <a:gd name="T12" fmla="*/ 16 w 21"/>
                <a:gd name="T13" fmla="*/ 13 h 24"/>
                <a:gd name="T14" fmla="*/ 20 w 21"/>
                <a:gd name="T15" fmla="*/ 13 h 24"/>
                <a:gd name="T16" fmla="*/ 21 w 21"/>
                <a:gd name="T17" fmla="*/ 9 h 24"/>
                <a:gd name="T18" fmla="*/ 21 w 21"/>
                <a:gd name="T19" fmla="*/ 7 h 24"/>
                <a:gd name="T20" fmla="*/ 20 w 21"/>
                <a:gd name="T21" fmla="*/ 2 h 24"/>
                <a:gd name="T22" fmla="*/ 16 w 21"/>
                <a:gd name="T23" fmla="*/ 0 h 24"/>
                <a:gd name="T24" fmla="*/ 11 w 21"/>
                <a:gd name="T25" fmla="*/ 0 h 24"/>
                <a:gd name="T26" fmla="*/ 7 w 21"/>
                <a:gd name="T27" fmla="*/ 0 h 24"/>
                <a:gd name="T28" fmla="*/ 1 w 21"/>
                <a:gd name="T29" fmla="*/ 4 h 24"/>
                <a:gd name="T30" fmla="*/ 0 w 21"/>
                <a:gd name="T31" fmla="*/ 11 h 24"/>
                <a:gd name="T32" fmla="*/ 0 w 21"/>
                <a:gd name="T33" fmla="*/ 13 h 24"/>
                <a:gd name="T34" fmla="*/ 1 w 21"/>
                <a:gd name="T35" fmla="*/ 18 h 24"/>
                <a:gd name="T36" fmla="*/ 7 w 21"/>
                <a:gd name="T37" fmla="*/ 22 h 24"/>
                <a:gd name="T38" fmla="*/ 16 w 21"/>
                <a:gd name="T39" fmla="*/ 22 h 24"/>
                <a:gd name="T40" fmla="*/ 20 w 21"/>
                <a:gd name="T41" fmla="*/ 20 h 24"/>
                <a:gd name="T42" fmla="*/ 20 w 21"/>
                <a:gd name="T43" fmla="*/ 18 h 24"/>
                <a:gd name="T44" fmla="*/ 18 w 21"/>
                <a:gd name="T45" fmla="*/ 16 h 24"/>
                <a:gd name="T46" fmla="*/ 16 w 21"/>
                <a:gd name="T47" fmla="*/ 16 h 24"/>
                <a:gd name="T48" fmla="*/ 11 w 21"/>
                <a:gd name="T49" fmla="*/ 4 h 24"/>
                <a:gd name="T50" fmla="*/ 14 w 21"/>
                <a:gd name="T51" fmla="*/ 5 h 24"/>
                <a:gd name="T52" fmla="*/ 16 w 21"/>
                <a:gd name="T53" fmla="*/ 7 h 24"/>
                <a:gd name="T54" fmla="*/ 14 w 21"/>
                <a:gd name="T55" fmla="*/ 9 h 24"/>
                <a:gd name="T56" fmla="*/ 11 w 21"/>
                <a:gd name="T57" fmla="*/ 9 h 24"/>
                <a:gd name="T58" fmla="*/ 9 w 21"/>
                <a:gd name="T59" fmla="*/ 9 h 24"/>
                <a:gd name="T60" fmla="*/ 9 w 21"/>
                <a:gd name="T61" fmla="*/ 7 h 24"/>
                <a:gd name="T62" fmla="*/ 11 w 21"/>
                <a:gd name="T63" fmla="*/ 4 h 24"/>
                <a:gd name="T64" fmla="*/ 11 w 21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4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11272504" y="1008063"/>
              <a:ext cx="33338" cy="38100"/>
            </a:xfrm>
            <a:custGeom>
              <a:avLst/>
              <a:gdLst>
                <a:gd name="T0" fmla="*/ 16 w 21"/>
                <a:gd name="T1" fmla="*/ 16 h 24"/>
                <a:gd name="T2" fmla="*/ 16 w 21"/>
                <a:gd name="T3" fmla="*/ 16 h 24"/>
                <a:gd name="T4" fmla="*/ 14 w 21"/>
                <a:gd name="T5" fmla="*/ 18 h 24"/>
                <a:gd name="T6" fmla="*/ 14 w 21"/>
                <a:gd name="T7" fmla="*/ 18 h 24"/>
                <a:gd name="T8" fmla="*/ 10 w 21"/>
                <a:gd name="T9" fmla="*/ 18 h 24"/>
                <a:gd name="T10" fmla="*/ 7 w 21"/>
                <a:gd name="T11" fmla="*/ 16 h 24"/>
                <a:gd name="T12" fmla="*/ 7 w 21"/>
                <a:gd name="T13" fmla="*/ 16 h 24"/>
                <a:gd name="T14" fmla="*/ 7 w 21"/>
                <a:gd name="T15" fmla="*/ 13 h 24"/>
                <a:gd name="T16" fmla="*/ 9 w 21"/>
                <a:gd name="T17" fmla="*/ 13 h 24"/>
                <a:gd name="T18" fmla="*/ 9 w 21"/>
                <a:gd name="T19" fmla="*/ 13 h 24"/>
                <a:gd name="T20" fmla="*/ 16 w 21"/>
                <a:gd name="T21" fmla="*/ 13 h 24"/>
                <a:gd name="T22" fmla="*/ 16 w 21"/>
                <a:gd name="T23" fmla="*/ 13 h 24"/>
                <a:gd name="T24" fmla="*/ 20 w 21"/>
                <a:gd name="T25" fmla="*/ 11 h 24"/>
                <a:gd name="T26" fmla="*/ 21 w 21"/>
                <a:gd name="T27" fmla="*/ 9 h 24"/>
                <a:gd name="T28" fmla="*/ 21 w 21"/>
                <a:gd name="T29" fmla="*/ 9 h 24"/>
                <a:gd name="T30" fmla="*/ 20 w 21"/>
                <a:gd name="T31" fmla="*/ 4 h 24"/>
                <a:gd name="T32" fmla="*/ 16 w 21"/>
                <a:gd name="T33" fmla="*/ 0 h 24"/>
                <a:gd name="T34" fmla="*/ 16 w 21"/>
                <a:gd name="T35" fmla="*/ 0 h 24"/>
                <a:gd name="T36" fmla="*/ 9 w 21"/>
                <a:gd name="T37" fmla="*/ 0 h 24"/>
                <a:gd name="T38" fmla="*/ 3 w 21"/>
                <a:gd name="T39" fmla="*/ 2 h 24"/>
                <a:gd name="T40" fmla="*/ 0 w 21"/>
                <a:gd name="T41" fmla="*/ 5 h 24"/>
                <a:gd name="T42" fmla="*/ 0 w 21"/>
                <a:gd name="T43" fmla="*/ 11 h 24"/>
                <a:gd name="T44" fmla="*/ 0 w 21"/>
                <a:gd name="T45" fmla="*/ 11 h 24"/>
                <a:gd name="T46" fmla="*/ 0 w 21"/>
                <a:gd name="T47" fmla="*/ 13 h 24"/>
                <a:gd name="T48" fmla="*/ 0 w 21"/>
                <a:gd name="T49" fmla="*/ 13 h 24"/>
                <a:gd name="T50" fmla="*/ 1 w 21"/>
                <a:gd name="T51" fmla="*/ 18 h 24"/>
                <a:gd name="T52" fmla="*/ 3 w 21"/>
                <a:gd name="T53" fmla="*/ 20 h 24"/>
                <a:gd name="T54" fmla="*/ 7 w 21"/>
                <a:gd name="T55" fmla="*/ 22 h 24"/>
                <a:gd name="T56" fmla="*/ 7 w 21"/>
                <a:gd name="T57" fmla="*/ 22 h 24"/>
                <a:gd name="T58" fmla="*/ 12 w 21"/>
                <a:gd name="T59" fmla="*/ 24 h 24"/>
                <a:gd name="T60" fmla="*/ 16 w 21"/>
                <a:gd name="T61" fmla="*/ 22 h 24"/>
                <a:gd name="T62" fmla="*/ 20 w 21"/>
                <a:gd name="T63" fmla="*/ 20 h 24"/>
                <a:gd name="T64" fmla="*/ 20 w 21"/>
                <a:gd name="T65" fmla="*/ 20 h 24"/>
                <a:gd name="T66" fmla="*/ 20 w 21"/>
                <a:gd name="T67" fmla="*/ 18 h 24"/>
                <a:gd name="T68" fmla="*/ 20 w 21"/>
                <a:gd name="T69" fmla="*/ 18 h 24"/>
                <a:gd name="T70" fmla="*/ 20 w 21"/>
                <a:gd name="T71" fmla="*/ 18 h 24"/>
                <a:gd name="T72" fmla="*/ 18 w 21"/>
                <a:gd name="T73" fmla="*/ 16 h 24"/>
                <a:gd name="T74" fmla="*/ 16 w 21"/>
                <a:gd name="T75" fmla="*/ 16 h 24"/>
                <a:gd name="T76" fmla="*/ 16 w 21"/>
                <a:gd name="T77" fmla="*/ 16 h 24"/>
                <a:gd name="T78" fmla="*/ 16 w 21"/>
                <a:gd name="T79" fmla="*/ 16 h 24"/>
                <a:gd name="T80" fmla="*/ 10 w 21"/>
                <a:gd name="T81" fmla="*/ 4 h 24"/>
                <a:gd name="T82" fmla="*/ 10 w 21"/>
                <a:gd name="T83" fmla="*/ 4 h 24"/>
                <a:gd name="T84" fmla="*/ 14 w 21"/>
                <a:gd name="T85" fmla="*/ 4 h 24"/>
                <a:gd name="T86" fmla="*/ 14 w 21"/>
                <a:gd name="T87" fmla="*/ 7 h 24"/>
                <a:gd name="T88" fmla="*/ 14 w 21"/>
                <a:gd name="T89" fmla="*/ 7 h 24"/>
                <a:gd name="T90" fmla="*/ 14 w 21"/>
                <a:gd name="T91" fmla="*/ 9 h 24"/>
                <a:gd name="T92" fmla="*/ 12 w 21"/>
                <a:gd name="T93" fmla="*/ 9 h 24"/>
                <a:gd name="T94" fmla="*/ 10 w 21"/>
                <a:gd name="T95" fmla="*/ 9 h 24"/>
                <a:gd name="T96" fmla="*/ 10 w 21"/>
                <a:gd name="T97" fmla="*/ 9 h 24"/>
                <a:gd name="T98" fmla="*/ 9 w 21"/>
                <a:gd name="T99" fmla="*/ 9 h 24"/>
                <a:gd name="T100" fmla="*/ 7 w 21"/>
                <a:gd name="T101" fmla="*/ 9 h 24"/>
                <a:gd name="T102" fmla="*/ 7 w 21"/>
                <a:gd name="T103" fmla="*/ 7 h 24"/>
                <a:gd name="T104" fmla="*/ 7 w 21"/>
                <a:gd name="T105" fmla="*/ 7 h 24"/>
                <a:gd name="T106" fmla="*/ 9 w 21"/>
                <a:gd name="T107" fmla="*/ 4 h 24"/>
                <a:gd name="T108" fmla="*/ 10 w 21"/>
                <a:gd name="T109" fmla="*/ 4 h 24"/>
                <a:gd name="T110" fmla="*/ 10 w 21"/>
                <a:gd name="T111" fmla="*/ 4 h 24"/>
                <a:gd name="T112" fmla="*/ 10 w 21"/>
                <a:gd name="T11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0" y="4"/>
                  </a:moveTo>
                  <a:lnTo>
                    <a:pt x="10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1704304" y="950913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2 h 5"/>
                <a:gd name="T4" fmla="*/ 7 w 9"/>
                <a:gd name="T5" fmla="*/ 5 h 5"/>
                <a:gd name="T6" fmla="*/ 3 w 9"/>
                <a:gd name="T7" fmla="*/ 5 h 5"/>
                <a:gd name="T8" fmla="*/ 3 w 9"/>
                <a:gd name="T9" fmla="*/ 5 h 5"/>
                <a:gd name="T10" fmla="*/ 2 w 9"/>
                <a:gd name="T11" fmla="*/ 5 h 5"/>
                <a:gd name="T12" fmla="*/ 0 w 9"/>
                <a:gd name="T13" fmla="*/ 3 h 5"/>
                <a:gd name="T14" fmla="*/ 0 w 9"/>
                <a:gd name="T15" fmla="*/ 3 h 5"/>
                <a:gd name="T16" fmla="*/ 0 w 9"/>
                <a:gd name="T17" fmla="*/ 2 h 5"/>
                <a:gd name="T18" fmla="*/ 2 w 9"/>
                <a:gd name="T19" fmla="*/ 2 h 5"/>
                <a:gd name="T20" fmla="*/ 5 w 9"/>
                <a:gd name="T21" fmla="*/ 0 h 5"/>
                <a:gd name="T22" fmla="*/ 5 w 9"/>
                <a:gd name="T23" fmla="*/ 0 h 5"/>
                <a:gd name="T24" fmla="*/ 7 w 9"/>
                <a:gd name="T25" fmla="*/ 0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2"/>
                  </a:lnTo>
                  <a:lnTo>
                    <a:pt x="7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11375691" y="1008063"/>
              <a:ext cx="34925" cy="38100"/>
            </a:xfrm>
            <a:custGeom>
              <a:avLst/>
              <a:gdLst>
                <a:gd name="T0" fmla="*/ 16 w 22"/>
                <a:gd name="T1" fmla="*/ 16 h 24"/>
                <a:gd name="T2" fmla="*/ 16 w 22"/>
                <a:gd name="T3" fmla="*/ 16 h 24"/>
                <a:gd name="T4" fmla="*/ 14 w 22"/>
                <a:gd name="T5" fmla="*/ 18 h 24"/>
                <a:gd name="T6" fmla="*/ 14 w 22"/>
                <a:gd name="T7" fmla="*/ 18 h 24"/>
                <a:gd name="T8" fmla="*/ 9 w 22"/>
                <a:gd name="T9" fmla="*/ 18 h 24"/>
                <a:gd name="T10" fmla="*/ 7 w 22"/>
                <a:gd name="T11" fmla="*/ 16 h 24"/>
                <a:gd name="T12" fmla="*/ 7 w 22"/>
                <a:gd name="T13" fmla="*/ 16 h 24"/>
                <a:gd name="T14" fmla="*/ 7 w 22"/>
                <a:gd name="T15" fmla="*/ 13 h 24"/>
                <a:gd name="T16" fmla="*/ 7 w 22"/>
                <a:gd name="T17" fmla="*/ 13 h 24"/>
                <a:gd name="T18" fmla="*/ 7 w 22"/>
                <a:gd name="T19" fmla="*/ 13 h 24"/>
                <a:gd name="T20" fmla="*/ 16 w 22"/>
                <a:gd name="T21" fmla="*/ 13 h 24"/>
                <a:gd name="T22" fmla="*/ 16 w 22"/>
                <a:gd name="T23" fmla="*/ 13 h 24"/>
                <a:gd name="T24" fmla="*/ 20 w 22"/>
                <a:gd name="T25" fmla="*/ 11 h 24"/>
                <a:gd name="T26" fmla="*/ 22 w 22"/>
                <a:gd name="T27" fmla="*/ 9 h 24"/>
                <a:gd name="T28" fmla="*/ 22 w 22"/>
                <a:gd name="T29" fmla="*/ 9 h 24"/>
                <a:gd name="T30" fmla="*/ 20 w 22"/>
                <a:gd name="T31" fmla="*/ 5 h 24"/>
                <a:gd name="T32" fmla="*/ 18 w 22"/>
                <a:gd name="T33" fmla="*/ 2 h 24"/>
                <a:gd name="T34" fmla="*/ 14 w 22"/>
                <a:gd name="T35" fmla="*/ 0 h 24"/>
                <a:gd name="T36" fmla="*/ 11 w 22"/>
                <a:gd name="T37" fmla="*/ 0 h 24"/>
                <a:gd name="T38" fmla="*/ 11 w 22"/>
                <a:gd name="T39" fmla="*/ 0 h 24"/>
                <a:gd name="T40" fmla="*/ 7 w 22"/>
                <a:gd name="T41" fmla="*/ 0 h 24"/>
                <a:gd name="T42" fmla="*/ 5 w 22"/>
                <a:gd name="T43" fmla="*/ 2 h 24"/>
                <a:gd name="T44" fmla="*/ 2 w 22"/>
                <a:gd name="T45" fmla="*/ 2 h 24"/>
                <a:gd name="T46" fmla="*/ 0 w 22"/>
                <a:gd name="T47" fmla="*/ 5 h 24"/>
                <a:gd name="T48" fmla="*/ 0 w 22"/>
                <a:gd name="T49" fmla="*/ 5 h 24"/>
                <a:gd name="T50" fmla="*/ 0 w 22"/>
                <a:gd name="T51" fmla="*/ 13 h 24"/>
                <a:gd name="T52" fmla="*/ 2 w 22"/>
                <a:gd name="T53" fmla="*/ 18 h 24"/>
                <a:gd name="T54" fmla="*/ 4 w 22"/>
                <a:gd name="T55" fmla="*/ 20 h 24"/>
                <a:gd name="T56" fmla="*/ 4 w 22"/>
                <a:gd name="T57" fmla="*/ 20 h 24"/>
                <a:gd name="T58" fmla="*/ 7 w 22"/>
                <a:gd name="T59" fmla="*/ 22 h 24"/>
                <a:gd name="T60" fmla="*/ 11 w 22"/>
                <a:gd name="T61" fmla="*/ 24 h 24"/>
                <a:gd name="T62" fmla="*/ 14 w 22"/>
                <a:gd name="T63" fmla="*/ 24 h 24"/>
                <a:gd name="T64" fmla="*/ 18 w 22"/>
                <a:gd name="T65" fmla="*/ 22 h 24"/>
                <a:gd name="T66" fmla="*/ 18 w 22"/>
                <a:gd name="T67" fmla="*/ 22 h 24"/>
                <a:gd name="T68" fmla="*/ 20 w 22"/>
                <a:gd name="T69" fmla="*/ 18 h 24"/>
                <a:gd name="T70" fmla="*/ 20 w 22"/>
                <a:gd name="T71" fmla="*/ 18 h 24"/>
                <a:gd name="T72" fmla="*/ 20 w 22"/>
                <a:gd name="T73" fmla="*/ 18 h 24"/>
                <a:gd name="T74" fmla="*/ 18 w 22"/>
                <a:gd name="T75" fmla="*/ 16 h 24"/>
                <a:gd name="T76" fmla="*/ 16 w 22"/>
                <a:gd name="T77" fmla="*/ 16 h 24"/>
                <a:gd name="T78" fmla="*/ 16 w 22"/>
                <a:gd name="T79" fmla="*/ 16 h 24"/>
                <a:gd name="T80" fmla="*/ 16 w 22"/>
                <a:gd name="T81" fmla="*/ 16 h 24"/>
                <a:gd name="T82" fmla="*/ 11 w 22"/>
                <a:gd name="T83" fmla="*/ 4 h 24"/>
                <a:gd name="T84" fmla="*/ 11 w 22"/>
                <a:gd name="T85" fmla="*/ 4 h 24"/>
                <a:gd name="T86" fmla="*/ 14 w 22"/>
                <a:gd name="T87" fmla="*/ 4 h 24"/>
                <a:gd name="T88" fmla="*/ 14 w 22"/>
                <a:gd name="T89" fmla="*/ 7 h 24"/>
                <a:gd name="T90" fmla="*/ 14 w 22"/>
                <a:gd name="T91" fmla="*/ 7 h 24"/>
                <a:gd name="T92" fmla="*/ 14 w 22"/>
                <a:gd name="T93" fmla="*/ 9 h 24"/>
                <a:gd name="T94" fmla="*/ 14 w 22"/>
                <a:gd name="T95" fmla="*/ 9 h 24"/>
                <a:gd name="T96" fmla="*/ 11 w 22"/>
                <a:gd name="T97" fmla="*/ 9 h 24"/>
                <a:gd name="T98" fmla="*/ 11 w 22"/>
                <a:gd name="T99" fmla="*/ 9 h 24"/>
                <a:gd name="T100" fmla="*/ 7 w 22"/>
                <a:gd name="T101" fmla="*/ 9 h 24"/>
                <a:gd name="T102" fmla="*/ 7 w 22"/>
                <a:gd name="T103" fmla="*/ 9 h 24"/>
                <a:gd name="T104" fmla="*/ 7 w 22"/>
                <a:gd name="T105" fmla="*/ 7 h 24"/>
                <a:gd name="T106" fmla="*/ 7 w 22"/>
                <a:gd name="T107" fmla="*/ 7 h 24"/>
                <a:gd name="T108" fmla="*/ 7 w 22"/>
                <a:gd name="T109" fmla="*/ 4 h 24"/>
                <a:gd name="T110" fmla="*/ 11 w 22"/>
                <a:gd name="T111" fmla="*/ 4 h 24"/>
                <a:gd name="T112" fmla="*/ 11 w 22"/>
                <a:gd name="T113" fmla="*/ 4 h 24"/>
                <a:gd name="T114" fmla="*/ 11 w 22"/>
                <a:gd name="T1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6" y="16"/>
                  </a:moveTo>
                  <a:lnTo>
                    <a:pt x="16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11782091" y="1008063"/>
              <a:ext cx="34925" cy="38100"/>
            </a:xfrm>
            <a:custGeom>
              <a:avLst/>
              <a:gdLst>
                <a:gd name="T0" fmla="*/ 9 w 22"/>
                <a:gd name="T1" fmla="*/ 13 h 24"/>
                <a:gd name="T2" fmla="*/ 9 w 22"/>
                <a:gd name="T3" fmla="*/ 13 h 24"/>
                <a:gd name="T4" fmla="*/ 18 w 22"/>
                <a:gd name="T5" fmla="*/ 13 h 24"/>
                <a:gd name="T6" fmla="*/ 18 w 22"/>
                <a:gd name="T7" fmla="*/ 13 h 24"/>
                <a:gd name="T8" fmla="*/ 20 w 22"/>
                <a:gd name="T9" fmla="*/ 11 h 24"/>
                <a:gd name="T10" fmla="*/ 22 w 22"/>
                <a:gd name="T11" fmla="*/ 9 h 24"/>
                <a:gd name="T12" fmla="*/ 22 w 22"/>
                <a:gd name="T13" fmla="*/ 9 h 24"/>
                <a:gd name="T14" fmla="*/ 22 w 22"/>
                <a:gd name="T15" fmla="*/ 5 h 24"/>
                <a:gd name="T16" fmla="*/ 20 w 22"/>
                <a:gd name="T17" fmla="*/ 2 h 24"/>
                <a:gd name="T18" fmla="*/ 20 w 22"/>
                <a:gd name="T19" fmla="*/ 2 h 24"/>
                <a:gd name="T20" fmla="*/ 16 w 22"/>
                <a:gd name="T21" fmla="*/ 2 h 24"/>
                <a:gd name="T22" fmla="*/ 14 w 22"/>
                <a:gd name="T23" fmla="*/ 0 h 24"/>
                <a:gd name="T24" fmla="*/ 11 w 22"/>
                <a:gd name="T25" fmla="*/ 0 h 24"/>
                <a:gd name="T26" fmla="*/ 7 w 22"/>
                <a:gd name="T27" fmla="*/ 0 h 24"/>
                <a:gd name="T28" fmla="*/ 7 w 22"/>
                <a:gd name="T29" fmla="*/ 0 h 24"/>
                <a:gd name="T30" fmla="*/ 5 w 22"/>
                <a:gd name="T31" fmla="*/ 2 h 24"/>
                <a:gd name="T32" fmla="*/ 2 w 22"/>
                <a:gd name="T33" fmla="*/ 4 h 24"/>
                <a:gd name="T34" fmla="*/ 2 w 22"/>
                <a:gd name="T35" fmla="*/ 7 h 24"/>
                <a:gd name="T36" fmla="*/ 0 w 22"/>
                <a:gd name="T37" fmla="*/ 11 h 24"/>
                <a:gd name="T38" fmla="*/ 0 w 22"/>
                <a:gd name="T39" fmla="*/ 11 h 24"/>
                <a:gd name="T40" fmla="*/ 2 w 22"/>
                <a:gd name="T41" fmla="*/ 18 h 24"/>
                <a:gd name="T42" fmla="*/ 7 w 22"/>
                <a:gd name="T43" fmla="*/ 22 h 24"/>
                <a:gd name="T44" fmla="*/ 12 w 22"/>
                <a:gd name="T45" fmla="*/ 24 h 24"/>
                <a:gd name="T46" fmla="*/ 18 w 22"/>
                <a:gd name="T47" fmla="*/ 22 h 24"/>
                <a:gd name="T48" fmla="*/ 18 w 22"/>
                <a:gd name="T49" fmla="*/ 22 h 24"/>
                <a:gd name="T50" fmla="*/ 22 w 22"/>
                <a:gd name="T51" fmla="*/ 20 h 24"/>
                <a:gd name="T52" fmla="*/ 22 w 22"/>
                <a:gd name="T53" fmla="*/ 18 h 24"/>
                <a:gd name="T54" fmla="*/ 22 w 22"/>
                <a:gd name="T55" fmla="*/ 18 h 24"/>
                <a:gd name="T56" fmla="*/ 22 w 22"/>
                <a:gd name="T57" fmla="*/ 18 h 24"/>
                <a:gd name="T58" fmla="*/ 20 w 22"/>
                <a:gd name="T59" fmla="*/ 16 h 24"/>
                <a:gd name="T60" fmla="*/ 20 w 22"/>
                <a:gd name="T61" fmla="*/ 16 h 24"/>
                <a:gd name="T62" fmla="*/ 16 w 22"/>
                <a:gd name="T63" fmla="*/ 18 h 24"/>
                <a:gd name="T64" fmla="*/ 16 w 22"/>
                <a:gd name="T65" fmla="*/ 18 h 24"/>
                <a:gd name="T66" fmla="*/ 12 w 22"/>
                <a:gd name="T67" fmla="*/ 18 h 24"/>
                <a:gd name="T68" fmla="*/ 7 w 22"/>
                <a:gd name="T69" fmla="*/ 16 h 24"/>
                <a:gd name="T70" fmla="*/ 7 w 22"/>
                <a:gd name="T71" fmla="*/ 16 h 24"/>
                <a:gd name="T72" fmla="*/ 7 w 22"/>
                <a:gd name="T73" fmla="*/ 13 h 24"/>
                <a:gd name="T74" fmla="*/ 7 w 22"/>
                <a:gd name="T75" fmla="*/ 13 h 24"/>
                <a:gd name="T76" fmla="*/ 7 w 22"/>
                <a:gd name="T77" fmla="*/ 13 h 24"/>
                <a:gd name="T78" fmla="*/ 9 w 22"/>
                <a:gd name="T79" fmla="*/ 13 h 24"/>
                <a:gd name="T80" fmla="*/ 9 w 22"/>
                <a:gd name="T81" fmla="*/ 13 h 24"/>
                <a:gd name="T82" fmla="*/ 9 w 22"/>
                <a:gd name="T83" fmla="*/ 13 h 24"/>
                <a:gd name="T84" fmla="*/ 7 w 22"/>
                <a:gd name="T85" fmla="*/ 7 h 24"/>
                <a:gd name="T86" fmla="*/ 7 w 22"/>
                <a:gd name="T87" fmla="*/ 7 h 24"/>
                <a:gd name="T88" fmla="*/ 7 w 22"/>
                <a:gd name="T89" fmla="*/ 4 h 24"/>
                <a:gd name="T90" fmla="*/ 11 w 22"/>
                <a:gd name="T91" fmla="*/ 4 h 24"/>
                <a:gd name="T92" fmla="*/ 11 w 22"/>
                <a:gd name="T93" fmla="*/ 4 h 24"/>
                <a:gd name="T94" fmla="*/ 14 w 22"/>
                <a:gd name="T95" fmla="*/ 4 h 24"/>
                <a:gd name="T96" fmla="*/ 16 w 22"/>
                <a:gd name="T97" fmla="*/ 7 h 24"/>
                <a:gd name="T98" fmla="*/ 16 w 22"/>
                <a:gd name="T99" fmla="*/ 7 h 24"/>
                <a:gd name="T100" fmla="*/ 16 w 22"/>
                <a:gd name="T101" fmla="*/ 9 h 24"/>
                <a:gd name="T102" fmla="*/ 14 w 22"/>
                <a:gd name="T103" fmla="*/ 9 h 24"/>
                <a:gd name="T104" fmla="*/ 11 w 22"/>
                <a:gd name="T105" fmla="*/ 9 h 24"/>
                <a:gd name="T106" fmla="*/ 11 w 22"/>
                <a:gd name="T107" fmla="*/ 9 h 24"/>
                <a:gd name="T108" fmla="*/ 9 w 22"/>
                <a:gd name="T109" fmla="*/ 9 h 24"/>
                <a:gd name="T110" fmla="*/ 7 w 22"/>
                <a:gd name="T111" fmla="*/ 9 h 24"/>
                <a:gd name="T112" fmla="*/ 7 w 22"/>
                <a:gd name="T113" fmla="*/ 7 h 24"/>
                <a:gd name="T114" fmla="*/ 7 w 22"/>
                <a:gd name="T115" fmla="*/ 7 h 24"/>
                <a:gd name="T116" fmla="*/ 7 w 22"/>
                <a:gd name="T1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" h="24">
                  <a:moveTo>
                    <a:pt x="9" y="13"/>
                  </a:moveTo>
                  <a:lnTo>
                    <a:pt x="9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11475704" y="930275"/>
              <a:ext cx="31750" cy="38100"/>
            </a:xfrm>
            <a:custGeom>
              <a:avLst/>
              <a:gdLst>
                <a:gd name="T0" fmla="*/ 15 w 20"/>
                <a:gd name="T1" fmla="*/ 18 h 24"/>
                <a:gd name="T2" fmla="*/ 8 w 20"/>
                <a:gd name="T3" fmla="*/ 18 h 24"/>
                <a:gd name="T4" fmla="*/ 6 w 20"/>
                <a:gd name="T5" fmla="*/ 16 h 24"/>
                <a:gd name="T6" fmla="*/ 6 w 20"/>
                <a:gd name="T7" fmla="*/ 15 h 24"/>
                <a:gd name="T8" fmla="*/ 8 w 20"/>
                <a:gd name="T9" fmla="*/ 13 h 24"/>
                <a:gd name="T10" fmla="*/ 11 w 20"/>
                <a:gd name="T11" fmla="*/ 13 h 24"/>
                <a:gd name="T12" fmla="*/ 17 w 20"/>
                <a:gd name="T13" fmla="*/ 13 h 24"/>
                <a:gd name="T14" fmla="*/ 19 w 20"/>
                <a:gd name="T15" fmla="*/ 13 h 24"/>
                <a:gd name="T16" fmla="*/ 20 w 20"/>
                <a:gd name="T17" fmla="*/ 9 h 24"/>
                <a:gd name="T18" fmla="*/ 17 w 20"/>
                <a:gd name="T19" fmla="*/ 2 h 24"/>
                <a:gd name="T20" fmla="*/ 13 w 20"/>
                <a:gd name="T21" fmla="*/ 0 h 24"/>
                <a:gd name="T22" fmla="*/ 8 w 20"/>
                <a:gd name="T23" fmla="*/ 0 h 24"/>
                <a:gd name="T24" fmla="*/ 2 w 20"/>
                <a:gd name="T25" fmla="*/ 2 h 24"/>
                <a:gd name="T26" fmla="*/ 0 w 20"/>
                <a:gd name="T27" fmla="*/ 5 h 24"/>
                <a:gd name="T28" fmla="*/ 0 w 20"/>
                <a:gd name="T29" fmla="*/ 13 h 24"/>
                <a:gd name="T30" fmla="*/ 2 w 20"/>
                <a:gd name="T31" fmla="*/ 20 h 24"/>
                <a:gd name="T32" fmla="*/ 6 w 20"/>
                <a:gd name="T33" fmla="*/ 22 h 24"/>
                <a:gd name="T34" fmla="*/ 13 w 20"/>
                <a:gd name="T35" fmla="*/ 24 h 24"/>
                <a:gd name="T36" fmla="*/ 17 w 20"/>
                <a:gd name="T37" fmla="*/ 24 h 24"/>
                <a:gd name="T38" fmla="*/ 20 w 20"/>
                <a:gd name="T39" fmla="*/ 20 h 24"/>
                <a:gd name="T40" fmla="*/ 19 w 20"/>
                <a:gd name="T41" fmla="*/ 18 h 24"/>
                <a:gd name="T42" fmla="*/ 17 w 20"/>
                <a:gd name="T43" fmla="*/ 18 h 24"/>
                <a:gd name="T44" fmla="*/ 15 w 20"/>
                <a:gd name="T45" fmla="*/ 18 h 24"/>
                <a:gd name="T46" fmla="*/ 9 w 20"/>
                <a:gd name="T47" fmla="*/ 4 h 24"/>
                <a:gd name="T48" fmla="*/ 13 w 20"/>
                <a:gd name="T49" fmla="*/ 5 h 24"/>
                <a:gd name="T50" fmla="*/ 15 w 20"/>
                <a:gd name="T51" fmla="*/ 9 h 24"/>
                <a:gd name="T52" fmla="*/ 11 w 20"/>
                <a:gd name="T53" fmla="*/ 11 h 24"/>
                <a:gd name="T54" fmla="*/ 9 w 20"/>
                <a:gd name="T55" fmla="*/ 11 h 24"/>
                <a:gd name="T56" fmla="*/ 6 w 20"/>
                <a:gd name="T57" fmla="*/ 11 h 24"/>
                <a:gd name="T58" fmla="*/ 6 w 20"/>
                <a:gd name="T59" fmla="*/ 9 h 24"/>
                <a:gd name="T60" fmla="*/ 9 w 20"/>
                <a:gd name="T61" fmla="*/ 4 h 24"/>
                <a:gd name="T62" fmla="*/ 9 w 20"/>
                <a:gd name="T6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4">
                  <a:moveTo>
                    <a:pt x="15" y="18"/>
                  </a:moveTo>
                  <a:lnTo>
                    <a:pt x="15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3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1178209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2 w 20"/>
                <a:gd name="T5" fmla="*/ 18 h 24"/>
                <a:gd name="T6" fmla="*/ 12 w 20"/>
                <a:gd name="T7" fmla="*/ 18 h 24"/>
                <a:gd name="T8" fmla="*/ 9 w 20"/>
                <a:gd name="T9" fmla="*/ 18 h 24"/>
                <a:gd name="T10" fmla="*/ 7 w 20"/>
                <a:gd name="T11" fmla="*/ 18 h 24"/>
                <a:gd name="T12" fmla="*/ 7 w 20"/>
                <a:gd name="T13" fmla="*/ 18 h 24"/>
                <a:gd name="T14" fmla="*/ 5 w 20"/>
                <a:gd name="T15" fmla="*/ 16 h 24"/>
                <a:gd name="T16" fmla="*/ 5 w 20"/>
                <a:gd name="T17" fmla="*/ 15 h 24"/>
                <a:gd name="T18" fmla="*/ 5 w 20"/>
                <a:gd name="T19" fmla="*/ 15 h 24"/>
                <a:gd name="T20" fmla="*/ 7 w 20"/>
                <a:gd name="T21" fmla="*/ 13 h 24"/>
                <a:gd name="T22" fmla="*/ 7 w 20"/>
                <a:gd name="T23" fmla="*/ 13 h 24"/>
                <a:gd name="T24" fmla="*/ 7 w 20"/>
                <a:gd name="T25" fmla="*/ 13 h 24"/>
                <a:gd name="T26" fmla="*/ 11 w 20"/>
                <a:gd name="T27" fmla="*/ 13 h 24"/>
                <a:gd name="T28" fmla="*/ 11 w 20"/>
                <a:gd name="T29" fmla="*/ 13 h 24"/>
                <a:gd name="T30" fmla="*/ 14 w 20"/>
                <a:gd name="T31" fmla="*/ 13 h 24"/>
                <a:gd name="T32" fmla="*/ 14 w 20"/>
                <a:gd name="T33" fmla="*/ 13 h 24"/>
                <a:gd name="T34" fmla="*/ 18 w 20"/>
                <a:gd name="T35" fmla="*/ 13 h 24"/>
                <a:gd name="T36" fmla="*/ 20 w 20"/>
                <a:gd name="T37" fmla="*/ 9 h 24"/>
                <a:gd name="T38" fmla="*/ 20 w 20"/>
                <a:gd name="T39" fmla="*/ 9 h 24"/>
                <a:gd name="T40" fmla="*/ 18 w 20"/>
                <a:gd name="T41" fmla="*/ 5 h 24"/>
                <a:gd name="T42" fmla="*/ 16 w 20"/>
                <a:gd name="T43" fmla="*/ 2 h 24"/>
                <a:gd name="T44" fmla="*/ 14 w 20"/>
                <a:gd name="T45" fmla="*/ 2 h 24"/>
                <a:gd name="T46" fmla="*/ 11 w 20"/>
                <a:gd name="T47" fmla="*/ 0 h 24"/>
                <a:gd name="T48" fmla="*/ 11 w 20"/>
                <a:gd name="T49" fmla="*/ 0 h 24"/>
                <a:gd name="T50" fmla="*/ 7 w 20"/>
                <a:gd name="T51" fmla="*/ 0 h 24"/>
                <a:gd name="T52" fmla="*/ 2 w 20"/>
                <a:gd name="T53" fmla="*/ 2 h 24"/>
                <a:gd name="T54" fmla="*/ 0 w 20"/>
                <a:gd name="T55" fmla="*/ 7 h 24"/>
                <a:gd name="T56" fmla="*/ 0 w 20"/>
                <a:gd name="T57" fmla="*/ 13 h 24"/>
                <a:gd name="T58" fmla="*/ 0 w 20"/>
                <a:gd name="T59" fmla="*/ 13 h 24"/>
                <a:gd name="T60" fmla="*/ 0 w 20"/>
                <a:gd name="T61" fmla="*/ 18 h 24"/>
                <a:gd name="T62" fmla="*/ 2 w 20"/>
                <a:gd name="T63" fmla="*/ 22 h 24"/>
                <a:gd name="T64" fmla="*/ 5 w 20"/>
                <a:gd name="T65" fmla="*/ 24 h 24"/>
                <a:gd name="T66" fmla="*/ 5 w 20"/>
                <a:gd name="T67" fmla="*/ 24 h 24"/>
                <a:gd name="T68" fmla="*/ 11 w 20"/>
                <a:gd name="T69" fmla="*/ 24 h 24"/>
                <a:gd name="T70" fmla="*/ 14 w 20"/>
                <a:gd name="T71" fmla="*/ 24 h 24"/>
                <a:gd name="T72" fmla="*/ 18 w 20"/>
                <a:gd name="T73" fmla="*/ 22 h 24"/>
                <a:gd name="T74" fmla="*/ 18 w 20"/>
                <a:gd name="T75" fmla="*/ 22 h 24"/>
                <a:gd name="T76" fmla="*/ 18 w 20"/>
                <a:gd name="T77" fmla="*/ 20 h 24"/>
                <a:gd name="T78" fmla="*/ 18 w 20"/>
                <a:gd name="T79" fmla="*/ 18 h 24"/>
                <a:gd name="T80" fmla="*/ 18 w 20"/>
                <a:gd name="T81" fmla="*/ 18 h 24"/>
                <a:gd name="T82" fmla="*/ 16 w 20"/>
                <a:gd name="T83" fmla="*/ 18 h 24"/>
                <a:gd name="T84" fmla="*/ 16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9 w 20"/>
                <a:gd name="T91" fmla="*/ 4 h 24"/>
                <a:gd name="T92" fmla="*/ 9 w 20"/>
                <a:gd name="T93" fmla="*/ 4 h 24"/>
                <a:gd name="T94" fmla="*/ 12 w 20"/>
                <a:gd name="T95" fmla="*/ 5 h 24"/>
                <a:gd name="T96" fmla="*/ 14 w 20"/>
                <a:gd name="T97" fmla="*/ 9 h 24"/>
                <a:gd name="T98" fmla="*/ 14 w 20"/>
                <a:gd name="T99" fmla="*/ 9 h 24"/>
                <a:gd name="T100" fmla="*/ 12 w 20"/>
                <a:gd name="T101" fmla="*/ 11 h 24"/>
                <a:gd name="T102" fmla="*/ 11 w 20"/>
                <a:gd name="T103" fmla="*/ 11 h 24"/>
                <a:gd name="T104" fmla="*/ 9 w 20"/>
                <a:gd name="T105" fmla="*/ 11 h 24"/>
                <a:gd name="T106" fmla="*/ 9 w 20"/>
                <a:gd name="T107" fmla="*/ 11 h 24"/>
                <a:gd name="T108" fmla="*/ 7 w 20"/>
                <a:gd name="T109" fmla="*/ 11 h 24"/>
                <a:gd name="T110" fmla="*/ 5 w 20"/>
                <a:gd name="T111" fmla="*/ 11 h 24"/>
                <a:gd name="T112" fmla="*/ 5 w 20"/>
                <a:gd name="T113" fmla="*/ 9 h 24"/>
                <a:gd name="T114" fmla="*/ 5 w 20"/>
                <a:gd name="T115" fmla="*/ 9 h 24"/>
                <a:gd name="T116" fmla="*/ 7 w 20"/>
                <a:gd name="T117" fmla="*/ 5 h 24"/>
                <a:gd name="T118" fmla="*/ 9 w 20"/>
                <a:gd name="T119" fmla="*/ 4 h 24"/>
                <a:gd name="T120" fmla="*/ 9 w 20"/>
                <a:gd name="T121" fmla="*/ 4 h 24"/>
                <a:gd name="T122" fmla="*/ 9 w 20"/>
                <a:gd name="T1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9" y="4"/>
                  </a:moveTo>
                  <a:lnTo>
                    <a:pt x="9" y="4"/>
                  </a:lnTo>
                  <a:lnTo>
                    <a:pt x="12" y="5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11707479" y="1004888"/>
              <a:ext cx="31750" cy="41275"/>
            </a:xfrm>
            <a:custGeom>
              <a:avLst/>
              <a:gdLst>
                <a:gd name="T0" fmla="*/ 20 w 20"/>
                <a:gd name="T1" fmla="*/ 17 h 26"/>
                <a:gd name="T2" fmla="*/ 20 w 20"/>
                <a:gd name="T3" fmla="*/ 11 h 26"/>
                <a:gd name="T4" fmla="*/ 14 w 20"/>
                <a:gd name="T5" fmla="*/ 4 h 26"/>
                <a:gd name="T6" fmla="*/ 3 w 20"/>
                <a:gd name="T7" fmla="*/ 2 h 26"/>
                <a:gd name="T8" fmla="*/ 1 w 20"/>
                <a:gd name="T9" fmla="*/ 4 h 26"/>
                <a:gd name="T10" fmla="*/ 1 w 20"/>
                <a:gd name="T11" fmla="*/ 6 h 26"/>
                <a:gd name="T12" fmla="*/ 5 w 20"/>
                <a:gd name="T13" fmla="*/ 7 h 26"/>
                <a:gd name="T14" fmla="*/ 9 w 20"/>
                <a:gd name="T15" fmla="*/ 6 h 26"/>
                <a:gd name="T16" fmla="*/ 12 w 20"/>
                <a:gd name="T17" fmla="*/ 7 h 26"/>
                <a:gd name="T18" fmla="*/ 14 w 20"/>
                <a:gd name="T19" fmla="*/ 11 h 26"/>
                <a:gd name="T20" fmla="*/ 12 w 20"/>
                <a:gd name="T21" fmla="*/ 11 h 26"/>
                <a:gd name="T22" fmla="*/ 10 w 20"/>
                <a:gd name="T23" fmla="*/ 11 h 26"/>
                <a:gd name="T24" fmla="*/ 7 w 20"/>
                <a:gd name="T25" fmla="*/ 11 h 26"/>
                <a:gd name="T26" fmla="*/ 0 w 20"/>
                <a:gd name="T27" fmla="*/ 17 h 26"/>
                <a:gd name="T28" fmla="*/ 0 w 20"/>
                <a:gd name="T29" fmla="*/ 20 h 26"/>
                <a:gd name="T30" fmla="*/ 1 w 20"/>
                <a:gd name="T31" fmla="*/ 24 h 26"/>
                <a:gd name="T32" fmla="*/ 10 w 20"/>
                <a:gd name="T33" fmla="*/ 24 h 26"/>
                <a:gd name="T34" fmla="*/ 12 w 20"/>
                <a:gd name="T35" fmla="*/ 22 h 26"/>
                <a:gd name="T36" fmla="*/ 14 w 20"/>
                <a:gd name="T37" fmla="*/ 24 h 26"/>
                <a:gd name="T38" fmla="*/ 14 w 20"/>
                <a:gd name="T39" fmla="*/ 24 h 26"/>
                <a:gd name="T40" fmla="*/ 18 w 20"/>
                <a:gd name="T41" fmla="*/ 24 h 26"/>
                <a:gd name="T42" fmla="*/ 20 w 20"/>
                <a:gd name="T43" fmla="*/ 20 h 26"/>
                <a:gd name="T44" fmla="*/ 20 w 20"/>
                <a:gd name="T45" fmla="*/ 17 h 26"/>
                <a:gd name="T46" fmla="*/ 20 w 20"/>
                <a:gd name="T47" fmla="*/ 17 h 26"/>
                <a:gd name="T48" fmla="*/ 9 w 20"/>
                <a:gd name="T49" fmla="*/ 20 h 26"/>
                <a:gd name="T50" fmla="*/ 7 w 20"/>
                <a:gd name="T51" fmla="*/ 18 h 26"/>
                <a:gd name="T52" fmla="*/ 7 w 20"/>
                <a:gd name="T53" fmla="*/ 17 h 26"/>
                <a:gd name="T54" fmla="*/ 10 w 20"/>
                <a:gd name="T55" fmla="*/ 15 h 26"/>
                <a:gd name="T56" fmla="*/ 12 w 20"/>
                <a:gd name="T57" fmla="*/ 15 h 26"/>
                <a:gd name="T58" fmla="*/ 14 w 20"/>
                <a:gd name="T59" fmla="*/ 17 h 26"/>
                <a:gd name="T60" fmla="*/ 9 w 20"/>
                <a:gd name="T61" fmla="*/ 20 h 26"/>
                <a:gd name="T62" fmla="*/ 9 w 20"/>
                <a:gd name="T6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20" y="17"/>
                  </a:moveTo>
                  <a:lnTo>
                    <a:pt x="20" y="1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9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close/>
                  <a:moveTo>
                    <a:pt x="9" y="20"/>
                  </a:moveTo>
                  <a:lnTo>
                    <a:pt x="9" y="20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11001041" y="930275"/>
              <a:ext cx="31750" cy="38100"/>
            </a:xfrm>
            <a:custGeom>
              <a:avLst/>
              <a:gdLst>
                <a:gd name="T0" fmla="*/ 16 w 20"/>
                <a:gd name="T1" fmla="*/ 18 h 24"/>
                <a:gd name="T2" fmla="*/ 16 w 20"/>
                <a:gd name="T3" fmla="*/ 18 h 24"/>
                <a:gd name="T4" fmla="*/ 11 w 20"/>
                <a:gd name="T5" fmla="*/ 18 h 24"/>
                <a:gd name="T6" fmla="*/ 9 w 20"/>
                <a:gd name="T7" fmla="*/ 18 h 24"/>
                <a:gd name="T8" fmla="*/ 9 w 20"/>
                <a:gd name="T9" fmla="*/ 18 h 24"/>
                <a:gd name="T10" fmla="*/ 7 w 20"/>
                <a:gd name="T11" fmla="*/ 16 h 24"/>
                <a:gd name="T12" fmla="*/ 7 w 20"/>
                <a:gd name="T13" fmla="*/ 15 h 24"/>
                <a:gd name="T14" fmla="*/ 7 w 20"/>
                <a:gd name="T15" fmla="*/ 15 h 24"/>
                <a:gd name="T16" fmla="*/ 7 w 20"/>
                <a:gd name="T17" fmla="*/ 13 h 24"/>
                <a:gd name="T18" fmla="*/ 9 w 20"/>
                <a:gd name="T19" fmla="*/ 13 h 24"/>
                <a:gd name="T20" fmla="*/ 9 w 20"/>
                <a:gd name="T21" fmla="*/ 13 h 24"/>
                <a:gd name="T22" fmla="*/ 13 w 20"/>
                <a:gd name="T23" fmla="*/ 13 h 24"/>
                <a:gd name="T24" fmla="*/ 13 w 20"/>
                <a:gd name="T25" fmla="*/ 13 h 24"/>
                <a:gd name="T26" fmla="*/ 15 w 20"/>
                <a:gd name="T27" fmla="*/ 13 h 24"/>
                <a:gd name="T28" fmla="*/ 15 w 20"/>
                <a:gd name="T29" fmla="*/ 13 h 24"/>
                <a:gd name="T30" fmla="*/ 18 w 20"/>
                <a:gd name="T31" fmla="*/ 13 h 24"/>
                <a:gd name="T32" fmla="*/ 18 w 20"/>
                <a:gd name="T33" fmla="*/ 13 h 24"/>
                <a:gd name="T34" fmla="*/ 20 w 20"/>
                <a:gd name="T35" fmla="*/ 11 h 24"/>
                <a:gd name="T36" fmla="*/ 20 w 20"/>
                <a:gd name="T37" fmla="*/ 11 h 24"/>
                <a:gd name="T38" fmla="*/ 20 w 20"/>
                <a:gd name="T39" fmla="*/ 7 h 24"/>
                <a:gd name="T40" fmla="*/ 18 w 20"/>
                <a:gd name="T41" fmla="*/ 4 h 24"/>
                <a:gd name="T42" fmla="*/ 18 w 20"/>
                <a:gd name="T43" fmla="*/ 4 h 24"/>
                <a:gd name="T44" fmla="*/ 15 w 20"/>
                <a:gd name="T45" fmla="*/ 2 h 24"/>
                <a:gd name="T46" fmla="*/ 15 w 20"/>
                <a:gd name="T47" fmla="*/ 2 h 24"/>
                <a:gd name="T48" fmla="*/ 11 w 20"/>
                <a:gd name="T49" fmla="*/ 0 h 24"/>
                <a:gd name="T50" fmla="*/ 7 w 20"/>
                <a:gd name="T51" fmla="*/ 2 h 24"/>
                <a:gd name="T52" fmla="*/ 4 w 20"/>
                <a:gd name="T53" fmla="*/ 2 h 24"/>
                <a:gd name="T54" fmla="*/ 2 w 20"/>
                <a:gd name="T55" fmla="*/ 5 h 24"/>
                <a:gd name="T56" fmla="*/ 2 w 20"/>
                <a:gd name="T57" fmla="*/ 5 h 24"/>
                <a:gd name="T58" fmla="*/ 0 w 20"/>
                <a:gd name="T59" fmla="*/ 11 h 24"/>
                <a:gd name="T60" fmla="*/ 0 w 20"/>
                <a:gd name="T61" fmla="*/ 15 h 24"/>
                <a:gd name="T62" fmla="*/ 2 w 20"/>
                <a:gd name="T63" fmla="*/ 18 h 24"/>
                <a:gd name="T64" fmla="*/ 5 w 20"/>
                <a:gd name="T65" fmla="*/ 22 h 24"/>
                <a:gd name="T66" fmla="*/ 5 w 20"/>
                <a:gd name="T67" fmla="*/ 22 h 24"/>
                <a:gd name="T68" fmla="*/ 11 w 20"/>
                <a:gd name="T69" fmla="*/ 24 h 24"/>
                <a:gd name="T70" fmla="*/ 18 w 20"/>
                <a:gd name="T71" fmla="*/ 24 h 24"/>
                <a:gd name="T72" fmla="*/ 18 w 20"/>
                <a:gd name="T73" fmla="*/ 24 h 24"/>
                <a:gd name="T74" fmla="*/ 20 w 20"/>
                <a:gd name="T75" fmla="*/ 22 h 24"/>
                <a:gd name="T76" fmla="*/ 20 w 20"/>
                <a:gd name="T77" fmla="*/ 20 h 24"/>
                <a:gd name="T78" fmla="*/ 20 w 20"/>
                <a:gd name="T79" fmla="*/ 18 h 24"/>
                <a:gd name="T80" fmla="*/ 20 w 20"/>
                <a:gd name="T81" fmla="*/ 18 h 24"/>
                <a:gd name="T82" fmla="*/ 18 w 20"/>
                <a:gd name="T83" fmla="*/ 18 h 24"/>
                <a:gd name="T84" fmla="*/ 18 w 20"/>
                <a:gd name="T85" fmla="*/ 18 h 24"/>
                <a:gd name="T86" fmla="*/ 16 w 20"/>
                <a:gd name="T87" fmla="*/ 18 h 24"/>
                <a:gd name="T88" fmla="*/ 16 w 20"/>
                <a:gd name="T89" fmla="*/ 18 h 24"/>
                <a:gd name="T90" fmla="*/ 16 w 20"/>
                <a:gd name="T91" fmla="*/ 18 h 24"/>
                <a:gd name="T92" fmla="*/ 11 w 20"/>
                <a:gd name="T93" fmla="*/ 4 h 24"/>
                <a:gd name="T94" fmla="*/ 11 w 20"/>
                <a:gd name="T95" fmla="*/ 4 h 24"/>
                <a:gd name="T96" fmla="*/ 13 w 20"/>
                <a:gd name="T97" fmla="*/ 5 h 24"/>
                <a:gd name="T98" fmla="*/ 15 w 20"/>
                <a:gd name="T99" fmla="*/ 9 h 24"/>
                <a:gd name="T100" fmla="*/ 15 w 20"/>
                <a:gd name="T101" fmla="*/ 9 h 24"/>
                <a:gd name="T102" fmla="*/ 15 w 20"/>
                <a:gd name="T103" fmla="*/ 11 h 24"/>
                <a:gd name="T104" fmla="*/ 13 w 20"/>
                <a:gd name="T105" fmla="*/ 11 h 24"/>
                <a:gd name="T106" fmla="*/ 11 w 20"/>
                <a:gd name="T107" fmla="*/ 11 h 24"/>
                <a:gd name="T108" fmla="*/ 11 w 20"/>
                <a:gd name="T109" fmla="*/ 11 h 24"/>
                <a:gd name="T110" fmla="*/ 9 w 20"/>
                <a:gd name="T111" fmla="*/ 11 h 24"/>
                <a:gd name="T112" fmla="*/ 7 w 20"/>
                <a:gd name="T113" fmla="*/ 11 h 24"/>
                <a:gd name="T114" fmla="*/ 7 w 20"/>
                <a:gd name="T115" fmla="*/ 9 h 24"/>
                <a:gd name="T116" fmla="*/ 7 w 20"/>
                <a:gd name="T117" fmla="*/ 9 h 24"/>
                <a:gd name="T118" fmla="*/ 7 w 20"/>
                <a:gd name="T119" fmla="*/ 5 h 24"/>
                <a:gd name="T120" fmla="*/ 11 w 20"/>
                <a:gd name="T121" fmla="*/ 4 h 24"/>
                <a:gd name="T122" fmla="*/ 11 w 20"/>
                <a:gd name="T123" fmla="*/ 4 h 24"/>
                <a:gd name="T124" fmla="*/ 11 w 20"/>
                <a:gd name="T1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4">
                  <a:moveTo>
                    <a:pt x="16" y="18"/>
                  </a:moveTo>
                  <a:lnTo>
                    <a:pt x="16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close/>
                  <a:moveTo>
                    <a:pt x="11" y="4"/>
                  </a:moveTo>
                  <a:lnTo>
                    <a:pt x="11" y="4"/>
                  </a:lnTo>
                  <a:lnTo>
                    <a:pt x="13" y="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11196304" y="930275"/>
              <a:ext cx="31750" cy="38100"/>
            </a:xfrm>
            <a:custGeom>
              <a:avLst/>
              <a:gdLst>
                <a:gd name="T0" fmla="*/ 20 w 20"/>
                <a:gd name="T1" fmla="*/ 11 h 24"/>
                <a:gd name="T2" fmla="*/ 20 w 20"/>
                <a:gd name="T3" fmla="*/ 11 h 24"/>
                <a:gd name="T4" fmla="*/ 20 w 20"/>
                <a:gd name="T5" fmla="*/ 7 h 24"/>
                <a:gd name="T6" fmla="*/ 19 w 20"/>
                <a:gd name="T7" fmla="*/ 4 h 24"/>
                <a:gd name="T8" fmla="*/ 17 w 20"/>
                <a:gd name="T9" fmla="*/ 2 h 24"/>
                <a:gd name="T10" fmla="*/ 17 w 20"/>
                <a:gd name="T11" fmla="*/ 2 h 24"/>
                <a:gd name="T12" fmla="*/ 9 w 20"/>
                <a:gd name="T13" fmla="*/ 0 h 24"/>
                <a:gd name="T14" fmla="*/ 4 w 20"/>
                <a:gd name="T15" fmla="*/ 2 h 24"/>
                <a:gd name="T16" fmla="*/ 4 w 20"/>
                <a:gd name="T17" fmla="*/ 2 h 24"/>
                <a:gd name="T18" fmla="*/ 2 w 20"/>
                <a:gd name="T19" fmla="*/ 2 h 24"/>
                <a:gd name="T20" fmla="*/ 2 w 20"/>
                <a:gd name="T21" fmla="*/ 5 h 24"/>
                <a:gd name="T22" fmla="*/ 2 w 20"/>
                <a:gd name="T23" fmla="*/ 5 h 24"/>
                <a:gd name="T24" fmla="*/ 4 w 20"/>
                <a:gd name="T25" fmla="*/ 7 h 24"/>
                <a:gd name="T26" fmla="*/ 8 w 20"/>
                <a:gd name="T27" fmla="*/ 5 h 24"/>
                <a:gd name="T28" fmla="*/ 8 w 20"/>
                <a:gd name="T29" fmla="*/ 5 h 24"/>
                <a:gd name="T30" fmla="*/ 9 w 20"/>
                <a:gd name="T31" fmla="*/ 5 h 24"/>
                <a:gd name="T32" fmla="*/ 11 w 20"/>
                <a:gd name="T33" fmla="*/ 5 h 24"/>
                <a:gd name="T34" fmla="*/ 13 w 20"/>
                <a:gd name="T35" fmla="*/ 7 h 24"/>
                <a:gd name="T36" fmla="*/ 13 w 20"/>
                <a:gd name="T37" fmla="*/ 7 h 24"/>
                <a:gd name="T38" fmla="*/ 15 w 20"/>
                <a:gd name="T39" fmla="*/ 9 h 24"/>
                <a:gd name="T40" fmla="*/ 11 w 20"/>
                <a:gd name="T41" fmla="*/ 11 h 24"/>
                <a:gd name="T42" fmla="*/ 11 w 20"/>
                <a:gd name="T43" fmla="*/ 11 h 24"/>
                <a:gd name="T44" fmla="*/ 8 w 20"/>
                <a:gd name="T45" fmla="*/ 11 h 24"/>
                <a:gd name="T46" fmla="*/ 4 w 20"/>
                <a:gd name="T47" fmla="*/ 11 h 24"/>
                <a:gd name="T48" fmla="*/ 4 w 20"/>
                <a:gd name="T49" fmla="*/ 11 h 24"/>
                <a:gd name="T50" fmla="*/ 2 w 20"/>
                <a:gd name="T51" fmla="*/ 13 h 24"/>
                <a:gd name="T52" fmla="*/ 0 w 20"/>
                <a:gd name="T53" fmla="*/ 15 h 24"/>
                <a:gd name="T54" fmla="*/ 0 w 20"/>
                <a:gd name="T55" fmla="*/ 18 h 24"/>
                <a:gd name="T56" fmla="*/ 0 w 20"/>
                <a:gd name="T57" fmla="*/ 18 h 24"/>
                <a:gd name="T58" fmla="*/ 2 w 20"/>
                <a:gd name="T59" fmla="*/ 22 h 24"/>
                <a:gd name="T60" fmla="*/ 6 w 20"/>
                <a:gd name="T61" fmla="*/ 24 h 24"/>
                <a:gd name="T62" fmla="*/ 6 w 20"/>
                <a:gd name="T63" fmla="*/ 24 h 24"/>
                <a:gd name="T64" fmla="*/ 9 w 20"/>
                <a:gd name="T65" fmla="*/ 24 h 24"/>
                <a:gd name="T66" fmla="*/ 15 w 20"/>
                <a:gd name="T67" fmla="*/ 20 h 24"/>
                <a:gd name="T68" fmla="*/ 15 w 20"/>
                <a:gd name="T69" fmla="*/ 20 h 24"/>
                <a:gd name="T70" fmla="*/ 17 w 20"/>
                <a:gd name="T71" fmla="*/ 24 h 24"/>
                <a:gd name="T72" fmla="*/ 19 w 20"/>
                <a:gd name="T73" fmla="*/ 24 h 24"/>
                <a:gd name="T74" fmla="*/ 19 w 20"/>
                <a:gd name="T75" fmla="*/ 24 h 24"/>
                <a:gd name="T76" fmla="*/ 20 w 20"/>
                <a:gd name="T77" fmla="*/ 22 h 24"/>
                <a:gd name="T78" fmla="*/ 20 w 20"/>
                <a:gd name="T79" fmla="*/ 18 h 24"/>
                <a:gd name="T80" fmla="*/ 20 w 20"/>
                <a:gd name="T81" fmla="*/ 18 h 24"/>
                <a:gd name="T82" fmla="*/ 20 w 20"/>
                <a:gd name="T83" fmla="*/ 11 h 24"/>
                <a:gd name="T84" fmla="*/ 20 w 20"/>
                <a:gd name="T85" fmla="*/ 11 h 24"/>
                <a:gd name="T86" fmla="*/ 20 w 20"/>
                <a:gd name="T87" fmla="*/ 11 h 24"/>
                <a:gd name="T88" fmla="*/ 9 w 20"/>
                <a:gd name="T89" fmla="*/ 18 h 24"/>
                <a:gd name="T90" fmla="*/ 9 w 20"/>
                <a:gd name="T91" fmla="*/ 18 h 24"/>
                <a:gd name="T92" fmla="*/ 8 w 20"/>
                <a:gd name="T93" fmla="*/ 18 h 24"/>
                <a:gd name="T94" fmla="*/ 8 w 20"/>
                <a:gd name="T95" fmla="*/ 16 h 24"/>
                <a:gd name="T96" fmla="*/ 8 w 20"/>
                <a:gd name="T97" fmla="*/ 16 h 24"/>
                <a:gd name="T98" fmla="*/ 8 w 20"/>
                <a:gd name="T99" fmla="*/ 15 h 24"/>
                <a:gd name="T100" fmla="*/ 8 w 20"/>
                <a:gd name="T101" fmla="*/ 15 h 24"/>
                <a:gd name="T102" fmla="*/ 11 w 20"/>
                <a:gd name="T103" fmla="*/ 13 h 24"/>
                <a:gd name="T104" fmla="*/ 11 w 20"/>
                <a:gd name="T105" fmla="*/ 13 h 24"/>
                <a:gd name="T106" fmla="*/ 13 w 20"/>
                <a:gd name="T107" fmla="*/ 13 h 24"/>
                <a:gd name="T108" fmla="*/ 15 w 20"/>
                <a:gd name="T109" fmla="*/ 15 h 24"/>
                <a:gd name="T110" fmla="*/ 15 w 20"/>
                <a:gd name="T111" fmla="*/ 15 h 24"/>
                <a:gd name="T112" fmla="*/ 13 w 20"/>
                <a:gd name="T113" fmla="*/ 18 h 24"/>
                <a:gd name="T114" fmla="*/ 9 w 20"/>
                <a:gd name="T115" fmla="*/ 18 h 24"/>
                <a:gd name="T116" fmla="*/ 9 w 20"/>
                <a:gd name="T117" fmla="*/ 18 h 24"/>
                <a:gd name="T118" fmla="*/ 9 w 20"/>
                <a:gd name="T1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4">
                  <a:moveTo>
                    <a:pt x="20" y="11"/>
                  </a:moveTo>
                  <a:lnTo>
                    <a:pt x="20" y="11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11096291" y="930275"/>
              <a:ext cx="38100" cy="38100"/>
            </a:xfrm>
            <a:custGeom>
              <a:avLst/>
              <a:gdLst>
                <a:gd name="T0" fmla="*/ 13 w 24"/>
                <a:gd name="T1" fmla="*/ 0 h 24"/>
                <a:gd name="T2" fmla="*/ 13 w 24"/>
                <a:gd name="T3" fmla="*/ 0 h 24"/>
                <a:gd name="T4" fmla="*/ 9 w 24"/>
                <a:gd name="T5" fmla="*/ 0 h 24"/>
                <a:gd name="T6" fmla="*/ 7 w 24"/>
                <a:gd name="T7" fmla="*/ 2 h 24"/>
                <a:gd name="T8" fmla="*/ 4 w 24"/>
                <a:gd name="T9" fmla="*/ 2 h 24"/>
                <a:gd name="T10" fmla="*/ 2 w 24"/>
                <a:gd name="T11" fmla="*/ 5 h 24"/>
                <a:gd name="T12" fmla="*/ 2 w 24"/>
                <a:gd name="T13" fmla="*/ 5 h 24"/>
                <a:gd name="T14" fmla="*/ 0 w 24"/>
                <a:gd name="T15" fmla="*/ 11 h 24"/>
                <a:gd name="T16" fmla="*/ 2 w 24"/>
                <a:gd name="T17" fmla="*/ 13 h 24"/>
                <a:gd name="T18" fmla="*/ 2 w 24"/>
                <a:gd name="T19" fmla="*/ 18 h 24"/>
                <a:gd name="T20" fmla="*/ 4 w 24"/>
                <a:gd name="T21" fmla="*/ 20 h 24"/>
                <a:gd name="T22" fmla="*/ 4 w 24"/>
                <a:gd name="T23" fmla="*/ 20 h 24"/>
                <a:gd name="T24" fmla="*/ 7 w 24"/>
                <a:gd name="T25" fmla="*/ 22 h 24"/>
                <a:gd name="T26" fmla="*/ 9 w 24"/>
                <a:gd name="T27" fmla="*/ 24 h 24"/>
                <a:gd name="T28" fmla="*/ 13 w 24"/>
                <a:gd name="T29" fmla="*/ 24 h 24"/>
                <a:gd name="T30" fmla="*/ 14 w 24"/>
                <a:gd name="T31" fmla="*/ 24 h 24"/>
                <a:gd name="T32" fmla="*/ 14 w 24"/>
                <a:gd name="T33" fmla="*/ 24 h 24"/>
                <a:gd name="T34" fmla="*/ 18 w 24"/>
                <a:gd name="T35" fmla="*/ 22 h 24"/>
                <a:gd name="T36" fmla="*/ 22 w 24"/>
                <a:gd name="T37" fmla="*/ 18 h 24"/>
                <a:gd name="T38" fmla="*/ 22 w 24"/>
                <a:gd name="T39" fmla="*/ 16 h 24"/>
                <a:gd name="T40" fmla="*/ 24 w 24"/>
                <a:gd name="T41" fmla="*/ 11 h 24"/>
                <a:gd name="T42" fmla="*/ 24 w 24"/>
                <a:gd name="T43" fmla="*/ 11 h 24"/>
                <a:gd name="T44" fmla="*/ 22 w 24"/>
                <a:gd name="T45" fmla="*/ 7 h 24"/>
                <a:gd name="T46" fmla="*/ 20 w 24"/>
                <a:gd name="T47" fmla="*/ 4 h 24"/>
                <a:gd name="T48" fmla="*/ 16 w 24"/>
                <a:gd name="T49" fmla="*/ 2 h 24"/>
                <a:gd name="T50" fmla="*/ 13 w 24"/>
                <a:gd name="T51" fmla="*/ 0 h 24"/>
                <a:gd name="T52" fmla="*/ 13 w 24"/>
                <a:gd name="T53" fmla="*/ 0 h 24"/>
                <a:gd name="T54" fmla="*/ 13 w 24"/>
                <a:gd name="T55" fmla="*/ 0 h 24"/>
                <a:gd name="T56" fmla="*/ 16 w 24"/>
                <a:gd name="T57" fmla="*/ 15 h 24"/>
                <a:gd name="T58" fmla="*/ 16 w 24"/>
                <a:gd name="T59" fmla="*/ 15 h 24"/>
                <a:gd name="T60" fmla="*/ 14 w 24"/>
                <a:gd name="T61" fmla="*/ 18 h 24"/>
                <a:gd name="T62" fmla="*/ 13 w 24"/>
                <a:gd name="T63" fmla="*/ 18 h 24"/>
                <a:gd name="T64" fmla="*/ 13 w 24"/>
                <a:gd name="T65" fmla="*/ 18 h 24"/>
                <a:gd name="T66" fmla="*/ 9 w 24"/>
                <a:gd name="T67" fmla="*/ 18 h 24"/>
                <a:gd name="T68" fmla="*/ 7 w 24"/>
                <a:gd name="T69" fmla="*/ 15 h 24"/>
                <a:gd name="T70" fmla="*/ 7 w 24"/>
                <a:gd name="T71" fmla="*/ 15 h 24"/>
                <a:gd name="T72" fmla="*/ 7 w 24"/>
                <a:gd name="T73" fmla="*/ 11 h 24"/>
                <a:gd name="T74" fmla="*/ 7 w 24"/>
                <a:gd name="T75" fmla="*/ 11 h 24"/>
                <a:gd name="T76" fmla="*/ 7 w 24"/>
                <a:gd name="T77" fmla="*/ 11 h 24"/>
                <a:gd name="T78" fmla="*/ 7 w 24"/>
                <a:gd name="T79" fmla="*/ 11 h 24"/>
                <a:gd name="T80" fmla="*/ 7 w 24"/>
                <a:gd name="T81" fmla="*/ 9 h 24"/>
                <a:gd name="T82" fmla="*/ 7 w 24"/>
                <a:gd name="T83" fmla="*/ 9 h 24"/>
                <a:gd name="T84" fmla="*/ 9 w 24"/>
                <a:gd name="T85" fmla="*/ 7 h 24"/>
                <a:gd name="T86" fmla="*/ 13 w 24"/>
                <a:gd name="T87" fmla="*/ 5 h 24"/>
                <a:gd name="T88" fmla="*/ 13 w 24"/>
                <a:gd name="T89" fmla="*/ 5 h 24"/>
                <a:gd name="T90" fmla="*/ 14 w 24"/>
                <a:gd name="T91" fmla="*/ 7 h 24"/>
                <a:gd name="T92" fmla="*/ 14 w 24"/>
                <a:gd name="T93" fmla="*/ 9 h 24"/>
                <a:gd name="T94" fmla="*/ 14 w 24"/>
                <a:gd name="T95" fmla="*/ 9 h 24"/>
                <a:gd name="T96" fmla="*/ 16 w 24"/>
                <a:gd name="T97" fmla="*/ 15 h 24"/>
                <a:gd name="T98" fmla="*/ 16 w 24"/>
                <a:gd name="T99" fmla="*/ 15 h 24"/>
                <a:gd name="T100" fmla="*/ 16 w 24"/>
                <a:gd name="T10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11361404" y="930275"/>
              <a:ext cx="34925" cy="38100"/>
            </a:xfrm>
            <a:custGeom>
              <a:avLst/>
              <a:gdLst>
                <a:gd name="T0" fmla="*/ 22 w 22"/>
                <a:gd name="T1" fmla="*/ 15 h 24"/>
                <a:gd name="T2" fmla="*/ 22 w 22"/>
                <a:gd name="T3" fmla="*/ 15 h 24"/>
                <a:gd name="T4" fmla="*/ 22 w 22"/>
                <a:gd name="T5" fmla="*/ 11 h 24"/>
                <a:gd name="T6" fmla="*/ 22 w 22"/>
                <a:gd name="T7" fmla="*/ 11 h 24"/>
                <a:gd name="T8" fmla="*/ 20 w 22"/>
                <a:gd name="T9" fmla="*/ 4 h 24"/>
                <a:gd name="T10" fmla="*/ 16 w 22"/>
                <a:gd name="T11" fmla="*/ 2 h 24"/>
                <a:gd name="T12" fmla="*/ 11 w 22"/>
                <a:gd name="T13" fmla="*/ 0 h 24"/>
                <a:gd name="T14" fmla="*/ 5 w 22"/>
                <a:gd name="T15" fmla="*/ 2 h 24"/>
                <a:gd name="T16" fmla="*/ 5 w 22"/>
                <a:gd name="T17" fmla="*/ 2 h 24"/>
                <a:gd name="T18" fmla="*/ 3 w 22"/>
                <a:gd name="T19" fmla="*/ 2 h 24"/>
                <a:gd name="T20" fmla="*/ 3 w 22"/>
                <a:gd name="T21" fmla="*/ 5 h 24"/>
                <a:gd name="T22" fmla="*/ 3 w 22"/>
                <a:gd name="T23" fmla="*/ 5 h 24"/>
                <a:gd name="T24" fmla="*/ 5 w 22"/>
                <a:gd name="T25" fmla="*/ 7 h 24"/>
                <a:gd name="T26" fmla="*/ 7 w 22"/>
                <a:gd name="T27" fmla="*/ 5 h 24"/>
                <a:gd name="T28" fmla="*/ 7 w 22"/>
                <a:gd name="T29" fmla="*/ 5 h 24"/>
                <a:gd name="T30" fmla="*/ 9 w 22"/>
                <a:gd name="T31" fmla="*/ 5 h 24"/>
                <a:gd name="T32" fmla="*/ 13 w 22"/>
                <a:gd name="T33" fmla="*/ 5 h 24"/>
                <a:gd name="T34" fmla="*/ 13 w 22"/>
                <a:gd name="T35" fmla="*/ 5 h 24"/>
                <a:gd name="T36" fmla="*/ 14 w 22"/>
                <a:gd name="T37" fmla="*/ 7 h 24"/>
                <a:gd name="T38" fmla="*/ 14 w 22"/>
                <a:gd name="T39" fmla="*/ 9 h 24"/>
                <a:gd name="T40" fmla="*/ 14 w 22"/>
                <a:gd name="T41" fmla="*/ 9 h 24"/>
                <a:gd name="T42" fmla="*/ 14 w 22"/>
                <a:gd name="T43" fmla="*/ 11 h 24"/>
                <a:gd name="T44" fmla="*/ 13 w 22"/>
                <a:gd name="T45" fmla="*/ 11 h 24"/>
                <a:gd name="T46" fmla="*/ 13 w 22"/>
                <a:gd name="T47" fmla="*/ 11 h 24"/>
                <a:gd name="T48" fmla="*/ 7 w 22"/>
                <a:gd name="T49" fmla="*/ 11 h 24"/>
                <a:gd name="T50" fmla="*/ 7 w 22"/>
                <a:gd name="T51" fmla="*/ 11 h 24"/>
                <a:gd name="T52" fmla="*/ 3 w 22"/>
                <a:gd name="T53" fmla="*/ 13 h 24"/>
                <a:gd name="T54" fmla="*/ 0 w 22"/>
                <a:gd name="T55" fmla="*/ 16 h 24"/>
                <a:gd name="T56" fmla="*/ 0 w 22"/>
                <a:gd name="T57" fmla="*/ 16 h 24"/>
                <a:gd name="T58" fmla="*/ 2 w 22"/>
                <a:gd name="T59" fmla="*/ 20 h 24"/>
                <a:gd name="T60" fmla="*/ 3 w 22"/>
                <a:gd name="T61" fmla="*/ 24 h 24"/>
                <a:gd name="T62" fmla="*/ 3 w 22"/>
                <a:gd name="T63" fmla="*/ 24 h 24"/>
                <a:gd name="T64" fmla="*/ 9 w 22"/>
                <a:gd name="T65" fmla="*/ 24 h 24"/>
                <a:gd name="T66" fmla="*/ 13 w 22"/>
                <a:gd name="T67" fmla="*/ 22 h 24"/>
                <a:gd name="T68" fmla="*/ 13 w 22"/>
                <a:gd name="T69" fmla="*/ 22 h 24"/>
                <a:gd name="T70" fmla="*/ 14 w 22"/>
                <a:gd name="T71" fmla="*/ 22 h 24"/>
                <a:gd name="T72" fmla="*/ 16 w 22"/>
                <a:gd name="T73" fmla="*/ 22 h 24"/>
                <a:gd name="T74" fmla="*/ 16 w 22"/>
                <a:gd name="T75" fmla="*/ 22 h 24"/>
                <a:gd name="T76" fmla="*/ 16 w 22"/>
                <a:gd name="T77" fmla="*/ 24 h 24"/>
                <a:gd name="T78" fmla="*/ 18 w 22"/>
                <a:gd name="T79" fmla="*/ 24 h 24"/>
                <a:gd name="T80" fmla="*/ 18 w 22"/>
                <a:gd name="T81" fmla="*/ 24 h 24"/>
                <a:gd name="T82" fmla="*/ 20 w 22"/>
                <a:gd name="T83" fmla="*/ 22 h 24"/>
                <a:gd name="T84" fmla="*/ 22 w 22"/>
                <a:gd name="T85" fmla="*/ 20 h 24"/>
                <a:gd name="T86" fmla="*/ 22 w 22"/>
                <a:gd name="T87" fmla="*/ 20 h 24"/>
                <a:gd name="T88" fmla="*/ 22 w 22"/>
                <a:gd name="T89" fmla="*/ 15 h 24"/>
                <a:gd name="T90" fmla="*/ 22 w 22"/>
                <a:gd name="T91" fmla="*/ 15 h 24"/>
                <a:gd name="T92" fmla="*/ 22 w 22"/>
                <a:gd name="T93" fmla="*/ 15 h 24"/>
                <a:gd name="T94" fmla="*/ 9 w 22"/>
                <a:gd name="T95" fmla="*/ 18 h 24"/>
                <a:gd name="T96" fmla="*/ 9 w 22"/>
                <a:gd name="T97" fmla="*/ 18 h 24"/>
                <a:gd name="T98" fmla="*/ 9 w 22"/>
                <a:gd name="T99" fmla="*/ 18 h 24"/>
                <a:gd name="T100" fmla="*/ 9 w 22"/>
                <a:gd name="T101" fmla="*/ 16 h 24"/>
                <a:gd name="T102" fmla="*/ 9 w 22"/>
                <a:gd name="T103" fmla="*/ 16 h 24"/>
                <a:gd name="T104" fmla="*/ 9 w 22"/>
                <a:gd name="T105" fmla="*/ 15 h 24"/>
                <a:gd name="T106" fmla="*/ 9 w 22"/>
                <a:gd name="T107" fmla="*/ 15 h 24"/>
                <a:gd name="T108" fmla="*/ 11 w 22"/>
                <a:gd name="T109" fmla="*/ 13 h 24"/>
                <a:gd name="T110" fmla="*/ 11 w 22"/>
                <a:gd name="T111" fmla="*/ 13 h 24"/>
                <a:gd name="T112" fmla="*/ 14 w 22"/>
                <a:gd name="T113" fmla="*/ 15 h 24"/>
                <a:gd name="T114" fmla="*/ 14 w 22"/>
                <a:gd name="T115" fmla="*/ 15 h 24"/>
                <a:gd name="T116" fmla="*/ 14 w 22"/>
                <a:gd name="T117" fmla="*/ 15 h 24"/>
                <a:gd name="T118" fmla="*/ 13 w 22"/>
                <a:gd name="T119" fmla="*/ 18 h 24"/>
                <a:gd name="T120" fmla="*/ 9 w 22"/>
                <a:gd name="T121" fmla="*/ 18 h 24"/>
                <a:gd name="T122" fmla="*/ 9 w 22"/>
                <a:gd name="T123" fmla="*/ 18 h 24"/>
                <a:gd name="T124" fmla="*/ 9 w 22"/>
                <a:gd name="T1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24">
                  <a:moveTo>
                    <a:pt x="22" y="15"/>
                  </a:moveTo>
                  <a:lnTo>
                    <a:pt x="22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9" y="24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close/>
                  <a:moveTo>
                    <a:pt x="9" y="18"/>
                  </a:moveTo>
                  <a:lnTo>
                    <a:pt x="9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Rectangle 75"/>
          <p:cNvSpPr>
            <a:spLocks noChangeArrowheads="1"/>
          </p:cNvSpPr>
          <p:nvPr/>
        </p:nvSpPr>
        <p:spPr bwMode="auto">
          <a:xfrm>
            <a:off x="0" y="6669249"/>
            <a:ext cx="12192000" cy="188752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0" name="CaixaDeTexto 79"/>
          <p:cNvSpPr txBox="1"/>
          <p:nvPr/>
        </p:nvSpPr>
        <p:spPr>
          <a:xfrm>
            <a:off x="2191109" y="1954900"/>
            <a:ext cx="7345362" cy="430887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buFont typeface="Wingdings" pitchFamily="2" charset="2"/>
              <a:buChar char="Ø"/>
              <a:defRPr/>
            </a:pPr>
            <a:r>
              <a:rPr lang="pt-BR" sz="2800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 Representam 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95% 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dos lojistas de shoppings;</a:t>
            </a:r>
          </a:p>
          <a:p>
            <a:pPr algn="just">
              <a:buFont typeface="Wingdings" pitchFamily="2" charset="2"/>
              <a:buChar char="Ø"/>
              <a:defRPr/>
            </a:pPr>
            <a:endParaRPr lang="pt-BR" i="1" dirty="0">
              <a:solidFill>
                <a:schemeClr val="tx2">
                  <a:lumMod val="75000"/>
                </a:schemeClr>
              </a:solidFill>
              <a:latin typeface="+mn-lt"/>
              <a:ea typeface="+mn-ea"/>
              <a:cs typeface="Arial" charset="0"/>
            </a:endParaRPr>
          </a:p>
          <a:p>
            <a:pPr algn="just">
              <a:buFont typeface="Wingdings" pitchFamily="2" charset="2"/>
              <a:buChar char="Ø"/>
              <a:defRPr/>
            </a:pP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 Geram mais de 950 mil empregos diretos e 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4,7</a:t>
            </a:r>
          </a:p>
          <a:p>
            <a:pPr algn="just">
              <a:defRPr/>
            </a:pP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 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   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milhões de empregos indiretos</a:t>
            </a:r>
            <a:r>
              <a:rPr lang="pt-BR" sz="2800" i="1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;</a:t>
            </a:r>
          </a:p>
          <a:p>
            <a:pPr algn="just">
              <a:defRPr/>
            </a:pPr>
            <a:endParaRPr lang="pt-BR" sz="2800" i="1" dirty="0">
              <a:solidFill>
                <a:schemeClr val="tx2">
                  <a:lumMod val="75000"/>
                </a:schemeClr>
              </a:solidFill>
              <a:latin typeface="+mn-lt"/>
              <a:ea typeface="+mn-ea"/>
              <a:cs typeface="Arial" charset="0"/>
            </a:endParaRPr>
          </a:p>
          <a:p>
            <a:pPr marL="457200" indent="-457200" algn="just">
              <a:buFont typeface="Wingdings" charset="2"/>
              <a:buChar char="Ø"/>
              <a:defRPr/>
            </a:pP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Arial" charset="0"/>
                <a:ea typeface="ＭＳ Ｐゴシック" charset="0"/>
                <a:cs typeface="Arial" charset="0"/>
              </a:rPr>
              <a:t>34,5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Arial" charset="0"/>
                <a:ea typeface="ＭＳ Ｐゴシック" charset="0"/>
                <a:cs typeface="Arial" charset="0"/>
              </a:rPr>
              <a:t>% dos lojistas de shoppings são franqueados. </a:t>
            </a:r>
            <a:endParaRPr lang="pt-BR" sz="2800" i="1" dirty="0">
              <a:solidFill>
                <a:schemeClr val="tx2">
                  <a:lumMod val="75000"/>
                </a:schemeClr>
              </a:solidFill>
              <a:cs typeface="Arial" charset="0"/>
            </a:endParaRPr>
          </a:p>
          <a:p>
            <a:pPr algn="just">
              <a:buFont typeface="Wingdings" pitchFamily="2" charset="2"/>
              <a:buChar char="Ø"/>
              <a:defRPr/>
            </a:pPr>
            <a:endParaRPr lang="pt-BR" dirty="0">
              <a:solidFill>
                <a:schemeClr val="tx2">
                  <a:lumMod val="75000"/>
                </a:schemeClr>
              </a:solidFill>
              <a:latin typeface="+mn-lt"/>
              <a:ea typeface="+mn-ea"/>
              <a:cs typeface="Arial" charset="0"/>
            </a:endParaRPr>
          </a:p>
          <a:p>
            <a:pPr algn="just">
              <a:buFont typeface="Wingdings" pitchFamily="2" charset="2"/>
              <a:buChar char="Ø"/>
              <a:defRPr/>
            </a:pP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 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65,5% são lojistas </a:t>
            </a:r>
            <a:r>
              <a:rPr lang="pt-BR" sz="2800" i="1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independentes, 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que não</a:t>
            </a:r>
          </a:p>
          <a:p>
            <a:pPr algn="just">
              <a:defRPr/>
            </a:pP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 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   </a:t>
            </a:r>
            <a:r>
              <a:rPr lang="pt-BR" sz="2800" i="1" dirty="0" err="1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pertecem</a:t>
            </a:r>
            <a:r>
              <a:rPr lang="pt-BR" sz="28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 a nenhuma  rede de franquia</a:t>
            </a:r>
          </a:p>
          <a:p>
            <a:pPr algn="just">
              <a:buFont typeface="Wingdings" pitchFamily="2" charset="2"/>
              <a:buChar char="Ø"/>
              <a:defRPr/>
            </a:pPr>
            <a:r>
              <a:rPr lang="pt-BR" sz="14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Fonte</a:t>
            </a:r>
            <a:r>
              <a:rPr lang="pt-BR" sz="14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: Abrasce e ABF(</a:t>
            </a:r>
            <a:r>
              <a:rPr lang="pt-BR" sz="1400" i="1" dirty="0" err="1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nov</a:t>
            </a:r>
            <a:r>
              <a:rPr lang="pt-BR" sz="1400" i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Arial" charset="0"/>
              </a:rPr>
              <a:t>/2014)</a:t>
            </a:r>
          </a:p>
        </p:txBody>
      </p:sp>
      <p:sp>
        <p:nvSpPr>
          <p:cNvPr id="81" name="CaixaDeTexto 4"/>
          <p:cNvSpPr txBox="1">
            <a:spLocks noChangeArrowheads="1"/>
          </p:cNvSpPr>
          <p:nvPr/>
        </p:nvSpPr>
        <p:spPr bwMode="auto">
          <a:xfrm>
            <a:off x="449352" y="1286100"/>
            <a:ext cx="70564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pt-BR" b="1" dirty="0">
                <a:solidFill>
                  <a:srgbClr val="FF0000"/>
                </a:solidFill>
                <a:latin typeface="Calibri" pitchFamily="34" charset="0"/>
              </a:rPr>
              <a:t>PERFIL DO PEQUENO E MÉDIO LOJISTA DE SHOPPING</a:t>
            </a:r>
          </a:p>
        </p:txBody>
      </p:sp>
    </p:spTree>
    <p:extLst>
      <p:ext uri="{BB962C8B-B14F-4D97-AF65-F5344CB8AC3E}">
        <p14:creationId xmlns:p14="http://schemas.microsoft.com/office/powerpoint/2010/main" val="1224177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</p:bldLst>
  </p:timing>
</p:sld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Escritório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Escritório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Escritório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Escritório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Escritório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Escritório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Escritório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Escritório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Escritório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Escritório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Escritório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Escritório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Escritório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Escritório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Escritório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137</TotalTime>
  <Words>679</Words>
  <Application>Microsoft Office PowerPoint</Application>
  <PresentationFormat>Personalizar</PresentationFormat>
  <Paragraphs>170</Paragraphs>
  <Slides>26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slides</vt:lpstr>
      </vt:variant>
      <vt:variant>
        <vt:i4>26</vt:i4>
      </vt:variant>
    </vt:vector>
  </HeadingPairs>
  <TitlesOfParts>
    <vt:vector size="27" baseType="lpstr"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Léo Camisão</dc:creator>
  <cp:lastModifiedBy>Sala de Reuniões</cp:lastModifiedBy>
  <cp:revision>12</cp:revision>
  <dcterms:created xsi:type="dcterms:W3CDTF">2015-10-20T00:10:45Z</dcterms:created>
  <dcterms:modified xsi:type="dcterms:W3CDTF">2015-10-20T14:37:54Z</dcterms:modified>
</cp:coreProperties>
</file>