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1" r:id="rId3"/>
    <p:sldId id="314" r:id="rId4"/>
    <p:sldId id="306" r:id="rId5"/>
    <p:sldId id="297" r:id="rId6"/>
    <p:sldId id="322" r:id="rId7"/>
    <p:sldId id="320" r:id="rId8"/>
    <p:sldId id="321" r:id="rId9"/>
    <p:sldId id="287" r:id="rId10"/>
    <p:sldId id="292" r:id="rId11"/>
    <p:sldId id="312" r:id="rId12"/>
    <p:sldId id="313" r:id="rId13"/>
    <p:sldId id="328" r:id="rId14"/>
    <p:sldId id="330" r:id="rId15"/>
    <p:sldId id="331" r:id="rId16"/>
    <p:sldId id="332" r:id="rId17"/>
    <p:sldId id="333" r:id="rId18"/>
    <p:sldId id="329" r:id="rId19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Sabino" initials="FS" lastIdx="3" clrIdx="0">
    <p:extLst/>
  </p:cmAuthor>
  <p:cmAuthor id="2" name="Suzana Cavalieri" initials="" lastIdx="0" clrIdx="1"/>
  <p:cmAuthor id="3" name="Alexandra Gabrielzyk" initials="AG" lastIdx="3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61" autoAdjust="0"/>
    <p:restoredTop sz="87968" autoAdjust="0"/>
  </p:normalViewPr>
  <p:slideViewPr>
    <p:cSldViewPr snapToGrid="0">
      <p:cViewPr>
        <p:scale>
          <a:sx n="91" d="100"/>
          <a:sy n="91" d="100"/>
        </p:scale>
        <p:origin x="-475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F9CE9-28BB-4C39-96AD-2AA7DD000BBD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4B758-180B-4124-B4AB-55122D9C94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6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A39E-C058-8947-B911-85902619ED3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2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85FF6-8352-466B-BDCD-37DBBDB154B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5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1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2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00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13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5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8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3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9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90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8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0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3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4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9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1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0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9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53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11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0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D04-3543-4EDF-9A8F-630388647253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8D0-1D5C-433E-AC89-6C48F1E7B1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0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2D04-3543-4EDF-9A8F-630388647253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18D0-1D5C-433E-AC89-6C48F1E7B1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99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2D04-3543-4EDF-9A8F-630388647253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18D0-1D5C-433E-AC89-6C48F1E7B1F3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31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A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CAPAX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59" b="38180"/>
          <a:stretch/>
        </p:blipFill>
        <p:spPr>
          <a:xfrm>
            <a:off x="18" y="0"/>
            <a:ext cx="4967111" cy="4239605"/>
          </a:xfrm>
          <a:prstGeom prst="rect">
            <a:avLst/>
          </a:prstGeom>
        </p:spPr>
      </p:pic>
      <p:pic>
        <p:nvPicPr>
          <p:cNvPr id="11" name="Picture 10" descr="CAPAX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3" t="29081"/>
          <a:stretch/>
        </p:blipFill>
        <p:spPr>
          <a:xfrm>
            <a:off x="4277235" y="1994372"/>
            <a:ext cx="7914765" cy="4863629"/>
          </a:xfrm>
          <a:prstGeom prst="rect">
            <a:avLst/>
          </a:prstGeom>
        </p:spPr>
      </p:pic>
      <p:pic>
        <p:nvPicPr>
          <p:cNvPr id="5" name="Picture 4" descr="CAPAX_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9" t="36057" r="27155" b="38188"/>
          <a:stretch/>
        </p:blipFill>
        <p:spPr>
          <a:xfrm>
            <a:off x="3350326" y="2472777"/>
            <a:ext cx="5531020" cy="1766272"/>
          </a:xfrm>
          <a:prstGeom prst="rect">
            <a:avLst/>
          </a:prstGeom>
        </p:spPr>
      </p:pic>
      <p:pic>
        <p:nvPicPr>
          <p:cNvPr id="55" name="Picture 54" descr="CAPA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6" t="37789" r="41184" b="37734"/>
          <a:stretch/>
        </p:blipFill>
        <p:spPr>
          <a:xfrm>
            <a:off x="-1772465" y="2716148"/>
            <a:ext cx="1772465" cy="141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126E-6 -4.07407E-6 L 0.42892 -4.07407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B_CAPA_Brasil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lide 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8" t="34622" r="44761"/>
          <a:stretch/>
        </p:blipFill>
        <p:spPr>
          <a:xfrm>
            <a:off x="5211240" y="2374390"/>
            <a:ext cx="1070541" cy="4483609"/>
          </a:xfrm>
          <a:prstGeom prst="rect">
            <a:avLst/>
          </a:prstGeom>
        </p:spPr>
      </p:pic>
      <p:pic>
        <p:nvPicPr>
          <p:cNvPr id="6" name="Picture 5" descr="Slide 4_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7" t="26109" r="35182"/>
          <a:stretch/>
        </p:blipFill>
        <p:spPr>
          <a:xfrm>
            <a:off x="6379103" y="1790523"/>
            <a:ext cx="1070540" cy="5067476"/>
          </a:xfrm>
          <a:prstGeom prst="rect">
            <a:avLst/>
          </a:prstGeom>
        </p:spPr>
      </p:pic>
      <p:pic>
        <p:nvPicPr>
          <p:cNvPr id="9" name="Picture 8" descr="Slide 4_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6" t="20149" r="16822"/>
          <a:stretch/>
        </p:blipFill>
        <p:spPr>
          <a:xfrm>
            <a:off x="8656435" y="1381817"/>
            <a:ext cx="1031613" cy="5476183"/>
          </a:xfrm>
          <a:prstGeom prst="rect">
            <a:avLst/>
          </a:prstGeom>
        </p:spPr>
      </p:pic>
      <p:pic>
        <p:nvPicPr>
          <p:cNvPr id="10" name="Picture 9" descr="Slide 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6" t="24973" r="25604"/>
          <a:stretch/>
        </p:blipFill>
        <p:spPr>
          <a:xfrm>
            <a:off x="7546965" y="1712675"/>
            <a:ext cx="1070541" cy="5145324"/>
          </a:xfrm>
          <a:prstGeom prst="rect">
            <a:avLst/>
          </a:prstGeom>
        </p:spPr>
      </p:pic>
      <p:pic>
        <p:nvPicPr>
          <p:cNvPr id="12" name="Picture 11" descr="Slide 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2" r="14109" b="80986"/>
          <a:stretch/>
        </p:blipFill>
        <p:spPr>
          <a:xfrm>
            <a:off x="8909471" y="301098"/>
            <a:ext cx="1187329" cy="1303969"/>
          </a:xfrm>
          <a:prstGeom prst="rect">
            <a:avLst/>
          </a:prstGeom>
        </p:spPr>
      </p:pic>
      <p:pic>
        <p:nvPicPr>
          <p:cNvPr id="8" name="Picture 7" descr="Slide 3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t="13905" r="60567" b="15146"/>
          <a:stretch/>
        </p:blipFill>
        <p:spPr>
          <a:xfrm>
            <a:off x="511365" y="1101788"/>
            <a:ext cx="4009661" cy="4865555"/>
          </a:xfrm>
          <a:prstGeom prst="rect">
            <a:avLst/>
          </a:prstGeom>
        </p:spPr>
      </p:pic>
      <p:pic>
        <p:nvPicPr>
          <p:cNvPr id="15" name="Picture 14" descr="TEXTURA.png"/>
          <p:cNvPicPr>
            <a:picLocks noChangeAspect="1"/>
          </p:cNvPicPr>
          <p:nvPr/>
        </p:nvPicPr>
        <p:blipFill>
          <a:blip r:embed="rId6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Slide 4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5" t="16744"/>
          <a:stretch/>
        </p:blipFill>
        <p:spPr>
          <a:xfrm>
            <a:off x="9531743" y="1148348"/>
            <a:ext cx="2207362" cy="5709652"/>
          </a:xfrm>
          <a:prstGeom prst="rect">
            <a:avLst/>
          </a:prstGeom>
        </p:spPr>
      </p:pic>
      <p:pic>
        <p:nvPicPr>
          <p:cNvPr id="16" name="Picture 15" descr="Slide 5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3" t="87509"/>
          <a:stretch/>
        </p:blipFill>
        <p:spPr>
          <a:xfrm>
            <a:off x="10165318" y="6177034"/>
            <a:ext cx="1432198" cy="856596"/>
          </a:xfrm>
          <a:prstGeom prst="rect">
            <a:avLst/>
          </a:prstGeom>
        </p:spPr>
      </p:pic>
      <p:pic>
        <p:nvPicPr>
          <p:cNvPr id="13" name="Picture 12" descr="Slide 8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5" t="4083" b="9157"/>
          <a:stretch/>
        </p:blipFill>
        <p:spPr>
          <a:xfrm>
            <a:off x="4512678" y="1"/>
            <a:ext cx="7377013" cy="66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5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 descr="TEXTURA.png"/>
          <p:cNvPicPr>
            <a:picLocks noChangeAspect="1"/>
          </p:cNvPicPr>
          <p:nvPr/>
        </p:nvPicPr>
        <p:blipFill>
          <a:blip r:embed="rId4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" y="0"/>
            <a:ext cx="12192000" cy="6858000"/>
          </a:xfrm>
          <a:prstGeom prst="rect">
            <a:avLst/>
          </a:prstGeom>
        </p:spPr>
      </p:pic>
      <p:pic>
        <p:nvPicPr>
          <p:cNvPr id="2" name="Picture 1" descr="Slide 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09" b="63675"/>
          <a:stretch/>
        </p:blipFill>
        <p:spPr>
          <a:xfrm>
            <a:off x="-151839" y="1918999"/>
            <a:ext cx="3815019" cy="2491164"/>
          </a:xfrm>
          <a:prstGeom prst="rect">
            <a:avLst/>
          </a:prstGeom>
        </p:spPr>
      </p:pic>
      <p:pic>
        <p:nvPicPr>
          <p:cNvPr id="11" name="Picture 10" descr="Slide 5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7" t="33820" r="59441"/>
          <a:stretch/>
        </p:blipFill>
        <p:spPr>
          <a:xfrm>
            <a:off x="3911714" y="2139890"/>
            <a:ext cx="1364613" cy="4538631"/>
          </a:xfrm>
          <a:prstGeom prst="rect">
            <a:avLst/>
          </a:prstGeom>
        </p:spPr>
      </p:pic>
      <p:pic>
        <p:nvPicPr>
          <p:cNvPr id="38" name="Picture 37" descr="Slide 5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4" t="29101" r="48834"/>
          <a:stretch/>
        </p:blipFill>
        <p:spPr>
          <a:xfrm>
            <a:off x="5313460" y="1816338"/>
            <a:ext cx="1256009" cy="4862184"/>
          </a:xfrm>
          <a:prstGeom prst="rect">
            <a:avLst/>
          </a:prstGeom>
        </p:spPr>
      </p:pic>
      <p:pic>
        <p:nvPicPr>
          <p:cNvPr id="39" name="Picture 38" descr="Slide 5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8" t="26050" r="37731" b="-1"/>
          <a:stretch/>
        </p:blipFill>
        <p:spPr>
          <a:xfrm>
            <a:off x="6639246" y="1606987"/>
            <a:ext cx="1283921" cy="5071534"/>
          </a:xfrm>
          <a:prstGeom prst="rect">
            <a:avLst/>
          </a:prstGeom>
        </p:spPr>
      </p:pic>
      <p:pic>
        <p:nvPicPr>
          <p:cNvPr id="40" name="Picture 39" descr="Slide 5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0" t="21571" r="27430"/>
          <a:stretch/>
        </p:blipFill>
        <p:spPr>
          <a:xfrm>
            <a:off x="7895254" y="1299938"/>
            <a:ext cx="1283921" cy="5378584"/>
          </a:xfrm>
          <a:prstGeom prst="rect">
            <a:avLst/>
          </a:prstGeom>
        </p:spPr>
      </p:pic>
      <p:pic>
        <p:nvPicPr>
          <p:cNvPr id="41" name="Picture 40" descr="Slide 5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7" t="16350" r="15181"/>
          <a:stretch/>
        </p:blipFill>
        <p:spPr>
          <a:xfrm>
            <a:off x="9137308" y="941850"/>
            <a:ext cx="1535121" cy="5736672"/>
          </a:xfrm>
          <a:prstGeom prst="rect">
            <a:avLst/>
          </a:prstGeom>
        </p:spPr>
      </p:pic>
      <p:pic>
        <p:nvPicPr>
          <p:cNvPr id="42" name="Picture 41" descr="Slide 5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3" t="87509"/>
          <a:stretch/>
        </p:blipFill>
        <p:spPr>
          <a:xfrm>
            <a:off x="10318098" y="6153270"/>
            <a:ext cx="1432198" cy="856596"/>
          </a:xfrm>
          <a:prstGeom prst="rect">
            <a:avLst/>
          </a:prstGeom>
        </p:spPr>
      </p:pic>
      <p:pic>
        <p:nvPicPr>
          <p:cNvPr id="17" name="Picture 16" descr="Slide 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8" r="35023" b="80986"/>
          <a:stretch/>
        </p:blipFill>
        <p:spPr>
          <a:xfrm>
            <a:off x="8382336" y="245615"/>
            <a:ext cx="1167863" cy="1303969"/>
          </a:xfrm>
          <a:prstGeom prst="rect">
            <a:avLst/>
          </a:prstGeom>
        </p:spPr>
      </p:pic>
      <p:pic>
        <p:nvPicPr>
          <p:cNvPr id="12" name="Picture 11" descr="Slide 8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5" t="4083" b="9157"/>
          <a:stretch/>
        </p:blipFill>
        <p:spPr>
          <a:xfrm>
            <a:off x="3326670" y="41414"/>
            <a:ext cx="8782519" cy="64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lid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lide 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8" b="79453"/>
          <a:stretch/>
        </p:blipFill>
        <p:spPr>
          <a:xfrm>
            <a:off x="0" y="1"/>
            <a:ext cx="6385208" cy="1409089"/>
          </a:xfrm>
          <a:prstGeom prst="rect">
            <a:avLst/>
          </a:prstGeom>
        </p:spPr>
      </p:pic>
      <p:pic>
        <p:nvPicPr>
          <p:cNvPr id="25" name="Picture 24" descr="Slide 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t="36193" r="46568" b="53062"/>
          <a:stretch/>
        </p:blipFill>
        <p:spPr>
          <a:xfrm>
            <a:off x="581648" y="2482065"/>
            <a:ext cx="5932816" cy="736865"/>
          </a:xfrm>
          <a:prstGeom prst="rect">
            <a:avLst/>
          </a:prstGeom>
        </p:spPr>
      </p:pic>
      <p:pic>
        <p:nvPicPr>
          <p:cNvPr id="26" name="Picture 25" descr="Slide 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t="46937" r="48370" b="42507"/>
          <a:stretch/>
        </p:blipFill>
        <p:spPr>
          <a:xfrm>
            <a:off x="581649" y="3218929"/>
            <a:ext cx="5713081" cy="723937"/>
          </a:xfrm>
          <a:prstGeom prst="rect">
            <a:avLst/>
          </a:prstGeom>
        </p:spPr>
      </p:pic>
      <p:pic>
        <p:nvPicPr>
          <p:cNvPr id="27" name="Picture 26" descr="Slide 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t="57870" r="53141" b="31574"/>
          <a:stretch/>
        </p:blipFill>
        <p:spPr>
          <a:xfrm>
            <a:off x="581649" y="3968720"/>
            <a:ext cx="5131433" cy="723936"/>
          </a:xfrm>
          <a:prstGeom prst="rect">
            <a:avLst/>
          </a:prstGeom>
        </p:spPr>
      </p:pic>
      <p:pic>
        <p:nvPicPr>
          <p:cNvPr id="28" name="Picture 27" descr="Slide 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t="68615" r="55261" b="20640"/>
          <a:stretch/>
        </p:blipFill>
        <p:spPr>
          <a:xfrm>
            <a:off x="581648" y="4705585"/>
            <a:ext cx="4872923" cy="736863"/>
          </a:xfrm>
          <a:prstGeom prst="rect">
            <a:avLst/>
          </a:prstGeom>
        </p:spPr>
      </p:pic>
      <p:pic>
        <p:nvPicPr>
          <p:cNvPr id="30" name="Picture 29" descr="Slide 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2" t="23751" r="6176" b="64184"/>
          <a:stretch/>
        </p:blipFill>
        <p:spPr>
          <a:xfrm>
            <a:off x="6772974" y="1628856"/>
            <a:ext cx="4666113" cy="827355"/>
          </a:xfrm>
          <a:prstGeom prst="rect">
            <a:avLst/>
          </a:prstGeom>
        </p:spPr>
      </p:pic>
      <p:pic>
        <p:nvPicPr>
          <p:cNvPr id="32" name="Picture 31" descr="Slide 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4" t="46937" r="6176" b="41941"/>
          <a:stretch/>
        </p:blipFill>
        <p:spPr>
          <a:xfrm>
            <a:off x="8324037" y="3218929"/>
            <a:ext cx="3115051" cy="762720"/>
          </a:xfrm>
          <a:prstGeom prst="rect">
            <a:avLst/>
          </a:prstGeom>
        </p:spPr>
      </p:pic>
      <p:pic>
        <p:nvPicPr>
          <p:cNvPr id="34" name="Picture 33" descr="Slide 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2" t="68426" r="6176" b="20264"/>
          <a:stretch/>
        </p:blipFill>
        <p:spPr>
          <a:xfrm>
            <a:off x="6837601" y="4692656"/>
            <a:ext cx="4601487" cy="775645"/>
          </a:xfrm>
          <a:prstGeom prst="rect">
            <a:avLst/>
          </a:prstGeom>
        </p:spPr>
      </p:pic>
      <p:pic>
        <p:nvPicPr>
          <p:cNvPr id="3" name="Picture 2" descr="Slide 6_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4"/>
          <a:stretch/>
        </p:blipFill>
        <p:spPr>
          <a:xfrm>
            <a:off x="0" y="1253272"/>
            <a:ext cx="12192000" cy="5604728"/>
          </a:xfrm>
          <a:prstGeom prst="rect">
            <a:avLst/>
          </a:prstGeom>
        </p:spPr>
      </p:pic>
      <p:pic>
        <p:nvPicPr>
          <p:cNvPr id="5" name="Picture 4" descr="Slide 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25140" r="48233" b="63861"/>
          <a:stretch/>
        </p:blipFill>
        <p:spPr>
          <a:xfrm>
            <a:off x="738909" y="1724121"/>
            <a:ext cx="5572607" cy="754303"/>
          </a:xfrm>
          <a:prstGeom prst="rect">
            <a:avLst/>
          </a:prstGeom>
        </p:spPr>
      </p:pic>
      <p:pic>
        <p:nvPicPr>
          <p:cNvPr id="20" name="Picture 19" descr="Slide 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5" r="59975" b="8417"/>
          <a:stretch/>
        </p:blipFill>
        <p:spPr>
          <a:xfrm>
            <a:off x="1" y="5495635"/>
            <a:ext cx="4879879" cy="785092"/>
          </a:xfrm>
          <a:prstGeom prst="rect">
            <a:avLst/>
          </a:prstGeom>
        </p:spPr>
      </p:pic>
      <p:pic>
        <p:nvPicPr>
          <p:cNvPr id="21" name="Picture 20" descr="Slide 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3" t="57912" b="31538"/>
          <a:stretch/>
        </p:blipFill>
        <p:spPr>
          <a:xfrm>
            <a:off x="6742545" y="3971636"/>
            <a:ext cx="5449455" cy="723517"/>
          </a:xfrm>
          <a:prstGeom prst="rect">
            <a:avLst/>
          </a:prstGeom>
        </p:spPr>
      </p:pic>
      <p:pic>
        <p:nvPicPr>
          <p:cNvPr id="36" name="Picture 35" descr="TEXTURA.png"/>
          <p:cNvPicPr>
            <a:picLocks noChangeAspect="1"/>
          </p:cNvPicPr>
          <p:nvPr/>
        </p:nvPicPr>
        <p:blipFill>
          <a:blip r:embed="rId6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lide 6_1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9" t="36038" b="53012"/>
          <a:stretch/>
        </p:blipFill>
        <p:spPr>
          <a:xfrm>
            <a:off x="7456547" y="2471475"/>
            <a:ext cx="4735453" cy="751000"/>
          </a:xfrm>
          <a:prstGeom prst="rect">
            <a:avLst/>
          </a:prstGeom>
        </p:spPr>
      </p:pic>
      <p:pic>
        <p:nvPicPr>
          <p:cNvPr id="18" name="Picture 17" descr="Slide 5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3" t="87509"/>
          <a:stretch/>
        </p:blipFill>
        <p:spPr>
          <a:xfrm>
            <a:off x="10759802" y="6001404"/>
            <a:ext cx="1432198" cy="8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1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6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URA.png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LIDE 1_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2" t="25508" r="44831" b="35569"/>
          <a:stretch/>
        </p:blipFill>
        <p:spPr>
          <a:xfrm>
            <a:off x="4590244" y="1883005"/>
            <a:ext cx="2216138" cy="2669340"/>
          </a:xfrm>
          <a:prstGeom prst="rect">
            <a:avLst/>
          </a:prstGeom>
        </p:spPr>
      </p:pic>
      <p:pic>
        <p:nvPicPr>
          <p:cNvPr id="12" name="Picture 11" descr="SLIDE 1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3" t="10204" r="75764" b="66745"/>
          <a:stretch/>
        </p:blipFill>
        <p:spPr>
          <a:xfrm>
            <a:off x="1529265" y="699730"/>
            <a:ext cx="1425586" cy="1580871"/>
          </a:xfrm>
          <a:prstGeom prst="rect">
            <a:avLst/>
          </a:prstGeom>
        </p:spPr>
      </p:pic>
      <p:pic>
        <p:nvPicPr>
          <p:cNvPr id="13" name="Picture 12" descr="SLIDE 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5" t="6613" b="75437"/>
          <a:stretch/>
        </p:blipFill>
        <p:spPr>
          <a:xfrm>
            <a:off x="3551004" y="453529"/>
            <a:ext cx="8640995" cy="1231006"/>
          </a:xfrm>
          <a:prstGeom prst="rect">
            <a:avLst/>
          </a:prstGeom>
        </p:spPr>
      </p:pic>
      <p:pic>
        <p:nvPicPr>
          <p:cNvPr id="14" name="Picture 13" descr="SLIDE 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49504" r="58224" b="16108"/>
          <a:stretch/>
        </p:blipFill>
        <p:spPr>
          <a:xfrm>
            <a:off x="2762902" y="3528665"/>
            <a:ext cx="2410536" cy="2358350"/>
          </a:xfrm>
          <a:prstGeom prst="rect">
            <a:avLst/>
          </a:prstGeom>
        </p:spPr>
      </p:pic>
      <p:pic>
        <p:nvPicPr>
          <p:cNvPr id="15" name="Picture 14" descr="SLIDE 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1" t="41568" r="13579" b="19886"/>
          <a:stretch/>
        </p:blipFill>
        <p:spPr>
          <a:xfrm>
            <a:off x="6933840" y="2984430"/>
            <a:ext cx="3188128" cy="2643425"/>
          </a:xfrm>
          <a:prstGeom prst="rect">
            <a:avLst/>
          </a:prstGeom>
        </p:spPr>
      </p:pic>
      <p:pic>
        <p:nvPicPr>
          <p:cNvPr id="9" name="Picture 8" descr="SLIDE 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12" b="49362"/>
          <a:stretch/>
        </p:blipFill>
        <p:spPr>
          <a:xfrm>
            <a:off x="0" y="0"/>
            <a:ext cx="3473246" cy="3472733"/>
          </a:xfrm>
          <a:prstGeom prst="rect">
            <a:avLst/>
          </a:prstGeom>
        </p:spPr>
      </p:pic>
      <p:pic>
        <p:nvPicPr>
          <p:cNvPr id="2" name="Picture 1" descr="SLIDE 3x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8" t="64344" r="8617" b="23055"/>
          <a:stretch/>
        </p:blipFill>
        <p:spPr>
          <a:xfrm>
            <a:off x="8392022" y="4491252"/>
            <a:ext cx="2225655" cy="86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9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 0.16783 L -4.16667E-6 -1.11111E-6 " pathEditMode="relative" rAng="0" ptsTypes="AA">
                                      <p:cBhvr>
                                        <p:cTn id="14" dur="2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84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LIDE 1_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3" t="10204" r="75764" b="66745"/>
          <a:stretch/>
        </p:blipFill>
        <p:spPr>
          <a:xfrm>
            <a:off x="1529265" y="699730"/>
            <a:ext cx="1425586" cy="1580871"/>
          </a:xfrm>
          <a:prstGeom prst="rect">
            <a:avLst/>
          </a:prstGeom>
        </p:spPr>
      </p:pic>
      <p:pic>
        <p:nvPicPr>
          <p:cNvPr id="10" name="Picture 9" descr="SLIDE 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5" t="6613" b="75437"/>
          <a:stretch/>
        </p:blipFill>
        <p:spPr>
          <a:xfrm>
            <a:off x="3551004" y="453529"/>
            <a:ext cx="8640995" cy="1231006"/>
          </a:xfrm>
          <a:prstGeom prst="rect">
            <a:avLst/>
          </a:prstGeom>
        </p:spPr>
      </p:pic>
      <p:pic>
        <p:nvPicPr>
          <p:cNvPr id="13" name="Picture 12" descr="SLIDE 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12" b="49362"/>
          <a:stretch/>
        </p:blipFill>
        <p:spPr>
          <a:xfrm>
            <a:off x="0" y="0"/>
            <a:ext cx="3473246" cy="3472733"/>
          </a:xfrm>
          <a:prstGeom prst="rect">
            <a:avLst/>
          </a:prstGeom>
        </p:spPr>
      </p:pic>
      <p:pic>
        <p:nvPicPr>
          <p:cNvPr id="14" name="Picture 13" descr="SLIDE 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5" t="21351" r="43556" b="67879"/>
          <a:stretch/>
        </p:blipFill>
        <p:spPr>
          <a:xfrm>
            <a:off x="3589884" y="1464249"/>
            <a:ext cx="3291807" cy="738604"/>
          </a:xfrm>
          <a:prstGeom prst="rect">
            <a:avLst/>
          </a:prstGeom>
        </p:spPr>
      </p:pic>
      <p:pic>
        <p:nvPicPr>
          <p:cNvPr id="15" name="Picture 14" descr="SLIDE 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2" t="31365" r="5820" b="11951"/>
          <a:stretch/>
        </p:blipFill>
        <p:spPr>
          <a:xfrm>
            <a:off x="3317726" y="2151020"/>
            <a:ext cx="8164721" cy="3887389"/>
          </a:xfrm>
          <a:prstGeom prst="rect">
            <a:avLst/>
          </a:prstGeom>
        </p:spPr>
      </p:pic>
      <p:pic>
        <p:nvPicPr>
          <p:cNvPr id="16" name="Picture 15" descr="SLIDE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3" t="33066" r="42068" b="42749"/>
          <a:stretch/>
        </p:blipFill>
        <p:spPr>
          <a:xfrm>
            <a:off x="3628764" y="2267643"/>
            <a:ext cx="3434366" cy="1658620"/>
          </a:xfrm>
          <a:prstGeom prst="rect">
            <a:avLst/>
          </a:prstGeom>
        </p:spPr>
      </p:pic>
      <p:pic>
        <p:nvPicPr>
          <p:cNvPr id="17" name="Picture 16" descr="SLIDE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0" t="33066" r="-1" b="42371"/>
          <a:stretch/>
        </p:blipFill>
        <p:spPr>
          <a:xfrm>
            <a:off x="7737044" y="2267643"/>
            <a:ext cx="4454956" cy="1684536"/>
          </a:xfrm>
          <a:prstGeom prst="rect">
            <a:avLst/>
          </a:prstGeom>
        </p:spPr>
      </p:pic>
      <p:pic>
        <p:nvPicPr>
          <p:cNvPr id="18" name="Picture 17" descr="SLIDE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3" t="63864" r="43130"/>
          <a:stretch/>
        </p:blipFill>
        <p:spPr>
          <a:xfrm>
            <a:off x="3628764" y="4379790"/>
            <a:ext cx="3304768" cy="2478209"/>
          </a:xfrm>
          <a:prstGeom prst="rect">
            <a:avLst/>
          </a:prstGeom>
        </p:spPr>
      </p:pic>
      <p:pic>
        <p:nvPicPr>
          <p:cNvPr id="19" name="Picture 18" descr="SLIDE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5" t="62731"/>
          <a:stretch/>
        </p:blipFill>
        <p:spPr>
          <a:xfrm>
            <a:off x="7788882" y="4302043"/>
            <a:ext cx="4403117" cy="2555956"/>
          </a:xfrm>
          <a:prstGeom prst="rect">
            <a:avLst/>
          </a:prstGeom>
        </p:spPr>
      </p:pic>
      <p:pic>
        <p:nvPicPr>
          <p:cNvPr id="6" name="Picture 5" descr="TEXTURA.png"/>
          <p:cNvPicPr>
            <a:picLocks noChangeAspect="1"/>
          </p:cNvPicPr>
          <p:nvPr/>
        </p:nvPicPr>
        <p:blipFill>
          <a:blip r:embed="rId7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TEXTURA.png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SLIDE 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6250" r="65714" b="48417"/>
          <a:stretch/>
        </p:blipFill>
        <p:spPr>
          <a:xfrm>
            <a:off x="1710703" y="1295796"/>
            <a:ext cx="2151338" cy="1930736"/>
          </a:xfrm>
          <a:prstGeom prst="rect">
            <a:avLst/>
          </a:prstGeom>
        </p:spPr>
      </p:pic>
      <p:pic>
        <p:nvPicPr>
          <p:cNvPr id="8" name="Picture 7" descr="SLIDE 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9" t="30422" b="49928"/>
          <a:stretch/>
        </p:blipFill>
        <p:spPr>
          <a:xfrm>
            <a:off x="6233698" y="2086231"/>
            <a:ext cx="5958301" cy="1347628"/>
          </a:xfrm>
          <a:prstGeom prst="rect">
            <a:avLst/>
          </a:prstGeom>
        </p:spPr>
      </p:pic>
      <p:pic>
        <p:nvPicPr>
          <p:cNvPr id="9" name="Picture 8" descr="SLIDE 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94" r="55248" b="24232"/>
          <a:stretch/>
        </p:blipFill>
        <p:spPr>
          <a:xfrm>
            <a:off x="-12960" y="3356112"/>
            <a:ext cx="5456106" cy="1671578"/>
          </a:xfrm>
          <a:prstGeom prst="rect">
            <a:avLst/>
          </a:prstGeom>
        </p:spPr>
      </p:pic>
      <p:pic>
        <p:nvPicPr>
          <p:cNvPr id="10" name="Picture 9" descr="SLIDE 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9" t="56685" b="25555"/>
          <a:stretch/>
        </p:blipFill>
        <p:spPr>
          <a:xfrm>
            <a:off x="6233698" y="3887388"/>
            <a:ext cx="5958301" cy="1218048"/>
          </a:xfrm>
          <a:prstGeom prst="rect">
            <a:avLst/>
          </a:prstGeom>
        </p:spPr>
      </p:pic>
      <p:pic>
        <p:nvPicPr>
          <p:cNvPr id="11" name="Picture 10" descr="SLIDE 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9" t="50638" b="44639"/>
          <a:stretch/>
        </p:blipFill>
        <p:spPr>
          <a:xfrm>
            <a:off x="6233698" y="3472732"/>
            <a:ext cx="5958301" cy="323949"/>
          </a:xfrm>
          <a:prstGeom prst="rect">
            <a:avLst/>
          </a:prstGeom>
        </p:spPr>
      </p:pic>
      <p:pic>
        <p:nvPicPr>
          <p:cNvPr id="12" name="Picture 11" descr="SLIDE 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9" t="9826" b="69767"/>
          <a:stretch/>
        </p:blipFill>
        <p:spPr>
          <a:xfrm>
            <a:off x="6233698" y="673815"/>
            <a:ext cx="5958301" cy="1399460"/>
          </a:xfrm>
          <a:prstGeom prst="rect">
            <a:avLst/>
          </a:prstGeom>
        </p:spPr>
      </p:pic>
      <p:pic>
        <p:nvPicPr>
          <p:cNvPr id="13" name="Picture 12" descr="SLIDE 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9" t="74634"/>
          <a:stretch/>
        </p:blipFill>
        <p:spPr>
          <a:xfrm>
            <a:off x="6233698" y="5118394"/>
            <a:ext cx="5958301" cy="173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TEXTURA.png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SLIDE 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1526" r="57162" b="41427"/>
          <a:stretch/>
        </p:blipFill>
        <p:spPr>
          <a:xfrm>
            <a:off x="1088629" y="790436"/>
            <a:ext cx="4134200" cy="3226531"/>
          </a:xfrm>
          <a:prstGeom prst="rect">
            <a:avLst/>
          </a:prstGeom>
        </p:spPr>
      </p:pic>
      <p:pic>
        <p:nvPicPr>
          <p:cNvPr id="8" name="Picture 7" descr="SLIDE 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t="57629" r="54611" b="21776"/>
          <a:stretch/>
        </p:blipFill>
        <p:spPr>
          <a:xfrm>
            <a:off x="1373746" y="3952178"/>
            <a:ext cx="4160120" cy="1412417"/>
          </a:xfrm>
          <a:prstGeom prst="rect">
            <a:avLst/>
          </a:prstGeom>
        </p:spPr>
      </p:pic>
      <p:pic>
        <p:nvPicPr>
          <p:cNvPr id="9" name="Picture 8" descr="SLIDE 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9" t="8502" b="63911"/>
          <a:stretch/>
        </p:blipFill>
        <p:spPr>
          <a:xfrm>
            <a:off x="5533866" y="544234"/>
            <a:ext cx="6658134" cy="1891862"/>
          </a:xfrm>
          <a:prstGeom prst="rect">
            <a:avLst/>
          </a:prstGeom>
        </p:spPr>
      </p:pic>
      <p:pic>
        <p:nvPicPr>
          <p:cNvPr id="10" name="Picture 9" descr="SLIDE 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9" t="36089" b="36892"/>
          <a:stretch/>
        </p:blipFill>
        <p:spPr>
          <a:xfrm>
            <a:off x="5533866" y="2436096"/>
            <a:ext cx="6658134" cy="1852988"/>
          </a:xfrm>
          <a:prstGeom prst="rect">
            <a:avLst/>
          </a:prstGeom>
        </p:spPr>
      </p:pic>
      <p:pic>
        <p:nvPicPr>
          <p:cNvPr id="11" name="Picture 10" descr="SLIDE 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9" t="62541" b="10440"/>
          <a:stretch/>
        </p:blipFill>
        <p:spPr>
          <a:xfrm>
            <a:off x="5533866" y="4250210"/>
            <a:ext cx="6658134" cy="185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B_CAPA_Brasil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lide obrigad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45"/>
          <a:stretch/>
        </p:blipFill>
        <p:spPr>
          <a:xfrm>
            <a:off x="202665" y="0"/>
            <a:ext cx="6261206" cy="6858000"/>
          </a:xfrm>
          <a:prstGeom prst="rect">
            <a:avLst/>
          </a:prstGeom>
        </p:spPr>
      </p:pic>
      <p:pic>
        <p:nvPicPr>
          <p:cNvPr id="9" name="Picture 8" descr="TEXTURA.png"/>
          <p:cNvPicPr>
            <a:picLocks noChangeAspect="1"/>
          </p:cNvPicPr>
          <p:nvPr/>
        </p:nvPicPr>
        <p:blipFill>
          <a:blip r:embed="rId4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CAPAX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59" b="38180"/>
          <a:stretch/>
        </p:blipFill>
        <p:spPr>
          <a:xfrm>
            <a:off x="18" y="0"/>
            <a:ext cx="4967111" cy="4239605"/>
          </a:xfrm>
          <a:prstGeom prst="rect">
            <a:avLst/>
          </a:prstGeom>
        </p:spPr>
      </p:pic>
      <p:pic>
        <p:nvPicPr>
          <p:cNvPr id="8" name="Picture 7" descr="CAPAX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3" t="29081"/>
          <a:stretch/>
        </p:blipFill>
        <p:spPr>
          <a:xfrm>
            <a:off x="4277235" y="1994372"/>
            <a:ext cx="7914765" cy="4863629"/>
          </a:xfrm>
          <a:prstGeom prst="rect">
            <a:avLst/>
          </a:prstGeom>
        </p:spPr>
      </p:pic>
      <p:pic>
        <p:nvPicPr>
          <p:cNvPr id="10" name="Picture 9" descr="Obrigado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5" t="30988" r="8052" b="29334"/>
          <a:stretch/>
        </p:blipFill>
        <p:spPr>
          <a:xfrm>
            <a:off x="6091140" y="2042335"/>
            <a:ext cx="4808113" cy="24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Slide 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13890" b="73427"/>
          <a:stretch/>
        </p:blipFill>
        <p:spPr>
          <a:xfrm>
            <a:off x="4610388" y="952596"/>
            <a:ext cx="7512591" cy="869761"/>
          </a:xfrm>
          <a:prstGeom prst="rect">
            <a:avLst/>
          </a:prstGeom>
        </p:spPr>
      </p:pic>
      <p:pic>
        <p:nvPicPr>
          <p:cNvPr id="9" name="Picture 8" descr="Slide 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26774" b="62154"/>
          <a:stretch/>
        </p:blipFill>
        <p:spPr>
          <a:xfrm>
            <a:off x="4610388" y="1836162"/>
            <a:ext cx="7512591" cy="759317"/>
          </a:xfrm>
          <a:prstGeom prst="rect">
            <a:avLst/>
          </a:prstGeom>
        </p:spPr>
      </p:pic>
      <p:pic>
        <p:nvPicPr>
          <p:cNvPr id="10" name="Picture 9" descr="Slide 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37644" b="43432"/>
          <a:stretch/>
        </p:blipFill>
        <p:spPr>
          <a:xfrm>
            <a:off x="4610388" y="2581673"/>
            <a:ext cx="7512591" cy="1297740"/>
          </a:xfrm>
          <a:prstGeom prst="rect">
            <a:avLst/>
          </a:prstGeom>
        </p:spPr>
      </p:pic>
      <p:pic>
        <p:nvPicPr>
          <p:cNvPr id="11" name="Picture 10" descr="Slide 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56568" b="13840"/>
          <a:stretch/>
        </p:blipFill>
        <p:spPr>
          <a:xfrm>
            <a:off x="4610388" y="3879412"/>
            <a:ext cx="7512591" cy="2029444"/>
          </a:xfrm>
          <a:prstGeom prst="rect">
            <a:avLst/>
          </a:prstGeom>
        </p:spPr>
      </p:pic>
      <p:pic>
        <p:nvPicPr>
          <p:cNvPr id="7" name="Picture 6" descr="Slide 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13890" r="61732" b="13438"/>
          <a:stretch/>
        </p:blipFill>
        <p:spPr>
          <a:xfrm>
            <a:off x="1615014" y="952596"/>
            <a:ext cx="2981571" cy="4983871"/>
          </a:xfrm>
          <a:prstGeom prst="rect">
            <a:avLst/>
          </a:prstGeom>
        </p:spPr>
      </p:pic>
      <p:pic>
        <p:nvPicPr>
          <p:cNvPr id="12" name="Picture 11" descr="TEXTURA.png"/>
          <p:cNvPicPr>
            <a:picLocks noChangeAspect="1"/>
          </p:cNvPicPr>
          <p:nvPr/>
        </p:nvPicPr>
        <p:blipFill>
          <a:blip r:embed="rId4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TEXTURA.png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lide 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7"/>
          <a:stretch/>
        </p:blipFill>
        <p:spPr>
          <a:xfrm>
            <a:off x="4242458" y="189140"/>
            <a:ext cx="7949542" cy="6858000"/>
          </a:xfrm>
          <a:prstGeom prst="rect">
            <a:avLst/>
          </a:prstGeom>
        </p:spPr>
      </p:pic>
      <p:pic>
        <p:nvPicPr>
          <p:cNvPr id="3" name="Picture 2" descr="Slide 2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9" t="72100" r="37830" b="12337"/>
          <a:stretch/>
        </p:blipFill>
        <p:spPr>
          <a:xfrm>
            <a:off x="6255600" y="4782532"/>
            <a:ext cx="1499722" cy="1067288"/>
          </a:xfrm>
          <a:prstGeom prst="rect">
            <a:avLst/>
          </a:prstGeom>
        </p:spPr>
      </p:pic>
      <p:pic>
        <p:nvPicPr>
          <p:cNvPr id="18" name="Picture 17" descr="Slide 2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5" t="52992" r="32734" b="32825"/>
          <a:stretch/>
        </p:blipFill>
        <p:spPr>
          <a:xfrm>
            <a:off x="5958355" y="3836833"/>
            <a:ext cx="2499539" cy="972718"/>
          </a:xfrm>
          <a:prstGeom prst="rect">
            <a:avLst/>
          </a:prstGeom>
        </p:spPr>
      </p:pic>
      <p:pic>
        <p:nvPicPr>
          <p:cNvPr id="19" name="Picture 18" descr="Slide 2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8" t="53977" r="8686" b="30658"/>
          <a:stretch/>
        </p:blipFill>
        <p:spPr>
          <a:xfrm>
            <a:off x="8498428" y="3701732"/>
            <a:ext cx="2756246" cy="1053777"/>
          </a:xfrm>
          <a:prstGeom prst="rect">
            <a:avLst/>
          </a:prstGeom>
        </p:spPr>
      </p:pic>
      <p:pic>
        <p:nvPicPr>
          <p:cNvPr id="21" name="Picture 20" descr="Slide 2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2" t="31519" r="36833" b="54100"/>
          <a:stretch/>
        </p:blipFill>
        <p:spPr>
          <a:xfrm>
            <a:off x="8228207" y="3134315"/>
            <a:ext cx="2391449" cy="986228"/>
          </a:xfrm>
          <a:prstGeom prst="rect">
            <a:avLst/>
          </a:prstGeom>
        </p:spPr>
      </p:pic>
      <p:pic>
        <p:nvPicPr>
          <p:cNvPr id="22" name="Picture 21" descr="Slide 2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3" t="23246" r="13672" b="62767"/>
          <a:stretch/>
        </p:blipFill>
        <p:spPr>
          <a:xfrm>
            <a:off x="8714603" y="1715766"/>
            <a:ext cx="2215807" cy="959209"/>
          </a:xfrm>
          <a:prstGeom prst="rect">
            <a:avLst/>
          </a:prstGeom>
        </p:spPr>
      </p:pic>
      <p:pic>
        <p:nvPicPr>
          <p:cNvPr id="23" name="Picture 22" descr="Slide 2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5" t="38020" r="5693" b="47205"/>
          <a:stretch/>
        </p:blipFill>
        <p:spPr>
          <a:xfrm>
            <a:off x="5944845" y="2674974"/>
            <a:ext cx="2499538" cy="1013249"/>
          </a:xfrm>
          <a:prstGeom prst="rect">
            <a:avLst/>
          </a:prstGeom>
        </p:spPr>
      </p:pic>
      <p:pic>
        <p:nvPicPr>
          <p:cNvPr id="15" name="Picture 14" descr="Slide 2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68553" r="12897" b="16081"/>
          <a:stretch/>
        </p:blipFill>
        <p:spPr>
          <a:xfrm>
            <a:off x="7768832" y="4242132"/>
            <a:ext cx="2634648" cy="1053778"/>
          </a:xfrm>
          <a:prstGeom prst="rect">
            <a:avLst/>
          </a:prstGeom>
        </p:spPr>
      </p:pic>
      <p:pic>
        <p:nvPicPr>
          <p:cNvPr id="24" name="Picture 23" descr="Slide 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7" r="65979" b="45629"/>
          <a:stretch/>
        </p:blipFill>
        <p:spPr>
          <a:xfrm>
            <a:off x="972793" y="3026234"/>
            <a:ext cx="4147881" cy="7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_CAPA_Brasil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lide 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7" b="75038"/>
          <a:stretch/>
        </p:blipFill>
        <p:spPr>
          <a:xfrm>
            <a:off x="0" y="607452"/>
            <a:ext cx="12192000" cy="1104459"/>
          </a:xfrm>
          <a:prstGeom prst="rect">
            <a:avLst/>
          </a:prstGeom>
        </p:spPr>
      </p:pic>
      <p:pic>
        <p:nvPicPr>
          <p:cNvPr id="16" name="Picture 15" descr="Slide 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5" r="66827" b="31756"/>
          <a:stretch/>
        </p:blipFill>
        <p:spPr>
          <a:xfrm>
            <a:off x="0" y="2167500"/>
            <a:ext cx="4044445" cy="2512645"/>
          </a:xfrm>
          <a:prstGeom prst="rect">
            <a:avLst/>
          </a:prstGeom>
        </p:spPr>
      </p:pic>
      <p:pic>
        <p:nvPicPr>
          <p:cNvPr id="17" name="Picture 16" descr="Slide 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1" t="31605" r="36938" b="32964"/>
          <a:stretch/>
        </p:blipFill>
        <p:spPr>
          <a:xfrm>
            <a:off x="4637998" y="2167500"/>
            <a:ext cx="3050588" cy="2429811"/>
          </a:xfrm>
          <a:prstGeom prst="rect">
            <a:avLst/>
          </a:prstGeom>
        </p:spPr>
      </p:pic>
      <p:pic>
        <p:nvPicPr>
          <p:cNvPr id="18" name="Picture 17" descr="Slide 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3" t="31605" b="31354"/>
          <a:stretch/>
        </p:blipFill>
        <p:spPr>
          <a:xfrm>
            <a:off x="8075086" y="2167501"/>
            <a:ext cx="4116914" cy="2540256"/>
          </a:xfrm>
          <a:prstGeom prst="rect">
            <a:avLst/>
          </a:prstGeom>
        </p:spPr>
      </p:pic>
      <p:pic>
        <p:nvPicPr>
          <p:cNvPr id="19" name="Picture 18" descr="Slide 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1" r="66827"/>
          <a:stretch/>
        </p:blipFill>
        <p:spPr>
          <a:xfrm>
            <a:off x="0" y="4652533"/>
            <a:ext cx="4044445" cy="2205466"/>
          </a:xfrm>
          <a:prstGeom prst="rect">
            <a:avLst/>
          </a:prstGeom>
        </p:spPr>
      </p:pic>
      <p:pic>
        <p:nvPicPr>
          <p:cNvPr id="21" name="Picture 20" descr="Slide 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1" t="67841" r="36938"/>
          <a:stretch/>
        </p:blipFill>
        <p:spPr>
          <a:xfrm>
            <a:off x="4637998" y="4652533"/>
            <a:ext cx="3050588" cy="2205466"/>
          </a:xfrm>
          <a:prstGeom prst="rect">
            <a:avLst/>
          </a:prstGeom>
        </p:spPr>
      </p:pic>
      <p:pic>
        <p:nvPicPr>
          <p:cNvPr id="23" name="Picture 22" descr="Slide 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3" t="68244" b="-1"/>
          <a:stretch/>
        </p:blipFill>
        <p:spPr>
          <a:xfrm>
            <a:off x="8075086" y="4680145"/>
            <a:ext cx="4116914" cy="2177854"/>
          </a:xfrm>
          <a:prstGeom prst="rect">
            <a:avLst/>
          </a:prstGeom>
        </p:spPr>
      </p:pic>
      <p:pic>
        <p:nvPicPr>
          <p:cNvPr id="24" name="Picture 23" descr="TEXTURA.png"/>
          <p:cNvPicPr>
            <a:picLocks noChangeAspect="1"/>
          </p:cNvPicPr>
          <p:nvPr/>
        </p:nvPicPr>
        <p:blipFill>
          <a:blip r:embed="rId5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B_CAPA_Brasil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Slide 10_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t="18118" r="14974" b="17061"/>
          <a:stretch/>
        </p:blipFill>
        <p:spPr>
          <a:xfrm>
            <a:off x="2084338" y="1242516"/>
            <a:ext cx="8282139" cy="4445448"/>
          </a:xfrm>
          <a:prstGeom prst="rect">
            <a:avLst/>
          </a:prstGeom>
        </p:spPr>
      </p:pic>
      <p:pic>
        <p:nvPicPr>
          <p:cNvPr id="7" name="Picture 6" descr="Slide 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t="22144" r="58109" b="25113"/>
          <a:stretch/>
        </p:blipFill>
        <p:spPr>
          <a:xfrm>
            <a:off x="2015321" y="1518631"/>
            <a:ext cx="3092000" cy="3617104"/>
          </a:xfrm>
          <a:prstGeom prst="rect">
            <a:avLst/>
          </a:prstGeom>
        </p:spPr>
      </p:pic>
      <p:pic>
        <p:nvPicPr>
          <p:cNvPr id="10" name="Picture 9" descr="TEXTURA.png"/>
          <p:cNvPicPr>
            <a:picLocks noChangeAspect="1"/>
          </p:cNvPicPr>
          <p:nvPr/>
        </p:nvPicPr>
        <p:blipFill>
          <a:blip r:embed="rId5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lide 10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6" t="24350" r="25080" b="21624"/>
          <a:stretch/>
        </p:blipFill>
        <p:spPr>
          <a:xfrm>
            <a:off x="5637114" y="1669925"/>
            <a:ext cx="3497099" cy="370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B_CAPA_Brasil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TEXTURA.png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lide 10x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21771" r="64807" b="24680"/>
          <a:stretch/>
        </p:blipFill>
        <p:spPr>
          <a:xfrm>
            <a:off x="446232" y="1493014"/>
            <a:ext cx="3844460" cy="3672473"/>
          </a:xfrm>
          <a:prstGeom prst="rect">
            <a:avLst/>
          </a:prstGeom>
        </p:spPr>
      </p:pic>
      <p:pic>
        <p:nvPicPr>
          <p:cNvPr id="3" name="Picture 2" descr="Slide 10x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t="6756"/>
          <a:stretch/>
        </p:blipFill>
        <p:spPr>
          <a:xfrm>
            <a:off x="1905066" y="463348"/>
            <a:ext cx="10286933" cy="6394651"/>
          </a:xfrm>
          <a:prstGeom prst="rect">
            <a:avLst/>
          </a:prstGeom>
        </p:spPr>
      </p:pic>
      <p:pic>
        <p:nvPicPr>
          <p:cNvPr id="13" name="Picture 12" descr="Slide 10x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3" b="75727"/>
          <a:stretch/>
        </p:blipFill>
        <p:spPr>
          <a:xfrm>
            <a:off x="5200318" y="0"/>
            <a:ext cx="6991682" cy="1664626"/>
          </a:xfrm>
          <a:prstGeom prst="rect">
            <a:avLst/>
          </a:prstGeom>
        </p:spPr>
      </p:pic>
      <p:pic>
        <p:nvPicPr>
          <p:cNvPr id="4" name="Picture 3" descr="Slide 10x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7" t="23719" r="14323" b="10117"/>
          <a:stretch/>
        </p:blipFill>
        <p:spPr>
          <a:xfrm>
            <a:off x="4780478" y="1626657"/>
            <a:ext cx="5593871" cy="43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B_CAPA_Brasil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lide 10_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t="18118" r="14974" b="17061"/>
          <a:stretch/>
        </p:blipFill>
        <p:spPr>
          <a:xfrm>
            <a:off x="2084338" y="1242516"/>
            <a:ext cx="8282139" cy="4445448"/>
          </a:xfrm>
          <a:prstGeom prst="rect">
            <a:avLst/>
          </a:prstGeom>
        </p:spPr>
      </p:pic>
      <p:pic>
        <p:nvPicPr>
          <p:cNvPr id="7" name="Picture 6" descr="Slide 10xx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8" t="17112" r="56864" b="25113"/>
          <a:stretch/>
        </p:blipFill>
        <p:spPr>
          <a:xfrm>
            <a:off x="1835874" y="1173488"/>
            <a:ext cx="3423285" cy="3962246"/>
          </a:xfrm>
          <a:prstGeom prst="rect">
            <a:avLst/>
          </a:prstGeom>
        </p:spPr>
      </p:pic>
      <p:pic>
        <p:nvPicPr>
          <p:cNvPr id="10" name="Picture 9" descr="TEXTURA.png"/>
          <p:cNvPicPr>
            <a:picLocks noChangeAspect="1"/>
          </p:cNvPicPr>
          <p:nvPr/>
        </p:nvPicPr>
        <p:blipFill>
          <a:blip r:embed="rId5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lide 10xx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9" t="35033" r="19479" b="20925"/>
          <a:stretch/>
        </p:blipFill>
        <p:spPr>
          <a:xfrm>
            <a:off x="4908551" y="2145137"/>
            <a:ext cx="4719760" cy="302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B_CAPA_Brasil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lide 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3" t="4091" r="10250"/>
          <a:stretch/>
        </p:blipFill>
        <p:spPr>
          <a:xfrm>
            <a:off x="4385797" y="280597"/>
            <a:ext cx="6556547" cy="6577404"/>
          </a:xfrm>
          <a:prstGeom prst="rect">
            <a:avLst/>
          </a:prstGeom>
        </p:spPr>
      </p:pic>
      <p:pic>
        <p:nvPicPr>
          <p:cNvPr id="7" name="Picture 6" descr="Slide 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2" t="28779" r="40006"/>
          <a:stretch/>
        </p:blipFill>
        <p:spPr>
          <a:xfrm>
            <a:off x="5478175" y="1973635"/>
            <a:ext cx="1836260" cy="4884365"/>
          </a:xfrm>
          <a:prstGeom prst="rect">
            <a:avLst/>
          </a:prstGeom>
        </p:spPr>
      </p:pic>
      <p:pic>
        <p:nvPicPr>
          <p:cNvPr id="8" name="Picture 7" descr="Slide 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9" t="17847" r="20803"/>
          <a:stretch/>
        </p:blipFill>
        <p:spPr>
          <a:xfrm>
            <a:off x="7911219" y="1223960"/>
            <a:ext cx="1744448" cy="5634040"/>
          </a:xfrm>
          <a:prstGeom prst="rect">
            <a:avLst/>
          </a:prstGeom>
        </p:spPr>
      </p:pic>
      <p:pic>
        <p:nvPicPr>
          <p:cNvPr id="9" name="Picture 8" descr="Slide 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3" t="4462" r="36618" b="77022"/>
          <a:stretch/>
        </p:blipFill>
        <p:spPr>
          <a:xfrm>
            <a:off x="6625837" y="642577"/>
            <a:ext cx="1331289" cy="1269859"/>
          </a:xfrm>
          <a:prstGeom prst="rect">
            <a:avLst/>
          </a:prstGeom>
        </p:spPr>
      </p:pic>
      <p:pic>
        <p:nvPicPr>
          <p:cNvPr id="2" name="Picture 1" descr="Slide 1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8" r="67055" b="42503"/>
          <a:stretch/>
        </p:blipFill>
        <p:spPr>
          <a:xfrm>
            <a:off x="2" y="2067554"/>
            <a:ext cx="4016623" cy="1875567"/>
          </a:xfrm>
          <a:prstGeom prst="rect">
            <a:avLst/>
          </a:prstGeom>
        </p:spPr>
      </p:pic>
      <p:pic>
        <p:nvPicPr>
          <p:cNvPr id="11" name="Picture 10" descr="TEXTURA.png"/>
          <p:cNvPicPr>
            <a:picLocks noChangeAspect="1"/>
          </p:cNvPicPr>
          <p:nvPr/>
        </p:nvPicPr>
        <p:blipFill>
          <a:blip r:embed="rId6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8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lide 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53074" r="68284" b="34678"/>
          <a:stretch/>
        </p:blipFill>
        <p:spPr>
          <a:xfrm>
            <a:off x="533348" y="3639823"/>
            <a:ext cx="3333424" cy="839960"/>
          </a:xfrm>
          <a:prstGeom prst="rect">
            <a:avLst/>
          </a:prstGeom>
        </p:spPr>
      </p:pic>
      <p:pic>
        <p:nvPicPr>
          <p:cNvPr id="18" name="Picture 17" descr="Slide 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33585" r="68284" b="46974"/>
          <a:stretch/>
        </p:blipFill>
        <p:spPr>
          <a:xfrm>
            <a:off x="469873" y="2319887"/>
            <a:ext cx="3333424" cy="1333269"/>
          </a:xfrm>
          <a:prstGeom prst="rect">
            <a:avLst/>
          </a:prstGeom>
        </p:spPr>
      </p:pic>
      <p:pic>
        <p:nvPicPr>
          <p:cNvPr id="19" name="Picture 18" descr="Slide 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5" t="4083" b="-1"/>
          <a:stretch/>
        </p:blipFill>
        <p:spPr>
          <a:xfrm>
            <a:off x="3893440" y="151863"/>
            <a:ext cx="8298560" cy="6706137"/>
          </a:xfrm>
          <a:prstGeom prst="rect">
            <a:avLst/>
          </a:prstGeom>
        </p:spPr>
      </p:pic>
      <p:pic>
        <p:nvPicPr>
          <p:cNvPr id="5" name="Picture 4" descr="Slide 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9" t="16306" r="50750"/>
          <a:stretch/>
        </p:blipFill>
        <p:spPr>
          <a:xfrm>
            <a:off x="4458552" y="1118264"/>
            <a:ext cx="1545999" cy="5739735"/>
          </a:xfrm>
          <a:prstGeom prst="rect">
            <a:avLst/>
          </a:prstGeom>
        </p:spPr>
      </p:pic>
      <p:pic>
        <p:nvPicPr>
          <p:cNvPr id="16" name="Picture 15" descr="Slide 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9" t="33820" r="40788"/>
          <a:stretch/>
        </p:blipFill>
        <p:spPr>
          <a:xfrm>
            <a:off x="6004550" y="2319364"/>
            <a:ext cx="1214715" cy="4538635"/>
          </a:xfrm>
          <a:prstGeom prst="rect">
            <a:avLst/>
          </a:prstGeom>
        </p:spPr>
      </p:pic>
      <p:pic>
        <p:nvPicPr>
          <p:cNvPr id="17" name="Picture 16" descr="Slide 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9" t="22144" r="30258"/>
          <a:stretch/>
        </p:blipFill>
        <p:spPr>
          <a:xfrm>
            <a:off x="7288282" y="1518631"/>
            <a:ext cx="1214715" cy="5339368"/>
          </a:xfrm>
          <a:prstGeom prst="rect">
            <a:avLst/>
          </a:prstGeom>
        </p:spPr>
      </p:pic>
      <p:pic>
        <p:nvPicPr>
          <p:cNvPr id="26" name="Picture 25" descr="Slide 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8" t="21337" r="19615" b="1"/>
          <a:stretch/>
        </p:blipFill>
        <p:spPr>
          <a:xfrm>
            <a:off x="8572015" y="1463408"/>
            <a:ext cx="1228518" cy="5394591"/>
          </a:xfrm>
          <a:prstGeom prst="rect">
            <a:avLst/>
          </a:prstGeom>
        </p:spPr>
      </p:pic>
      <p:pic>
        <p:nvPicPr>
          <p:cNvPr id="27" name="Picture 26" descr="Slide 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5" t="17714" r="7954" b="10821"/>
          <a:stretch/>
        </p:blipFill>
        <p:spPr>
          <a:xfrm>
            <a:off x="9759120" y="1214905"/>
            <a:ext cx="1463179" cy="4901037"/>
          </a:xfrm>
          <a:prstGeom prst="rect">
            <a:avLst/>
          </a:prstGeom>
        </p:spPr>
      </p:pic>
      <p:pic>
        <p:nvPicPr>
          <p:cNvPr id="7" name="Picture 6" descr="Slide 8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7448" r="16558" b="76246"/>
          <a:stretch/>
        </p:blipFill>
        <p:spPr>
          <a:xfrm>
            <a:off x="8917104" y="510812"/>
            <a:ext cx="1256124" cy="1118265"/>
          </a:xfrm>
          <a:prstGeom prst="rect">
            <a:avLst/>
          </a:prstGeom>
        </p:spPr>
      </p:pic>
      <p:pic>
        <p:nvPicPr>
          <p:cNvPr id="28" name="Picture 27" descr="TEXTURA.png"/>
          <p:cNvPicPr>
            <a:picLocks noChangeAspect="1"/>
          </p:cNvPicPr>
          <p:nvPr/>
        </p:nvPicPr>
        <p:blipFill>
          <a:blip r:embed="rId6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3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2</Words>
  <Application>Microsoft Office PowerPoint</Application>
  <PresentationFormat>Personalizar</PresentationFormat>
  <Paragraphs>2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Sabino</dc:creator>
  <cp:lastModifiedBy>Andressa Paranhos Guimarães</cp:lastModifiedBy>
  <cp:revision>158</cp:revision>
  <cp:lastPrinted>2015-10-19T18:33:00Z</cp:lastPrinted>
  <dcterms:created xsi:type="dcterms:W3CDTF">2015-08-03T20:03:00Z</dcterms:created>
  <dcterms:modified xsi:type="dcterms:W3CDTF">2015-10-20T15:02:45Z</dcterms:modified>
</cp:coreProperties>
</file>